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4"/>
  </p:notesMasterIdLst>
  <p:sldIdLst>
    <p:sldId id="256" r:id="rId2"/>
    <p:sldId id="289" r:id="rId3"/>
    <p:sldId id="264" r:id="rId4"/>
    <p:sldId id="265" r:id="rId5"/>
    <p:sldId id="266" r:id="rId6"/>
    <p:sldId id="267"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6" r:id="rId20"/>
    <p:sldId id="281" r:id="rId21"/>
    <p:sldId id="282" r:id="rId22"/>
    <p:sldId id="283" r:id="rId23"/>
    <p:sldId id="284" r:id="rId24"/>
    <p:sldId id="285" r:id="rId25"/>
    <p:sldId id="287" r:id="rId26"/>
    <p:sldId id="288" r:id="rId27"/>
    <p:sldId id="257" r:id="rId28"/>
    <p:sldId id="258" r:id="rId29"/>
    <p:sldId id="259" r:id="rId30"/>
    <p:sldId id="260" r:id="rId31"/>
    <p:sldId id="261" r:id="rId32"/>
    <p:sldId id="263" r:id="rId33"/>
  </p:sldIdLst>
  <p:sldSz cx="9144000" cy="6858000" type="screen4x3"/>
  <p:notesSz cx="6858000" cy="9144000"/>
  <p:defaultTextStyle>
    <a:defPPr>
      <a:defRPr lang="en-US"/>
    </a:defPPr>
    <a:lvl1pPr algn="l" rtl="0" fontAlgn="base">
      <a:spcBef>
        <a:spcPct val="0"/>
      </a:spcBef>
      <a:spcAft>
        <a:spcPct val="0"/>
      </a:spcAft>
      <a:defRPr kumimoji="1" sz="14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0"/>
      </a:spcBef>
      <a:spcAft>
        <a:spcPct val="0"/>
      </a:spcAft>
      <a:defRPr kumimoji="1" sz="14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0"/>
      </a:spcBef>
      <a:spcAft>
        <a:spcPct val="0"/>
      </a:spcAft>
      <a:defRPr kumimoji="1" sz="14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0"/>
      </a:spcBef>
      <a:spcAft>
        <a:spcPct val="0"/>
      </a:spcAft>
      <a:defRPr kumimoji="1" sz="14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0"/>
      </a:spcBef>
      <a:spcAft>
        <a:spcPct val="0"/>
      </a:spcAft>
      <a:defRPr kumimoji="1" sz="14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1400"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1400"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1400"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1400"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60"/>
  </p:normalViewPr>
  <p:slideViewPr>
    <p:cSldViewPr>
      <p:cViewPr varScale="1">
        <p:scale>
          <a:sx n="131" d="100"/>
          <a:sy n="131" d="100"/>
        </p:scale>
        <p:origin x="162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27466F2E-B23A-AE4E-9890-FDD7F39B982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kumimoji="0" sz="1200"/>
            </a:lvl1pPr>
          </a:lstStyle>
          <a:p>
            <a:pPr>
              <a:defRPr/>
            </a:pPr>
            <a:endParaRPr lang="en-US"/>
          </a:p>
        </p:txBody>
      </p:sp>
      <p:sp>
        <p:nvSpPr>
          <p:cNvPr id="51203" name="Rectangle 3">
            <a:extLst>
              <a:ext uri="{FF2B5EF4-FFF2-40B4-BE49-F238E27FC236}">
                <a16:creationId xmlns:a16="http://schemas.microsoft.com/office/drawing/2014/main" id="{BDCF8A06-0712-7F49-BDAF-7096320F547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kumimoji="0" sz="1200"/>
            </a:lvl1pPr>
          </a:lstStyle>
          <a:p>
            <a:pPr>
              <a:defRPr/>
            </a:pPr>
            <a:endParaRPr lang="en-US"/>
          </a:p>
        </p:txBody>
      </p:sp>
      <p:sp>
        <p:nvSpPr>
          <p:cNvPr id="32772" name="Rectangle 4">
            <a:extLst>
              <a:ext uri="{FF2B5EF4-FFF2-40B4-BE49-F238E27FC236}">
                <a16:creationId xmlns:a16="http://schemas.microsoft.com/office/drawing/2014/main" id="{8AC45288-46FA-B044-BE8A-CAD018F8B6A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5" name="Rectangle 5">
            <a:extLst>
              <a:ext uri="{FF2B5EF4-FFF2-40B4-BE49-F238E27FC236}">
                <a16:creationId xmlns:a16="http://schemas.microsoft.com/office/drawing/2014/main" id="{1B17EBF5-B8A2-3D4E-957B-AC78D6B5A3D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06" name="Rectangle 6">
            <a:extLst>
              <a:ext uri="{FF2B5EF4-FFF2-40B4-BE49-F238E27FC236}">
                <a16:creationId xmlns:a16="http://schemas.microsoft.com/office/drawing/2014/main" id="{5E790ECB-44CD-B643-9E6D-75BD40A54BC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kumimoji="0" sz="1200"/>
            </a:lvl1pPr>
          </a:lstStyle>
          <a:p>
            <a:pPr>
              <a:defRPr/>
            </a:pPr>
            <a:endParaRPr lang="en-US"/>
          </a:p>
        </p:txBody>
      </p:sp>
      <p:sp>
        <p:nvSpPr>
          <p:cNvPr id="51207" name="Rectangle 7">
            <a:extLst>
              <a:ext uri="{FF2B5EF4-FFF2-40B4-BE49-F238E27FC236}">
                <a16:creationId xmlns:a16="http://schemas.microsoft.com/office/drawing/2014/main" id="{BBED5479-FC7E-F146-A69A-7D4812B3483C}"/>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kumimoji="0" sz="1200"/>
            </a:lvl1pPr>
          </a:lstStyle>
          <a:p>
            <a:fld id="{FE06FA55-5DA7-4148-8545-4ECC8D06697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AA0B802C-4C43-2243-9ADA-C37E9012517F}"/>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41EFC258-FB44-A340-9062-AD8205FAE793}"/>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9B469AC4-F4ED-4549-9B05-27DF3D8F1759}"/>
              </a:ext>
            </a:extLst>
          </p:cNvPr>
          <p:cNvSpPr>
            <a:spLocks noGrp="1" noChangeArrowheads="1"/>
          </p:cNvSpPr>
          <p:nvPr>
            <p:ph type="sldNum" sz="quarter" idx="12"/>
          </p:nvPr>
        </p:nvSpPr>
        <p:spPr>
          <a:ln/>
        </p:spPr>
        <p:txBody>
          <a:bodyPr/>
          <a:lstStyle>
            <a:lvl1pPr>
              <a:defRPr/>
            </a:lvl1pPr>
          </a:lstStyle>
          <a:p>
            <a:fld id="{06BF58A0-F523-4841-95E9-B2775C12DD67}" type="slidenum">
              <a:rPr lang="en-US" altLang="zh-TW"/>
              <a:pPr/>
              <a:t>‹#›</a:t>
            </a:fld>
            <a:endParaRPr lang="en-US" altLang="zh-TW"/>
          </a:p>
        </p:txBody>
      </p:sp>
    </p:spTree>
    <p:extLst>
      <p:ext uri="{BB962C8B-B14F-4D97-AF65-F5344CB8AC3E}">
        <p14:creationId xmlns:p14="http://schemas.microsoft.com/office/powerpoint/2010/main" val="743643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48AAA95-8AFA-FC47-AEA8-2FEB6B96C74C}"/>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921B680E-8BC9-BE44-85DC-82A3D4DD0B99}"/>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889AD2DA-2A67-A941-9C65-877D3C01447F}"/>
              </a:ext>
            </a:extLst>
          </p:cNvPr>
          <p:cNvSpPr>
            <a:spLocks noGrp="1" noChangeArrowheads="1"/>
          </p:cNvSpPr>
          <p:nvPr>
            <p:ph type="sldNum" sz="quarter" idx="12"/>
          </p:nvPr>
        </p:nvSpPr>
        <p:spPr>
          <a:ln/>
        </p:spPr>
        <p:txBody>
          <a:bodyPr/>
          <a:lstStyle>
            <a:lvl1pPr>
              <a:defRPr/>
            </a:lvl1pPr>
          </a:lstStyle>
          <a:p>
            <a:fld id="{1460DEEF-24A4-AF46-821A-D0640B0E77EC}" type="slidenum">
              <a:rPr lang="en-US" altLang="zh-TW"/>
              <a:pPr/>
              <a:t>‹#›</a:t>
            </a:fld>
            <a:endParaRPr lang="en-US" altLang="zh-TW"/>
          </a:p>
        </p:txBody>
      </p:sp>
    </p:spTree>
    <p:extLst>
      <p:ext uri="{BB962C8B-B14F-4D97-AF65-F5344CB8AC3E}">
        <p14:creationId xmlns:p14="http://schemas.microsoft.com/office/powerpoint/2010/main" val="1185091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228600"/>
            <a:ext cx="196215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57340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6A3DEB6-F192-864C-AD02-26B03673D32F}"/>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F76EAFA7-36A3-8B48-BCA0-CBE8BFA10E71}"/>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8847848D-C227-8847-A776-7C6DE076144C}"/>
              </a:ext>
            </a:extLst>
          </p:cNvPr>
          <p:cNvSpPr>
            <a:spLocks noGrp="1" noChangeArrowheads="1"/>
          </p:cNvSpPr>
          <p:nvPr>
            <p:ph type="sldNum" sz="quarter" idx="12"/>
          </p:nvPr>
        </p:nvSpPr>
        <p:spPr>
          <a:ln/>
        </p:spPr>
        <p:txBody>
          <a:bodyPr/>
          <a:lstStyle>
            <a:lvl1pPr>
              <a:defRPr/>
            </a:lvl1pPr>
          </a:lstStyle>
          <a:p>
            <a:fld id="{76086FD4-2BEB-8D45-826F-4E76CD1CC588}" type="slidenum">
              <a:rPr lang="en-US" altLang="zh-TW"/>
              <a:pPr/>
              <a:t>‹#›</a:t>
            </a:fld>
            <a:endParaRPr lang="en-US" altLang="zh-TW"/>
          </a:p>
        </p:txBody>
      </p:sp>
    </p:spTree>
    <p:extLst>
      <p:ext uri="{BB962C8B-B14F-4D97-AF65-F5344CB8AC3E}">
        <p14:creationId xmlns:p14="http://schemas.microsoft.com/office/powerpoint/2010/main" val="3743870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524000"/>
            <a:ext cx="77724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 y="3886200"/>
            <a:ext cx="77724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C6A0107-0A52-F94B-A1B9-29A2C4BA7AEF}"/>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BC5E29C9-4A7F-BB43-BC33-05FAB26CA832}"/>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C5B3F602-5399-6F4C-8DE3-26C81CEA8442}"/>
              </a:ext>
            </a:extLst>
          </p:cNvPr>
          <p:cNvSpPr>
            <a:spLocks noGrp="1" noChangeArrowheads="1"/>
          </p:cNvSpPr>
          <p:nvPr>
            <p:ph type="sldNum" sz="quarter" idx="12"/>
          </p:nvPr>
        </p:nvSpPr>
        <p:spPr>
          <a:ln/>
        </p:spPr>
        <p:txBody>
          <a:bodyPr/>
          <a:lstStyle>
            <a:lvl1pPr>
              <a:defRPr/>
            </a:lvl1pPr>
          </a:lstStyle>
          <a:p>
            <a:fld id="{B4F062AF-961A-5E44-8218-E1AEE1D00EEF}" type="slidenum">
              <a:rPr lang="en-US" altLang="zh-TW"/>
              <a:pPr/>
              <a:t>‹#›</a:t>
            </a:fld>
            <a:endParaRPr lang="en-US" altLang="zh-TW"/>
          </a:p>
        </p:txBody>
      </p:sp>
    </p:spTree>
    <p:extLst>
      <p:ext uri="{BB962C8B-B14F-4D97-AF65-F5344CB8AC3E}">
        <p14:creationId xmlns:p14="http://schemas.microsoft.com/office/powerpoint/2010/main" val="848176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BF8CB8E-D930-4749-9D71-F9D9FBEFE19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0485F2F4-709F-3E49-A47D-A15F38D844AA}"/>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FDCFD83F-0BF5-E841-8DDF-8B96D04D0848}"/>
              </a:ext>
            </a:extLst>
          </p:cNvPr>
          <p:cNvSpPr>
            <a:spLocks noGrp="1" noChangeArrowheads="1"/>
          </p:cNvSpPr>
          <p:nvPr>
            <p:ph type="sldNum" sz="quarter" idx="12"/>
          </p:nvPr>
        </p:nvSpPr>
        <p:spPr>
          <a:ln/>
        </p:spPr>
        <p:txBody>
          <a:bodyPr/>
          <a:lstStyle>
            <a:lvl1pPr>
              <a:defRPr/>
            </a:lvl1pPr>
          </a:lstStyle>
          <a:p>
            <a:fld id="{DAAF3A37-FAAA-6744-B4B0-E68EF30DA3AC}" type="slidenum">
              <a:rPr lang="en-US" altLang="zh-TW"/>
              <a:pPr/>
              <a:t>‹#›</a:t>
            </a:fld>
            <a:endParaRPr lang="en-US" altLang="zh-TW"/>
          </a:p>
        </p:txBody>
      </p:sp>
    </p:spTree>
    <p:extLst>
      <p:ext uri="{BB962C8B-B14F-4D97-AF65-F5344CB8AC3E}">
        <p14:creationId xmlns:p14="http://schemas.microsoft.com/office/powerpoint/2010/main" val="1010209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257605E2-E315-DB4A-B3C7-56202D2599F9}"/>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3232A4BA-CBA5-0B40-870C-19D53D93CF13}"/>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7B193AEB-3E78-4E43-A960-9780FC653455}"/>
              </a:ext>
            </a:extLst>
          </p:cNvPr>
          <p:cNvSpPr>
            <a:spLocks noGrp="1" noChangeArrowheads="1"/>
          </p:cNvSpPr>
          <p:nvPr>
            <p:ph type="sldNum" sz="quarter" idx="12"/>
          </p:nvPr>
        </p:nvSpPr>
        <p:spPr>
          <a:ln/>
        </p:spPr>
        <p:txBody>
          <a:bodyPr/>
          <a:lstStyle>
            <a:lvl1pPr>
              <a:defRPr/>
            </a:lvl1pPr>
          </a:lstStyle>
          <a:p>
            <a:fld id="{D39C2624-D6E3-4648-BB2F-2DE50DB74DBD}" type="slidenum">
              <a:rPr lang="en-US" altLang="zh-TW"/>
              <a:pPr/>
              <a:t>‹#›</a:t>
            </a:fld>
            <a:endParaRPr lang="en-US" altLang="zh-TW"/>
          </a:p>
        </p:txBody>
      </p:sp>
    </p:spTree>
    <p:extLst>
      <p:ext uri="{BB962C8B-B14F-4D97-AF65-F5344CB8AC3E}">
        <p14:creationId xmlns:p14="http://schemas.microsoft.com/office/powerpoint/2010/main" val="83189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88DA9A07-D1D9-EC46-A293-028C7174C943}"/>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7C50923F-F1B0-784D-B227-4B0D6E96DA82}"/>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F4CDFD74-47D4-2C47-B90A-CB9CAB7875A9}"/>
              </a:ext>
            </a:extLst>
          </p:cNvPr>
          <p:cNvSpPr>
            <a:spLocks noGrp="1" noChangeArrowheads="1"/>
          </p:cNvSpPr>
          <p:nvPr>
            <p:ph type="sldNum" sz="quarter" idx="12"/>
          </p:nvPr>
        </p:nvSpPr>
        <p:spPr>
          <a:ln/>
        </p:spPr>
        <p:txBody>
          <a:bodyPr/>
          <a:lstStyle>
            <a:lvl1pPr>
              <a:defRPr/>
            </a:lvl1pPr>
          </a:lstStyle>
          <a:p>
            <a:fld id="{6CE318D2-4AA6-7C41-882C-37FF5BBD8402}" type="slidenum">
              <a:rPr lang="en-US" altLang="zh-TW"/>
              <a:pPr/>
              <a:t>‹#›</a:t>
            </a:fld>
            <a:endParaRPr lang="en-US" altLang="zh-TW"/>
          </a:p>
        </p:txBody>
      </p:sp>
    </p:spTree>
    <p:extLst>
      <p:ext uri="{BB962C8B-B14F-4D97-AF65-F5344CB8AC3E}">
        <p14:creationId xmlns:p14="http://schemas.microsoft.com/office/powerpoint/2010/main" val="2934293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27461C1B-D28B-F744-BE17-7DFB9B1DD105}"/>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a:extLst>
              <a:ext uri="{FF2B5EF4-FFF2-40B4-BE49-F238E27FC236}">
                <a16:creationId xmlns:a16="http://schemas.microsoft.com/office/drawing/2014/main" id="{3B62E951-3692-FF47-8DF6-1F7104323DDA}"/>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a:extLst>
              <a:ext uri="{FF2B5EF4-FFF2-40B4-BE49-F238E27FC236}">
                <a16:creationId xmlns:a16="http://schemas.microsoft.com/office/drawing/2014/main" id="{5F4B57D7-5CE6-464D-BB2F-3B18BD9E89DA}"/>
              </a:ext>
            </a:extLst>
          </p:cNvPr>
          <p:cNvSpPr>
            <a:spLocks noGrp="1" noChangeArrowheads="1"/>
          </p:cNvSpPr>
          <p:nvPr>
            <p:ph type="sldNum" sz="quarter" idx="12"/>
          </p:nvPr>
        </p:nvSpPr>
        <p:spPr>
          <a:ln/>
        </p:spPr>
        <p:txBody>
          <a:bodyPr/>
          <a:lstStyle>
            <a:lvl1pPr>
              <a:defRPr/>
            </a:lvl1pPr>
          </a:lstStyle>
          <a:p>
            <a:fld id="{0B1D39F3-9255-A149-8D7E-BFF1DCD56004}" type="slidenum">
              <a:rPr lang="en-US" altLang="zh-TW"/>
              <a:pPr/>
              <a:t>‹#›</a:t>
            </a:fld>
            <a:endParaRPr lang="en-US" altLang="zh-TW"/>
          </a:p>
        </p:txBody>
      </p:sp>
    </p:spTree>
    <p:extLst>
      <p:ext uri="{BB962C8B-B14F-4D97-AF65-F5344CB8AC3E}">
        <p14:creationId xmlns:p14="http://schemas.microsoft.com/office/powerpoint/2010/main" val="1438254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9EECCB8-D7A9-B84C-8F21-35A3C98228F7}"/>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a:extLst>
              <a:ext uri="{FF2B5EF4-FFF2-40B4-BE49-F238E27FC236}">
                <a16:creationId xmlns:a16="http://schemas.microsoft.com/office/drawing/2014/main" id="{4D124B7A-3A3C-3D4D-94B5-20FF3BA8E95B}"/>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a:extLst>
              <a:ext uri="{FF2B5EF4-FFF2-40B4-BE49-F238E27FC236}">
                <a16:creationId xmlns:a16="http://schemas.microsoft.com/office/drawing/2014/main" id="{50B9D145-9C52-ED4D-91CA-9000CA827863}"/>
              </a:ext>
            </a:extLst>
          </p:cNvPr>
          <p:cNvSpPr>
            <a:spLocks noGrp="1" noChangeArrowheads="1"/>
          </p:cNvSpPr>
          <p:nvPr>
            <p:ph type="sldNum" sz="quarter" idx="12"/>
          </p:nvPr>
        </p:nvSpPr>
        <p:spPr>
          <a:ln/>
        </p:spPr>
        <p:txBody>
          <a:bodyPr/>
          <a:lstStyle>
            <a:lvl1pPr>
              <a:defRPr/>
            </a:lvl1pPr>
          </a:lstStyle>
          <a:p>
            <a:fld id="{BB30CE59-FA60-3346-BE5C-CD2325C11336}" type="slidenum">
              <a:rPr lang="en-US" altLang="zh-TW"/>
              <a:pPr/>
              <a:t>‹#›</a:t>
            </a:fld>
            <a:endParaRPr lang="en-US" altLang="zh-TW"/>
          </a:p>
        </p:txBody>
      </p:sp>
    </p:spTree>
    <p:extLst>
      <p:ext uri="{BB962C8B-B14F-4D97-AF65-F5344CB8AC3E}">
        <p14:creationId xmlns:p14="http://schemas.microsoft.com/office/powerpoint/2010/main" val="3016427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1F38B15-5044-3942-9CE2-F760AE847D3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a:extLst>
              <a:ext uri="{FF2B5EF4-FFF2-40B4-BE49-F238E27FC236}">
                <a16:creationId xmlns:a16="http://schemas.microsoft.com/office/drawing/2014/main" id="{3770C3FA-1C21-B84E-9172-B6A0D0187059}"/>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a:extLst>
              <a:ext uri="{FF2B5EF4-FFF2-40B4-BE49-F238E27FC236}">
                <a16:creationId xmlns:a16="http://schemas.microsoft.com/office/drawing/2014/main" id="{DABF2892-154B-A94C-85B1-E107AC0E91AE}"/>
              </a:ext>
            </a:extLst>
          </p:cNvPr>
          <p:cNvSpPr>
            <a:spLocks noGrp="1" noChangeArrowheads="1"/>
          </p:cNvSpPr>
          <p:nvPr>
            <p:ph type="sldNum" sz="quarter" idx="12"/>
          </p:nvPr>
        </p:nvSpPr>
        <p:spPr>
          <a:ln/>
        </p:spPr>
        <p:txBody>
          <a:bodyPr/>
          <a:lstStyle>
            <a:lvl1pPr>
              <a:defRPr/>
            </a:lvl1pPr>
          </a:lstStyle>
          <a:p>
            <a:fld id="{2C97CFC9-287E-5743-BD99-C12E371583AD}" type="slidenum">
              <a:rPr lang="en-US" altLang="zh-TW"/>
              <a:pPr/>
              <a:t>‹#›</a:t>
            </a:fld>
            <a:endParaRPr lang="en-US" altLang="zh-TW"/>
          </a:p>
        </p:txBody>
      </p:sp>
    </p:spTree>
    <p:extLst>
      <p:ext uri="{BB962C8B-B14F-4D97-AF65-F5344CB8AC3E}">
        <p14:creationId xmlns:p14="http://schemas.microsoft.com/office/powerpoint/2010/main" val="572256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0D3E5D5-8406-3C4D-AA1C-EC25CBFD5A8C}"/>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E4EFA1F5-9228-9C48-BFB0-3ED60A37E277}"/>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0B5315CA-C17A-FB4B-A219-9CE63E9E7F63}"/>
              </a:ext>
            </a:extLst>
          </p:cNvPr>
          <p:cNvSpPr>
            <a:spLocks noGrp="1" noChangeArrowheads="1"/>
          </p:cNvSpPr>
          <p:nvPr>
            <p:ph type="sldNum" sz="quarter" idx="12"/>
          </p:nvPr>
        </p:nvSpPr>
        <p:spPr>
          <a:ln/>
        </p:spPr>
        <p:txBody>
          <a:bodyPr/>
          <a:lstStyle>
            <a:lvl1pPr>
              <a:defRPr/>
            </a:lvl1pPr>
          </a:lstStyle>
          <a:p>
            <a:fld id="{C458A437-017F-FF41-8660-0943B48DCFCE}" type="slidenum">
              <a:rPr lang="en-US" altLang="zh-TW"/>
              <a:pPr/>
              <a:t>‹#›</a:t>
            </a:fld>
            <a:endParaRPr lang="en-US" altLang="zh-TW"/>
          </a:p>
        </p:txBody>
      </p:sp>
    </p:spTree>
    <p:extLst>
      <p:ext uri="{BB962C8B-B14F-4D97-AF65-F5344CB8AC3E}">
        <p14:creationId xmlns:p14="http://schemas.microsoft.com/office/powerpoint/2010/main" val="1134529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315EE59-D627-7845-B091-B4A36FFF7023}"/>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E018624E-AA9C-F743-BB9F-E93B5A6CF42E}"/>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3A6C91DB-159F-C74E-8A97-06931CCE3A3E}"/>
              </a:ext>
            </a:extLst>
          </p:cNvPr>
          <p:cNvSpPr>
            <a:spLocks noGrp="1" noChangeArrowheads="1"/>
          </p:cNvSpPr>
          <p:nvPr>
            <p:ph type="sldNum" sz="quarter" idx="12"/>
          </p:nvPr>
        </p:nvSpPr>
        <p:spPr>
          <a:ln/>
        </p:spPr>
        <p:txBody>
          <a:bodyPr/>
          <a:lstStyle>
            <a:lvl1pPr>
              <a:defRPr/>
            </a:lvl1pPr>
          </a:lstStyle>
          <a:p>
            <a:fld id="{CB8138BB-76BF-7B46-B648-E15479A0002A}" type="slidenum">
              <a:rPr lang="en-US" altLang="zh-TW"/>
              <a:pPr/>
              <a:t>‹#›</a:t>
            </a:fld>
            <a:endParaRPr lang="en-US" altLang="zh-TW"/>
          </a:p>
        </p:txBody>
      </p:sp>
    </p:spTree>
    <p:extLst>
      <p:ext uri="{BB962C8B-B14F-4D97-AF65-F5344CB8AC3E}">
        <p14:creationId xmlns:p14="http://schemas.microsoft.com/office/powerpoint/2010/main" val="2030635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6D74488-CF6F-3348-B496-FF19A883ADAD}"/>
              </a:ext>
            </a:extLst>
          </p:cNvPr>
          <p:cNvSpPr>
            <a:spLocks noGrp="1" noChangeArrowheads="1"/>
          </p:cNvSpPr>
          <p:nvPr>
            <p:ph type="title"/>
          </p:nvPr>
        </p:nvSpPr>
        <p:spPr bwMode="auto">
          <a:xfrm>
            <a:off x="609600" y="228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a:extLst>
              <a:ext uri="{FF2B5EF4-FFF2-40B4-BE49-F238E27FC236}">
                <a16:creationId xmlns:a16="http://schemas.microsoft.com/office/drawing/2014/main" id="{AC6967B5-CCD5-5B4E-9208-A5A50E638E73}"/>
              </a:ext>
            </a:extLst>
          </p:cNvPr>
          <p:cNvSpPr>
            <a:spLocks noGrp="1" noChangeArrowheads="1"/>
          </p:cNvSpPr>
          <p:nvPr>
            <p:ph type="body" idx="1"/>
          </p:nvPr>
        </p:nvSpPr>
        <p:spPr bwMode="auto">
          <a:xfrm>
            <a:off x="685800" y="15240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124" name="Rectangle 4">
            <a:extLst>
              <a:ext uri="{FF2B5EF4-FFF2-40B4-BE49-F238E27FC236}">
                <a16:creationId xmlns:a16="http://schemas.microsoft.com/office/drawing/2014/main" id="{7BBE1FA4-5DAB-0844-A948-95DED9D2F5FF}"/>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defRPr/>
            </a:pPr>
            <a:endParaRPr lang="en-US" altLang="zh-TW"/>
          </a:p>
        </p:txBody>
      </p:sp>
      <p:sp>
        <p:nvSpPr>
          <p:cNvPr id="5125" name="Rectangle 5">
            <a:extLst>
              <a:ext uri="{FF2B5EF4-FFF2-40B4-BE49-F238E27FC236}">
                <a16:creationId xmlns:a16="http://schemas.microsoft.com/office/drawing/2014/main" id="{6623ACE1-A9B7-D64F-B56C-EC6B79CC9222}"/>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a:lvl1pPr>
          </a:lstStyle>
          <a:p>
            <a:pPr>
              <a:defRPr/>
            </a:pPr>
            <a:endParaRPr lang="en-US" altLang="zh-TW"/>
          </a:p>
        </p:txBody>
      </p:sp>
      <p:sp>
        <p:nvSpPr>
          <p:cNvPr id="5126" name="Rectangle 6">
            <a:extLst>
              <a:ext uri="{FF2B5EF4-FFF2-40B4-BE49-F238E27FC236}">
                <a16:creationId xmlns:a16="http://schemas.microsoft.com/office/drawing/2014/main" id="{41311601-5B31-9445-9B17-97A9128DA50E}"/>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fld id="{03ED17C4-39FF-A145-8872-729F47FA8575}"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2pPr>
      <a:lvl3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3pPr>
      <a:lvl4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4pPr>
      <a:lvl5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5pPr>
      <a:lvl6pPr marL="4572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6pPr>
      <a:lvl7pPr marL="9144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7pPr>
      <a:lvl8pPr marL="13716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8pPr>
      <a:lvl9pPr marL="18288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a:extLst>
              <a:ext uri="{FF2B5EF4-FFF2-40B4-BE49-F238E27FC236}">
                <a16:creationId xmlns:a16="http://schemas.microsoft.com/office/drawing/2014/main" id="{A7103030-31DE-744D-BC7A-EE56D5F80E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fld id="{6C865CBA-3727-3A4B-9886-CC36FC413295}" type="slidenum">
              <a:rPr lang="en-US" altLang="zh-TW" sz="1400"/>
              <a:pPr eaLnBrk="1" hangingPunct="1">
                <a:spcBef>
                  <a:spcPct val="0"/>
                </a:spcBef>
                <a:buFontTx/>
                <a:buNone/>
              </a:pPr>
              <a:t>1</a:t>
            </a:fld>
            <a:endParaRPr lang="en-US" altLang="zh-TW" sz="1400"/>
          </a:p>
        </p:txBody>
      </p:sp>
      <p:sp>
        <p:nvSpPr>
          <p:cNvPr id="6146" name="Rectangle 2">
            <a:extLst>
              <a:ext uri="{FF2B5EF4-FFF2-40B4-BE49-F238E27FC236}">
                <a16:creationId xmlns:a16="http://schemas.microsoft.com/office/drawing/2014/main" id="{944B89D6-7AD6-B747-88DD-EA3D58A3058F}"/>
              </a:ext>
            </a:extLst>
          </p:cNvPr>
          <p:cNvSpPr>
            <a:spLocks noGrp="1" noChangeArrowheads="1"/>
          </p:cNvSpPr>
          <p:nvPr>
            <p:ph type="ctrTitle"/>
          </p:nvPr>
        </p:nvSpPr>
        <p:spPr>
          <a:xfrm>
            <a:off x="685800" y="2286000"/>
            <a:ext cx="7772400" cy="1143000"/>
          </a:xfrm>
        </p:spPr>
        <p:txBody>
          <a:bodyPr/>
          <a:lstStyle/>
          <a:p>
            <a:pPr eaLnBrk="1" hangingPunct="1">
              <a:defRPr/>
            </a:pPr>
            <a:r>
              <a:rPr lang="en-US" altLang="zh-TW"/>
              <a:t>Recovery</a:t>
            </a:r>
          </a:p>
        </p:txBody>
      </p:sp>
      <p:sp>
        <p:nvSpPr>
          <p:cNvPr id="2052" name="Rectangle 4">
            <a:extLst>
              <a:ext uri="{FF2B5EF4-FFF2-40B4-BE49-F238E27FC236}">
                <a16:creationId xmlns:a16="http://schemas.microsoft.com/office/drawing/2014/main" id="{A6C2F686-EB10-1C48-8884-CC0AF8FE4724}"/>
              </a:ext>
            </a:extLst>
          </p:cNvPr>
          <p:cNvSpPr>
            <a:spLocks noGrp="1" noChangeArrowheads="1"/>
          </p:cNvSpPr>
          <p:nvPr>
            <p:ph type="subTitle" idx="1"/>
          </p:nvPr>
        </p:nvSpPr>
        <p:spPr/>
        <p:txBody>
          <a:bodyPr/>
          <a:lstStyle/>
          <a:p>
            <a:pPr eaLnBrk="1" hangingPunct="1"/>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a:extLst>
              <a:ext uri="{FF2B5EF4-FFF2-40B4-BE49-F238E27FC236}">
                <a16:creationId xmlns:a16="http://schemas.microsoft.com/office/drawing/2014/main" id="{D4FC97CA-88ED-544A-9765-4209928930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fld id="{BBF4DB3D-9B73-6B41-B63B-A711071294BE}" type="slidenum">
              <a:rPr lang="en-US" altLang="zh-TW" sz="1400"/>
              <a:pPr eaLnBrk="1" hangingPunct="1">
                <a:spcBef>
                  <a:spcPct val="0"/>
                </a:spcBef>
                <a:buFontTx/>
                <a:buNone/>
              </a:pPr>
              <a:t>10</a:t>
            </a:fld>
            <a:endParaRPr lang="en-US" altLang="zh-TW" sz="1400"/>
          </a:p>
        </p:txBody>
      </p:sp>
      <p:sp>
        <p:nvSpPr>
          <p:cNvPr id="16387" name="Rectangle 5">
            <a:extLst>
              <a:ext uri="{FF2B5EF4-FFF2-40B4-BE49-F238E27FC236}">
                <a16:creationId xmlns:a16="http://schemas.microsoft.com/office/drawing/2014/main" id="{19041112-0675-8B4E-9F23-7FF4F3109056}"/>
              </a:ext>
            </a:extLst>
          </p:cNvPr>
          <p:cNvSpPr>
            <a:spLocks noGrp="1" noChangeArrowheads="1"/>
          </p:cNvSpPr>
          <p:nvPr>
            <p:ph type="body" sz="half" idx="1"/>
          </p:nvPr>
        </p:nvSpPr>
        <p:spPr>
          <a:xfrm>
            <a:off x="762000" y="457200"/>
            <a:ext cx="7772400" cy="1219200"/>
          </a:xfrm>
        </p:spPr>
        <p:txBody>
          <a:bodyPr/>
          <a:lstStyle/>
          <a:p>
            <a:pPr eaLnBrk="1" hangingPunct="1"/>
            <a:r>
              <a:rPr lang="en-US" altLang="zh-TW" sz="2800"/>
              <a:t>Write(B,b1)</a:t>
            </a:r>
          </a:p>
          <a:p>
            <a:pPr eaLnBrk="1" hangingPunct="1"/>
            <a:endParaRPr lang="en-US" altLang="zh-TW" sz="2800"/>
          </a:p>
        </p:txBody>
      </p:sp>
      <p:sp>
        <p:nvSpPr>
          <p:cNvPr id="16388" name="Freeform 11">
            <a:extLst>
              <a:ext uri="{FF2B5EF4-FFF2-40B4-BE49-F238E27FC236}">
                <a16:creationId xmlns:a16="http://schemas.microsoft.com/office/drawing/2014/main" id="{65ED56D9-138E-064D-A5B0-8AA1D6142699}"/>
              </a:ext>
            </a:extLst>
          </p:cNvPr>
          <p:cNvSpPr>
            <a:spLocks/>
          </p:cNvSpPr>
          <p:nvPr/>
        </p:nvSpPr>
        <p:spPr bwMode="auto">
          <a:xfrm>
            <a:off x="5945188" y="5141913"/>
            <a:ext cx="2500312" cy="395287"/>
          </a:xfrm>
          <a:custGeom>
            <a:avLst/>
            <a:gdLst>
              <a:gd name="T0" fmla="*/ 0 w 1575"/>
              <a:gd name="T1" fmla="*/ 0 h 249"/>
              <a:gd name="T2" fmla="*/ 2147483647 w 1575"/>
              <a:gd name="T3" fmla="*/ 2147483647 h 249"/>
              <a:gd name="T4" fmla="*/ 2147483647 w 1575"/>
              <a:gd name="T5" fmla="*/ 2147483647 h 249"/>
              <a:gd name="T6" fmla="*/ 2147483647 w 1575"/>
              <a:gd name="T7" fmla="*/ 2147483647 h 249"/>
              <a:gd name="T8" fmla="*/ 2147483647 w 1575"/>
              <a:gd name="T9" fmla="*/ 2147483647 h 249"/>
              <a:gd name="T10" fmla="*/ 2147483647 w 1575"/>
              <a:gd name="T11" fmla="*/ 2147483647 h 249"/>
              <a:gd name="T12" fmla="*/ 2147483647 w 1575"/>
              <a:gd name="T13" fmla="*/ 2147483647 h 249"/>
              <a:gd name="T14" fmla="*/ 2147483647 w 1575"/>
              <a:gd name="T15" fmla="*/ 2147483647 h 249"/>
              <a:gd name="T16" fmla="*/ 2147483647 w 1575"/>
              <a:gd name="T17" fmla="*/ 2147483647 h 249"/>
              <a:gd name="T18" fmla="*/ 2147483647 w 1575"/>
              <a:gd name="T19" fmla="*/ 2147483647 h 249"/>
              <a:gd name="T20" fmla="*/ 2147483647 w 1575"/>
              <a:gd name="T21" fmla="*/ 2147483647 h 249"/>
              <a:gd name="T22" fmla="*/ 2147483647 w 1575"/>
              <a:gd name="T23" fmla="*/ 2147483647 h 249"/>
              <a:gd name="T24" fmla="*/ 2147483647 w 1575"/>
              <a:gd name="T25" fmla="*/ 2147483647 h 249"/>
              <a:gd name="T26" fmla="*/ 2147483647 w 1575"/>
              <a:gd name="T27" fmla="*/ 2147483647 h 249"/>
              <a:gd name="T28" fmla="*/ 2147483647 w 1575"/>
              <a:gd name="T29" fmla="*/ 2147483647 h 24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75"/>
              <a:gd name="T46" fmla="*/ 0 h 249"/>
              <a:gd name="T47" fmla="*/ 1575 w 1575"/>
              <a:gd name="T48" fmla="*/ 249 h 24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75" h="249">
                <a:moveTo>
                  <a:pt x="0" y="0"/>
                </a:moveTo>
                <a:lnTo>
                  <a:pt x="103" y="64"/>
                </a:lnTo>
                <a:lnTo>
                  <a:pt x="211" y="118"/>
                </a:lnTo>
                <a:lnTo>
                  <a:pt x="321" y="164"/>
                </a:lnTo>
                <a:lnTo>
                  <a:pt x="435" y="200"/>
                </a:lnTo>
                <a:lnTo>
                  <a:pt x="551" y="225"/>
                </a:lnTo>
                <a:lnTo>
                  <a:pt x="666" y="241"/>
                </a:lnTo>
                <a:lnTo>
                  <a:pt x="784" y="249"/>
                </a:lnTo>
                <a:lnTo>
                  <a:pt x="902" y="247"/>
                </a:lnTo>
                <a:lnTo>
                  <a:pt x="1018" y="235"/>
                </a:lnTo>
                <a:lnTo>
                  <a:pt x="1134" y="214"/>
                </a:lnTo>
                <a:lnTo>
                  <a:pt x="1250" y="182"/>
                </a:lnTo>
                <a:lnTo>
                  <a:pt x="1361" y="142"/>
                </a:lnTo>
                <a:lnTo>
                  <a:pt x="1469" y="92"/>
                </a:lnTo>
                <a:lnTo>
                  <a:pt x="1575" y="32"/>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89" name="Freeform 12">
            <a:extLst>
              <a:ext uri="{FF2B5EF4-FFF2-40B4-BE49-F238E27FC236}">
                <a16:creationId xmlns:a16="http://schemas.microsoft.com/office/drawing/2014/main" id="{B0E1B811-15DD-274C-8A09-85E4B988FBF0}"/>
              </a:ext>
            </a:extLst>
          </p:cNvPr>
          <p:cNvSpPr>
            <a:spLocks/>
          </p:cNvSpPr>
          <p:nvPr/>
        </p:nvSpPr>
        <p:spPr bwMode="auto">
          <a:xfrm>
            <a:off x="5935663" y="1768475"/>
            <a:ext cx="2509837" cy="1027113"/>
          </a:xfrm>
          <a:custGeom>
            <a:avLst/>
            <a:gdLst>
              <a:gd name="T0" fmla="*/ 2147483647 w 1581"/>
              <a:gd name="T1" fmla="*/ 2147483647 h 647"/>
              <a:gd name="T2" fmla="*/ 2147483647 w 1581"/>
              <a:gd name="T3" fmla="*/ 2147483647 h 647"/>
              <a:gd name="T4" fmla="*/ 2147483647 w 1581"/>
              <a:gd name="T5" fmla="*/ 2147483647 h 647"/>
              <a:gd name="T6" fmla="*/ 2147483647 w 1581"/>
              <a:gd name="T7" fmla="*/ 2147483647 h 647"/>
              <a:gd name="T8" fmla="*/ 2147483647 w 1581"/>
              <a:gd name="T9" fmla="*/ 2147483647 h 647"/>
              <a:gd name="T10" fmla="*/ 2147483647 w 1581"/>
              <a:gd name="T11" fmla="*/ 2147483647 h 647"/>
              <a:gd name="T12" fmla="*/ 2147483647 w 1581"/>
              <a:gd name="T13" fmla="*/ 2147483647 h 647"/>
              <a:gd name="T14" fmla="*/ 2147483647 w 1581"/>
              <a:gd name="T15" fmla="*/ 2147483647 h 647"/>
              <a:gd name="T16" fmla="*/ 2147483647 w 1581"/>
              <a:gd name="T17" fmla="*/ 2147483647 h 647"/>
              <a:gd name="T18" fmla="*/ 2147483647 w 1581"/>
              <a:gd name="T19" fmla="*/ 2147483647 h 647"/>
              <a:gd name="T20" fmla="*/ 2147483647 w 1581"/>
              <a:gd name="T21" fmla="*/ 2147483647 h 647"/>
              <a:gd name="T22" fmla="*/ 2147483647 w 1581"/>
              <a:gd name="T23" fmla="*/ 2147483647 h 647"/>
              <a:gd name="T24" fmla="*/ 2147483647 w 1581"/>
              <a:gd name="T25" fmla="*/ 2147483647 h 647"/>
              <a:gd name="T26" fmla="*/ 2147483647 w 1581"/>
              <a:gd name="T27" fmla="*/ 2147483647 h 647"/>
              <a:gd name="T28" fmla="*/ 2147483647 w 1581"/>
              <a:gd name="T29" fmla="*/ 2147483647 h 647"/>
              <a:gd name="T30" fmla="*/ 2147483647 w 1581"/>
              <a:gd name="T31" fmla="*/ 2147483647 h 647"/>
              <a:gd name="T32" fmla="*/ 2147483647 w 1581"/>
              <a:gd name="T33" fmla="*/ 2147483647 h 647"/>
              <a:gd name="T34" fmla="*/ 2147483647 w 1581"/>
              <a:gd name="T35" fmla="*/ 2147483647 h 647"/>
              <a:gd name="T36" fmla="*/ 2147483647 w 1581"/>
              <a:gd name="T37" fmla="*/ 2147483647 h 647"/>
              <a:gd name="T38" fmla="*/ 2147483647 w 1581"/>
              <a:gd name="T39" fmla="*/ 2147483647 h 647"/>
              <a:gd name="T40" fmla="*/ 2147483647 w 1581"/>
              <a:gd name="T41" fmla="*/ 2147483647 h 647"/>
              <a:gd name="T42" fmla="*/ 2147483647 w 1581"/>
              <a:gd name="T43" fmla="*/ 2147483647 h 647"/>
              <a:gd name="T44" fmla="*/ 2147483647 w 1581"/>
              <a:gd name="T45" fmla="*/ 2147483647 h 647"/>
              <a:gd name="T46" fmla="*/ 2147483647 w 1581"/>
              <a:gd name="T47" fmla="*/ 2147483647 h 647"/>
              <a:gd name="T48" fmla="*/ 2147483647 w 1581"/>
              <a:gd name="T49" fmla="*/ 2147483647 h 647"/>
              <a:gd name="T50" fmla="*/ 2147483647 w 1581"/>
              <a:gd name="T51" fmla="*/ 2147483647 h 647"/>
              <a:gd name="T52" fmla="*/ 0 w 1581"/>
              <a:gd name="T53" fmla="*/ 2147483647 h 647"/>
              <a:gd name="T54" fmla="*/ 2147483647 w 1581"/>
              <a:gd name="T55" fmla="*/ 2147483647 h 647"/>
              <a:gd name="T56" fmla="*/ 2147483647 w 1581"/>
              <a:gd name="T57" fmla="*/ 2147483647 h 647"/>
              <a:gd name="T58" fmla="*/ 2147483647 w 1581"/>
              <a:gd name="T59" fmla="*/ 2147483647 h 647"/>
              <a:gd name="T60" fmla="*/ 2147483647 w 1581"/>
              <a:gd name="T61" fmla="*/ 2147483647 h 647"/>
              <a:gd name="T62" fmla="*/ 2147483647 w 1581"/>
              <a:gd name="T63" fmla="*/ 2147483647 h 647"/>
              <a:gd name="T64" fmla="*/ 2147483647 w 1581"/>
              <a:gd name="T65" fmla="*/ 2147483647 h 647"/>
              <a:gd name="T66" fmla="*/ 2147483647 w 1581"/>
              <a:gd name="T67" fmla="*/ 2147483647 h 647"/>
              <a:gd name="T68" fmla="*/ 2147483647 w 1581"/>
              <a:gd name="T69" fmla="*/ 2147483647 h 647"/>
              <a:gd name="T70" fmla="*/ 2147483647 w 1581"/>
              <a:gd name="T71" fmla="*/ 2147483647 h 647"/>
              <a:gd name="T72" fmla="*/ 2147483647 w 1581"/>
              <a:gd name="T73" fmla="*/ 2147483647 h 647"/>
              <a:gd name="T74" fmla="*/ 2147483647 w 1581"/>
              <a:gd name="T75" fmla="*/ 2147483647 h 647"/>
              <a:gd name="T76" fmla="*/ 2147483647 w 1581"/>
              <a:gd name="T77" fmla="*/ 2147483647 h 647"/>
              <a:gd name="T78" fmla="*/ 2147483647 w 1581"/>
              <a:gd name="T79" fmla="*/ 0 h 647"/>
              <a:gd name="T80" fmla="*/ 2147483647 w 1581"/>
              <a:gd name="T81" fmla="*/ 2147483647 h 647"/>
              <a:gd name="T82" fmla="*/ 2147483647 w 1581"/>
              <a:gd name="T83" fmla="*/ 2147483647 h 647"/>
              <a:gd name="T84" fmla="*/ 2147483647 w 1581"/>
              <a:gd name="T85" fmla="*/ 2147483647 h 647"/>
              <a:gd name="T86" fmla="*/ 2147483647 w 1581"/>
              <a:gd name="T87" fmla="*/ 2147483647 h 647"/>
              <a:gd name="T88" fmla="*/ 2147483647 w 1581"/>
              <a:gd name="T89" fmla="*/ 2147483647 h 647"/>
              <a:gd name="T90" fmla="*/ 2147483647 w 1581"/>
              <a:gd name="T91" fmla="*/ 2147483647 h 647"/>
              <a:gd name="T92" fmla="*/ 2147483647 w 1581"/>
              <a:gd name="T93" fmla="*/ 2147483647 h 647"/>
              <a:gd name="T94" fmla="*/ 2147483647 w 1581"/>
              <a:gd name="T95" fmla="*/ 2147483647 h 647"/>
              <a:gd name="T96" fmla="*/ 2147483647 w 1581"/>
              <a:gd name="T97" fmla="*/ 2147483647 h 647"/>
              <a:gd name="T98" fmla="*/ 2147483647 w 1581"/>
              <a:gd name="T99" fmla="*/ 2147483647 h 647"/>
              <a:gd name="T100" fmla="*/ 2147483647 w 1581"/>
              <a:gd name="T101" fmla="*/ 2147483647 h 647"/>
              <a:gd name="T102" fmla="*/ 2147483647 w 1581"/>
              <a:gd name="T103" fmla="*/ 2147483647 h 647"/>
              <a:gd name="T104" fmla="*/ 2147483647 w 1581"/>
              <a:gd name="T105" fmla="*/ 2147483647 h 64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81"/>
              <a:gd name="T160" fmla="*/ 0 h 647"/>
              <a:gd name="T161" fmla="*/ 1581 w 1581"/>
              <a:gd name="T162" fmla="*/ 647 h 64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81" h="647">
                <a:moveTo>
                  <a:pt x="1581" y="324"/>
                </a:moveTo>
                <a:lnTo>
                  <a:pt x="1575" y="363"/>
                </a:lnTo>
                <a:lnTo>
                  <a:pt x="1557" y="403"/>
                </a:lnTo>
                <a:lnTo>
                  <a:pt x="1527" y="441"/>
                </a:lnTo>
                <a:lnTo>
                  <a:pt x="1489" y="475"/>
                </a:lnTo>
                <a:lnTo>
                  <a:pt x="1439" y="509"/>
                </a:lnTo>
                <a:lnTo>
                  <a:pt x="1381" y="539"/>
                </a:lnTo>
                <a:lnTo>
                  <a:pt x="1315" y="565"/>
                </a:lnTo>
                <a:lnTo>
                  <a:pt x="1242" y="589"/>
                </a:lnTo>
                <a:lnTo>
                  <a:pt x="1162" y="609"/>
                </a:lnTo>
                <a:lnTo>
                  <a:pt x="1076" y="625"/>
                </a:lnTo>
                <a:lnTo>
                  <a:pt x="986" y="637"/>
                </a:lnTo>
                <a:lnTo>
                  <a:pt x="890" y="645"/>
                </a:lnTo>
                <a:lnTo>
                  <a:pt x="790" y="647"/>
                </a:lnTo>
                <a:lnTo>
                  <a:pt x="690" y="645"/>
                </a:lnTo>
                <a:lnTo>
                  <a:pt x="595" y="637"/>
                </a:lnTo>
                <a:lnTo>
                  <a:pt x="505" y="625"/>
                </a:lnTo>
                <a:lnTo>
                  <a:pt x="419" y="609"/>
                </a:lnTo>
                <a:lnTo>
                  <a:pt x="339" y="589"/>
                </a:lnTo>
                <a:lnTo>
                  <a:pt x="265" y="565"/>
                </a:lnTo>
                <a:lnTo>
                  <a:pt x="199" y="539"/>
                </a:lnTo>
                <a:lnTo>
                  <a:pt x="141" y="509"/>
                </a:lnTo>
                <a:lnTo>
                  <a:pt x="91" y="475"/>
                </a:lnTo>
                <a:lnTo>
                  <a:pt x="54" y="441"/>
                </a:lnTo>
                <a:lnTo>
                  <a:pt x="24" y="403"/>
                </a:lnTo>
                <a:lnTo>
                  <a:pt x="6" y="363"/>
                </a:lnTo>
                <a:lnTo>
                  <a:pt x="0" y="324"/>
                </a:lnTo>
                <a:lnTo>
                  <a:pt x="6" y="284"/>
                </a:lnTo>
                <a:lnTo>
                  <a:pt x="24" y="244"/>
                </a:lnTo>
                <a:lnTo>
                  <a:pt x="54" y="206"/>
                </a:lnTo>
                <a:lnTo>
                  <a:pt x="91" y="172"/>
                </a:lnTo>
                <a:lnTo>
                  <a:pt x="141" y="138"/>
                </a:lnTo>
                <a:lnTo>
                  <a:pt x="199" y="108"/>
                </a:lnTo>
                <a:lnTo>
                  <a:pt x="265" y="82"/>
                </a:lnTo>
                <a:lnTo>
                  <a:pt x="339" y="58"/>
                </a:lnTo>
                <a:lnTo>
                  <a:pt x="419" y="38"/>
                </a:lnTo>
                <a:lnTo>
                  <a:pt x="505" y="22"/>
                </a:lnTo>
                <a:lnTo>
                  <a:pt x="595" y="10"/>
                </a:lnTo>
                <a:lnTo>
                  <a:pt x="690" y="2"/>
                </a:lnTo>
                <a:lnTo>
                  <a:pt x="790" y="0"/>
                </a:lnTo>
                <a:lnTo>
                  <a:pt x="890" y="2"/>
                </a:lnTo>
                <a:lnTo>
                  <a:pt x="986" y="10"/>
                </a:lnTo>
                <a:lnTo>
                  <a:pt x="1076" y="22"/>
                </a:lnTo>
                <a:lnTo>
                  <a:pt x="1162" y="38"/>
                </a:lnTo>
                <a:lnTo>
                  <a:pt x="1242" y="58"/>
                </a:lnTo>
                <a:lnTo>
                  <a:pt x="1315" y="82"/>
                </a:lnTo>
                <a:lnTo>
                  <a:pt x="1381" y="108"/>
                </a:lnTo>
                <a:lnTo>
                  <a:pt x="1439" y="138"/>
                </a:lnTo>
                <a:lnTo>
                  <a:pt x="1489" y="172"/>
                </a:lnTo>
                <a:lnTo>
                  <a:pt x="1527" y="206"/>
                </a:lnTo>
                <a:lnTo>
                  <a:pt x="1557" y="244"/>
                </a:lnTo>
                <a:lnTo>
                  <a:pt x="1575" y="284"/>
                </a:lnTo>
                <a:lnTo>
                  <a:pt x="1581" y="324"/>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90" name="Line 13">
            <a:extLst>
              <a:ext uri="{FF2B5EF4-FFF2-40B4-BE49-F238E27FC236}">
                <a16:creationId xmlns:a16="http://schemas.microsoft.com/office/drawing/2014/main" id="{6B5132DE-9AA0-F94C-8DE8-B828B6040188}"/>
              </a:ext>
            </a:extLst>
          </p:cNvPr>
          <p:cNvSpPr>
            <a:spLocks noChangeShapeType="1"/>
          </p:cNvSpPr>
          <p:nvPr/>
        </p:nvSpPr>
        <p:spPr bwMode="auto">
          <a:xfrm>
            <a:off x="5935663" y="2282825"/>
            <a:ext cx="1587" cy="285273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1" name="Line 14">
            <a:extLst>
              <a:ext uri="{FF2B5EF4-FFF2-40B4-BE49-F238E27FC236}">
                <a16:creationId xmlns:a16="http://schemas.microsoft.com/office/drawing/2014/main" id="{7C1A132A-3A6D-E24A-804E-FCAC1E4AB833}"/>
              </a:ext>
            </a:extLst>
          </p:cNvPr>
          <p:cNvSpPr>
            <a:spLocks noChangeShapeType="1"/>
          </p:cNvSpPr>
          <p:nvPr/>
        </p:nvSpPr>
        <p:spPr bwMode="auto">
          <a:xfrm>
            <a:off x="8445500" y="2338388"/>
            <a:ext cx="1588" cy="285432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2" name="Rectangle 15">
            <a:extLst>
              <a:ext uri="{FF2B5EF4-FFF2-40B4-BE49-F238E27FC236}">
                <a16:creationId xmlns:a16="http://schemas.microsoft.com/office/drawing/2014/main" id="{CD3367C7-1061-1043-8F47-B3EBEF11AEA1}"/>
              </a:ext>
            </a:extLst>
          </p:cNvPr>
          <p:cNvSpPr>
            <a:spLocks noChangeArrowheads="1"/>
          </p:cNvSpPr>
          <p:nvPr/>
        </p:nvSpPr>
        <p:spPr bwMode="auto">
          <a:xfrm>
            <a:off x="6219825" y="3081338"/>
            <a:ext cx="1882775" cy="512762"/>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400"/>
          </a:p>
        </p:txBody>
      </p:sp>
      <p:sp>
        <p:nvSpPr>
          <p:cNvPr id="16393" name="Rectangle 16">
            <a:extLst>
              <a:ext uri="{FF2B5EF4-FFF2-40B4-BE49-F238E27FC236}">
                <a16:creationId xmlns:a16="http://schemas.microsoft.com/office/drawing/2014/main" id="{2D34F901-ACDC-A944-94E3-4E9F01CB5500}"/>
              </a:ext>
            </a:extLst>
          </p:cNvPr>
          <p:cNvSpPr>
            <a:spLocks noChangeArrowheads="1"/>
          </p:cNvSpPr>
          <p:nvPr/>
        </p:nvSpPr>
        <p:spPr bwMode="auto">
          <a:xfrm>
            <a:off x="6219825" y="4051300"/>
            <a:ext cx="1882775" cy="51276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400"/>
          </a:p>
        </p:txBody>
      </p:sp>
      <p:sp>
        <p:nvSpPr>
          <p:cNvPr id="16394" name="Rectangle 17">
            <a:extLst>
              <a:ext uri="{FF2B5EF4-FFF2-40B4-BE49-F238E27FC236}">
                <a16:creationId xmlns:a16="http://schemas.microsoft.com/office/drawing/2014/main" id="{2EADFB42-244A-D342-B537-26D38F354D2F}"/>
              </a:ext>
            </a:extLst>
          </p:cNvPr>
          <p:cNvSpPr>
            <a:spLocks noChangeArrowheads="1"/>
          </p:cNvSpPr>
          <p:nvPr/>
        </p:nvSpPr>
        <p:spPr bwMode="auto">
          <a:xfrm>
            <a:off x="1541463" y="1768475"/>
            <a:ext cx="2054225" cy="393700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400"/>
          </a:p>
        </p:txBody>
      </p:sp>
      <p:sp>
        <p:nvSpPr>
          <p:cNvPr id="16395" name="Line 18">
            <a:extLst>
              <a:ext uri="{FF2B5EF4-FFF2-40B4-BE49-F238E27FC236}">
                <a16:creationId xmlns:a16="http://schemas.microsoft.com/office/drawing/2014/main" id="{4BBF035E-0F84-E34F-B318-C29F8874A381}"/>
              </a:ext>
            </a:extLst>
          </p:cNvPr>
          <p:cNvSpPr>
            <a:spLocks noChangeShapeType="1"/>
          </p:cNvSpPr>
          <p:nvPr/>
        </p:nvSpPr>
        <p:spPr bwMode="auto">
          <a:xfrm>
            <a:off x="1541463" y="2852738"/>
            <a:ext cx="2054225"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6" name="Line 19">
            <a:extLst>
              <a:ext uri="{FF2B5EF4-FFF2-40B4-BE49-F238E27FC236}">
                <a16:creationId xmlns:a16="http://schemas.microsoft.com/office/drawing/2014/main" id="{ED2152FC-C177-D64F-992C-0A2C7F705A75}"/>
              </a:ext>
            </a:extLst>
          </p:cNvPr>
          <p:cNvSpPr>
            <a:spLocks noChangeShapeType="1"/>
          </p:cNvSpPr>
          <p:nvPr/>
        </p:nvSpPr>
        <p:spPr bwMode="auto">
          <a:xfrm>
            <a:off x="1541463" y="3309938"/>
            <a:ext cx="2054225"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7" name="Line 20">
            <a:extLst>
              <a:ext uri="{FF2B5EF4-FFF2-40B4-BE49-F238E27FC236}">
                <a16:creationId xmlns:a16="http://schemas.microsoft.com/office/drawing/2014/main" id="{A22AC656-02EA-8E4C-8E11-60B59E0E0ACB}"/>
              </a:ext>
            </a:extLst>
          </p:cNvPr>
          <p:cNvSpPr>
            <a:spLocks noChangeShapeType="1"/>
          </p:cNvSpPr>
          <p:nvPr/>
        </p:nvSpPr>
        <p:spPr bwMode="auto">
          <a:xfrm>
            <a:off x="1541463" y="3994150"/>
            <a:ext cx="2054225"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8" name="Line 21">
            <a:extLst>
              <a:ext uri="{FF2B5EF4-FFF2-40B4-BE49-F238E27FC236}">
                <a16:creationId xmlns:a16="http://schemas.microsoft.com/office/drawing/2014/main" id="{EABAFFAB-6CA8-FB4A-80C8-8F04918DDE29}"/>
              </a:ext>
            </a:extLst>
          </p:cNvPr>
          <p:cNvSpPr>
            <a:spLocks noChangeShapeType="1"/>
          </p:cNvSpPr>
          <p:nvPr/>
        </p:nvSpPr>
        <p:spPr bwMode="auto">
          <a:xfrm>
            <a:off x="1541463" y="4449763"/>
            <a:ext cx="2054225"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9" name="Freeform 22">
            <a:extLst>
              <a:ext uri="{FF2B5EF4-FFF2-40B4-BE49-F238E27FC236}">
                <a16:creationId xmlns:a16="http://schemas.microsoft.com/office/drawing/2014/main" id="{037E4440-430B-DA42-86AA-EBE822F47067}"/>
              </a:ext>
            </a:extLst>
          </p:cNvPr>
          <p:cNvSpPr>
            <a:spLocks noEditPoints="1"/>
          </p:cNvSpPr>
          <p:nvPr/>
        </p:nvSpPr>
        <p:spPr bwMode="auto">
          <a:xfrm>
            <a:off x="7078663" y="5705475"/>
            <a:ext cx="114300" cy="114300"/>
          </a:xfrm>
          <a:custGeom>
            <a:avLst/>
            <a:gdLst>
              <a:gd name="T0" fmla="*/ 0 w 72"/>
              <a:gd name="T1" fmla="*/ 2147483647 h 72"/>
              <a:gd name="T2" fmla="*/ 0 w 72"/>
              <a:gd name="T3" fmla="*/ 2147483647 h 72"/>
              <a:gd name="T4" fmla="*/ 2147483647 w 72"/>
              <a:gd name="T5" fmla="*/ 2147483647 h 72"/>
              <a:gd name="T6" fmla="*/ 2147483647 w 72"/>
              <a:gd name="T7" fmla="*/ 2147483647 h 72"/>
              <a:gd name="T8" fmla="*/ 2147483647 w 72"/>
              <a:gd name="T9" fmla="*/ 2147483647 h 72"/>
              <a:gd name="T10" fmla="*/ 2147483647 w 72"/>
              <a:gd name="T11" fmla="*/ 2147483647 h 72"/>
              <a:gd name="T12" fmla="*/ 2147483647 w 72"/>
              <a:gd name="T13" fmla="*/ 2147483647 h 72"/>
              <a:gd name="T14" fmla="*/ 2147483647 w 72"/>
              <a:gd name="T15" fmla="*/ 2147483647 h 72"/>
              <a:gd name="T16" fmla="*/ 2147483647 w 72"/>
              <a:gd name="T17" fmla="*/ 2147483647 h 72"/>
              <a:gd name="T18" fmla="*/ 2147483647 w 72"/>
              <a:gd name="T19" fmla="*/ 2147483647 h 72"/>
              <a:gd name="T20" fmla="*/ 2147483647 w 72"/>
              <a:gd name="T21" fmla="*/ 2147483647 h 72"/>
              <a:gd name="T22" fmla="*/ 2147483647 w 72"/>
              <a:gd name="T23" fmla="*/ 2147483647 h 72"/>
              <a:gd name="T24" fmla="*/ 0 w 72"/>
              <a:gd name="T25" fmla="*/ 2147483647 h 72"/>
              <a:gd name="T26" fmla="*/ 0 w 72"/>
              <a:gd name="T27" fmla="*/ 0 h 72"/>
              <a:gd name="T28" fmla="*/ 2147483647 w 72"/>
              <a:gd name="T29" fmla="*/ 0 h 72"/>
              <a:gd name="T30" fmla="*/ 2147483647 w 72"/>
              <a:gd name="T31" fmla="*/ 0 h 72"/>
              <a:gd name="T32" fmla="*/ 2147483647 w 72"/>
              <a:gd name="T33" fmla="*/ 2147483647 h 72"/>
              <a:gd name="T34" fmla="*/ 2147483647 w 72"/>
              <a:gd name="T35" fmla="*/ 2147483647 h 72"/>
              <a:gd name="T36" fmla="*/ 2147483647 w 72"/>
              <a:gd name="T37" fmla="*/ 2147483647 h 72"/>
              <a:gd name="T38" fmla="*/ 2147483647 w 72"/>
              <a:gd name="T39" fmla="*/ 2147483647 h 72"/>
              <a:gd name="T40" fmla="*/ 2147483647 w 72"/>
              <a:gd name="T41" fmla="*/ 2147483647 h 72"/>
              <a:gd name="T42" fmla="*/ 2147483647 w 72"/>
              <a:gd name="T43" fmla="*/ 2147483647 h 72"/>
              <a:gd name="T44" fmla="*/ 2147483647 w 72"/>
              <a:gd name="T45" fmla="*/ 2147483647 h 72"/>
              <a:gd name="T46" fmla="*/ 2147483647 w 72"/>
              <a:gd name="T47" fmla="*/ 2147483647 h 72"/>
              <a:gd name="T48" fmla="*/ 2147483647 w 72"/>
              <a:gd name="T49" fmla="*/ 2147483647 h 72"/>
              <a:gd name="T50" fmla="*/ 2147483647 w 72"/>
              <a:gd name="T51" fmla="*/ 2147483647 h 72"/>
              <a:gd name="T52" fmla="*/ 2147483647 w 72"/>
              <a:gd name="T53" fmla="*/ 2147483647 h 72"/>
              <a:gd name="T54" fmla="*/ 2147483647 w 72"/>
              <a:gd name="T55" fmla="*/ 2147483647 h 72"/>
              <a:gd name="T56" fmla="*/ 2147483647 w 72"/>
              <a:gd name="T57" fmla="*/ 2147483647 h 72"/>
              <a:gd name="T58" fmla="*/ 2147483647 w 72"/>
              <a:gd name="T59" fmla="*/ 2147483647 h 72"/>
              <a:gd name="T60" fmla="*/ 0 w 72"/>
              <a:gd name="T61" fmla="*/ 2147483647 h 72"/>
              <a:gd name="T62" fmla="*/ 2147483647 w 72"/>
              <a:gd name="T63" fmla="*/ 2147483647 h 72"/>
              <a:gd name="T64" fmla="*/ 2147483647 w 72"/>
              <a:gd name="T65" fmla="*/ 2147483647 h 72"/>
              <a:gd name="T66" fmla="*/ 2147483647 w 72"/>
              <a:gd name="T67" fmla="*/ 2147483647 h 72"/>
              <a:gd name="T68" fmla="*/ 2147483647 w 72"/>
              <a:gd name="T69" fmla="*/ 2147483647 h 72"/>
              <a:gd name="T70" fmla="*/ 2147483647 w 72"/>
              <a:gd name="T71" fmla="*/ 2147483647 h 72"/>
              <a:gd name="T72" fmla="*/ 2147483647 w 72"/>
              <a:gd name="T73" fmla="*/ 2147483647 h 72"/>
              <a:gd name="T74" fmla="*/ 2147483647 w 72"/>
              <a:gd name="T75" fmla="*/ 2147483647 h 72"/>
              <a:gd name="T76" fmla="*/ 2147483647 w 72"/>
              <a:gd name="T77" fmla="*/ 2147483647 h 72"/>
              <a:gd name="T78" fmla="*/ 2147483647 w 72"/>
              <a:gd name="T79" fmla="*/ 2147483647 h 72"/>
              <a:gd name="T80" fmla="*/ 2147483647 w 72"/>
              <a:gd name="T81" fmla="*/ 2147483647 h 72"/>
              <a:gd name="T82" fmla="*/ 2147483647 w 72"/>
              <a:gd name="T83" fmla="*/ 2147483647 h 72"/>
              <a:gd name="T84" fmla="*/ 2147483647 w 72"/>
              <a:gd name="T85" fmla="*/ 2147483647 h 72"/>
              <a:gd name="T86" fmla="*/ 2147483647 w 72"/>
              <a:gd name="T87" fmla="*/ 2147483647 h 72"/>
              <a:gd name="T88" fmla="*/ 2147483647 w 72"/>
              <a:gd name="T89" fmla="*/ 2147483647 h 72"/>
              <a:gd name="T90" fmla="*/ 2147483647 w 72"/>
              <a:gd name="T91" fmla="*/ 2147483647 h 72"/>
              <a:gd name="T92" fmla="*/ 2147483647 w 72"/>
              <a:gd name="T93" fmla="*/ 2147483647 h 72"/>
              <a:gd name="T94" fmla="*/ 2147483647 w 72"/>
              <a:gd name="T95" fmla="*/ 2147483647 h 72"/>
              <a:gd name="T96" fmla="*/ 2147483647 w 72"/>
              <a:gd name="T97" fmla="*/ 2147483647 h 7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2"/>
              <a:gd name="T148" fmla="*/ 0 h 72"/>
              <a:gd name="T149" fmla="*/ 72 w 72"/>
              <a:gd name="T150" fmla="*/ 72 h 7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2" h="72">
                <a:moveTo>
                  <a:pt x="0" y="72"/>
                </a:moveTo>
                <a:lnTo>
                  <a:pt x="0" y="70"/>
                </a:lnTo>
                <a:lnTo>
                  <a:pt x="2" y="70"/>
                </a:lnTo>
                <a:lnTo>
                  <a:pt x="6" y="70"/>
                </a:lnTo>
                <a:lnTo>
                  <a:pt x="8" y="68"/>
                </a:lnTo>
                <a:lnTo>
                  <a:pt x="8" y="64"/>
                </a:lnTo>
                <a:lnTo>
                  <a:pt x="10" y="60"/>
                </a:lnTo>
                <a:lnTo>
                  <a:pt x="10" y="12"/>
                </a:lnTo>
                <a:lnTo>
                  <a:pt x="8" y="6"/>
                </a:lnTo>
                <a:lnTo>
                  <a:pt x="8" y="4"/>
                </a:lnTo>
                <a:lnTo>
                  <a:pt x="6" y="2"/>
                </a:lnTo>
                <a:lnTo>
                  <a:pt x="2" y="2"/>
                </a:lnTo>
                <a:lnTo>
                  <a:pt x="0" y="2"/>
                </a:lnTo>
                <a:lnTo>
                  <a:pt x="0" y="0"/>
                </a:lnTo>
                <a:lnTo>
                  <a:pt x="28" y="0"/>
                </a:lnTo>
                <a:lnTo>
                  <a:pt x="38" y="0"/>
                </a:lnTo>
                <a:lnTo>
                  <a:pt x="46" y="2"/>
                </a:lnTo>
                <a:lnTo>
                  <a:pt x="52" y="4"/>
                </a:lnTo>
                <a:lnTo>
                  <a:pt x="58" y="6"/>
                </a:lnTo>
                <a:lnTo>
                  <a:pt x="62" y="10"/>
                </a:lnTo>
                <a:lnTo>
                  <a:pt x="66" y="16"/>
                </a:lnTo>
                <a:lnTo>
                  <a:pt x="70" y="26"/>
                </a:lnTo>
                <a:lnTo>
                  <a:pt x="72" y="36"/>
                </a:lnTo>
                <a:lnTo>
                  <a:pt x="70" y="46"/>
                </a:lnTo>
                <a:lnTo>
                  <a:pt x="68" y="54"/>
                </a:lnTo>
                <a:lnTo>
                  <a:pt x="62" y="60"/>
                </a:lnTo>
                <a:lnTo>
                  <a:pt x="56" y="66"/>
                </a:lnTo>
                <a:lnTo>
                  <a:pt x="50" y="70"/>
                </a:lnTo>
                <a:lnTo>
                  <a:pt x="40" y="72"/>
                </a:lnTo>
                <a:lnTo>
                  <a:pt x="32" y="72"/>
                </a:lnTo>
                <a:lnTo>
                  <a:pt x="0" y="72"/>
                </a:lnTo>
                <a:close/>
                <a:moveTo>
                  <a:pt x="20" y="68"/>
                </a:moveTo>
                <a:lnTo>
                  <a:pt x="26" y="68"/>
                </a:lnTo>
                <a:lnTo>
                  <a:pt x="30" y="68"/>
                </a:lnTo>
                <a:lnTo>
                  <a:pt x="38" y="68"/>
                </a:lnTo>
                <a:lnTo>
                  <a:pt x="44" y="64"/>
                </a:lnTo>
                <a:lnTo>
                  <a:pt x="50" y="60"/>
                </a:lnTo>
                <a:lnTo>
                  <a:pt x="56" y="54"/>
                </a:lnTo>
                <a:lnTo>
                  <a:pt x="58" y="46"/>
                </a:lnTo>
                <a:lnTo>
                  <a:pt x="58" y="36"/>
                </a:lnTo>
                <a:lnTo>
                  <a:pt x="58" y="26"/>
                </a:lnTo>
                <a:lnTo>
                  <a:pt x="56" y="18"/>
                </a:lnTo>
                <a:lnTo>
                  <a:pt x="50" y="12"/>
                </a:lnTo>
                <a:lnTo>
                  <a:pt x="44" y="8"/>
                </a:lnTo>
                <a:lnTo>
                  <a:pt x="38" y="4"/>
                </a:lnTo>
                <a:lnTo>
                  <a:pt x="30" y="4"/>
                </a:lnTo>
                <a:lnTo>
                  <a:pt x="26" y="4"/>
                </a:lnTo>
                <a:lnTo>
                  <a:pt x="20" y="4"/>
                </a:lnTo>
                <a:lnTo>
                  <a:pt x="20" y="68"/>
                </a:lnTo>
                <a:close/>
              </a:path>
            </a:pathLst>
          </a:custGeom>
          <a:solidFill>
            <a:srgbClr val="000000"/>
          </a:solidFill>
          <a:ln w="0">
            <a:solidFill>
              <a:srgbClr val="000000"/>
            </a:solidFill>
            <a:prstDash val="solid"/>
            <a:round/>
            <a:headEnd/>
            <a:tailEnd/>
          </a:ln>
        </p:spPr>
        <p:txBody>
          <a:bodyPr/>
          <a:lstStyle/>
          <a:p>
            <a:endParaRPr lang="en-US"/>
          </a:p>
        </p:txBody>
      </p:sp>
      <p:sp>
        <p:nvSpPr>
          <p:cNvPr id="16400" name="Freeform 23">
            <a:extLst>
              <a:ext uri="{FF2B5EF4-FFF2-40B4-BE49-F238E27FC236}">
                <a16:creationId xmlns:a16="http://schemas.microsoft.com/office/drawing/2014/main" id="{530E7484-980E-A646-9ADB-F767C0F7717B}"/>
              </a:ext>
            </a:extLst>
          </p:cNvPr>
          <p:cNvSpPr>
            <a:spLocks noEditPoints="1"/>
          </p:cNvSpPr>
          <p:nvPr/>
        </p:nvSpPr>
        <p:spPr bwMode="auto">
          <a:xfrm>
            <a:off x="7205663" y="5699125"/>
            <a:ext cx="34925" cy="120650"/>
          </a:xfrm>
          <a:custGeom>
            <a:avLst/>
            <a:gdLst>
              <a:gd name="T0" fmla="*/ 2147483647 w 22"/>
              <a:gd name="T1" fmla="*/ 0 h 76"/>
              <a:gd name="T2" fmla="*/ 2147483647 w 22"/>
              <a:gd name="T3" fmla="*/ 2147483647 h 76"/>
              <a:gd name="T4" fmla="*/ 2147483647 w 22"/>
              <a:gd name="T5" fmla="*/ 2147483647 h 76"/>
              <a:gd name="T6" fmla="*/ 2147483647 w 22"/>
              <a:gd name="T7" fmla="*/ 2147483647 h 76"/>
              <a:gd name="T8" fmla="*/ 2147483647 w 22"/>
              <a:gd name="T9" fmla="*/ 2147483647 h 76"/>
              <a:gd name="T10" fmla="*/ 2147483647 w 22"/>
              <a:gd name="T11" fmla="*/ 2147483647 h 76"/>
              <a:gd name="T12" fmla="*/ 2147483647 w 22"/>
              <a:gd name="T13" fmla="*/ 2147483647 h 76"/>
              <a:gd name="T14" fmla="*/ 2147483647 w 22"/>
              <a:gd name="T15" fmla="*/ 2147483647 h 76"/>
              <a:gd name="T16" fmla="*/ 2147483647 w 22"/>
              <a:gd name="T17" fmla="*/ 2147483647 h 76"/>
              <a:gd name="T18" fmla="*/ 2147483647 w 22"/>
              <a:gd name="T19" fmla="*/ 2147483647 h 76"/>
              <a:gd name="T20" fmla="*/ 2147483647 w 22"/>
              <a:gd name="T21" fmla="*/ 2147483647 h 76"/>
              <a:gd name="T22" fmla="*/ 2147483647 w 22"/>
              <a:gd name="T23" fmla="*/ 2147483647 h 76"/>
              <a:gd name="T24" fmla="*/ 2147483647 w 22"/>
              <a:gd name="T25" fmla="*/ 2147483647 h 76"/>
              <a:gd name="T26" fmla="*/ 2147483647 w 22"/>
              <a:gd name="T27" fmla="*/ 2147483647 h 76"/>
              <a:gd name="T28" fmla="*/ 2147483647 w 22"/>
              <a:gd name="T29" fmla="*/ 2147483647 h 76"/>
              <a:gd name="T30" fmla="*/ 2147483647 w 22"/>
              <a:gd name="T31" fmla="*/ 2147483647 h 76"/>
              <a:gd name="T32" fmla="*/ 2147483647 w 22"/>
              <a:gd name="T33" fmla="*/ 0 h 76"/>
              <a:gd name="T34" fmla="*/ 2147483647 w 22"/>
              <a:gd name="T35" fmla="*/ 2147483647 h 76"/>
              <a:gd name="T36" fmla="*/ 2147483647 w 22"/>
              <a:gd name="T37" fmla="*/ 2147483647 h 76"/>
              <a:gd name="T38" fmla="*/ 2147483647 w 22"/>
              <a:gd name="T39" fmla="*/ 2147483647 h 76"/>
              <a:gd name="T40" fmla="*/ 2147483647 w 22"/>
              <a:gd name="T41" fmla="*/ 2147483647 h 76"/>
              <a:gd name="T42" fmla="*/ 2147483647 w 22"/>
              <a:gd name="T43" fmla="*/ 2147483647 h 76"/>
              <a:gd name="T44" fmla="*/ 2147483647 w 22"/>
              <a:gd name="T45" fmla="*/ 2147483647 h 76"/>
              <a:gd name="T46" fmla="*/ 2147483647 w 22"/>
              <a:gd name="T47" fmla="*/ 2147483647 h 76"/>
              <a:gd name="T48" fmla="*/ 2147483647 w 22"/>
              <a:gd name="T49" fmla="*/ 2147483647 h 76"/>
              <a:gd name="T50" fmla="*/ 2147483647 w 22"/>
              <a:gd name="T51" fmla="*/ 2147483647 h 76"/>
              <a:gd name="T52" fmla="*/ 0 w 22"/>
              <a:gd name="T53" fmla="*/ 2147483647 h 76"/>
              <a:gd name="T54" fmla="*/ 0 w 22"/>
              <a:gd name="T55" fmla="*/ 2147483647 h 76"/>
              <a:gd name="T56" fmla="*/ 2147483647 w 22"/>
              <a:gd name="T57" fmla="*/ 2147483647 h 76"/>
              <a:gd name="T58" fmla="*/ 2147483647 w 22"/>
              <a:gd name="T59" fmla="*/ 2147483647 h 76"/>
              <a:gd name="T60" fmla="*/ 2147483647 w 22"/>
              <a:gd name="T61" fmla="*/ 2147483647 h 76"/>
              <a:gd name="T62" fmla="*/ 2147483647 w 22"/>
              <a:gd name="T63" fmla="*/ 2147483647 h 76"/>
              <a:gd name="T64" fmla="*/ 2147483647 w 22"/>
              <a:gd name="T65" fmla="*/ 2147483647 h 76"/>
              <a:gd name="T66" fmla="*/ 2147483647 w 22"/>
              <a:gd name="T67" fmla="*/ 2147483647 h 76"/>
              <a:gd name="T68" fmla="*/ 2147483647 w 22"/>
              <a:gd name="T69" fmla="*/ 2147483647 h 76"/>
              <a:gd name="T70" fmla="*/ 2147483647 w 22"/>
              <a:gd name="T71" fmla="*/ 2147483647 h 76"/>
              <a:gd name="T72" fmla="*/ 2147483647 w 22"/>
              <a:gd name="T73" fmla="*/ 2147483647 h 76"/>
              <a:gd name="T74" fmla="*/ 2147483647 w 22"/>
              <a:gd name="T75" fmla="*/ 2147483647 h 76"/>
              <a:gd name="T76" fmla="*/ 2147483647 w 22"/>
              <a:gd name="T77" fmla="*/ 2147483647 h 76"/>
              <a:gd name="T78" fmla="*/ 2147483647 w 22"/>
              <a:gd name="T79" fmla="*/ 2147483647 h 76"/>
              <a:gd name="T80" fmla="*/ 2147483647 w 22"/>
              <a:gd name="T81" fmla="*/ 2147483647 h 76"/>
              <a:gd name="T82" fmla="*/ 2147483647 w 22"/>
              <a:gd name="T83" fmla="*/ 2147483647 h 76"/>
              <a:gd name="T84" fmla="*/ 0 w 22"/>
              <a:gd name="T85" fmla="*/ 2147483647 h 76"/>
              <a:gd name="T86" fmla="*/ 0 w 22"/>
              <a:gd name="T87" fmla="*/ 2147483647 h 76"/>
              <a:gd name="T88" fmla="*/ 2147483647 w 22"/>
              <a:gd name="T89" fmla="*/ 2147483647 h 76"/>
              <a:gd name="T90" fmla="*/ 2147483647 w 22"/>
              <a:gd name="T91" fmla="*/ 2147483647 h 7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
              <a:gd name="T139" fmla="*/ 0 h 76"/>
              <a:gd name="T140" fmla="*/ 22 w 22"/>
              <a:gd name="T141" fmla="*/ 76 h 7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 h="76">
                <a:moveTo>
                  <a:pt x="10" y="0"/>
                </a:moveTo>
                <a:lnTo>
                  <a:pt x="14" y="2"/>
                </a:lnTo>
                <a:lnTo>
                  <a:pt x="16" y="2"/>
                </a:lnTo>
                <a:lnTo>
                  <a:pt x="16" y="4"/>
                </a:lnTo>
                <a:lnTo>
                  <a:pt x="18" y="6"/>
                </a:lnTo>
                <a:lnTo>
                  <a:pt x="16" y="10"/>
                </a:lnTo>
                <a:lnTo>
                  <a:pt x="16" y="12"/>
                </a:lnTo>
                <a:lnTo>
                  <a:pt x="14" y="12"/>
                </a:lnTo>
                <a:lnTo>
                  <a:pt x="10" y="12"/>
                </a:lnTo>
                <a:lnTo>
                  <a:pt x="8" y="12"/>
                </a:lnTo>
                <a:lnTo>
                  <a:pt x="6" y="12"/>
                </a:lnTo>
                <a:lnTo>
                  <a:pt x="6" y="10"/>
                </a:lnTo>
                <a:lnTo>
                  <a:pt x="4" y="6"/>
                </a:lnTo>
                <a:lnTo>
                  <a:pt x="6" y="4"/>
                </a:lnTo>
                <a:lnTo>
                  <a:pt x="6" y="2"/>
                </a:lnTo>
                <a:lnTo>
                  <a:pt x="8" y="2"/>
                </a:lnTo>
                <a:lnTo>
                  <a:pt x="10" y="0"/>
                </a:lnTo>
                <a:close/>
                <a:moveTo>
                  <a:pt x="16" y="26"/>
                </a:moveTo>
                <a:lnTo>
                  <a:pt x="16" y="64"/>
                </a:lnTo>
                <a:lnTo>
                  <a:pt x="16" y="68"/>
                </a:lnTo>
                <a:lnTo>
                  <a:pt x="16" y="72"/>
                </a:lnTo>
                <a:lnTo>
                  <a:pt x="18" y="74"/>
                </a:lnTo>
                <a:lnTo>
                  <a:pt x="20" y="74"/>
                </a:lnTo>
                <a:lnTo>
                  <a:pt x="22" y="74"/>
                </a:lnTo>
                <a:lnTo>
                  <a:pt x="22" y="76"/>
                </a:lnTo>
                <a:lnTo>
                  <a:pt x="0" y="76"/>
                </a:lnTo>
                <a:lnTo>
                  <a:pt x="0" y="74"/>
                </a:lnTo>
                <a:lnTo>
                  <a:pt x="2" y="74"/>
                </a:lnTo>
                <a:lnTo>
                  <a:pt x="4" y="74"/>
                </a:lnTo>
                <a:lnTo>
                  <a:pt x="6" y="74"/>
                </a:lnTo>
                <a:lnTo>
                  <a:pt x="6" y="72"/>
                </a:lnTo>
                <a:lnTo>
                  <a:pt x="6" y="68"/>
                </a:lnTo>
                <a:lnTo>
                  <a:pt x="6" y="64"/>
                </a:lnTo>
                <a:lnTo>
                  <a:pt x="6" y="46"/>
                </a:lnTo>
                <a:lnTo>
                  <a:pt x="6" y="40"/>
                </a:lnTo>
                <a:lnTo>
                  <a:pt x="6" y="36"/>
                </a:lnTo>
                <a:lnTo>
                  <a:pt x="6" y="34"/>
                </a:lnTo>
                <a:lnTo>
                  <a:pt x="4" y="32"/>
                </a:lnTo>
                <a:lnTo>
                  <a:pt x="2" y="32"/>
                </a:lnTo>
                <a:lnTo>
                  <a:pt x="0" y="34"/>
                </a:lnTo>
                <a:lnTo>
                  <a:pt x="0" y="32"/>
                </a:lnTo>
                <a:lnTo>
                  <a:pt x="14" y="26"/>
                </a:lnTo>
                <a:lnTo>
                  <a:pt x="16" y="26"/>
                </a:lnTo>
                <a:close/>
              </a:path>
            </a:pathLst>
          </a:custGeom>
          <a:solidFill>
            <a:srgbClr val="000000"/>
          </a:solidFill>
          <a:ln w="0">
            <a:solidFill>
              <a:srgbClr val="000000"/>
            </a:solidFill>
            <a:prstDash val="solid"/>
            <a:round/>
            <a:headEnd/>
            <a:tailEnd/>
          </a:ln>
        </p:spPr>
        <p:txBody>
          <a:bodyPr/>
          <a:lstStyle/>
          <a:p>
            <a:endParaRPr lang="en-US"/>
          </a:p>
        </p:txBody>
      </p:sp>
      <p:sp>
        <p:nvSpPr>
          <p:cNvPr id="16401" name="Freeform 24">
            <a:extLst>
              <a:ext uri="{FF2B5EF4-FFF2-40B4-BE49-F238E27FC236}">
                <a16:creationId xmlns:a16="http://schemas.microsoft.com/office/drawing/2014/main" id="{5E4C12B8-FB05-444D-80D0-25B902B42C3D}"/>
              </a:ext>
            </a:extLst>
          </p:cNvPr>
          <p:cNvSpPr>
            <a:spLocks/>
          </p:cNvSpPr>
          <p:nvPr/>
        </p:nvSpPr>
        <p:spPr bwMode="auto">
          <a:xfrm>
            <a:off x="7256463" y="5740400"/>
            <a:ext cx="50800" cy="82550"/>
          </a:xfrm>
          <a:custGeom>
            <a:avLst/>
            <a:gdLst>
              <a:gd name="T0" fmla="*/ 2147483647 w 32"/>
              <a:gd name="T1" fmla="*/ 0 h 52"/>
              <a:gd name="T2" fmla="*/ 2147483647 w 32"/>
              <a:gd name="T3" fmla="*/ 2147483647 h 52"/>
              <a:gd name="T4" fmla="*/ 2147483647 w 32"/>
              <a:gd name="T5" fmla="*/ 2147483647 h 52"/>
              <a:gd name="T6" fmla="*/ 2147483647 w 32"/>
              <a:gd name="T7" fmla="*/ 2147483647 h 52"/>
              <a:gd name="T8" fmla="*/ 2147483647 w 32"/>
              <a:gd name="T9" fmla="*/ 2147483647 h 52"/>
              <a:gd name="T10" fmla="*/ 2147483647 w 32"/>
              <a:gd name="T11" fmla="*/ 2147483647 h 52"/>
              <a:gd name="T12" fmla="*/ 2147483647 w 32"/>
              <a:gd name="T13" fmla="*/ 2147483647 h 52"/>
              <a:gd name="T14" fmla="*/ 2147483647 w 32"/>
              <a:gd name="T15" fmla="*/ 2147483647 h 52"/>
              <a:gd name="T16" fmla="*/ 2147483647 w 32"/>
              <a:gd name="T17" fmla="*/ 2147483647 h 52"/>
              <a:gd name="T18" fmla="*/ 2147483647 w 32"/>
              <a:gd name="T19" fmla="*/ 2147483647 h 52"/>
              <a:gd name="T20" fmla="*/ 2147483647 w 32"/>
              <a:gd name="T21" fmla="*/ 2147483647 h 52"/>
              <a:gd name="T22" fmla="*/ 2147483647 w 32"/>
              <a:gd name="T23" fmla="*/ 2147483647 h 52"/>
              <a:gd name="T24" fmla="*/ 2147483647 w 32"/>
              <a:gd name="T25" fmla="*/ 2147483647 h 52"/>
              <a:gd name="T26" fmla="*/ 2147483647 w 32"/>
              <a:gd name="T27" fmla="*/ 2147483647 h 52"/>
              <a:gd name="T28" fmla="*/ 2147483647 w 32"/>
              <a:gd name="T29" fmla="*/ 2147483647 h 52"/>
              <a:gd name="T30" fmla="*/ 2147483647 w 32"/>
              <a:gd name="T31" fmla="*/ 2147483647 h 52"/>
              <a:gd name="T32" fmla="*/ 2147483647 w 32"/>
              <a:gd name="T33" fmla="*/ 2147483647 h 52"/>
              <a:gd name="T34" fmla="*/ 2147483647 w 32"/>
              <a:gd name="T35" fmla="*/ 2147483647 h 52"/>
              <a:gd name="T36" fmla="*/ 2147483647 w 32"/>
              <a:gd name="T37" fmla="*/ 2147483647 h 52"/>
              <a:gd name="T38" fmla="*/ 2147483647 w 32"/>
              <a:gd name="T39" fmla="*/ 2147483647 h 52"/>
              <a:gd name="T40" fmla="*/ 2147483647 w 32"/>
              <a:gd name="T41" fmla="*/ 2147483647 h 52"/>
              <a:gd name="T42" fmla="*/ 2147483647 w 32"/>
              <a:gd name="T43" fmla="*/ 2147483647 h 52"/>
              <a:gd name="T44" fmla="*/ 2147483647 w 32"/>
              <a:gd name="T45" fmla="*/ 2147483647 h 52"/>
              <a:gd name="T46" fmla="*/ 2147483647 w 32"/>
              <a:gd name="T47" fmla="*/ 2147483647 h 52"/>
              <a:gd name="T48" fmla="*/ 2147483647 w 32"/>
              <a:gd name="T49" fmla="*/ 2147483647 h 52"/>
              <a:gd name="T50" fmla="*/ 2147483647 w 32"/>
              <a:gd name="T51" fmla="*/ 2147483647 h 52"/>
              <a:gd name="T52" fmla="*/ 2147483647 w 32"/>
              <a:gd name="T53" fmla="*/ 2147483647 h 52"/>
              <a:gd name="T54" fmla="*/ 2147483647 w 32"/>
              <a:gd name="T55" fmla="*/ 2147483647 h 52"/>
              <a:gd name="T56" fmla="*/ 0 w 32"/>
              <a:gd name="T57" fmla="*/ 2147483647 h 52"/>
              <a:gd name="T58" fmla="*/ 0 w 32"/>
              <a:gd name="T59" fmla="*/ 2147483647 h 52"/>
              <a:gd name="T60" fmla="*/ 0 w 32"/>
              <a:gd name="T61" fmla="*/ 2147483647 h 52"/>
              <a:gd name="T62" fmla="*/ 0 w 32"/>
              <a:gd name="T63" fmla="*/ 2147483647 h 52"/>
              <a:gd name="T64" fmla="*/ 2147483647 w 32"/>
              <a:gd name="T65" fmla="*/ 2147483647 h 52"/>
              <a:gd name="T66" fmla="*/ 2147483647 w 32"/>
              <a:gd name="T67" fmla="*/ 2147483647 h 52"/>
              <a:gd name="T68" fmla="*/ 2147483647 w 32"/>
              <a:gd name="T69" fmla="*/ 2147483647 h 52"/>
              <a:gd name="T70" fmla="*/ 2147483647 w 32"/>
              <a:gd name="T71" fmla="*/ 2147483647 h 52"/>
              <a:gd name="T72" fmla="*/ 2147483647 w 32"/>
              <a:gd name="T73" fmla="*/ 2147483647 h 52"/>
              <a:gd name="T74" fmla="*/ 2147483647 w 32"/>
              <a:gd name="T75" fmla="*/ 2147483647 h 52"/>
              <a:gd name="T76" fmla="*/ 2147483647 w 32"/>
              <a:gd name="T77" fmla="*/ 2147483647 h 52"/>
              <a:gd name="T78" fmla="*/ 2147483647 w 32"/>
              <a:gd name="T79" fmla="*/ 2147483647 h 52"/>
              <a:gd name="T80" fmla="*/ 2147483647 w 32"/>
              <a:gd name="T81" fmla="*/ 2147483647 h 52"/>
              <a:gd name="T82" fmla="*/ 2147483647 w 32"/>
              <a:gd name="T83" fmla="*/ 2147483647 h 52"/>
              <a:gd name="T84" fmla="*/ 2147483647 w 32"/>
              <a:gd name="T85" fmla="*/ 2147483647 h 52"/>
              <a:gd name="T86" fmla="*/ 2147483647 w 32"/>
              <a:gd name="T87" fmla="*/ 2147483647 h 52"/>
              <a:gd name="T88" fmla="*/ 2147483647 w 32"/>
              <a:gd name="T89" fmla="*/ 2147483647 h 52"/>
              <a:gd name="T90" fmla="*/ 2147483647 w 32"/>
              <a:gd name="T91" fmla="*/ 2147483647 h 52"/>
              <a:gd name="T92" fmla="*/ 0 w 32"/>
              <a:gd name="T93" fmla="*/ 2147483647 h 52"/>
              <a:gd name="T94" fmla="*/ 0 w 32"/>
              <a:gd name="T95" fmla="*/ 2147483647 h 52"/>
              <a:gd name="T96" fmla="*/ 0 w 32"/>
              <a:gd name="T97" fmla="*/ 2147483647 h 52"/>
              <a:gd name="T98" fmla="*/ 2147483647 w 32"/>
              <a:gd name="T99" fmla="*/ 2147483647 h 52"/>
              <a:gd name="T100" fmla="*/ 2147483647 w 32"/>
              <a:gd name="T101" fmla="*/ 2147483647 h 52"/>
              <a:gd name="T102" fmla="*/ 2147483647 w 32"/>
              <a:gd name="T103" fmla="*/ 0 h 52"/>
              <a:gd name="T104" fmla="*/ 2147483647 w 32"/>
              <a:gd name="T105" fmla="*/ 0 h 52"/>
              <a:gd name="T106" fmla="*/ 2147483647 w 32"/>
              <a:gd name="T107" fmla="*/ 2147483647 h 52"/>
              <a:gd name="T108" fmla="*/ 2147483647 w 32"/>
              <a:gd name="T109" fmla="*/ 2147483647 h 52"/>
              <a:gd name="T110" fmla="*/ 2147483647 w 32"/>
              <a:gd name="T111" fmla="*/ 2147483647 h 52"/>
              <a:gd name="T112" fmla="*/ 2147483647 w 32"/>
              <a:gd name="T113" fmla="*/ 2147483647 h 52"/>
              <a:gd name="T114" fmla="*/ 2147483647 w 32"/>
              <a:gd name="T115" fmla="*/ 2147483647 h 52"/>
              <a:gd name="T116" fmla="*/ 2147483647 w 32"/>
              <a:gd name="T117" fmla="*/ 2147483647 h 52"/>
              <a:gd name="T118" fmla="*/ 2147483647 w 32"/>
              <a:gd name="T119" fmla="*/ 0 h 52"/>
              <a:gd name="T120" fmla="*/ 2147483647 w 32"/>
              <a:gd name="T121" fmla="*/ 0 h 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2"/>
              <a:gd name="T184" fmla="*/ 0 h 52"/>
              <a:gd name="T185" fmla="*/ 32 w 32"/>
              <a:gd name="T186" fmla="*/ 52 h 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2" h="52">
                <a:moveTo>
                  <a:pt x="28" y="0"/>
                </a:moveTo>
                <a:lnTo>
                  <a:pt x="28" y="18"/>
                </a:lnTo>
                <a:lnTo>
                  <a:pt x="26" y="10"/>
                </a:lnTo>
                <a:lnTo>
                  <a:pt x="22" y="6"/>
                </a:lnTo>
                <a:lnTo>
                  <a:pt x="20" y="4"/>
                </a:lnTo>
                <a:lnTo>
                  <a:pt x="14" y="4"/>
                </a:lnTo>
                <a:lnTo>
                  <a:pt x="12" y="4"/>
                </a:lnTo>
                <a:lnTo>
                  <a:pt x="8" y="6"/>
                </a:lnTo>
                <a:lnTo>
                  <a:pt x="6" y="8"/>
                </a:lnTo>
                <a:lnTo>
                  <a:pt x="6" y="10"/>
                </a:lnTo>
                <a:lnTo>
                  <a:pt x="6" y="12"/>
                </a:lnTo>
                <a:lnTo>
                  <a:pt x="8" y="14"/>
                </a:lnTo>
                <a:lnTo>
                  <a:pt x="10" y="18"/>
                </a:lnTo>
                <a:lnTo>
                  <a:pt x="14" y="20"/>
                </a:lnTo>
                <a:lnTo>
                  <a:pt x="22" y="24"/>
                </a:lnTo>
                <a:lnTo>
                  <a:pt x="28" y="26"/>
                </a:lnTo>
                <a:lnTo>
                  <a:pt x="32" y="32"/>
                </a:lnTo>
                <a:lnTo>
                  <a:pt x="32" y="36"/>
                </a:lnTo>
                <a:lnTo>
                  <a:pt x="30" y="42"/>
                </a:lnTo>
                <a:lnTo>
                  <a:pt x="28" y="48"/>
                </a:lnTo>
                <a:lnTo>
                  <a:pt x="22" y="50"/>
                </a:lnTo>
                <a:lnTo>
                  <a:pt x="16" y="52"/>
                </a:lnTo>
                <a:lnTo>
                  <a:pt x="12" y="50"/>
                </a:lnTo>
                <a:lnTo>
                  <a:pt x="6" y="50"/>
                </a:lnTo>
                <a:lnTo>
                  <a:pt x="4" y="50"/>
                </a:lnTo>
                <a:lnTo>
                  <a:pt x="2" y="48"/>
                </a:lnTo>
                <a:lnTo>
                  <a:pt x="2" y="50"/>
                </a:lnTo>
                <a:lnTo>
                  <a:pt x="0" y="52"/>
                </a:lnTo>
                <a:lnTo>
                  <a:pt x="0" y="34"/>
                </a:lnTo>
                <a:lnTo>
                  <a:pt x="2" y="40"/>
                </a:lnTo>
                <a:lnTo>
                  <a:pt x="6" y="44"/>
                </a:lnTo>
                <a:lnTo>
                  <a:pt x="10" y="46"/>
                </a:lnTo>
                <a:lnTo>
                  <a:pt x="16" y="48"/>
                </a:lnTo>
                <a:lnTo>
                  <a:pt x="20" y="48"/>
                </a:lnTo>
                <a:lnTo>
                  <a:pt x="22" y="46"/>
                </a:lnTo>
                <a:lnTo>
                  <a:pt x="24" y="44"/>
                </a:lnTo>
                <a:lnTo>
                  <a:pt x="24" y="40"/>
                </a:lnTo>
                <a:lnTo>
                  <a:pt x="24" y="38"/>
                </a:lnTo>
                <a:lnTo>
                  <a:pt x="22" y="34"/>
                </a:lnTo>
                <a:lnTo>
                  <a:pt x="18" y="32"/>
                </a:lnTo>
                <a:lnTo>
                  <a:pt x="12" y="28"/>
                </a:lnTo>
                <a:lnTo>
                  <a:pt x="6" y="24"/>
                </a:lnTo>
                <a:lnTo>
                  <a:pt x="2" y="22"/>
                </a:lnTo>
                <a:lnTo>
                  <a:pt x="0" y="18"/>
                </a:lnTo>
                <a:lnTo>
                  <a:pt x="0" y="14"/>
                </a:lnTo>
                <a:lnTo>
                  <a:pt x="0" y="8"/>
                </a:lnTo>
                <a:lnTo>
                  <a:pt x="4" y="4"/>
                </a:lnTo>
                <a:lnTo>
                  <a:pt x="8" y="2"/>
                </a:lnTo>
                <a:lnTo>
                  <a:pt x="14" y="0"/>
                </a:lnTo>
                <a:lnTo>
                  <a:pt x="18" y="0"/>
                </a:lnTo>
                <a:lnTo>
                  <a:pt x="22" y="2"/>
                </a:lnTo>
                <a:lnTo>
                  <a:pt x="24" y="2"/>
                </a:lnTo>
                <a:lnTo>
                  <a:pt x="26" y="2"/>
                </a:lnTo>
                <a:lnTo>
                  <a:pt x="28" y="2"/>
                </a:lnTo>
                <a:lnTo>
                  <a:pt x="28" y="0"/>
                </a:lnTo>
                <a:close/>
              </a:path>
            </a:pathLst>
          </a:custGeom>
          <a:solidFill>
            <a:srgbClr val="000000"/>
          </a:solidFill>
          <a:ln w="0">
            <a:solidFill>
              <a:srgbClr val="000000"/>
            </a:solidFill>
            <a:prstDash val="solid"/>
            <a:round/>
            <a:headEnd/>
            <a:tailEnd/>
          </a:ln>
        </p:spPr>
        <p:txBody>
          <a:bodyPr/>
          <a:lstStyle/>
          <a:p>
            <a:endParaRPr lang="en-US"/>
          </a:p>
        </p:txBody>
      </p:sp>
      <p:sp>
        <p:nvSpPr>
          <p:cNvPr id="16402" name="Freeform 25">
            <a:extLst>
              <a:ext uri="{FF2B5EF4-FFF2-40B4-BE49-F238E27FC236}">
                <a16:creationId xmlns:a16="http://schemas.microsoft.com/office/drawing/2014/main" id="{E2833634-4371-1C40-AA59-2EB02D1A7763}"/>
              </a:ext>
            </a:extLst>
          </p:cNvPr>
          <p:cNvSpPr>
            <a:spLocks/>
          </p:cNvSpPr>
          <p:nvPr/>
        </p:nvSpPr>
        <p:spPr bwMode="auto">
          <a:xfrm>
            <a:off x="7313613" y="5699125"/>
            <a:ext cx="85725" cy="120650"/>
          </a:xfrm>
          <a:custGeom>
            <a:avLst/>
            <a:gdLst>
              <a:gd name="T0" fmla="*/ 2147483647 w 54"/>
              <a:gd name="T1" fmla="*/ 2147483647 h 76"/>
              <a:gd name="T2" fmla="*/ 2147483647 w 54"/>
              <a:gd name="T3" fmla="*/ 2147483647 h 76"/>
              <a:gd name="T4" fmla="*/ 2147483647 w 54"/>
              <a:gd name="T5" fmla="*/ 2147483647 h 76"/>
              <a:gd name="T6" fmla="*/ 2147483647 w 54"/>
              <a:gd name="T7" fmla="*/ 2147483647 h 76"/>
              <a:gd name="T8" fmla="*/ 2147483647 w 54"/>
              <a:gd name="T9" fmla="*/ 2147483647 h 76"/>
              <a:gd name="T10" fmla="*/ 2147483647 w 54"/>
              <a:gd name="T11" fmla="*/ 2147483647 h 76"/>
              <a:gd name="T12" fmla="*/ 2147483647 w 54"/>
              <a:gd name="T13" fmla="*/ 2147483647 h 76"/>
              <a:gd name="T14" fmla="*/ 2147483647 w 54"/>
              <a:gd name="T15" fmla="*/ 2147483647 h 76"/>
              <a:gd name="T16" fmla="*/ 2147483647 w 54"/>
              <a:gd name="T17" fmla="*/ 2147483647 h 76"/>
              <a:gd name="T18" fmla="*/ 2147483647 w 54"/>
              <a:gd name="T19" fmla="*/ 2147483647 h 76"/>
              <a:gd name="T20" fmla="*/ 2147483647 w 54"/>
              <a:gd name="T21" fmla="*/ 2147483647 h 76"/>
              <a:gd name="T22" fmla="*/ 2147483647 w 54"/>
              <a:gd name="T23" fmla="*/ 2147483647 h 76"/>
              <a:gd name="T24" fmla="*/ 2147483647 w 54"/>
              <a:gd name="T25" fmla="*/ 2147483647 h 76"/>
              <a:gd name="T26" fmla="*/ 2147483647 w 54"/>
              <a:gd name="T27" fmla="*/ 2147483647 h 76"/>
              <a:gd name="T28" fmla="*/ 2147483647 w 54"/>
              <a:gd name="T29" fmla="*/ 2147483647 h 76"/>
              <a:gd name="T30" fmla="*/ 2147483647 w 54"/>
              <a:gd name="T31" fmla="*/ 2147483647 h 76"/>
              <a:gd name="T32" fmla="*/ 2147483647 w 54"/>
              <a:gd name="T33" fmla="*/ 2147483647 h 76"/>
              <a:gd name="T34" fmla="*/ 2147483647 w 54"/>
              <a:gd name="T35" fmla="*/ 2147483647 h 76"/>
              <a:gd name="T36" fmla="*/ 2147483647 w 54"/>
              <a:gd name="T37" fmla="*/ 2147483647 h 76"/>
              <a:gd name="T38" fmla="*/ 2147483647 w 54"/>
              <a:gd name="T39" fmla="*/ 2147483647 h 76"/>
              <a:gd name="T40" fmla="*/ 2147483647 w 54"/>
              <a:gd name="T41" fmla="*/ 2147483647 h 76"/>
              <a:gd name="T42" fmla="*/ 2147483647 w 54"/>
              <a:gd name="T43" fmla="*/ 2147483647 h 76"/>
              <a:gd name="T44" fmla="*/ 0 w 54"/>
              <a:gd name="T45" fmla="*/ 2147483647 h 76"/>
              <a:gd name="T46" fmla="*/ 2147483647 w 54"/>
              <a:gd name="T47" fmla="*/ 2147483647 h 76"/>
              <a:gd name="T48" fmla="*/ 2147483647 w 54"/>
              <a:gd name="T49" fmla="*/ 2147483647 h 76"/>
              <a:gd name="T50" fmla="*/ 2147483647 w 54"/>
              <a:gd name="T51" fmla="*/ 2147483647 h 76"/>
              <a:gd name="T52" fmla="*/ 2147483647 w 54"/>
              <a:gd name="T53" fmla="*/ 2147483647 h 76"/>
              <a:gd name="T54" fmla="*/ 2147483647 w 54"/>
              <a:gd name="T55" fmla="*/ 2147483647 h 76"/>
              <a:gd name="T56" fmla="*/ 2147483647 w 54"/>
              <a:gd name="T57" fmla="*/ 2147483647 h 76"/>
              <a:gd name="T58" fmla="*/ 2147483647 w 54"/>
              <a:gd name="T59" fmla="*/ 2147483647 h 76"/>
              <a:gd name="T60" fmla="*/ 2147483647 w 54"/>
              <a:gd name="T61" fmla="*/ 2147483647 h 76"/>
              <a:gd name="T62" fmla="*/ 2147483647 w 54"/>
              <a:gd name="T63" fmla="*/ 0 h 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4"/>
              <a:gd name="T97" fmla="*/ 0 h 76"/>
              <a:gd name="T98" fmla="*/ 54 w 54"/>
              <a:gd name="T99" fmla="*/ 76 h 7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4" h="76">
                <a:moveTo>
                  <a:pt x="16" y="0"/>
                </a:moveTo>
                <a:lnTo>
                  <a:pt x="16" y="48"/>
                </a:lnTo>
                <a:lnTo>
                  <a:pt x="30" y="38"/>
                </a:lnTo>
                <a:lnTo>
                  <a:pt x="32" y="34"/>
                </a:lnTo>
                <a:lnTo>
                  <a:pt x="34" y="32"/>
                </a:lnTo>
                <a:lnTo>
                  <a:pt x="34" y="30"/>
                </a:lnTo>
                <a:lnTo>
                  <a:pt x="32" y="30"/>
                </a:lnTo>
                <a:lnTo>
                  <a:pt x="30" y="28"/>
                </a:lnTo>
                <a:lnTo>
                  <a:pt x="52" y="28"/>
                </a:lnTo>
                <a:lnTo>
                  <a:pt x="48" y="30"/>
                </a:lnTo>
                <a:lnTo>
                  <a:pt x="44" y="30"/>
                </a:lnTo>
                <a:lnTo>
                  <a:pt x="42" y="32"/>
                </a:lnTo>
                <a:lnTo>
                  <a:pt x="38" y="34"/>
                </a:lnTo>
                <a:lnTo>
                  <a:pt x="26" y="46"/>
                </a:lnTo>
                <a:lnTo>
                  <a:pt x="38" y="62"/>
                </a:lnTo>
                <a:lnTo>
                  <a:pt x="42" y="66"/>
                </a:lnTo>
                <a:lnTo>
                  <a:pt x="44" y="68"/>
                </a:lnTo>
                <a:lnTo>
                  <a:pt x="46" y="70"/>
                </a:lnTo>
                <a:lnTo>
                  <a:pt x="48" y="72"/>
                </a:lnTo>
                <a:lnTo>
                  <a:pt x="50" y="74"/>
                </a:lnTo>
                <a:lnTo>
                  <a:pt x="52" y="74"/>
                </a:lnTo>
                <a:lnTo>
                  <a:pt x="54" y="74"/>
                </a:lnTo>
                <a:lnTo>
                  <a:pt x="54" y="76"/>
                </a:lnTo>
                <a:lnTo>
                  <a:pt x="30" y="76"/>
                </a:lnTo>
                <a:lnTo>
                  <a:pt x="30" y="74"/>
                </a:lnTo>
                <a:lnTo>
                  <a:pt x="32" y="74"/>
                </a:lnTo>
                <a:lnTo>
                  <a:pt x="34" y="74"/>
                </a:lnTo>
                <a:lnTo>
                  <a:pt x="34" y="72"/>
                </a:lnTo>
                <a:lnTo>
                  <a:pt x="34" y="70"/>
                </a:lnTo>
                <a:lnTo>
                  <a:pt x="32" y="68"/>
                </a:lnTo>
                <a:lnTo>
                  <a:pt x="16" y="48"/>
                </a:lnTo>
                <a:lnTo>
                  <a:pt x="16" y="64"/>
                </a:lnTo>
                <a:lnTo>
                  <a:pt x="16" y="70"/>
                </a:lnTo>
                <a:lnTo>
                  <a:pt x="18" y="72"/>
                </a:lnTo>
                <a:lnTo>
                  <a:pt x="18" y="74"/>
                </a:lnTo>
                <a:lnTo>
                  <a:pt x="20" y="74"/>
                </a:lnTo>
                <a:lnTo>
                  <a:pt x="24" y="74"/>
                </a:lnTo>
                <a:lnTo>
                  <a:pt x="24" y="76"/>
                </a:lnTo>
                <a:lnTo>
                  <a:pt x="0" y="76"/>
                </a:lnTo>
                <a:lnTo>
                  <a:pt x="0" y="74"/>
                </a:lnTo>
                <a:lnTo>
                  <a:pt x="4" y="74"/>
                </a:lnTo>
                <a:lnTo>
                  <a:pt x="6" y="74"/>
                </a:lnTo>
                <a:lnTo>
                  <a:pt x="6" y="72"/>
                </a:lnTo>
                <a:lnTo>
                  <a:pt x="8" y="68"/>
                </a:lnTo>
                <a:lnTo>
                  <a:pt x="8" y="64"/>
                </a:lnTo>
                <a:lnTo>
                  <a:pt x="8" y="20"/>
                </a:lnTo>
                <a:lnTo>
                  <a:pt x="8" y="14"/>
                </a:lnTo>
                <a:lnTo>
                  <a:pt x="8" y="10"/>
                </a:lnTo>
                <a:lnTo>
                  <a:pt x="6" y="8"/>
                </a:lnTo>
                <a:lnTo>
                  <a:pt x="6" y="6"/>
                </a:lnTo>
                <a:lnTo>
                  <a:pt x="4" y="6"/>
                </a:lnTo>
                <a:lnTo>
                  <a:pt x="2" y="8"/>
                </a:lnTo>
                <a:lnTo>
                  <a:pt x="0" y="6"/>
                </a:lnTo>
                <a:lnTo>
                  <a:pt x="14" y="0"/>
                </a:lnTo>
                <a:lnTo>
                  <a:pt x="16" y="0"/>
                </a:lnTo>
                <a:close/>
              </a:path>
            </a:pathLst>
          </a:custGeom>
          <a:solidFill>
            <a:srgbClr val="000000"/>
          </a:solidFill>
          <a:ln w="0">
            <a:solidFill>
              <a:srgbClr val="000000"/>
            </a:solidFill>
            <a:prstDash val="solid"/>
            <a:round/>
            <a:headEnd/>
            <a:tailEnd/>
          </a:ln>
        </p:spPr>
        <p:txBody>
          <a:bodyPr/>
          <a:lstStyle/>
          <a:p>
            <a:endParaRPr lang="en-US"/>
          </a:p>
        </p:txBody>
      </p:sp>
      <p:sp>
        <p:nvSpPr>
          <p:cNvPr id="16403" name="Freeform 26">
            <a:extLst>
              <a:ext uri="{FF2B5EF4-FFF2-40B4-BE49-F238E27FC236}">
                <a16:creationId xmlns:a16="http://schemas.microsoft.com/office/drawing/2014/main" id="{54991A67-046C-C34D-B169-CD4741A6BF98}"/>
              </a:ext>
            </a:extLst>
          </p:cNvPr>
          <p:cNvSpPr>
            <a:spLocks noEditPoints="1"/>
          </p:cNvSpPr>
          <p:nvPr/>
        </p:nvSpPr>
        <p:spPr bwMode="auto">
          <a:xfrm>
            <a:off x="6848475" y="3306763"/>
            <a:ext cx="120650" cy="115887"/>
          </a:xfrm>
          <a:custGeom>
            <a:avLst/>
            <a:gdLst>
              <a:gd name="T0" fmla="*/ 2147483647 w 76"/>
              <a:gd name="T1" fmla="*/ 2147483647 h 73"/>
              <a:gd name="T2" fmla="*/ 2147483647 w 76"/>
              <a:gd name="T3" fmla="*/ 2147483647 h 73"/>
              <a:gd name="T4" fmla="*/ 2147483647 w 76"/>
              <a:gd name="T5" fmla="*/ 2147483647 h 73"/>
              <a:gd name="T6" fmla="*/ 2147483647 w 76"/>
              <a:gd name="T7" fmla="*/ 2147483647 h 73"/>
              <a:gd name="T8" fmla="*/ 2147483647 w 76"/>
              <a:gd name="T9" fmla="*/ 2147483647 h 73"/>
              <a:gd name="T10" fmla="*/ 2147483647 w 76"/>
              <a:gd name="T11" fmla="*/ 2147483647 h 73"/>
              <a:gd name="T12" fmla="*/ 2147483647 w 76"/>
              <a:gd name="T13" fmla="*/ 2147483647 h 73"/>
              <a:gd name="T14" fmla="*/ 2147483647 w 76"/>
              <a:gd name="T15" fmla="*/ 2147483647 h 73"/>
              <a:gd name="T16" fmla="*/ 2147483647 w 76"/>
              <a:gd name="T17" fmla="*/ 2147483647 h 73"/>
              <a:gd name="T18" fmla="*/ 2147483647 w 76"/>
              <a:gd name="T19" fmla="*/ 2147483647 h 73"/>
              <a:gd name="T20" fmla="*/ 0 w 76"/>
              <a:gd name="T21" fmla="*/ 2147483647 h 73"/>
              <a:gd name="T22" fmla="*/ 0 w 76"/>
              <a:gd name="T23" fmla="*/ 2147483647 h 73"/>
              <a:gd name="T24" fmla="*/ 2147483647 w 76"/>
              <a:gd name="T25" fmla="*/ 2147483647 h 73"/>
              <a:gd name="T26" fmla="*/ 2147483647 w 76"/>
              <a:gd name="T27" fmla="*/ 2147483647 h 73"/>
              <a:gd name="T28" fmla="*/ 2147483647 w 76"/>
              <a:gd name="T29" fmla="*/ 2147483647 h 73"/>
              <a:gd name="T30" fmla="*/ 2147483647 w 76"/>
              <a:gd name="T31" fmla="*/ 2147483647 h 73"/>
              <a:gd name="T32" fmla="*/ 2147483647 w 76"/>
              <a:gd name="T33" fmla="*/ 0 h 73"/>
              <a:gd name="T34" fmla="*/ 2147483647 w 76"/>
              <a:gd name="T35" fmla="*/ 0 h 73"/>
              <a:gd name="T36" fmla="*/ 2147483647 w 76"/>
              <a:gd name="T37" fmla="*/ 2147483647 h 73"/>
              <a:gd name="T38" fmla="*/ 2147483647 w 76"/>
              <a:gd name="T39" fmla="*/ 2147483647 h 73"/>
              <a:gd name="T40" fmla="*/ 2147483647 w 76"/>
              <a:gd name="T41" fmla="*/ 2147483647 h 73"/>
              <a:gd name="T42" fmla="*/ 2147483647 w 76"/>
              <a:gd name="T43" fmla="*/ 2147483647 h 73"/>
              <a:gd name="T44" fmla="*/ 2147483647 w 76"/>
              <a:gd name="T45" fmla="*/ 2147483647 h 73"/>
              <a:gd name="T46" fmla="*/ 2147483647 w 76"/>
              <a:gd name="T47" fmla="*/ 2147483647 h 73"/>
              <a:gd name="T48" fmla="*/ 2147483647 w 76"/>
              <a:gd name="T49" fmla="*/ 2147483647 h 73"/>
              <a:gd name="T50" fmla="*/ 2147483647 w 76"/>
              <a:gd name="T51" fmla="*/ 2147483647 h 73"/>
              <a:gd name="T52" fmla="*/ 2147483647 w 76"/>
              <a:gd name="T53" fmla="*/ 2147483647 h 73"/>
              <a:gd name="T54" fmla="*/ 2147483647 w 76"/>
              <a:gd name="T55" fmla="*/ 2147483647 h 73"/>
              <a:gd name="T56" fmla="*/ 2147483647 w 76"/>
              <a:gd name="T57" fmla="*/ 2147483647 h 73"/>
              <a:gd name="T58" fmla="*/ 2147483647 w 76"/>
              <a:gd name="T59" fmla="*/ 2147483647 h 73"/>
              <a:gd name="T60" fmla="*/ 2147483647 w 76"/>
              <a:gd name="T61" fmla="*/ 2147483647 h 73"/>
              <a:gd name="T62" fmla="*/ 2147483647 w 76"/>
              <a:gd name="T63" fmla="*/ 2147483647 h 73"/>
              <a:gd name="T64" fmla="*/ 2147483647 w 76"/>
              <a:gd name="T65" fmla="*/ 2147483647 h 73"/>
              <a:gd name="T66" fmla="*/ 2147483647 w 76"/>
              <a:gd name="T67" fmla="*/ 2147483647 h 73"/>
              <a:gd name="T68" fmla="*/ 2147483647 w 76"/>
              <a:gd name="T69" fmla="*/ 2147483647 h 73"/>
              <a:gd name="T70" fmla="*/ 2147483647 w 76"/>
              <a:gd name="T71" fmla="*/ 2147483647 h 73"/>
              <a:gd name="T72" fmla="*/ 2147483647 w 76"/>
              <a:gd name="T73" fmla="*/ 2147483647 h 7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
              <a:gd name="T112" fmla="*/ 0 h 73"/>
              <a:gd name="T113" fmla="*/ 76 w 76"/>
              <a:gd name="T114" fmla="*/ 73 h 7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 h="73">
                <a:moveTo>
                  <a:pt x="50" y="49"/>
                </a:moveTo>
                <a:lnTo>
                  <a:pt x="20" y="49"/>
                </a:lnTo>
                <a:lnTo>
                  <a:pt x="16" y="61"/>
                </a:lnTo>
                <a:lnTo>
                  <a:pt x="14" y="65"/>
                </a:lnTo>
                <a:lnTo>
                  <a:pt x="14" y="67"/>
                </a:lnTo>
                <a:lnTo>
                  <a:pt x="14" y="69"/>
                </a:lnTo>
                <a:lnTo>
                  <a:pt x="16" y="71"/>
                </a:lnTo>
                <a:lnTo>
                  <a:pt x="18" y="71"/>
                </a:lnTo>
                <a:lnTo>
                  <a:pt x="22" y="71"/>
                </a:lnTo>
                <a:lnTo>
                  <a:pt x="22" y="73"/>
                </a:lnTo>
                <a:lnTo>
                  <a:pt x="0" y="73"/>
                </a:lnTo>
                <a:lnTo>
                  <a:pt x="0" y="71"/>
                </a:lnTo>
                <a:lnTo>
                  <a:pt x="4" y="71"/>
                </a:lnTo>
                <a:lnTo>
                  <a:pt x="6" y="69"/>
                </a:lnTo>
                <a:lnTo>
                  <a:pt x="8" y="65"/>
                </a:lnTo>
                <a:lnTo>
                  <a:pt x="12" y="59"/>
                </a:lnTo>
                <a:lnTo>
                  <a:pt x="38" y="0"/>
                </a:lnTo>
                <a:lnTo>
                  <a:pt x="40" y="0"/>
                </a:lnTo>
                <a:lnTo>
                  <a:pt x="64" y="59"/>
                </a:lnTo>
                <a:lnTo>
                  <a:pt x="66" y="65"/>
                </a:lnTo>
                <a:lnTo>
                  <a:pt x="70" y="69"/>
                </a:lnTo>
                <a:lnTo>
                  <a:pt x="72" y="71"/>
                </a:lnTo>
                <a:lnTo>
                  <a:pt x="76" y="71"/>
                </a:lnTo>
                <a:lnTo>
                  <a:pt x="76" y="73"/>
                </a:lnTo>
                <a:lnTo>
                  <a:pt x="48" y="73"/>
                </a:lnTo>
                <a:lnTo>
                  <a:pt x="48" y="71"/>
                </a:lnTo>
                <a:lnTo>
                  <a:pt x="52" y="71"/>
                </a:lnTo>
                <a:lnTo>
                  <a:pt x="54" y="71"/>
                </a:lnTo>
                <a:lnTo>
                  <a:pt x="54" y="69"/>
                </a:lnTo>
                <a:lnTo>
                  <a:pt x="56" y="67"/>
                </a:lnTo>
                <a:lnTo>
                  <a:pt x="54" y="63"/>
                </a:lnTo>
                <a:lnTo>
                  <a:pt x="54" y="59"/>
                </a:lnTo>
                <a:lnTo>
                  <a:pt x="50" y="49"/>
                </a:lnTo>
                <a:close/>
                <a:moveTo>
                  <a:pt x="48" y="45"/>
                </a:moveTo>
                <a:lnTo>
                  <a:pt x="36" y="18"/>
                </a:lnTo>
                <a:lnTo>
                  <a:pt x="22" y="45"/>
                </a:lnTo>
                <a:lnTo>
                  <a:pt x="48" y="45"/>
                </a:lnTo>
                <a:close/>
              </a:path>
            </a:pathLst>
          </a:custGeom>
          <a:solidFill>
            <a:srgbClr val="000000"/>
          </a:solidFill>
          <a:ln w="0">
            <a:solidFill>
              <a:srgbClr val="000000"/>
            </a:solidFill>
            <a:prstDash val="solid"/>
            <a:round/>
            <a:headEnd/>
            <a:tailEnd/>
          </a:ln>
        </p:spPr>
        <p:txBody>
          <a:bodyPr/>
          <a:lstStyle/>
          <a:p>
            <a:endParaRPr lang="en-US"/>
          </a:p>
        </p:txBody>
      </p:sp>
      <p:sp>
        <p:nvSpPr>
          <p:cNvPr id="16404" name="Freeform 27">
            <a:extLst>
              <a:ext uri="{FF2B5EF4-FFF2-40B4-BE49-F238E27FC236}">
                <a16:creationId xmlns:a16="http://schemas.microsoft.com/office/drawing/2014/main" id="{9F6B79EF-5201-0E4F-9EB9-7B3144582847}"/>
              </a:ext>
            </a:extLst>
          </p:cNvPr>
          <p:cNvSpPr>
            <a:spLocks noEditPoints="1"/>
          </p:cNvSpPr>
          <p:nvPr/>
        </p:nvSpPr>
        <p:spPr bwMode="auto">
          <a:xfrm>
            <a:off x="7015163" y="3348038"/>
            <a:ext cx="92075" cy="33337"/>
          </a:xfrm>
          <a:custGeom>
            <a:avLst/>
            <a:gdLst>
              <a:gd name="T0" fmla="*/ 0 w 58"/>
              <a:gd name="T1" fmla="*/ 0 h 21"/>
              <a:gd name="T2" fmla="*/ 2147483647 w 58"/>
              <a:gd name="T3" fmla="*/ 0 h 21"/>
              <a:gd name="T4" fmla="*/ 2147483647 w 58"/>
              <a:gd name="T5" fmla="*/ 2147483647 h 21"/>
              <a:gd name="T6" fmla="*/ 0 w 58"/>
              <a:gd name="T7" fmla="*/ 2147483647 h 21"/>
              <a:gd name="T8" fmla="*/ 0 w 58"/>
              <a:gd name="T9" fmla="*/ 0 h 21"/>
              <a:gd name="T10" fmla="*/ 0 w 58"/>
              <a:gd name="T11" fmla="*/ 2147483647 h 21"/>
              <a:gd name="T12" fmla="*/ 2147483647 w 58"/>
              <a:gd name="T13" fmla="*/ 2147483647 h 21"/>
              <a:gd name="T14" fmla="*/ 2147483647 w 58"/>
              <a:gd name="T15" fmla="*/ 2147483647 h 21"/>
              <a:gd name="T16" fmla="*/ 0 w 58"/>
              <a:gd name="T17" fmla="*/ 2147483647 h 21"/>
              <a:gd name="T18" fmla="*/ 0 w 58"/>
              <a:gd name="T19" fmla="*/ 2147483647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
              <a:gd name="T31" fmla="*/ 0 h 21"/>
              <a:gd name="T32" fmla="*/ 58 w 58"/>
              <a:gd name="T33" fmla="*/ 21 h 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 h="21">
                <a:moveTo>
                  <a:pt x="0" y="0"/>
                </a:moveTo>
                <a:lnTo>
                  <a:pt x="58" y="0"/>
                </a:lnTo>
                <a:lnTo>
                  <a:pt x="58" y="3"/>
                </a:lnTo>
                <a:lnTo>
                  <a:pt x="0" y="3"/>
                </a:lnTo>
                <a:lnTo>
                  <a:pt x="0" y="0"/>
                </a:lnTo>
                <a:close/>
                <a:moveTo>
                  <a:pt x="0" y="17"/>
                </a:moveTo>
                <a:lnTo>
                  <a:pt x="58" y="17"/>
                </a:lnTo>
                <a:lnTo>
                  <a:pt x="58" y="21"/>
                </a:lnTo>
                <a:lnTo>
                  <a:pt x="0" y="21"/>
                </a:lnTo>
                <a:lnTo>
                  <a:pt x="0" y="17"/>
                </a:lnTo>
                <a:close/>
              </a:path>
            </a:pathLst>
          </a:custGeom>
          <a:solidFill>
            <a:srgbClr val="000000"/>
          </a:solidFill>
          <a:ln w="0">
            <a:solidFill>
              <a:srgbClr val="000000"/>
            </a:solidFill>
            <a:prstDash val="solid"/>
            <a:round/>
            <a:headEnd/>
            <a:tailEnd/>
          </a:ln>
        </p:spPr>
        <p:txBody>
          <a:bodyPr/>
          <a:lstStyle/>
          <a:p>
            <a:endParaRPr lang="en-US"/>
          </a:p>
        </p:txBody>
      </p:sp>
      <p:sp>
        <p:nvSpPr>
          <p:cNvPr id="16405" name="Freeform 28">
            <a:extLst>
              <a:ext uri="{FF2B5EF4-FFF2-40B4-BE49-F238E27FC236}">
                <a16:creationId xmlns:a16="http://schemas.microsoft.com/office/drawing/2014/main" id="{A19C53DB-2C0D-A349-B0CF-8B1AFC1676CE}"/>
              </a:ext>
            </a:extLst>
          </p:cNvPr>
          <p:cNvSpPr>
            <a:spLocks/>
          </p:cNvSpPr>
          <p:nvPr/>
        </p:nvSpPr>
        <p:spPr bwMode="auto">
          <a:xfrm>
            <a:off x="7170738" y="3306763"/>
            <a:ext cx="44450" cy="115887"/>
          </a:xfrm>
          <a:custGeom>
            <a:avLst/>
            <a:gdLst>
              <a:gd name="T0" fmla="*/ 0 w 28"/>
              <a:gd name="T1" fmla="*/ 2147483647 h 73"/>
              <a:gd name="T2" fmla="*/ 2147483647 w 28"/>
              <a:gd name="T3" fmla="*/ 0 h 73"/>
              <a:gd name="T4" fmla="*/ 2147483647 w 28"/>
              <a:gd name="T5" fmla="*/ 0 h 73"/>
              <a:gd name="T6" fmla="*/ 2147483647 w 28"/>
              <a:gd name="T7" fmla="*/ 2147483647 h 73"/>
              <a:gd name="T8" fmla="*/ 2147483647 w 28"/>
              <a:gd name="T9" fmla="*/ 2147483647 h 73"/>
              <a:gd name="T10" fmla="*/ 2147483647 w 28"/>
              <a:gd name="T11" fmla="*/ 2147483647 h 73"/>
              <a:gd name="T12" fmla="*/ 2147483647 w 28"/>
              <a:gd name="T13" fmla="*/ 2147483647 h 73"/>
              <a:gd name="T14" fmla="*/ 2147483647 w 28"/>
              <a:gd name="T15" fmla="*/ 2147483647 h 73"/>
              <a:gd name="T16" fmla="*/ 2147483647 w 28"/>
              <a:gd name="T17" fmla="*/ 2147483647 h 73"/>
              <a:gd name="T18" fmla="*/ 2147483647 w 28"/>
              <a:gd name="T19" fmla="*/ 2147483647 h 73"/>
              <a:gd name="T20" fmla="*/ 2147483647 w 28"/>
              <a:gd name="T21" fmla="*/ 2147483647 h 73"/>
              <a:gd name="T22" fmla="*/ 2147483647 w 28"/>
              <a:gd name="T23" fmla="*/ 2147483647 h 73"/>
              <a:gd name="T24" fmla="*/ 2147483647 w 28"/>
              <a:gd name="T25" fmla="*/ 2147483647 h 73"/>
              <a:gd name="T26" fmla="*/ 2147483647 w 28"/>
              <a:gd name="T27" fmla="*/ 2147483647 h 73"/>
              <a:gd name="T28" fmla="*/ 2147483647 w 28"/>
              <a:gd name="T29" fmla="*/ 2147483647 h 73"/>
              <a:gd name="T30" fmla="*/ 2147483647 w 28"/>
              <a:gd name="T31" fmla="*/ 2147483647 h 73"/>
              <a:gd name="T32" fmla="*/ 2147483647 w 28"/>
              <a:gd name="T33" fmla="*/ 2147483647 h 73"/>
              <a:gd name="T34" fmla="*/ 2147483647 w 28"/>
              <a:gd name="T35" fmla="*/ 2147483647 h 73"/>
              <a:gd name="T36" fmla="*/ 2147483647 w 28"/>
              <a:gd name="T37" fmla="*/ 2147483647 h 73"/>
              <a:gd name="T38" fmla="*/ 2147483647 w 28"/>
              <a:gd name="T39" fmla="*/ 2147483647 h 73"/>
              <a:gd name="T40" fmla="*/ 2147483647 w 28"/>
              <a:gd name="T41" fmla="*/ 2147483647 h 73"/>
              <a:gd name="T42" fmla="*/ 2147483647 w 28"/>
              <a:gd name="T43" fmla="*/ 2147483647 h 73"/>
              <a:gd name="T44" fmla="*/ 2147483647 w 28"/>
              <a:gd name="T45" fmla="*/ 2147483647 h 73"/>
              <a:gd name="T46" fmla="*/ 2147483647 w 28"/>
              <a:gd name="T47" fmla="*/ 2147483647 h 73"/>
              <a:gd name="T48" fmla="*/ 2147483647 w 28"/>
              <a:gd name="T49" fmla="*/ 2147483647 h 73"/>
              <a:gd name="T50" fmla="*/ 2147483647 w 28"/>
              <a:gd name="T51" fmla="*/ 2147483647 h 73"/>
              <a:gd name="T52" fmla="*/ 2147483647 w 28"/>
              <a:gd name="T53" fmla="*/ 2147483647 h 73"/>
              <a:gd name="T54" fmla="*/ 2147483647 w 28"/>
              <a:gd name="T55" fmla="*/ 2147483647 h 73"/>
              <a:gd name="T56" fmla="*/ 0 w 28"/>
              <a:gd name="T57" fmla="*/ 2147483647 h 7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
              <a:gd name="T88" fmla="*/ 0 h 73"/>
              <a:gd name="T89" fmla="*/ 28 w 28"/>
              <a:gd name="T90" fmla="*/ 73 h 7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 h="73">
                <a:moveTo>
                  <a:pt x="0" y="8"/>
                </a:moveTo>
                <a:lnTo>
                  <a:pt x="18" y="0"/>
                </a:lnTo>
                <a:lnTo>
                  <a:pt x="20" y="0"/>
                </a:lnTo>
                <a:lnTo>
                  <a:pt x="20" y="61"/>
                </a:lnTo>
                <a:lnTo>
                  <a:pt x="20" y="65"/>
                </a:lnTo>
                <a:lnTo>
                  <a:pt x="20" y="69"/>
                </a:lnTo>
                <a:lnTo>
                  <a:pt x="22" y="69"/>
                </a:lnTo>
                <a:lnTo>
                  <a:pt x="22" y="71"/>
                </a:lnTo>
                <a:lnTo>
                  <a:pt x="24" y="71"/>
                </a:lnTo>
                <a:lnTo>
                  <a:pt x="28" y="71"/>
                </a:lnTo>
                <a:lnTo>
                  <a:pt x="28" y="73"/>
                </a:lnTo>
                <a:lnTo>
                  <a:pt x="2" y="73"/>
                </a:lnTo>
                <a:lnTo>
                  <a:pt x="2" y="71"/>
                </a:lnTo>
                <a:lnTo>
                  <a:pt x="6" y="71"/>
                </a:lnTo>
                <a:lnTo>
                  <a:pt x="8" y="71"/>
                </a:lnTo>
                <a:lnTo>
                  <a:pt x="10" y="71"/>
                </a:lnTo>
                <a:lnTo>
                  <a:pt x="10" y="69"/>
                </a:lnTo>
                <a:lnTo>
                  <a:pt x="10" y="67"/>
                </a:lnTo>
                <a:lnTo>
                  <a:pt x="10" y="61"/>
                </a:lnTo>
                <a:lnTo>
                  <a:pt x="10" y="22"/>
                </a:lnTo>
                <a:lnTo>
                  <a:pt x="10" y="14"/>
                </a:lnTo>
                <a:lnTo>
                  <a:pt x="10" y="12"/>
                </a:lnTo>
                <a:lnTo>
                  <a:pt x="10" y="10"/>
                </a:lnTo>
                <a:lnTo>
                  <a:pt x="8" y="8"/>
                </a:lnTo>
                <a:lnTo>
                  <a:pt x="6" y="8"/>
                </a:lnTo>
                <a:lnTo>
                  <a:pt x="4" y="8"/>
                </a:lnTo>
                <a:lnTo>
                  <a:pt x="2" y="10"/>
                </a:lnTo>
                <a:lnTo>
                  <a:pt x="0" y="8"/>
                </a:lnTo>
                <a:close/>
              </a:path>
            </a:pathLst>
          </a:custGeom>
          <a:solidFill>
            <a:srgbClr val="000000"/>
          </a:solidFill>
          <a:ln w="0">
            <a:solidFill>
              <a:srgbClr val="000000"/>
            </a:solidFill>
            <a:prstDash val="solid"/>
            <a:round/>
            <a:headEnd/>
            <a:tailEnd/>
          </a:ln>
        </p:spPr>
        <p:txBody>
          <a:bodyPr/>
          <a:lstStyle/>
          <a:p>
            <a:endParaRPr lang="en-US"/>
          </a:p>
        </p:txBody>
      </p:sp>
      <p:sp>
        <p:nvSpPr>
          <p:cNvPr id="16406" name="Freeform 29">
            <a:extLst>
              <a:ext uri="{FF2B5EF4-FFF2-40B4-BE49-F238E27FC236}">
                <a16:creationId xmlns:a16="http://schemas.microsoft.com/office/drawing/2014/main" id="{A6277EC5-61D8-1948-B498-15C57C472E2C}"/>
              </a:ext>
            </a:extLst>
          </p:cNvPr>
          <p:cNvSpPr>
            <a:spLocks noEditPoints="1"/>
          </p:cNvSpPr>
          <p:nvPr/>
        </p:nvSpPr>
        <p:spPr bwMode="auto">
          <a:xfrm>
            <a:off x="7243763" y="3306763"/>
            <a:ext cx="73025" cy="119062"/>
          </a:xfrm>
          <a:custGeom>
            <a:avLst/>
            <a:gdLst>
              <a:gd name="T0" fmla="*/ 0 w 46"/>
              <a:gd name="T1" fmla="*/ 2147483647 h 75"/>
              <a:gd name="T2" fmla="*/ 2147483647 w 46"/>
              <a:gd name="T3" fmla="*/ 2147483647 h 75"/>
              <a:gd name="T4" fmla="*/ 2147483647 w 46"/>
              <a:gd name="T5" fmla="*/ 2147483647 h 75"/>
              <a:gd name="T6" fmla="*/ 2147483647 w 46"/>
              <a:gd name="T7" fmla="*/ 2147483647 h 75"/>
              <a:gd name="T8" fmla="*/ 2147483647 w 46"/>
              <a:gd name="T9" fmla="*/ 2147483647 h 75"/>
              <a:gd name="T10" fmla="*/ 2147483647 w 46"/>
              <a:gd name="T11" fmla="*/ 2147483647 h 75"/>
              <a:gd name="T12" fmla="*/ 2147483647 w 46"/>
              <a:gd name="T13" fmla="*/ 0 h 75"/>
              <a:gd name="T14" fmla="*/ 2147483647 w 46"/>
              <a:gd name="T15" fmla="*/ 2147483647 h 75"/>
              <a:gd name="T16" fmla="*/ 2147483647 w 46"/>
              <a:gd name="T17" fmla="*/ 2147483647 h 75"/>
              <a:gd name="T18" fmla="*/ 2147483647 w 46"/>
              <a:gd name="T19" fmla="*/ 2147483647 h 75"/>
              <a:gd name="T20" fmla="*/ 2147483647 w 46"/>
              <a:gd name="T21" fmla="*/ 2147483647 h 75"/>
              <a:gd name="T22" fmla="*/ 2147483647 w 46"/>
              <a:gd name="T23" fmla="*/ 2147483647 h 75"/>
              <a:gd name="T24" fmla="*/ 2147483647 w 46"/>
              <a:gd name="T25" fmla="*/ 2147483647 h 75"/>
              <a:gd name="T26" fmla="*/ 2147483647 w 46"/>
              <a:gd name="T27" fmla="*/ 2147483647 h 75"/>
              <a:gd name="T28" fmla="*/ 2147483647 w 46"/>
              <a:gd name="T29" fmla="*/ 2147483647 h 75"/>
              <a:gd name="T30" fmla="*/ 2147483647 w 46"/>
              <a:gd name="T31" fmla="*/ 2147483647 h 75"/>
              <a:gd name="T32" fmla="*/ 2147483647 w 46"/>
              <a:gd name="T33" fmla="*/ 2147483647 h 75"/>
              <a:gd name="T34" fmla="*/ 2147483647 w 46"/>
              <a:gd name="T35" fmla="*/ 2147483647 h 75"/>
              <a:gd name="T36" fmla="*/ 2147483647 w 46"/>
              <a:gd name="T37" fmla="*/ 2147483647 h 75"/>
              <a:gd name="T38" fmla="*/ 2147483647 w 46"/>
              <a:gd name="T39" fmla="*/ 2147483647 h 75"/>
              <a:gd name="T40" fmla="*/ 2147483647 w 46"/>
              <a:gd name="T41" fmla="*/ 2147483647 h 75"/>
              <a:gd name="T42" fmla="*/ 2147483647 w 46"/>
              <a:gd name="T43" fmla="*/ 2147483647 h 75"/>
              <a:gd name="T44" fmla="*/ 2147483647 w 46"/>
              <a:gd name="T45" fmla="*/ 2147483647 h 75"/>
              <a:gd name="T46" fmla="*/ 2147483647 w 46"/>
              <a:gd name="T47" fmla="*/ 2147483647 h 75"/>
              <a:gd name="T48" fmla="*/ 0 w 46"/>
              <a:gd name="T49" fmla="*/ 2147483647 h 75"/>
              <a:gd name="T50" fmla="*/ 2147483647 w 46"/>
              <a:gd name="T51" fmla="*/ 2147483647 h 75"/>
              <a:gd name="T52" fmla="*/ 2147483647 w 46"/>
              <a:gd name="T53" fmla="*/ 2147483647 h 75"/>
              <a:gd name="T54" fmla="*/ 2147483647 w 46"/>
              <a:gd name="T55" fmla="*/ 2147483647 h 75"/>
              <a:gd name="T56" fmla="*/ 2147483647 w 46"/>
              <a:gd name="T57" fmla="*/ 2147483647 h 75"/>
              <a:gd name="T58" fmla="*/ 2147483647 w 46"/>
              <a:gd name="T59" fmla="*/ 2147483647 h 75"/>
              <a:gd name="T60" fmla="*/ 2147483647 w 46"/>
              <a:gd name="T61" fmla="*/ 2147483647 h 75"/>
              <a:gd name="T62" fmla="*/ 2147483647 w 46"/>
              <a:gd name="T63" fmla="*/ 2147483647 h 75"/>
              <a:gd name="T64" fmla="*/ 2147483647 w 46"/>
              <a:gd name="T65" fmla="*/ 2147483647 h 75"/>
              <a:gd name="T66" fmla="*/ 2147483647 w 46"/>
              <a:gd name="T67" fmla="*/ 2147483647 h 75"/>
              <a:gd name="T68" fmla="*/ 2147483647 w 46"/>
              <a:gd name="T69" fmla="*/ 2147483647 h 75"/>
              <a:gd name="T70" fmla="*/ 2147483647 w 46"/>
              <a:gd name="T71" fmla="*/ 2147483647 h 75"/>
              <a:gd name="T72" fmla="*/ 2147483647 w 46"/>
              <a:gd name="T73" fmla="*/ 2147483647 h 75"/>
              <a:gd name="T74" fmla="*/ 2147483647 w 46"/>
              <a:gd name="T75" fmla="*/ 2147483647 h 75"/>
              <a:gd name="T76" fmla="*/ 2147483647 w 46"/>
              <a:gd name="T77" fmla="*/ 2147483647 h 75"/>
              <a:gd name="T78" fmla="*/ 2147483647 w 46"/>
              <a:gd name="T79" fmla="*/ 2147483647 h 75"/>
              <a:gd name="T80" fmla="*/ 2147483647 w 46"/>
              <a:gd name="T81" fmla="*/ 2147483647 h 75"/>
              <a:gd name="T82" fmla="*/ 2147483647 w 46"/>
              <a:gd name="T83" fmla="*/ 2147483647 h 75"/>
              <a:gd name="T84" fmla="*/ 2147483647 w 46"/>
              <a:gd name="T85" fmla="*/ 2147483647 h 75"/>
              <a:gd name="T86" fmla="*/ 2147483647 w 46"/>
              <a:gd name="T87" fmla="*/ 2147483647 h 75"/>
              <a:gd name="T88" fmla="*/ 2147483647 w 46"/>
              <a:gd name="T89" fmla="*/ 2147483647 h 75"/>
              <a:gd name="T90" fmla="*/ 2147483647 w 46"/>
              <a:gd name="T91" fmla="*/ 2147483647 h 75"/>
              <a:gd name="T92" fmla="*/ 2147483647 w 46"/>
              <a:gd name="T93" fmla="*/ 2147483647 h 75"/>
              <a:gd name="T94" fmla="*/ 2147483647 w 46"/>
              <a:gd name="T95" fmla="*/ 2147483647 h 75"/>
              <a:gd name="T96" fmla="*/ 2147483647 w 46"/>
              <a:gd name="T97" fmla="*/ 2147483647 h 75"/>
              <a:gd name="T98" fmla="*/ 2147483647 w 46"/>
              <a:gd name="T99" fmla="*/ 2147483647 h 75"/>
              <a:gd name="T100" fmla="*/ 2147483647 w 46"/>
              <a:gd name="T101" fmla="*/ 2147483647 h 7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6"/>
              <a:gd name="T154" fmla="*/ 0 h 75"/>
              <a:gd name="T155" fmla="*/ 46 w 46"/>
              <a:gd name="T156" fmla="*/ 75 h 7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6" h="75">
                <a:moveTo>
                  <a:pt x="0" y="37"/>
                </a:moveTo>
                <a:lnTo>
                  <a:pt x="2" y="28"/>
                </a:lnTo>
                <a:lnTo>
                  <a:pt x="4" y="18"/>
                </a:lnTo>
                <a:lnTo>
                  <a:pt x="8" y="10"/>
                </a:lnTo>
                <a:lnTo>
                  <a:pt x="14" y="4"/>
                </a:lnTo>
                <a:lnTo>
                  <a:pt x="18" y="2"/>
                </a:lnTo>
                <a:lnTo>
                  <a:pt x="24" y="0"/>
                </a:lnTo>
                <a:lnTo>
                  <a:pt x="28" y="2"/>
                </a:lnTo>
                <a:lnTo>
                  <a:pt x="34" y="4"/>
                </a:lnTo>
                <a:lnTo>
                  <a:pt x="38" y="10"/>
                </a:lnTo>
                <a:lnTo>
                  <a:pt x="42" y="18"/>
                </a:lnTo>
                <a:lnTo>
                  <a:pt x="44" y="26"/>
                </a:lnTo>
                <a:lnTo>
                  <a:pt x="46" y="37"/>
                </a:lnTo>
                <a:lnTo>
                  <a:pt x="46" y="47"/>
                </a:lnTo>
                <a:lnTo>
                  <a:pt x="42" y="57"/>
                </a:lnTo>
                <a:lnTo>
                  <a:pt x="38" y="65"/>
                </a:lnTo>
                <a:lnTo>
                  <a:pt x="34" y="71"/>
                </a:lnTo>
                <a:lnTo>
                  <a:pt x="28" y="73"/>
                </a:lnTo>
                <a:lnTo>
                  <a:pt x="24" y="75"/>
                </a:lnTo>
                <a:lnTo>
                  <a:pt x="16" y="73"/>
                </a:lnTo>
                <a:lnTo>
                  <a:pt x="12" y="69"/>
                </a:lnTo>
                <a:lnTo>
                  <a:pt x="6" y="63"/>
                </a:lnTo>
                <a:lnTo>
                  <a:pt x="4" y="55"/>
                </a:lnTo>
                <a:lnTo>
                  <a:pt x="2" y="47"/>
                </a:lnTo>
                <a:lnTo>
                  <a:pt x="0" y="37"/>
                </a:lnTo>
                <a:close/>
                <a:moveTo>
                  <a:pt x="12" y="39"/>
                </a:moveTo>
                <a:lnTo>
                  <a:pt x="12" y="49"/>
                </a:lnTo>
                <a:lnTo>
                  <a:pt x="12" y="57"/>
                </a:lnTo>
                <a:lnTo>
                  <a:pt x="14" y="63"/>
                </a:lnTo>
                <a:lnTo>
                  <a:pt x="16" y="67"/>
                </a:lnTo>
                <a:lnTo>
                  <a:pt x="20" y="69"/>
                </a:lnTo>
                <a:lnTo>
                  <a:pt x="24" y="71"/>
                </a:lnTo>
                <a:lnTo>
                  <a:pt x="26" y="71"/>
                </a:lnTo>
                <a:lnTo>
                  <a:pt x="28" y="69"/>
                </a:lnTo>
                <a:lnTo>
                  <a:pt x="32" y="65"/>
                </a:lnTo>
                <a:lnTo>
                  <a:pt x="34" y="59"/>
                </a:lnTo>
                <a:lnTo>
                  <a:pt x="34" y="53"/>
                </a:lnTo>
                <a:lnTo>
                  <a:pt x="36" y="45"/>
                </a:lnTo>
                <a:lnTo>
                  <a:pt x="36" y="35"/>
                </a:lnTo>
                <a:lnTo>
                  <a:pt x="36" y="24"/>
                </a:lnTo>
                <a:lnTo>
                  <a:pt x="34" y="14"/>
                </a:lnTo>
                <a:lnTo>
                  <a:pt x="32" y="10"/>
                </a:lnTo>
                <a:lnTo>
                  <a:pt x="28" y="6"/>
                </a:lnTo>
                <a:lnTo>
                  <a:pt x="26" y="4"/>
                </a:lnTo>
                <a:lnTo>
                  <a:pt x="24" y="4"/>
                </a:lnTo>
                <a:lnTo>
                  <a:pt x="20" y="6"/>
                </a:lnTo>
                <a:lnTo>
                  <a:pt x="18" y="8"/>
                </a:lnTo>
                <a:lnTo>
                  <a:pt x="14" y="14"/>
                </a:lnTo>
                <a:lnTo>
                  <a:pt x="12" y="22"/>
                </a:lnTo>
                <a:lnTo>
                  <a:pt x="12" y="29"/>
                </a:lnTo>
                <a:lnTo>
                  <a:pt x="12" y="39"/>
                </a:lnTo>
                <a:close/>
              </a:path>
            </a:pathLst>
          </a:custGeom>
          <a:solidFill>
            <a:srgbClr val="000000"/>
          </a:solidFill>
          <a:ln w="0">
            <a:solidFill>
              <a:srgbClr val="000000"/>
            </a:solidFill>
            <a:prstDash val="solid"/>
            <a:round/>
            <a:headEnd/>
            <a:tailEnd/>
          </a:ln>
        </p:spPr>
        <p:txBody>
          <a:bodyPr/>
          <a:lstStyle/>
          <a:p>
            <a:endParaRPr lang="en-US"/>
          </a:p>
        </p:txBody>
      </p:sp>
      <p:sp>
        <p:nvSpPr>
          <p:cNvPr id="16407" name="Freeform 30">
            <a:extLst>
              <a:ext uri="{FF2B5EF4-FFF2-40B4-BE49-F238E27FC236}">
                <a16:creationId xmlns:a16="http://schemas.microsoft.com/office/drawing/2014/main" id="{586C09EC-82F8-9745-9A2E-B2A6E64C94D8}"/>
              </a:ext>
            </a:extLst>
          </p:cNvPr>
          <p:cNvSpPr>
            <a:spLocks noEditPoints="1"/>
          </p:cNvSpPr>
          <p:nvPr/>
        </p:nvSpPr>
        <p:spPr bwMode="auto">
          <a:xfrm>
            <a:off x="7329488" y="3306763"/>
            <a:ext cx="73025" cy="119062"/>
          </a:xfrm>
          <a:custGeom>
            <a:avLst/>
            <a:gdLst>
              <a:gd name="T0" fmla="*/ 0 w 46"/>
              <a:gd name="T1" fmla="*/ 2147483647 h 75"/>
              <a:gd name="T2" fmla="*/ 2147483647 w 46"/>
              <a:gd name="T3" fmla="*/ 2147483647 h 75"/>
              <a:gd name="T4" fmla="*/ 2147483647 w 46"/>
              <a:gd name="T5" fmla="*/ 2147483647 h 75"/>
              <a:gd name="T6" fmla="*/ 2147483647 w 46"/>
              <a:gd name="T7" fmla="*/ 2147483647 h 75"/>
              <a:gd name="T8" fmla="*/ 2147483647 w 46"/>
              <a:gd name="T9" fmla="*/ 2147483647 h 75"/>
              <a:gd name="T10" fmla="*/ 2147483647 w 46"/>
              <a:gd name="T11" fmla="*/ 2147483647 h 75"/>
              <a:gd name="T12" fmla="*/ 2147483647 w 46"/>
              <a:gd name="T13" fmla="*/ 0 h 75"/>
              <a:gd name="T14" fmla="*/ 2147483647 w 46"/>
              <a:gd name="T15" fmla="*/ 2147483647 h 75"/>
              <a:gd name="T16" fmla="*/ 2147483647 w 46"/>
              <a:gd name="T17" fmla="*/ 2147483647 h 75"/>
              <a:gd name="T18" fmla="*/ 2147483647 w 46"/>
              <a:gd name="T19" fmla="*/ 2147483647 h 75"/>
              <a:gd name="T20" fmla="*/ 2147483647 w 46"/>
              <a:gd name="T21" fmla="*/ 2147483647 h 75"/>
              <a:gd name="T22" fmla="*/ 2147483647 w 46"/>
              <a:gd name="T23" fmla="*/ 2147483647 h 75"/>
              <a:gd name="T24" fmla="*/ 2147483647 w 46"/>
              <a:gd name="T25" fmla="*/ 2147483647 h 75"/>
              <a:gd name="T26" fmla="*/ 2147483647 w 46"/>
              <a:gd name="T27" fmla="*/ 2147483647 h 75"/>
              <a:gd name="T28" fmla="*/ 2147483647 w 46"/>
              <a:gd name="T29" fmla="*/ 2147483647 h 75"/>
              <a:gd name="T30" fmla="*/ 2147483647 w 46"/>
              <a:gd name="T31" fmla="*/ 2147483647 h 75"/>
              <a:gd name="T32" fmla="*/ 2147483647 w 46"/>
              <a:gd name="T33" fmla="*/ 2147483647 h 75"/>
              <a:gd name="T34" fmla="*/ 2147483647 w 46"/>
              <a:gd name="T35" fmla="*/ 2147483647 h 75"/>
              <a:gd name="T36" fmla="*/ 2147483647 w 46"/>
              <a:gd name="T37" fmla="*/ 2147483647 h 75"/>
              <a:gd name="T38" fmla="*/ 2147483647 w 46"/>
              <a:gd name="T39" fmla="*/ 2147483647 h 75"/>
              <a:gd name="T40" fmla="*/ 2147483647 w 46"/>
              <a:gd name="T41" fmla="*/ 2147483647 h 75"/>
              <a:gd name="T42" fmla="*/ 2147483647 w 46"/>
              <a:gd name="T43" fmla="*/ 2147483647 h 75"/>
              <a:gd name="T44" fmla="*/ 2147483647 w 46"/>
              <a:gd name="T45" fmla="*/ 2147483647 h 75"/>
              <a:gd name="T46" fmla="*/ 2147483647 w 46"/>
              <a:gd name="T47" fmla="*/ 2147483647 h 75"/>
              <a:gd name="T48" fmla="*/ 0 w 46"/>
              <a:gd name="T49" fmla="*/ 2147483647 h 75"/>
              <a:gd name="T50" fmla="*/ 2147483647 w 46"/>
              <a:gd name="T51" fmla="*/ 2147483647 h 75"/>
              <a:gd name="T52" fmla="*/ 2147483647 w 46"/>
              <a:gd name="T53" fmla="*/ 2147483647 h 75"/>
              <a:gd name="T54" fmla="*/ 2147483647 w 46"/>
              <a:gd name="T55" fmla="*/ 2147483647 h 75"/>
              <a:gd name="T56" fmla="*/ 2147483647 w 46"/>
              <a:gd name="T57" fmla="*/ 2147483647 h 75"/>
              <a:gd name="T58" fmla="*/ 2147483647 w 46"/>
              <a:gd name="T59" fmla="*/ 2147483647 h 75"/>
              <a:gd name="T60" fmla="*/ 2147483647 w 46"/>
              <a:gd name="T61" fmla="*/ 2147483647 h 75"/>
              <a:gd name="T62" fmla="*/ 2147483647 w 46"/>
              <a:gd name="T63" fmla="*/ 2147483647 h 75"/>
              <a:gd name="T64" fmla="*/ 2147483647 w 46"/>
              <a:gd name="T65" fmla="*/ 2147483647 h 75"/>
              <a:gd name="T66" fmla="*/ 2147483647 w 46"/>
              <a:gd name="T67" fmla="*/ 2147483647 h 75"/>
              <a:gd name="T68" fmla="*/ 2147483647 w 46"/>
              <a:gd name="T69" fmla="*/ 2147483647 h 75"/>
              <a:gd name="T70" fmla="*/ 2147483647 w 46"/>
              <a:gd name="T71" fmla="*/ 2147483647 h 75"/>
              <a:gd name="T72" fmla="*/ 2147483647 w 46"/>
              <a:gd name="T73" fmla="*/ 2147483647 h 75"/>
              <a:gd name="T74" fmla="*/ 2147483647 w 46"/>
              <a:gd name="T75" fmla="*/ 2147483647 h 75"/>
              <a:gd name="T76" fmla="*/ 2147483647 w 46"/>
              <a:gd name="T77" fmla="*/ 2147483647 h 75"/>
              <a:gd name="T78" fmla="*/ 2147483647 w 46"/>
              <a:gd name="T79" fmla="*/ 2147483647 h 75"/>
              <a:gd name="T80" fmla="*/ 2147483647 w 46"/>
              <a:gd name="T81" fmla="*/ 2147483647 h 75"/>
              <a:gd name="T82" fmla="*/ 2147483647 w 46"/>
              <a:gd name="T83" fmla="*/ 2147483647 h 75"/>
              <a:gd name="T84" fmla="*/ 2147483647 w 46"/>
              <a:gd name="T85" fmla="*/ 2147483647 h 75"/>
              <a:gd name="T86" fmla="*/ 2147483647 w 46"/>
              <a:gd name="T87" fmla="*/ 2147483647 h 75"/>
              <a:gd name="T88" fmla="*/ 2147483647 w 46"/>
              <a:gd name="T89" fmla="*/ 2147483647 h 75"/>
              <a:gd name="T90" fmla="*/ 2147483647 w 46"/>
              <a:gd name="T91" fmla="*/ 2147483647 h 75"/>
              <a:gd name="T92" fmla="*/ 2147483647 w 46"/>
              <a:gd name="T93" fmla="*/ 2147483647 h 75"/>
              <a:gd name="T94" fmla="*/ 2147483647 w 46"/>
              <a:gd name="T95" fmla="*/ 2147483647 h 75"/>
              <a:gd name="T96" fmla="*/ 2147483647 w 46"/>
              <a:gd name="T97" fmla="*/ 2147483647 h 75"/>
              <a:gd name="T98" fmla="*/ 2147483647 w 46"/>
              <a:gd name="T99" fmla="*/ 2147483647 h 75"/>
              <a:gd name="T100" fmla="*/ 2147483647 w 46"/>
              <a:gd name="T101" fmla="*/ 2147483647 h 7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6"/>
              <a:gd name="T154" fmla="*/ 0 h 75"/>
              <a:gd name="T155" fmla="*/ 46 w 46"/>
              <a:gd name="T156" fmla="*/ 75 h 7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6" h="75">
                <a:moveTo>
                  <a:pt x="0" y="37"/>
                </a:moveTo>
                <a:lnTo>
                  <a:pt x="2" y="28"/>
                </a:lnTo>
                <a:lnTo>
                  <a:pt x="4" y="18"/>
                </a:lnTo>
                <a:lnTo>
                  <a:pt x="8" y="10"/>
                </a:lnTo>
                <a:lnTo>
                  <a:pt x="14" y="4"/>
                </a:lnTo>
                <a:lnTo>
                  <a:pt x="18" y="2"/>
                </a:lnTo>
                <a:lnTo>
                  <a:pt x="24" y="0"/>
                </a:lnTo>
                <a:lnTo>
                  <a:pt x="28" y="2"/>
                </a:lnTo>
                <a:lnTo>
                  <a:pt x="34" y="4"/>
                </a:lnTo>
                <a:lnTo>
                  <a:pt x="38" y="10"/>
                </a:lnTo>
                <a:lnTo>
                  <a:pt x="42" y="18"/>
                </a:lnTo>
                <a:lnTo>
                  <a:pt x="44" y="26"/>
                </a:lnTo>
                <a:lnTo>
                  <a:pt x="46" y="37"/>
                </a:lnTo>
                <a:lnTo>
                  <a:pt x="46" y="47"/>
                </a:lnTo>
                <a:lnTo>
                  <a:pt x="42" y="57"/>
                </a:lnTo>
                <a:lnTo>
                  <a:pt x="38" y="65"/>
                </a:lnTo>
                <a:lnTo>
                  <a:pt x="34" y="71"/>
                </a:lnTo>
                <a:lnTo>
                  <a:pt x="28" y="73"/>
                </a:lnTo>
                <a:lnTo>
                  <a:pt x="24" y="75"/>
                </a:lnTo>
                <a:lnTo>
                  <a:pt x="16" y="73"/>
                </a:lnTo>
                <a:lnTo>
                  <a:pt x="12" y="69"/>
                </a:lnTo>
                <a:lnTo>
                  <a:pt x="6" y="63"/>
                </a:lnTo>
                <a:lnTo>
                  <a:pt x="4" y="55"/>
                </a:lnTo>
                <a:lnTo>
                  <a:pt x="2" y="47"/>
                </a:lnTo>
                <a:lnTo>
                  <a:pt x="0" y="37"/>
                </a:lnTo>
                <a:close/>
                <a:moveTo>
                  <a:pt x="12" y="39"/>
                </a:moveTo>
                <a:lnTo>
                  <a:pt x="12" y="49"/>
                </a:lnTo>
                <a:lnTo>
                  <a:pt x="12" y="57"/>
                </a:lnTo>
                <a:lnTo>
                  <a:pt x="14" y="63"/>
                </a:lnTo>
                <a:lnTo>
                  <a:pt x="16" y="67"/>
                </a:lnTo>
                <a:lnTo>
                  <a:pt x="20" y="69"/>
                </a:lnTo>
                <a:lnTo>
                  <a:pt x="24" y="71"/>
                </a:lnTo>
                <a:lnTo>
                  <a:pt x="26" y="71"/>
                </a:lnTo>
                <a:lnTo>
                  <a:pt x="28" y="69"/>
                </a:lnTo>
                <a:lnTo>
                  <a:pt x="32" y="65"/>
                </a:lnTo>
                <a:lnTo>
                  <a:pt x="34" y="59"/>
                </a:lnTo>
                <a:lnTo>
                  <a:pt x="34" y="53"/>
                </a:lnTo>
                <a:lnTo>
                  <a:pt x="36" y="45"/>
                </a:lnTo>
                <a:lnTo>
                  <a:pt x="36" y="35"/>
                </a:lnTo>
                <a:lnTo>
                  <a:pt x="36" y="24"/>
                </a:lnTo>
                <a:lnTo>
                  <a:pt x="34" y="14"/>
                </a:lnTo>
                <a:lnTo>
                  <a:pt x="32" y="10"/>
                </a:lnTo>
                <a:lnTo>
                  <a:pt x="28" y="6"/>
                </a:lnTo>
                <a:lnTo>
                  <a:pt x="26" y="4"/>
                </a:lnTo>
                <a:lnTo>
                  <a:pt x="24" y="4"/>
                </a:lnTo>
                <a:lnTo>
                  <a:pt x="20" y="6"/>
                </a:lnTo>
                <a:lnTo>
                  <a:pt x="18" y="8"/>
                </a:lnTo>
                <a:lnTo>
                  <a:pt x="14" y="14"/>
                </a:lnTo>
                <a:lnTo>
                  <a:pt x="12" y="22"/>
                </a:lnTo>
                <a:lnTo>
                  <a:pt x="12" y="29"/>
                </a:lnTo>
                <a:lnTo>
                  <a:pt x="12" y="39"/>
                </a:lnTo>
                <a:close/>
              </a:path>
            </a:pathLst>
          </a:custGeom>
          <a:solidFill>
            <a:srgbClr val="000000"/>
          </a:solidFill>
          <a:ln w="0">
            <a:solidFill>
              <a:srgbClr val="000000"/>
            </a:solidFill>
            <a:prstDash val="solid"/>
            <a:round/>
            <a:headEnd/>
            <a:tailEnd/>
          </a:ln>
        </p:spPr>
        <p:txBody>
          <a:bodyPr/>
          <a:lstStyle/>
          <a:p>
            <a:endParaRPr lang="en-US"/>
          </a:p>
        </p:txBody>
      </p:sp>
      <p:sp>
        <p:nvSpPr>
          <p:cNvPr id="16408" name="Freeform 31">
            <a:extLst>
              <a:ext uri="{FF2B5EF4-FFF2-40B4-BE49-F238E27FC236}">
                <a16:creationId xmlns:a16="http://schemas.microsoft.com/office/drawing/2014/main" id="{0B15C353-0686-EF46-BF3C-54F62D681283}"/>
              </a:ext>
            </a:extLst>
          </p:cNvPr>
          <p:cNvSpPr>
            <a:spLocks noEditPoints="1"/>
          </p:cNvSpPr>
          <p:nvPr/>
        </p:nvSpPr>
        <p:spPr bwMode="auto">
          <a:xfrm>
            <a:off x="7415213" y="3306763"/>
            <a:ext cx="73025" cy="119062"/>
          </a:xfrm>
          <a:custGeom>
            <a:avLst/>
            <a:gdLst>
              <a:gd name="T0" fmla="*/ 0 w 46"/>
              <a:gd name="T1" fmla="*/ 2147483647 h 75"/>
              <a:gd name="T2" fmla="*/ 2147483647 w 46"/>
              <a:gd name="T3" fmla="*/ 2147483647 h 75"/>
              <a:gd name="T4" fmla="*/ 2147483647 w 46"/>
              <a:gd name="T5" fmla="*/ 2147483647 h 75"/>
              <a:gd name="T6" fmla="*/ 2147483647 w 46"/>
              <a:gd name="T7" fmla="*/ 2147483647 h 75"/>
              <a:gd name="T8" fmla="*/ 2147483647 w 46"/>
              <a:gd name="T9" fmla="*/ 2147483647 h 75"/>
              <a:gd name="T10" fmla="*/ 2147483647 w 46"/>
              <a:gd name="T11" fmla="*/ 2147483647 h 75"/>
              <a:gd name="T12" fmla="*/ 2147483647 w 46"/>
              <a:gd name="T13" fmla="*/ 0 h 75"/>
              <a:gd name="T14" fmla="*/ 2147483647 w 46"/>
              <a:gd name="T15" fmla="*/ 2147483647 h 75"/>
              <a:gd name="T16" fmla="*/ 2147483647 w 46"/>
              <a:gd name="T17" fmla="*/ 2147483647 h 75"/>
              <a:gd name="T18" fmla="*/ 2147483647 w 46"/>
              <a:gd name="T19" fmla="*/ 2147483647 h 75"/>
              <a:gd name="T20" fmla="*/ 2147483647 w 46"/>
              <a:gd name="T21" fmla="*/ 2147483647 h 75"/>
              <a:gd name="T22" fmla="*/ 2147483647 w 46"/>
              <a:gd name="T23" fmla="*/ 2147483647 h 75"/>
              <a:gd name="T24" fmla="*/ 2147483647 w 46"/>
              <a:gd name="T25" fmla="*/ 2147483647 h 75"/>
              <a:gd name="T26" fmla="*/ 2147483647 w 46"/>
              <a:gd name="T27" fmla="*/ 2147483647 h 75"/>
              <a:gd name="T28" fmla="*/ 2147483647 w 46"/>
              <a:gd name="T29" fmla="*/ 2147483647 h 75"/>
              <a:gd name="T30" fmla="*/ 2147483647 w 46"/>
              <a:gd name="T31" fmla="*/ 2147483647 h 75"/>
              <a:gd name="T32" fmla="*/ 2147483647 w 46"/>
              <a:gd name="T33" fmla="*/ 2147483647 h 75"/>
              <a:gd name="T34" fmla="*/ 2147483647 w 46"/>
              <a:gd name="T35" fmla="*/ 2147483647 h 75"/>
              <a:gd name="T36" fmla="*/ 2147483647 w 46"/>
              <a:gd name="T37" fmla="*/ 2147483647 h 75"/>
              <a:gd name="T38" fmla="*/ 2147483647 w 46"/>
              <a:gd name="T39" fmla="*/ 2147483647 h 75"/>
              <a:gd name="T40" fmla="*/ 2147483647 w 46"/>
              <a:gd name="T41" fmla="*/ 2147483647 h 75"/>
              <a:gd name="T42" fmla="*/ 2147483647 w 46"/>
              <a:gd name="T43" fmla="*/ 2147483647 h 75"/>
              <a:gd name="T44" fmla="*/ 2147483647 w 46"/>
              <a:gd name="T45" fmla="*/ 2147483647 h 75"/>
              <a:gd name="T46" fmla="*/ 2147483647 w 46"/>
              <a:gd name="T47" fmla="*/ 2147483647 h 75"/>
              <a:gd name="T48" fmla="*/ 0 w 46"/>
              <a:gd name="T49" fmla="*/ 2147483647 h 75"/>
              <a:gd name="T50" fmla="*/ 2147483647 w 46"/>
              <a:gd name="T51" fmla="*/ 2147483647 h 75"/>
              <a:gd name="T52" fmla="*/ 2147483647 w 46"/>
              <a:gd name="T53" fmla="*/ 2147483647 h 75"/>
              <a:gd name="T54" fmla="*/ 2147483647 w 46"/>
              <a:gd name="T55" fmla="*/ 2147483647 h 75"/>
              <a:gd name="T56" fmla="*/ 2147483647 w 46"/>
              <a:gd name="T57" fmla="*/ 2147483647 h 75"/>
              <a:gd name="T58" fmla="*/ 2147483647 w 46"/>
              <a:gd name="T59" fmla="*/ 2147483647 h 75"/>
              <a:gd name="T60" fmla="*/ 2147483647 w 46"/>
              <a:gd name="T61" fmla="*/ 2147483647 h 75"/>
              <a:gd name="T62" fmla="*/ 2147483647 w 46"/>
              <a:gd name="T63" fmla="*/ 2147483647 h 75"/>
              <a:gd name="T64" fmla="*/ 2147483647 w 46"/>
              <a:gd name="T65" fmla="*/ 2147483647 h 75"/>
              <a:gd name="T66" fmla="*/ 2147483647 w 46"/>
              <a:gd name="T67" fmla="*/ 2147483647 h 75"/>
              <a:gd name="T68" fmla="*/ 2147483647 w 46"/>
              <a:gd name="T69" fmla="*/ 2147483647 h 75"/>
              <a:gd name="T70" fmla="*/ 2147483647 w 46"/>
              <a:gd name="T71" fmla="*/ 2147483647 h 75"/>
              <a:gd name="T72" fmla="*/ 2147483647 w 46"/>
              <a:gd name="T73" fmla="*/ 2147483647 h 75"/>
              <a:gd name="T74" fmla="*/ 2147483647 w 46"/>
              <a:gd name="T75" fmla="*/ 2147483647 h 75"/>
              <a:gd name="T76" fmla="*/ 2147483647 w 46"/>
              <a:gd name="T77" fmla="*/ 2147483647 h 75"/>
              <a:gd name="T78" fmla="*/ 2147483647 w 46"/>
              <a:gd name="T79" fmla="*/ 2147483647 h 75"/>
              <a:gd name="T80" fmla="*/ 2147483647 w 46"/>
              <a:gd name="T81" fmla="*/ 2147483647 h 75"/>
              <a:gd name="T82" fmla="*/ 2147483647 w 46"/>
              <a:gd name="T83" fmla="*/ 2147483647 h 75"/>
              <a:gd name="T84" fmla="*/ 2147483647 w 46"/>
              <a:gd name="T85" fmla="*/ 2147483647 h 75"/>
              <a:gd name="T86" fmla="*/ 2147483647 w 46"/>
              <a:gd name="T87" fmla="*/ 2147483647 h 75"/>
              <a:gd name="T88" fmla="*/ 2147483647 w 46"/>
              <a:gd name="T89" fmla="*/ 2147483647 h 75"/>
              <a:gd name="T90" fmla="*/ 2147483647 w 46"/>
              <a:gd name="T91" fmla="*/ 2147483647 h 75"/>
              <a:gd name="T92" fmla="*/ 2147483647 w 46"/>
              <a:gd name="T93" fmla="*/ 2147483647 h 75"/>
              <a:gd name="T94" fmla="*/ 2147483647 w 46"/>
              <a:gd name="T95" fmla="*/ 2147483647 h 75"/>
              <a:gd name="T96" fmla="*/ 2147483647 w 46"/>
              <a:gd name="T97" fmla="*/ 2147483647 h 75"/>
              <a:gd name="T98" fmla="*/ 2147483647 w 46"/>
              <a:gd name="T99" fmla="*/ 2147483647 h 75"/>
              <a:gd name="T100" fmla="*/ 2147483647 w 46"/>
              <a:gd name="T101" fmla="*/ 2147483647 h 7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6"/>
              <a:gd name="T154" fmla="*/ 0 h 75"/>
              <a:gd name="T155" fmla="*/ 46 w 46"/>
              <a:gd name="T156" fmla="*/ 75 h 7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6" h="75">
                <a:moveTo>
                  <a:pt x="0" y="37"/>
                </a:moveTo>
                <a:lnTo>
                  <a:pt x="2" y="28"/>
                </a:lnTo>
                <a:lnTo>
                  <a:pt x="4" y="18"/>
                </a:lnTo>
                <a:lnTo>
                  <a:pt x="8" y="10"/>
                </a:lnTo>
                <a:lnTo>
                  <a:pt x="14" y="4"/>
                </a:lnTo>
                <a:lnTo>
                  <a:pt x="18" y="2"/>
                </a:lnTo>
                <a:lnTo>
                  <a:pt x="24" y="0"/>
                </a:lnTo>
                <a:lnTo>
                  <a:pt x="28" y="2"/>
                </a:lnTo>
                <a:lnTo>
                  <a:pt x="34" y="4"/>
                </a:lnTo>
                <a:lnTo>
                  <a:pt x="38" y="10"/>
                </a:lnTo>
                <a:lnTo>
                  <a:pt x="42" y="18"/>
                </a:lnTo>
                <a:lnTo>
                  <a:pt x="44" y="26"/>
                </a:lnTo>
                <a:lnTo>
                  <a:pt x="46" y="37"/>
                </a:lnTo>
                <a:lnTo>
                  <a:pt x="46" y="47"/>
                </a:lnTo>
                <a:lnTo>
                  <a:pt x="42" y="57"/>
                </a:lnTo>
                <a:lnTo>
                  <a:pt x="38" y="65"/>
                </a:lnTo>
                <a:lnTo>
                  <a:pt x="34" y="71"/>
                </a:lnTo>
                <a:lnTo>
                  <a:pt x="28" y="73"/>
                </a:lnTo>
                <a:lnTo>
                  <a:pt x="24" y="75"/>
                </a:lnTo>
                <a:lnTo>
                  <a:pt x="16" y="73"/>
                </a:lnTo>
                <a:lnTo>
                  <a:pt x="12" y="69"/>
                </a:lnTo>
                <a:lnTo>
                  <a:pt x="6" y="63"/>
                </a:lnTo>
                <a:lnTo>
                  <a:pt x="4" y="55"/>
                </a:lnTo>
                <a:lnTo>
                  <a:pt x="2" y="47"/>
                </a:lnTo>
                <a:lnTo>
                  <a:pt x="0" y="37"/>
                </a:lnTo>
                <a:close/>
                <a:moveTo>
                  <a:pt x="12" y="39"/>
                </a:moveTo>
                <a:lnTo>
                  <a:pt x="12" y="49"/>
                </a:lnTo>
                <a:lnTo>
                  <a:pt x="12" y="57"/>
                </a:lnTo>
                <a:lnTo>
                  <a:pt x="14" y="63"/>
                </a:lnTo>
                <a:lnTo>
                  <a:pt x="16" y="67"/>
                </a:lnTo>
                <a:lnTo>
                  <a:pt x="20" y="69"/>
                </a:lnTo>
                <a:lnTo>
                  <a:pt x="24" y="71"/>
                </a:lnTo>
                <a:lnTo>
                  <a:pt x="26" y="71"/>
                </a:lnTo>
                <a:lnTo>
                  <a:pt x="28" y="69"/>
                </a:lnTo>
                <a:lnTo>
                  <a:pt x="32" y="65"/>
                </a:lnTo>
                <a:lnTo>
                  <a:pt x="34" y="59"/>
                </a:lnTo>
                <a:lnTo>
                  <a:pt x="34" y="53"/>
                </a:lnTo>
                <a:lnTo>
                  <a:pt x="36" y="45"/>
                </a:lnTo>
                <a:lnTo>
                  <a:pt x="36" y="35"/>
                </a:lnTo>
                <a:lnTo>
                  <a:pt x="36" y="24"/>
                </a:lnTo>
                <a:lnTo>
                  <a:pt x="34" y="14"/>
                </a:lnTo>
                <a:lnTo>
                  <a:pt x="32" y="10"/>
                </a:lnTo>
                <a:lnTo>
                  <a:pt x="28" y="6"/>
                </a:lnTo>
                <a:lnTo>
                  <a:pt x="26" y="4"/>
                </a:lnTo>
                <a:lnTo>
                  <a:pt x="24" y="4"/>
                </a:lnTo>
                <a:lnTo>
                  <a:pt x="20" y="6"/>
                </a:lnTo>
                <a:lnTo>
                  <a:pt x="18" y="8"/>
                </a:lnTo>
                <a:lnTo>
                  <a:pt x="14" y="14"/>
                </a:lnTo>
                <a:lnTo>
                  <a:pt x="12" y="22"/>
                </a:lnTo>
                <a:lnTo>
                  <a:pt x="12" y="29"/>
                </a:lnTo>
                <a:lnTo>
                  <a:pt x="12" y="39"/>
                </a:lnTo>
                <a:close/>
              </a:path>
            </a:pathLst>
          </a:custGeom>
          <a:solidFill>
            <a:srgbClr val="000000"/>
          </a:solidFill>
          <a:ln w="0">
            <a:solidFill>
              <a:srgbClr val="000000"/>
            </a:solidFill>
            <a:prstDash val="solid"/>
            <a:round/>
            <a:headEnd/>
            <a:tailEnd/>
          </a:ln>
        </p:spPr>
        <p:txBody>
          <a:bodyPr/>
          <a:lstStyle/>
          <a:p>
            <a:endParaRPr lang="en-US"/>
          </a:p>
        </p:txBody>
      </p:sp>
      <p:sp>
        <p:nvSpPr>
          <p:cNvPr id="16409" name="Freeform 32">
            <a:extLst>
              <a:ext uri="{FF2B5EF4-FFF2-40B4-BE49-F238E27FC236}">
                <a16:creationId xmlns:a16="http://schemas.microsoft.com/office/drawing/2014/main" id="{E40DAB40-BBDC-EB4C-8EA1-6F673C320936}"/>
              </a:ext>
            </a:extLst>
          </p:cNvPr>
          <p:cNvSpPr>
            <a:spLocks noEditPoints="1"/>
          </p:cNvSpPr>
          <p:nvPr/>
        </p:nvSpPr>
        <p:spPr bwMode="auto">
          <a:xfrm>
            <a:off x="6794500" y="4279900"/>
            <a:ext cx="101600" cy="114300"/>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2147483647 h 72"/>
              <a:gd name="T12" fmla="*/ 0 w 64"/>
              <a:gd name="T13" fmla="*/ 2147483647 h 72"/>
              <a:gd name="T14" fmla="*/ 2147483647 w 64"/>
              <a:gd name="T15" fmla="*/ 2147483647 h 72"/>
              <a:gd name="T16" fmla="*/ 2147483647 w 64"/>
              <a:gd name="T17" fmla="*/ 2147483647 h 72"/>
              <a:gd name="T18" fmla="*/ 2147483647 w 64"/>
              <a:gd name="T19" fmla="*/ 2147483647 h 72"/>
              <a:gd name="T20" fmla="*/ 2147483647 w 64"/>
              <a:gd name="T21" fmla="*/ 2147483647 h 72"/>
              <a:gd name="T22" fmla="*/ 2147483647 w 64"/>
              <a:gd name="T23" fmla="*/ 2147483647 h 72"/>
              <a:gd name="T24" fmla="*/ 0 w 64"/>
              <a:gd name="T25" fmla="*/ 0 h 72"/>
              <a:gd name="T26" fmla="*/ 2147483647 w 64"/>
              <a:gd name="T27" fmla="*/ 0 h 72"/>
              <a:gd name="T28" fmla="*/ 2147483647 w 64"/>
              <a:gd name="T29" fmla="*/ 2147483647 h 72"/>
              <a:gd name="T30" fmla="*/ 2147483647 w 64"/>
              <a:gd name="T31" fmla="*/ 2147483647 h 72"/>
              <a:gd name="T32" fmla="*/ 2147483647 w 64"/>
              <a:gd name="T33" fmla="*/ 2147483647 h 72"/>
              <a:gd name="T34" fmla="*/ 2147483647 w 64"/>
              <a:gd name="T35" fmla="*/ 2147483647 h 72"/>
              <a:gd name="T36" fmla="*/ 2147483647 w 64"/>
              <a:gd name="T37" fmla="*/ 2147483647 h 72"/>
              <a:gd name="T38" fmla="*/ 2147483647 w 64"/>
              <a:gd name="T39" fmla="*/ 2147483647 h 72"/>
              <a:gd name="T40" fmla="*/ 2147483647 w 64"/>
              <a:gd name="T41" fmla="*/ 2147483647 h 72"/>
              <a:gd name="T42" fmla="*/ 2147483647 w 64"/>
              <a:gd name="T43" fmla="*/ 2147483647 h 72"/>
              <a:gd name="T44" fmla="*/ 2147483647 w 64"/>
              <a:gd name="T45" fmla="*/ 2147483647 h 72"/>
              <a:gd name="T46" fmla="*/ 2147483647 w 64"/>
              <a:gd name="T47" fmla="*/ 2147483647 h 72"/>
              <a:gd name="T48" fmla="*/ 2147483647 w 64"/>
              <a:gd name="T49" fmla="*/ 2147483647 h 72"/>
              <a:gd name="T50" fmla="*/ 2147483647 w 64"/>
              <a:gd name="T51" fmla="*/ 2147483647 h 72"/>
              <a:gd name="T52" fmla="*/ 2147483647 w 64"/>
              <a:gd name="T53" fmla="*/ 2147483647 h 72"/>
              <a:gd name="T54" fmla="*/ 2147483647 w 64"/>
              <a:gd name="T55" fmla="*/ 2147483647 h 72"/>
              <a:gd name="T56" fmla="*/ 2147483647 w 64"/>
              <a:gd name="T57" fmla="*/ 2147483647 h 72"/>
              <a:gd name="T58" fmla="*/ 2147483647 w 64"/>
              <a:gd name="T59" fmla="*/ 2147483647 h 72"/>
              <a:gd name="T60" fmla="*/ 2147483647 w 64"/>
              <a:gd name="T61" fmla="*/ 2147483647 h 72"/>
              <a:gd name="T62" fmla="*/ 2147483647 w 64"/>
              <a:gd name="T63" fmla="*/ 2147483647 h 72"/>
              <a:gd name="T64" fmla="*/ 2147483647 w 64"/>
              <a:gd name="T65" fmla="*/ 2147483647 h 72"/>
              <a:gd name="T66" fmla="*/ 2147483647 w 64"/>
              <a:gd name="T67" fmla="*/ 2147483647 h 72"/>
              <a:gd name="T68" fmla="*/ 2147483647 w 64"/>
              <a:gd name="T69" fmla="*/ 2147483647 h 72"/>
              <a:gd name="T70" fmla="*/ 2147483647 w 64"/>
              <a:gd name="T71" fmla="*/ 2147483647 h 72"/>
              <a:gd name="T72" fmla="*/ 2147483647 w 64"/>
              <a:gd name="T73" fmla="*/ 2147483647 h 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4"/>
              <a:gd name="T112" fmla="*/ 0 h 72"/>
              <a:gd name="T113" fmla="*/ 64 w 64"/>
              <a:gd name="T114" fmla="*/ 72 h 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4" h="72">
                <a:moveTo>
                  <a:pt x="48" y="36"/>
                </a:moveTo>
                <a:lnTo>
                  <a:pt x="54" y="38"/>
                </a:lnTo>
                <a:lnTo>
                  <a:pt x="58" y="40"/>
                </a:lnTo>
                <a:lnTo>
                  <a:pt x="62" y="46"/>
                </a:lnTo>
                <a:lnTo>
                  <a:pt x="64" y="52"/>
                </a:lnTo>
                <a:lnTo>
                  <a:pt x="62" y="58"/>
                </a:lnTo>
                <a:lnTo>
                  <a:pt x="60" y="62"/>
                </a:lnTo>
                <a:lnTo>
                  <a:pt x="56" y="66"/>
                </a:lnTo>
                <a:lnTo>
                  <a:pt x="50" y="70"/>
                </a:lnTo>
                <a:lnTo>
                  <a:pt x="46" y="72"/>
                </a:lnTo>
                <a:lnTo>
                  <a:pt x="40" y="72"/>
                </a:lnTo>
                <a:lnTo>
                  <a:pt x="32" y="72"/>
                </a:lnTo>
                <a:lnTo>
                  <a:pt x="0" y="72"/>
                </a:lnTo>
                <a:lnTo>
                  <a:pt x="0" y="70"/>
                </a:lnTo>
                <a:lnTo>
                  <a:pt x="2" y="70"/>
                </a:lnTo>
                <a:lnTo>
                  <a:pt x="6" y="70"/>
                </a:lnTo>
                <a:lnTo>
                  <a:pt x="8" y="68"/>
                </a:lnTo>
                <a:lnTo>
                  <a:pt x="8" y="64"/>
                </a:lnTo>
                <a:lnTo>
                  <a:pt x="10" y="60"/>
                </a:lnTo>
                <a:lnTo>
                  <a:pt x="10" y="12"/>
                </a:lnTo>
                <a:lnTo>
                  <a:pt x="8" y="6"/>
                </a:lnTo>
                <a:lnTo>
                  <a:pt x="8" y="4"/>
                </a:lnTo>
                <a:lnTo>
                  <a:pt x="6" y="2"/>
                </a:lnTo>
                <a:lnTo>
                  <a:pt x="2" y="2"/>
                </a:lnTo>
                <a:lnTo>
                  <a:pt x="0" y="2"/>
                </a:lnTo>
                <a:lnTo>
                  <a:pt x="0" y="0"/>
                </a:lnTo>
                <a:lnTo>
                  <a:pt x="30" y="0"/>
                </a:lnTo>
                <a:lnTo>
                  <a:pt x="38" y="0"/>
                </a:lnTo>
                <a:lnTo>
                  <a:pt x="44" y="2"/>
                </a:lnTo>
                <a:lnTo>
                  <a:pt x="50" y="4"/>
                </a:lnTo>
                <a:lnTo>
                  <a:pt x="56" y="8"/>
                </a:lnTo>
                <a:lnTo>
                  <a:pt x="58" y="14"/>
                </a:lnTo>
                <a:lnTo>
                  <a:pt x="60" y="20"/>
                </a:lnTo>
                <a:lnTo>
                  <a:pt x="60" y="24"/>
                </a:lnTo>
                <a:lnTo>
                  <a:pt x="56" y="30"/>
                </a:lnTo>
                <a:lnTo>
                  <a:pt x="52" y="34"/>
                </a:lnTo>
                <a:lnTo>
                  <a:pt x="48" y="36"/>
                </a:lnTo>
                <a:close/>
                <a:moveTo>
                  <a:pt x="20" y="32"/>
                </a:moveTo>
                <a:lnTo>
                  <a:pt x="22" y="34"/>
                </a:lnTo>
                <a:lnTo>
                  <a:pt x="24" y="34"/>
                </a:lnTo>
                <a:lnTo>
                  <a:pt x="26" y="34"/>
                </a:lnTo>
                <a:lnTo>
                  <a:pt x="30" y="34"/>
                </a:lnTo>
                <a:lnTo>
                  <a:pt x="36" y="34"/>
                </a:lnTo>
                <a:lnTo>
                  <a:pt x="40" y="32"/>
                </a:lnTo>
                <a:lnTo>
                  <a:pt x="44" y="30"/>
                </a:lnTo>
                <a:lnTo>
                  <a:pt x="46" y="26"/>
                </a:lnTo>
                <a:lnTo>
                  <a:pt x="48" y="24"/>
                </a:lnTo>
                <a:lnTo>
                  <a:pt x="48" y="20"/>
                </a:lnTo>
                <a:lnTo>
                  <a:pt x="46" y="14"/>
                </a:lnTo>
                <a:lnTo>
                  <a:pt x="42" y="8"/>
                </a:lnTo>
                <a:lnTo>
                  <a:pt x="38" y="6"/>
                </a:lnTo>
                <a:lnTo>
                  <a:pt x="34" y="4"/>
                </a:lnTo>
                <a:lnTo>
                  <a:pt x="28" y="4"/>
                </a:lnTo>
                <a:lnTo>
                  <a:pt x="24" y="4"/>
                </a:lnTo>
                <a:lnTo>
                  <a:pt x="20" y="4"/>
                </a:lnTo>
                <a:lnTo>
                  <a:pt x="20" y="32"/>
                </a:lnTo>
                <a:close/>
                <a:moveTo>
                  <a:pt x="20" y="68"/>
                </a:moveTo>
                <a:lnTo>
                  <a:pt x="26" y="68"/>
                </a:lnTo>
                <a:lnTo>
                  <a:pt x="32" y="68"/>
                </a:lnTo>
                <a:lnTo>
                  <a:pt x="38" y="68"/>
                </a:lnTo>
                <a:lnTo>
                  <a:pt x="42" y="66"/>
                </a:lnTo>
                <a:lnTo>
                  <a:pt x="46" y="64"/>
                </a:lnTo>
                <a:lnTo>
                  <a:pt x="50" y="60"/>
                </a:lnTo>
                <a:lnTo>
                  <a:pt x="50" y="54"/>
                </a:lnTo>
                <a:lnTo>
                  <a:pt x="50" y="50"/>
                </a:lnTo>
                <a:lnTo>
                  <a:pt x="48" y="46"/>
                </a:lnTo>
                <a:lnTo>
                  <a:pt x="46" y="42"/>
                </a:lnTo>
                <a:lnTo>
                  <a:pt x="42" y="40"/>
                </a:lnTo>
                <a:lnTo>
                  <a:pt x="36" y="38"/>
                </a:lnTo>
                <a:lnTo>
                  <a:pt x="28" y="38"/>
                </a:lnTo>
                <a:lnTo>
                  <a:pt x="26" y="38"/>
                </a:lnTo>
                <a:lnTo>
                  <a:pt x="24" y="38"/>
                </a:lnTo>
                <a:lnTo>
                  <a:pt x="22" y="38"/>
                </a:lnTo>
                <a:lnTo>
                  <a:pt x="20" y="38"/>
                </a:lnTo>
                <a:lnTo>
                  <a:pt x="20" y="68"/>
                </a:lnTo>
                <a:close/>
              </a:path>
            </a:pathLst>
          </a:custGeom>
          <a:solidFill>
            <a:srgbClr val="000000"/>
          </a:solidFill>
          <a:ln w="0">
            <a:solidFill>
              <a:srgbClr val="000000"/>
            </a:solidFill>
            <a:prstDash val="solid"/>
            <a:round/>
            <a:headEnd/>
            <a:tailEnd/>
          </a:ln>
        </p:spPr>
        <p:txBody>
          <a:bodyPr/>
          <a:lstStyle/>
          <a:p>
            <a:endParaRPr lang="en-US"/>
          </a:p>
        </p:txBody>
      </p:sp>
      <p:sp>
        <p:nvSpPr>
          <p:cNvPr id="16410" name="Freeform 33">
            <a:extLst>
              <a:ext uri="{FF2B5EF4-FFF2-40B4-BE49-F238E27FC236}">
                <a16:creationId xmlns:a16="http://schemas.microsoft.com/office/drawing/2014/main" id="{BFDB6012-0130-8F4A-A115-26146C0633D0}"/>
              </a:ext>
            </a:extLst>
          </p:cNvPr>
          <p:cNvSpPr>
            <a:spLocks noEditPoints="1"/>
          </p:cNvSpPr>
          <p:nvPr/>
        </p:nvSpPr>
        <p:spPr bwMode="auto">
          <a:xfrm>
            <a:off x="6953250" y="4318000"/>
            <a:ext cx="87313" cy="34925"/>
          </a:xfrm>
          <a:custGeom>
            <a:avLst/>
            <a:gdLst>
              <a:gd name="T0" fmla="*/ 0 w 55"/>
              <a:gd name="T1" fmla="*/ 0 h 22"/>
              <a:gd name="T2" fmla="*/ 2147483647 w 55"/>
              <a:gd name="T3" fmla="*/ 0 h 22"/>
              <a:gd name="T4" fmla="*/ 2147483647 w 55"/>
              <a:gd name="T5" fmla="*/ 2147483647 h 22"/>
              <a:gd name="T6" fmla="*/ 0 w 55"/>
              <a:gd name="T7" fmla="*/ 2147483647 h 22"/>
              <a:gd name="T8" fmla="*/ 0 w 55"/>
              <a:gd name="T9" fmla="*/ 0 h 22"/>
              <a:gd name="T10" fmla="*/ 0 w 55"/>
              <a:gd name="T11" fmla="*/ 2147483647 h 22"/>
              <a:gd name="T12" fmla="*/ 2147483647 w 55"/>
              <a:gd name="T13" fmla="*/ 2147483647 h 22"/>
              <a:gd name="T14" fmla="*/ 2147483647 w 55"/>
              <a:gd name="T15" fmla="*/ 2147483647 h 22"/>
              <a:gd name="T16" fmla="*/ 0 w 55"/>
              <a:gd name="T17" fmla="*/ 2147483647 h 22"/>
              <a:gd name="T18" fmla="*/ 0 w 55"/>
              <a:gd name="T19" fmla="*/ 2147483647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
              <a:gd name="T31" fmla="*/ 0 h 22"/>
              <a:gd name="T32" fmla="*/ 55 w 55"/>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 h="22">
                <a:moveTo>
                  <a:pt x="0" y="0"/>
                </a:moveTo>
                <a:lnTo>
                  <a:pt x="55" y="0"/>
                </a:lnTo>
                <a:lnTo>
                  <a:pt x="55" y="4"/>
                </a:lnTo>
                <a:lnTo>
                  <a:pt x="0" y="4"/>
                </a:lnTo>
                <a:lnTo>
                  <a:pt x="0" y="0"/>
                </a:lnTo>
                <a:close/>
                <a:moveTo>
                  <a:pt x="0" y="18"/>
                </a:moveTo>
                <a:lnTo>
                  <a:pt x="55" y="18"/>
                </a:lnTo>
                <a:lnTo>
                  <a:pt x="55" y="22"/>
                </a:lnTo>
                <a:lnTo>
                  <a:pt x="0" y="22"/>
                </a:lnTo>
                <a:lnTo>
                  <a:pt x="0" y="18"/>
                </a:lnTo>
                <a:close/>
              </a:path>
            </a:pathLst>
          </a:custGeom>
          <a:solidFill>
            <a:srgbClr val="000000"/>
          </a:solidFill>
          <a:ln w="0">
            <a:solidFill>
              <a:srgbClr val="000000"/>
            </a:solidFill>
            <a:prstDash val="solid"/>
            <a:round/>
            <a:headEnd/>
            <a:tailEnd/>
          </a:ln>
        </p:spPr>
        <p:txBody>
          <a:bodyPr/>
          <a:lstStyle/>
          <a:p>
            <a:endParaRPr lang="en-US"/>
          </a:p>
        </p:txBody>
      </p:sp>
      <p:sp>
        <p:nvSpPr>
          <p:cNvPr id="16411" name="Freeform 34">
            <a:extLst>
              <a:ext uri="{FF2B5EF4-FFF2-40B4-BE49-F238E27FC236}">
                <a16:creationId xmlns:a16="http://schemas.microsoft.com/office/drawing/2014/main" id="{E424DEA9-F995-D84F-A085-4AC9B4F77FF1}"/>
              </a:ext>
            </a:extLst>
          </p:cNvPr>
          <p:cNvSpPr>
            <a:spLocks/>
          </p:cNvSpPr>
          <p:nvPr/>
        </p:nvSpPr>
        <p:spPr bwMode="auto">
          <a:xfrm>
            <a:off x="7091363" y="4276725"/>
            <a:ext cx="73025" cy="117475"/>
          </a:xfrm>
          <a:custGeom>
            <a:avLst/>
            <a:gdLst>
              <a:gd name="T0" fmla="*/ 2147483647 w 46"/>
              <a:gd name="T1" fmla="*/ 2147483647 h 74"/>
              <a:gd name="T2" fmla="*/ 2147483647 w 46"/>
              <a:gd name="T3" fmla="*/ 2147483647 h 74"/>
              <a:gd name="T4" fmla="*/ 0 w 46"/>
              <a:gd name="T5" fmla="*/ 2147483647 h 74"/>
              <a:gd name="T6" fmla="*/ 0 w 46"/>
              <a:gd name="T7" fmla="*/ 2147483647 h 74"/>
              <a:gd name="T8" fmla="*/ 2147483647 w 46"/>
              <a:gd name="T9" fmla="*/ 2147483647 h 74"/>
              <a:gd name="T10" fmla="*/ 2147483647 w 46"/>
              <a:gd name="T11" fmla="*/ 2147483647 h 74"/>
              <a:gd name="T12" fmla="*/ 2147483647 w 46"/>
              <a:gd name="T13" fmla="*/ 2147483647 h 74"/>
              <a:gd name="T14" fmla="*/ 2147483647 w 46"/>
              <a:gd name="T15" fmla="*/ 2147483647 h 74"/>
              <a:gd name="T16" fmla="*/ 2147483647 w 46"/>
              <a:gd name="T17" fmla="*/ 2147483647 h 74"/>
              <a:gd name="T18" fmla="*/ 2147483647 w 46"/>
              <a:gd name="T19" fmla="*/ 2147483647 h 74"/>
              <a:gd name="T20" fmla="*/ 2147483647 w 46"/>
              <a:gd name="T21" fmla="*/ 2147483647 h 74"/>
              <a:gd name="T22" fmla="*/ 2147483647 w 46"/>
              <a:gd name="T23" fmla="*/ 2147483647 h 74"/>
              <a:gd name="T24" fmla="*/ 2147483647 w 46"/>
              <a:gd name="T25" fmla="*/ 2147483647 h 74"/>
              <a:gd name="T26" fmla="*/ 2147483647 w 46"/>
              <a:gd name="T27" fmla="*/ 2147483647 h 74"/>
              <a:gd name="T28" fmla="*/ 2147483647 w 46"/>
              <a:gd name="T29" fmla="*/ 2147483647 h 74"/>
              <a:gd name="T30" fmla="*/ 2147483647 w 46"/>
              <a:gd name="T31" fmla="*/ 2147483647 h 74"/>
              <a:gd name="T32" fmla="*/ 2147483647 w 46"/>
              <a:gd name="T33" fmla="*/ 2147483647 h 74"/>
              <a:gd name="T34" fmla="*/ 2147483647 w 46"/>
              <a:gd name="T35" fmla="*/ 2147483647 h 74"/>
              <a:gd name="T36" fmla="*/ 0 w 46"/>
              <a:gd name="T37" fmla="*/ 2147483647 h 74"/>
              <a:gd name="T38" fmla="*/ 2147483647 w 46"/>
              <a:gd name="T39" fmla="*/ 2147483647 h 74"/>
              <a:gd name="T40" fmla="*/ 2147483647 w 46"/>
              <a:gd name="T41" fmla="*/ 2147483647 h 74"/>
              <a:gd name="T42" fmla="*/ 2147483647 w 46"/>
              <a:gd name="T43" fmla="*/ 2147483647 h 74"/>
              <a:gd name="T44" fmla="*/ 2147483647 w 46"/>
              <a:gd name="T45" fmla="*/ 2147483647 h 74"/>
              <a:gd name="T46" fmla="*/ 2147483647 w 46"/>
              <a:gd name="T47" fmla="*/ 2147483647 h 74"/>
              <a:gd name="T48" fmla="*/ 2147483647 w 46"/>
              <a:gd name="T49" fmla="*/ 0 h 74"/>
              <a:gd name="T50" fmla="*/ 2147483647 w 46"/>
              <a:gd name="T51" fmla="*/ 2147483647 h 74"/>
              <a:gd name="T52" fmla="*/ 2147483647 w 46"/>
              <a:gd name="T53" fmla="*/ 2147483647 h 74"/>
              <a:gd name="T54" fmla="*/ 2147483647 w 46"/>
              <a:gd name="T55" fmla="*/ 2147483647 h 74"/>
              <a:gd name="T56" fmla="*/ 2147483647 w 46"/>
              <a:gd name="T57" fmla="*/ 2147483647 h 74"/>
              <a:gd name="T58" fmla="*/ 2147483647 w 46"/>
              <a:gd name="T59" fmla="*/ 2147483647 h 74"/>
              <a:gd name="T60" fmla="*/ 2147483647 w 46"/>
              <a:gd name="T61" fmla="*/ 2147483647 h 74"/>
              <a:gd name="T62" fmla="*/ 2147483647 w 46"/>
              <a:gd name="T63" fmla="*/ 2147483647 h 74"/>
              <a:gd name="T64" fmla="*/ 2147483647 w 46"/>
              <a:gd name="T65" fmla="*/ 2147483647 h 74"/>
              <a:gd name="T66" fmla="*/ 2147483647 w 46"/>
              <a:gd name="T67" fmla="*/ 2147483647 h 74"/>
              <a:gd name="T68" fmla="*/ 2147483647 w 46"/>
              <a:gd name="T69" fmla="*/ 2147483647 h 74"/>
              <a:gd name="T70" fmla="*/ 2147483647 w 46"/>
              <a:gd name="T71" fmla="*/ 2147483647 h 74"/>
              <a:gd name="T72" fmla="*/ 2147483647 w 46"/>
              <a:gd name="T73" fmla="*/ 2147483647 h 74"/>
              <a:gd name="T74" fmla="*/ 2147483647 w 46"/>
              <a:gd name="T75" fmla="*/ 2147483647 h 74"/>
              <a:gd name="T76" fmla="*/ 2147483647 w 46"/>
              <a:gd name="T77" fmla="*/ 2147483647 h 74"/>
              <a:gd name="T78" fmla="*/ 2147483647 w 46"/>
              <a:gd name="T79" fmla="*/ 2147483647 h 74"/>
              <a:gd name="T80" fmla="*/ 2147483647 w 46"/>
              <a:gd name="T81" fmla="*/ 2147483647 h 74"/>
              <a:gd name="T82" fmla="*/ 2147483647 w 46"/>
              <a:gd name="T83" fmla="*/ 2147483647 h 74"/>
              <a:gd name="T84" fmla="*/ 2147483647 w 46"/>
              <a:gd name="T85" fmla="*/ 2147483647 h 74"/>
              <a:gd name="T86" fmla="*/ 2147483647 w 46"/>
              <a:gd name="T87" fmla="*/ 2147483647 h 74"/>
              <a:gd name="T88" fmla="*/ 2147483647 w 46"/>
              <a:gd name="T89" fmla="*/ 2147483647 h 74"/>
              <a:gd name="T90" fmla="*/ 2147483647 w 46"/>
              <a:gd name="T91" fmla="*/ 2147483647 h 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6"/>
              <a:gd name="T139" fmla="*/ 0 h 74"/>
              <a:gd name="T140" fmla="*/ 46 w 46"/>
              <a:gd name="T141" fmla="*/ 74 h 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6" h="74">
                <a:moveTo>
                  <a:pt x="46" y="60"/>
                </a:moveTo>
                <a:lnTo>
                  <a:pt x="42" y="74"/>
                </a:lnTo>
                <a:lnTo>
                  <a:pt x="0" y="74"/>
                </a:lnTo>
                <a:lnTo>
                  <a:pt x="0" y="72"/>
                </a:lnTo>
                <a:lnTo>
                  <a:pt x="10" y="62"/>
                </a:lnTo>
                <a:lnTo>
                  <a:pt x="18" y="52"/>
                </a:lnTo>
                <a:lnTo>
                  <a:pt x="26" y="44"/>
                </a:lnTo>
                <a:lnTo>
                  <a:pt x="30" y="38"/>
                </a:lnTo>
                <a:lnTo>
                  <a:pt x="32" y="30"/>
                </a:lnTo>
                <a:lnTo>
                  <a:pt x="32" y="24"/>
                </a:lnTo>
                <a:lnTo>
                  <a:pt x="32" y="18"/>
                </a:lnTo>
                <a:lnTo>
                  <a:pt x="28" y="14"/>
                </a:lnTo>
                <a:lnTo>
                  <a:pt x="24" y="10"/>
                </a:lnTo>
                <a:lnTo>
                  <a:pt x="18" y="8"/>
                </a:lnTo>
                <a:lnTo>
                  <a:pt x="14" y="10"/>
                </a:lnTo>
                <a:lnTo>
                  <a:pt x="8" y="12"/>
                </a:lnTo>
                <a:lnTo>
                  <a:pt x="4" y="16"/>
                </a:lnTo>
                <a:lnTo>
                  <a:pt x="2" y="22"/>
                </a:lnTo>
                <a:lnTo>
                  <a:pt x="0" y="22"/>
                </a:lnTo>
                <a:lnTo>
                  <a:pt x="2" y="16"/>
                </a:lnTo>
                <a:lnTo>
                  <a:pt x="4" y="10"/>
                </a:lnTo>
                <a:lnTo>
                  <a:pt x="8" y="6"/>
                </a:lnTo>
                <a:lnTo>
                  <a:pt x="12" y="4"/>
                </a:lnTo>
                <a:lnTo>
                  <a:pt x="16" y="2"/>
                </a:lnTo>
                <a:lnTo>
                  <a:pt x="20" y="0"/>
                </a:lnTo>
                <a:lnTo>
                  <a:pt x="26" y="2"/>
                </a:lnTo>
                <a:lnTo>
                  <a:pt x="32" y="4"/>
                </a:lnTo>
                <a:lnTo>
                  <a:pt x="36" y="6"/>
                </a:lnTo>
                <a:lnTo>
                  <a:pt x="40" y="12"/>
                </a:lnTo>
                <a:lnTo>
                  <a:pt x="42" y="20"/>
                </a:lnTo>
                <a:lnTo>
                  <a:pt x="42" y="26"/>
                </a:lnTo>
                <a:lnTo>
                  <a:pt x="40" y="30"/>
                </a:lnTo>
                <a:lnTo>
                  <a:pt x="34" y="40"/>
                </a:lnTo>
                <a:lnTo>
                  <a:pt x="26" y="48"/>
                </a:lnTo>
                <a:lnTo>
                  <a:pt x="20" y="56"/>
                </a:lnTo>
                <a:lnTo>
                  <a:pt x="16" y="60"/>
                </a:lnTo>
                <a:lnTo>
                  <a:pt x="12" y="64"/>
                </a:lnTo>
                <a:lnTo>
                  <a:pt x="10" y="66"/>
                </a:lnTo>
                <a:lnTo>
                  <a:pt x="28" y="66"/>
                </a:lnTo>
                <a:lnTo>
                  <a:pt x="34" y="66"/>
                </a:lnTo>
                <a:lnTo>
                  <a:pt x="36" y="66"/>
                </a:lnTo>
                <a:lnTo>
                  <a:pt x="38" y="66"/>
                </a:lnTo>
                <a:lnTo>
                  <a:pt x="40" y="64"/>
                </a:lnTo>
                <a:lnTo>
                  <a:pt x="42" y="62"/>
                </a:lnTo>
                <a:lnTo>
                  <a:pt x="44" y="60"/>
                </a:lnTo>
                <a:lnTo>
                  <a:pt x="46" y="60"/>
                </a:lnTo>
                <a:close/>
              </a:path>
            </a:pathLst>
          </a:custGeom>
          <a:solidFill>
            <a:srgbClr val="000000"/>
          </a:solidFill>
          <a:ln w="0">
            <a:solidFill>
              <a:srgbClr val="000000"/>
            </a:solidFill>
            <a:prstDash val="solid"/>
            <a:round/>
            <a:headEnd/>
            <a:tailEnd/>
          </a:ln>
        </p:spPr>
        <p:txBody>
          <a:bodyPr/>
          <a:lstStyle/>
          <a:p>
            <a:endParaRPr lang="en-US"/>
          </a:p>
        </p:txBody>
      </p:sp>
      <p:sp>
        <p:nvSpPr>
          <p:cNvPr id="16412" name="Freeform 35">
            <a:extLst>
              <a:ext uri="{FF2B5EF4-FFF2-40B4-BE49-F238E27FC236}">
                <a16:creationId xmlns:a16="http://schemas.microsoft.com/office/drawing/2014/main" id="{2AD43C2D-D2F1-A247-A256-4B24982F30CB}"/>
              </a:ext>
            </a:extLst>
          </p:cNvPr>
          <p:cNvSpPr>
            <a:spLocks noEditPoints="1"/>
          </p:cNvSpPr>
          <p:nvPr/>
        </p:nvSpPr>
        <p:spPr bwMode="auto">
          <a:xfrm>
            <a:off x="7180263" y="4276725"/>
            <a:ext cx="69850" cy="120650"/>
          </a:xfrm>
          <a:custGeom>
            <a:avLst/>
            <a:gdLst>
              <a:gd name="T0" fmla="*/ 0 w 44"/>
              <a:gd name="T1" fmla="*/ 2147483647 h 76"/>
              <a:gd name="T2" fmla="*/ 0 w 44"/>
              <a:gd name="T3" fmla="*/ 2147483647 h 76"/>
              <a:gd name="T4" fmla="*/ 2147483647 w 44"/>
              <a:gd name="T5" fmla="*/ 2147483647 h 76"/>
              <a:gd name="T6" fmla="*/ 2147483647 w 44"/>
              <a:gd name="T7" fmla="*/ 2147483647 h 76"/>
              <a:gd name="T8" fmla="*/ 2147483647 w 44"/>
              <a:gd name="T9" fmla="*/ 2147483647 h 76"/>
              <a:gd name="T10" fmla="*/ 2147483647 w 44"/>
              <a:gd name="T11" fmla="*/ 2147483647 h 76"/>
              <a:gd name="T12" fmla="*/ 2147483647 w 44"/>
              <a:gd name="T13" fmla="*/ 0 h 76"/>
              <a:gd name="T14" fmla="*/ 2147483647 w 44"/>
              <a:gd name="T15" fmla="*/ 2147483647 h 76"/>
              <a:gd name="T16" fmla="*/ 2147483647 w 44"/>
              <a:gd name="T17" fmla="*/ 2147483647 h 76"/>
              <a:gd name="T18" fmla="*/ 2147483647 w 44"/>
              <a:gd name="T19" fmla="*/ 2147483647 h 76"/>
              <a:gd name="T20" fmla="*/ 2147483647 w 44"/>
              <a:gd name="T21" fmla="*/ 2147483647 h 76"/>
              <a:gd name="T22" fmla="*/ 2147483647 w 44"/>
              <a:gd name="T23" fmla="*/ 2147483647 h 76"/>
              <a:gd name="T24" fmla="*/ 2147483647 w 44"/>
              <a:gd name="T25" fmla="*/ 2147483647 h 76"/>
              <a:gd name="T26" fmla="*/ 2147483647 w 44"/>
              <a:gd name="T27" fmla="*/ 2147483647 h 76"/>
              <a:gd name="T28" fmla="*/ 2147483647 w 44"/>
              <a:gd name="T29" fmla="*/ 2147483647 h 76"/>
              <a:gd name="T30" fmla="*/ 2147483647 w 44"/>
              <a:gd name="T31" fmla="*/ 2147483647 h 76"/>
              <a:gd name="T32" fmla="*/ 2147483647 w 44"/>
              <a:gd name="T33" fmla="*/ 2147483647 h 76"/>
              <a:gd name="T34" fmla="*/ 2147483647 w 44"/>
              <a:gd name="T35" fmla="*/ 2147483647 h 76"/>
              <a:gd name="T36" fmla="*/ 2147483647 w 44"/>
              <a:gd name="T37" fmla="*/ 2147483647 h 76"/>
              <a:gd name="T38" fmla="*/ 2147483647 w 44"/>
              <a:gd name="T39" fmla="*/ 2147483647 h 76"/>
              <a:gd name="T40" fmla="*/ 2147483647 w 44"/>
              <a:gd name="T41" fmla="*/ 2147483647 h 76"/>
              <a:gd name="T42" fmla="*/ 2147483647 w 44"/>
              <a:gd name="T43" fmla="*/ 2147483647 h 76"/>
              <a:gd name="T44" fmla="*/ 2147483647 w 44"/>
              <a:gd name="T45" fmla="*/ 2147483647 h 76"/>
              <a:gd name="T46" fmla="*/ 0 w 44"/>
              <a:gd name="T47" fmla="*/ 2147483647 h 76"/>
              <a:gd name="T48" fmla="*/ 0 w 44"/>
              <a:gd name="T49" fmla="*/ 2147483647 h 76"/>
              <a:gd name="T50" fmla="*/ 2147483647 w 44"/>
              <a:gd name="T51" fmla="*/ 2147483647 h 76"/>
              <a:gd name="T52" fmla="*/ 2147483647 w 44"/>
              <a:gd name="T53" fmla="*/ 2147483647 h 76"/>
              <a:gd name="T54" fmla="*/ 2147483647 w 44"/>
              <a:gd name="T55" fmla="*/ 2147483647 h 76"/>
              <a:gd name="T56" fmla="*/ 2147483647 w 44"/>
              <a:gd name="T57" fmla="*/ 2147483647 h 76"/>
              <a:gd name="T58" fmla="*/ 2147483647 w 44"/>
              <a:gd name="T59" fmla="*/ 2147483647 h 76"/>
              <a:gd name="T60" fmla="*/ 2147483647 w 44"/>
              <a:gd name="T61" fmla="*/ 2147483647 h 76"/>
              <a:gd name="T62" fmla="*/ 2147483647 w 44"/>
              <a:gd name="T63" fmla="*/ 2147483647 h 76"/>
              <a:gd name="T64" fmla="*/ 2147483647 w 44"/>
              <a:gd name="T65" fmla="*/ 2147483647 h 76"/>
              <a:gd name="T66" fmla="*/ 2147483647 w 44"/>
              <a:gd name="T67" fmla="*/ 2147483647 h 76"/>
              <a:gd name="T68" fmla="*/ 2147483647 w 44"/>
              <a:gd name="T69" fmla="*/ 2147483647 h 76"/>
              <a:gd name="T70" fmla="*/ 2147483647 w 44"/>
              <a:gd name="T71" fmla="*/ 2147483647 h 76"/>
              <a:gd name="T72" fmla="*/ 2147483647 w 44"/>
              <a:gd name="T73" fmla="*/ 2147483647 h 76"/>
              <a:gd name="T74" fmla="*/ 2147483647 w 44"/>
              <a:gd name="T75" fmla="*/ 2147483647 h 76"/>
              <a:gd name="T76" fmla="*/ 2147483647 w 44"/>
              <a:gd name="T77" fmla="*/ 2147483647 h 76"/>
              <a:gd name="T78" fmla="*/ 2147483647 w 44"/>
              <a:gd name="T79" fmla="*/ 2147483647 h 76"/>
              <a:gd name="T80" fmla="*/ 2147483647 w 44"/>
              <a:gd name="T81" fmla="*/ 2147483647 h 76"/>
              <a:gd name="T82" fmla="*/ 2147483647 w 44"/>
              <a:gd name="T83" fmla="*/ 2147483647 h 76"/>
              <a:gd name="T84" fmla="*/ 2147483647 w 44"/>
              <a:gd name="T85" fmla="*/ 2147483647 h 76"/>
              <a:gd name="T86" fmla="*/ 2147483647 w 44"/>
              <a:gd name="T87" fmla="*/ 2147483647 h 76"/>
              <a:gd name="T88" fmla="*/ 2147483647 w 44"/>
              <a:gd name="T89" fmla="*/ 2147483647 h 76"/>
              <a:gd name="T90" fmla="*/ 2147483647 w 44"/>
              <a:gd name="T91" fmla="*/ 2147483647 h 76"/>
              <a:gd name="T92" fmla="*/ 2147483647 w 44"/>
              <a:gd name="T93" fmla="*/ 2147483647 h 76"/>
              <a:gd name="T94" fmla="*/ 2147483647 w 44"/>
              <a:gd name="T95" fmla="*/ 2147483647 h 76"/>
              <a:gd name="T96" fmla="*/ 2147483647 w 44"/>
              <a:gd name="T97" fmla="*/ 2147483647 h 76"/>
              <a:gd name="T98" fmla="*/ 2147483647 w 44"/>
              <a:gd name="T99" fmla="*/ 2147483647 h 76"/>
              <a:gd name="T100" fmla="*/ 2147483647 w 44"/>
              <a:gd name="T101" fmla="*/ 2147483647 h 7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4"/>
              <a:gd name="T154" fmla="*/ 0 h 76"/>
              <a:gd name="T155" fmla="*/ 44 w 44"/>
              <a:gd name="T156" fmla="*/ 76 h 7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4" h="76">
                <a:moveTo>
                  <a:pt x="0" y="38"/>
                </a:moveTo>
                <a:lnTo>
                  <a:pt x="0" y="28"/>
                </a:lnTo>
                <a:lnTo>
                  <a:pt x="2" y="18"/>
                </a:lnTo>
                <a:lnTo>
                  <a:pt x="8" y="10"/>
                </a:lnTo>
                <a:lnTo>
                  <a:pt x="12" y="4"/>
                </a:lnTo>
                <a:lnTo>
                  <a:pt x="18" y="2"/>
                </a:lnTo>
                <a:lnTo>
                  <a:pt x="22" y="0"/>
                </a:lnTo>
                <a:lnTo>
                  <a:pt x="28" y="2"/>
                </a:lnTo>
                <a:lnTo>
                  <a:pt x="32" y="4"/>
                </a:lnTo>
                <a:lnTo>
                  <a:pt x="36" y="10"/>
                </a:lnTo>
                <a:lnTo>
                  <a:pt x="40" y="18"/>
                </a:lnTo>
                <a:lnTo>
                  <a:pt x="44" y="26"/>
                </a:lnTo>
                <a:lnTo>
                  <a:pt x="44" y="38"/>
                </a:lnTo>
                <a:lnTo>
                  <a:pt x="44" y="48"/>
                </a:lnTo>
                <a:lnTo>
                  <a:pt x="40" y="58"/>
                </a:lnTo>
                <a:lnTo>
                  <a:pt x="36" y="66"/>
                </a:lnTo>
                <a:lnTo>
                  <a:pt x="32" y="72"/>
                </a:lnTo>
                <a:lnTo>
                  <a:pt x="26" y="74"/>
                </a:lnTo>
                <a:lnTo>
                  <a:pt x="22" y="76"/>
                </a:lnTo>
                <a:lnTo>
                  <a:pt x="16" y="74"/>
                </a:lnTo>
                <a:lnTo>
                  <a:pt x="10" y="70"/>
                </a:lnTo>
                <a:lnTo>
                  <a:pt x="4" y="64"/>
                </a:lnTo>
                <a:lnTo>
                  <a:pt x="2" y="56"/>
                </a:lnTo>
                <a:lnTo>
                  <a:pt x="0" y="48"/>
                </a:lnTo>
                <a:lnTo>
                  <a:pt x="0" y="38"/>
                </a:lnTo>
                <a:close/>
                <a:moveTo>
                  <a:pt x="10" y="40"/>
                </a:moveTo>
                <a:lnTo>
                  <a:pt x="10" y="50"/>
                </a:lnTo>
                <a:lnTo>
                  <a:pt x="10" y="58"/>
                </a:lnTo>
                <a:lnTo>
                  <a:pt x="12" y="64"/>
                </a:lnTo>
                <a:lnTo>
                  <a:pt x="16" y="68"/>
                </a:lnTo>
                <a:lnTo>
                  <a:pt x="18" y="70"/>
                </a:lnTo>
                <a:lnTo>
                  <a:pt x="22" y="72"/>
                </a:lnTo>
                <a:lnTo>
                  <a:pt x="24" y="72"/>
                </a:lnTo>
                <a:lnTo>
                  <a:pt x="28" y="70"/>
                </a:lnTo>
                <a:lnTo>
                  <a:pt x="30" y="66"/>
                </a:lnTo>
                <a:lnTo>
                  <a:pt x="32" y="60"/>
                </a:lnTo>
                <a:lnTo>
                  <a:pt x="34" y="54"/>
                </a:lnTo>
                <a:lnTo>
                  <a:pt x="34" y="46"/>
                </a:lnTo>
                <a:lnTo>
                  <a:pt x="34" y="36"/>
                </a:lnTo>
                <a:lnTo>
                  <a:pt x="34" y="24"/>
                </a:lnTo>
                <a:lnTo>
                  <a:pt x="32" y="14"/>
                </a:lnTo>
                <a:lnTo>
                  <a:pt x="30" y="10"/>
                </a:lnTo>
                <a:lnTo>
                  <a:pt x="26" y="6"/>
                </a:lnTo>
                <a:lnTo>
                  <a:pt x="24" y="4"/>
                </a:lnTo>
                <a:lnTo>
                  <a:pt x="22" y="4"/>
                </a:lnTo>
                <a:lnTo>
                  <a:pt x="18" y="6"/>
                </a:lnTo>
                <a:lnTo>
                  <a:pt x="16" y="8"/>
                </a:lnTo>
                <a:lnTo>
                  <a:pt x="12" y="14"/>
                </a:lnTo>
                <a:lnTo>
                  <a:pt x="10" y="22"/>
                </a:lnTo>
                <a:lnTo>
                  <a:pt x="10" y="30"/>
                </a:lnTo>
                <a:lnTo>
                  <a:pt x="10" y="40"/>
                </a:lnTo>
                <a:close/>
              </a:path>
            </a:pathLst>
          </a:custGeom>
          <a:solidFill>
            <a:srgbClr val="000000"/>
          </a:solidFill>
          <a:ln w="0">
            <a:solidFill>
              <a:srgbClr val="000000"/>
            </a:solidFill>
            <a:prstDash val="solid"/>
            <a:round/>
            <a:headEnd/>
            <a:tailEnd/>
          </a:ln>
        </p:spPr>
        <p:txBody>
          <a:bodyPr/>
          <a:lstStyle/>
          <a:p>
            <a:endParaRPr lang="en-US"/>
          </a:p>
        </p:txBody>
      </p:sp>
      <p:sp>
        <p:nvSpPr>
          <p:cNvPr id="16413" name="Freeform 36">
            <a:extLst>
              <a:ext uri="{FF2B5EF4-FFF2-40B4-BE49-F238E27FC236}">
                <a16:creationId xmlns:a16="http://schemas.microsoft.com/office/drawing/2014/main" id="{D9C05CAD-EE88-CA48-8904-8C790358B374}"/>
              </a:ext>
            </a:extLst>
          </p:cNvPr>
          <p:cNvSpPr>
            <a:spLocks noEditPoints="1"/>
          </p:cNvSpPr>
          <p:nvPr/>
        </p:nvSpPr>
        <p:spPr bwMode="auto">
          <a:xfrm>
            <a:off x="7265988" y="4276725"/>
            <a:ext cx="69850" cy="120650"/>
          </a:xfrm>
          <a:custGeom>
            <a:avLst/>
            <a:gdLst>
              <a:gd name="T0" fmla="*/ 0 w 44"/>
              <a:gd name="T1" fmla="*/ 2147483647 h 76"/>
              <a:gd name="T2" fmla="*/ 0 w 44"/>
              <a:gd name="T3" fmla="*/ 2147483647 h 76"/>
              <a:gd name="T4" fmla="*/ 2147483647 w 44"/>
              <a:gd name="T5" fmla="*/ 2147483647 h 76"/>
              <a:gd name="T6" fmla="*/ 2147483647 w 44"/>
              <a:gd name="T7" fmla="*/ 2147483647 h 76"/>
              <a:gd name="T8" fmla="*/ 2147483647 w 44"/>
              <a:gd name="T9" fmla="*/ 2147483647 h 76"/>
              <a:gd name="T10" fmla="*/ 2147483647 w 44"/>
              <a:gd name="T11" fmla="*/ 2147483647 h 76"/>
              <a:gd name="T12" fmla="*/ 2147483647 w 44"/>
              <a:gd name="T13" fmla="*/ 0 h 76"/>
              <a:gd name="T14" fmla="*/ 2147483647 w 44"/>
              <a:gd name="T15" fmla="*/ 2147483647 h 76"/>
              <a:gd name="T16" fmla="*/ 2147483647 w 44"/>
              <a:gd name="T17" fmla="*/ 2147483647 h 76"/>
              <a:gd name="T18" fmla="*/ 2147483647 w 44"/>
              <a:gd name="T19" fmla="*/ 2147483647 h 76"/>
              <a:gd name="T20" fmla="*/ 2147483647 w 44"/>
              <a:gd name="T21" fmla="*/ 2147483647 h 76"/>
              <a:gd name="T22" fmla="*/ 2147483647 w 44"/>
              <a:gd name="T23" fmla="*/ 2147483647 h 76"/>
              <a:gd name="T24" fmla="*/ 2147483647 w 44"/>
              <a:gd name="T25" fmla="*/ 2147483647 h 76"/>
              <a:gd name="T26" fmla="*/ 2147483647 w 44"/>
              <a:gd name="T27" fmla="*/ 2147483647 h 76"/>
              <a:gd name="T28" fmla="*/ 2147483647 w 44"/>
              <a:gd name="T29" fmla="*/ 2147483647 h 76"/>
              <a:gd name="T30" fmla="*/ 2147483647 w 44"/>
              <a:gd name="T31" fmla="*/ 2147483647 h 76"/>
              <a:gd name="T32" fmla="*/ 2147483647 w 44"/>
              <a:gd name="T33" fmla="*/ 2147483647 h 76"/>
              <a:gd name="T34" fmla="*/ 2147483647 w 44"/>
              <a:gd name="T35" fmla="*/ 2147483647 h 76"/>
              <a:gd name="T36" fmla="*/ 2147483647 w 44"/>
              <a:gd name="T37" fmla="*/ 2147483647 h 76"/>
              <a:gd name="T38" fmla="*/ 2147483647 w 44"/>
              <a:gd name="T39" fmla="*/ 2147483647 h 76"/>
              <a:gd name="T40" fmla="*/ 2147483647 w 44"/>
              <a:gd name="T41" fmla="*/ 2147483647 h 76"/>
              <a:gd name="T42" fmla="*/ 2147483647 w 44"/>
              <a:gd name="T43" fmla="*/ 2147483647 h 76"/>
              <a:gd name="T44" fmla="*/ 2147483647 w 44"/>
              <a:gd name="T45" fmla="*/ 2147483647 h 76"/>
              <a:gd name="T46" fmla="*/ 0 w 44"/>
              <a:gd name="T47" fmla="*/ 2147483647 h 76"/>
              <a:gd name="T48" fmla="*/ 0 w 44"/>
              <a:gd name="T49" fmla="*/ 2147483647 h 76"/>
              <a:gd name="T50" fmla="*/ 2147483647 w 44"/>
              <a:gd name="T51" fmla="*/ 2147483647 h 76"/>
              <a:gd name="T52" fmla="*/ 2147483647 w 44"/>
              <a:gd name="T53" fmla="*/ 2147483647 h 76"/>
              <a:gd name="T54" fmla="*/ 2147483647 w 44"/>
              <a:gd name="T55" fmla="*/ 2147483647 h 76"/>
              <a:gd name="T56" fmla="*/ 2147483647 w 44"/>
              <a:gd name="T57" fmla="*/ 2147483647 h 76"/>
              <a:gd name="T58" fmla="*/ 2147483647 w 44"/>
              <a:gd name="T59" fmla="*/ 2147483647 h 76"/>
              <a:gd name="T60" fmla="*/ 2147483647 w 44"/>
              <a:gd name="T61" fmla="*/ 2147483647 h 76"/>
              <a:gd name="T62" fmla="*/ 2147483647 w 44"/>
              <a:gd name="T63" fmla="*/ 2147483647 h 76"/>
              <a:gd name="T64" fmla="*/ 2147483647 w 44"/>
              <a:gd name="T65" fmla="*/ 2147483647 h 76"/>
              <a:gd name="T66" fmla="*/ 2147483647 w 44"/>
              <a:gd name="T67" fmla="*/ 2147483647 h 76"/>
              <a:gd name="T68" fmla="*/ 2147483647 w 44"/>
              <a:gd name="T69" fmla="*/ 2147483647 h 76"/>
              <a:gd name="T70" fmla="*/ 2147483647 w 44"/>
              <a:gd name="T71" fmla="*/ 2147483647 h 76"/>
              <a:gd name="T72" fmla="*/ 2147483647 w 44"/>
              <a:gd name="T73" fmla="*/ 2147483647 h 76"/>
              <a:gd name="T74" fmla="*/ 2147483647 w 44"/>
              <a:gd name="T75" fmla="*/ 2147483647 h 76"/>
              <a:gd name="T76" fmla="*/ 2147483647 w 44"/>
              <a:gd name="T77" fmla="*/ 2147483647 h 76"/>
              <a:gd name="T78" fmla="*/ 2147483647 w 44"/>
              <a:gd name="T79" fmla="*/ 2147483647 h 76"/>
              <a:gd name="T80" fmla="*/ 2147483647 w 44"/>
              <a:gd name="T81" fmla="*/ 2147483647 h 76"/>
              <a:gd name="T82" fmla="*/ 2147483647 w 44"/>
              <a:gd name="T83" fmla="*/ 2147483647 h 76"/>
              <a:gd name="T84" fmla="*/ 2147483647 w 44"/>
              <a:gd name="T85" fmla="*/ 2147483647 h 76"/>
              <a:gd name="T86" fmla="*/ 2147483647 w 44"/>
              <a:gd name="T87" fmla="*/ 2147483647 h 76"/>
              <a:gd name="T88" fmla="*/ 2147483647 w 44"/>
              <a:gd name="T89" fmla="*/ 2147483647 h 76"/>
              <a:gd name="T90" fmla="*/ 2147483647 w 44"/>
              <a:gd name="T91" fmla="*/ 2147483647 h 76"/>
              <a:gd name="T92" fmla="*/ 2147483647 w 44"/>
              <a:gd name="T93" fmla="*/ 2147483647 h 76"/>
              <a:gd name="T94" fmla="*/ 2147483647 w 44"/>
              <a:gd name="T95" fmla="*/ 2147483647 h 76"/>
              <a:gd name="T96" fmla="*/ 2147483647 w 44"/>
              <a:gd name="T97" fmla="*/ 2147483647 h 76"/>
              <a:gd name="T98" fmla="*/ 2147483647 w 44"/>
              <a:gd name="T99" fmla="*/ 2147483647 h 76"/>
              <a:gd name="T100" fmla="*/ 2147483647 w 44"/>
              <a:gd name="T101" fmla="*/ 2147483647 h 7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4"/>
              <a:gd name="T154" fmla="*/ 0 h 76"/>
              <a:gd name="T155" fmla="*/ 44 w 44"/>
              <a:gd name="T156" fmla="*/ 76 h 7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4" h="76">
                <a:moveTo>
                  <a:pt x="0" y="38"/>
                </a:moveTo>
                <a:lnTo>
                  <a:pt x="0" y="28"/>
                </a:lnTo>
                <a:lnTo>
                  <a:pt x="2" y="18"/>
                </a:lnTo>
                <a:lnTo>
                  <a:pt x="8" y="10"/>
                </a:lnTo>
                <a:lnTo>
                  <a:pt x="12" y="4"/>
                </a:lnTo>
                <a:lnTo>
                  <a:pt x="18" y="2"/>
                </a:lnTo>
                <a:lnTo>
                  <a:pt x="22" y="0"/>
                </a:lnTo>
                <a:lnTo>
                  <a:pt x="28" y="2"/>
                </a:lnTo>
                <a:lnTo>
                  <a:pt x="32" y="4"/>
                </a:lnTo>
                <a:lnTo>
                  <a:pt x="36" y="10"/>
                </a:lnTo>
                <a:lnTo>
                  <a:pt x="40" y="18"/>
                </a:lnTo>
                <a:lnTo>
                  <a:pt x="44" y="26"/>
                </a:lnTo>
                <a:lnTo>
                  <a:pt x="44" y="38"/>
                </a:lnTo>
                <a:lnTo>
                  <a:pt x="44" y="48"/>
                </a:lnTo>
                <a:lnTo>
                  <a:pt x="40" y="58"/>
                </a:lnTo>
                <a:lnTo>
                  <a:pt x="36" y="66"/>
                </a:lnTo>
                <a:lnTo>
                  <a:pt x="32" y="72"/>
                </a:lnTo>
                <a:lnTo>
                  <a:pt x="26" y="74"/>
                </a:lnTo>
                <a:lnTo>
                  <a:pt x="22" y="76"/>
                </a:lnTo>
                <a:lnTo>
                  <a:pt x="16" y="74"/>
                </a:lnTo>
                <a:lnTo>
                  <a:pt x="10" y="70"/>
                </a:lnTo>
                <a:lnTo>
                  <a:pt x="4" y="64"/>
                </a:lnTo>
                <a:lnTo>
                  <a:pt x="2" y="56"/>
                </a:lnTo>
                <a:lnTo>
                  <a:pt x="0" y="48"/>
                </a:lnTo>
                <a:lnTo>
                  <a:pt x="0" y="38"/>
                </a:lnTo>
                <a:close/>
                <a:moveTo>
                  <a:pt x="10" y="40"/>
                </a:moveTo>
                <a:lnTo>
                  <a:pt x="10" y="50"/>
                </a:lnTo>
                <a:lnTo>
                  <a:pt x="10" y="58"/>
                </a:lnTo>
                <a:lnTo>
                  <a:pt x="12" y="64"/>
                </a:lnTo>
                <a:lnTo>
                  <a:pt x="16" y="68"/>
                </a:lnTo>
                <a:lnTo>
                  <a:pt x="18" y="70"/>
                </a:lnTo>
                <a:lnTo>
                  <a:pt x="22" y="72"/>
                </a:lnTo>
                <a:lnTo>
                  <a:pt x="24" y="72"/>
                </a:lnTo>
                <a:lnTo>
                  <a:pt x="28" y="70"/>
                </a:lnTo>
                <a:lnTo>
                  <a:pt x="30" y="66"/>
                </a:lnTo>
                <a:lnTo>
                  <a:pt x="32" y="60"/>
                </a:lnTo>
                <a:lnTo>
                  <a:pt x="34" y="54"/>
                </a:lnTo>
                <a:lnTo>
                  <a:pt x="34" y="46"/>
                </a:lnTo>
                <a:lnTo>
                  <a:pt x="34" y="36"/>
                </a:lnTo>
                <a:lnTo>
                  <a:pt x="34" y="24"/>
                </a:lnTo>
                <a:lnTo>
                  <a:pt x="32" y="14"/>
                </a:lnTo>
                <a:lnTo>
                  <a:pt x="30" y="10"/>
                </a:lnTo>
                <a:lnTo>
                  <a:pt x="26" y="6"/>
                </a:lnTo>
                <a:lnTo>
                  <a:pt x="24" y="4"/>
                </a:lnTo>
                <a:lnTo>
                  <a:pt x="22" y="4"/>
                </a:lnTo>
                <a:lnTo>
                  <a:pt x="18" y="6"/>
                </a:lnTo>
                <a:lnTo>
                  <a:pt x="16" y="8"/>
                </a:lnTo>
                <a:lnTo>
                  <a:pt x="12" y="14"/>
                </a:lnTo>
                <a:lnTo>
                  <a:pt x="10" y="22"/>
                </a:lnTo>
                <a:lnTo>
                  <a:pt x="10" y="30"/>
                </a:lnTo>
                <a:lnTo>
                  <a:pt x="10" y="40"/>
                </a:lnTo>
                <a:close/>
              </a:path>
            </a:pathLst>
          </a:custGeom>
          <a:solidFill>
            <a:srgbClr val="000000"/>
          </a:solidFill>
          <a:ln w="0">
            <a:solidFill>
              <a:srgbClr val="000000"/>
            </a:solidFill>
            <a:prstDash val="solid"/>
            <a:round/>
            <a:headEnd/>
            <a:tailEnd/>
          </a:ln>
        </p:spPr>
        <p:txBody>
          <a:bodyPr/>
          <a:lstStyle/>
          <a:p>
            <a:endParaRPr lang="en-US"/>
          </a:p>
        </p:txBody>
      </p:sp>
      <p:sp>
        <p:nvSpPr>
          <p:cNvPr id="16414" name="Freeform 37">
            <a:extLst>
              <a:ext uri="{FF2B5EF4-FFF2-40B4-BE49-F238E27FC236}">
                <a16:creationId xmlns:a16="http://schemas.microsoft.com/office/drawing/2014/main" id="{141A2BCD-19F5-A64D-B839-CD153FA25699}"/>
              </a:ext>
            </a:extLst>
          </p:cNvPr>
          <p:cNvSpPr>
            <a:spLocks noEditPoints="1"/>
          </p:cNvSpPr>
          <p:nvPr/>
        </p:nvSpPr>
        <p:spPr bwMode="auto">
          <a:xfrm>
            <a:off x="7351713" y="4276725"/>
            <a:ext cx="69850" cy="120650"/>
          </a:xfrm>
          <a:custGeom>
            <a:avLst/>
            <a:gdLst>
              <a:gd name="T0" fmla="*/ 0 w 44"/>
              <a:gd name="T1" fmla="*/ 2147483647 h 76"/>
              <a:gd name="T2" fmla="*/ 0 w 44"/>
              <a:gd name="T3" fmla="*/ 2147483647 h 76"/>
              <a:gd name="T4" fmla="*/ 2147483647 w 44"/>
              <a:gd name="T5" fmla="*/ 2147483647 h 76"/>
              <a:gd name="T6" fmla="*/ 2147483647 w 44"/>
              <a:gd name="T7" fmla="*/ 2147483647 h 76"/>
              <a:gd name="T8" fmla="*/ 2147483647 w 44"/>
              <a:gd name="T9" fmla="*/ 2147483647 h 76"/>
              <a:gd name="T10" fmla="*/ 2147483647 w 44"/>
              <a:gd name="T11" fmla="*/ 2147483647 h 76"/>
              <a:gd name="T12" fmla="*/ 2147483647 w 44"/>
              <a:gd name="T13" fmla="*/ 0 h 76"/>
              <a:gd name="T14" fmla="*/ 2147483647 w 44"/>
              <a:gd name="T15" fmla="*/ 2147483647 h 76"/>
              <a:gd name="T16" fmla="*/ 2147483647 w 44"/>
              <a:gd name="T17" fmla="*/ 2147483647 h 76"/>
              <a:gd name="T18" fmla="*/ 2147483647 w 44"/>
              <a:gd name="T19" fmla="*/ 2147483647 h 76"/>
              <a:gd name="T20" fmla="*/ 2147483647 w 44"/>
              <a:gd name="T21" fmla="*/ 2147483647 h 76"/>
              <a:gd name="T22" fmla="*/ 2147483647 w 44"/>
              <a:gd name="T23" fmla="*/ 2147483647 h 76"/>
              <a:gd name="T24" fmla="*/ 2147483647 w 44"/>
              <a:gd name="T25" fmla="*/ 2147483647 h 76"/>
              <a:gd name="T26" fmla="*/ 2147483647 w 44"/>
              <a:gd name="T27" fmla="*/ 2147483647 h 76"/>
              <a:gd name="T28" fmla="*/ 2147483647 w 44"/>
              <a:gd name="T29" fmla="*/ 2147483647 h 76"/>
              <a:gd name="T30" fmla="*/ 2147483647 w 44"/>
              <a:gd name="T31" fmla="*/ 2147483647 h 76"/>
              <a:gd name="T32" fmla="*/ 2147483647 w 44"/>
              <a:gd name="T33" fmla="*/ 2147483647 h 76"/>
              <a:gd name="T34" fmla="*/ 2147483647 w 44"/>
              <a:gd name="T35" fmla="*/ 2147483647 h 76"/>
              <a:gd name="T36" fmla="*/ 2147483647 w 44"/>
              <a:gd name="T37" fmla="*/ 2147483647 h 76"/>
              <a:gd name="T38" fmla="*/ 2147483647 w 44"/>
              <a:gd name="T39" fmla="*/ 2147483647 h 76"/>
              <a:gd name="T40" fmla="*/ 2147483647 w 44"/>
              <a:gd name="T41" fmla="*/ 2147483647 h 76"/>
              <a:gd name="T42" fmla="*/ 2147483647 w 44"/>
              <a:gd name="T43" fmla="*/ 2147483647 h 76"/>
              <a:gd name="T44" fmla="*/ 2147483647 w 44"/>
              <a:gd name="T45" fmla="*/ 2147483647 h 76"/>
              <a:gd name="T46" fmla="*/ 0 w 44"/>
              <a:gd name="T47" fmla="*/ 2147483647 h 76"/>
              <a:gd name="T48" fmla="*/ 0 w 44"/>
              <a:gd name="T49" fmla="*/ 2147483647 h 76"/>
              <a:gd name="T50" fmla="*/ 2147483647 w 44"/>
              <a:gd name="T51" fmla="*/ 2147483647 h 76"/>
              <a:gd name="T52" fmla="*/ 2147483647 w 44"/>
              <a:gd name="T53" fmla="*/ 2147483647 h 76"/>
              <a:gd name="T54" fmla="*/ 2147483647 w 44"/>
              <a:gd name="T55" fmla="*/ 2147483647 h 76"/>
              <a:gd name="T56" fmla="*/ 2147483647 w 44"/>
              <a:gd name="T57" fmla="*/ 2147483647 h 76"/>
              <a:gd name="T58" fmla="*/ 2147483647 w 44"/>
              <a:gd name="T59" fmla="*/ 2147483647 h 76"/>
              <a:gd name="T60" fmla="*/ 2147483647 w 44"/>
              <a:gd name="T61" fmla="*/ 2147483647 h 76"/>
              <a:gd name="T62" fmla="*/ 2147483647 w 44"/>
              <a:gd name="T63" fmla="*/ 2147483647 h 76"/>
              <a:gd name="T64" fmla="*/ 2147483647 w 44"/>
              <a:gd name="T65" fmla="*/ 2147483647 h 76"/>
              <a:gd name="T66" fmla="*/ 2147483647 w 44"/>
              <a:gd name="T67" fmla="*/ 2147483647 h 76"/>
              <a:gd name="T68" fmla="*/ 2147483647 w 44"/>
              <a:gd name="T69" fmla="*/ 2147483647 h 76"/>
              <a:gd name="T70" fmla="*/ 2147483647 w 44"/>
              <a:gd name="T71" fmla="*/ 2147483647 h 76"/>
              <a:gd name="T72" fmla="*/ 2147483647 w 44"/>
              <a:gd name="T73" fmla="*/ 2147483647 h 76"/>
              <a:gd name="T74" fmla="*/ 2147483647 w 44"/>
              <a:gd name="T75" fmla="*/ 2147483647 h 76"/>
              <a:gd name="T76" fmla="*/ 2147483647 w 44"/>
              <a:gd name="T77" fmla="*/ 2147483647 h 76"/>
              <a:gd name="T78" fmla="*/ 2147483647 w 44"/>
              <a:gd name="T79" fmla="*/ 2147483647 h 76"/>
              <a:gd name="T80" fmla="*/ 2147483647 w 44"/>
              <a:gd name="T81" fmla="*/ 2147483647 h 76"/>
              <a:gd name="T82" fmla="*/ 2147483647 w 44"/>
              <a:gd name="T83" fmla="*/ 2147483647 h 76"/>
              <a:gd name="T84" fmla="*/ 2147483647 w 44"/>
              <a:gd name="T85" fmla="*/ 2147483647 h 76"/>
              <a:gd name="T86" fmla="*/ 2147483647 w 44"/>
              <a:gd name="T87" fmla="*/ 2147483647 h 76"/>
              <a:gd name="T88" fmla="*/ 2147483647 w 44"/>
              <a:gd name="T89" fmla="*/ 2147483647 h 76"/>
              <a:gd name="T90" fmla="*/ 2147483647 w 44"/>
              <a:gd name="T91" fmla="*/ 2147483647 h 76"/>
              <a:gd name="T92" fmla="*/ 2147483647 w 44"/>
              <a:gd name="T93" fmla="*/ 2147483647 h 76"/>
              <a:gd name="T94" fmla="*/ 2147483647 w 44"/>
              <a:gd name="T95" fmla="*/ 2147483647 h 76"/>
              <a:gd name="T96" fmla="*/ 2147483647 w 44"/>
              <a:gd name="T97" fmla="*/ 2147483647 h 76"/>
              <a:gd name="T98" fmla="*/ 2147483647 w 44"/>
              <a:gd name="T99" fmla="*/ 2147483647 h 76"/>
              <a:gd name="T100" fmla="*/ 2147483647 w 44"/>
              <a:gd name="T101" fmla="*/ 2147483647 h 7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4"/>
              <a:gd name="T154" fmla="*/ 0 h 76"/>
              <a:gd name="T155" fmla="*/ 44 w 44"/>
              <a:gd name="T156" fmla="*/ 76 h 7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4" h="76">
                <a:moveTo>
                  <a:pt x="0" y="38"/>
                </a:moveTo>
                <a:lnTo>
                  <a:pt x="0" y="28"/>
                </a:lnTo>
                <a:lnTo>
                  <a:pt x="2" y="18"/>
                </a:lnTo>
                <a:lnTo>
                  <a:pt x="8" y="10"/>
                </a:lnTo>
                <a:lnTo>
                  <a:pt x="12" y="4"/>
                </a:lnTo>
                <a:lnTo>
                  <a:pt x="18" y="2"/>
                </a:lnTo>
                <a:lnTo>
                  <a:pt x="22" y="0"/>
                </a:lnTo>
                <a:lnTo>
                  <a:pt x="28" y="2"/>
                </a:lnTo>
                <a:lnTo>
                  <a:pt x="32" y="4"/>
                </a:lnTo>
                <a:lnTo>
                  <a:pt x="36" y="10"/>
                </a:lnTo>
                <a:lnTo>
                  <a:pt x="40" y="18"/>
                </a:lnTo>
                <a:lnTo>
                  <a:pt x="44" y="26"/>
                </a:lnTo>
                <a:lnTo>
                  <a:pt x="44" y="38"/>
                </a:lnTo>
                <a:lnTo>
                  <a:pt x="44" y="48"/>
                </a:lnTo>
                <a:lnTo>
                  <a:pt x="40" y="58"/>
                </a:lnTo>
                <a:lnTo>
                  <a:pt x="36" y="66"/>
                </a:lnTo>
                <a:lnTo>
                  <a:pt x="32" y="72"/>
                </a:lnTo>
                <a:lnTo>
                  <a:pt x="26" y="74"/>
                </a:lnTo>
                <a:lnTo>
                  <a:pt x="22" y="76"/>
                </a:lnTo>
                <a:lnTo>
                  <a:pt x="16" y="74"/>
                </a:lnTo>
                <a:lnTo>
                  <a:pt x="10" y="70"/>
                </a:lnTo>
                <a:lnTo>
                  <a:pt x="4" y="64"/>
                </a:lnTo>
                <a:lnTo>
                  <a:pt x="2" y="56"/>
                </a:lnTo>
                <a:lnTo>
                  <a:pt x="0" y="48"/>
                </a:lnTo>
                <a:lnTo>
                  <a:pt x="0" y="38"/>
                </a:lnTo>
                <a:close/>
                <a:moveTo>
                  <a:pt x="10" y="40"/>
                </a:moveTo>
                <a:lnTo>
                  <a:pt x="10" y="50"/>
                </a:lnTo>
                <a:lnTo>
                  <a:pt x="10" y="58"/>
                </a:lnTo>
                <a:lnTo>
                  <a:pt x="12" y="64"/>
                </a:lnTo>
                <a:lnTo>
                  <a:pt x="16" y="68"/>
                </a:lnTo>
                <a:lnTo>
                  <a:pt x="18" y="70"/>
                </a:lnTo>
                <a:lnTo>
                  <a:pt x="22" y="72"/>
                </a:lnTo>
                <a:lnTo>
                  <a:pt x="24" y="72"/>
                </a:lnTo>
                <a:lnTo>
                  <a:pt x="28" y="70"/>
                </a:lnTo>
                <a:lnTo>
                  <a:pt x="30" y="66"/>
                </a:lnTo>
                <a:lnTo>
                  <a:pt x="32" y="60"/>
                </a:lnTo>
                <a:lnTo>
                  <a:pt x="34" y="54"/>
                </a:lnTo>
                <a:lnTo>
                  <a:pt x="34" y="46"/>
                </a:lnTo>
                <a:lnTo>
                  <a:pt x="34" y="36"/>
                </a:lnTo>
                <a:lnTo>
                  <a:pt x="34" y="24"/>
                </a:lnTo>
                <a:lnTo>
                  <a:pt x="32" y="14"/>
                </a:lnTo>
                <a:lnTo>
                  <a:pt x="30" y="10"/>
                </a:lnTo>
                <a:lnTo>
                  <a:pt x="26" y="6"/>
                </a:lnTo>
                <a:lnTo>
                  <a:pt x="24" y="4"/>
                </a:lnTo>
                <a:lnTo>
                  <a:pt x="22" y="4"/>
                </a:lnTo>
                <a:lnTo>
                  <a:pt x="18" y="6"/>
                </a:lnTo>
                <a:lnTo>
                  <a:pt x="16" y="8"/>
                </a:lnTo>
                <a:lnTo>
                  <a:pt x="12" y="14"/>
                </a:lnTo>
                <a:lnTo>
                  <a:pt x="10" y="22"/>
                </a:lnTo>
                <a:lnTo>
                  <a:pt x="10" y="30"/>
                </a:lnTo>
                <a:lnTo>
                  <a:pt x="10" y="40"/>
                </a:lnTo>
                <a:close/>
              </a:path>
            </a:pathLst>
          </a:custGeom>
          <a:solidFill>
            <a:srgbClr val="000000"/>
          </a:solidFill>
          <a:ln w="0">
            <a:solidFill>
              <a:srgbClr val="000000"/>
            </a:solidFill>
            <a:prstDash val="solid"/>
            <a:round/>
            <a:headEnd/>
            <a:tailEnd/>
          </a:ln>
        </p:spPr>
        <p:txBody>
          <a:bodyPr/>
          <a:lstStyle/>
          <a:p>
            <a:endParaRPr lang="en-US"/>
          </a:p>
        </p:txBody>
      </p:sp>
      <p:sp>
        <p:nvSpPr>
          <p:cNvPr id="16415" name="Freeform 38">
            <a:extLst>
              <a:ext uri="{FF2B5EF4-FFF2-40B4-BE49-F238E27FC236}">
                <a16:creationId xmlns:a16="http://schemas.microsoft.com/office/drawing/2014/main" id="{25F2362A-0ECA-2B4F-81D6-33A84970C3E9}"/>
              </a:ext>
            </a:extLst>
          </p:cNvPr>
          <p:cNvSpPr>
            <a:spLocks/>
          </p:cNvSpPr>
          <p:nvPr/>
        </p:nvSpPr>
        <p:spPr bwMode="auto">
          <a:xfrm>
            <a:off x="2116138" y="5876925"/>
            <a:ext cx="144462" cy="114300"/>
          </a:xfrm>
          <a:custGeom>
            <a:avLst/>
            <a:gdLst>
              <a:gd name="T0" fmla="*/ 2147483647 w 91"/>
              <a:gd name="T1" fmla="*/ 2147483647 h 72"/>
              <a:gd name="T2" fmla="*/ 2147483647 w 91"/>
              <a:gd name="T3" fmla="*/ 2147483647 h 72"/>
              <a:gd name="T4" fmla="*/ 2147483647 w 91"/>
              <a:gd name="T5" fmla="*/ 2147483647 h 72"/>
              <a:gd name="T6" fmla="*/ 2147483647 w 91"/>
              <a:gd name="T7" fmla="*/ 2147483647 h 72"/>
              <a:gd name="T8" fmla="*/ 2147483647 w 91"/>
              <a:gd name="T9" fmla="*/ 2147483647 h 72"/>
              <a:gd name="T10" fmla="*/ 2147483647 w 91"/>
              <a:gd name="T11" fmla="*/ 2147483647 h 72"/>
              <a:gd name="T12" fmla="*/ 2147483647 w 91"/>
              <a:gd name="T13" fmla="*/ 2147483647 h 72"/>
              <a:gd name="T14" fmla="*/ 2147483647 w 91"/>
              <a:gd name="T15" fmla="*/ 2147483647 h 72"/>
              <a:gd name="T16" fmla="*/ 2147483647 w 91"/>
              <a:gd name="T17" fmla="*/ 2147483647 h 72"/>
              <a:gd name="T18" fmla="*/ 0 w 91"/>
              <a:gd name="T19" fmla="*/ 2147483647 h 72"/>
              <a:gd name="T20" fmla="*/ 0 w 91"/>
              <a:gd name="T21" fmla="*/ 2147483647 h 72"/>
              <a:gd name="T22" fmla="*/ 2147483647 w 91"/>
              <a:gd name="T23" fmla="*/ 2147483647 h 72"/>
              <a:gd name="T24" fmla="*/ 2147483647 w 91"/>
              <a:gd name="T25" fmla="*/ 2147483647 h 72"/>
              <a:gd name="T26" fmla="*/ 2147483647 w 91"/>
              <a:gd name="T27" fmla="*/ 2147483647 h 72"/>
              <a:gd name="T28" fmla="*/ 2147483647 w 91"/>
              <a:gd name="T29" fmla="*/ 2147483647 h 72"/>
              <a:gd name="T30" fmla="*/ 2147483647 w 91"/>
              <a:gd name="T31" fmla="*/ 2147483647 h 72"/>
              <a:gd name="T32" fmla="*/ 2147483647 w 91"/>
              <a:gd name="T33" fmla="*/ 2147483647 h 72"/>
              <a:gd name="T34" fmla="*/ 2147483647 w 91"/>
              <a:gd name="T35" fmla="*/ 2147483647 h 72"/>
              <a:gd name="T36" fmla="*/ 2147483647 w 91"/>
              <a:gd name="T37" fmla="*/ 2147483647 h 72"/>
              <a:gd name="T38" fmla="*/ 2147483647 w 91"/>
              <a:gd name="T39" fmla="*/ 2147483647 h 72"/>
              <a:gd name="T40" fmla="*/ 2147483647 w 91"/>
              <a:gd name="T41" fmla="*/ 2147483647 h 72"/>
              <a:gd name="T42" fmla="*/ 2147483647 w 91"/>
              <a:gd name="T43" fmla="*/ 2147483647 h 72"/>
              <a:gd name="T44" fmla="*/ 0 w 91"/>
              <a:gd name="T45" fmla="*/ 2147483647 h 72"/>
              <a:gd name="T46" fmla="*/ 0 w 91"/>
              <a:gd name="T47" fmla="*/ 0 h 72"/>
              <a:gd name="T48" fmla="*/ 2147483647 w 91"/>
              <a:gd name="T49" fmla="*/ 0 h 72"/>
              <a:gd name="T50" fmla="*/ 2147483647 w 91"/>
              <a:gd name="T51" fmla="*/ 2147483647 h 72"/>
              <a:gd name="T52" fmla="*/ 2147483647 w 91"/>
              <a:gd name="T53" fmla="*/ 0 h 72"/>
              <a:gd name="T54" fmla="*/ 2147483647 w 91"/>
              <a:gd name="T55" fmla="*/ 0 h 72"/>
              <a:gd name="T56" fmla="*/ 2147483647 w 91"/>
              <a:gd name="T57" fmla="*/ 2147483647 h 72"/>
              <a:gd name="T58" fmla="*/ 2147483647 w 91"/>
              <a:gd name="T59" fmla="*/ 2147483647 h 72"/>
              <a:gd name="T60" fmla="*/ 2147483647 w 91"/>
              <a:gd name="T61" fmla="*/ 2147483647 h 72"/>
              <a:gd name="T62" fmla="*/ 2147483647 w 91"/>
              <a:gd name="T63" fmla="*/ 2147483647 h 72"/>
              <a:gd name="T64" fmla="*/ 2147483647 w 91"/>
              <a:gd name="T65" fmla="*/ 2147483647 h 72"/>
              <a:gd name="T66" fmla="*/ 2147483647 w 91"/>
              <a:gd name="T67" fmla="*/ 2147483647 h 72"/>
              <a:gd name="T68" fmla="*/ 2147483647 w 91"/>
              <a:gd name="T69" fmla="*/ 2147483647 h 72"/>
              <a:gd name="T70" fmla="*/ 2147483647 w 91"/>
              <a:gd name="T71" fmla="*/ 2147483647 h 72"/>
              <a:gd name="T72" fmla="*/ 2147483647 w 91"/>
              <a:gd name="T73" fmla="*/ 2147483647 h 72"/>
              <a:gd name="T74" fmla="*/ 2147483647 w 91"/>
              <a:gd name="T75" fmla="*/ 2147483647 h 72"/>
              <a:gd name="T76" fmla="*/ 2147483647 w 91"/>
              <a:gd name="T77" fmla="*/ 2147483647 h 72"/>
              <a:gd name="T78" fmla="*/ 2147483647 w 91"/>
              <a:gd name="T79" fmla="*/ 2147483647 h 72"/>
              <a:gd name="T80" fmla="*/ 2147483647 w 91"/>
              <a:gd name="T81" fmla="*/ 2147483647 h 72"/>
              <a:gd name="T82" fmla="*/ 2147483647 w 91"/>
              <a:gd name="T83" fmla="*/ 2147483647 h 72"/>
              <a:gd name="T84" fmla="*/ 2147483647 w 91"/>
              <a:gd name="T85" fmla="*/ 2147483647 h 72"/>
              <a:gd name="T86" fmla="*/ 2147483647 w 91"/>
              <a:gd name="T87" fmla="*/ 2147483647 h 72"/>
              <a:gd name="T88" fmla="*/ 2147483647 w 91"/>
              <a:gd name="T89" fmla="*/ 2147483647 h 72"/>
              <a:gd name="T90" fmla="*/ 2147483647 w 91"/>
              <a:gd name="T91" fmla="*/ 2147483647 h 72"/>
              <a:gd name="T92" fmla="*/ 2147483647 w 91"/>
              <a:gd name="T93" fmla="*/ 2147483647 h 72"/>
              <a:gd name="T94" fmla="*/ 2147483647 w 91"/>
              <a:gd name="T95" fmla="*/ 2147483647 h 72"/>
              <a:gd name="T96" fmla="*/ 2147483647 w 91"/>
              <a:gd name="T97" fmla="*/ 2147483647 h 72"/>
              <a:gd name="T98" fmla="*/ 2147483647 w 91"/>
              <a:gd name="T99" fmla="*/ 2147483647 h 72"/>
              <a:gd name="T100" fmla="*/ 2147483647 w 91"/>
              <a:gd name="T101" fmla="*/ 2147483647 h 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91"/>
              <a:gd name="T154" fmla="*/ 0 h 72"/>
              <a:gd name="T155" fmla="*/ 91 w 91"/>
              <a:gd name="T156" fmla="*/ 72 h 7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91" h="72">
                <a:moveTo>
                  <a:pt x="41" y="72"/>
                </a:moveTo>
                <a:lnTo>
                  <a:pt x="14" y="12"/>
                </a:lnTo>
                <a:lnTo>
                  <a:pt x="14" y="60"/>
                </a:lnTo>
                <a:lnTo>
                  <a:pt x="14" y="66"/>
                </a:lnTo>
                <a:lnTo>
                  <a:pt x="16" y="68"/>
                </a:lnTo>
                <a:lnTo>
                  <a:pt x="17" y="70"/>
                </a:lnTo>
                <a:lnTo>
                  <a:pt x="21" y="72"/>
                </a:lnTo>
                <a:lnTo>
                  <a:pt x="23" y="72"/>
                </a:lnTo>
                <a:lnTo>
                  <a:pt x="0" y="72"/>
                </a:lnTo>
                <a:lnTo>
                  <a:pt x="2" y="72"/>
                </a:lnTo>
                <a:lnTo>
                  <a:pt x="6" y="70"/>
                </a:lnTo>
                <a:lnTo>
                  <a:pt x="8" y="68"/>
                </a:lnTo>
                <a:lnTo>
                  <a:pt x="10" y="66"/>
                </a:lnTo>
                <a:lnTo>
                  <a:pt x="10" y="60"/>
                </a:lnTo>
                <a:lnTo>
                  <a:pt x="10" y="12"/>
                </a:lnTo>
                <a:lnTo>
                  <a:pt x="10" y="8"/>
                </a:lnTo>
                <a:lnTo>
                  <a:pt x="8" y="6"/>
                </a:lnTo>
                <a:lnTo>
                  <a:pt x="8" y="4"/>
                </a:lnTo>
                <a:lnTo>
                  <a:pt x="6" y="2"/>
                </a:lnTo>
                <a:lnTo>
                  <a:pt x="4" y="2"/>
                </a:lnTo>
                <a:lnTo>
                  <a:pt x="0" y="2"/>
                </a:lnTo>
                <a:lnTo>
                  <a:pt x="0" y="0"/>
                </a:lnTo>
                <a:lnTo>
                  <a:pt x="19" y="0"/>
                </a:lnTo>
                <a:lnTo>
                  <a:pt x="45" y="56"/>
                </a:lnTo>
                <a:lnTo>
                  <a:pt x="73" y="0"/>
                </a:lnTo>
                <a:lnTo>
                  <a:pt x="91" y="0"/>
                </a:lnTo>
                <a:lnTo>
                  <a:pt x="91" y="2"/>
                </a:lnTo>
                <a:lnTo>
                  <a:pt x="89" y="2"/>
                </a:lnTo>
                <a:lnTo>
                  <a:pt x="85" y="2"/>
                </a:lnTo>
                <a:lnTo>
                  <a:pt x="83" y="4"/>
                </a:lnTo>
                <a:lnTo>
                  <a:pt x="83" y="8"/>
                </a:lnTo>
                <a:lnTo>
                  <a:pt x="81" y="12"/>
                </a:lnTo>
                <a:lnTo>
                  <a:pt x="81" y="60"/>
                </a:lnTo>
                <a:lnTo>
                  <a:pt x="83" y="66"/>
                </a:lnTo>
                <a:lnTo>
                  <a:pt x="83" y="68"/>
                </a:lnTo>
                <a:lnTo>
                  <a:pt x="85" y="70"/>
                </a:lnTo>
                <a:lnTo>
                  <a:pt x="89" y="72"/>
                </a:lnTo>
                <a:lnTo>
                  <a:pt x="91" y="72"/>
                </a:lnTo>
                <a:lnTo>
                  <a:pt x="61" y="72"/>
                </a:lnTo>
                <a:lnTo>
                  <a:pt x="65" y="72"/>
                </a:lnTo>
                <a:lnTo>
                  <a:pt x="69" y="70"/>
                </a:lnTo>
                <a:lnTo>
                  <a:pt x="71" y="68"/>
                </a:lnTo>
                <a:lnTo>
                  <a:pt x="71" y="66"/>
                </a:lnTo>
                <a:lnTo>
                  <a:pt x="71" y="60"/>
                </a:lnTo>
                <a:lnTo>
                  <a:pt x="71" y="12"/>
                </a:lnTo>
                <a:lnTo>
                  <a:pt x="43" y="72"/>
                </a:lnTo>
                <a:lnTo>
                  <a:pt x="41" y="72"/>
                </a:lnTo>
                <a:close/>
              </a:path>
            </a:pathLst>
          </a:custGeom>
          <a:solidFill>
            <a:srgbClr val="000000"/>
          </a:solidFill>
          <a:ln w="0">
            <a:solidFill>
              <a:srgbClr val="000000"/>
            </a:solidFill>
            <a:prstDash val="solid"/>
            <a:round/>
            <a:headEnd/>
            <a:tailEnd/>
          </a:ln>
        </p:spPr>
        <p:txBody>
          <a:bodyPr/>
          <a:lstStyle/>
          <a:p>
            <a:endParaRPr lang="en-US"/>
          </a:p>
        </p:txBody>
      </p:sp>
      <p:sp>
        <p:nvSpPr>
          <p:cNvPr id="16416" name="Freeform 39">
            <a:extLst>
              <a:ext uri="{FF2B5EF4-FFF2-40B4-BE49-F238E27FC236}">
                <a16:creationId xmlns:a16="http://schemas.microsoft.com/office/drawing/2014/main" id="{05BA38A9-67D7-B742-B47C-5B408282A066}"/>
              </a:ext>
            </a:extLst>
          </p:cNvPr>
          <p:cNvSpPr>
            <a:spLocks noEditPoints="1"/>
          </p:cNvSpPr>
          <p:nvPr/>
        </p:nvSpPr>
        <p:spPr bwMode="auto">
          <a:xfrm>
            <a:off x="2270125" y="5911850"/>
            <a:ext cx="69850" cy="82550"/>
          </a:xfrm>
          <a:custGeom>
            <a:avLst/>
            <a:gdLst>
              <a:gd name="T0" fmla="*/ 2147483647 w 44"/>
              <a:gd name="T1" fmla="*/ 2147483647 h 52"/>
              <a:gd name="T2" fmla="*/ 2147483647 w 44"/>
              <a:gd name="T3" fmla="*/ 2147483647 h 52"/>
              <a:gd name="T4" fmla="*/ 2147483647 w 44"/>
              <a:gd name="T5" fmla="*/ 2147483647 h 52"/>
              <a:gd name="T6" fmla="*/ 2147483647 w 44"/>
              <a:gd name="T7" fmla="*/ 2147483647 h 52"/>
              <a:gd name="T8" fmla="*/ 0 w 44"/>
              <a:gd name="T9" fmla="*/ 2147483647 h 52"/>
              <a:gd name="T10" fmla="*/ 2147483647 w 44"/>
              <a:gd name="T11" fmla="*/ 2147483647 h 52"/>
              <a:gd name="T12" fmla="*/ 2147483647 w 44"/>
              <a:gd name="T13" fmla="*/ 2147483647 h 52"/>
              <a:gd name="T14" fmla="*/ 2147483647 w 44"/>
              <a:gd name="T15" fmla="*/ 2147483647 h 52"/>
              <a:gd name="T16" fmla="*/ 2147483647 w 44"/>
              <a:gd name="T17" fmla="*/ 2147483647 h 52"/>
              <a:gd name="T18" fmla="*/ 2147483647 w 44"/>
              <a:gd name="T19" fmla="*/ 2147483647 h 52"/>
              <a:gd name="T20" fmla="*/ 2147483647 w 44"/>
              <a:gd name="T21" fmla="*/ 2147483647 h 52"/>
              <a:gd name="T22" fmla="*/ 2147483647 w 44"/>
              <a:gd name="T23" fmla="*/ 2147483647 h 52"/>
              <a:gd name="T24" fmla="*/ 2147483647 w 44"/>
              <a:gd name="T25" fmla="*/ 2147483647 h 52"/>
              <a:gd name="T26" fmla="*/ 2147483647 w 44"/>
              <a:gd name="T27" fmla="*/ 2147483647 h 52"/>
              <a:gd name="T28" fmla="*/ 2147483647 w 44"/>
              <a:gd name="T29" fmla="*/ 2147483647 h 52"/>
              <a:gd name="T30" fmla="*/ 2147483647 w 44"/>
              <a:gd name="T31" fmla="*/ 2147483647 h 52"/>
              <a:gd name="T32" fmla="*/ 2147483647 w 44"/>
              <a:gd name="T33" fmla="*/ 2147483647 h 52"/>
              <a:gd name="T34" fmla="*/ 2147483647 w 44"/>
              <a:gd name="T35" fmla="*/ 2147483647 h 52"/>
              <a:gd name="T36" fmla="*/ 2147483647 w 44"/>
              <a:gd name="T37" fmla="*/ 2147483647 h 52"/>
              <a:gd name="T38" fmla="*/ 2147483647 w 44"/>
              <a:gd name="T39" fmla="*/ 2147483647 h 52"/>
              <a:gd name="T40" fmla="*/ 2147483647 w 44"/>
              <a:gd name="T41" fmla="*/ 2147483647 h 52"/>
              <a:gd name="T42" fmla="*/ 2147483647 w 44"/>
              <a:gd name="T43" fmla="*/ 2147483647 h 52"/>
              <a:gd name="T44" fmla="*/ 2147483647 w 44"/>
              <a:gd name="T45" fmla="*/ 2147483647 h 52"/>
              <a:gd name="T46" fmla="*/ 2147483647 w 44"/>
              <a:gd name="T47" fmla="*/ 2147483647 h 52"/>
              <a:gd name="T48" fmla="*/ 2147483647 w 44"/>
              <a:gd name="T49" fmla="*/ 2147483647 h 52"/>
              <a:gd name="T50" fmla="*/ 2147483647 w 44"/>
              <a:gd name="T51" fmla="*/ 2147483647 h 52"/>
              <a:gd name="T52" fmla="*/ 2147483647 w 44"/>
              <a:gd name="T53" fmla="*/ 2147483647 h 52"/>
              <a:gd name="T54" fmla="*/ 2147483647 w 44"/>
              <a:gd name="T55" fmla="*/ 2147483647 h 52"/>
              <a:gd name="T56" fmla="*/ 2147483647 w 44"/>
              <a:gd name="T57" fmla="*/ 2147483647 h 52"/>
              <a:gd name="T58" fmla="*/ 2147483647 w 44"/>
              <a:gd name="T59" fmla="*/ 2147483647 h 52"/>
              <a:gd name="T60" fmla="*/ 2147483647 w 44"/>
              <a:gd name="T61" fmla="*/ 2147483647 h 52"/>
              <a:gd name="T62" fmla="*/ 2147483647 w 44"/>
              <a:gd name="T63" fmla="*/ 2147483647 h 52"/>
              <a:gd name="T64" fmla="*/ 2147483647 w 44"/>
              <a:gd name="T65" fmla="*/ 2147483647 h 52"/>
              <a:gd name="T66" fmla="*/ 2147483647 w 44"/>
              <a:gd name="T67" fmla="*/ 2147483647 h 52"/>
              <a:gd name="T68" fmla="*/ 2147483647 w 44"/>
              <a:gd name="T69" fmla="*/ 2147483647 h 52"/>
              <a:gd name="T70" fmla="*/ 2147483647 w 44"/>
              <a:gd name="T71" fmla="*/ 2147483647 h 52"/>
              <a:gd name="T72" fmla="*/ 2147483647 w 44"/>
              <a:gd name="T73" fmla="*/ 2147483647 h 52"/>
              <a:gd name="T74" fmla="*/ 2147483647 w 44"/>
              <a:gd name="T75" fmla="*/ 2147483647 h 52"/>
              <a:gd name="T76" fmla="*/ 2147483647 w 44"/>
              <a:gd name="T77" fmla="*/ 2147483647 h 5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4"/>
              <a:gd name="T118" fmla="*/ 0 h 52"/>
              <a:gd name="T119" fmla="*/ 44 w 44"/>
              <a:gd name="T120" fmla="*/ 52 h 5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4" h="52">
                <a:moveTo>
                  <a:pt x="26" y="44"/>
                </a:moveTo>
                <a:lnTo>
                  <a:pt x="22" y="46"/>
                </a:lnTo>
                <a:lnTo>
                  <a:pt x="18" y="48"/>
                </a:lnTo>
                <a:lnTo>
                  <a:pt x="18" y="50"/>
                </a:lnTo>
                <a:lnTo>
                  <a:pt x="14" y="52"/>
                </a:lnTo>
                <a:lnTo>
                  <a:pt x="12" y="52"/>
                </a:lnTo>
                <a:lnTo>
                  <a:pt x="6" y="50"/>
                </a:lnTo>
                <a:lnTo>
                  <a:pt x="2" y="48"/>
                </a:lnTo>
                <a:lnTo>
                  <a:pt x="0" y="44"/>
                </a:lnTo>
                <a:lnTo>
                  <a:pt x="0" y="40"/>
                </a:lnTo>
                <a:lnTo>
                  <a:pt x="0" y="36"/>
                </a:lnTo>
                <a:lnTo>
                  <a:pt x="2" y="34"/>
                </a:lnTo>
                <a:lnTo>
                  <a:pt x="4" y="30"/>
                </a:lnTo>
                <a:lnTo>
                  <a:pt x="8" y="26"/>
                </a:lnTo>
                <a:lnTo>
                  <a:pt x="12" y="24"/>
                </a:lnTo>
                <a:lnTo>
                  <a:pt x="18" y="22"/>
                </a:lnTo>
                <a:lnTo>
                  <a:pt x="26" y="18"/>
                </a:lnTo>
                <a:lnTo>
                  <a:pt x="26" y="10"/>
                </a:lnTo>
                <a:lnTo>
                  <a:pt x="24" y="8"/>
                </a:lnTo>
                <a:lnTo>
                  <a:pt x="22" y="6"/>
                </a:lnTo>
                <a:lnTo>
                  <a:pt x="18" y="4"/>
                </a:lnTo>
                <a:lnTo>
                  <a:pt x="14" y="4"/>
                </a:lnTo>
                <a:lnTo>
                  <a:pt x="12" y="6"/>
                </a:lnTo>
                <a:lnTo>
                  <a:pt x="12" y="8"/>
                </a:lnTo>
                <a:lnTo>
                  <a:pt x="10" y="10"/>
                </a:lnTo>
                <a:lnTo>
                  <a:pt x="10" y="14"/>
                </a:lnTo>
                <a:lnTo>
                  <a:pt x="10" y="16"/>
                </a:lnTo>
                <a:lnTo>
                  <a:pt x="10" y="18"/>
                </a:lnTo>
                <a:lnTo>
                  <a:pt x="8" y="18"/>
                </a:lnTo>
                <a:lnTo>
                  <a:pt x="6" y="18"/>
                </a:lnTo>
                <a:lnTo>
                  <a:pt x="4" y="18"/>
                </a:lnTo>
                <a:lnTo>
                  <a:pt x="2" y="18"/>
                </a:lnTo>
                <a:lnTo>
                  <a:pt x="2" y="16"/>
                </a:lnTo>
                <a:lnTo>
                  <a:pt x="2" y="14"/>
                </a:lnTo>
                <a:lnTo>
                  <a:pt x="2" y="10"/>
                </a:lnTo>
                <a:lnTo>
                  <a:pt x="6" y="4"/>
                </a:lnTo>
                <a:lnTo>
                  <a:pt x="12" y="2"/>
                </a:lnTo>
                <a:lnTo>
                  <a:pt x="20" y="0"/>
                </a:lnTo>
                <a:lnTo>
                  <a:pt x="26" y="2"/>
                </a:lnTo>
                <a:lnTo>
                  <a:pt x="30" y="4"/>
                </a:lnTo>
                <a:lnTo>
                  <a:pt x="32" y="6"/>
                </a:lnTo>
                <a:lnTo>
                  <a:pt x="34" y="8"/>
                </a:lnTo>
                <a:lnTo>
                  <a:pt x="36" y="12"/>
                </a:lnTo>
                <a:lnTo>
                  <a:pt x="36" y="18"/>
                </a:lnTo>
                <a:lnTo>
                  <a:pt x="36" y="34"/>
                </a:lnTo>
                <a:lnTo>
                  <a:pt x="36" y="40"/>
                </a:lnTo>
                <a:lnTo>
                  <a:pt x="36" y="42"/>
                </a:lnTo>
                <a:lnTo>
                  <a:pt x="36" y="44"/>
                </a:lnTo>
                <a:lnTo>
                  <a:pt x="38" y="44"/>
                </a:lnTo>
                <a:lnTo>
                  <a:pt x="40" y="44"/>
                </a:lnTo>
                <a:lnTo>
                  <a:pt x="44" y="42"/>
                </a:lnTo>
                <a:lnTo>
                  <a:pt x="44" y="44"/>
                </a:lnTo>
                <a:lnTo>
                  <a:pt x="40" y="48"/>
                </a:lnTo>
                <a:lnTo>
                  <a:pt x="36" y="50"/>
                </a:lnTo>
                <a:lnTo>
                  <a:pt x="32" y="52"/>
                </a:lnTo>
                <a:lnTo>
                  <a:pt x="30" y="52"/>
                </a:lnTo>
                <a:lnTo>
                  <a:pt x="28" y="50"/>
                </a:lnTo>
                <a:lnTo>
                  <a:pt x="26" y="48"/>
                </a:lnTo>
                <a:lnTo>
                  <a:pt x="26" y="44"/>
                </a:lnTo>
                <a:close/>
                <a:moveTo>
                  <a:pt x="26" y="40"/>
                </a:moveTo>
                <a:lnTo>
                  <a:pt x="26" y="22"/>
                </a:lnTo>
                <a:lnTo>
                  <a:pt x="20" y="24"/>
                </a:lnTo>
                <a:lnTo>
                  <a:pt x="16" y="26"/>
                </a:lnTo>
                <a:lnTo>
                  <a:pt x="12" y="28"/>
                </a:lnTo>
                <a:lnTo>
                  <a:pt x="10" y="32"/>
                </a:lnTo>
                <a:lnTo>
                  <a:pt x="8" y="34"/>
                </a:lnTo>
                <a:lnTo>
                  <a:pt x="8" y="36"/>
                </a:lnTo>
                <a:lnTo>
                  <a:pt x="10" y="40"/>
                </a:lnTo>
                <a:lnTo>
                  <a:pt x="10" y="42"/>
                </a:lnTo>
                <a:lnTo>
                  <a:pt x="14" y="44"/>
                </a:lnTo>
                <a:lnTo>
                  <a:pt x="16" y="44"/>
                </a:lnTo>
                <a:lnTo>
                  <a:pt x="20" y="44"/>
                </a:lnTo>
                <a:lnTo>
                  <a:pt x="26" y="40"/>
                </a:lnTo>
                <a:close/>
              </a:path>
            </a:pathLst>
          </a:custGeom>
          <a:solidFill>
            <a:srgbClr val="000000"/>
          </a:solidFill>
          <a:ln w="0">
            <a:solidFill>
              <a:srgbClr val="000000"/>
            </a:solidFill>
            <a:prstDash val="solid"/>
            <a:round/>
            <a:headEnd/>
            <a:tailEnd/>
          </a:ln>
        </p:spPr>
        <p:txBody>
          <a:bodyPr/>
          <a:lstStyle/>
          <a:p>
            <a:endParaRPr lang="en-US"/>
          </a:p>
        </p:txBody>
      </p:sp>
      <p:sp>
        <p:nvSpPr>
          <p:cNvPr id="16417" name="Freeform 40">
            <a:extLst>
              <a:ext uri="{FF2B5EF4-FFF2-40B4-BE49-F238E27FC236}">
                <a16:creationId xmlns:a16="http://schemas.microsoft.com/office/drawing/2014/main" id="{48DCC820-A159-DD49-A396-500799A2B197}"/>
              </a:ext>
            </a:extLst>
          </p:cNvPr>
          <p:cNvSpPr>
            <a:spLocks noEditPoints="1"/>
          </p:cNvSpPr>
          <p:nvPr/>
        </p:nvSpPr>
        <p:spPr bwMode="auto">
          <a:xfrm>
            <a:off x="2346325" y="5873750"/>
            <a:ext cx="38100" cy="117475"/>
          </a:xfrm>
          <a:custGeom>
            <a:avLst/>
            <a:gdLst>
              <a:gd name="T0" fmla="*/ 2147483647 w 24"/>
              <a:gd name="T1" fmla="*/ 0 h 74"/>
              <a:gd name="T2" fmla="*/ 2147483647 w 24"/>
              <a:gd name="T3" fmla="*/ 0 h 74"/>
              <a:gd name="T4" fmla="*/ 2147483647 w 24"/>
              <a:gd name="T5" fmla="*/ 0 h 74"/>
              <a:gd name="T6" fmla="*/ 2147483647 w 24"/>
              <a:gd name="T7" fmla="*/ 2147483647 h 74"/>
              <a:gd name="T8" fmla="*/ 2147483647 w 24"/>
              <a:gd name="T9" fmla="*/ 2147483647 h 74"/>
              <a:gd name="T10" fmla="*/ 2147483647 w 24"/>
              <a:gd name="T11" fmla="*/ 2147483647 h 74"/>
              <a:gd name="T12" fmla="*/ 2147483647 w 24"/>
              <a:gd name="T13" fmla="*/ 2147483647 h 74"/>
              <a:gd name="T14" fmla="*/ 2147483647 w 24"/>
              <a:gd name="T15" fmla="*/ 2147483647 h 74"/>
              <a:gd name="T16" fmla="*/ 2147483647 w 24"/>
              <a:gd name="T17" fmla="*/ 2147483647 h 74"/>
              <a:gd name="T18" fmla="*/ 2147483647 w 24"/>
              <a:gd name="T19" fmla="*/ 2147483647 h 74"/>
              <a:gd name="T20" fmla="*/ 2147483647 w 24"/>
              <a:gd name="T21" fmla="*/ 2147483647 h 74"/>
              <a:gd name="T22" fmla="*/ 2147483647 w 24"/>
              <a:gd name="T23" fmla="*/ 2147483647 h 74"/>
              <a:gd name="T24" fmla="*/ 2147483647 w 24"/>
              <a:gd name="T25" fmla="*/ 2147483647 h 74"/>
              <a:gd name="T26" fmla="*/ 2147483647 w 24"/>
              <a:gd name="T27" fmla="*/ 2147483647 h 74"/>
              <a:gd name="T28" fmla="*/ 2147483647 w 24"/>
              <a:gd name="T29" fmla="*/ 0 h 74"/>
              <a:gd name="T30" fmla="*/ 2147483647 w 24"/>
              <a:gd name="T31" fmla="*/ 0 h 74"/>
              <a:gd name="T32" fmla="*/ 2147483647 w 24"/>
              <a:gd name="T33" fmla="*/ 0 h 74"/>
              <a:gd name="T34" fmla="*/ 2147483647 w 24"/>
              <a:gd name="T35" fmla="*/ 2147483647 h 74"/>
              <a:gd name="T36" fmla="*/ 2147483647 w 24"/>
              <a:gd name="T37" fmla="*/ 2147483647 h 74"/>
              <a:gd name="T38" fmla="*/ 2147483647 w 24"/>
              <a:gd name="T39" fmla="*/ 2147483647 h 74"/>
              <a:gd name="T40" fmla="*/ 2147483647 w 24"/>
              <a:gd name="T41" fmla="*/ 2147483647 h 74"/>
              <a:gd name="T42" fmla="*/ 2147483647 w 24"/>
              <a:gd name="T43" fmla="*/ 2147483647 h 74"/>
              <a:gd name="T44" fmla="*/ 2147483647 w 24"/>
              <a:gd name="T45" fmla="*/ 2147483647 h 74"/>
              <a:gd name="T46" fmla="*/ 2147483647 w 24"/>
              <a:gd name="T47" fmla="*/ 2147483647 h 74"/>
              <a:gd name="T48" fmla="*/ 2147483647 w 24"/>
              <a:gd name="T49" fmla="*/ 2147483647 h 74"/>
              <a:gd name="T50" fmla="*/ 2147483647 w 24"/>
              <a:gd name="T51" fmla="*/ 2147483647 h 74"/>
              <a:gd name="T52" fmla="*/ 0 w 24"/>
              <a:gd name="T53" fmla="*/ 2147483647 h 74"/>
              <a:gd name="T54" fmla="*/ 0 w 24"/>
              <a:gd name="T55" fmla="*/ 2147483647 h 74"/>
              <a:gd name="T56" fmla="*/ 2147483647 w 24"/>
              <a:gd name="T57" fmla="*/ 2147483647 h 74"/>
              <a:gd name="T58" fmla="*/ 2147483647 w 24"/>
              <a:gd name="T59" fmla="*/ 2147483647 h 74"/>
              <a:gd name="T60" fmla="*/ 2147483647 w 24"/>
              <a:gd name="T61" fmla="*/ 2147483647 h 74"/>
              <a:gd name="T62" fmla="*/ 2147483647 w 24"/>
              <a:gd name="T63" fmla="*/ 2147483647 h 74"/>
              <a:gd name="T64" fmla="*/ 2147483647 w 24"/>
              <a:gd name="T65" fmla="*/ 2147483647 h 74"/>
              <a:gd name="T66" fmla="*/ 2147483647 w 24"/>
              <a:gd name="T67" fmla="*/ 2147483647 h 74"/>
              <a:gd name="T68" fmla="*/ 2147483647 w 24"/>
              <a:gd name="T69" fmla="*/ 2147483647 h 74"/>
              <a:gd name="T70" fmla="*/ 2147483647 w 24"/>
              <a:gd name="T71" fmla="*/ 2147483647 h 74"/>
              <a:gd name="T72" fmla="*/ 2147483647 w 24"/>
              <a:gd name="T73" fmla="*/ 2147483647 h 74"/>
              <a:gd name="T74" fmla="*/ 2147483647 w 24"/>
              <a:gd name="T75" fmla="*/ 2147483647 h 74"/>
              <a:gd name="T76" fmla="*/ 2147483647 w 24"/>
              <a:gd name="T77" fmla="*/ 2147483647 h 74"/>
              <a:gd name="T78" fmla="*/ 2147483647 w 24"/>
              <a:gd name="T79" fmla="*/ 2147483647 h 74"/>
              <a:gd name="T80" fmla="*/ 2147483647 w 24"/>
              <a:gd name="T81" fmla="*/ 2147483647 h 74"/>
              <a:gd name="T82" fmla="*/ 2147483647 w 24"/>
              <a:gd name="T83" fmla="*/ 2147483647 h 74"/>
              <a:gd name="T84" fmla="*/ 2147483647 w 24"/>
              <a:gd name="T85" fmla="*/ 2147483647 h 74"/>
              <a:gd name="T86" fmla="*/ 0 w 24"/>
              <a:gd name="T87" fmla="*/ 2147483647 h 74"/>
              <a:gd name="T88" fmla="*/ 2147483647 w 24"/>
              <a:gd name="T89" fmla="*/ 2147483647 h 74"/>
              <a:gd name="T90" fmla="*/ 2147483647 w 24"/>
              <a:gd name="T91" fmla="*/ 2147483647 h 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
              <a:gd name="T139" fmla="*/ 0 h 74"/>
              <a:gd name="T140" fmla="*/ 24 w 24"/>
              <a:gd name="T141" fmla="*/ 74 h 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 h="74">
                <a:moveTo>
                  <a:pt x="12" y="0"/>
                </a:moveTo>
                <a:lnTo>
                  <a:pt x="14" y="0"/>
                </a:lnTo>
                <a:lnTo>
                  <a:pt x="16" y="0"/>
                </a:lnTo>
                <a:lnTo>
                  <a:pt x="18" y="2"/>
                </a:lnTo>
                <a:lnTo>
                  <a:pt x="18" y="6"/>
                </a:lnTo>
                <a:lnTo>
                  <a:pt x="18" y="8"/>
                </a:lnTo>
                <a:lnTo>
                  <a:pt x="16" y="10"/>
                </a:lnTo>
                <a:lnTo>
                  <a:pt x="14" y="12"/>
                </a:lnTo>
                <a:lnTo>
                  <a:pt x="12" y="12"/>
                </a:lnTo>
                <a:lnTo>
                  <a:pt x="10" y="12"/>
                </a:lnTo>
                <a:lnTo>
                  <a:pt x="8" y="10"/>
                </a:lnTo>
                <a:lnTo>
                  <a:pt x="6" y="8"/>
                </a:lnTo>
                <a:lnTo>
                  <a:pt x="6" y="6"/>
                </a:lnTo>
                <a:lnTo>
                  <a:pt x="6" y="2"/>
                </a:lnTo>
                <a:lnTo>
                  <a:pt x="8" y="0"/>
                </a:lnTo>
                <a:lnTo>
                  <a:pt x="10" y="0"/>
                </a:lnTo>
                <a:lnTo>
                  <a:pt x="12" y="0"/>
                </a:lnTo>
                <a:close/>
                <a:moveTo>
                  <a:pt x="16" y="24"/>
                </a:moveTo>
                <a:lnTo>
                  <a:pt x="16" y="64"/>
                </a:lnTo>
                <a:lnTo>
                  <a:pt x="16" y="68"/>
                </a:lnTo>
                <a:lnTo>
                  <a:pt x="18" y="70"/>
                </a:lnTo>
                <a:lnTo>
                  <a:pt x="18" y="72"/>
                </a:lnTo>
                <a:lnTo>
                  <a:pt x="20" y="72"/>
                </a:lnTo>
                <a:lnTo>
                  <a:pt x="20" y="74"/>
                </a:lnTo>
                <a:lnTo>
                  <a:pt x="24" y="74"/>
                </a:lnTo>
                <a:lnTo>
                  <a:pt x="0" y="74"/>
                </a:lnTo>
                <a:lnTo>
                  <a:pt x="4" y="74"/>
                </a:lnTo>
                <a:lnTo>
                  <a:pt x="6" y="72"/>
                </a:lnTo>
                <a:lnTo>
                  <a:pt x="8" y="70"/>
                </a:lnTo>
                <a:lnTo>
                  <a:pt x="8" y="68"/>
                </a:lnTo>
                <a:lnTo>
                  <a:pt x="8" y="64"/>
                </a:lnTo>
                <a:lnTo>
                  <a:pt x="8" y="46"/>
                </a:lnTo>
                <a:lnTo>
                  <a:pt x="8" y="38"/>
                </a:lnTo>
                <a:lnTo>
                  <a:pt x="8" y="34"/>
                </a:lnTo>
                <a:lnTo>
                  <a:pt x="6" y="32"/>
                </a:lnTo>
                <a:lnTo>
                  <a:pt x="4" y="30"/>
                </a:lnTo>
                <a:lnTo>
                  <a:pt x="4" y="32"/>
                </a:lnTo>
                <a:lnTo>
                  <a:pt x="2" y="32"/>
                </a:lnTo>
                <a:lnTo>
                  <a:pt x="0" y="30"/>
                </a:lnTo>
                <a:lnTo>
                  <a:pt x="14" y="24"/>
                </a:lnTo>
                <a:lnTo>
                  <a:pt x="16" y="24"/>
                </a:lnTo>
                <a:close/>
              </a:path>
            </a:pathLst>
          </a:custGeom>
          <a:solidFill>
            <a:srgbClr val="000000"/>
          </a:solidFill>
          <a:ln w="0">
            <a:solidFill>
              <a:srgbClr val="000000"/>
            </a:solidFill>
            <a:prstDash val="solid"/>
            <a:round/>
            <a:headEnd/>
            <a:tailEnd/>
          </a:ln>
        </p:spPr>
        <p:txBody>
          <a:bodyPr/>
          <a:lstStyle/>
          <a:p>
            <a:endParaRPr lang="en-US"/>
          </a:p>
        </p:txBody>
      </p:sp>
      <p:sp>
        <p:nvSpPr>
          <p:cNvPr id="16418" name="Freeform 41">
            <a:extLst>
              <a:ext uri="{FF2B5EF4-FFF2-40B4-BE49-F238E27FC236}">
                <a16:creationId xmlns:a16="http://schemas.microsoft.com/office/drawing/2014/main" id="{48178304-617A-AE40-ABF7-077B10AFFCD8}"/>
              </a:ext>
            </a:extLst>
          </p:cNvPr>
          <p:cNvSpPr>
            <a:spLocks/>
          </p:cNvSpPr>
          <p:nvPr/>
        </p:nvSpPr>
        <p:spPr bwMode="auto">
          <a:xfrm>
            <a:off x="2390775" y="5911850"/>
            <a:ext cx="82550" cy="79375"/>
          </a:xfrm>
          <a:custGeom>
            <a:avLst/>
            <a:gdLst>
              <a:gd name="T0" fmla="*/ 2147483647 w 52"/>
              <a:gd name="T1" fmla="*/ 2147483647 h 50"/>
              <a:gd name="T2" fmla="*/ 2147483647 w 52"/>
              <a:gd name="T3" fmla="*/ 2147483647 h 50"/>
              <a:gd name="T4" fmla="*/ 2147483647 w 52"/>
              <a:gd name="T5" fmla="*/ 2147483647 h 50"/>
              <a:gd name="T6" fmla="*/ 2147483647 w 52"/>
              <a:gd name="T7" fmla="*/ 0 h 50"/>
              <a:gd name="T8" fmla="*/ 2147483647 w 52"/>
              <a:gd name="T9" fmla="*/ 2147483647 h 50"/>
              <a:gd name="T10" fmla="*/ 2147483647 w 52"/>
              <a:gd name="T11" fmla="*/ 2147483647 h 50"/>
              <a:gd name="T12" fmla="*/ 2147483647 w 52"/>
              <a:gd name="T13" fmla="*/ 2147483647 h 50"/>
              <a:gd name="T14" fmla="*/ 2147483647 w 52"/>
              <a:gd name="T15" fmla="*/ 2147483647 h 50"/>
              <a:gd name="T16" fmla="*/ 2147483647 w 52"/>
              <a:gd name="T17" fmla="*/ 2147483647 h 50"/>
              <a:gd name="T18" fmla="*/ 2147483647 w 52"/>
              <a:gd name="T19" fmla="*/ 2147483647 h 50"/>
              <a:gd name="T20" fmla="*/ 2147483647 w 52"/>
              <a:gd name="T21" fmla="*/ 2147483647 h 50"/>
              <a:gd name="T22" fmla="*/ 2147483647 w 52"/>
              <a:gd name="T23" fmla="*/ 2147483647 h 50"/>
              <a:gd name="T24" fmla="*/ 2147483647 w 52"/>
              <a:gd name="T25" fmla="*/ 2147483647 h 50"/>
              <a:gd name="T26" fmla="*/ 2147483647 w 52"/>
              <a:gd name="T27" fmla="*/ 2147483647 h 50"/>
              <a:gd name="T28" fmla="*/ 2147483647 w 52"/>
              <a:gd name="T29" fmla="*/ 2147483647 h 50"/>
              <a:gd name="T30" fmla="*/ 2147483647 w 52"/>
              <a:gd name="T31" fmla="*/ 2147483647 h 50"/>
              <a:gd name="T32" fmla="*/ 2147483647 w 52"/>
              <a:gd name="T33" fmla="*/ 2147483647 h 50"/>
              <a:gd name="T34" fmla="*/ 2147483647 w 52"/>
              <a:gd name="T35" fmla="*/ 2147483647 h 50"/>
              <a:gd name="T36" fmla="*/ 2147483647 w 52"/>
              <a:gd name="T37" fmla="*/ 2147483647 h 50"/>
              <a:gd name="T38" fmla="*/ 2147483647 w 52"/>
              <a:gd name="T39" fmla="*/ 2147483647 h 50"/>
              <a:gd name="T40" fmla="*/ 2147483647 w 52"/>
              <a:gd name="T41" fmla="*/ 2147483647 h 50"/>
              <a:gd name="T42" fmla="*/ 2147483647 w 52"/>
              <a:gd name="T43" fmla="*/ 2147483647 h 50"/>
              <a:gd name="T44" fmla="*/ 2147483647 w 52"/>
              <a:gd name="T45" fmla="*/ 2147483647 h 50"/>
              <a:gd name="T46" fmla="*/ 2147483647 w 52"/>
              <a:gd name="T47" fmla="*/ 2147483647 h 50"/>
              <a:gd name="T48" fmla="*/ 2147483647 w 52"/>
              <a:gd name="T49" fmla="*/ 2147483647 h 50"/>
              <a:gd name="T50" fmla="*/ 2147483647 w 52"/>
              <a:gd name="T51" fmla="*/ 2147483647 h 50"/>
              <a:gd name="T52" fmla="*/ 2147483647 w 52"/>
              <a:gd name="T53" fmla="*/ 2147483647 h 50"/>
              <a:gd name="T54" fmla="*/ 2147483647 w 52"/>
              <a:gd name="T55" fmla="*/ 2147483647 h 50"/>
              <a:gd name="T56" fmla="*/ 2147483647 w 52"/>
              <a:gd name="T57" fmla="*/ 2147483647 h 50"/>
              <a:gd name="T58" fmla="*/ 2147483647 w 52"/>
              <a:gd name="T59" fmla="*/ 2147483647 h 50"/>
              <a:gd name="T60" fmla="*/ 2147483647 w 52"/>
              <a:gd name="T61" fmla="*/ 2147483647 h 50"/>
              <a:gd name="T62" fmla="*/ 2147483647 w 52"/>
              <a:gd name="T63" fmla="*/ 2147483647 h 50"/>
              <a:gd name="T64" fmla="*/ 2147483647 w 52"/>
              <a:gd name="T65" fmla="*/ 2147483647 h 50"/>
              <a:gd name="T66" fmla="*/ 2147483647 w 52"/>
              <a:gd name="T67" fmla="*/ 2147483647 h 50"/>
              <a:gd name="T68" fmla="*/ 2147483647 w 52"/>
              <a:gd name="T69" fmla="*/ 2147483647 h 50"/>
              <a:gd name="T70" fmla="*/ 2147483647 w 52"/>
              <a:gd name="T71" fmla="*/ 2147483647 h 50"/>
              <a:gd name="T72" fmla="*/ 2147483647 w 52"/>
              <a:gd name="T73" fmla="*/ 2147483647 h 50"/>
              <a:gd name="T74" fmla="*/ 2147483647 w 52"/>
              <a:gd name="T75" fmla="*/ 2147483647 h 50"/>
              <a:gd name="T76" fmla="*/ 2147483647 w 52"/>
              <a:gd name="T77" fmla="*/ 2147483647 h 50"/>
              <a:gd name="T78" fmla="*/ 2147483647 w 52"/>
              <a:gd name="T79" fmla="*/ 2147483647 h 50"/>
              <a:gd name="T80" fmla="*/ 2147483647 w 52"/>
              <a:gd name="T81" fmla="*/ 2147483647 h 50"/>
              <a:gd name="T82" fmla="*/ 2147483647 w 52"/>
              <a:gd name="T83" fmla="*/ 2147483647 h 50"/>
              <a:gd name="T84" fmla="*/ 0 w 52"/>
              <a:gd name="T85" fmla="*/ 2147483647 h 50"/>
              <a:gd name="T86" fmla="*/ 0 w 52"/>
              <a:gd name="T87" fmla="*/ 2147483647 h 50"/>
              <a:gd name="T88" fmla="*/ 0 w 52"/>
              <a:gd name="T89" fmla="*/ 2147483647 h 50"/>
              <a:gd name="T90" fmla="*/ 2147483647 w 52"/>
              <a:gd name="T91" fmla="*/ 2147483647 h 50"/>
              <a:gd name="T92" fmla="*/ 2147483647 w 52"/>
              <a:gd name="T93" fmla="*/ 2147483647 h 50"/>
              <a:gd name="T94" fmla="*/ 2147483647 w 52"/>
              <a:gd name="T95" fmla="*/ 2147483647 h 50"/>
              <a:gd name="T96" fmla="*/ 2147483647 w 52"/>
              <a:gd name="T97" fmla="*/ 2147483647 h 50"/>
              <a:gd name="T98" fmla="*/ 2147483647 w 52"/>
              <a:gd name="T99" fmla="*/ 2147483647 h 50"/>
              <a:gd name="T100" fmla="*/ 2147483647 w 52"/>
              <a:gd name="T101" fmla="*/ 2147483647 h 50"/>
              <a:gd name="T102" fmla="*/ 2147483647 w 52"/>
              <a:gd name="T103" fmla="*/ 2147483647 h 50"/>
              <a:gd name="T104" fmla="*/ 2147483647 w 52"/>
              <a:gd name="T105" fmla="*/ 2147483647 h 50"/>
              <a:gd name="T106" fmla="*/ 2147483647 w 52"/>
              <a:gd name="T107" fmla="*/ 2147483647 h 50"/>
              <a:gd name="T108" fmla="*/ 2147483647 w 52"/>
              <a:gd name="T109" fmla="*/ 2147483647 h 50"/>
              <a:gd name="T110" fmla="*/ 2147483647 w 52"/>
              <a:gd name="T111" fmla="*/ 2147483647 h 50"/>
              <a:gd name="T112" fmla="*/ 2147483647 w 52"/>
              <a:gd name="T113" fmla="*/ 2147483647 h 50"/>
              <a:gd name="T114" fmla="*/ 0 w 52"/>
              <a:gd name="T115" fmla="*/ 2147483647 h 50"/>
              <a:gd name="T116" fmla="*/ 0 w 52"/>
              <a:gd name="T117" fmla="*/ 2147483647 h 50"/>
              <a:gd name="T118" fmla="*/ 2147483647 w 52"/>
              <a:gd name="T119" fmla="*/ 0 h 50"/>
              <a:gd name="T120" fmla="*/ 2147483647 w 52"/>
              <a:gd name="T121" fmla="*/ 0 h 50"/>
              <a:gd name="T122" fmla="*/ 2147483647 w 52"/>
              <a:gd name="T123" fmla="*/ 2147483647 h 5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2"/>
              <a:gd name="T187" fmla="*/ 0 h 50"/>
              <a:gd name="T188" fmla="*/ 52 w 52"/>
              <a:gd name="T189" fmla="*/ 50 h 5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2" h="50">
                <a:moveTo>
                  <a:pt x="16" y="12"/>
                </a:moveTo>
                <a:lnTo>
                  <a:pt x="22" y="6"/>
                </a:lnTo>
                <a:lnTo>
                  <a:pt x="26" y="2"/>
                </a:lnTo>
                <a:lnTo>
                  <a:pt x="32" y="0"/>
                </a:lnTo>
                <a:lnTo>
                  <a:pt x="36" y="2"/>
                </a:lnTo>
                <a:lnTo>
                  <a:pt x="40" y="2"/>
                </a:lnTo>
                <a:lnTo>
                  <a:pt x="42" y="6"/>
                </a:lnTo>
                <a:lnTo>
                  <a:pt x="44" y="10"/>
                </a:lnTo>
                <a:lnTo>
                  <a:pt x="44" y="14"/>
                </a:lnTo>
                <a:lnTo>
                  <a:pt x="44" y="18"/>
                </a:lnTo>
                <a:lnTo>
                  <a:pt x="44" y="40"/>
                </a:lnTo>
                <a:lnTo>
                  <a:pt x="46" y="44"/>
                </a:lnTo>
                <a:lnTo>
                  <a:pt x="46" y="46"/>
                </a:lnTo>
                <a:lnTo>
                  <a:pt x="46" y="48"/>
                </a:lnTo>
                <a:lnTo>
                  <a:pt x="48" y="48"/>
                </a:lnTo>
                <a:lnTo>
                  <a:pt x="50" y="50"/>
                </a:lnTo>
                <a:lnTo>
                  <a:pt x="52" y="50"/>
                </a:lnTo>
                <a:lnTo>
                  <a:pt x="30" y="50"/>
                </a:lnTo>
                <a:lnTo>
                  <a:pt x="32" y="50"/>
                </a:lnTo>
                <a:lnTo>
                  <a:pt x="34" y="48"/>
                </a:lnTo>
                <a:lnTo>
                  <a:pt x="36" y="46"/>
                </a:lnTo>
                <a:lnTo>
                  <a:pt x="36" y="44"/>
                </a:lnTo>
                <a:lnTo>
                  <a:pt x="36" y="42"/>
                </a:lnTo>
                <a:lnTo>
                  <a:pt x="36" y="40"/>
                </a:lnTo>
                <a:lnTo>
                  <a:pt x="36" y="20"/>
                </a:lnTo>
                <a:lnTo>
                  <a:pt x="36" y="14"/>
                </a:lnTo>
                <a:lnTo>
                  <a:pt x="34" y="10"/>
                </a:lnTo>
                <a:lnTo>
                  <a:pt x="32" y="8"/>
                </a:lnTo>
                <a:lnTo>
                  <a:pt x="28" y="8"/>
                </a:lnTo>
                <a:lnTo>
                  <a:pt x="22" y="10"/>
                </a:lnTo>
                <a:lnTo>
                  <a:pt x="16" y="14"/>
                </a:lnTo>
                <a:lnTo>
                  <a:pt x="16" y="40"/>
                </a:lnTo>
                <a:lnTo>
                  <a:pt x="16" y="44"/>
                </a:lnTo>
                <a:lnTo>
                  <a:pt x="16" y="46"/>
                </a:lnTo>
                <a:lnTo>
                  <a:pt x="16" y="48"/>
                </a:lnTo>
                <a:lnTo>
                  <a:pt x="18" y="48"/>
                </a:lnTo>
                <a:lnTo>
                  <a:pt x="20" y="50"/>
                </a:lnTo>
                <a:lnTo>
                  <a:pt x="22" y="50"/>
                </a:lnTo>
                <a:lnTo>
                  <a:pt x="0" y="50"/>
                </a:lnTo>
                <a:lnTo>
                  <a:pt x="4" y="48"/>
                </a:lnTo>
                <a:lnTo>
                  <a:pt x="6" y="48"/>
                </a:lnTo>
                <a:lnTo>
                  <a:pt x="6" y="44"/>
                </a:lnTo>
                <a:lnTo>
                  <a:pt x="6" y="40"/>
                </a:lnTo>
                <a:lnTo>
                  <a:pt x="6" y="22"/>
                </a:lnTo>
                <a:lnTo>
                  <a:pt x="6" y="14"/>
                </a:lnTo>
                <a:lnTo>
                  <a:pt x="6" y="10"/>
                </a:lnTo>
                <a:lnTo>
                  <a:pt x="6" y="8"/>
                </a:lnTo>
                <a:lnTo>
                  <a:pt x="4" y="8"/>
                </a:lnTo>
                <a:lnTo>
                  <a:pt x="4" y="6"/>
                </a:lnTo>
                <a:lnTo>
                  <a:pt x="2" y="8"/>
                </a:lnTo>
                <a:lnTo>
                  <a:pt x="0" y="8"/>
                </a:lnTo>
                <a:lnTo>
                  <a:pt x="0" y="6"/>
                </a:lnTo>
                <a:lnTo>
                  <a:pt x="14" y="0"/>
                </a:lnTo>
                <a:lnTo>
                  <a:pt x="16" y="0"/>
                </a:lnTo>
                <a:lnTo>
                  <a:pt x="16" y="12"/>
                </a:lnTo>
                <a:close/>
              </a:path>
            </a:pathLst>
          </a:custGeom>
          <a:solidFill>
            <a:srgbClr val="000000"/>
          </a:solidFill>
          <a:ln w="0">
            <a:solidFill>
              <a:srgbClr val="000000"/>
            </a:solidFill>
            <a:prstDash val="solid"/>
            <a:round/>
            <a:headEnd/>
            <a:tailEnd/>
          </a:ln>
        </p:spPr>
        <p:txBody>
          <a:bodyPr/>
          <a:lstStyle/>
          <a:p>
            <a:endParaRPr lang="en-US"/>
          </a:p>
        </p:txBody>
      </p:sp>
      <p:sp>
        <p:nvSpPr>
          <p:cNvPr id="16419" name="Freeform 42">
            <a:extLst>
              <a:ext uri="{FF2B5EF4-FFF2-40B4-BE49-F238E27FC236}">
                <a16:creationId xmlns:a16="http://schemas.microsoft.com/office/drawing/2014/main" id="{97158EAD-CC9B-7C4D-8AD5-2483469109B7}"/>
              </a:ext>
            </a:extLst>
          </p:cNvPr>
          <p:cNvSpPr>
            <a:spLocks/>
          </p:cNvSpPr>
          <p:nvPr/>
        </p:nvSpPr>
        <p:spPr bwMode="auto">
          <a:xfrm>
            <a:off x="2517775" y="5911850"/>
            <a:ext cx="130175" cy="79375"/>
          </a:xfrm>
          <a:custGeom>
            <a:avLst/>
            <a:gdLst>
              <a:gd name="T0" fmla="*/ 2147483647 w 82"/>
              <a:gd name="T1" fmla="*/ 2147483647 h 50"/>
              <a:gd name="T2" fmla="*/ 2147483647 w 82"/>
              <a:gd name="T3" fmla="*/ 2147483647 h 50"/>
              <a:gd name="T4" fmla="*/ 2147483647 w 82"/>
              <a:gd name="T5" fmla="*/ 2147483647 h 50"/>
              <a:gd name="T6" fmla="*/ 2147483647 w 82"/>
              <a:gd name="T7" fmla="*/ 0 h 50"/>
              <a:gd name="T8" fmla="*/ 2147483647 w 82"/>
              <a:gd name="T9" fmla="*/ 2147483647 h 50"/>
              <a:gd name="T10" fmla="*/ 2147483647 w 82"/>
              <a:gd name="T11" fmla="*/ 2147483647 h 50"/>
              <a:gd name="T12" fmla="*/ 2147483647 w 82"/>
              <a:gd name="T13" fmla="*/ 2147483647 h 50"/>
              <a:gd name="T14" fmla="*/ 2147483647 w 82"/>
              <a:gd name="T15" fmla="*/ 0 h 50"/>
              <a:gd name="T16" fmla="*/ 2147483647 w 82"/>
              <a:gd name="T17" fmla="*/ 2147483647 h 50"/>
              <a:gd name="T18" fmla="*/ 2147483647 w 82"/>
              <a:gd name="T19" fmla="*/ 2147483647 h 50"/>
              <a:gd name="T20" fmla="*/ 2147483647 w 82"/>
              <a:gd name="T21" fmla="*/ 2147483647 h 50"/>
              <a:gd name="T22" fmla="*/ 2147483647 w 82"/>
              <a:gd name="T23" fmla="*/ 2147483647 h 50"/>
              <a:gd name="T24" fmla="*/ 2147483647 w 82"/>
              <a:gd name="T25" fmla="*/ 2147483647 h 50"/>
              <a:gd name="T26" fmla="*/ 2147483647 w 82"/>
              <a:gd name="T27" fmla="*/ 2147483647 h 50"/>
              <a:gd name="T28" fmla="*/ 2147483647 w 82"/>
              <a:gd name="T29" fmla="*/ 2147483647 h 50"/>
              <a:gd name="T30" fmla="*/ 2147483647 w 82"/>
              <a:gd name="T31" fmla="*/ 2147483647 h 50"/>
              <a:gd name="T32" fmla="*/ 2147483647 w 82"/>
              <a:gd name="T33" fmla="*/ 2147483647 h 50"/>
              <a:gd name="T34" fmla="*/ 2147483647 w 82"/>
              <a:gd name="T35" fmla="*/ 2147483647 h 50"/>
              <a:gd name="T36" fmla="*/ 2147483647 w 82"/>
              <a:gd name="T37" fmla="*/ 2147483647 h 50"/>
              <a:gd name="T38" fmla="*/ 2147483647 w 82"/>
              <a:gd name="T39" fmla="*/ 2147483647 h 50"/>
              <a:gd name="T40" fmla="*/ 2147483647 w 82"/>
              <a:gd name="T41" fmla="*/ 2147483647 h 50"/>
              <a:gd name="T42" fmla="*/ 2147483647 w 82"/>
              <a:gd name="T43" fmla="*/ 2147483647 h 50"/>
              <a:gd name="T44" fmla="*/ 2147483647 w 82"/>
              <a:gd name="T45" fmla="*/ 2147483647 h 50"/>
              <a:gd name="T46" fmla="*/ 2147483647 w 82"/>
              <a:gd name="T47" fmla="*/ 2147483647 h 50"/>
              <a:gd name="T48" fmla="*/ 2147483647 w 82"/>
              <a:gd name="T49" fmla="*/ 2147483647 h 50"/>
              <a:gd name="T50" fmla="*/ 2147483647 w 82"/>
              <a:gd name="T51" fmla="*/ 2147483647 h 50"/>
              <a:gd name="T52" fmla="*/ 2147483647 w 82"/>
              <a:gd name="T53" fmla="*/ 2147483647 h 50"/>
              <a:gd name="T54" fmla="*/ 2147483647 w 82"/>
              <a:gd name="T55" fmla="*/ 2147483647 h 50"/>
              <a:gd name="T56" fmla="*/ 2147483647 w 82"/>
              <a:gd name="T57" fmla="*/ 2147483647 h 50"/>
              <a:gd name="T58" fmla="*/ 2147483647 w 82"/>
              <a:gd name="T59" fmla="*/ 2147483647 h 50"/>
              <a:gd name="T60" fmla="*/ 2147483647 w 82"/>
              <a:gd name="T61" fmla="*/ 2147483647 h 50"/>
              <a:gd name="T62" fmla="*/ 2147483647 w 82"/>
              <a:gd name="T63" fmla="*/ 2147483647 h 50"/>
              <a:gd name="T64" fmla="*/ 2147483647 w 82"/>
              <a:gd name="T65" fmla="*/ 2147483647 h 50"/>
              <a:gd name="T66" fmla="*/ 2147483647 w 82"/>
              <a:gd name="T67" fmla="*/ 2147483647 h 50"/>
              <a:gd name="T68" fmla="*/ 2147483647 w 82"/>
              <a:gd name="T69" fmla="*/ 2147483647 h 50"/>
              <a:gd name="T70" fmla="*/ 2147483647 w 82"/>
              <a:gd name="T71" fmla="*/ 2147483647 h 50"/>
              <a:gd name="T72" fmla="*/ 2147483647 w 82"/>
              <a:gd name="T73" fmla="*/ 2147483647 h 50"/>
              <a:gd name="T74" fmla="*/ 2147483647 w 82"/>
              <a:gd name="T75" fmla="*/ 2147483647 h 50"/>
              <a:gd name="T76" fmla="*/ 2147483647 w 82"/>
              <a:gd name="T77" fmla="*/ 2147483647 h 50"/>
              <a:gd name="T78" fmla="*/ 2147483647 w 82"/>
              <a:gd name="T79" fmla="*/ 2147483647 h 50"/>
              <a:gd name="T80" fmla="*/ 2147483647 w 82"/>
              <a:gd name="T81" fmla="*/ 2147483647 h 50"/>
              <a:gd name="T82" fmla="*/ 0 w 82"/>
              <a:gd name="T83" fmla="*/ 2147483647 h 50"/>
              <a:gd name="T84" fmla="*/ 2147483647 w 82"/>
              <a:gd name="T85" fmla="*/ 2147483647 h 50"/>
              <a:gd name="T86" fmla="*/ 2147483647 w 82"/>
              <a:gd name="T87" fmla="*/ 2147483647 h 50"/>
              <a:gd name="T88" fmla="*/ 2147483647 w 82"/>
              <a:gd name="T89" fmla="*/ 2147483647 h 50"/>
              <a:gd name="T90" fmla="*/ 2147483647 w 82"/>
              <a:gd name="T91" fmla="*/ 2147483647 h 50"/>
              <a:gd name="T92" fmla="*/ 2147483647 w 82"/>
              <a:gd name="T93" fmla="*/ 2147483647 h 50"/>
              <a:gd name="T94" fmla="*/ 2147483647 w 82"/>
              <a:gd name="T95" fmla="*/ 2147483647 h 50"/>
              <a:gd name="T96" fmla="*/ 2147483647 w 82"/>
              <a:gd name="T97" fmla="*/ 2147483647 h 50"/>
              <a:gd name="T98" fmla="*/ 2147483647 w 82"/>
              <a:gd name="T99" fmla="*/ 2147483647 h 50"/>
              <a:gd name="T100" fmla="*/ 2147483647 w 82"/>
              <a:gd name="T101" fmla="*/ 0 h 50"/>
              <a:gd name="T102" fmla="*/ 2147483647 w 82"/>
              <a:gd name="T103" fmla="*/ 2147483647 h 5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2"/>
              <a:gd name="T157" fmla="*/ 0 h 50"/>
              <a:gd name="T158" fmla="*/ 82 w 82"/>
              <a:gd name="T159" fmla="*/ 50 h 5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2" h="50">
                <a:moveTo>
                  <a:pt x="16" y="12"/>
                </a:moveTo>
                <a:lnTo>
                  <a:pt x="20" y="8"/>
                </a:lnTo>
                <a:lnTo>
                  <a:pt x="22" y="6"/>
                </a:lnTo>
                <a:lnTo>
                  <a:pt x="26" y="4"/>
                </a:lnTo>
                <a:lnTo>
                  <a:pt x="28" y="2"/>
                </a:lnTo>
                <a:lnTo>
                  <a:pt x="30" y="2"/>
                </a:lnTo>
                <a:lnTo>
                  <a:pt x="34" y="0"/>
                </a:lnTo>
                <a:lnTo>
                  <a:pt x="38" y="2"/>
                </a:lnTo>
                <a:lnTo>
                  <a:pt x="42" y="4"/>
                </a:lnTo>
                <a:lnTo>
                  <a:pt x="44" y="8"/>
                </a:lnTo>
                <a:lnTo>
                  <a:pt x="46" y="12"/>
                </a:lnTo>
                <a:lnTo>
                  <a:pt x="50" y="6"/>
                </a:lnTo>
                <a:lnTo>
                  <a:pt x="54" y="4"/>
                </a:lnTo>
                <a:lnTo>
                  <a:pt x="58" y="2"/>
                </a:lnTo>
                <a:lnTo>
                  <a:pt x="62" y="0"/>
                </a:lnTo>
                <a:lnTo>
                  <a:pt x="66" y="2"/>
                </a:lnTo>
                <a:lnTo>
                  <a:pt x="70" y="2"/>
                </a:lnTo>
                <a:lnTo>
                  <a:pt x="72" y="6"/>
                </a:lnTo>
                <a:lnTo>
                  <a:pt x="74" y="10"/>
                </a:lnTo>
                <a:lnTo>
                  <a:pt x="74" y="14"/>
                </a:lnTo>
                <a:lnTo>
                  <a:pt x="76" y="18"/>
                </a:lnTo>
                <a:lnTo>
                  <a:pt x="76" y="40"/>
                </a:lnTo>
                <a:lnTo>
                  <a:pt x="76" y="44"/>
                </a:lnTo>
                <a:lnTo>
                  <a:pt x="76" y="46"/>
                </a:lnTo>
                <a:lnTo>
                  <a:pt x="76" y="48"/>
                </a:lnTo>
                <a:lnTo>
                  <a:pt x="78" y="48"/>
                </a:lnTo>
                <a:lnTo>
                  <a:pt x="80" y="50"/>
                </a:lnTo>
                <a:lnTo>
                  <a:pt x="82" y="50"/>
                </a:lnTo>
                <a:lnTo>
                  <a:pt x="60" y="50"/>
                </a:lnTo>
                <a:lnTo>
                  <a:pt x="62" y="50"/>
                </a:lnTo>
                <a:lnTo>
                  <a:pt x="64" y="48"/>
                </a:lnTo>
                <a:lnTo>
                  <a:pt x="66" y="46"/>
                </a:lnTo>
                <a:lnTo>
                  <a:pt x="66" y="44"/>
                </a:lnTo>
                <a:lnTo>
                  <a:pt x="66" y="40"/>
                </a:lnTo>
                <a:lnTo>
                  <a:pt x="66" y="20"/>
                </a:lnTo>
                <a:lnTo>
                  <a:pt x="66" y="14"/>
                </a:lnTo>
                <a:lnTo>
                  <a:pt x="64" y="10"/>
                </a:lnTo>
                <a:lnTo>
                  <a:pt x="62" y="8"/>
                </a:lnTo>
                <a:lnTo>
                  <a:pt x="58" y="8"/>
                </a:lnTo>
                <a:lnTo>
                  <a:pt x="56" y="8"/>
                </a:lnTo>
                <a:lnTo>
                  <a:pt x="52" y="10"/>
                </a:lnTo>
                <a:lnTo>
                  <a:pt x="50" y="12"/>
                </a:lnTo>
                <a:lnTo>
                  <a:pt x="46" y="14"/>
                </a:lnTo>
                <a:lnTo>
                  <a:pt x="46" y="16"/>
                </a:lnTo>
                <a:lnTo>
                  <a:pt x="46" y="40"/>
                </a:lnTo>
                <a:lnTo>
                  <a:pt x="46" y="44"/>
                </a:lnTo>
                <a:lnTo>
                  <a:pt x="46" y="46"/>
                </a:lnTo>
                <a:lnTo>
                  <a:pt x="48" y="48"/>
                </a:lnTo>
                <a:lnTo>
                  <a:pt x="50" y="50"/>
                </a:lnTo>
                <a:lnTo>
                  <a:pt x="52" y="50"/>
                </a:lnTo>
                <a:lnTo>
                  <a:pt x="30" y="50"/>
                </a:lnTo>
                <a:lnTo>
                  <a:pt x="34" y="50"/>
                </a:lnTo>
                <a:lnTo>
                  <a:pt x="34" y="48"/>
                </a:lnTo>
                <a:lnTo>
                  <a:pt x="36" y="46"/>
                </a:lnTo>
                <a:lnTo>
                  <a:pt x="36" y="44"/>
                </a:lnTo>
                <a:lnTo>
                  <a:pt x="36" y="40"/>
                </a:lnTo>
                <a:lnTo>
                  <a:pt x="36" y="20"/>
                </a:lnTo>
                <a:lnTo>
                  <a:pt x="36" y="14"/>
                </a:lnTo>
                <a:lnTo>
                  <a:pt x="36" y="10"/>
                </a:lnTo>
                <a:lnTo>
                  <a:pt x="32" y="8"/>
                </a:lnTo>
                <a:lnTo>
                  <a:pt x="28" y="8"/>
                </a:lnTo>
                <a:lnTo>
                  <a:pt x="26" y="8"/>
                </a:lnTo>
                <a:lnTo>
                  <a:pt x="24" y="10"/>
                </a:lnTo>
                <a:lnTo>
                  <a:pt x="20" y="12"/>
                </a:lnTo>
                <a:lnTo>
                  <a:pt x="16" y="14"/>
                </a:lnTo>
                <a:lnTo>
                  <a:pt x="16" y="40"/>
                </a:lnTo>
                <a:lnTo>
                  <a:pt x="16" y="44"/>
                </a:lnTo>
                <a:lnTo>
                  <a:pt x="18" y="46"/>
                </a:lnTo>
                <a:lnTo>
                  <a:pt x="18" y="48"/>
                </a:lnTo>
                <a:lnTo>
                  <a:pt x="20" y="50"/>
                </a:lnTo>
                <a:lnTo>
                  <a:pt x="24" y="50"/>
                </a:lnTo>
                <a:lnTo>
                  <a:pt x="0" y="50"/>
                </a:lnTo>
                <a:lnTo>
                  <a:pt x="4" y="50"/>
                </a:lnTo>
                <a:lnTo>
                  <a:pt x="6" y="48"/>
                </a:lnTo>
                <a:lnTo>
                  <a:pt x="8" y="46"/>
                </a:lnTo>
                <a:lnTo>
                  <a:pt x="8" y="44"/>
                </a:lnTo>
                <a:lnTo>
                  <a:pt x="8" y="40"/>
                </a:lnTo>
                <a:lnTo>
                  <a:pt x="8" y="22"/>
                </a:lnTo>
                <a:lnTo>
                  <a:pt x="8" y="14"/>
                </a:lnTo>
                <a:lnTo>
                  <a:pt x="8" y="10"/>
                </a:lnTo>
                <a:lnTo>
                  <a:pt x="6" y="8"/>
                </a:lnTo>
                <a:lnTo>
                  <a:pt x="4" y="6"/>
                </a:lnTo>
                <a:lnTo>
                  <a:pt x="4" y="8"/>
                </a:lnTo>
                <a:lnTo>
                  <a:pt x="2" y="8"/>
                </a:lnTo>
                <a:lnTo>
                  <a:pt x="0" y="6"/>
                </a:lnTo>
                <a:lnTo>
                  <a:pt x="14" y="0"/>
                </a:lnTo>
                <a:lnTo>
                  <a:pt x="16" y="0"/>
                </a:lnTo>
                <a:lnTo>
                  <a:pt x="16" y="12"/>
                </a:lnTo>
                <a:close/>
              </a:path>
            </a:pathLst>
          </a:custGeom>
          <a:solidFill>
            <a:srgbClr val="000000"/>
          </a:solidFill>
          <a:ln w="0">
            <a:solidFill>
              <a:srgbClr val="000000"/>
            </a:solidFill>
            <a:prstDash val="solid"/>
            <a:round/>
            <a:headEnd/>
            <a:tailEnd/>
          </a:ln>
        </p:spPr>
        <p:txBody>
          <a:bodyPr/>
          <a:lstStyle/>
          <a:p>
            <a:endParaRPr lang="en-US"/>
          </a:p>
        </p:txBody>
      </p:sp>
      <p:sp>
        <p:nvSpPr>
          <p:cNvPr id="16420" name="Freeform 43">
            <a:extLst>
              <a:ext uri="{FF2B5EF4-FFF2-40B4-BE49-F238E27FC236}">
                <a16:creationId xmlns:a16="http://schemas.microsoft.com/office/drawing/2014/main" id="{17AA296A-78E6-E343-B075-6917CC01EBB2}"/>
              </a:ext>
            </a:extLst>
          </p:cNvPr>
          <p:cNvSpPr>
            <a:spLocks noEditPoints="1"/>
          </p:cNvSpPr>
          <p:nvPr/>
        </p:nvSpPr>
        <p:spPr bwMode="auto">
          <a:xfrm>
            <a:off x="2657475" y="5911850"/>
            <a:ext cx="63500" cy="82550"/>
          </a:xfrm>
          <a:custGeom>
            <a:avLst/>
            <a:gdLst>
              <a:gd name="T0" fmla="*/ 2147483647 w 40"/>
              <a:gd name="T1" fmla="*/ 2147483647 h 52"/>
              <a:gd name="T2" fmla="*/ 2147483647 w 40"/>
              <a:gd name="T3" fmla="*/ 2147483647 h 52"/>
              <a:gd name="T4" fmla="*/ 2147483647 w 40"/>
              <a:gd name="T5" fmla="*/ 2147483647 h 52"/>
              <a:gd name="T6" fmla="*/ 2147483647 w 40"/>
              <a:gd name="T7" fmla="*/ 2147483647 h 52"/>
              <a:gd name="T8" fmla="*/ 2147483647 w 40"/>
              <a:gd name="T9" fmla="*/ 2147483647 h 52"/>
              <a:gd name="T10" fmla="*/ 2147483647 w 40"/>
              <a:gd name="T11" fmla="*/ 2147483647 h 52"/>
              <a:gd name="T12" fmla="*/ 2147483647 w 40"/>
              <a:gd name="T13" fmla="*/ 2147483647 h 52"/>
              <a:gd name="T14" fmla="*/ 2147483647 w 40"/>
              <a:gd name="T15" fmla="*/ 2147483647 h 52"/>
              <a:gd name="T16" fmla="*/ 2147483647 w 40"/>
              <a:gd name="T17" fmla="*/ 2147483647 h 52"/>
              <a:gd name="T18" fmla="*/ 2147483647 w 40"/>
              <a:gd name="T19" fmla="*/ 2147483647 h 52"/>
              <a:gd name="T20" fmla="*/ 2147483647 w 40"/>
              <a:gd name="T21" fmla="*/ 2147483647 h 52"/>
              <a:gd name="T22" fmla="*/ 2147483647 w 40"/>
              <a:gd name="T23" fmla="*/ 2147483647 h 52"/>
              <a:gd name="T24" fmla="*/ 2147483647 w 40"/>
              <a:gd name="T25" fmla="*/ 2147483647 h 52"/>
              <a:gd name="T26" fmla="*/ 2147483647 w 40"/>
              <a:gd name="T27" fmla="*/ 2147483647 h 52"/>
              <a:gd name="T28" fmla="*/ 2147483647 w 40"/>
              <a:gd name="T29" fmla="*/ 2147483647 h 52"/>
              <a:gd name="T30" fmla="*/ 2147483647 w 40"/>
              <a:gd name="T31" fmla="*/ 2147483647 h 52"/>
              <a:gd name="T32" fmla="*/ 2147483647 w 40"/>
              <a:gd name="T33" fmla="*/ 2147483647 h 52"/>
              <a:gd name="T34" fmla="*/ 2147483647 w 40"/>
              <a:gd name="T35" fmla="*/ 2147483647 h 52"/>
              <a:gd name="T36" fmla="*/ 2147483647 w 40"/>
              <a:gd name="T37" fmla="*/ 2147483647 h 52"/>
              <a:gd name="T38" fmla="*/ 2147483647 w 40"/>
              <a:gd name="T39" fmla="*/ 2147483647 h 52"/>
              <a:gd name="T40" fmla="*/ 0 w 40"/>
              <a:gd name="T41" fmla="*/ 2147483647 h 52"/>
              <a:gd name="T42" fmla="*/ 0 w 40"/>
              <a:gd name="T43" fmla="*/ 2147483647 h 52"/>
              <a:gd name="T44" fmla="*/ 0 w 40"/>
              <a:gd name="T45" fmla="*/ 2147483647 h 52"/>
              <a:gd name="T46" fmla="*/ 2147483647 w 40"/>
              <a:gd name="T47" fmla="*/ 2147483647 h 52"/>
              <a:gd name="T48" fmla="*/ 2147483647 w 40"/>
              <a:gd name="T49" fmla="*/ 2147483647 h 52"/>
              <a:gd name="T50" fmla="*/ 2147483647 w 40"/>
              <a:gd name="T51" fmla="*/ 2147483647 h 52"/>
              <a:gd name="T52" fmla="*/ 2147483647 w 40"/>
              <a:gd name="T53" fmla="*/ 2147483647 h 52"/>
              <a:gd name="T54" fmla="*/ 2147483647 w 40"/>
              <a:gd name="T55" fmla="*/ 0 h 52"/>
              <a:gd name="T56" fmla="*/ 2147483647 w 40"/>
              <a:gd name="T57" fmla="*/ 2147483647 h 52"/>
              <a:gd name="T58" fmla="*/ 2147483647 w 40"/>
              <a:gd name="T59" fmla="*/ 2147483647 h 52"/>
              <a:gd name="T60" fmla="*/ 2147483647 w 40"/>
              <a:gd name="T61" fmla="*/ 2147483647 h 52"/>
              <a:gd name="T62" fmla="*/ 2147483647 w 40"/>
              <a:gd name="T63" fmla="*/ 2147483647 h 52"/>
              <a:gd name="T64" fmla="*/ 2147483647 w 40"/>
              <a:gd name="T65" fmla="*/ 2147483647 h 52"/>
              <a:gd name="T66" fmla="*/ 2147483647 w 40"/>
              <a:gd name="T67" fmla="*/ 2147483647 h 52"/>
              <a:gd name="T68" fmla="*/ 2147483647 w 40"/>
              <a:gd name="T69" fmla="*/ 2147483647 h 52"/>
              <a:gd name="T70" fmla="*/ 2147483647 w 40"/>
              <a:gd name="T71" fmla="*/ 2147483647 h 52"/>
              <a:gd name="T72" fmla="*/ 2147483647 w 40"/>
              <a:gd name="T73" fmla="*/ 2147483647 h 52"/>
              <a:gd name="T74" fmla="*/ 2147483647 w 40"/>
              <a:gd name="T75" fmla="*/ 2147483647 h 52"/>
              <a:gd name="T76" fmla="*/ 2147483647 w 40"/>
              <a:gd name="T77" fmla="*/ 2147483647 h 52"/>
              <a:gd name="T78" fmla="*/ 2147483647 w 40"/>
              <a:gd name="T79" fmla="*/ 2147483647 h 52"/>
              <a:gd name="T80" fmla="*/ 2147483647 w 40"/>
              <a:gd name="T81" fmla="*/ 2147483647 h 52"/>
              <a:gd name="T82" fmla="*/ 2147483647 w 40"/>
              <a:gd name="T83" fmla="*/ 2147483647 h 52"/>
              <a:gd name="T84" fmla="*/ 2147483647 w 40"/>
              <a:gd name="T85" fmla="*/ 2147483647 h 52"/>
              <a:gd name="T86" fmla="*/ 2147483647 w 40"/>
              <a:gd name="T87" fmla="*/ 2147483647 h 52"/>
              <a:gd name="T88" fmla="*/ 2147483647 w 40"/>
              <a:gd name="T89" fmla="*/ 2147483647 h 52"/>
              <a:gd name="T90" fmla="*/ 2147483647 w 40"/>
              <a:gd name="T91" fmla="*/ 2147483647 h 52"/>
              <a:gd name="T92" fmla="*/ 2147483647 w 40"/>
              <a:gd name="T93" fmla="*/ 2147483647 h 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0"/>
              <a:gd name="T142" fmla="*/ 0 h 52"/>
              <a:gd name="T143" fmla="*/ 40 w 40"/>
              <a:gd name="T144" fmla="*/ 52 h 5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0" h="52">
                <a:moveTo>
                  <a:pt x="8" y="20"/>
                </a:moveTo>
                <a:lnTo>
                  <a:pt x="8" y="26"/>
                </a:lnTo>
                <a:lnTo>
                  <a:pt x="10" y="32"/>
                </a:lnTo>
                <a:lnTo>
                  <a:pt x="12" y="36"/>
                </a:lnTo>
                <a:lnTo>
                  <a:pt x="18" y="42"/>
                </a:lnTo>
                <a:lnTo>
                  <a:pt x="24" y="42"/>
                </a:lnTo>
                <a:lnTo>
                  <a:pt x="30" y="42"/>
                </a:lnTo>
                <a:lnTo>
                  <a:pt x="34" y="40"/>
                </a:lnTo>
                <a:lnTo>
                  <a:pt x="36" y="36"/>
                </a:lnTo>
                <a:lnTo>
                  <a:pt x="38" y="32"/>
                </a:lnTo>
                <a:lnTo>
                  <a:pt x="40" y="32"/>
                </a:lnTo>
                <a:lnTo>
                  <a:pt x="38" y="40"/>
                </a:lnTo>
                <a:lnTo>
                  <a:pt x="34" y="46"/>
                </a:lnTo>
                <a:lnTo>
                  <a:pt x="30" y="50"/>
                </a:lnTo>
                <a:lnTo>
                  <a:pt x="26" y="50"/>
                </a:lnTo>
                <a:lnTo>
                  <a:pt x="20" y="52"/>
                </a:lnTo>
                <a:lnTo>
                  <a:pt x="16" y="50"/>
                </a:lnTo>
                <a:lnTo>
                  <a:pt x="10" y="48"/>
                </a:lnTo>
                <a:lnTo>
                  <a:pt x="6" y="44"/>
                </a:lnTo>
                <a:lnTo>
                  <a:pt x="2" y="40"/>
                </a:lnTo>
                <a:lnTo>
                  <a:pt x="0" y="34"/>
                </a:lnTo>
                <a:lnTo>
                  <a:pt x="0" y="26"/>
                </a:lnTo>
                <a:lnTo>
                  <a:pt x="0" y="20"/>
                </a:lnTo>
                <a:lnTo>
                  <a:pt x="2" y="12"/>
                </a:lnTo>
                <a:lnTo>
                  <a:pt x="6" y="8"/>
                </a:lnTo>
                <a:lnTo>
                  <a:pt x="10" y="4"/>
                </a:lnTo>
                <a:lnTo>
                  <a:pt x="16" y="2"/>
                </a:lnTo>
                <a:lnTo>
                  <a:pt x="22" y="0"/>
                </a:lnTo>
                <a:lnTo>
                  <a:pt x="26" y="2"/>
                </a:lnTo>
                <a:lnTo>
                  <a:pt x="32" y="4"/>
                </a:lnTo>
                <a:lnTo>
                  <a:pt x="34" y="6"/>
                </a:lnTo>
                <a:lnTo>
                  <a:pt x="38" y="10"/>
                </a:lnTo>
                <a:lnTo>
                  <a:pt x="40" y="14"/>
                </a:lnTo>
                <a:lnTo>
                  <a:pt x="40" y="20"/>
                </a:lnTo>
                <a:lnTo>
                  <a:pt x="8" y="20"/>
                </a:lnTo>
                <a:close/>
                <a:moveTo>
                  <a:pt x="8" y="16"/>
                </a:moveTo>
                <a:lnTo>
                  <a:pt x="28" y="16"/>
                </a:lnTo>
                <a:lnTo>
                  <a:pt x="28" y="12"/>
                </a:lnTo>
                <a:lnTo>
                  <a:pt x="28" y="10"/>
                </a:lnTo>
                <a:lnTo>
                  <a:pt x="26" y="8"/>
                </a:lnTo>
                <a:lnTo>
                  <a:pt x="24" y="6"/>
                </a:lnTo>
                <a:lnTo>
                  <a:pt x="22" y="4"/>
                </a:lnTo>
                <a:lnTo>
                  <a:pt x="18" y="4"/>
                </a:lnTo>
                <a:lnTo>
                  <a:pt x="14" y="6"/>
                </a:lnTo>
                <a:lnTo>
                  <a:pt x="12" y="8"/>
                </a:lnTo>
                <a:lnTo>
                  <a:pt x="8" y="12"/>
                </a:lnTo>
                <a:lnTo>
                  <a:pt x="8" y="16"/>
                </a:lnTo>
                <a:close/>
              </a:path>
            </a:pathLst>
          </a:custGeom>
          <a:solidFill>
            <a:srgbClr val="000000"/>
          </a:solidFill>
          <a:ln w="0">
            <a:solidFill>
              <a:srgbClr val="000000"/>
            </a:solidFill>
            <a:prstDash val="solid"/>
            <a:round/>
            <a:headEnd/>
            <a:tailEnd/>
          </a:ln>
        </p:spPr>
        <p:txBody>
          <a:bodyPr/>
          <a:lstStyle/>
          <a:p>
            <a:endParaRPr lang="en-US"/>
          </a:p>
        </p:txBody>
      </p:sp>
      <p:sp>
        <p:nvSpPr>
          <p:cNvPr id="16421" name="Freeform 44">
            <a:extLst>
              <a:ext uri="{FF2B5EF4-FFF2-40B4-BE49-F238E27FC236}">
                <a16:creationId xmlns:a16="http://schemas.microsoft.com/office/drawing/2014/main" id="{3704E9DB-4921-F748-9F88-3987357A0995}"/>
              </a:ext>
            </a:extLst>
          </p:cNvPr>
          <p:cNvSpPr>
            <a:spLocks/>
          </p:cNvSpPr>
          <p:nvPr/>
        </p:nvSpPr>
        <p:spPr bwMode="auto">
          <a:xfrm>
            <a:off x="2730500" y="5911850"/>
            <a:ext cx="127000" cy="79375"/>
          </a:xfrm>
          <a:custGeom>
            <a:avLst/>
            <a:gdLst>
              <a:gd name="T0" fmla="*/ 2147483647 w 80"/>
              <a:gd name="T1" fmla="*/ 2147483647 h 50"/>
              <a:gd name="T2" fmla="*/ 2147483647 w 80"/>
              <a:gd name="T3" fmla="*/ 2147483647 h 50"/>
              <a:gd name="T4" fmla="*/ 2147483647 w 80"/>
              <a:gd name="T5" fmla="*/ 2147483647 h 50"/>
              <a:gd name="T6" fmla="*/ 2147483647 w 80"/>
              <a:gd name="T7" fmla="*/ 0 h 50"/>
              <a:gd name="T8" fmla="*/ 2147483647 w 80"/>
              <a:gd name="T9" fmla="*/ 2147483647 h 50"/>
              <a:gd name="T10" fmla="*/ 2147483647 w 80"/>
              <a:gd name="T11" fmla="*/ 2147483647 h 50"/>
              <a:gd name="T12" fmla="*/ 2147483647 w 80"/>
              <a:gd name="T13" fmla="*/ 2147483647 h 50"/>
              <a:gd name="T14" fmla="*/ 2147483647 w 80"/>
              <a:gd name="T15" fmla="*/ 0 h 50"/>
              <a:gd name="T16" fmla="*/ 2147483647 w 80"/>
              <a:gd name="T17" fmla="*/ 2147483647 h 50"/>
              <a:gd name="T18" fmla="*/ 2147483647 w 80"/>
              <a:gd name="T19" fmla="*/ 2147483647 h 50"/>
              <a:gd name="T20" fmla="*/ 2147483647 w 80"/>
              <a:gd name="T21" fmla="*/ 2147483647 h 50"/>
              <a:gd name="T22" fmla="*/ 2147483647 w 80"/>
              <a:gd name="T23" fmla="*/ 2147483647 h 50"/>
              <a:gd name="T24" fmla="*/ 2147483647 w 80"/>
              <a:gd name="T25" fmla="*/ 2147483647 h 50"/>
              <a:gd name="T26" fmla="*/ 2147483647 w 80"/>
              <a:gd name="T27" fmla="*/ 2147483647 h 50"/>
              <a:gd name="T28" fmla="*/ 2147483647 w 80"/>
              <a:gd name="T29" fmla="*/ 2147483647 h 50"/>
              <a:gd name="T30" fmla="*/ 2147483647 w 80"/>
              <a:gd name="T31" fmla="*/ 2147483647 h 50"/>
              <a:gd name="T32" fmla="*/ 2147483647 w 80"/>
              <a:gd name="T33" fmla="*/ 2147483647 h 50"/>
              <a:gd name="T34" fmla="*/ 2147483647 w 80"/>
              <a:gd name="T35" fmla="*/ 2147483647 h 50"/>
              <a:gd name="T36" fmla="*/ 2147483647 w 80"/>
              <a:gd name="T37" fmla="*/ 2147483647 h 50"/>
              <a:gd name="T38" fmla="*/ 2147483647 w 80"/>
              <a:gd name="T39" fmla="*/ 2147483647 h 50"/>
              <a:gd name="T40" fmla="*/ 2147483647 w 80"/>
              <a:gd name="T41" fmla="*/ 2147483647 h 50"/>
              <a:gd name="T42" fmla="*/ 2147483647 w 80"/>
              <a:gd name="T43" fmla="*/ 2147483647 h 50"/>
              <a:gd name="T44" fmla="*/ 2147483647 w 80"/>
              <a:gd name="T45" fmla="*/ 2147483647 h 50"/>
              <a:gd name="T46" fmla="*/ 2147483647 w 80"/>
              <a:gd name="T47" fmla="*/ 2147483647 h 50"/>
              <a:gd name="T48" fmla="*/ 2147483647 w 80"/>
              <a:gd name="T49" fmla="*/ 2147483647 h 50"/>
              <a:gd name="T50" fmla="*/ 2147483647 w 80"/>
              <a:gd name="T51" fmla="*/ 2147483647 h 50"/>
              <a:gd name="T52" fmla="*/ 2147483647 w 80"/>
              <a:gd name="T53" fmla="*/ 2147483647 h 50"/>
              <a:gd name="T54" fmla="*/ 2147483647 w 80"/>
              <a:gd name="T55" fmla="*/ 2147483647 h 50"/>
              <a:gd name="T56" fmla="*/ 2147483647 w 80"/>
              <a:gd name="T57" fmla="*/ 2147483647 h 50"/>
              <a:gd name="T58" fmla="*/ 2147483647 w 80"/>
              <a:gd name="T59" fmla="*/ 2147483647 h 50"/>
              <a:gd name="T60" fmla="*/ 2147483647 w 80"/>
              <a:gd name="T61" fmla="*/ 2147483647 h 50"/>
              <a:gd name="T62" fmla="*/ 2147483647 w 80"/>
              <a:gd name="T63" fmla="*/ 2147483647 h 50"/>
              <a:gd name="T64" fmla="*/ 2147483647 w 80"/>
              <a:gd name="T65" fmla="*/ 2147483647 h 50"/>
              <a:gd name="T66" fmla="*/ 2147483647 w 80"/>
              <a:gd name="T67" fmla="*/ 2147483647 h 50"/>
              <a:gd name="T68" fmla="*/ 2147483647 w 80"/>
              <a:gd name="T69" fmla="*/ 2147483647 h 50"/>
              <a:gd name="T70" fmla="*/ 2147483647 w 80"/>
              <a:gd name="T71" fmla="*/ 2147483647 h 50"/>
              <a:gd name="T72" fmla="*/ 2147483647 w 80"/>
              <a:gd name="T73" fmla="*/ 2147483647 h 50"/>
              <a:gd name="T74" fmla="*/ 2147483647 w 80"/>
              <a:gd name="T75" fmla="*/ 2147483647 h 50"/>
              <a:gd name="T76" fmla="*/ 2147483647 w 80"/>
              <a:gd name="T77" fmla="*/ 2147483647 h 50"/>
              <a:gd name="T78" fmla="*/ 2147483647 w 80"/>
              <a:gd name="T79" fmla="*/ 2147483647 h 50"/>
              <a:gd name="T80" fmla="*/ 2147483647 w 80"/>
              <a:gd name="T81" fmla="*/ 2147483647 h 50"/>
              <a:gd name="T82" fmla="*/ 0 w 80"/>
              <a:gd name="T83" fmla="*/ 2147483647 h 50"/>
              <a:gd name="T84" fmla="*/ 2147483647 w 80"/>
              <a:gd name="T85" fmla="*/ 2147483647 h 50"/>
              <a:gd name="T86" fmla="*/ 2147483647 w 80"/>
              <a:gd name="T87" fmla="*/ 2147483647 h 50"/>
              <a:gd name="T88" fmla="*/ 2147483647 w 80"/>
              <a:gd name="T89" fmla="*/ 2147483647 h 50"/>
              <a:gd name="T90" fmla="*/ 2147483647 w 80"/>
              <a:gd name="T91" fmla="*/ 2147483647 h 50"/>
              <a:gd name="T92" fmla="*/ 2147483647 w 80"/>
              <a:gd name="T93" fmla="*/ 2147483647 h 50"/>
              <a:gd name="T94" fmla="*/ 2147483647 w 80"/>
              <a:gd name="T95" fmla="*/ 2147483647 h 50"/>
              <a:gd name="T96" fmla="*/ 2147483647 w 80"/>
              <a:gd name="T97" fmla="*/ 2147483647 h 50"/>
              <a:gd name="T98" fmla="*/ 0 w 80"/>
              <a:gd name="T99" fmla="*/ 2147483647 h 50"/>
              <a:gd name="T100" fmla="*/ 2147483647 w 80"/>
              <a:gd name="T101" fmla="*/ 0 h 50"/>
              <a:gd name="T102" fmla="*/ 2147483647 w 80"/>
              <a:gd name="T103" fmla="*/ 2147483647 h 5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0"/>
              <a:gd name="T157" fmla="*/ 0 h 50"/>
              <a:gd name="T158" fmla="*/ 80 w 80"/>
              <a:gd name="T159" fmla="*/ 50 h 5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0" h="50">
                <a:moveTo>
                  <a:pt x="16" y="12"/>
                </a:moveTo>
                <a:lnTo>
                  <a:pt x="18" y="8"/>
                </a:lnTo>
                <a:lnTo>
                  <a:pt x="20" y="6"/>
                </a:lnTo>
                <a:lnTo>
                  <a:pt x="22" y="6"/>
                </a:lnTo>
                <a:lnTo>
                  <a:pt x="24" y="4"/>
                </a:lnTo>
                <a:lnTo>
                  <a:pt x="26" y="2"/>
                </a:lnTo>
                <a:lnTo>
                  <a:pt x="30" y="2"/>
                </a:lnTo>
                <a:lnTo>
                  <a:pt x="32" y="0"/>
                </a:lnTo>
                <a:lnTo>
                  <a:pt x="36" y="2"/>
                </a:lnTo>
                <a:lnTo>
                  <a:pt x="40" y="4"/>
                </a:lnTo>
                <a:lnTo>
                  <a:pt x="42" y="8"/>
                </a:lnTo>
                <a:lnTo>
                  <a:pt x="44" y="12"/>
                </a:lnTo>
                <a:lnTo>
                  <a:pt x="50" y="6"/>
                </a:lnTo>
                <a:lnTo>
                  <a:pt x="54" y="4"/>
                </a:lnTo>
                <a:lnTo>
                  <a:pt x="58" y="2"/>
                </a:lnTo>
                <a:lnTo>
                  <a:pt x="62" y="0"/>
                </a:lnTo>
                <a:lnTo>
                  <a:pt x="64" y="2"/>
                </a:lnTo>
                <a:lnTo>
                  <a:pt x="68" y="2"/>
                </a:lnTo>
                <a:lnTo>
                  <a:pt x="70" y="6"/>
                </a:lnTo>
                <a:lnTo>
                  <a:pt x="72" y="10"/>
                </a:lnTo>
                <a:lnTo>
                  <a:pt x="74" y="14"/>
                </a:lnTo>
                <a:lnTo>
                  <a:pt x="74" y="18"/>
                </a:lnTo>
                <a:lnTo>
                  <a:pt x="74" y="40"/>
                </a:lnTo>
                <a:lnTo>
                  <a:pt x="74" y="44"/>
                </a:lnTo>
                <a:lnTo>
                  <a:pt x="74" y="46"/>
                </a:lnTo>
                <a:lnTo>
                  <a:pt x="76" y="48"/>
                </a:lnTo>
                <a:lnTo>
                  <a:pt x="78" y="50"/>
                </a:lnTo>
                <a:lnTo>
                  <a:pt x="80" y="50"/>
                </a:lnTo>
                <a:lnTo>
                  <a:pt x="58" y="50"/>
                </a:lnTo>
                <a:lnTo>
                  <a:pt x="60" y="50"/>
                </a:lnTo>
                <a:lnTo>
                  <a:pt x="62" y="50"/>
                </a:lnTo>
                <a:lnTo>
                  <a:pt x="64" y="48"/>
                </a:lnTo>
                <a:lnTo>
                  <a:pt x="64" y="46"/>
                </a:lnTo>
                <a:lnTo>
                  <a:pt x="64" y="44"/>
                </a:lnTo>
                <a:lnTo>
                  <a:pt x="64" y="40"/>
                </a:lnTo>
                <a:lnTo>
                  <a:pt x="64" y="20"/>
                </a:lnTo>
                <a:lnTo>
                  <a:pt x="64" y="14"/>
                </a:lnTo>
                <a:lnTo>
                  <a:pt x="64" y="10"/>
                </a:lnTo>
                <a:lnTo>
                  <a:pt x="60" y="8"/>
                </a:lnTo>
                <a:lnTo>
                  <a:pt x="58" y="8"/>
                </a:lnTo>
                <a:lnTo>
                  <a:pt x="54" y="8"/>
                </a:lnTo>
                <a:lnTo>
                  <a:pt x="52" y="10"/>
                </a:lnTo>
                <a:lnTo>
                  <a:pt x="48" y="12"/>
                </a:lnTo>
                <a:lnTo>
                  <a:pt x="44" y="14"/>
                </a:lnTo>
                <a:lnTo>
                  <a:pt x="44" y="16"/>
                </a:lnTo>
                <a:lnTo>
                  <a:pt x="44" y="40"/>
                </a:lnTo>
                <a:lnTo>
                  <a:pt x="44" y="44"/>
                </a:lnTo>
                <a:lnTo>
                  <a:pt x="46" y="46"/>
                </a:lnTo>
                <a:lnTo>
                  <a:pt x="46" y="48"/>
                </a:lnTo>
                <a:lnTo>
                  <a:pt x="48" y="50"/>
                </a:lnTo>
                <a:lnTo>
                  <a:pt x="52" y="50"/>
                </a:lnTo>
                <a:lnTo>
                  <a:pt x="28" y="50"/>
                </a:lnTo>
                <a:lnTo>
                  <a:pt x="32" y="50"/>
                </a:lnTo>
                <a:lnTo>
                  <a:pt x="34" y="48"/>
                </a:lnTo>
                <a:lnTo>
                  <a:pt x="34" y="46"/>
                </a:lnTo>
                <a:lnTo>
                  <a:pt x="36" y="46"/>
                </a:lnTo>
                <a:lnTo>
                  <a:pt x="36" y="44"/>
                </a:lnTo>
                <a:lnTo>
                  <a:pt x="36" y="40"/>
                </a:lnTo>
                <a:lnTo>
                  <a:pt x="36" y="20"/>
                </a:lnTo>
                <a:lnTo>
                  <a:pt x="36" y="14"/>
                </a:lnTo>
                <a:lnTo>
                  <a:pt x="34" y="10"/>
                </a:lnTo>
                <a:lnTo>
                  <a:pt x="32" y="8"/>
                </a:lnTo>
                <a:lnTo>
                  <a:pt x="28" y="8"/>
                </a:lnTo>
                <a:lnTo>
                  <a:pt x="24" y="8"/>
                </a:lnTo>
                <a:lnTo>
                  <a:pt x="22" y="10"/>
                </a:lnTo>
                <a:lnTo>
                  <a:pt x="18" y="12"/>
                </a:lnTo>
                <a:lnTo>
                  <a:pt x="16" y="14"/>
                </a:lnTo>
                <a:lnTo>
                  <a:pt x="16" y="40"/>
                </a:lnTo>
                <a:lnTo>
                  <a:pt x="16" y="44"/>
                </a:lnTo>
                <a:lnTo>
                  <a:pt x="16" y="46"/>
                </a:lnTo>
                <a:lnTo>
                  <a:pt x="16" y="48"/>
                </a:lnTo>
                <a:lnTo>
                  <a:pt x="18" y="48"/>
                </a:lnTo>
                <a:lnTo>
                  <a:pt x="20" y="50"/>
                </a:lnTo>
                <a:lnTo>
                  <a:pt x="22" y="50"/>
                </a:lnTo>
                <a:lnTo>
                  <a:pt x="0" y="50"/>
                </a:lnTo>
                <a:lnTo>
                  <a:pt x="2" y="50"/>
                </a:lnTo>
                <a:lnTo>
                  <a:pt x="4" y="48"/>
                </a:lnTo>
                <a:lnTo>
                  <a:pt x="6" y="48"/>
                </a:lnTo>
                <a:lnTo>
                  <a:pt x="6" y="46"/>
                </a:lnTo>
                <a:lnTo>
                  <a:pt x="6" y="44"/>
                </a:lnTo>
                <a:lnTo>
                  <a:pt x="6" y="40"/>
                </a:lnTo>
                <a:lnTo>
                  <a:pt x="6" y="22"/>
                </a:lnTo>
                <a:lnTo>
                  <a:pt x="6" y="14"/>
                </a:lnTo>
                <a:lnTo>
                  <a:pt x="6" y="10"/>
                </a:lnTo>
                <a:lnTo>
                  <a:pt x="6" y="8"/>
                </a:lnTo>
                <a:lnTo>
                  <a:pt x="4" y="8"/>
                </a:lnTo>
                <a:lnTo>
                  <a:pt x="4" y="6"/>
                </a:lnTo>
                <a:lnTo>
                  <a:pt x="2" y="8"/>
                </a:lnTo>
                <a:lnTo>
                  <a:pt x="0" y="8"/>
                </a:lnTo>
                <a:lnTo>
                  <a:pt x="0" y="6"/>
                </a:lnTo>
                <a:lnTo>
                  <a:pt x="14" y="0"/>
                </a:lnTo>
                <a:lnTo>
                  <a:pt x="16" y="0"/>
                </a:lnTo>
                <a:lnTo>
                  <a:pt x="16" y="12"/>
                </a:lnTo>
                <a:close/>
              </a:path>
            </a:pathLst>
          </a:custGeom>
          <a:solidFill>
            <a:srgbClr val="000000"/>
          </a:solidFill>
          <a:ln w="0">
            <a:solidFill>
              <a:srgbClr val="000000"/>
            </a:solidFill>
            <a:prstDash val="solid"/>
            <a:round/>
            <a:headEnd/>
            <a:tailEnd/>
          </a:ln>
        </p:spPr>
        <p:txBody>
          <a:bodyPr/>
          <a:lstStyle/>
          <a:p>
            <a:endParaRPr lang="en-US"/>
          </a:p>
        </p:txBody>
      </p:sp>
      <p:sp>
        <p:nvSpPr>
          <p:cNvPr id="16422" name="Freeform 45">
            <a:extLst>
              <a:ext uri="{FF2B5EF4-FFF2-40B4-BE49-F238E27FC236}">
                <a16:creationId xmlns:a16="http://schemas.microsoft.com/office/drawing/2014/main" id="{EC573773-1736-6049-9E75-7E661CE236AA}"/>
              </a:ext>
            </a:extLst>
          </p:cNvPr>
          <p:cNvSpPr>
            <a:spLocks noEditPoints="1"/>
          </p:cNvSpPr>
          <p:nvPr/>
        </p:nvSpPr>
        <p:spPr bwMode="auto">
          <a:xfrm>
            <a:off x="2867025" y="5911850"/>
            <a:ext cx="73025" cy="82550"/>
          </a:xfrm>
          <a:custGeom>
            <a:avLst/>
            <a:gdLst>
              <a:gd name="T0" fmla="*/ 2147483647 w 46"/>
              <a:gd name="T1" fmla="*/ 0 h 52"/>
              <a:gd name="T2" fmla="*/ 2147483647 w 46"/>
              <a:gd name="T3" fmla="*/ 2147483647 h 52"/>
              <a:gd name="T4" fmla="*/ 2147483647 w 46"/>
              <a:gd name="T5" fmla="*/ 2147483647 h 52"/>
              <a:gd name="T6" fmla="*/ 2147483647 w 46"/>
              <a:gd name="T7" fmla="*/ 2147483647 h 52"/>
              <a:gd name="T8" fmla="*/ 2147483647 w 46"/>
              <a:gd name="T9" fmla="*/ 2147483647 h 52"/>
              <a:gd name="T10" fmla="*/ 2147483647 w 46"/>
              <a:gd name="T11" fmla="*/ 2147483647 h 52"/>
              <a:gd name="T12" fmla="*/ 2147483647 w 46"/>
              <a:gd name="T13" fmla="*/ 2147483647 h 52"/>
              <a:gd name="T14" fmla="*/ 2147483647 w 46"/>
              <a:gd name="T15" fmla="*/ 2147483647 h 52"/>
              <a:gd name="T16" fmla="*/ 2147483647 w 46"/>
              <a:gd name="T17" fmla="*/ 2147483647 h 52"/>
              <a:gd name="T18" fmla="*/ 2147483647 w 46"/>
              <a:gd name="T19" fmla="*/ 2147483647 h 52"/>
              <a:gd name="T20" fmla="*/ 2147483647 w 46"/>
              <a:gd name="T21" fmla="*/ 2147483647 h 52"/>
              <a:gd name="T22" fmla="*/ 2147483647 w 46"/>
              <a:gd name="T23" fmla="*/ 2147483647 h 52"/>
              <a:gd name="T24" fmla="*/ 2147483647 w 46"/>
              <a:gd name="T25" fmla="*/ 2147483647 h 52"/>
              <a:gd name="T26" fmla="*/ 2147483647 w 46"/>
              <a:gd name="T27" fmla="*/ 2147483647 h 52"/>
              <a:gd name="T28" fmla="*/ 2147483647 w 46"/>
              <a:gd name="T29" fmla="*/ 2147483647 h 52"/>
              <a:gd name="T30" fmla="*/ 2147483647 w 46"/>
              <a:gd name="T31" fmla="*/ 2147483647 h 52"/>
              <a:gd name="T32" fmla="*/ 0 w 46"/>
              <a:gd name="T33" fmla="*/ 2147483647 h 52"/>
              <a:gd name="T34" fmla="*/ 2147483647 w 46"/>
              <a:gd name="T35" fmla="*/ 2147483647 h 52"/>
              <a:gd name="T36" fmla="*/ 2147483647 w 46"/>
              <a:gd name="T37" fmla="*/ 2147483647 h 52"/>
              <a:gd name="T38" fmla="*/ 2147483647 w 46"/>
              <a:gd name="T39" fmla="*/ 2147483647 h 52"/>
              <a:gd name="T40" fmla="*/ 2147483647 w 46"/>
              <a:gd name="T41" fmla="*/ 2147483647 h 52"/>
              <a:gd name="T42" fmla="*/ 2147483647 w 46"/>
              <a:gd name="T43" fmla="*/ 2147483647 h 52"/>
              <a:gd name="T44" fmla="*/ 2147483647 w 46"/>
              <a:gd name="T45" fmla="*/ 0 h 52"/>
              <a:gd name="T46" fmla="*/ 2147483647 w 46"/>
              <a:gd name="T47" fmla="*/ 2147483647 h 52"/>
              <a:gd name="T48" fmla="*/ 2147483647 w 46"/>
              <a:gd name="T49" fmla="*/ 2147483647 h 52"/>
              <a:gd name="T50" fmla="*/ 2147483647 w 46"/>
              <a:gd name="T51" fmla="*/ 2147483647 h 52"/>
              <a:gd name="T52" fmla="*/ 2147483647 w 46"/>
              <a:gd name="T53" fmla="*/ 2147483647 h 52"/>
              <a:gd name="T54" fmla="*/ 2147483647 w 46"/>
              <a:gd name="T55" fmla="*/ 2147483647 h 52"/>
              <a:gd name="T56" fmla="*/ 2147483647 w 46"/>
              <a:gd name="T57" fmla="*/ 2147483647 h 52"/>
              <a:gd name="T58" fmla="*/ 2147483647 w 46"/>
              <a:gd name="T59" fmla="*/ 2147483647 h 52"/>
              <a:gd name="T60" fmla="*/ 2147483647 w 46"/>
              <a:gd name="T61" fmla="*/ 2147483647 h 52"/>
              <a:gd name="T62" fmla="*/ 2147483647 w 46"/>
              <a:gd name="T63" fmla="*/ 2147483647 h 52"/>
              <a:gd name="T64" fmla="*/ 2147483647 w 46"/>
              <a:gd name="T65" fmla="*/ 2147483647 h 52"/>
              <a:gd name="T66" fmla="*/ 2147483647 w 46"/>
              <a:gd name="T67" fmla="*/ 2147483647 h 52"/>
              <a:gd name="T68" fmla="*/ 2147483647 w 46"/>
              <a:gd name="T69" fmla="*/ 2147483647 h 52"/>
              <a:gd name="T70" fmla="*/ 2147483647 w 46"/>
              <a:gd name="T71" fmla="*/ 2147483647 h 52"/>
              <a:gd name="T72" fmla="*/ 2147483647 w 46"/>
              <a:gd name="T73" fmla="*/ 2147483647 h 52"/>
              <a:gd name="T74" fmla="*/ 2147483647 w 46"/>
              <a:gd name="T75" fmla="*/ 2147483647 h 52"/>
              <a:gd name="T76" fmla="*/ 2147483647 w 46"/>
              <a:gd name="T77" fmla="*/ 2147483647 h 52"/>
              <a:gd name="T78" fmla="*/ 2147483647 w 46"/>
              <a:gd name="T79" fmla="*/ 2147483647 h 52"/>
              <a:gd name="T80" fmla="*/ 2147483647 w 46"/>
              <a:gd name="T81" fmla="*/ 2147483647 h 52"/>
              <a:gd name="T82" fmla="*/ 2147483647 w 46"/>
              <a:gd name="T83" fmla="*/ 2147483647 h 52"/>
              <a:gd name="T84" fmla="*/ 2147483647 w 46"/>
              <a:gd name="T85" fmla="*/ 2147483647 h 52"/>
              <a:gd name="T86" fmla="*/ 2147483647 w 46"/>
              <a:gd name="T87" fmla="*/ 2147483647 h 52"/>
              <a:gd name="T88" fmla="*/ 2147483647 w 46"/>
              <a:gd name="T89" fmla="*/ 2147483647 h 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6"/>
              <a:gd name="T136" fmla="*/ 0 h 52"/>
              <a:gd name="T137" fmla="*/ 46 w 46"/>
              <a:gd name="T138" fmla="*/ 52 h 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6" h="52">
                <a:moveTo>
                  <a:pt x="24" y="0"/>
                </a:moveTo>
                <a:lnTo>
                  <a:pt x="30" y="2"/>
                </a:lnTo>
                <a:lnTo>
                  <a:pt x="36" y="4"/>
                </a:lnTo>
                <a:lnTo>
                  <a:pt x="40" y="10"/>
                </a:lnTo>
                <a:lnTo>
                  <a:pt x="46" y="16"/>
                </a:lnTo>
                <a:lnTo>
                  <a:pt x="46" y="26"/>
                </a:lnTo>
                <a:lnTo>
                  <a:pt x="46" y="32"/>
                </a:lnTo>
                <a:lnTo>
                  <a:pt x="44" y="38"/>
                </a:lnTo>
                <a:lnTo>
                  <a:pt x="40" y="44"/>
                </a:lnTo>
                <a:lnTo>
                  <a:pt x="34" y="48"/>
                </a:lnTo>
                <a:lnTo>
                  <a:pt x="30" y="50"/>
                </a:lnTo>
                <a:lnTo>
                  <a:pt x="22" y="52"/>
                </a:lnTo>
                <a:lnTo>
                  <a:pt x="16" y="50"/>
                </a:lnTo>
                <a:lnTo>
                  <a:pt x="10" y="48"/>
                </a:lnTo>
                <a:lnTo>
                  <a:pt x="6" y="44"/>
                </a:lnTo>
                <a:lnTo>
                  <a:pt x="2" y="36"/>
                </a:lnTo>
                <a:lnTo>
                  <a:pt x="0" y="26"/>
                </a:lnTo>
                <a:lnTo>
                  <a:pt x="2" y="20"/>
                </a:lnTo>
                <a:lnTo>
                  <a:pt x="4" y="14"/>
                </a:lnTo>
                <a:lnTo>
                  <a:pt x="8" y="8"/>
                </a:lnTo>
                <a:lnTo>
                  <a:pt x="12" y="4"/>
                </a:lnTo>
                <a:lnTo>
                  <a:pt x="18" y="2"/>
                </a:lnTo>
                <a:lnTo>
                  <a:pt x="24" y="0"/>
                </a:lnTo>
                <a:close/>
                <a:moveTo>
                  <a:pt x="22" y="4"/>
                </a:moveTo>
                <a:lnTo>
                  <a:pt x="18" y="4"/>
                </a:lnTo>
                <a:lnTo>
                  <a:pt x="16" y="6"/>
                </a:lnTo>
                <a:lnTo>
                  <a:pt x="14" y="8"/>
                </a:lnTo>
                <a:lnTo>
                  <a:pt x="12" y="12"/>
                </a:lnTo>
                <a:lnTo>
                  <a:pt x="10" y="16"/>
                </a:lnTo>
                <a:lnTo>
                  <a:pt x="10" y="22"/>
                </a:lnTo>
                <a:lnTo>
                  <a:pt x="10" y="32"/>
                </a:lnTo>
                <a:lnTo>
                  <a:pt x="14" y="40"/>
                </a:lnTo>
                <a:lnTo>
                  <a:pt x="16" y="44"/>
                </a:lnTo>
                <a:lnTo>
                  <a:pt x="20" y="48"/>
                </a:lnTo>
                <a:lnTo>
                  <a:pt x="26" y="48"/>
                </a:lnTo>
                <a:lnTo>
                  <a:pt x="30" y="48"/>
                </a:lnTo>
                <a:lnTo>
                  <a:pt x="34" y="44"/>
                </a:lnTo>
                <a:lnTo>
                  <a:pt x="36" y="40"/>
                </a:lnTo>
                <a:lnTo>
                  <a:pt x="38" y="36"/>
                </a:lnTo>
                <a:lnTo>
                  <a:pt x="38" y="30"/>
                </a:lnTo>
                <a:lnTo>
                  <a:pt x="36" y="22"/>
                </a:lnTo>
                <a:lnTo>
                  <a:pt x="34" y="14"/>
                </a:lnTo>
                <a:lnTo>
                  <a:pt x="32" y="10"/>
                </a:lnTo>
                <a:lnTo>
                  <a:pt x="28" y="6"/>
                </a:lnTo>
                <a:lnTo>
                  <a:pt x="22" y="4"/>
                </a:lnTo>
                <a:close/>
              </a:path>
            </a:pathLst>
          </a:custGeom>
          <a:solidFill>
            <a:srgbClr val="000000"/>
          </a:solidFill>
          <a:ln w="0">
            <a:solidFill>
              <a:srgbClr val="000000"/>
            </a:solidFill>
            <a:prstDash val="solid"/>
            <a:round/>
            <a:headEnd/>
            <a:tailEnd/>
          </a:ln>
        </p:spPr>
        <p:txBody>
          <a:bodyPr/>
          <a:lstStyle/>
          <a:p>
            <a:endParaRPr lang="en-US"/>
          </a:p>
        </p:txBody>
      </p:sp>
      <p:sp>
        <p:nvSpPr>
          <p:cNvPr id="16423" name="Freeform 46">
            <a:extLst>
              <a:ext uri="{FF2B5EF4-FFF2-40B4-BE49-F238E27FC236}">
                <a16:creationId xmlns:a16="http://schemas.microsoft.com/office/drawing/2014/main" id="{2D9E3647-0135-A244-83AA-8D2A9759BBC2}"/>
              </a:ext>
            </a:extLst>
          </p:cNvPr>
          <p:cNvSpPr>
            <a:spLocks/>
          </p:cNvSpPr>
          <p:nvPr/>
        </p:nvSpPr>
        <p:spPr bwMode="auto">
          <a:xfrm>
            <a:off x="2949575" y="5911850"/>
            <a:ext cx="53975" cy="79375"/>
          </a:xfrm>
          <a:custGeom>
            <a:avLst/>
            <a:gdLst>
              <a:gd name="T0" fmla="*/ 2147483647 w 34"/>
              <a:gd name="T1" fmla="*/ 0 h 50"/>
              <a:gd name="T2" fmla="*/ 2147483647 w 34"/>
              <a:gd name="T3" fmla="*/ 2147483647 h 50"/>
              <a:gd name="T4" fmla="*/ 2147483647 w 34"/>
              <a:gd name="T5" fmla="*/ 2147483647 h 50"/>
              <a:gd name="T6" fmla="*/ 2147483647 w 34"/>
              <a:gd name="T7" fmla="*/ 2147483647 h 50"/>
              <a:gd name="T8" fmla="*/ 2147483647 w 34"/>
              <a:gd name="T9" fmla="*/ 0 h 50"/>
              <a:gd name="T10" fmla="*/ 2147483647 w 34"/>
              <a:gd name="T11" fmla="*/ 2147483647 h 50"/>
              <a:gd name="T12" fmla="*/ 2147483647 w 34"/>
              <a:gd name="T13" fmla="*/ 2147483647 h 50"/>
              <a:gd name="T14" fmla="*/ 2147483647 w 34"/>
              <a:gd name="T15" fmla="*/ 2147483647 h 50"/>
              <a:gd name="T16" fmla="*/ 2147483647 w 34"/>
              <a:gd name="T17" fmla="*/ 2147483647 h 50"/>
              <a:gd name="T18" fmla="*/ 2147483647 w 34"/>
              <a:gd name="T19" fmla="*/ 2147483647 h 50"/>
              <a:gd name="T20" fmla="*/ 2147483647 w 34"/>
              <a:gd name="T21" fmla="*/ 2147483647 h 50"/>
              <a:gd name="T22" fmla="*/ 2147483647 w 34"/>
              <a:gd name="T23" fmla="*/ 2147483647 h 50"/>
              <a:gd name="T24" fmla="*/ 2147483647 w 34"/>
              <a:gd name="T25" fmla="*/ 2147483647 h 50"/>
              <a:gd name="T26" fmla="*/ 2147483647 w 34"/>
              <a:gd name="T27" fmla="*/ 2147483647 h 50"/>
              <a:gd name="T28" fmla="*/ 2147483647 w 34"/>
              <a:gd name="T29" fmla="*/ 2147483647 h 50"/>
              <a:gd name="T30" fmla="*/ 2147483647 w 34"/>
              <a:gd name="T31" fmla="*/ 2147483647 h 50"/>
              <a:gd name="T32" fmla="*/ 2147483647 w 34"/>
              <a:gd name="T33" fmla="*/ 2147483647 h 50"/>
              <a:gd name="T34" fmla="*/ 2147483647 w 34"/>
              <a:gd name="T35" fmla="*/ 2147483647 h 50"/>
              <a:gd name="T36" fmla="*/ 2147483647 w 34"/>
              <a:gd name="T37" fmla="*/ 2147483647 h 50"/>
              <a:gd name="T38" fmla="*/ 2147483647 w 34"/>
              <a:gd name="T39" fmla="*/ 2147483647 h 50"/>
              <a:gd name="T40" fmla="*/ 2147483647 w 34"/>
              <a:gd name="T41" fmla="*/ 2147483647 h 50"/>
              <a:gd name="T42" fmla="*/ 2147483647 w 34"/>
              <a:gd name="T43" fmla="*/ 2147483647 h 50"/>
              <a:gd name="T44" fmla="*/ 2147483647 w 34"/>
              <a:gd name="T45" fmla="*/ 2147483647 h 50"/>
              <a:gd name="T46" fmla="*/ 2147483647 w 34"/>
              <a:gd name="T47" fmla="*/ 2147483647 h 50"/>
              <a:gd name="T48" fmla="*/ 2147483647 w 34"/>
              <a:gd name="T49" fmla="*/ 2147483647 h 50"/>
              <a:gd name="T50" fmla="*/ 2147483647 w 34"/>
              <a:gd name="T51" fmla="*/ 2147483647 h 50"/>
              <a:gd name="T52" fmla="*/ 2147483647 w 34"/>
              <a:gd name="T53" fmla="*/ 2147483647 h 50"/>
              <a:gd name="T54" fmla="*/ 2147483647 w 34"/>
              <a:gd name="T55" fmla="*/ 2147483647 h 50"/>
              <a:gd name="T56" fmla="*/ 2147483647 w 34"/>
              <a:gd name="T57" fmla="*/ 2147483647 h 50"/>
              <a:gd name="T58" fmla="*/ 0 w 34"/>
              <a:gd name="T59" fmla="*/ 2147483647 h 50"/>
              <a:gd name="T60" fmla="*/ 0 w 34"/>
              <a:gd name="T61" fmla="*/ 2147483647 h 50"/>
              <a:gd name="T62" fmla="*/ 2147483647 w 34"/>
              <a:gd name="T63" fmla="*/ 2147483647 h 50"/>
              <a:gd name="T64" fmla="*/ 2147483647 w 34"/>
              <a:gd name="T65" fmla="*/ 2147483647 h 50"/>
              <a:gd name="T66" fmla="*/ 2147483647 w 34"/>
              <a:gd name="T67" fmla="*/ 2147483647 h 50"/>
              <a:gd name="T68" fmla="*/ 2147483647 w 34"/>
              <a:gd name="T69" fmla="*/ 2147483647 h 50"/>
              <a:gd name="T70" fmla="*/ 2147483647 w 34"/>
              <a:gd name="T71" fmla="*/ 2147483647 h 50"/>
              <a:gd name="T72" fmla="*/ 2147483647 w 34"/>
              <a:gd name="T73" fmla="*/ 2147483647 h 50"/>
              <a:gd name="T74" fmla="*/ 2147483647 w 34"/>
              <a:gd name="T75" fmla="*/ 2147483647 h 50"/>
              <a:gd name="T76" fmla="*/ 2147483647 w 34"/>
              <a:gd name="T77" fmla="*/ 2147483647 h 50"/>
              <a:gd name="T78" fmla="*/ 2147483647 w 34"/>
              <a:gd name="T79" fmla="*/ 2147483647 h 50"/>
              <a:gd name="T80" fmla="*/ 2147483647 w 34"/>
              <a:gd name="T81" fmla="*/ 2147483647 h 50"/>
              <a:gd name="T82" fmla="*/ 2147483647 w 34"/>
              <a:gd name="T83" fmla="*/ 2147483647 h 50"/>
              <a:gd name="T84" fmla="*/ 2147483647 w 34"/>
              <a:gd name="T85" fmla="*/ 2147483647 h 50"/>
              <a:gd name="T86" fmla="*/ 2147483647 w 34"/>
              <a:gd name="T87" fmla="*/ 2147483647 h 50"/>
              <a:gd name="T88" fmla="*/ 2147483647 w 34"/>
              <a:gd name="T89" fmla="*/ 2147483647 h 50"/>
              <a:gd name="T90" fmla="*/ 0 w 34"/>
              <a:gd name="T91" fmla="*/ 2147483647 h 50"/>
              <a:gd name="T92" fmla="*/ 0 w 34"/>
              <a:gd name="T93" fmla="*/ 2147483647 h 50"/>
              <a:gd name="T94" fmla="*/ 2147483647 w 34"/>
              <a:gd name="T95" fmla="*/ 0 h 50"/>
              <a:gd name="T96" fmla="*/ 2147483647 w 34"/>
              <a:gd name="T97" fmla="*/ 0 h 5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4"/>
              <a:gd name="T148" fmla="*/ 0 h 50"/>
              <a:gd name="T149" fmla="*/ 34 w 34"/>
              <a:gd name="T150" fmla="*/ 50 h 5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4" h="50">
                <a:moveTo>
                  <a:pt x="16" y="0"/>
                </a:moveTo>
                <a:lnTo>
                  <a:pt x="16" y="14"/>
                </a:lnTo>
                <a:lnTo>
                  <a:pt x="20" y="6"/>
                </a:lnTo>
                <a:lnTo>
                  <a:pt x="24" y="2"/>
                </a:lnTo>
                <a:lnTo>
                  <a:pt x="28" y="0"/>
                </a:lnTo>
                <a:lnTo>
                  <a:pt x="30" y="2"/>
                </a:lnTo>
                <a:lnTo>
                  <a:pt x="34" y="4"/>
                </a:lnTo>
                <a:lnTo>
                  <a:pt x="34" y="6"/>
                </a:lnTo>
                <a:lnTo>
                  <a:pt x="34" y="8"/>
                </a:lnTo>
                <a:lnTo>
                  <a:pt x="34" y="10"/>
                </a:lnTo>
                <a:lnTo>
                  <a:pt x="34" y="12"/>
                </a:lnTo>
                <a:lnTo>
                  <a:pt x="32" y="12"/>
                </a:lnTo>
                <a:lnTo>
                  <a:pt x="30" y="14"/>
                </a:lnTo>
                <a:lnTo>
                  <a:pt x="28" y="12"/>
                </a:lnTo>
                <a:lnTo>
                  <a:pt x="26" y="12"/>
                </a:lnTo>
                <a:lnTo>
                  <a:pt x="24" y="10"/>
                </a:lnTo>
                <a:lnTo>
                  <a:pt x="24" y="8"/>
                </a:lnTo>
                <a:lnTo>
                  <a:pt x="22" y="10"/>
                </a:lnTo>
                <a:lnTo>
                  <a:pt x="20" y="10"/>
                </a:lnTo>
                <a:lnTo>
                  <a:pt x="18" y="14"/>
                </a:lnTo>
                <a:lnTo>
                  <a:pt x="16" y="18"/>
                </a:lnTo>
                <a:lnTo>
                  <a:pt x="16" y="40"/>
                </a:lnTo>
                <a:lnTo>
                  <a:pt x="16" y="42"/>
                </a:lnTo>
                <a:lnTo>
                  <a:pt x="16" y="46"/>
                </a:lnTo>
                <a:lnTo>
                  <a:pt x="18" y="46"/>
                </a:lnTo>
                <a:lnTo>
                  <a:pt x="20" y="48"/>
                </a:lnTo>
                <a:lnTo>
                  <a:pt x="22" y="50"/>
                </a:lnTo>
                <a:lnTo>
                  <a:pt x="24" y="50"/>
                </a:lnTo>
                <a:lnTo>
                  <a:pt x="0" y="50"/>
                </a:lnTo>
                <a:lnTo>
                  <a:pt x="2" y="50"/>
                </a:lnTo>
                <a:lnTo>
                  <a:pt x="4" y="48"/>
                </a:lnTo>
                <a:lnTo>
                  <a:pt x="6" y="46"/>
                </a:lnTo>
                <a:lnTo>
                  <a:pt x="6" y="44"/>
                </a:lnTo>
                <a:lnTo>
                  <a:pt x="6" y="40"/>
                </a:lnTo>
                <a:lnTo>
                  <a:pt x="6" y="22"/>
                </a:lnTo>
                <a:lnTo>
                  <a:pt x="6" y="14"/>
                </a:lnTo>
                <a:lnTo>
                  <a:pt x="6" y="10"/>
                </a:lnTo>
                <a:lnTo>
                  <a:pt x="6" y="8"/>
                </a:lnTo>
                <a:lnTo>
                  <a:pt x="4" y="8"/>
                </a:lnTo>
                <a:lnTo>
                  <a:pt x="4" y="6"/>
                </a:lnTo>
                <a:lnTo>
                  <a:pt x="2" y="8"/>
                </a:lnTo>
                <a:lnTo>
                  <a:pt x="0" y="8"/>
                </a:lnTo>
                <a:lnTo>
                  <a:pt x="0" y="6"/>
                </a:lnTo>
                <a:lnTo>
                  <a:pt x="14" y="0"/>
                </a:lnTo>
                <a:lnTo>
                  <a:pt x="16" y="0"/>
                </a:lnTo>
                <a:close/>
              </a:path>
            </a:pathLst>
          </a:custGeom>
          <a:solidFill>
            <a:srgbClr val="000000"/>
          </a:solidFill>
          <a:ln w="0">
            <a:solidFill>
              <a:srgbClr val="000000"/>
            </a:solidFill>
            <a:prstDash val="solid"/>
            <a:round/>
            <a:headEnd/>
            <a:tailEnd/>
          </a:ln>
        </p:spPr>
        <p:txBody>
          <a:bodyPr/>
          <a:lstStyle/>
          <a:p>
            <a:endParaRPr lang="en-US"/>
          </a:p>
        </p:txBody>
      </p:sp>
      <p:sp>
        <p:nvSpPr>
          <p:cNvPr id="16424" name="Freeform 47">
            <a:extLst>
              <a:ext uri="{FF2B5EF4-FFF2-40B4-BE49-F238E27FC236}">
                <a16:creationId xmlns:a16="http://schemas.microsoft.com/office/drawing/2014/main" id="{54DB03CE-F99C-D545-AE90-DF60490A98C4}"/>
              </a:ext>
            </a:extLst>
          </p:cNvPr>
          <p:cNvSpPr>
            <a:spLocks/>
          </p:cNvSpPr>
          <p:nvPr/>
        </p:nvSpPr>
        <p:spPr bwMode="auto">
          <a:xfrm>
            <a:off x="3006725" y="5915025"/>
            <a:ext cx="82550" cy="114300"/>
          </a:xfrm>
          <a:custGeom>
            <a:avLst/>
            <a:gdLst>
              <a:gd name="T0" fmla="*/ 0 w 52"/>
              <a:gd name="T1" fmla="*/ 0 h 72"/>
              <a:gd name="T2" fmla="*/ 2147483647 w 52"/>
              <a:gd name="T3" fmla="*/ 0 h 72"/>
              <a:gd name="T4" fmla="*/ 2147483647 w 52"/>
              <a:gd name="T5" fmla="*/ 2147483647 h 72"/>
              <a:gd name="T6" fmla="*/ 2147483647 w 52"/>
              <a:gd name="T7" fmla="*/ 2147483647 h 72"/>
              <a:gd name="T8" fmla="*/ 2147483647 w 52"/>
              <a:gd name="T9" fmla="*/ 2147483647 h 72"/>
              <a:gd name="T10" fmla="*/ 2147483647 w 52"/>
              <a:gd name="T11" fmla="*/ 2147483647 h 72"/>
              <a:gd name="T12" fmla="*/ 2147483647 w 52"/>
              <a:gd name="T13" fmla="*/ 2147483647 h 72"/>
              <a:gd name="T14" fmla="*/ 2147483647 w 52"/>
              <a:gd name="T15" fmla="*/ 2147483647 h 72"/>
              <a:gd name="T16" fmla="*/ 2147483647 w 52"/>
              <a:gd name="T17" fmla="*/ 2147483647 h 72"/>
              <a:gd name="T18" fmla="*/ 2147483647 w 52"/>
              <a:gd name="T19" fmla="*/ 2147483647 h 72"/>
              <a:gd name="T20" fmla="*/ 2147483647 w 52"/>
              <a:gd name="T21" fmla="*/ 2147483647 h 72"/>
              <a:gd name="T22" fmla="*/ 2147483647 w 52"/>
              <a:gd name="T23" fmla="*/ 2147483647 h 72"/>
              <a:gd name="T24" fmla="*/ 2147483647 w 52"/>
              <a:gd name="T25" fmla="*/ 2147483647 h 72"/>
              <a:gd name="T26" fmla="*/ 2147483647 w 52"/>
              <a:gd name="T27" fmla="*/ 2147483647 h 72"/>
              <a:gd name="T28" fmla="*/ 2147483647 w 52"/>
              <a:gd name="T29" fmla="*/ 2147483647 h 72"/>
              <a:gd name="T30" fmla="*/ 2147483647 w 52"/>
              <a:gd name="T31" fmla="*/ 2147483647 h 72"/>
              <a:gd name="T32" fmla="*/ 2147483647 w 52"/>
              <a:gd name="T33" fmla="*/ 2147483647 h 72"/>
              <a:gd name="T34" fmla="*/ 2147483647 w 52"/>
              <a:gd name="T35" fmla="*/ 2147483647 h 72"/>
              <a:gd name="T36" fmla="*/ 2147483647 w 52"/>
              <a:gd name="T37" fmla="*/ 2147483647 h 72"/>
              <a:gd name="T38" fmla="*/ 2147483647 w 52"/>
              <a:gd name="T39" fmla="*/ 2147483647 h 72"/>
              <a:gd name="T40" fmla="*/ 2147483647 w 52"/>
              <a:gd name="T41" fmla="*/ 0 h 72"/>
              <a:gd name="T42" fmla="*/ 2147483647 w 52"/>
              <a:gd name="T43" fmla="*/ 0 h 72"/>
              <a:gd name="T44" fmla="*/ 2147483647 w 52"/>
              <a:gd name="T45" fmla="*/ 2147483647 h 72"/>
              <a:gd name="T46" fmla="*/ 2147483647 w 52"/>
              <a:gd name="T47" fmla="*/ 2147483647 h 72"/>
              <a:gd name="T48" fmla="*/ 2147483647 w 52"/>
              <a:gd name="T49" fmla="*/ 2147483647 h 72"/>
              <a:gd name="T50" fmla="*/ 2147483647 w 52"/>
              <a:gd name="T51" fmla="*/ 2147483647 h 72"/>
              <a:gd name="T52" fmla="*/ 2147483647 w 52"/>
              <a:gd name="T53" fmla="*/ 2147483647 h 72"/>
              <a:gd name="T54" fmla="*/ 2147483647 w 52"/>
              <a:gd name="T55" fmla="*/ 2147483647 h 72"/>
              <a:gd name="T56" fmla="*/ 2147483647 w 52"/>
              <a:gd name="T57" fmla="*/ 2147483647 h 72"/>
              <a:gd name="T58" fmla="*/ 2147483647 w 52"/>
              <a:gd name="T59" fmla="*/ 2147483647 h 72"/>
              <a:gd name="T60" fmla="*/ 2147483647 w 52"/>
              <a:gd name="T61" fmla="*/ 2147483647 h 72"/>
              <a:gd name="T62" fmla="*/ 2147483647 w 52"/>
              <a:gd name="T63" fmla="*/ 2147483647 h 72"/>
              <a:gd name="T64" fmla="*/ 2147483647 w 52"/>
              <a:gd name="T65" fmla="*/ 2147483647 h 72"/>
              <a:gd name="T66" fmla="*/ 2147483647 w 52"/>
              <a:gd name="T67" fmla="*/ 2147483647 h 72"/>
              <a:gd name="T68" fmla="*/ 2147483647 w 52"/>
              <a:gd name="T69" fmla="*/ 2147483647 h 72"/>
              <a:gd name="T70" fmla="*/ 2147483647 w 52"/>
              <a:gd name="T71" fmla="*/ 2147483647 h 72"/>
              <a:gd name="T72" fmla="*/ 2147483647 w 52"/>
              <a:gd name="T73" fmla="*/ 2147483647 h 72"/>
              <a:gd name="T74" fmla="*/ 2147483647 w 52"/>
              <a:gd name="T75" fmla="*/ 2147483647 h 72"/>
              <a:gd name="T76" fmla="*/ 2147483647 w 52"/>
              <a:gd name="T77" fmla="*/ 2147483647 h 72"/>
              <a:gd name="T78" fmla="*/ 2147483647 w 52"/>
              <a:gd name="T79" fmla="*/ 2147483647 h 72"/>
              <a:gd name="T80" fmla="*/ 2147483647 w 52"/>
              <a:gd name="T81" fmla="*/ 2147483647 h 72"/>
              <a:gd name="T82" fmla="*/ 2147483647 w 52"/>
              <a:gd name="T83" fmla="*/ 2147483647 h 72"/>
              <a:gd name="T84" fmla="*/ 2147483647 w 52"/>
              <a:gd name="T85" fmla="*/ 2147483647 h 72"/>
              <a:gd name="T86" fmla="*/ 2147483647 w 52"/>
              <a:gd name="T87" fmla="*/ 2147483647 h 72"/>
              <a:gd name="T88" fmla="*/ 2147483647 w 52"/>
              <a:gd name="T89" fmla="*/ 2147483647 h 72"/>
              <a:gd name="T90" fmla="*/ 2147483647 w 52"/>
              <a:gd name="T91" fmla="*/ 2147483647 h 72"/>
              <a:gd name="T92" fmla="*/ 2147483647 w 52"/>
              <a:gd name="T93" fmla="*/ 2147483647 h 72"/>
              <a:gd name="T94" fmla="*/ 2147483647 w 52"/>
              <a:gd name="T95" fmla="*/ 2147483647 h 72"/>
              <a:gd name="T96" fmla="*/ 2147483647 w 52"/>
              <a:gd name="T97" fmla="*/ 2147483647 h 72"/>
              <a:gd name="T98" fmla="*/ 2147483647 w 52"/>
              <a:gd name="T99" fmla="*/ 2147483647 h 72"/>
              <a:gd name="T100" fmla="*/ 2147483647 w 52"/>
              <a:gd name="T101" fmla="*/ 2147483647 h 72"/>
              <a:gd name="T102" fmla="*/ 2147483647 w 52"/>
              <a:gd name="T103" fmla="*/ 2147483647 h 72"/>
              <a:gd name="T104" fmla="*/ 2147483647 w 52"/>
              <a:gd name="T105" fmla="*/ 2147483647 h 72"/>
              <a:gd name="T106" fmla="*/ 2147483647 w 52"/>
              <a:gd name="T107" fmla="*/ 2147483647 h 72"/>
              <a:gd name="T108" fmla="*/ 2147483647 w 52"/>
              <a:gd name="T109" fmla="*/ 2147483647 h 72"/>
              <a:gd name="T110" fmla="*/ 2147483647 w 52"/>
              <a:gd name="T111" fmla="*/ 2147483647 h 72"/>
              <a:gd name="T112" fmla="*/ 2147483647 w 52"/>
              <a:gd name="T113" fmla="*/ 2147483647 h 72"/>
              <a:gd name="T114" fmla="*/ 0 w 52"/>
              <a:gd name="T115" fmla="*/ 2147483647 h 72"/>
              <a:gd name="T116" fmla="*/ 0 w 52"/>
              <a:gd name="T117" fmla="*/ 0 h 7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2"/>
              <a:gd name="T178" fmla="*/ 0 h 72"/>
              <a:gd name="T179" fmla="*/ 52 w 52"/>
              <a:gd name="T180" fmla="*/ 72 h 7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2" h="72">
                <a:moveTo>
                  <a:pt x="0" y="0"/>
                </a:moveTo>
                <a:lnTo>
                  <a:pt x="22" y="0"/>
                </a:lnTo>
                <a:lnTo>
                  <a:pt x="22" y="2"/>
                </a:lnTo>
                <a:lnTo>
                  <a:pt x="20" y="2"/>
                </a:lnTo>
                <a:lnTo>
                  <a:pt x="18" y="2"/>
                </a:lnTo>
                <a:lnTo>
                  <a:pt x="16" y="4"/>
                </a:lnTo>
                <a:lnTo>
                  <a:pt x="16" y="6"/>
                </a:lnTo>
                <a:lnTo>
                  <a:pt x="16" y="8"/>
                </a:lnTo>
                <a:lnTo>
                  <a:pt x="18" y="12"/>
                </a:lnTo>
                <a:lnTo>
                  <a:pt x="30" y="36"/>
                </a:lnTo>
                <a:lnTo>
                  <a:pt x="40" y="8"/>
                </a:lnTo>
                <a:lnTo>
                  <a:pt x="42" y="6"/>
                </a:lnTo>
                <a:lnTo>
                  <a:pt x="42" y="4"/>
                </a:lnTo>
                <a:lnTo>
                  <a:pt x="42" y="2"/>
                </a:lnTo>
                <a:lnTo>
                  <a:pt x="40" y="2"/>
                </a:lnTo>
                <a:lnTo>
                  <a:pt x="38" y="2"/>
                </a:lnTo>
                <a:lnTo>
                  <a:pt x="36" y="2"/>
                </a:lnTo>
                <a:lnTo>
                  <a:pt x="36" y="0"/>
                </a:lnTo>
                <a:lnTo>
                  <a:pt x="52" y="0"/>
                </a:lnTo>
                <a:lnTo>
                  <a:pt x="52" y="2"/>
                </a:lnTo>
                <a:lnTo>
                  <a:pt x="50" y="2"/>
                </a:lnTo>
                <a:lnTo>
                  <a:pt x="48" y="2"/>
                </a:lnTo>
                <a:lnTo>
                  <a:pt x="48" y="4"/>
                </a:lnTo>
                <a:lnTo>
                  <a:pt x="46" y="4"/>
                </a:lnTo>
                <a:lnTo>
                  <a:pt x="46" y="6"/>
                </a:lnTo>
                <a:lnTo>
                  <a:pt x="44" y="10"/>
                </a:lnTo>
                <a:lnTo>
                  <a:pt x="24" y="56"/>
                </a:lnTo>
                <a:lnTo>
                  <a:pt x="22" y="64"/>
                </a:lnTo>
                <a:lnTo>
                  <a:pt x="18" y="68"/>
                </a:lnTo>
                <a:lnTo>
                  <a:pt x="12" y="72"/>
                </a:lnTo>
                <a:lnTo>
                  <a:pt x="8" y="72"/>
                </a:lnTo>
                <a:lnTo>
                  <a:pt x="6" y="72"/>
                </a:lnTo>
                <a:lnTo>
                  <a:pt x="4" y="70"/>
                </a:lnTo>
                <a:lnTo>
                  <a:pt x="2" y="68"/>
                </a:lnTo>
                <a:lnTo>
                  <a:pt x="2" y="66"/>
                </a:lnTo>
                <a:lnTo>
                  <a:pt x="2" y="64"/>
                </a:lnTo>
                <a:lnTo>
                  <a:pt x="2" y="62"/>
                </a:lnTo>
                <a:lnTo>
                  <a:pt x="4" y="60"/>
                </a:lnTo>
                <a:lnTo>
                  <a:pt x="6" y="60"/>
                </a:lnTo>
                <a:lnTo>
                  <a:pt x="10" y="60"/>
                </a:lnTo>
                <a:lnTo>
                  <a:pt x="12" y="62"/>
                </a:lnTo>
                <a:lnTo>
                  <a:pt x="14" y="62"/>
                </a:lnTo>
                <a:lnTo>
                  <a:pt x="16" y="62"/>
                </a:lnTo>
                <a:lnTo>
                  <a:pt x="18" y="60"/>
                </a:lnTo>
                <a:lnTo>
                  <a:pt x="20" y="58"/>
                </a:lnTo>
                <a:lnTo>
                  <a:pt x="22" y="54"/>
                </a:lnTo>
                <a:lnTo>
                  <a:pt x="26" y="46"/>
                </a:lnTo>
                <a:lnTo>
                  <a:pt x="8" y="10"/>
                </a:lnTo>
                <a:lnTo>
                  <a:pt x="6" y="8"/>
                </a:lnTo>
                <a:lnTo>
                  <a:pt x="6" y="6"/>
                </a:lnTo>
                <a:lnTo>
                  <a:pt x="4" y="4"/>
                </a:lnTo>
                <a:lnTo>
                  <a:pt x="4" y="2"/>
                </a:lnTo>
                <a:lnTo>
                  <a:pt x="2" y="2"/>
                </a:lnTo>
                <a:lnTo>
                  <a:pt x="0" y="2"/>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16425" name="Freeform 48">
            <a:extLst>
              <a:ext uri="{FF2B5EF4-FFF2-40B4-BE49-F238E27FC236}">
                <a16:creationId xmlns:a16="http://schemas.microsoft.com/office/drawing/2014/main" id="{200BB836-E847-704E-9327-3D606CE6CFA1}"/>
              </a:ext>
            </a:extLst>
          </p:cNvPr>
          <p:cNvSpPr>
            <a:spLocks noEditPoints="1"/>
          </p:cNvSpPr>
          <p:nvPr/>
        </p:nvSpPr>
        <p:spPr bwMode="auto">
          <a:xfrm>
            <a:off x="688975" y="3017838"/>
            <a:ext cx="76200" cy="123825"/>
          </a:xfrm>
          <a:custGeom>
            <a:avLst/>
            <a:gdLst>
              <a:gd name="T0" fmla="*/ 2147483647 w 48"/>
              <a:gd name="T1" fmla="*/ 2147483647 h 78"/>
              <a:gd name="T2" fmla="*/ 2147483647 w 48"/>
              <a:gd name="T3" fmla="*/ 2147483647 h 78"/>
              <a:gd name="T4" fmla="*/ 2147483647 w 48"/>
              <a:gd name="T5" fmla="*/ 2147483647 h 78"/>
              <a:gd name="T6" fmla="*/ 2147483647 w 48"/>
              <a:gd name="T7" fmla="*/ 2147483647 h 78"/>
              <a:gd name="T8" fmla="*/ 2147483647 w 48"/>
              <a:gd name="T9" fmla="*/ 2147483647 h 78"/>
              <a:gd name="T10" fmla="*/ 2147483647 w 48"/>
              <a:gd name="T11" fmla="*/ 2147483647 h 78"/>
              <a:gd name="T12" fmla="*/ 2147483647 w 48"/>
              <a:gd name="T13" fmla="*/ 2147483647 h 78"/>
              <a:gd name="T14" fmla="*/ 2147483647 w 48"/>
              <a:gd name="T15" fmla="*/ 2147483647 h 78"/>
              <a:gd name="T16" fmla="*/ 2147483647 w 48"/>
              <a:gd name="T17" fmla="*/ 2147483647 h 78"/>
              <a:gd name="T18" fmla="*/ 2147483647 w 48"/>
              <a:gd name="T19" fmla="*/ 2147483647 h 78"/>
              <a:gd name="T20" fmla="*/ 2147483647 w 48"/>
              <a:gd name="T21" fmla="*/ 2147483647 h 78"/>
              <a:gd name="T22" fmla="*/ 2147483647 w 48"/>
              <a:gd name="T23" fmla="*/ 2147483647 h 78"/>
              <a:gd name="T24" fmla="*/ 2147483647 w 48"/>
              <a:gd name="T25" fmla="*/ 2147483647 h 78"/>
              <a:gd name="T26" fmla="*/ 2147483647 w 48"/>
              <a:gd name="T27" fmla="*/ 2147483647 h 78"/>
              <a:gd name="T28" fmla="*/ 2147483647 w 48"/>
              <a:gd name="T29" fmla="*/ 2147483647 h 78"/>
              <a:gd name="T30" fmla="*/ 2147483647 w 48"/>
              <a:gd name="T31" fmla="*/ 2147483647 h 78"/>
              <a:gd name="T32" fmla="*/ 2147483647 w 48"/>
              <a:gd name="T33" fmla="*/ 2147483647 h 78"/>
              <a:gd name="T34" fmla="*/ 2147483647 w 48"/>
              <a:gd name="T35" fmla="*/ 2147483647 h 78"/>
              <a:gd name="T36" fmla="*/ 2147483647 w 48"/>
              <a:gd name="T37" fmla="*/ 2147483647 h 78"/>
              <a:gd name="T38" fmla="*/ 2147483647 w 48"/>
              <a:gd name="T39" fmla="*/ 2147483647 h 78"/>
              <a:gd name="T40" fmla="*/ 2147483647 w 48"/>
              <a:gd name="T41" fmla="*/ 2147483647 h 78"/>
              <a:gd name="T42" fmla="*/ 2147483647 w 48"/>
              <a:gd name="T43" fmla="*/ 2147483647 h 78"/>
              <a:gd name="T44" fmla="*/ 2147483647 w 48"/>
              <a:gd name="T45" fmla="*/ 2147483647 h 78"/>
              <a:gd name="T46" fmla="*/ 2147483647 w 48"/>
              <a:gd name="T47" fmla="*/ 2147483647 h 78"/>
              <a:gd name="T48" fmla="*/ 2147483647 w 48"/>
              <a:gd name="T49" fmla="*/ 2147483647 h 78"/>
              <a:gd name="T50" fmla="*/ 2147483647 w 48"/>
              <a:gd name="T51" fmla="*/ 2147483647 h 78"/>
              <a:gd name="T52" fmla="*/ 2147483647 w 48"/>
              <a:gd name="T53" fmla="*/ 2147483647 h 78"/>
              <a:gd name="T54" fmla="*/ 2147483647 w 48"/>
              <a:gd name="T55" fmla="*/ 2147483647 h 78"/>
              <a:gd name="T56" fmla="*/ 0 w 48"/>
              <a:gd name="T57" fmla="*/ 2147483647 h 78"/>
              <a:gd name="T58" fmla="*/ 0 w 48"/>
              <a:gd name="T59" fmla="*/ 2147483647 h 78"/>
              <a:gd name="T60" fmla="*/ 2147483647 w 48"/>
              <a:gd name="T61" fmla="*/ 0 h 78"/>
              <a:gd name="T62" fmla="*/ 2147483647 w 48"/>
              <a:gd name="T63" fmla="*/ 0 h 78"/>
              <a:gd name="T64" fmla="*/ 2147483647 w 48"/>
              <a:gd name="T65" fmla="*/ 2147483647 h 78"/>
              <a:gd name="T66" fmla="*/ 2147483647 w 48"/>
              <a:gd name="T67" fmla="*/ 2147483647 h 78"/>
              <a:gd name="T68" fmla="*/ 2147483647 w 48"/>
              <a:gd name="T69" fmla="*/ 2147483647 h 78"/>
              <a:gd name="T70" fmla="*/ 2147483647 w 48"/>
              <a:gd name="T71" fmla="*/ 2147483647 h 78"/>
              <a:gd name="T72" fmla="*/ 2147483647 w 48"/>
              <a:gd name="T73" fmla="*/ 2147483647 h 78"/>
              <a:gd name="T74" fmla="*/ 2147483647 w 48"/>
              <a:gd name="T75" fmla="*/ 2147483647 h 78"/>
              <a:gd name="T76" fmla="*/ 2147483647 w 48"/>
              <a:gd name="T77" fmla="*/ 2147483647 h 78"/>
              <a:gd name="T78" fmla="*/ 2147483647 w 48"/>
              <a:gd name="T79" fmla="*/ 2147483647 h 78"/>
              <a:gd name="T80" fmla="*/ 2147483647 w 48"/>
              <a:gd name="T81" fmla="*/ 2147483647 h 78"/>
              <a:gd name="T82" fmla="*/ 2147483647 w 48"/>
              <a:gd name="T83" fmla="*/ 2147483647 h 78"/>
              <a:gd name="T84" fmla="*/ 2147483647 w 48"/>
              <a:gd name="T85" fmla="*/ 2147483647 h 78"/>
              <a:gd name="T86" fmla="*/ 2147483647 w 48"/>
              <a:gd name="T87" fmla="*/ 2147483647 h 78"/>
              <a:gd name="T88" fmla="*/ 2147483647 w 48"/>
              <a:gd name="T89" fmla="*/ 2147483647 h 78"/>
              <a:gd name="T90" fmla="*/ 2147483647 w 48"/>
              <a:gd name="T91" fmla="*/ 2147483647 h 78"/>
              <a:gd name="T92" fmla="*/ 2147483647 w 48"/>
              <a:gd name="T93" fmla="*/ 2147483647 h 78"/>
              <a:gd name="T94" fmla="*/ 2147483647 w 48"/>
              <a:gd name="T95" fmla="*/ 2147483647 h 78"/>
              <a:gd name="T96" fmla="*/ 2147483647 w 48"/>
              <a:gd name="T97" fmla="*/ 2147483647 h 78"/>
              <a:gd name="T98" fmla="*/ 2147483647 w 48"/>
              <a:gd name="T99" fmla="*/ 2147483647 h 78"/>
              <a:gd name="T100" fmla="*/ 2147483647 w 48"/>
              <a:gd name="T101" fmla="*/ 2147483647 h 78"/>
              <a:gd name="T102" fmla="*/ 2147483647 w 48"/>
              <a:gd name="T103" fmla="*/ 2147483647 h 78"/>
              <a:gd name="T104" fmla="*/ 2147483647 w 48"/>
              <a:gd name="T105" fmla="*/ 2147483647 h 7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8"/>
              <a:gd name="T160" fmla="*/ 0 h 78"/>
              <a:gd name="T161" fmla="*/ 48 w 48"/>
              <a:gd name="T162" fmla="*/ 78 h 7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8" h="78">
                <a:moveTo>
                  <a:pt x="14" y="36"/>
                </a:moveTo>
                <a:lnTo>
                  <a:pt x="20" y="30"/>
                </a:lnTo>
                <a:lnTo>
                  <a:pt x="24" y="28"/>
                </a:lnTo>
                <a:lnTo>
                  <a:pt x="30" y="26"/>
                </a:lnTo>
                <a:lnTo>
                  <a:pt x="34" y="28"/>
                </a:lnTo>
                <a:lnTo>
                  <a:pt x="40" y="30"/>
                </a:lnTo>
                <a:lnTo>
                  <a:pt x="44" y="32"/>
                </a:lnTo>
                <a:lnTo>
                  <a:pt x="46" y="38"/>
                </a:lnTo>
                <a:lnTo>
                  <a:pt x="48" y="44"/>
                </a:lnTo>
                <a:lnTo>
                  <a:pt x="48" y="50"/>
                </a:lnTo>
                <a:lnTo>
                  <a:pt x="48" y="58"/>
                </a:lnTo>
                <a:lnTo>
                  <a:pt x="44" y="64"/>
                </a:lnTo>
                <a:lnTo>
                  <a:pt x="40" y="70"/>
                </a:lnTo>
                <a:lnTo>
                  <a:pt x="34" y="74"/>
                </a:lnTo>
                <a:lnTo>
                  <a:pt x="30" y="76"/>
                </a:lnTo>
                <a:lnTo>
                  <a:pt x="24" y="78"/>
                </a:lnTo>
                <a:lnTo>
                  <a:pt x="20" y="76"/>
                </a:lnTo>
                <a:lnTo>
                  <a:pt x="14" y="76"/>
                </a:lnTo>
                <a:lnTo>
                  <a:pt x="10" y="74"/>
                </a:lnTo>
                <a:lnTo>
                  <a:pt x="6" y="72"/>
                </a:lnTo>
                <a:lnTo>
                  <a:pt x="6" y="20"/>
                </a:lnTo>
                <a:lnTo>
                  <a:pt x="6" y="14"/>
                </a:lnTo>
                <a:lnTo>
                  <a:pt x="6" y="10"/>
                </a:lnTo>
                <a:lnTo>
                  <a:pt x="6" y="8"/>
                </a:lnTo>
                <a:lnTo>
                  <a:pt x="4" y="8"/>
                </a:lnTo>
                <a:lnTo>
                  <a:pt x="4" y="6"/>
                </a:lnTo>
                <a:lnTo>
                  <a:pt x="2" y="6"/>
                </a:lnTo>
                <a:lnTo>
                  <a:pt x="0" y="8"/>
                </a:lnTo>
                <a:lnTo>
                  <a:pt x="0" y="6"/>
                </a:lnTo>
                <a:lnTo>
                  <a:pt x="12" y="0"/>
                </a:lnTo>
                <a:lnTo>
                  <a:pt x="14" y="0"/>
                </a:lnTo>
                <a:lnTo>
                  <a:pt x="14" y="36"/>
                </a:lnTo>
                <a:close/>
                <a:moveTo>
                  <a:pt x="14" y="40"/>
                </a:moveTo>
                <a:lnTo>
                  <a:pt x="14" y="68"/>
                </a:lnTo>
                <a:lnTo>
                  <a:pt x="18" y="70"/>
                </a:lnTo>
                <a:lnTo>
                  <a:pt x="20" y="72"/>
                </a:lnTo>
                <a:lnTo>
                  <a:pt x="24" y="74"/>
                </a:lnTo>
                <a:lnTo>
                  <a:pt x="26" y="74"/>
                </a:lnTo>
                <a:lnTo>
                  <a:pt x="32" y="72"/>
                </a:lnTo>
                <a:lnTo>
                  <a:pt x="36" y="68"/>
                </a:lnTo>
                <a:lnTo>
                  <a:pt x="38" y="64"/>
                </a:lnTo>
                <a:lnTo>
                  <a:pt x="40" y="60"/>
                </a:lnTo>
                <a:lnTo>
                  <a:pt x="40" y="54"/>
                </a:lnTo>
                <a:lnTo>
                  <a:pt x="40" y="48"/>
                </a:lnTo>
                <a:lnTo>
                  <a:pt x="38" y="44"/>
                </a:lnTo>
                <a:lnTo>
                  <a:pt x="36" y="40"/>
                </a:lnTo>
                <a:lnTo>
                  <a:pt x="30" y="36"/>
                </a:lnTo>
                <a:lnTo>
                  <a:pt x="26" y="34"/>
                </a:lnTo>
                <a:lnTo>
                  <a:pt x="24" y="34"/>
                </a:lnTo>
                <a:lnTo>
                  <a:pt x="20" y="36"/>
                </a:lnTo>
                <a:lnTo>
                  <a:pt x="18" y="38"/>
                </a:lnTo>
                <a:lnTo>
                  <a:pt x="14" y="40"/>
                </a:lnTo>
                <a:close/>
              </a:path>
            </a:pathLst>
          </a:custGeom>
          <a:solidFill>
            <a:srgbClr val="000000"/>
          </a:solidFill>
          <a:ln w="0">
            <a:solidFill>
              <a:srgbClr val="000000"/>
            </a:solidFill>
            <a:prstDash val="solid"/>
            <a:round/>
            <a:headEnd/>
            <a:tailEnd/>
          </a:ln>
        </p:spPr>
        <p:txBody>
          <a:bodyPr/>
          <a:lstStyle/>
          <a:p>
            <a:endParaRPr lang="en-US"/>
          </a:p>
        </p:txBody>
      </p:sp>
      <p:sp>
        <p:nvSpPr>
          <p:cNvPr id="16426" name="Freeform 49">
            <a:extLst>
              <a:ext uri="{FF2B5EF4-FFF2-40B4-BE49-F238E27FC236}">
                <a16:creationId xmlns:a16="http://schemas.microsoft.com/office/drawing/2014/main" id="{3D6F934D-BCD9-814F-B816-59863D5B3A72}"/>
              </a:ext>
            </a:extLst>
          </p:cNvPr>
          <p:cNvSpPr>
            <a:spLocks/>
          </p:cNvSpPr>
          <p:nvPr/>
        </p:nvSpPr>
        <p:spPr bwMode="auto">
          <a:xfrm>
            <a:off x="777875" y="3017838"/>
            <a:ext cx="34925" cy="120650"/>
          </a:xfrm>
          <a:custGeom>
            <a:avLst/>
            <a:gdLst>
              <a:gd name="T0" fmla="*/ 2147483647 w 22"/>
              <a:gd name="T1" fmla="*/ 0 h 76"/>
              <a:gd name="T2" fmla="*/ 2147483647 w 22"/>
              <a:gd name="T3" fmla="*/ 2147483647 h 76"/>
              <a:gd name="T4" fmla="*/ 2147483647 w 22"/>
              <a:gd name="T5" fmla="*/ 2147483647 h 76"/>
              <a:gd name="T6" fmla="*/ 2147483647 w 22"/>
              <a:gd name="T7" fmla="*/ 2147483647 h 76"/>
              <a:gd name="T8" fmla="*/ 2147483647 w 22"/>
              <a:gd name="T9" fmla="*/ 2147483647 h 76"/>
              <a:gd name="T10" fmla="*/ 2147483647 w 22"/>
              <a:gd name="T11" fmla="*/ 2147483647 h 76"/>
              <a:gd name="T12" fmla="*/ 2147483647 w 22"/>
              <a:gd name="T13" fmla="*/ 2147483647 h 76"/>
              <a:gd name="T14" fmla="*/ 2147483647 w 22"/>
              <a:gd name="T15" fmla="*/ 2147483647 h 76"/>
              <a:gd name="T16" fmla="*/ 2147483647 w 22"/>
              <a:gd name="T17" fmla="*/ 2147483647 h 76"/>
              <a:gd name="T18" fmla="*/ 0 w 22"/>
              <a:gd name="T19" fmla="*/ 2147483647 h 76"/>
              <a:gd name="T20" fmla="*/ 0 w 22"/>
              <a:gd name="T21" fmla="*/ 2147483647 h 76"/>
              <a:gd name="T22" fmla="*/ 2147483647 w 22"/>
              <a:gd name="T23" fmla="*/ 2147483647 h 76"/>
              <a:gd name="T24" fmla="*/ 2147483647 w 22"/>
              <a:gd name="T25" fmla="*/ 2147483647 h 76"/>
              <a:gd name="T26" fmla="*/ 2147483647 w 22"/>
              <a:gd name="T27" fmla="*/ 2147483647 h 76"/>
              <a:gd name="T28" fmla="*/ 2147483647 w 22"/>
              <a:gd name="T29" fmla="*/ 2147483647 h 76"/>
              <a:gd name="T30" fmla="*/ 2147483647 w 22"/>
              <a:gd name="T31" fmla="*/ 2147483647 h 76"/>
              <a:gd name="T32" fmla="*/ 2147483647 w 22"/>
              <a:gd name="T33" fmla="*/ 2147483647 h 76"/>
              <a:gd name="T34" fmla="*/ 2147483647 w 22"/>
              <a:gd name="T35" fmla="*/ 2147483647 h 76"/>
              <a:gd name="T36" fmla="*/ 2147483647 w 22"/>
              <a:gd name="T37" fmla="*/ 2147483647 h 76"/>
              <a:gd name="T38" fmla="*/ 2147483647 w 22"/>
              <a:gd name="T39" fmla="*/ 2147483647 h 76"/>
              <a:gd name="T40" fmla="*/ 2147483647 w 22"/>
              <a:gd name="T41" fmla="*/ 2147483647 h 76"/>
              <a:gd name="T42" fmla="*/ 2147483647 w 22"/>
              <a:gd name="T43" fmla="*/ 2147483647 h 76"/>
              <a:gd name="T44" fmla="*/ 2147483647 w 22"/>
              <a:gd name="T45" fmla="*/ 2147483647 h 76"/>
              <a:gd name="T46" fmla="*/ 2147483647 w 22"/>
              <a:gd name="T47" fmla="*/ 2147483647 h 76"/>
              <a:gd name="T48" fmla="*/ 2147483647 w 22"/>
              <a:gd name="T49" fmla="*/ 2147483647 h 76"/>
              <a:gd name="T50" fmla="*/ 2147483647 w 22"/>
              <a:gd name="T51" fmla="*/ 2147483647 h 76"/>
              <a:gd name="T52" fmla="*/ 0 w 22"/>
              <a:gd name="T53" fmla="*/ 2147483647 h 76"/>
              <a:gd name="T54" fmla="*/ 2147483647 w 22"/>
              <a:gd name="T55" fmla="*/ 0 h 76"/>
              <a:gd name="T56" fmla="*/ 2147483647 w 22"/>
              <a:gd name="T57" fmla="*/ 0 h 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
              <a:gd name="T88" fmla="*/ 0 h 76"/>
              <a:gd name="T89" fmla="*/ 22 w 22"/>
              <a:gd name="T90" fmla="*/ 76 h 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 h="76">
                <a:moveTo>
                  <a:pt x="16" y="0"/>
                </a:moveTo>
                <a:lnTo>
                  <a:pt x="16" y="64"/>
                </a:lnTo>
                <a:lnTo>
                  <a:pt x="16" y="68"/>
                </a:lnTo>
                <a:lnTo>
                  <a:pt x="16" y="72"/>
                </a:lnTo>
                <a:lnTo>
                  <a:pt x="18" y="72"/>
                </a:lnTo>
                <a:lnTo>
                  <a:pt x="18" y="74"/>
                </a:lnTo>
                <a:lnTo>
                  <a:pt x="20" y="74"/>
                </a:lnTo>
                <a:lnTo>
                  <a:pt x="22" y="74"/>
                </a:lnTo>
                <a:lnTo>
                  <a:pt x="22" y="76"/>
                </a:lnTo>
                <a:lnTo>
                  <a:pt x="0" y="76"/>
                </a:lnTo>
                <a:lnTo>
                  <a:pt x="0" y="74"/>
                </a:lnTo>
                <a:lnTo>
                  <a:pt x="4" y="74"/>
                </a:lnTo>
                <a:lnTo>
                  <a:pt x="6" y="74"/>
                </a:lnTo>
                <a:lnTo>
                  <a:pt x="6" y="72"/>
                </a:lnTo>
                <a:lnTo>
                  <a:pt x="8" y="68"/>
                </a:lnTo>
                <a:lnTo>
                  <a:pt x="8" y="64"/>
                </a:lnTo>
                <a:lnTo>
                  <a:pt x="8" y="20"/>
                </a:lnTo>
                <a:lnTo>
                  <a:pt x="8" y="14"/>
                </a:lnTo>
                <a:lnTo>
                  <a:pt x="6" y="10"/>
                </a:lnTo>
                <a:lnTo>
                  <a:pt x="6" y="8"/>
                </a:lnTo>
                <a:lnTo>
                  <a:pt x="6" y="6"/>
                </a:lnTo>
                <a:lnTo>
                  <a:pt x="4" y="6"/>
                </a:lnTo>
                <a:lnTo>
                  <a:pt x="2" y="6"/>
                </a:lnTo>
                <a:lnTo>
                  <a:pt x="2" y="8"/>
                </a:lnTo>
                <a:lnTo>
                  <a:pt x="0" y="6"/>
                </a:lnTo>
                <a:lnTo>
                  <a:pt x="14" y="0"/>
                </a:lnTo>
                <a:lnTo>
                  <a:pt x="16" y="0"/>
                </a:lnTo>
                <a:close/>
              </a:path>
            </a:pathLst>
          </a:custGeom>
          <a:solidFill>
            <a:srgbClr val="000000"/>
          </a:solidFill>
          <a:ln w="0">
            <a:solidFill>
              <a:srgbClr val="000000"/>
            </a:solidFill>
            <a:prstDash val="solid"/>
            <a:round/>
            <a:headEnd/>
            <a:tailEnd/>
          </a:ln>
        </p:spPr>
        <p:txBody>
          <a:bodyPr/>
          <a:lstStyle/>
          <a:p>
            <a:endParaRPr lang="en-US"/>
          </a:p>
        </p:txBody>
      </p:sp>
      <p:sp>
        <p:nvSpPr>
          <p:cNvPr id="16427" name="Freeform 50">
            <a:extLst>
              <a:ext uri="{FF2B5EF4-FFF2-40B4-BE49-F238E27FC236}">
                <a16:creationId xmlns:a16="http://schemas.microsoft.com/office/drawing/2014/main" id="{080FA506-B5DB-D647-8139-5557AD672A0E}"/>
              </a:ext>
            </a:extLst>
          </p:cNvPr>
          <p:cNvSpPr>
            <a:spLocks noEditPoints="1"/>
          </p:cNvSpPr>
          <p:nvPr/>
        </p:nvSpPr>
        <p:spPr bwMode="auto">
          <a:xfrm>
            <a:off x="825500" y="3059113"/>
            <a:ext cx="73025" cy="82550"/>
          </a:xfrm>
          <a:custGeom>
            <a:avLst/>
            <a:gdLst>
              <a:gd name="T0" fmla="*/ 2147483647 w 46"/>
              <a:gd name="T1" fmla="*/ 0 h 52"/>
              <a:gd name="T2" fmla="*/ 2147483647 w 46"/>
              <a:gd name="T3" fmla="*/ 2147483647 h 52"/>
              <a:gd name="T4" fmla="*/ 2147483647 w 46"/>
              <a:gd name="T5" fmla="*/ 2147483647 h 52"/>
              <a:gd name="T6" fmla="*/ 2147483647 w 46"/>
              <a:gd name="T7" fmla="*/ 2147483647 h 52"/>
              <a:gd name="T8" fmla="*/ 2147483647 w 46"/>
              <a:gd name="T9" fmla="*/ 2147483647 h 52"/>
              <a:gd name="T10" fmla="*/ 2147483647 w 46"/>
              <a:gd name="T11" fmla="*/ 2147483647 h 52"/>
              <a:gd name="T12" fmla="*/ 2147483647 w 46"/>
              <a:gd name="T13" fmla="*/ 2147483647 h 52"/>
              <a:gd name="T14" fmla="*/ 2147483647 w 46"/>
              <a:gd name="T15" fmla="*/ 2147483647 h 52"/>
              <a:gd name="T16" fmla="*/ 2147483647 w 46"/>
              <a:gd name="T17" fmla="*/ 2147483647 h 52"/>
              <a:gd name="T18" fmla="*/ 2147483647 w 46"/>
              <a:gd name="T19" fmla="*/ 2147483647 h 52"/>
              <a:gd name="T20" fmla="*/ 2147483647 w 46"/>
              <a:gd name="T21" fmla="*/ 2147483647 h 52"/>
              <a:gd name="T22" fmla="*/ 2147483647 w 46"/>
              <a:gd name="T23" fmla="*/ 2147483647 h 52"/>
              <a:gd name="T24" fmla="*/ 2147483647 w 46"/>
              <a:gd name="T25" fmla="*/ 2147483647 h 52"/>
              <a:gd name="T26" fmla="*/ 2147483647 w 46"/>
              <a:gd name="T27" fmla="*/ 2147483647 h 52"/>
              <a:gd name="T28" fmla="*/ 2147483647 w 46"/>
              <a:gd name="T29" fmla="*/ 2147483647 h 52"/>
              <a:gd name="T30" fmla="*/ 2147483647 w 46"/>
              <a:gd name="T31" fmla="*/ 2147483647 h 52"/>
              <a:gd name="T32" fmla="*/ 0 w 46"/>
              <a:gd name="T33" fmla="*/ 2147483647 h 52"/>
              <a:gd name="T34" fmla="*/ 0 w 46"/>
              <a:gd name="T35" fmla="*/ 2147483647 h 52"/>
              <a:gd name="T36" fmla="*/ 2147483647 w 46"/>
              <a:gd name="T37" fmla="*/ 2147483647 h 52"/>
              <a:gd name="T38" fmla="*/ 2147483647 w 46"/>
              <a:gd name="T39" fmla="*/ 2147483647 h 52"/>
              <a:gd name="T40" fmla="*/ 2147483647 w 46"/>
              <a:gd name="T41" fmla="*/ 2147483647 h 52"/>
              <a:gd name="T42" fmla="*/ 2147483647 w 46"/>
              <a:gd name="T43" fmla="*/ 2147483647 h 52"/>
              <a:gd name="T44" fmla="*/ 2147483647 w 46"/>
              <a:gd name="T45" fmla="*/ 0 h 52"/>
              <a:gd name="T46" fmla="*/ 2147483647 w 46"/>
              <a:gd name="T47" fmla="*/ 2147483647 h 52"/>
              <a:gd name="T48" fmla="*/ 2147483647 w 46"/>
              <a:gd name="T49" fmla="*/ 2147483647 h 52"/>
              <a:gd name="T50" fmla="*/ 2147483647 w 46"/>
              <a:gd name="T51" fmla="*/ 2147483647 h 52"/>
              <a:gd name="T52" fmla="*/ 2147483647 w 46"/>
              <a:gd name="T53" fmla="*/ 2147483647 h 52"/>
              <a:gd name="T54" fmla="*/ 2147483647 w 46"/>
              <a:gd name="T55" fmla="*/ 2147483647 h 52"/>
              <a:gd name="T56" fmla="*/ 2147483647 w 46"/>
              <a:gd name="T57" fmla="*/ 2147483647 h 52"/>
              <a:gd name="T58" fmla="*/ 2147483647 w 46"/>
              <a:gd name="T59" fmla="*/ 2147483647 h 52"/>
              <a:gd name="T60" fmla="*/ 2147483647 w 46"/>
              <a:gd name="T61" fmla="*/ 2147483647 h 52"/>
              <a:gd name="T62" fmla="*/ 2147483647 w 46"/>
              <a:gd name="T63" fmla="*/ 2147483647 h 52"/>
              <a:gd name="T64" fmla="*/ 2147483647 w 46"/>
              <a:gd name="T65" fmla="*/ 2147483647 h 52"/>
              <a:gd name="T66" fmla="*/ 2147483647 w 46"/>
              <a:gd name="T67" fmla="*/ 2147483647 h 52"/>
              <a:gd name="T68" fmla="*/ 2147483647 w 46"/>
              <a:gd name="T69" fmla="*/ 2147483647 h 52"/>
              <a:gd name="T70" fmla="*/ 2147483647 w 46"/>
              <a:gd name="T71" fmla="*/ 2147483647 h 52"/>
              <a:gd name="T72" fmla="*/ 2147483647 w 46"/>
              <a:gd name="T73" fmla="*/ 2147483647 h 52"/>
              <a:gd name="T74" fmla="*/ 2147483647 w 46"/>
              <a:gd name="T75" fmla="*/ 2147483647 h 52"/>
              <a:gd name="T76" fmla="*/ 2147483647 w 46"/>
              <a:gd name="T77" fmla="*/ 2147483647 h 52"/>
              <a:gd name="T78" fmla="*/ 2147483647 w 46"/>
              <a:gd name="T79" fmla="*/ 2147483647 h 52"/>
              <a:gd name="T80" fmla="*/ 2147483647 w 46"/>
              <a:gd name="T81" fmla="*/ 2147483647 h 52"/>
              <a:gd name="T82" fmla="*/ 2147483647 w 46"/>
              <a:gd name="T83" fmla="*/ 2147483647 h 52"/>
              <a:gd name="T84" fmla="*/ 2147483647 w 46"/>
              <a:gd name="T85" fmla="*/ 2147483647 h 52"/>
              <a:gd name="T86" fmla="*/ 2147483647 w 46"/>
              <a:gd name="T87" fmla="*/ 2147483647 h 52"/>
              <a:gd name="T88" fmla="*/ 2147483647 w 46"/>
              <a:gd name="T89" fmla="*/ 2147483647 h 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6"/>
              <a:gd name="T136" fmla="*/ 0 h 52"/>
              <a:gd name="T137" fmla="*/ 46 w 46"/>
              <a:gd name="T138" fmla="*/ 52 h 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6" h="52">
                <a:moveTo>
                  <a:pt x="22" y="0"/>
                </a:moveTo>
                <a:lnTo>
                  <a:pt x="30" y="2"/>
                </a:lnTo>
                <a:lnTo>
                  <a:pt x="36" y="4"/>
                </a:lnTo>
                <a:lnTo>
                  <a:pt x="40" y="8"/>
                </a:lnTo>
                <a:lnTo>
                  <a:pt x="44" y="16"/>
                </a:lnTo>
                <a:lnTo>
                  <a:pt x="46" y="24"/>
                </a:lnTo>
                <a:lnTo>
                  <a:pt x="46" y="32"/>
                </a:lnTo>
                <a:lnTo>
                  <a:pt x="42" y="38"/>
                </a:lnTo>
                <a:lnTo>
                  <a:pt x="40" y="44"/>
                </a:lnTo>
                <a:lnTo>
                  <a:pt x="34" y="48"/>
                </a:lnTo>
                <a:lnTo>
                  <a:pt x="28" y="50"/>
                </a:lnTo>
                <a:lnTo>
                  <a:pt x="22" y="52"/>
                </a:lnTo>
                <a:lnTo>
                  <a:pt x="16" y="50"/>
                </a:lnTo>
                <a:lnTo>
                  <a:pt x="10" y="48"/>
                </a:lnTo>
                <a:lnTo>
                  <a:pt x="6" y="42"/>
                </a:lnTo>
                <a:lnTo>
                  <a:pt x="2" y="34"/>
                </a:lnTo>
                <a:lnTo>
                  <a:pt x="0" y="26"/>
                </a:lnTo>
                <a:lnTo>
                  <a:pt x="0" y="20"/>
                </a:lnTo>
                <a:lnTo>
                  <a:pt x="4" y="14"/>
                </a:lnTo>
                <a:lnTo>
                  <a:pt x="6" y="8"/>
                </a:lnTo>
                <a:lnTo>
                  <a:pt x="12" y="4"/>
                </a:lnTo>
                <a:lnTo>
                  <a:pt x="18" y="2"/>
                </a:lnTo>
                <a:lnTo>
                  <a:pt x="22" y="0"/>
                </a:lnTo>
                <a:close/>
                <a:moveTo>
                  <a:pt x="22" y="4"/>
                </a:moveTo>
                <a:lnTo>
                  <a:pt x="18" y="4"/>
                </a:lnTo>
                <a:lnTo>
                  <a:pt x="16" y="6"/>
                </a:lnTo>
                <a:lnTo>
                  <a:pt x="12" y="8"/>
                </a:lnTo>
                <a:lnTo>
                  <a:pt x="10" y="12"/>
                </a:lnTo>
                <a:lnTo>
                  <a:pt x="10" y="16"/>
                </a:lnTo>
                <a:lnTo>
                  <a:pt x="8" y="22"/>
                </a:lnTo>
                <a:lnTo>
                  <a:pt x="10" y="32"/>
                </a:lnTo>
                <a:lnTo>
                  <a:pt x="14" y="40"/>
                </a:lnTo>
                <a:lnTo>
                  <a:pt x="16" y="44"/>
                </a:lnTo>
                <a:lnTo>
                  <a:pt x="20" y="46"/>
                </a:lnTo>
                <a:lnTo>
                  <a:pt x="24" y="48"/>
                </a:lnTo>
                <a:lnTo>
                  <a:pt x="30" y="46"/>
                </a:lnTo>
                <a:lnTo>
                  <a:pt x="34" y="44"/>
                </a:lnTo>
                <a:lnTo>
                  <a:pt x="36" y="40"/>
                </a:lnTo>
                <a:lnTo>
                  <a:pt x="36" y="36"/>
                </a:lnTo>
                <a:lnTo>
                  <a:pt x="36" y="30"/>
                </a:lnTo>
                <a:lnTo>
                  <a:pt x="36" y="22"/>
                </a:lnTo>
                <a:lnTo>
                  <a:pt x="34" y="14"/>
                </a:lnTo>
                <a:lnTo>
                  <a:pt x="32" y="8"/>
                </a:lnTo>
                <a:lnTo>
                  <a:pt x="26" y="6"/>
                </a:lnTo>
                <a:lnTo>
                  <a:pt x="22" y="4"/>
                </a:lnTo>
                <a:close/>
              </a:path>
            </a:pathLst>
          </a:custGeom>
          <a:solidFill>
            <a:srgbClr val="000000"/>
          </a:solidFill>
          <a:ln w="0">
            <a:solidFill>
              <a:srgbClr val="000000"/>
            </a:solidFill>
            <a:prstDash val="solid"/>
            <a:round/>
            <a:headEnd/>
            <a:tailEnd/>
          </a:ln>
        </p:spPr>
        <p:txBody>
          <a:bodyPr/>
          <a:lstStyle/>
          <a:p>
            <a:endParaRPr lang="en-US"/>
          </a:p>
        </p:txBody>
      </p:sp>
      <p:sp>
        <p:nvSpPr>
          <p:cNvPr id="16428" name="Freeform 51">
            <a:extLst>
              <a:ext uri="{FF2B5EF4-FFF2-40B4-BE49-F238E27FC236}">
                <a16:creationId xmlns:a16="http://schemas.microsoft.com/office/drawing/2014/main" id="{7AAB0B15-5DC8-6946-86CA-87D45A34D6F0}"/>
              </a:ext>
            </a:extLst>
          </p:cNvPr>
          <p:cNvSpPr>
            <a:spLocks/>
          </p:cNvSpPr>
          <p:nvPr/>
        </p:nvSpPr>
        <p:spPr bwMode="auto">
          <a:xfrm>
            <a:off x="911225" y="3059113"/>
            <a:ext cx="63500" cy="82550"/>
          </a:xfrm>
          <a:custGeom>
            <a:avLst/>
            <a:gdLst>
              <a:gd name="T0" fmla="*/ 2147483647 w 40"/>
              <a:gd name="T1" fmla="*/ 2147483647 h 52"/>
              <a:gd name="T2" fmla="*/ 2147483647 w 40"/>
              <a:gd name="T3" fmla="*/ 2147483647 h 52"/>
              <a:gd name="T4" fmla="*/ 2147483647 w 40"/>
              <a:gd name="T5" fmla="*/ 2147483647 h 52"/>
              <a:gd name="T6" fmla="*/ 2147483647 w 40"/>
              <a:gd name="T7" fmla="*/ 2147483647 h 52"/>
              <a:gd name="T8" fmla="*/ 2147483647 w 40"/>
              <a:gd name="T9" fmla="*/ 2147483647 h 52"/>
              <a:gd name="T10" fmla="*/ 2147483647 w 40"/>
              <a:gd name="T11" fmla="*/ 2147483647 h 52"/>
              <a:gd name="T12" fmla="*/ 2147483647 w 40"/>
              <a:gd name="T13" fmla="*/ 2147483647 h 52"/>
              <a:gd name="T14" fmla="*/ 2147483647 w 40"/>
              <a:gd name="T15" fmla="*/ 2147483647 h 52"/>
              <a:gd name="T16" fmla="*/ 2147483647 w 40"/>
              <a:gd name="T17" fmla="*/ 2147483647 h 52"/>
              <a:gd name="T18" fmla="*/ 2147483647 w 40"/>
              <a:gd name="T19" fmla="*/ 2147483647 h 52"/>
              <a:gd name="T20" fmla="*/ 0 w 40"/>
              <a:gd name="T21" fmla="*/ 2147483647 h 52"/>
              <a:gd name="T22" fmla="*/ 0 w 40"/>
              <a:gd name="T23" fmla="*/ 2147483647 h 52"/>
              <a:gd name="T24" fmla="*/ 0 w 40"/>
              <a:gd name="T25" fmla="*/ 2147483647 h 52"/>
              <a:gd name="T26" fmla="*/ 2147483647 w 40"/>
              <a:gd name="T27" fmla="*/ 2147483647 h 52"/>
              <a:gd name="T28" fmla="*/ 2147483647 w 40"/>
              <a:gd name="T29" fmla="*/ 2147483647 h 52"/>
              <a:gd name="T30" fmla="*/ 2147483647 w 40"/>
              <a:gd name="T31" fmla="*/ 2147483647 h 52"/>
              <a:gd name="T32" fmla="*/ 2147483647 w 40"/>
              <a:gd name="T33" fmla="*/ 2147483647 h 52"/>
              <a:gd name="T34" fmla="*/ 2147483647 w 40"/>
              <a:gd name="T35" fmla="*/ 0 h 52"/>
              <a:gd name="T36" fmla="*/ 2147483647 w 40"/>
              <a:gd name="T37" fmla="*/ 2147483647 h 52"/>
              <a:gd name="T38" fmla="*/ 2147483647 w 40"/>
              <a:gd name="T39" fmla="*/ 2147483647 h 52"/>
              <a:gd name="T40" fmla="*/ 2147483647 w 40"/>
              <a:gd name="T41" fmla="*/ 2147483647 h 52"/>
              <a:gd name="T42" fmla="*/ 2147483647 w 40"/>
              <a:gd name="T43" fmla="*/ 2147483647 h 52"/>
              <a:gd name="T44" fmla="*/ 2147483647 w 40"/>
              <a:gd name="T45" fmla="*/ 2147483647 h 52"/>
              <a:gd name="T46" fmla="*/ 2147483647 w 40"/>
              <a:gd name="T47" fmla="*/ 2147483647 h 52"/>
              <a:gd name="T48" fmla="*/ 2147483647 w 40"/>
              <a:gd name="T49" fmla="*/ 2147483647 h 52"/>
              <a:gd name="T50" fmla="*/ 2147483647 w 40"/>
              <a:gd name="T51" fmla="*/ 2147483647 h 52"/>
              <a:gd name="T52" fmla="*/ 2147483647 w 40"/>
              <a:gd name="T53" fmla="*/ 2147483647 h 52"/>
              <a:gd name="T54" fmla="*/ 2147483647 w 40"/>
              <a:gd name="T55" fmla="*/ 2147483647 h 52"/>
              <a:gd name="T56" fmla="*/ 2147483647 w 40"/>
              <a:gd name="T57" fmla="*/ 2147483647 h 52"/>
              <a:gd name="T58" fmla="*/ 2147483647 w 40"/>
              <a:gd name="T59" fmla="*/ 2147483647 h 52"/>
              <a:gd name="T60" fmla="*/ 2147483647 w 40"/>
              <a:gd name="T61" fmla="*/ 2147483647 h 52"/>
              <a:gd name="T62" fmla="*/ 2147483647 w 40"/>
              <a:gd name="T63" fmla="*/ 2147483647 h 52"/>
              <a:gd name="T64" fmla="*/ 2147483647 w 40"/>
              <a:gd name="T65" fmla="*/ 2147483647 h 52"/>
              <a:gd name="T66" fmla="*/ 2147483647 w 40"/>
              <a:gd name="T67" fmla="*/ 2147483647 h 52"/>
              <a:gd name="T68" fmla="*/ 2147483647 w 40"/>
              <a:gd name="T69" fmla="*/ 2147483647 h 52"/>
              <a:gd name="T70" fmla="*/ 2147483647 w 40"/>
              <a:gd name="T71" fmla="*/ 2147483647 h 52"/>
              <a:gd name="T72" fmla="*/ 2147483647 w 40"/>
              <a:gd name="T73" fmla="*/ 2147483647 h 52"/>
              <a:gd name="T74" fmla="*/ 2147483647 w 40"/>
              <a:gd name="T75" fmla="*/ 2147483647 h 52"/>
              <a:gd name="T76" fmla="*/ 2147483647 w 40"/>
              <a:gd name="T77" fmla="*/ 2147483647 h 52"/>
              <a:gd name="T78" fmla="*/ 2147483647 w 40"/>
              <a:gd name="T79" fmla="*/ 2147483647 h 52"/>
              <a:gd name="T80" fmla="*/ 2147483647 w 40"/>
              <a:gd name="T81" fmla="*/ 2147483647 h 52"/>
              <a:gd name="T82" fmla="*/ 2147483647 w 40"/>
              <a:gd name="T83" fmla="*/ 2147483647 h 52"/>
              <a:gd name="T84" fmla="*/ 2147483647 w 40"/>
              <a:gd name="T85" fmla="*/ 2147483647 h 52"/>
              <a:gd name="T86" fmla="*/ 2147483647 w 40"/>
              <a:gd name="T87" fmla="*/ 2147483647 h 52"/>
              <a:gd name="T88" fmla="*/ 2147483647 w 40"/>
              <a:gd name="T89" fmla="*/ 2147483647 h 52"/>
              <a:gd name="T90" fmla="*/ 2147483647 w 40"/>
              <a:gd name="T91" fmla="*/ 2147483647 h 52"/>
              <a:gd name="T92" fmla="*/ 2147483647 w 40"/>
              <a:gd name="T93" fmla="*/ 2147483647 h 52"/>
              <a:gd name="T94" fmla="*/ 2147483647 w 40"/>
              <a:gd name="T95" fmla="*/ 2147483647 h 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0"/>
              <a:gd name="T145" fmla="*/ 0 h 52"/>
              <a:gd name="T146" fmla="*/ 40 w 40"/>
              <a:gd name="T147" fmla="*/ 52 h 5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0" h="52">
                <a:moveTo>
                  <a:pt x="40" y="30"/>
                </a:moveTo>
                <a:lnTo>
                  <a:pt x="38" y="36"/>
                </a:lnTo>
                <a:lnTo>
                  <a:pt x="36" y="42"/>
                </a:lnTo>
                <a:lnTo>
                  <a:pt x="32" y="46"/>
                </a:lnTo>
                <a:lnTo>
                  <a:pt x="26" y="50"/>
                </a:lnTo>
                <a:lnTo>
                  <a:pt x="20" y="52"/>
                </a:lnTo>
                <a:lnTo>
                  <a:pt x="14" y="50"/>
                </a:lnTo>
                <a:lnTo>
                  <a:pt x="10" y="48"/>
                </a:lnTo>
                <a:lnTo>
                  <a:pt x="6" y="44"/>
                </a:lnTo>
                <a:lnTo>
                  <a:pt x="2" y="40"/>
                </a:lnTo>
                <a:lnTo>
                  <a:pt x="0" y="34"/>
                </a:lnTo>
                <a:lnTo>
                  <a:pt x="0" y="26"/>
                </a:lnTo>
                <a:lnTo>
                  <a:pt x="0" y="18"/>
                </a:lnTo>
                <a:lnTo>
                  <a:pt x="2" y="12"/>
                </a:lnTo>
                <a:lnTo>
                  <a:pt x="6" y="8"/>
                </a:lnTo>
                <a:lnTo>
                  <a:pt x="12" y="4"/>
                </a:lnTo>
                <a:lnTo>
                  <a:pt x="16" y="2"/>
                </a:lnTo>
                <a:lnTo>
                  <a:pt x="22" y="0"/>
                </a:lnTo>
                <a:lnTo>
                  <a:pt x="28" y="2"/>
                </a:lnTo>
                <a:lnTo>
                  <a:pt x="34" y="4"/>
                </a:lnTo>
                <a:lnTo>
                  <a:pt x="36" y="8"/>
                </a:lnTo>
                <a:lnTo>
                  <a:pt x="38" y="12"/>
                </a:lnTo>
                <a:lnTo>
                  <a:pt x="38" y="14"/>
                </a:lnTo>
                <a:lnTo>
                  <a:pt x="36" y="16"/>
                </a:lnTo>
                <a:lnTo>
                  <a:pt x="34" y="16"/>
                </a:lnTo>
                <a:lnTo>
                  <a:pt x="30" y="16"/>
                </a:lnTo>
                <a:lnTo>
                  <a:pt x="30" y="14"/>
                </a:lnTo>
                <a:lnTo>
                  <a:pt x="28" y="12"/>
                </a:lnTo>
                <a:lnTo>
                  <a:pt x="28" y="10"/>
                </a:lnTo>
                <a:lnTo>
                  <a:pt x="28" y="8"/>
                </a:lnTo>
                <a:lnTo>
                  <a:pt x="26" y="6"/>
                </a:lnTo>
                <a:lnTo>
                  <a:pt x="24" y="4"/>
                </a:lnTo>
                <a:lnTo>
                  <a:pt x="20" y="4"/>
                </a:lnTo>
                <a:lnTo>
                  <a:pt x="16" y="4"/>
                </a:lnTo>
                <a:lnTo>
                  <a:pt x="12" y="8"/>
                </a:lnTo>
                <a:lnTo>
                  <a:pt x="10" y="14"/>
                </a:lnTo>
                <a:lnTo>
                  <a:pt x="8" y="20"/>
                </a:lnTo>
                <a:lnTo>
                  <a:pt x="10" y="28"/>
                </a:lnTo>
                <a:lnTo>
                  <a:pt x="12" y="36"/>
                </a:lnTo>
                <a:lnTo>
                  <a:pt x="16" y="40"/>
                </a:lnTo>
                <a:lnTo>
                  <a:pt x="20" y="42"/>
                </a:lnTo>
                <a:lnTo>
                  <a:pt x="24" y="42"/>
                </a:lnTo>
                <a:lnTo>
                  <a:pt x="30" y="42"/>
                </a:lnTo>
                <a:lnTo>
                  <a:pt x="34" y="40"/>
                </a:lnTo>
                <a:lnTo>
                  <a:pt x="36" y="36"/>
                </a:lnTo>
                <a:lnTo>
                  <a:pt x="40" y="30"/>
                </a:lnTo>
                <a:close/>
              </a:path>
            </a:pathLst>
          </a:custGeom>
          <a:solidFill>
            <a:srgbClr val="000000"/>
          </a:solidFill>
          <a:ln w="0">
            <a:solidFill>
              <a:srgbClr val="000000"/>
            </a:solidFill>
            <a:prstDash val="solid"/>
            <a:round/>
            <a:headEnd/>
            <a:tailEnd/>
          </a:ln>
        </p:spPr>
        <p:txBody>
          <a:bodyPr/>
          <a:lstStyle/>
          <a:p>
            <a:endParaRPr lang="en-US"/>
          </a:p>
        </p:txBody>
      </p:sp>
      <p:sp>
        <p:nvSpPr>
          <p:cNvPr id="16429" name="Freeform 52">
            <a:extLst>
              <a:ext uri="{FF2B5EF4-FFF2-40B4-BE49-F238E27FC236}">
                <a16:creationId xmlns:a16="http://schemas.microsoft.com/office/drawing/2014/main" id="{046CA03E-2BF5-2740-8321-9B03EE6064D2}"/>
              </a:ext>
            </a:extLst>
          </p:cNvPr>
          <p:cNvSpPr>
            <a:spLocks/>
          </p:cNvSpPr>
          <p:nvPr/>
        </p:nvSpPr>
        <p:spPr bwMode="auto">
          <a:xfrm>
            <a:off x="984250" y="3017838"/>
            <a:ext cx="82550" cy="120650"/>
          </a:xfrm>
          <a:custGeom>
            <a:avLst/>
            <a:gdLst>
              <a:gd name="T0" fmla="*/ 2147483647 w 52"/>
              <a:gd name="T1" fmla="*/ 2147483647 h 76"/>
              <a:gd name="T2" fmla="*/ 2147483647 w 52"/>
              <a:gd name="T3" fmla="*/ 2147483647 h 76"/>
              <a:gd name="T4" fmla="*/ 2147483647 w 52"/>
              <a:gd name="T5" fmla="*/ 2147483647 h 76"/>
              <a:gd name="T6" fmla="*/ 2147483647 w 52"/>
              <a:gd name="T7" fmla="*/ 2147483647 h 76"/>
              <a:gd name="T8" fmla="*/ 2147483647 w 52"/>
              <a:gd name="T9" fmla="*/ 2147483647 h 76"/>
              <a:gd name="T10" fmla="*/ 2147483647 w 52"/>
              <a:gd name="T11" fmla="*/ 2147483647 h 76"/>
              <a:gd name="T12" fmla="*/ 2147483647 w 52"/>
              <a:gd name="T13" fmla="*/ 2147483647 h 76"/>
              <a:gd name="T14" fmla="*/ 2147483647 w 52"/>
              <a:gd name="T15" fmla="*/ 2147483647 h 76"/>
              <a:gd name="T16" fmla="*/ 2147483647 w 52"/>
              <a:gd name="T17" fmla="*/ 2147483647 h 76"/>
              <a:gd name="T18" fmla="*/ 2147483647 w 52"/>
              <a:gd name="T19" fmla="*/ 2147483647 h 76"/>
              <a:gd name="T20" fmla="*/ 2147483647 w 52"/>
              <a:gd name="T21" fmla="*/ 2147483647 h 76"/>
              <a:gd name="T22" fmla="*/ 2147483647 w 52"/>
              <a:gd name="T23" fmla="*/ 2147483647 h 76"/>
              <a:gd name="T24" fmla="*/ 2147483647 w 52"/>
              <a:gd name="T25" fmla="*/ 2147483647 h 76"/>
              <a:gd name="T26" fmla="*/ 2147483647 w 52"/>
              <a:gd name="T27" fmla="*/ 2147483647 h 76"/>
              <a:gd name="T28" fmla="*/ 2147483647 w 52"/>
              <a:gd name="T29" fmla="*/ 2147483647 h 76"/>
              <a:gd name="T30" fmla="*/ 2147483647 w 52"/>
              <a:gd name="T31" fmla="*/ 2147483647 h 76"/>
              <a:gd name="T32" fmla="*/ 2147483647 w 52"/>
              <a:gd name="T33" fmla="*/ 2147483647 h 76"/>
              <a:gd name="T34" fmla="*/ 2147483647 w 52"/>
              <a:gd name="T35" fmla="*/ 2147483647 h 76"/>
              <a:gd name="T36" fmla="*/ 2147483647 w 52"/>
              <a:gd name="T37" fmla="*/ 2147483647 h 76"/>
              <a:gd name="T38" fmla="*/ 2147483647 w 52"/>
              <a:gd name="T39" fmla="*/ 2147483647 h 76"/>
              <a:gd name="T40" fmla="*/ 2147483647 w 52"/>
              <a:gd name="T41" fmla="*/ 2147483647 h 76"/>
              <a:gd name="T42" fmla="*/ 2147483647 w 52"/>
              <a:gd name="T43" fmla="*/ 2147483647 h 76"/>
              <a:gd name="T44" fmla="*/ 0 w 52"/>
              <a:gd name="T45" fmla="*/ 2147483647 h 76"/>
              <a:gd name="T46" fmla="*/ 2147483647 w 52"/>
              <a:gd name="T47" fmla="*/ 2147483647 h 76"/>
              <a:gd name="T48" fmla="*/ 2147483647 w 52"/>
              <a:gd name="T49" fmla="*/ 2147483647 h 76"/>
              <a:gd name="T50" fmla="*/ 2147483647 w 52"/>
              <a:gd name="T51" fmla="*/ 2147483647 h 76"/>
              <a:gd name="T52" fmla="*/ 2147483647 w 52"/>
              <a:gd name="T53" fmla="*/ 2147483647 h 76"/>
              <a:gd name="T54" fmla="*/ 2147483647 w 52"/>
              <a:gd name="T55" fmla="*/ 2147483647 h 76"/>
              <a:gd name="T56" fmla="*/ 2147483647 w 52"/>
              <a:gd name="T57" fmla="*/ 2147483647 h 76"/>
              <a:gd name="T58" fmla="*/ 2147483647 w 52"/>
              <a:gd name="T59" fmla="*/ 2147483647 h 76"/>
              <a:gd name="T60" fmla="*/ 0 w 52"/>
              <a:gd name="T61" fmla="*/ 2147483647 h 76"/>
              <a:gd name="T62" fmla="*/ 2147483647 w 52"/>
              <a:gd name="T63" fmla="*/ 0 h 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2"/>
              <a:gd name="T97" fmla="*/ 0 h 76"/>
              <a:gd name="T98" fmla="*/ 52 w 52"/>
              <a:gd name="T99" fmla="*/ 76 h 7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2" h="76">
                <a:moveTo>
                  <a:pt x="16" y="0"/>
                </a:moveTo>
                <a:lnTo>
                  <a:pt x="16" y="48"/>
                </a:lnTo>
                <a:lnTo>
                  <a:pt x="28" y="38"/>
                </a:lnTo>
                <a:lnTo>
                  <a:pt x="32" y="34"/>
                </a:lnTo>
                <a:lnTo>
                  <a:pt x="34" y="32"/>
                </a:lnTo>
                <a:lnTo>
                  <a:pt x="34" y="30"/>
                </a:lnTo>
                <a:lnTo>
                  <a:pt x="32" y="30"/>
                </a:lnTo>
                <a:lnTo>
                  <a:pt x="30" y="28"/>
                </a:lnTo>
                <a:lnTo>
                  <a:pt x="50" y="28"/>
                </a:lnTo>
                <a:lnTo>
                  <a:pt x="46" y="30"/>
                </a:lnTo>
                <a:lnTo>
                  <a:pt x="44" y="30"/>
                </a:lnTo>
                <a:lnTo>
                  <a:pt x="40" y="32"/>
                </a:lnTo>
                <a:lnTo>
                  <a:pt x="38" y="34"/>
                </a:lnTo>
                <a:lnTo>
                  <a:pt x="24" y="46"/>
                </a:lnTo>
                <a:lnTo>
                  <a:pt x="38" y="62"/>
                </a:lnTo>
                <a:lnTo>
                  <a:pt x="40" y="66"/>
                </a:lnTo>
                <a:lnTo>
                  <a:pt x="42" y="68"/>
                </a:lnTo>
                <a:lnTo>
                  <a:pt x="44" y="70"/>
                </a:lnTo>
                <a:lnTo>
                  <a:pt x="46" y="72"/>
                </a:lnTo>
                <a:lnTo>
                  <a:pt x="48" y="74"/>
                </a:lnTo>
                <a:lnTo>
                  <a:pt x="50" y="74"/>
                </a:lnTo>
                <a:lnTo>
                  <a:pt x="52" y="74"/>
                </a:lnTo>
                <a:lnTo>
                  <a:pt x="52" y="76"/>
                </a:lnTo>
                <a:lnTo>
                  <a:pt x="30" y="76"/>
                </a:lnTo>
                <a:lnTo>
                  <a:pt x="30" y="74"/>
                </a:lnTo>
                <a:lnTo>
                  <a:pt x="32" y="74"/>
                </a:lnTo>
                <a:lnTo>
                  <a:pt x="34" y="74"/>
                </a:lnTo>
                <a:lnTo>
                  <a:pt x="34" y="72"/>
                </a:lnTo>
                <a:lnTo>
                  <a:pt x="32" y="70"/>
                </a:lnTo>
                <a:lnTo>
                  <a:pt x="32" y="68"/>
                </a:lnTo>
                <a:lnTo>
                  <a:pt x="16" y="48"/>
                </a:lnTo>
                <a:lnTo>
                  <a:pt x="16" y="64"/>
                </a:lnTo>
                <a:lnTo>
                  <a:pt x="16" y="70"/>
                </a:lnTo>
                <a:lnTo>
                  <a:pt x="16" y="72"/>
                </a:lnTo>
                <a:lnTo>
                  <a:pt x="16" y="74"/>
                </a:lnTo>
                <a:lnTo>
                  <a:pt x="18" y="74"/>
                </a:lnTo>
                <a:lnTo>
                  <a:pt x="20" y="74"/>
                </a:lnTo>
                <a:lnTo>
                  <a:pt x="22" y="74"/>
                </a:lnTo>
                <a:lnTo>
                  <a:pt x="22" y="76"/>
                </a:lnTo>
                <a:lnTo>
                  <a:pt x="0" y="76"/>
                </a:lnTo>
                <a:lnTo>
                  <a:pt x="0" y="74"/>
                </a:lnTo>
                <a:lnTo>
                  <a:pt x="2" y="74"/>
                </a:lnTo>
                <a:lnTo>
                  <a:pt x="4" y="74"/>
                </a:lnTo>
                <a:lnTo>
                  <a:pt x="6" y="72"/>
                </a:lnTo>
                <a:lnTo>
                  <a:pt x="6" y="68"/>
                </a:lnTo>
                <a:lnTo>
                  <a:pt x="6" y="64"/>
                </a:lnTo>
                <a:lnTo>
                  <a:pt x="6" y="20"/>
                </a:lnTo>
                <a:lnTo>
                  <a:pt x="6" y="14"/>
                </a:lnTo>
                <a:lnTo>
                  <a:pt x="6" y="10"/>
                </a:lnTo>
                <a:lnTo>
                  <a:pt x="6" y="8"/>
                </a:lnTo>
                <a:lnTo>
                  <a:pt x="4" y="6"/>
                </a:lnTo>
                <a:lnTo>
                  <a:pt x="2" y="6"/>
                </a:lnTo>
                <a:lnTo>
                  <a:pt x="0" y="8"/>
                </a:lnTo>
                <a:lnTo>
                  <a:pt x="0" y="6"/>
                </a:lnTo>
                <a:lnTo>
                  <a:pt x="14" y="0"/>
                </a:lnTo>
                <a:lnTo>
                  <a:pt x="16" y="0"/>
                </a:lnTo>
                <a:close/>
              </a:path>
            </a:pathLst>
          </a:custGeom>
          <a:solidFill>
            <a:srgbClr val="000000"/>
          </a:solidFill>
          <a:ln w="0">
            <a:solidFill>
              <a:srgbClr val="000000"/>
            </a:solidFill>
            <a:prstDash val="solid"/>
            <a:round/>
            <a:headEnd/>
            <a:tailEnd/>
          </a:ln>
        </p:spPr>
        <p:txBody>
          <a:bodyPr/>
          <a:lstStyle/>
          <a:p>
            <a:endParaRPr lang="en-US"/>
          </a:p>
        </p:txBody>
      </p:sp>
      <p:sp>
        <p:nvSpPr>
          <p:cNvPr id="16430" name="Freeform 53">
            <a:extLst>
              <a:ext uri="{FF2B5EF4-FFF2-40B4-BE49-F238E27FC236}">
                <a16:creationId xmlns:a16="http://schemas.microsoft.com/office/drawing/2014/main" id="{DFA9E97D-304D-1B49-8120-FD4AA2F4EE01}"/>
              </a:ext>
            </a:extLst>
          </p:cNvPr>
          <p:cNvSpPr>
            <a:spLocks noEditPoints="1"/>
          </p:cNvSpPr>
          <p:nvPr/>
        </p:nvSpPr>
        <p:spPr bwMode="auto">
          <a:xfrm>
            <a:off x="1117600" y="3059113"/>
            <a:ext cx="71438" cy="82550"/>
          </a:xfrm>
          <a:custGeom>
            <a:avLst/>
            <a:gdLst>
              <a:gd name="T0" fmla="*/ 2147483647 w 45"/>
              <a:gd name="T1" fmla="*/ 0 h 52"/>
              <a:gd name="T2" fmla="*/ 2147483647 w 45"/>
              <a:gd name="T3" fmla="*/ 2147483647 h 52"/>
              <a:gd name="T4" fmla="*/ 2147483647 w 45"/>
              <a:gd name="T5" fmla="*/ 2147483647 h 52"/>
              <a:gd name="T6" fmla="*/ 2147483647 w 45"/>
              <a:gd name="T7" fmla="*/ 2147483647 h 52"/>
              <a:gd name="T8" fmla="*/ 2147483647 w 45"/>
              <a:gd name="T9" fmla="*/ 2147483647 h 52"/>
              <a:gd name="T10" fmla="*/ 2147483647 w 45"/>
              <a:gd name="T11" fmla="*/ 2147483647 h 52"/>
              <a:gd name="T12" fmla="*/ 2147483647 w 45"/>
              <a:gd name="T13" fmla="*/ 2147483647 h 52"/>
              <a:gd name="T14" fmla="*/ 2147483647 w 45"/>
              <a:gd name="T15" fmla="*/ 2147483647 h 52"/>
              <a:gd name="T16" fmla="*/ 2147483647 w 45"/>
              <a:gd name="T17" fmla="*/ 2147483647 h 52"/>
              <a:gd name="T18" fmla="*/ 2147483647 w 45"/>
              <a:gd name="T19" fmla="*/ 2147483647 h 52"/>
              <a:gd name="T20" fmla="*/ 2147483647 w 45"/>
              <a:gd name="T21" fmla="*/ 2147483647 h 52"/>
              <a:gd name="T22" fmla="*/ 2147483647 w 45"/>
              <a:gd name="T23" fmla="*/ 2147483647 h 52"/>
              <a:gd name="T24" fmla="*/ 2147483647 w 45"/>
              <a:gd name="T25" fmla="*/ 2147483647 h 52"/>
              <a:gd name="T26" fmla="*/ 2147483647 w 45"/>
              <a:gd name="T27" fmla="*/ 2147483647 h 52"/>
              <a:gd name="T28" fmla="*/ 2147483647 w 45"/>
              <a:gd name="T29" fmla="*/ 2147483647 h 52"/>
              <a:gd name="T30" fmla="*/ 0 w 45"/>
              <a:gd name="T31" fmla="*/ 2147483647 h 52"/>
              <a:gd name="T32" fmla="*/ 0 w 45"/>
              <a:gd name="T33" fmla="*/ 2147483647 h 52"/>
              <a:gd name="T34" fmla="*/ 0 w 45"/>
              <a:gd name="T35" fmla="*/ 2147483647 h 52"/>
              <a:gd name="T36" fmla="*/ 2147483647 w 45"/>
              <a:gd name="T37" fmla="*/ 2147483647 h 52"/>
              <a:gd name="T38" fmla="*/ 2147483647 w 45"/>
              <a:gd name="T39" fmla="*/ 2147483647 h 52"/>
              <a:gd name="T40" fmla="*/ 2147483647 w 45"/>
              <a:gd name="T41" fmla="*/ 2147483647 h 52"/>
              <a:gd name="T42" fmla="*/ 2147483647 w 45"/>
              <a:gd name="T43" fmla="*/ 2147483647 h 52"/>
              <a:gd name="T44" fmla="*/ 2147483647 w 45"/>
              <a:gd name="T45" fmla="*/ 0 h 52"/>
              <a:gd name="T46" fmla="*/ 2147483647 w 45"/>
              <a:gd name="T47" fmla="*/ 2147483647 h 52"/>
              <a:gd name="T48" fmla="*/ 2147483647 w 45"/>
              <a:gd name="T49" fmla="*/ 2147483647 h 52"/>
              <a:gd name="T50" fmla="*/ 2147483647 w 45"/>
              <a:gd name="T51" fmla="*/ 2147483647 h 52"/>
              <a:gd name="T52" fmla="*/ 2147483647 w 45"/>
              <a:gd name="T53" fmla="*/ 2147483647 h 52"/>
              <a:gd name="T54" fmla="*/ 2147483647 w 45"/>
              <a:gd name="T55" fmla="*/ 2147483647 h 52"/>
              <a:gd name="T56" fmla="*/ 2147483647 w 45"/>
              <a:gd name="T57" fmla="*/ 2147483647 h 52"/>
              <a:gd name="T58" fmla="*/ 2147483647 w 45"/>
              <a:gd name="T59" fmla="*/ 2147483647 h 52"/>
              <a:gd name="T60" fmla="*/ 2147483647 w 45"/>
              <a:gd name="T61" fmla="*/ 2147483647 h 52"/>
              <a:gd name="T62" fmla="*/ 2147483647 w 45"/>
              <a:gd name="T63" fmla="*/ 2147483647 h 52"/>
              <a:gd name="T64" fmla="*/ 2147483647 w 45"/>
              <a:gd name="T65" fmla="*/ 2147483647 h 52"/>
              <a:gd name="T66" fmla="*/ 2147483647 w 45"/>
              <a:gd name="T67" fmla="*/ 2147483647 h 52"/>
              <a:gd name="T68" fmla="*/ 2147483647 w 45"/>
              <a:gd name="T69" fmla="*/ 2147483647 h 52"/>
              <a:gd name="T70" fmla="*/ 2147483647 w 45"/>
              <a:gd name="T71" fmla="*/ 2147483647 h 52"/>
              <a:gd name="T72" fmla="*/ 2147483647 w 45"/>
              <a:gd name="T73" fmla="*/ 2147483647 h 52"/>
              <a:gd name="T74" fmla="*/ 2147483647 w 45"/>
              <a:gd name="T75" fmla="*/ 2147483647 h 52"/>
              <a:gd name="T76" fmla="*/ 2147483647 w 45"/>
              <a:gd name="T77" fmla="*/ 2147483647 h 52"/>
              <a:gd name="T78" fmla="*/ 2147483647 w 45"/>
              <a:gd name="T79" fmla="*/ 2147483647 h 52"/>
              <a:gd name="T80" fmla="*/ 2147483647 w 45"/>
              <a:gd name="T81" fmla="*/ 2147483647 h 52"/>
              <a:gd name="T82" fmla="*/ 2147483647 w 45"/>
              <a:gd name="T83" fmla="*/ 2147483647 h 52"/>
              <a:gd name="T84" fmla="*/ 2147483647 w 45"/>
              <a:gd name="T85" fmla="*/ 2147483647 h 52"/>
              <a:gd name="T86" fmla="*/ 2147483647 w 45"/>
              <a:gd name="T87" fmla="*/ 2147483647 h 52"/>
              <a:gd name="T88" fmla="*/ 2147483647 w 45"/>
              <a:gd name="T89" fmla="*/ 2147483647 h 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5"/>
              <a:gd name="T136" fmla="*/ 0 h 52"/>
              <a:gd name="T137" fmla="*/ 45 w 45"/>
              <a:gd name="T138" fmla="*/ 52 h 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5" h="52">
                <a:moveTo>
                  <a:pt x="22" y="0"/>
                </a:moveTo>
                <a:lnTo>
                  <a:pt x="28" y="2"/>
                </a:lnTo>
                <a:lnTo>
                  <a:pt x="34" y="4"/>
                </a:lnTo>
                <a:lnTo>
                  <a:pt x="39" y="8"/>
                </a:lnTo>
                <a:lnTo>
                  <a:pt x="43" y="16"/>
                </a:lnTo>
                <a:lnTo>
                  <a:pt x="45" y="24"/>
                </a:lnTo>
                <a:lnTo>
                  <a:pt x="43" y="32"/>
                </a:lnTo>
                <a:lnTo>
                  <a:pt x="41" y="38"/>
                </a:lnTo>
                <a:lnTo>
                  <a:pt x="37" y="44"/>
                </a:lnTo>
                <a:lnTo>
                  <a:pt x="34" y="48"/>
                </a:lnTo>
                <a:lnTo>
                  <a:pt x="28" y="50"/>
                </a:lnTo>
                <a:lnTo>
                  <a:pt x="22" y="52"/>
                </a:lnTo>
                <a:lnTo>
                  <a:pt x="14" y="50"/>
                </a:lnTo>
                <a:lnTo>
                  <a:pt x="10" y="48"/>
                </a:lnTo>
                <a:lnTo>
                  <a:pt x="4" y="42"/>
                </a:lnTo>
                <a:lnTo>
                  <a:pt x="0" y="34"/>
                </a:lnTo>
                <a:lnTo>
                  <a:pt x="0" y="26"/>
                </a:lnTo>
                <a:lnTo>
                  <a:pt x="0" y="20"/>
                </a:lnTo>
                <a:lnTo>
                  <a:pt x="2" y="14"/>
                </a:lnTo>
                <a:lnTo>
                  <a:pt x="6" y="8"/>
                </a:lnTo>
                <a:lnTo>
                  <a:pt x="10" y="4"/>
                </a:lnTo>
                <a:lnTo>
                  <a:pt x="16" y="2"/>
                </a:lnTo>
                <a:lnTo>
                  <a:pt x="22" y="0"/>
                </a:lnTo>
                <a:close/>
                <a:moveTo>
                  <a:pt x="20" y="4"/>
                </a:moveTo>
                <a:lnTo>
                  <a:pt x="18" y="4"/>
                </a:lnTo>
                <a:lnTo>
                  <a:pt x="14" y="6"/>
                </a:lnTo>
                <a:lnTo>
                  <a:pt x="12" y="8"/>
                </a:lnTo>
                <a:lnTo>
                  <a:pt x="10" y="12"/>
                </a:lnTo>
                <a:lnTo>
                  <a:pt x="8" y="16"/>
                </a:lnTo>
                <a:lnTo>
                  <a:pt x="8" y="22"/>
                </a:lnTo>
                <a:lnTo>
                  <a:pt x="10" y="32"/>
                </a:lnTo>
                <a:lnTo>
                  <a:pt x="12" y="40"/>
                </a:lnTo>
                <a:lnTo>
                  <a:pt x="16" y="44"/>
                </a:lnTo>
                <a:lnTo>
                  <a:pt x="20" y="46"/>
                </a:lnTo>
                <a:lnTo>
                  <a:pt x="24" y="48"/>
                </a:lnTo>
                <a:lnTo>
                  <a:pt x="28" y="46"/>
                </a:lnTo>
                <a:lnTo>
                  <a:pt x="32" y="44"/>
                </a:lnTo>
                <a:lnTo>
                  <a:pt x="34" y="40"/>
                </a:lnTo>
                <a:lnTo>
                  <a:pt x="35" y="36"/>
                </a:lnTo>
                <a:lnTo>
                  <a:pt x="35" y="30"/>
                </a:lnTo>
                <a:lnTo>
                  <a:pt x="35" y="22"/>
                </a:lnTo>
                <a:lnTo>
                  <a:pt x="34" y="14"/>
                </a:lnTo>
                <a:lnTo>
                  <a:pt x="30" y="8"/>
                </a:lnTo>
                <a:lnTo>
                  <a:pt x="26" y="6"/>
                </a:lnTo>
                <a:lnTo>
                  <a:pt x="20" y="4"/>
                </a:lnTo>
                <a:close/>
              </a:path>
            </a:pathLst>
          </a:custGeom>
          <a:solidFill>
            <a:srgbClr val="000000"/>
          </a:solidFill>
          <a:ln w="0">
            <a:solidFill>
              <a:srgbClr val="000000"/>
            </a:solidFill>
            <a:prstDash val="solid"/>
            <a:round/>
            <a:headEnd/>
            <a:tailEnd/>
          </a:ln>
        </p:spPr>
        <p:txBody>
          <a:bodyPr/>
          <a:lstStyle/>
          <a:p>
            <a:endParaRPr lang="en-US"/>
          </a:p>
        </p:txBody>
      </p:sp>
      <p:sp>
        <p:nvSpPr>
          <p:cNvPr id="16431" name="Freeform 54">
            <a:extLst>
              <a:ext uri="{FF2B5EF4-FFF2-40B4-BE49-F238E27FC236}">
                <a16:creationId xmlns:a16="http://schemas.microsoft.com/office/drawing/2014/main" id="{364330A5-5C1B-3E4A-B5EF-B52882C123FD}"/>
              </a:ext>
            </a:extLst>
          </p:cNvPr>
          <p:cNvSpPr>
            <a:spLocks/>
          </p:cNvSpPr>
          <p:nvPr/>
        </p:nvSpPr>
        <p:spPr bwMode="auto">
          <a:xfrm>
            <a:off x="1201738" y="3017838"/>
            <a:ext cx="66675" cy="120650"/>
          </a:xfrm>
          <a:custGeom>
            <a:avLst/>
            <a:gdLst>
              <a:gd name="T0" fmla="*/ 2147483647 w 42"/>
              <a:gd name="T1" fmla="*/ 2147483647 h 76"/>
              <a:gd name="T2" fmla="*/ 2147483647 w 42"/>
              <a:gd name="T3" fmla="*/ 2147483647 h 76"/>
              <a:gd name="T4" fmla="*/ 2147483647 w 42"/>
              <a:gd name="T5" fmla="*/ 2147483647 h 76"/>
              <a:gd name="T6" fmla="*/ 2147483647 w 42"/>
              <a:gd name="T7" fmla="*/ 2147483647 h 76"/>
              <a:gd name="T8" fmla="*/ 2147483647 w 42"/>
              <a:gd name="T9" fmla="*/ 2147483647 h 76"/>
              <a:gd name="T10" fmla="*/ 2147483647 w 42"/>
              <a:gd name="T11" fmla="*/ 2147483647 h 76"/>
              <a:gd name="T12" fmla="*/ 2147483647 w 42"/>
              <a:gd name="T13" fmla="*/ 2147483647 h 76"/>
              <a:gd name="T14" fmla="*/ 2147483647 w 42"/>
              <a:gd name="T15" fmla="*/ 2147483647 h 76"/>
              <a:gd name="T16" fmla="*/ 0 w 42"/>
              <a:gd name="T17" fmla="*/ 2147483647 h 76"/>
              <a:gd name="T18" fmla="*/ 0 w 42"/>
              <a:gd name="T19" fmla="*/ 2147483647 h 76"/>
              <a:gd name="T20" fmla="*/ 2147483647 w 42"/>
              <a:gd name="T21" fmla="*/ 2147483647 h 76"/>
              <a:gd name="T22" fmla="*/ 2147483647 w 42"/>
              <a:gd name="T23" fmla="*/ 2147483647 h 76"/>
              <a:gd name="T24" fmla="*/ 2147483647 w 42"/>
              <a:gd name="T25" fmla="*/ 2147483647 h 76"/>
              <a:gd name="T26" fmla="*/ 2147483647 w 42"/>
              <a:gd name="T27" fmla="*/ 2147483647 h 76"/>
              <a:gd name="T28" fmla="*/ 2147483647 w 42"/>
              <a:gd name="T29" fmla="*/ 2147483647 h 76"/>
              <a:gd name="T30" fmla="*/ 2147483647 w 42"/>
              <a:gd name="T31" fmla="*/ 2147483647 h 76"/>
              <a:gd name="T32" fmla="*/ 2147483647 w 42"/>
              <a:gd name="T33" fmla="*/ 2147483647 h 76"/>
              <a:gd name="T34" fmla="*/ 2147483647 w 42"/>
              <a:gd name="T35" fmla="*/ 2147483647 h 76"/>
              <a:gd name="T36" fmla="*/ 0 w 42"/>
              <a:gd name="T37" fmla="*/ 2147483647 h 76"/>
              <a:gd name="T38" fmla="*/ 0 w 42"/>
              <a:gd name="T39" fmla="*/ 2147483647 h 76"/>
              <a:gd name="T40" fmla="*/ 2147483647 w 42"/>
              <a:gd name="T41" fmla="*/ 2147483647 h 76"/>
              <a:gd name="T42" fmla="*/ 2147483647 w 42"/>
              <a:gd name="T43" fmla="*/ 2147483647 h 76"/>
              <a:gd name="T44" fmla="*/ 2147483647 w 42"/>
              <a:gd name="T45" fmla="*/ 2147483647 h 76"/>
              <a:gd name="T46" fmla="*/ 2147483647 w 42"/>
              <a:gd name="T47" fmla="*/ 2147483647 h 76"/>
              <a:gd name="T48" fmla="*/ 2147483647 w 42"/>
              <a:gd name="T49" fmla="*/ 2147483647 h 76"/>
              <a:gd name="T50" fmla="*/ 2147483647 w 42"/>
              <a:gd name="T51" fmla="*/ 2147483647 h 76"/>
              <a:gd name="T52" fmla="*/ 2147483647 w 42"/>
              <a:gd name="T53" fmla="*/ 2147483647 h 76"/>
              <a:gd name="T54" fmla="*/ 2147483647 w 42"/>
              <a:gd name="T55" fmla="*/ 0 h 76"/>
              <a:gd name="T56" fmla="*/ 2147483647 w 42"/>
              <a:gd name="T57" fmla="*/ 2147483647 h 76"/>
              <a:gd name="T58" fmla="*/ 2147483647 w 42"/>
              <a:gd name="T59" fmla="*/ 2147483647 h 76"/>
              <a:gd name="T60" fmla="*/ 2147483647 w 42"/>
              <a:gd name="T61" fmla="*/ 2147483647 h 76"/>
              <a:gd name="T62" fmla="*/ 2147483647 w 42"/>
              <a:gd name="T63" fmla="*/ 2147483647 h 76"/>
              <a:gd name="T64" fmla="*/ 2147483647 w 42"/>
              <a:gd name="T65" fmla="*/ 2147483647 h 76"/>
              <a:gd name="T66" fmla="*/ 2147483647 w 42"/>
              <a:gd name="T67" fmla="*/ 2147483647 h 76"/>
              <a:gd name="T68" fmla="*/ 2147483647 w 42"/>
              <a:gd name="T69" fmla="*/ 2147483647 h 76"/>
              <a:gd name="T70" fmla="*/ 2147483647 w 42"/>
              <a:gd name="T71" fmla="*/ 2147483647 h 76"/>
              <a:gd name="T72" fmla="*/ 2147483647 w 42"/>
              <a:gd name="T73" fmla="*/ 2147483647 h 76"/>
              <a:gd name="T74" fmla="*/ 2147483647 w 42"/>
              <a:gd name="T75" fmla="*/ 2147483647 h 76"/>
              <a:gd name="T76" fmla="*/ 2147483647 w 42"/>
              <a:gd name="T77" fmla="*/ 2147483647 h 76"/>
              <a:gd name="T78" fmla="*/ 2147483647 w 42"/>
              <a:gd name="T79" fmla="*/ 2147483647 h 76"/>
              <a:gd name="T80" fmla="*/ 2147483647 w 42"/>
              <a:gd name="T81" fmla="*/ 2147483647 h 76"/>
              <a:gd name="T82" fmla="*/ 2147483647 w 42"/>
              <a:gd name="T83" fmla="*/ 2147483647 h 76"/>
              <a:gd name="T84" fmla="*/ 2147483647 w 42"/>
              <a:gd name="T85" fmla="*/ 2147483647 h 76"/>
              <a:gd name="T86" fmla="*/ 2147483647 w 42"/>
              <a:gd name="T87" fmla="*/ 2147483647 h 76"/>
              <a:gd name="T88" fmla="*/ 2147483647 w 42"/>
              <a:gd name="T89" fmla="*/ 2147483647 h 76"/>
              <a:gd name="T90" fmla="*/ 2147483647 w 42"/>
              <a:gd name="T91" fmla="*/ 2147483647 h 76"/>
              <a:gd name="T92" fmla="*/ 2147483647 w 42"/>
              <a:gd name="T93" fmla="*/ 2147483647 h 76"/>
              <a:gd name="T94" fmla="*/ 2147483647 w 42"/>
              <a:gd name="T95" fmla="*/ 2147483647 h 76"/>
              <a:gd name="T96" fmla="*/ 2147483647 w 42"/>
              <a:gd name="T97" fmla="*/ 2147483647 h 76"/>
              <a:gd name="T98" fmla="*/ 2147483647 w 42"/>
              <a:gd name="T99" fmla="*/ 2147483647 h 76"/>
              <a:gd name="T100" fmla="*/ 2147483647 w 42"/>
              <a:gd name="T101" fmla="*/ 2147483647 h 76"/>
              <a:gd name="T102" fmla="*/ 2147483647 w 42"/>
              <a:gd name="T103" fmla="*/ 2147483647 h 76"/>
              <a:gd name="T104" fmla="*/ 2147483647 w 42"/>
              <a:gd name="T105" fmla="*/ 2147483647 h 76"/>
              <a:gd name="T106" fmla="*/ 2147483647 w 42"/>
              <a:gd name="T107" fmla="*/ 2147483647 h 76"/>
              <a:gd name="T108" fmla="*/ 2147483647 w 42"/>
              <a:gd name="T109" fmla="*/ 2147483647 h 7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2"/>
              <a:gd name="T166" fmla="*/ 0 h 76"/>
              <a:gd name="T167" fmla="*/ 42 w 42"/>
              <a:gd name="T168" fmla="*/ 76 h 7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2" h="76">
                <a:moveTo>
                  <a:pt x="18" y="30"/>
                </a:moveTo>
                <a:lnTo>
                  <a:pt x="18" y="64"/>
                </a:lnTo>
                <a:lnTo>
                  <a:pt x="18" y="70"/>
                </a:lnTo>
                <a:lnTo>
                  <a:pt x="18" y="72"/>
                </a:lnTo>
                <a:lnTo>
                  <a:pt x="20" y="74"/>
                </a:lnTo>
                <a:lnTo>
                  <a:pt x="24" y="74"/>
                </a:lnTo>
                <a:lnTo>
                  <a:pt x="28" y="74"/>
                </a:lnTo>
                <a:lnTo>
                  <a:pt x="28" y="76"/>
                </a:lnTo>
                <a:lnTo>
                  <a:pt x="0" y="76"/>
                </a:lnTo>
                <a:lnTo>
                  <a:pt x="0" y="74"/>
                </a:lnTo>
                <a:lnTo>
                  <a:pt x="2" y="74"/>
                </a:lnTo>
                <a:lnTo>
                  <a:pt x="4" y="74"/>
                </a:lnTo>
                <a:lnTo>
                  <a:pt x="6" y="74"/>
                </a:lnTo>
                <a:lnTo>
                  <a:pt x="6" y="72"/>
                </a:lnTo>
                <a:lnTo>
                  <a:pt x="8" y="70"/>
                </a:lnTo>
                <a:lnTo>
                  <a:pt x="8" y="68"/>
                </a:lnTo>
                <a:lnTo>
                  <a:pt x="8" y="64"/>
                </a:lnTo>
                <a:lnTo>
                  <a:pt x="8" y="30"/>
                </a:lnTo>
                <a:lnTo>
                  <a:pt x="0" y="30"/>
                </a:lnTo>
                <a:lnTo>
                  <a:pt x="0" y="28"/>
                </a:lnTo>
                <a:lnTo>
                  <a:pt x="8" y="28"/>
                </a:lnTo>
                <a:lnTo>
                  <a:pt x="8" y="24"/>
                </a:lnTo>
                <a:lnTo>
                  <a:pt x="8" y="18"/>
                </a:lnTo>
                <a:lnTo>
                  <a:pt x="10" y="12"/>
                </a:lnTo>
                <a:lnTo>
                  <a:pt x="14" y="8"/>
                </a:lnTo>
                <a:lnTo>
                  <a:pt x="18" y="4"/>
                </a:lnTo>
                <a:lnTo>
                  <a:pt x="22" y="2"/>
                </a:lnTo>
                <a:lnTo>
                  <a:pt x="28" y="0"/>
                </a:lnTo>
                <a:lnTo>
                  <a:pt x="34" y="2"/>
                </a:lnTo>
                <a:lnTo>
                  <a:pt x="38" y="4"/>
                </a:lnTo>
                <a:lnTo>
                  <a:pt x="42" y="6"/>
                </a:lnTo>
                <a:lnTo>
                  <a:pt x="42" y="10"/>
                </a:lnTo>
                <a:lnTo>
                  <a:pt x="42" y="12"/>
                </a:lnTo>
                <a:lnTo>
                  <a:pt x="40" y="12"/>
                </a:lnTo>
                <a:lnTo>
                  <a:pt x="40" y="14"/>
                </a:lnTo>
                <a:lnTo>
                  <a:pt x="38" y="14"/>
                </a:lnTo>
                <a:lnTo>
                  <a:pt x="36" y="14"/>
                </a:lnTo>
                <a:lnTo>
                  <a:pt x="34" y="14"/>
                </a:lnTo>
                <a:lnTo>
                  <a:pt x="34" y="12"/>
                </a:lnTo>
                <a:lnTo>
                  <a:pt x="32" y="10"/>
                </a:lnTo>
                <a:lnTo>
                  <a:pt x="30" y="6"/>
                </a:lnTo>
                <a:lnTo>
                  <a:pt x="28" y="6"/>
                </a:lnTo>
                <a:lnTo>
                  <a:pt x="26" y="4"/>
                </a:lnTo>
                <a:lnTo>
                  <a:pt x="24" y="4"/>
                </a:lnTo>
                <a:lnTo>
                  <a:pt x="22" y="4"/>
                </a:lnTo>
                <a:lnTo>
                  <a:pt x="20" y="6"/>
                </a:lnTo>
                <a:lnTo>
                  <a:pt x="18" y="8"/>
                </a:lnTo>
                <a:lnTo>
                  <a:pt x="18" y="10"/>
                </a:lnTo>
                <a:lnTo>
                  <a:pt x="18" y="12"/>
                </a:lnTo>
                <a:lnTo>
                  <a:pt x="18" y="18"/>
                </a:lnTo>
                <a:lnTo>
                  <a:pt x="18" y="24"/>
                </a:lnTo>
                <a:lnTo>
                  <a:pt x="18" y="28"/>
                </a:lnTo>
                <a:lnTo>
                  <a:pt x="30" y="28"/>
                </a:lnTo>
                <a:lnTo>
                  <a:pt x="30" y="30"/>
                </a:lnTo>
                <a:lnTo>
                  <a:pt x="18" y="30"/>
                </a:lnTo>
                <a:close/>
              </a:path>
            </a:pathLst>
          </a:custGeom>
          <a:solidFill>
            <a:srgbClr val="000000"/>
          </a:solidFill>
          <a:ln w="0">
            <a:solidFill>
              <a:srgbClr val="000000"/>
            </a:solidFill>
            <a:prstDash val="solid"/>
            <a:round/>
            <a:headEnd/>
            <a:tailEnd/>
          </a:ln>
        </p:spPr>
        <p:txBody>
          <a:bodyPr/>
          <a:lstStyle/>
          <a:p>
            <a:endParaRPr lang="en-US"/>
          </a:p>
        </p:txBody>
      </p:sp>
      <p:sp>
        <p:nvSpPr>
          <p:cNvPr id="16432" name="Freeform 55">
            <a:extLst>
              <a:ext uri="{FF2B5EF4-FFF2-40B4-BE49-F238E27FC236}">
                <a16:creationId xmlns:a16="http://schemas.microsoft.com/office/drawing/2014/main" id="{B66479EB-21F0-014D-89FF-869B33DA9676}"/>
              </a:ext>
            </a:extLst>
          </p:cNvPr>
          <p:cNvSpPr>
            <a:spLocks noEditPoints="1"/>
          </p:cNvSpPr>
          <p:nvPr/>
        </p:nvSpPr>
        <p:spPr bwMode="auto">
          <a:xfrm>
            <a:off x="1293813" y="3021013"/>
            <a:ext cx="120650" cy="117475"/>
          </a:xfrm>
          <a:custGeom>
            <a:avLst/>
            <a:gdLst>
              <a:gd name="T0" fmla="*/ 2147483647 w 76"/>
              <a:gd name="T1" fmla="*/ 2147483647 h 74"/>
              <a:gd name="T2" fmla="*/ 2147483647 w 76"/>
              <a:gd name="T3" fmla="*/ 2147483647 h 74"/>
              <a:gd name="T4" fmla="*/ 2147483647 w 76"/>
              <a:gd name="T5" fmla="*/ 2147483647 h 74"/>
              <a:gd name="T6" fmla="*/ 2147483647 w 76"/>
              <a:gd name="T7" fmla="*/ 2147483647 h 74"/>
              <a:gd name="T8" fmla="*/ 2147483647 w 76"/>
              <a:gd name="T9" fmla="*/ 2147483647 h 74"/>
              <a:gd name="T10" fmla="*/ 2147483647 w 76"/>
              <a:gd name="T11" fmla="*/ 2147483647 h 74"/>
              <a:gd name="T12" fmla="*/ 2147483647 w 76"/>
              <a:gd name="T13" fmla="*/ 2147483647 h 74"/>
              <a:gd name="T14" fmla="*/ 2147483647 w 76"/>
              <a:gd name="T15" fmla="*/ 2147483647 h 74"/>
              <a:gd name="T16" fmla="*/ 2147483647 w 76"/>
              <a:gd name="T17" fmla="*/ 2147483647 h 74"/>
              <a:gd name="T18" fmla="*/ 2147483647 w 76"/>
              <a:gd name="T19" fmla="*/ 2147483647 h 74"/>
              <a:gd name="T20" fmla="*/ 0 w 76"/>
              <a:gd name="T21" fmla="*/ 2147483647 h 74"/>
              <a:gd name="T22" fmla="*/ 0 w 76"/>
              <a:gd name="T23" fmla="*/ 2147483647 h 74"/>
              <a:gd name="T24" fmla="*/ 2147483647 w 76"/>
              <a:gd name="T25" fmla="*/ 2147483647 h 74"/>
              <a:gd name="T26" fmla="*/ 2147483647 w 76"/>
              <a:gd name="T27" fmla="*/ 2147483647 h 74"/>
              <a:gd name="T28" fmla="*/ 2147483647 w 76"/>
              <a:gd name="T29" fmla="*/ 2147483647 h 74"/>
              <a:gd name="T30" fmla="*/ 2147483647 w 76"/>
              <a:gd name="T31" fmla="*/ 2147483647 h 74"/>
              <a:gd name="T32" fmla="*/ 2147483647 w 76"/>
              <a:gd name="T33" fmla="*/ 0 h 74"/>
              <a:gd name="T34" fmla="*/ 2147483647 w 76"/>
              <a:gd name="T35" fmla="*/ 0 h 74"/>
              <a:gd name="T36" fmla="*/ 2147483647 w 76"/>
              <a:gd name="T37" fmla="*/ 2147483647 h 74"/>
              <a:gd name="T38" fmla="*/ 2147483647 w 76"/>
              <a:gd name="T39" fmla="*/ 2147483647 h 74"/>
              <a:gd name="T40" fmla="*/ 2147483647 w 76"/>
              <a:gd name="T41" fmla="*/ 2147483647 h 74"/>
              <a:gd name="T42" fmla="*/ 2147483647 w 76"/>
              <a:gd name="T43" fmla="*/ 2147483647 h 74"/>
              <a:gd name="T44" fmla="*/ 2147483647 w 76"/>
              <a:gd name="T45" fmla="*/ 2147483647 h 74"/>
              <a:gd name="T46" fmla="*/ 2147483647 w 76"/>
              <a:gd name="T47" fmla="*/ 2147483647 h 74"/>
              <a:gd name="T48" fmla="*/ 2147483647 w 76"/>
              <a:gd name="T49" fmla="*/ 2147483647 h 74"/>
              <a:gd name="T50" fmla="*/ 2147483647 w 76"/>
              <a:gd name="T51" fmla="*/ 2147483647 h 74"/>
              <a:gd name="T52" fmla="*/ 2147483647 w 76"/>
              <a:gd name="T53" fmla="*/ 2147483647 h 74"/>
              <a:gd name="T54" fmla="*/ 2147483647 w 76"/>
              <a:gd name="T55" fmla="*/ 2147483647 h 74"/>
              <a:gd name="T56" fmla="*/ 2147483647 w 76"/>
              <a:gd name="T57" fmla="*/ 2147483647 h 74"/>
              <a:gd name="T58" fmla="*/ 2147483647 w 76"/>
              <a:gd name="T59" fmla="*/ 2147483647 h 74"/>
              <a:gd name="T60" fmla="*/ 2147483647 w 76"/>
              <a:gd name="T61" fmla="*/ 2147483647 h 74"/>
              <a:gd name="T62" fmla="*/ 2147483647 w 76"/>
              <a:gd name="T63" fmla="*/ 2147483647 h 74"/>
              <a:gd name="T64" fmla="*/ 2147483647 w 76"/>
              <a:gd name="T65" fmla="*/ 2147483647 h 74"/>
              <a:gd name="T66" fmla="*/ 2147483647 w 76"/>
              <a:gd name="T67" fmla="*/ 2147483647 h 74"/>
              <a:gd name="T68" fmla="*/ 2147483647 w 76"/>
              <a:gd name="T69" fmla="*/ 2147483647 h 74"/>
              <a:gd name="T70" fmla="*/ 2147483647 w 76"/>
              <a:gd name="T71" fmla="*/ 2147483647 h 74"/>
              <a:gd name="T72" fmla="*/ 2147483647 w 76"/>
              <a:gd name="T73" fmla="*/ 2147483647 h 7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
              <a:gd name="T112" fmla="*/ 0 h 74"/>
              <a:gd name="T113" fmla="*/ 76 w 76"/>
              <a:gd name="T114" fmla="*/ 74 h 7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 h="74">
                <a:moveTo>
                  <a:pt x="48" y="50"/>
                </a:moveTo>
                <a:lnTo>
                  <a:pt x="20" y="50"/>
                </a:lnTo>
                <a:lnTo>
                  <a:pt x="16" y="62"/>
                </a:lnTo>
                <a:lnTo>
                  <a:pt x="14" y="66"/>
                </a:lnTo>
                <a:lnTo>
                  <a:pt x="14" y="68"/>
                </a:lnTo>
                <a:lnTo>
                  <a:pt x="14" y="70"/>
                </a:lnTo>
                <a:lnTo>
                  <a:pt x="16" y="72"/>
                </a:lnTo>
                <a:lnTo>
                  <a:pt x="18" y="72"/>
                </a:lnTo>
                <a:lnTo>
                  <a:pt x="22" y="72"/>
                </a:lnTo>
                <a:lnTo>
                  <a:pt x="22" y="74"/>
                </a:lnTo>
                <a:lnTo>
                  <a:pt x="0" y="74"/>
                </a:lnTo>
                <a:lnTo>
                  <a:pt x="0" y="72"/>
                </a:lnTo>
                <a:lnTo>
                  <a:pt x="4" y="72"/>
                </a:lnTo>
                <a:lnTo>
                  <a:pt x="6" y="70"/>
                </a:lnTo>
                <a:lnTo>
                  <a:pt x="8" y="66"/>
                </a:lnTo>
                <a:lnTo>
                  <a:pt x="12" y="60"/>
                </a:lnTo>
                <a:lnTo>
                  <a:pt x="38" y="0"/>
                </a:lnTo>
                <a:lnTo>
                  <a:pt x="40" y="0"/>
                </a:lnTo>
                <a:lnTo>
                  <a:pt x="64" y="60"/>
                </a:lnTo>
                <a:lnTo>
                  <a:pt x="66" y="66"/>
                </a:lnTo>
                <a:lnTo>
                  <a:pt x="70" y="70"/>
                </a:lnTo>
                <a:lnTo>
                  <a:pt x="72" y="72"/>
                </a:lnTo>
                <a:lnTo>
                  <a:pt x="76" y="72"/>
                </a:lnTo>
                <a:lnTo>
                  <a:pt x="76" y="74"/>
                </a:lnTo>
                <a:lnTo>
                  <a:pt x="48" y="74"/>
                </a:lnTo>
                <a:lnTo>
                  <a:pt x="48" y="72"/>
                </a:lnTo>
                <a:lnTo>
                  <a:pt x="52" y="72"/>
                </a:lnTo>
                <a:lnTo>
                  <a:pt x="54" y="72"/>
                </a:lnTo>
                <a:lnTo>
                  <a:pt x="54" y="70"/>
                </a:lnTo>
                <a:lnTo>
                  <a:pt x="54" y="68"/>
                </a:lnTo>
                <a:lnTo>
                  <a:pt x="54" y="64"/>
                </a:lnTo>
                <a:lnTo>
                  <a:pt x="52" y="60"/>
                </a:lnTo>
                <a:lnTo>
                  <a:pt x="48" y="50"/>
                </a:lnTo>
                <a:close/>
                <a:moveTo>
                  <a:pt x="48" y="46"/>
                </a:moveTo>
                <a:lnTo>
                  <a:pt x="36" y="18"/>
                </a:lnTo>
                <a:lnTo>
                  <a:pt x="22" y="46"/>
                </a:lnTo>
                <a:lnTo>
                  <a:pt x="48" y="46"/>
                </a:lnTo>
                <a:close/>
              </a:path>
            </a:pathLst>
          </a:custGeom>
          <a:solidFill>
            <a:srgbClr val="000000"/>
          </a:solidFill>
          <a:ln w="0">
            <a:solidFill>
              <a:srgbClr val="000000"/>
            </a:solidFill>
            <a:prstDash val="solid"/>
            <a:round/>
            <a:headEnd/>
            <a:tailEnd/>
          </a:ln>
        </p:spPr>
        <p:txBody>
          <a:bodyPr/>
          <a:lstStyle/>
          <a:p>
            <a:endParaRPr lang="en-US"/>
          </a:p>
        </p:txBody>
      </p:sp>
      <p:sp>
        <p:nvSpPr>
          <p:cNvPr id="16433" name="Freeform 56">
            <a:extLst>
              <a:ext uri="{FF2B5EF4-FFF2-40B4-BE49-F238E27FC236}">
                <a16:creationId xmlns:a16="http://schemas.microsoft.com/office/drawing/2014/main" id="{B5855F65-771C-344A-8CB3-D8DB28120EA6}"/>
              </a:ext>
            </a:extLst>
          </p:cNvPr>
          <p:cNvSpPr>
            <a:spLocks noEditPoints="1"/>
          </p:cNvSpPr>
          <p:nvPr/>
        </p:nvSpPr>
        <p:spPr bwMode="auto">
          <a:xfrm>
            <a:off x="2282825" y="3024188"/>
            <a:ext cx="120650" cy="114300"/>
          </a:xfrm>
          <a:custGeom>
            <a:avLst/>
            <a:gdLst>
              <a:gd name="T0" fmla="*/ 2147483647 w 76"/>
              <a:gd name="T1" fmla="*/ 2147483647 h 72"/>
              <a:gd name="T2" fmla="*/ 2147483647 w 76"/>
              <a:gd name="T3" fmla="*/ 2147483647 h 72"/>
              <a:gd name="T4" fmla="*/ 2147483647 w 76"/>
              <a:gd name="T5" fmla="*/ 2147483647 h 72"/>
              <a:gd name="T6" fmla="*/ 2147483647 w 76"/>
              <a:gd name="T7" fmla="*/ 2147483647 h 72"/>
              <a:gd name="T8" fmla="*/ 2147483647 w 76"/>
              <a:gd name="T9" fmla="*/ 2147483647 h 72"/>
              <a:gd name="T10" fmla="*/ 2147483647 w 76"/>
              <a:gd name="T11" fmla="*/ 2147483647 h 72"/>
              <a:gd name="T12" fmla="*/ 2147483647 w 76"/>
              <a:gd name="T13" fmla="*/ 2147483647 h 72"/>
              <a:gd name="T14" fmla="*/ 2147483647 w 76"/>
              <a:gd name="T15" fmla="*/ 2147483647 h 72"/>
              <a:gd name="T16" fmla="*/ 2147483647 w 76"/>
              <a:gd name="T17" fmla="*/ 2147483647 h 72"/>
              <a:gd name="T18" fmla="*/ 2147483647 w 76"/>
              <a:gd name="T19" fmla="*/ 2147483647 h 72"/>
              <a:gd name="T20" fmla="*/ 0 w 76"/>
              <a:gd name="T21" fmla="*/ 2147483647 h 72"/>
              <a:gd name="T22" fmla="*/ 0 w 76"/>
              <a:gd name="T23" fmla="*/ 2147483647 h 72"/>
              <a:gd name="T24" fmla="*/ 2147483647 w 76"/>
              <a:gd name="T25" fmla="*/ 2147483647 h 72"/>
              <a:gd name="T26" fmla="*/ 2147483647 w 76"/>
              <a:gd name="T27" fmla="*/ 2147483647 h 72"/>
              <a:gd name="T28" fmla="*/ 2147483647 w 76"/>
              <a:gd name="T29" fmla="*/ 2147483647 h 72"/>
              <a:gd name="T30" fmla="*/ 2147483647 w 76"/>
              <a:gd name="T31" fmla="*/ 2147483647 h 72"/>
              <a:gd name="T32" fmla="*/ 2147483647 w 76"/>
              <a:gd name="T33" fmla="*/ 0 h 72"/>
              <a:gd name="T34" fmla="*/ 2147483647 w 76"/>
              <a:gd name="T35" fmla="*/ 0 h 72"/>
              <a:gd name="T36" fmla="*/ 2147483647 w 76"/>
              <a:gd name="T37" fmla="*/ 2147483647 h 72"/>
              <a:gd name="T38" fmla="*/ 2147483647 w 76"/>
              <a:gd name="T39" fmla="*/ 2147483647 h 72"/>
              <a:gd name="T40" fmla="*/ 2147483647 w 76"/>
              <a:gd name="T41" fmla="*/ 2147483647 h 72"/>
              <a:gd name="T42" fmla="*/ 2147483647 w 76"/>
              <a:gd name="T43" fmla="*/ 2147483647 h 72"/>
              <a:gd name="T44" fmla="*/ 2147483647 w 76"/>
              <a:gd name="T45" fmla="*/ 2147483647 h 72"/>
              <a:gd name="T46" fmla="*/ 2147483647 w 76"/>
              <a:gd name="T47" fmla="*/ 2147483647 h 72"/>
              <a:gd name="T48" fmla="*/ 2147483647 w 76"/>
              <a:gd name="T49" fmla="*/ 2147483647 h 72"/>
              <a:gd name="T50" fmla="*/ 2147483647 w 76"/>
              <a:gd name="T51" fmla="*/ 2147483647 h 72"/>
              <a:gd name="T52" fmla="*/ 2147483647 w 76"/>
              <a:gd name="T53" fmla="*/ 2147483647 h 72"/>
              <a:gd name="T54" fmla="*/ 2147483647 w 76"/>
              <a:gd name="T55" fmla="*/ 2147483647 h 72"/>
              <a:gd name="T56" fmla="*/ 2147483647 w 76"/>
              <a:gd name="T57" fmla="*/ 2147483647 h 72"/>
              <a:gd name="T58" fmla="*/ 2147483647 w 76"/>
              <a:gd name="T59" fmla="*/ 2147483647 h 72"/>
              <a:gd name="T60" fmla="*/ 2147483647 w 76"/>
              <a:gd name="T61" fmla="*/ 2147483647 h 72"/>
              <a:gd name="T62" fmla="*/ 2147483647 w 76"/>
              <a:gd name="T63" fmla="*/ 2147483647 h 72"/>
              <a:gd name="T64" fmla="*/ 2147483647 w 76"/>
              <a:gd name="T65" fmla="*/ 2147483647 h 72"/>
              <a:gd name="T66" fmla="*/ 2147483647 w 76"/>
              <a:gd name="T67" fmla="*/ 2147483647 h 72"/>
              <a:gd name="T68" fmla="*/ 2147483647 w 76"/>
              <a:gd name="T69" fmla="*/ 2147483647 h 72"/>
              <a:gd name="T70" fmla="*/ 2147483647 w 76"/>
              <a:gd name="T71" fmla="*/ 2147483647 h 72"/>
              <a:gd name="T72" fmla="*/ 2147483647 w 76"/>
              <a:gd name="T73" fmla="*/ 2147483647 h 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
              <a:gd name="T112" fmla="*/ 0 h 72"/>
              <a:gd name="T113" fmla="*/ 76 w 76"/>
              <a:gd name="T114" fmla="*/ 72 h 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 h="72">
                <a:moveTo>
                  <a:pt x="50" y="48"/>
                </a:moveTo>
                <a:lnTo>
                  <a:pt x="22" y="48"/>
                </a:lnTo>
                <a:lnTo>
                  <a:pt x="16" y="60"/>
                </a:lnTo>
                <a:lnTo>
                  <a:pt x="14" y="64"/>
                </a:lnTo>
                <a:lnTo>
                  <a:pt x="14" y="66"/>
                </a:lnTo>
                <a:lnTo>
                  <a:pt x="14" y="68"/>
                </a:lnTo>
                <a:lnTo>
                  <a:pt x="16" y="70"/>
                </a:lnTo>
                <a:lnTo>
                  <a:pt x="18" y="70"/>
                </a:lnTo>
                <a:lnTo>
                  <a:pt x="22" y="72"/>
                </a:lnTo>
                <a:lnTo>
                  <a:pt x="0" y="72"/>
                </a:lnTo>
                <a:lnTo>
                  <a:pt x="4" y="70"/>
                </a:lnTo>
                <a:lnTo>
                  <a:pt x="6" y="70"/>
                </a:lnTo>
                <a:lnTo>
                  <a:pt x="10" y="64"/>
                </a:lnTo>
                <a:lnTo>
                  <a:pt x="12" y="58"/>
                </a:lnTo>
                <a:lnTo>
                  <a:pt x="38" y="0"/>
                </a:lnTo>
                <a:lnTo>
                  <a:pt x="40" y="0"/>
                </a:lnTo>
                <a:lnTo>
                  <a:pt x="64" y="58"/>
                </a:lnTo>
                <a:lnTo>
                  <a:pt x="68" y="66"/>
                </a:lnTo>
                <a:lnTo>
                  <a:pt x="70" y="68"/>
                </a:lnTo>
                <a:lnTo>
                  <a:pt x="72" y="70"/>
                </a:lnTo>
                <a:lnTo>
                  <a:pt x="76" y="72"/>
                </a:lnTo>
                <a:lnTo>
                  <a:pt x="48" y="72"/>
                </a:lnTo>
                <a:lnTo>
                  <a:pt x="52" y="70"/>
                </a:lnTo>
                <a:lnTo>
                  <a:pt x="54" y="70"/>
                </a:lnTo>
                <a:lnTo>
                  <a:pt x="56" y="68"/>
                </a:lnTo>
                <a:lnTo>
                  <a:pt x="56" y="66"/>
                </a:lnTo>
                <a:lnTo>
                  <a:pt x="56" y="64"/>
                </a:lnTo>
                <a:lnTo>
                  <a:pt x="54" y="58"/>
                </a:lnTo>
                <a:lnTo>
                  <a:pt x="50" y="48"/>
                </a:lnTo>
                <a:close/>
                <a:moveTo>
                  <a:pt x="48" y="46"/>
                </a:moveTo>
                <a:lnTo>
                  <a:pt x="36" y="16"/>
                </a:lnTo>
                <a:lnTo>
                  <a:pt x="22" y="46"/>
                </a:lnTo>
                <a:lnTo>
                  <a:pt x="48" y="46"/>
                </a:lnTo>
                <a:close/>
              </a:path>
            </a:pathLst>
          </a:custGeom>
          <a:solidFill>
            <a:srgbClr val="000000"/>
          </a:solidFill>
          <a:ln w="0">
            <a:solidFill>
              <a:srgbClr val="000000"/>
            </a:solidFill>
            <a:prstDash val="solid"/>
            <a:round/>
            <a:headEnd/>
            <a:tailEnd/>
          </a:ln>
        </p:spPr>
        <p:txBody>
          <a:bodyPr/>
          <a:lstStyle/>
          <a:p>
            <a:endParaRPr lang="en-US"/>
          </a:p>
        </p:txBody>
      </p:sp>
      <p:sp>
        <p:nvSpPr>
          <p:cNvPr id="16434" name="Freeform 57">
            <a:extLst>
              <a:ext uri="{FF2B5EF4-FFF2-40B4-BE49-F238E27FC236}">
                <a16:creationId xmlns:a16="http://schemas.microsoft.com/office/drawing/2014/main" id="{405E73B2-5107-1745-8FD6-26E1C56AC4AC}"/>
              </a:ext>
            </a:extLst>
          </p:cNvPr>
          <p:cNvSpPr>
            <a:spLocks noEditPoints="1"/>
          </p:cNvSpPr>
          <p:nvPr/>
        </p:nvSpPr>
        <p:spPr bwMode="auto">
          <a:xfrm>
            <a:off x="2454275" y="3062288"/>
            <a:ext cx="88900" cy="34925"/>
          </a:xfrm>
          <a:custGeom>
            <a:avLst/>
            <a:gdLst>
              <a:gd name="T0" fmla="*/ 0 w 56"/>
              <a:gd name="T1" fmla="*/ 0 h 22"/>
              <a:gd name="T2" fmla="*/ 2147483647 w 56"/>
              <a:gd name="T3" fmla="*/ 0 h 22"/>
              <a:gd name="T4" fmla="*/ 2147483647 w 56"/>
              <a:gd name="T5" fmla="*/ 2147483647 h 22"/>
              <a:gd name="T6" fmla="*/ 0 w 56"/>
              <a:gd name="T7" fmla="*/ 2147483647 h 22"/>
              <a:gd name="T8" fmla="*/ 0 w 56"/>
              <a:gd name="T9" fmla="*/ 0 h 22"/>
              <a:gd name="T10" fmla="*/ 0 w 56"/>
              <a:gd name="T11" fmla="*/ 2147483647 h 22"/>
              <a:gd name="T12" fmla="*/ 2147483647 w 56"/>
              <a:gd name="T13" fmla="*/ 2147483647 h 22"/>
              <a:gd name="T14" fmla="*/ 2147483647 w 56"/>
              <a:gd name="T15" fmla="*/ 2147483647 h 22"/>
              <a:gd name="T16" fmla="*/ 0 w 56"/>
              <a:gd name="T17" fmla="*/ 2147483647 h 22"/>
              <a:gd name="T18" fmla="*/ 0 w 56"/>
              <a:gd name="T19" fmla="*/ 2147483647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22"/>
              <a:gd name="T32" fmla="*/ 56 w 56"/>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22">
                <a:moveTo>
                  <a:pt x="0" y="0"/>
                </a:moveTo>
                <a:lnTo>
                  <a:pt x="56" y="0"/>
                </a:lnTo>
                <a:lnTo>
                  <a:pt x="56" y="4"/>
                </a:lnTo>
                <a:lnTo>
                  <a:pt x="0" y="4"/>
                </a:lnTo>
                <a:lnTo>
                  <a:pt x="0" y="0"/>
                </a:lnTo>
                <a:close/>
                <a:moveTo>
                  <a:pt x="0" y="18"/>
                </a:moveTo>
                <a:lnTo>
                  <a:pt x="56" y="18"/>
                </a:lnTo>
                <a:lnTo>
                  <a:pt x="56" y="22"/>
                </a:lnTo>
                <a:lnTo>
                  <a:pt x="0" y="22"/>
                </a:lnTo>
                <a:lnTo>
                  <a:pt x="0" y="18"/>
                </a:lnTo>
                <a:close/>
              </a:path>
            </a:pathLst>
          </a:custGeom>
          <a:solidFill>
            <a:srgbClr val="000000"/>
          </a:solidFill>
          <a:ln w="0">
            <a:solidFill>
              <a:srgbClr val="000000"/>
            </a:solidFill>
            <a:prstDash val="solid"/>
            <a:round/>
            <a:headEnd/>
            <a:tailEnd/>
          </a:ln>
        </p:spPr>
        <p:txBody>
          <a:bodyPr/>
          <a:lstStyle/>
          <a:p>
            <a:endParaRPr lang="en-US"/>
          </a:p>
        </p:txBody>
      </p:sp>
      <p:sp>
        <p:nvSpPr>
          <p:cNvPr id="16435" name="Freeform 58">
            <a:extLst>
              <a:ext uri="{FF2B5EF4-FFF2-40B4-BE49-F238E27FC236}">
                <a16:creationId xmlns:a16="http://schemas.microsoft.com/office/drawing/2014/main" id="{2C97AC86-1C0A-B644-A426-D148F8EDE784}"/>
              </a:ext>
            </a:extLst>
          </p:cNvPr>
          <p:cNvSpPr>
            <a:spLocks noEditPoints="1"/>
          </p:cNvSpPr>
          <p:nvPr/>
        </p:nvSpPr>
        <p:spPr bwMode="auto">
          <a:xfrm>
            <a:off x="2597150" y="3024188"/>
            <a:ext cx="69850" cy="117475"/>
          </a:xfrm>
          <a:custGeom>
            <a:avLst/>
            <a:gdLst>
              <a:gd name="T0" fmla="*/ 0 w 44"/>
              <a:gd name="T1" fmla="*/ 2147483647 h 74"/>
              <a:gd name="T2" fmla="*/ 0 w 44"/>
              <a:gd name="T3" fmla="*/ 2147483647 h 74"/>
              <a:gd name="T4" fmla="*/ 2147483647 w 44"/>
              <a:gd name="T5" fmla="*/ 2147483647 h 74"/>
              <a:gd name="T6" fmla="*/ 2147483647 w 44"/>
              <a:gd name="T7" fmla="*/ 2147483647 h 74"/>
              <a:gd name="T8" fmla="*/ 2147483647 w 44"/>
              <a:gd name="T9" fmla="*/ 2147483647 h 74"/>
              <a:gd name="T10" fmla="*/ 2147483647 w 44"/>
              <a:gd name="T11" fmla="*/ 2147483647 h 74"/>
              <a:gd name="T12" fmla="*/ 2147483647 w 44"/>
              <a:gd name="T13" fmla="*/ 2147483647 h 74"/>
              <a:gd name="T14" fmla="*/ 2147483647 w 44"/>
              <a:gd name="T15" fmla="*/ 2147483647 h 74"/>
              <a:gd name="T16" fmla="*/ 2147483647 w 44"/>
              <a:gd name="T17" fmla="*/ 2147483647 h 74"/>
              <a:gd name="T18" fmla="*/ 2147483647 w 44"/>
              <a:gd name="T19" fmla="*/ 2147483647 h 74"/>
              <a:gd name="T20" fmla="*/ 2147483647 w 44"/>
              <a:gd name="T21" fmla="*/ 2147483647 h 74"/>
              <a:gd name="T22" fmla="*/ 2147483647 w 44"/>
              <a:gd name="T23" fmla="*/ 2147483647 h 74"/>
              <a:gd name="T24" fmla="*/ 2147483647 w 44"/>
              <a:gd name="T25" fmla="*/ 2147483647 h 74"/>
              <a:gd name="T26" fmla="*/ 0 w 44"/>
              <a:gd name="T27" fmla="*/ 2147483647 h 74"/>
              <a:gd name="T28" fmla="*/ 0 w 44"/>
              <a:gd name="T29" fmla="*/ 2147483647 h 74"/>
              <a:gd name="T30" fmla="*/ 0 w 44"/>
              <a:gd name="T31" fmla="*/ 2147483647 h 74"/>
              <a:gd name="T32" fmla="*/ 2147483647 w 44"/>
              <a:gd name="T33" fmla="*/ 2147483647 h 74"/>
              <a:gd name="T34" fmla="*/ 2147483647 w 44"/>
              <a:gd name="T35" fmla="*/ 2147483647 h 74"/>
              <a:gd name="T36" fmla="*/ 2147483647 w 44"/>
              <a:gd name="T37" fmla="*/ 0 h 74"/>
              <a:gd name="T38" fmla="*/ 2147483647 w 44"/>
              <a:gd name="T39" fmla="*/ 0 h 74"/>
              <a:gd name="T40" fmla="*/ 2147483647 w 44"/>
              <a:gd name="T41" fmla="*/ 0 h 74"/>
              <a:gd name="T42" fmla="*/ 2147483647 w 44"/>
              <a:gd name="T43" fmla="*/ 2147483647 h 74"/>
              <a:gd name="T44" fmla="*/ 2147483647 w 44"/>
              <a:gd name="T45" fmla="*/ 2147483647 h 74"/>
              <a:gd name="T46" fmla="*/ 2147483647 w 44"/>
              <a:gd name="T47" fmla="*/ 2147483647 h 74"/>
              <a:gd name="T48" fmla="*/ 2147483647 w 44"/>
              <a:gd name="T49" fmla="*/ 2147483647 h 74"/>
              <a:gd name="T50" fmla="*/ 2147483647 w 44"/>
              <a:gd name="T51" fmla="*/ 2147483647 h 74"/>
              <a:gd name="T52" fmla="*/ 2147483647 w 44"/>
              <a:gd name="T53" fmla="*/ 2147483647 h 74"/>
              <a:gd name="T54" fmla="*/ 2147483647 w 44"/>
              <a:gd name="T55" fmla="*/ 2147483647 h 74"/>
              <a:gd name="T56" fmla="*/ 2147483647 w 44"/>
              <a:gd name="T57" fmla="*/ 2147483647 h 74"/>
              <a:gd name="T58" fmla="*/ 2147483647 w 44"/>
              <a:gd name="T59" fmla="*/ 2147483647 h 74"/>
              <a:gd name="T60" fmla="*/ 2147483647 w 44"/>
              <a:gd name="T61" fmla="*/ 2147483647 h 74"/>
              <a:gd name="T62" fmla="*/ 2147483647 w 44"/>
              <a:gd name="T63" fmla="*/ 2147483647 h 74"/>
              <a:gd name="T64" fmla="*/ 2147483647 w 44"/>
              <a:gd name="T65" fmla="*/ 2147483647 h 74"/>
              <a:gd name="T66" fmla="*/ 0 w 44"/>
              <a:gd name="T67" fmla="*/ 2147483647 h 74"/>
              <a:gd name="T68" fmla="*/ 2147483647 w 44"/>
              <a:gd name="T69" fmla="*/ 2147483647 h 74"/>
              <a:gd name="T70" fmla="*/ 2147483647 w 44"/>
              <a:gd name="T71" fmla="*/ 2147483647 h 74"/>
              <a:gd name="T72" fmla="*/ 2147483647 w 44"/>
              <a:gd name="T73" fmla="*/ 2147483647 h 74"/>
              <a:gd name="T74" fmla="*/ 2147483647 w 44"/>
              <a:gd name="T75" fmla="*/ 2147483647 h 74"/>
              <a:gd name="T76" fmla="*/ 2147483647 w 44"/>
              <a:gd name="T77" fmla="*/ 2147483647 h 74"/>
              <a:gd name="T78" fmla="*/ 2147483647 w 44"/>
              <a:gd name="T79" fmla="*/ 2147483647 h 74"/>
              <a:gd name="T80" fmla="*/ 2147483647 w 44"/>
              <a:gd name="T81" fmla="*/ 2147483647 h 74"/>
              <a:gd name="T82" fmla="*/ 2147483647 w 44"/>
              <a:gd name="T83" fmla="*/ 2147483647 h 74"/>
              <a:gd name="T84" fmla="*/ 2147483647 w 44"/>
              <a:gd name="T85" fmla="*/ 2147483647 h 74"/>
              <a:gd name="T86" fmla="*/ 2147483647 w 44"/>
              <a:gd name="T87" fmla="*/ 2147483647 h 74"/>
              <a:gd name="T88" fmla="*/ 2147483647 w 44"/>
              <a:gd name="T89" fmla="*/ 2147483647 h 74"/>
              <a:gd name="T90" fmla="*/ 2147483647 w 44"/>
              <a:gd name="T91" fmla="*/ 2147483647 h 74"/>
              <a:gd name="T92" fmla="*/ 2147483647 w 44"/>
              <a:gd name="T93" fmla="*/ 2147483647 h 74"/>
              <a:gd name="T94" fmla="*/ 2147483647 w 44"/>
              <a:gd name="T95" fmla="*/ 2147483647 h 74"/>
              <a:gd name="T96" fmla="*/ 2147483647 w 44"/>
              <a:gd name="T97" fmla="*/ 2147483647 h 74"/>
              <a:gd name="T98" fmla="*/ 2147483647 w 44"/>
              <a:gd name="T99" fmla="*/ 2147483647 h 74"/>
              <a:gd name="T100" fmla="*/ 2147483647 w 44"/>
              <a:gd name="T101" fmla="*/ 2147483647 h 74"/>
              <a:gd name="T102" fmla="*/ 2147483647 w 44"/>
              <a:gd name="T103" fmla="*/ 2147483647 h 74"/>
              <a:gd name="T104" fmla="*/ 2147483647 w 44"/>
              <a:gd name="T105" fmla="*/ 2147483647 h 74"/>
              <a:gd name="T106" fmla="*/ 2147483647 w 44"/>
              <a:gd name="T107" fmla="*/ 2147483647 h 74"/>
              <a:gd name="T108" fmla="*/ 2147483647 w 44"/>
              <a:gd name="T109" fmla="*/ 2147483647 h 74"/>
              <a:gd name="T110" fmla="*/ 2147483647 w 44"/>
              <a:gd name="T111" fmla="*/ 2147483647 h 7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4"/>
              <a:gd name="T169" fmla="*/ 0 h 74"/>
              <a:gd name="T170" fmla="*/ 44 w 44"/>
              <a:gd name="T171" fmla="*/ 74 h 7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4" h="74">
                <a:moveTo>
                  <a:pt x="0" y="74"/>
                </a:moveTo>
                <a:lnTo>
                  <a:pt x="0" y="72"/>
                </a:lnTo>
                <a:lnTo>
                  <a:pt x="8" y="72"/>
                </a:lnTo>
                <a:lnTo>
                  <a:pt x="14" y="70"/>
                </a:lnTo>
                <a:lnTo>
                  <a:pt x="20" y="64"/>
                </a:lnTo>
                <a:lnTo>
                  <a:pt x="24" y="58"/>
                </a:lnTo>
                <a:lnTo>
                  <a:pt x="30" y="50"/>
                </a:lnTo>
                <a:lnTo>
                  <a:pt x="32" y="40"/>
                </a:lnTo>
                <a:lnTo>
                  <a:pt x="24" y="44"/>
                </a:lnTo>
                <a:lnTo>
                  <a:pt x="18" y="46"/>
                </a:lnTo>
                <a:lnTo>
                  <a:pt x="10" y="44"/>
                </a:lnTo>
                <a:lnTo>
                  <a:pt x="4" y="40"/>
                </a:lnTo>
                <a:lnTo>
                  <a:pt x="2" y="36"/>
                </a:lnTo>
                <a:lnTo>
                  <a:pt x="0" y="30"/>
                </a:lnTo>
                <a:lnTo>
                  <a:pt x="0" y="24"/>
                </a:lnTo>
                <a:lnTo>
                  <a:pt x="0" y="16"/>
                </a:lnTo>
                <a:lnTo>
                  <a:pt x="4" y="8"/>
                </a:lnTo>
                <a:lnTo>
                  <a:pt x="10" y="4"/>
                </a:lnTo>
                <a:lnTo>
                  <a:pt x="16" y="0"/>
                </a:lnTo>
                <a:lnTo>
                  <a:pt x="22" y="0"/>
                </a:lnTo>
                <a:lnTo>
                  <a:pt x="28" y="0"/>
                </a:lnTo>
                <a:lnTo>
                  <a:pt x="32" y="2"/>
                </a:lnTo>
                <a:lnTo>
                  <a:pt x="36" y="6"/>
                </a:lnTo>
                <a:lnTo>
                  <a:pt x="40" y="14"/>
                </a:lnTo>
                <a:lnTo>
                  <a:pt x="44" y="20"/>
                </a:lnTo>
                <a:lnTo>
                  <a:pt x="44" y="28"/>
                </a:lnTo>
                <a:lnTo>
                  <a:pt x="42" y="40"/>
                </a:lnTo>
                <a:lnTo>
                  <a:pt x="38" y="50"/>
                </a:lnTo>
                <a:lnTo>
                  <a:pt x="34" y="58"/>
                </a:lnTo>
                <a:lnTo>
                  <a:pt x="28" y="64"/>
                </a:lnTo>
                <a:lnTo>
                  <a:pt x="22" y="68"/>
                </a:lnTo>
                <a:lnTo>
                  <a:pt x="14" y="72"/>
                </a:lnTo>
                <a:lnTo>
                  <a:pt x="4" y="74"/>
                </a:lnTo>
                <a:lnTo>
                  <a:pt x="0" y="74"/>
                </a:lnTo>
                <a:close/>
                <a:moveTo>
                  <a:pt x="34" y="36"/>
                </a:moveTo>
                <a:lnTo>
                  <a:pt x="34" y="30"/>
                </a:lnTo>
                <a:lnTo>
                  <a:pt x="34" y="26"/>
                </a:lnTo>
                <a:lnTo>
                  <a:pt x="34" y="20"/>
                </a:lnTo>
                <a:lnTo>
                  <a:pt x="32" y="14"/>
                </a:lnTo>
                <a:lnTo>
                  <a:pt x="30" y="10"/>
                </a:lnTo>
                <a:lnTo>
                  <a:pt x="28" y="6"/>
                </a:lnTo>
                <a:lnTo>
                  <a:pt x="24" y="4"/>
                </a:lnTo>
                <a:lnTo>
                  <a:pt x="20" y="2"/>
                </a:lnTo>
                <a:lnTo>
                  <a:pt x="16" y="4"/>
                </a:lnTo>
                <a:lnTo>
                  <a:pt x="12" y="6"/>
                </a:lnTo>
                <a:lnTo>
                  <a:pt x="10" y="12"/>
                </a:lnTo>
                <a:lnTo>
                  <a:pt x="10" y="20"/>
                </a:lnTo>
                <a:lnTo>
                  <a:pt x="10" y="26"/>
                </a:lnTo>
                <a:lnTo>
                  <a:pt x="12" y="32"/>
                </a:lnTo>
                <a:lnTo>
                  <a:pt x="14" y="36"/>
                </a:lnTo>
                <a:lnTo>
                  <a:pt x="18" y="40"/>
                </a:lnTo>
                <a:lnTo>
                  <a:pt x="22" y="40"/>
                </a:lnTo>
                <a:lnTo>
                  <a:pt x="24" y="40"/>
                </a:lnTo>
                <a:lnTo>
                  <a:pt x="28" y="40"/>
                </a:lnTo>
                <a:lnTo>
                  <a:pt x="30" y="38"/>
                </a:lnTo>
                <a:lnTo>
                  <a:pt x="34" y="36"/>
                </a:lnTo>
                <a:close/>
              </a:path>
            </a:pathLst>
          </a:custGeom>
          <a:solidFill>
            <a:srgbClr val="000000"/>
          </a:solidFill>
          <a:ln w="0">
            <a:solidFill>
              <a:srgbClr val="000000"/>
            </a:solidFill>
            <a:prstDash val="solid"/>
            <a:round/>
            <a:headEnd/>
            <a:tailEnd/>
          </a:ln>
        </p:spPr>
        <p:txBody>
          <a:bodyPr/>
          <a:lstStyle/>
          <a:p>
            <a:endParaRPr lang="en-US"/>
          </a:p>
        </p:txBody>
      </p:sp>
      <p:sp>
        <p:nvSpPr>
          <p:cNvPr id="16436" name="Freeform 59">
            <a:extLst>
              <a:ext uri="{FF2B5EF4-FFF2-40B4-BE49-F238E27FC236}">
                <a16:creationId xmlns:a16="http://schemas.microsoft.com/office/drawing/2014/main" id="{662B00CA-BA63-674F-A9E0-EB367E2BEBB8}"/>
              </a:ext>
            </a:extLst>
          </p:cNvPr>
          <p:cNvSpPr>
            <a:spLocks/>
          </p:cNvSpPr>
          <p:nvPr/>
        </p:nvSpPr>
        <p:spPr bwMode="auto">
          <a:xfrm>
            <a:off x="2682875" y="3024188"/>
            <a:ext cx="63500" cy="117475"/>
          </a:xfrm>
          <a:custGeom>
            <a:avLst/>
            <a:gdLst>
              <a:gd name="T0" fmla="*/ 2147483647 w 40"/>
              <a:gd name="T1" fmla="*/ 0 h 74"/>
              <a:gd name="T2" fmla="*/ 2147483647 w 40"/>
              <a:gd name="T3" fmla="*/ 2147483647 h 74"/>
              <a:gd name="T4" fmla="*/ 2147483647 w 40"/>
              <a:gd name="T5" fmla="*/ 2147483647 h 74"/>
              <a:gd name="T6" fmla="*/ 2147483647 w 40"/>
              <a:gd name="T7" fmla="*/ 2147483647 h 74"/>
              <a:gd name="T8" fmla="*/ 2147483647 w 40"/>
              <a:gd name="T9" fmla="*/ 2147483647 h 74"/>
              <a:gd name="T10" fmla="*/ 2147483647 w 40"/>
              <a:gd name="T11" fmla="*/ 2147483647 h 74"/>
              <a:gd name="T12" fmla="*/ 2147483647 w 40"/>
              <a:gd name="T13" fmla="*/ 2147483647 h 74"/>
              <a:gd name="T14" fmla="*/ 2147483647 w 40"/>
              <a:gd name="T15" fmla="*/ 2147483647 h 74"/>
              <a:gd name="T16" fmla="*/ 2147483647 w 40"/>
              <a:gd name="T17" fmla="*/ 2147483647 h 74"/>
              <a:gd name="T18" fmla="*/ 2147483647 w 40"/>
              <a:gd name="T19" fmla="*/ 2147483647 h 74"/>
              <a:gd name="T20" fmla="*/ 2147483647 w 40"/>
              <a:gd name="T21" fmla="*/ 2147483647 h 74"/>
              <a:gd name="T22" fmla="*/ 2147483647 w 40"/>
              <a:gd name="T23" fmla="*/ 2147483647 h 74"/>
              <a:gd name="T24" fmla="*/ 2147483647 w 40"/>
              <a:gd name="T25" fmla="*/ 2147483647 h 74"/>
              <a:gd name="T26" fmla="*/ 2147483647 w 40"/>
              <a:gd name="T27" fmla="*/ 2147483647 h 74"/>
              <a:gd name="T28" fmla="*/ 2147483647 w 40"/>
              <a:gd name="T29" fmla="*/ 2147483647 h 74"/>
              <a:gd name="T30" fmla="*/ 2147483647 w 40"/>
              <a:gd name="T31" fmla="*/ 2147483647 h 74"/>
              <a:gd name="T32" fmla="*/ 2147483647 w 40"/>
              <a:gd name="T33" fmla="*/ 2147483647 h 74"/>
              <a:gd name="T34" fmla="*/ 2147483647 w 40"/>
              <a:gd name="T35" fmla="*/ 2147483647 h 74"/>
              <a:gd name="T36" fmla="*/ 2147483647 w 40"/>
              <a:gd name="T37" fmla="*/ 2147483647 h 74"/>
              <a:gd name="T38" fmla="*/ 2147483647 w 40"/>
              <a:gd name="T39" fmla="*/ 2147483647 h 74"/>
              <a:gd name="T40" fmla="*/ 2147483647 w 40"/>
              <a:gd name="T41" fmla="*/ 2147483647 h 74"/>
              <a:gd name="T42" fmla="*/ 0 w 40"/>
              <a:gd name="T43" fmla="*/ 2147483647 h 74"/>
              <a:gd name="T44" fmla="*/ 0 w 40"/>
              <a:gd name="T45" fmla="*/ 2147483647 h 74"/>
              <a:gd name="T46" fmla="*/ 2147483647 w 40"/>
              <a:gd name="T47" fmla="*/ 2147483647 h 74"/>
              <a:gd name="T48" fmla="*/ 2147483647 w 40"/>
              <a:gd name="T49" fmla="*/ 2147483647 h 74"/>
              <a:gd name="T50" fmla="*/ 2147483647 w 40"/>
              <a:gd name="T51" fmla="*/ 2147483647 h 74"/>
              <a:gd name="T52" fmla="*/ 2147483647 w 40"/>
              <a:gd name="T53" fmla="*/ 2147483647 h 74"/>
              <a:gd name="T54" fmla="*/ 2147483647 w 40"/>
              <a:gd name="T55" fmla="*/ 2147483647 h 74"/>
              <a:gd name="T56" fmla="*/ 2147483647 w 40"/>
              <a:gd name="T57" fmla="*/ 2147483647 h 74"/>
              <a:gd name="T58" fmla="*/ 2147483647 w 40"/>
              <a:gd name="T59" fmla="*/ 2147483647 h 74"/>
              <a:gd name="T60" fmla="*/ 2147483647 w 40"/>
              <a:gd name="T61" fmla="*/ 2147483647 h 74"/>
              <a:gd name="T62" fmla="*/ 2147483647 w 40"/>
              <a:gd name="T63" fmla="*/ 2147483647 h 74"/>
              <a:gd name="T64" fmla="*/ 2147483647 w 40"/>
              <a:gd name="T65" fmla="*/ 2147483647 h 74"/>
              <a:gd name="T66" fmla="*/ 2147483647 w 40"/>
              <a:gd name="T67" fmla="*/ 2147483647 h 74"/>
              <a:gd name="T68" fmla="*/ 2147483647 w 40"/>
              <a:gd name="T69" fmla="*/ 2147483647 h 74"/>
              <a:gd name="T70" fmla="*/ 2147483647 w 40"/>
              <a:gd name="T71" fmla="*/ 2147483647 h 74"/>
              <a:gd name="T72" fmla="*/ 2147483647 w 40"/>
              <a:gd name="T73" fmla="*/ 2147483647 h 74"/>
              <a:gd name="T74" fmla="*/ 2147483647 w 40"/>
              <a:gd name="T75" fmla="*/ 2147483647 h 74"/>
              <a:gd name="T76" fmla="*/ 2147483647 w 40"/>
              <a:gd name="T77" fmla="*/ 2147483647 h 74"/>
              <a:gd name="T78" fmla="*/ 2147483647 w 40"/>
              <a:gd name="T79" fmla="*/ 2147483647 h 74"/>
              <a:gd name="T80" fmla="*/ 2147483647 w 40"/>
              <a:gd name="T81" fmla="*/ 2147483647 h 74"/>
              <a:gd name="T82" fmla="*/ 2147483647 w 40"/>
              <a:gd name="T83" fmla="*/ 2147483647 h 74"/>
              <a:gd name="T84" fmla="*/ 2147483647 w 40"/>
              <a:gd name="T85" fmla="*/ 0 h 74"/>
              <a:gd name="T86" fmla="*/ 2147483647 w 40"/>
              <a:gd name="T87" fmla="*/ 0 h 7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
              <a:gd name="T133" fmla="*/ 0 h 74"/>
              <a:gd name="T134" fmla="*/ 40 w 40"/>
              <a:gd name="T135" fmla="*/ 74 h 7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 h="74">
                <a:moveTo>
                  <a:pt x="40" y="0"/>
                </a:moveTo>
                <a:lnTo>
                  <a:pt x="36" y="10"/>
                </a:lnTo>
                <a:lnTo>
                  <a:pt x="16" y="10"/>
                </a:lnTo>
                <a:lnTo>
                  <a:pt x="10" y="20"/>
                </a:lnTo>
                <a:lnTo>
                  <a:pt x="20" y="22"/>
                </a:lnTo>
                <a:lnTo>
                  <a:pt x="28" y="26"/>
                </a:lnTo>
                <a:lnTo>
                  <a:pt x="34" y="30"/>
                </a:lnTo>
                <a:lnTo>
                  <a:pt x="36" y="34"/>
                </a:lnTo>
                <a:lnTo>
                  <a:pt x="40" y="40"/>
                </a:lnTo>
                <a:lnTo>
                  <a:pt x="40" y="46"/>
                </a:lnTo>
                <a:lnTo>
                  <a:pt x="40" y="52"/>
                </a:lnTo>
                <a:lnTo>
                  <a:pt x="38" y="58"/>
                </a:lnTo>
                <a:lnTo>
                  <a:pt x="36" y="62"/>
                </a:lnTo>
                <a:lnTo>
                  <a:pt x="32" y="66"/>
                </a:lnTo>
                <a:lnTo>
                  <a:pt x="28" y="68"/>
                </a:lnTo>
                <a:lnTo>
                  <a:pt x="24" y="70"/>
                </a:lnTo>
                <a:lnTo>
                  <a:pt x="18" y="72"/>
                </a:lnTo>
                <a:lnTo>
                  <a:pt x="12" y="74"/>
                </a:lnTo>
                <a:lnTo>
                  <a:pt x="8" y="74"/>
                </a:lnTo>
                <a:lnTo>
                  <a:pt x="4" y="72"/>
                </a:lnTo>
                <a:lnTo>
                  <a:pt x="2" y="70"/>
                </a:lnTo>
                <a:lnTo>
                  <a:pt x="0" y="66"/>
                </a:lnTo>
                <a:lnTo>
                  <a:pt x="2" y="64"/>
                </a:lnTo>
                <a:lnTo>
                  <a:pt x="4" y="64"/>
                </a:lnTo>
                <a:lnTo>
                  <a:pt x="4" y="62"/>
                </a:lnTo>
                <a:lnTo>
                  <a:pt x="6" y="64"/>
                </a:lnTo>
                <a:lnTo>
                  <a:pt x="8" y="64"/>
                </a:lnTo>
                <a:lnTo>
                  <a:pt x="10" y="66"/>
                </a:lnTo>
                <a:lnTo>
                  <a:pt x="14" y="68"/>
                </a:lnTo>
                <a:lnTo>
                  <a:pt x="18" y="68"/>
                </a:lnTo>
                <a:lnTo>
                  <a:pt x="24" y="66"/>
                </a:lnTo>
                <a:lnTo>
                  <a:pt x="28" y="64"/>
                </a:lnTo>
                <a:lnTo>
                  <a:pt x="32" y="58"/>
                </a:lnTo>
                <a:lnTo>
                  <a:pt x="34" y="52"/>
                </a:lnTo>
                <a:lnTo>
                  <a:pt x="32" y="46"/>
                </a:lnTo>
                <a:lnTo>
                  <a:pt x="30" y="40"/>
                </a:lnTo>
                <a:lnTo>
                  <a:pt x="24" y="36"/>
                </a:lnTo>
                <a:lnTo>
                  <a:pt x="18" y="32"/>
                </a:lnTo>
                <a:lnTo>
                  <a:pt x="12" y="30"/>
                </a:lnTo>
                <a:lnTo>
                  <a:pt x="2" y="28"/>
                </a:lnTo>
                <a:lnTo>
                  <a:pt x="16" y="0"/>
                </a:lnTo>
                <a:lnTo>
                  <a:pt x="40" y="0"/>
                </a:lnTo>
                <a:close/>
              </a:path>
            </a:pathLst>
          </a:custGeom>
          <a:solidFill>
            <a:srgbClr val="000000"/>
          </a:solidFill>
          <a:ln w="0">
            <a:solidFill>
              <a:srgbClr val="000000"/>
            </a:solidFill>
            <a:prstDash val="solid"/>
            <a:round/>
            <a:headEnd/>
            <a:tailEnd/>
          </a:ln>
        </p:spPr>
        <p:txBody>
          <a:bodyPr/>
          <a:lstStyle/>
          <a:p>
            <a:endParaRPr lang="en-US"/>
          </a:p>
        </p:txBody>
      </p:sp>
      <p:sp>
        <p:nvSpPr>
          <p:cNvPr id="16437" name="Freeform 60">
            <a:extLst>
              <a:ext uri="{FF2B5EF4-FFF2-40B4-BE49-F238E27FC236}">
                <a16:creationId xmlns:a16="http://schemas.microsoft.com/office/drawing/2014/main" id="{74E45219-DA44-6E4D-9F08-DBD49002B9AC}"/>
              </a:ext>
            </a:extLst>
          </p:cNvPr>
          <p:cNvSpPr>
            <a:spLocks noEditPoints="1"/>
          </p:cNvSpPr>
          <p:nvPr/>
        </p:nvSpPr>
        <p:spPr bwMode="auto">
          <a:xfrm>
            <a:off x="2768600" y="3024188"/>
            <a:ext cx="69850" cy="117475"/>
          </a:xfrm>
          <a:custGeom>
            <a:avLst/>
            <a:gdLst>
              <a:gd name="T0" fmla="*/ 0 w 44"/>
              <a:gd name="T1" fmla="*/ 2147483647 h 74"/>
              <a:gd name="T2" fmla="*/ 0 w 44"/>
              <a:gd name="T3" fmla="*/ 2147483647 h 74"/>
              <a:gd name="T4" fmla="*/ 2147483647 w 44"/>
              <a:gd name="T5" fmla="*/ 2147483647 h 74"/>
              <a:gd name="T6" fmla="*/ 2147483647 w 44"/>
              <a:gd name="T7" fmla="*/ 2147483647 h 74"/>
              <a:gd name="T8" fmla="*/ 2147483647 w 44"/>
              <a:gd name="T9" fmla="*/ 2147483647 h 74"/>
              <a:gd name="T10" fmla="*/ 2147483647 w 44"/>
              <a:gd name="T11" fmla="*/ 0 h 74"/>
              <a:gd name="T12" fmla="*/ 2147483647 w 44"/>
              <a:gd name="T13" fmla="*/ 0 h 74"/>
              <a:gd name="T14" fmla="*/ 2147483647 w 44"/>
              <a:gd name="T15" fmla="*/ 0 h 74"/>
              <a:gd name="T16" fmla="*/ 2147483647 w 44"/>
              <a:gd name="T17" fmla="*/ 2147483647 h 74"/>
              <a:gd name="T18" fmla="*/ 2147483647 w 44"/>
              <a:gd name="T19" fmla="*/ 2147483647 h 74"/>
              <a:gd name="T20" fmla="*/ 2147483647 w 44"/>
              <a:gd name="T21" fmla="*/ 2147483647 h 74"/>
              <a:gd name="T22" fmla="*/ 2147483647 w 44"/>
              <a:gd name="T23" fmla="*/ 2147483647 h 74"/>
              <a:gd name="T24" fmla="*/ 2147483647 w 44"/>
              <a:gd name="T25" fmla="*/ 2147483647 h 74"/>
              <a:gd name="T26" fmla="*/ 2147483647 w 44"/>
              <a:gd name="T27" fmla="*/ 2147483647 h 74"/>
              <a:gd name="T28" fmla="*/ 2147483647 w 44"/>
              <a:gd name="T29" fmla="*/ 2147483647 h 74"/>
              <a:gd name="T30" fmla="*/ 2147483647 w 44"/>
              <a:gd name="T31" fmla="*/ 2147483647 h 74"/>
              <a:gd name="T32" fmla="*/ 2147483647 w 44"/>
              <a:gd name="T33" fmla="*/ 2147483647 h 74"/>
              <a:gd name="T34" fmla="*/ 2147483647 w 44"/>
              <a:gd name="T35" fmla="*/ 2147483647 h 74"/>
              <a:gd name="T36" fmla="*/ 2147483647 w 44"/>
              <a:gd name="T37" fmla="*/ 2147483647 h 74"/>
              <a:gd name="T38" fmla="*/ 2147483647 w 44"/>
              <a:gd name="T39" fmla="*/ 2147483647 h 74"/>
              <a:gd name="T40" fmla="*/ 2147483647 w 44"/>
              <a:gd name="T41" fmla="*/ 2147483647 h 74"/>
              <a:gd name="T42" fmla="*/ 2147483647 w 44"/>
              <a:gd name="T43" fmla="*/ 2147483647 h 74"/>
              <a:gd name="T44" fmla="*/ 2147483647 w 44"/>
              <a:gd name="T45" fmla="*/ 2147483647 h 74"/>
              <a:gd name="T46" fmla="*/ 0 w 44"/>
              <a:gd name="T47" fmla="*/ 2147483647 h 74"/>
              <a:gd name="T48" fmla="*/ 0 w 44"/>
              <a:gd name="T49" fmla="*/ 2147483647 h 74"/>
              <a:gd name="T50" fmla="*/ 2147483647 w 44"/>
              <a:gd name="T51" fmla="*/ 2147483647 h 74"/>
              <a:gd name="T52" fmla="*/ 2147483647 w 44"/>
              <a:gd name="T53" fmla="*/ 2147483647 h 74"/>
              <a:gd name="T54" fmla="*/ 2147483647 w 44"/>
              <a:gd name="T55" fmla="*/ 2147483647 h 74"/>
              <a:gd name="T56" fmla="*/ 2147483647 w 44"/>
              <a:gd name="T57" fmla="*/ 2147483647 h 74"/>
              <a:gd name="T58" fmla="*/ 2147483647 w 44"/>
              <a:gd name="T59" fmla="*/ 2147483647 h 74"/>
              <a:gd name="T60" fmla="*/ 2147483647 w 44"/>
              <a:gd name="T61" fmla="*/ 2147483647 h 74"/>
              <a:gd name="T62" fmla="*/ 2147483647 w 44"/>
              <a:gd name="T63" fmla="*/ 2147483647 h 74"/>
              <a:gd name="T64" fmla="*/ 2147483647 w 44"/>
              <a:gd name="T65" fmla="*/ 2147483647 h 74"/>
              <a:gd name="T66" fmla="*/ 2147483647 w 44"/>
              <a:gd name="T67" fmla="*/ 2147483647 h 74"/>
              <a:gd name="T68" fmla="*/ 2147483647 w 44"/>
              <a:gd name="T69" fmla="*/ 2147483647 h 74"/>
              <a:gd name="T70" fmla="*/ 2147483647 w 44"/>
              <a:gd name="T71" fmla="*/ 2147483647 h 74"/>
              <a:gd name="T72" fmla="*/ 2147483647 w 44"/>
              <a:gd name="T73" fmla="*/ 2147483647 h 74"/>
              <a:gd name="T74" fmla="*/ 2147483647 w 44"/>
              <a:gd name="T75" fmla="*/ 2147483647 h 74"/>
              <a:gd name="T76" fmla="*/ 2147483647 w 44"/>
              <a:gd name="T77" fmla="*/ 2147483647 h 74"/>
              <a:gd name="T78" fmla="*/ 2147483647 w 44"/>
              <a:gd name="T79" fmla="*/ 2147483647 h 74"/>
              <a:gd name="T80" fmla="*/ 2147483647 w 44"/>
              <a:gd name="T81" fmla="*/ 2147483647 h 74"/>
              <a:gd name="T82" fmla="*/ 2147483647 w 44"/>
              <a:gd name="T83" fmla="*/ 2147483647 h 74"/>
              <a:gd name="T84" fmla="*/ 2147483647 w 44"/>
              <a:gd name="T85" fmla="*/ 2147483647 h 74"/>
              <a:gd name="T86" fmla="*/ 2147483647 w 44"/>
              <a:gd name="T87" fmla="*/ 2147483647 h 74"/>
              <a:gd name="T88" fmla="*/ 2147483647 w 44"/>
              <a:gd name="T89" fmla="*/ 2147483647 h 74"/>
              <a:gd name="T90" fmla="*/ 2147483647 w 44"/>
              <a:gd name="T91" fmla="*/ 2147483647 h 74"/>
              <a:gd name="T92" fmla="*/ 2147483647 w 44"/>
              <a:gd name="T93" fmla="*/ 2147483647 h 74"/>
              <a:gd name="T94" fmla="*/ 2147483647 w 44"/>
              <a:gd name="T95" fmla="*/ 2147483647 h 74"/>
              <a:gd name="T96" fmla="*/ 2147483647 w 44"/>
              <a:gd name="T97" fmla="*/ 2147483647 h 74"/>
              <a:gd name="T98" fmla="*/ 2147483647 w 44"/>
              <a:gd name="T99" fmla="*/ 2147483647 h 74"/>
              <a:gd name="T100" fmla="*/ 2147483647 w 44"/>
              <a:gd name="T101" fmla="*/ 2147483647 h 7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4"/>
              <a:gd name="T154" fmla="*/ 0 h 74"/>
              <a:gd name="T155" fmla="*/ 44 w 44"/>
              <a:gd name="T156" fmla="*/ 74 h 7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4" h="74">
                <a:moveTo>
                  <a:pt x="0" y="38"/>
                </a:moveTo>
                <a:lnTo>
                  <a:pt x="0" y="26"/>
                </a:lnTo>
                <a:lnTo>
                  <a:pt x="2" y="16"/>
                </a:lnTo>
                <a:lnTo>
                  <a:pt x="8" y="8"/>
                </a:lnTo>
                <a:lnTo>
                  <a:pt x="12" y="2"/>
                </a:lnTo>
                <a:lnTo>
                  <a:pt x="18" y="0"/>
                </a:lnTo>
                <a:lnTo>
                  <a:pt x="22" y="0"/>
                </a:lnTo>
                <a:lnTo>
                  <a:pt x="28" y="0"/>
                </a:lnTo>
                <a:lnTo>
                  <a:pt x="32" y="4"/>
                </a:lnTo>
                <a:lnTo>
                  <a:pt x="36" y="8"/>
                </a:lnTo>
                <a:lnTo>
                  <a:pt x="40" y="16"/>
                </a:lnTo>
                <a:lnTo>
                  <a:pt x="44" y="24"/>
                </a:lnTo>
                <a:lnTo>
                  <a:pt x="44" y="36"/>
                </a:lnTo>
                <a:lnTo>
                  <a:pt x="44" y="48"/>
                </a:lnTo>
                <a:lnTo>
                  <a:pt x="40" y="58"/>
                </a:lnTo>
                <a:lnTo>
                  <a:pt x="36" y="64"/>
                </a:lnTo>
                <a:lnTo>
                  <a:pt x="32" y="70"/>
                </a:lnTo>
                <a:lnTo>
                  <a:pt x="26" y="72"/>
                </a:lnTo>
                <a:lnTo>
                  <a:pt x="22" y="74"/>
                </a:lnTo>
                <a:lnTo>
                  <a:pt x="16" y="72"/>
                </a:lnTo>
                <a:lnTo>
                  <a:pt x="10" y="68"/>
                </a:lnTo>
                <a:lnTo>
                  <a:pt x="4" y="62"/>
                </a:lnTo>
                <a:lnTo>
                  <a:pt x="2" y="54"/>
                </a:lnTo>
                <a:lnTo>
                  <a:pt x="0" y="46"/>
                </a:lnTo>
                <a:lnTo>
                  <a:pt x="0" y="38"/>
                </a:lnTo>
                <a:close/>
                <a:moveTo>
                  <a:pt x="10" y="38"/>
                </a:moveTo>
                <a:lnTo>
                  <a:pt x="10" y="48"/>
                </a:lnTo>
                <a:lnTo>
                  <a:pt x="12" y="56"/>
                </a:lnTo>
                <a:lnTo>
                  <a:pt x="12" y="62"/>
                </a:lnTo>
                <a:lnTo>
                  <a:pt x="16" y="66"/>
                </a:lnTo>
                <a:lnTo>
                  <a:pt x="18" y="70"/>
                </a:lnTo>
                <a:lnTo>
                  <a:pt x="22" y="70"/>
                </a:lnTo>
                <a:lnTo>
                  <a:pt x="24" y="70"/>
                </a:lnTo>
                <a:lnTo>
                  <a:pt x="28" y="68"/>
                </a:lnTo>
                <a:lnTo>
                  <a:pt x="30" y="64"/>
                </a:lnTo>
                <a:lnTo>
                  <a:pt x="32" y="60"/>
                </a:lnTo>
                <a:lnTo>
                  <a:pt x="34" y="52"/>
                </a:lnTo>
                <a:lnTo>
                  <a:pt x="34" y="44"/>
                </a:lnTo>
                <a:lnTo>
                  <a:pt x="34" y="34"/>
                </a:lnTo>
                <a:lnTo>
                  <a:pt x="34" y="22"/>
                </a:lnTo>
                <a:lnTo>
                  <a:pt x="32" y="14"/>
                </a:lnTo>
                <a:lnTo>
                  <a:pt x="30" y="8"/>
                </a:lnTo>
                <a:lnTo>
                  <a:pt x="28" y="4"/>
                </a:lnTo>
                <a:lnTo>
                  <a:pt x="24" y="4"/>
                </a:lnTo>
                <a:lnTo>
                  <a:pt x="22" y="2"/>
                </a:lnTo>
                <a:lnTo>
                  <a:pt x="18" y="4"/>
                </a:lnTo>
                <a:lnTo>
                  <a:pt x="16" y="6"/>
                </a:lnTo>
                <a:lnTo>
                  <a:pt x="12" y="12"/>
                </a:lnTo>
                <a:lnTo>
                  <a:pt x="10" y="20"/>
                </a:lnTo>
                <a:lnTo>
                  <a:pt x="10" y="30"/>
                </a:lnTo>
                <a:lnTo>
                  <a:pt x="10" y="38"/>
                </a:lnTo>
                <a:close/>
              </a:path>
            </a:pathLst>
          </a:custGeom>
          <a:solidFill>
            <a:srgbClr val="000000"/>
          </a:solidFill>
          <a:ln w="0">
            <a:solidFill>
              <a:srgbClr val="000000"/>
            </a:solidFill>
            <a:prstDash val="solid"/>
            <a:round/>
            <a:headEnd/>
            <a:tailEnd/>
          </a:ln>
        </p:spPr>
        <p:txBody>
          <a:bodyPr/>
          <a:lstStyle/>
          <a:p>
            <a:endParaRPr lang="en-US"/>
          </a:p>
        </p:txBody>
      </p:sp>
      <p:sp>
        <p:nvSpPr>
          <p:cNvPr id="16438" name="Freeform 61">
            <a:extLst>
              <a:ext uri="{FF2B5EF4-FFF2-40B4-BE49-F238E27FC236}">
                <a16:creationId xmlns:a16="http://schemas.microsoft.com/office/drawing/2014/main" id="{99C596DC-63B6-A547-BC98-C954E6E86C40}"/>
              </a:ext>
            </a:extLst>
          </p:cNvPr>
          <p:cNvSpPr>
            <a:spLocks noEditPoints="1"/>
          </p:cNvSpPr>
          <p:nvPr/>
        </p:nvSpPr>
        <p:spPr bwMode="auto">
          <a:xfrm>
            <a:off x="688975" y="4159250"/>
            <a:ext cx="76200" cy="123825"/>
          </a:xfrm>
          <a:custGeom>
            <a:avLst/>
            <a:gdLst>
              <a:gd name="T0" fmla="*/ 2147483647 w 48"/>
              <a:gd name="T1" fmla="*/ 2147483647 h 78"/>
              <a:gd name="T2" fmla="*/ 2147483647 w 48"/>
              <a:gd name="T3" fmla="*/ 2147483647 h 78"/>
              <a:gd name="T4" fmla="*/ 2147483647 w 48"/>
              <a:gd name="T5" fmla="*/ 2147483647 h 78"/>
              <a:gd name="T6" fmla="*/ 2147483647 w 48"/>
              <a:gd name="T7" fmla="*/ 2147483647 h 78"/>
              <a:gd name="T8" fmla="*/ 2147483647 w 48"/>
              <a:gd name="T9" fmla="*/ 2147483647 h 78"/>
              <a:gd name="T10" fmla="*/ 2147483647 w 48"/>
              <a:gd name="T11" fmla="*/ 2147483647 h 78"/>
              <a:gd name="T12" fmla="*/ 2147483647 w 48"/>
              <a:gd name="T13" fmla="*/ 2147483647 h 78"/>
              <a:gd name="T14" fmla="*/ 2147483647 w 48"/>
              <a:gd name="T15" fmla="*/ 2147483647 h 78"/>
              <a:gd name="T16" fmla="*/ 2147483647 w 48"/>
              <a:gd name="T17" fmla="*/ 2147483647 h 78"/>
              <a:gd name="T18" fmla="*/ 2147483647 w 48"/>
              <a:gd name="T19" fmla="*/ 2147483647 h 78"/>
              <a:gd name="T20" fmla="*/ 2147483647 w 48"/>
              <a:gd name="T21" fmla="*/ 2147483647 h 78"/>
              <a:gd name="T22" fmla="*/ 2147483647 w 48"/>
              <a:gd name="T23" fmla="*/ 2147483647 h 78"/>
              <a:gd name="T24" fmla="*/ 2147483647 w 48"/>
              <a:gd name="T25" fmla="*/ 2147483647 h 78"/>
              <a:gd name="T26" fmla="*/ 2147483647 w 48"/>
              <a:gd name="T27" fmla="*/ 2147483647 h 78"/>
              <a:gd name="T28" fmla="*/ 2147483647 w 48"/>
              <a:gd name="T29" fmla="*/ 2147483647 h 78"/>
              <a:gd name="T30" fmla="*/ 2147483647 w 48"/>
              <a:gd name="T31" fmla="*/ 2147483647 h 78"/>
              <a:gd name="T32" fmla="*/ 2147483647 w 48"/>
              <a:gd name="T33" fmla="*/ 2147483647 h 78"/>
              <a:gd name="T34" fmla="*/ 2147483647 w 48"/>
              <a:gd name="T35" fmla="*/ 2147483647 h 78"/>
              <a:gd name="T36" fmla="*/ 2147483647 w 48"/>
              <a:gd name="T37" fmla="*/ 2147483647 h 78"/>
              <a:gd name="T38" fmla="*/ 2147483647 w 48"/>
              <a:gd name="T39" fmla="*/ 2147483647 h 78"/>
              <a:gd name="T40" fmla="*/ 2147483647 w 48"/>
              <a:gd name="T41" fmla="*/ 2147483647 h 78"/>
              <a:gd name="T42" fmla="*/ 2147483647 w 48"/>
              <a:gd name="T43" fmla="*/ 2147483647 h 78"/>
              <a:gd name="T44" fmla="*/ 2147483647 w 48"/>
              <a:gd name="T45" fmla="*/ 2147483647 h 78"/>
              <a:gd name="T46" fmla="*/ 2147483647 w 48"/>
              <a:gd name="T47" fmla="*/ 2147483647 h 78"/>
              <a:gd name="T48" fmla="*/ 2147483647 w 48"/>
              <a:gd name="T49" fmla="*/ 2147483647 h 78"/>
              <a:gd name="T50" fmla="*/ 2147483647 w 48"/>
              <a:gd name="T51" fmla="*/ 2147483647 h 78"/>
              <a:gd name="T52" fmla="*/ 2147483647 w 48"/>
              <a:gd name="T53" fmla="*/ 2147483647 h 78"/>
              <a:gd name="T54" fmla="*/ 2147483647 w 48"/>
              <a:gd name="T55" fmla="*/ 2147483647 h 78"/>
              <a:gd name="T56" fmla="*/ 0 w 48"/>
              <a:gd name="T57" fmla="*/ 2147483647 h 78"/>
              <a:gd name="T58" fmla="*/ 0 w 48"/>
              <a:gd name="T59" fmla="*/ 2147483647 h 78"/>
              <a:gd name="T60" fmla="*/ 2147483647 w 48"/>
              <a:gd name="T61" fmla="*/ 0 h 78"/>
              <a:gd name="T62" fmla="*/ 2147483647 w 48"/>
              <a:gd name="T63" fmla="*/ 0 h 78"/>
              <a:gd name="T64" fmla="*/ 2147483647 w 48"/>
              <a:gd name="T65" fmla="*/ 2147483647 h 78"/>
              <a:gd name="T66" fmla="*/ 2147483647 w 48"/>
              <a:gd name="T67" fmla="*/ 2147483647 h 78"/>
              <a:gd name="T68" fmla="*/ 2147483647 w 48"/>
              <a:gd name="T69" fmla="*/ 2147483647 h 78"/>
              <a:gd name="T70" fmla="*/ 2147483647 w 48"/>
              <a:gd name="T71" fmla="*/ 2147483647 h 78"/>
              <a:gd name="T72" fmla="*/ 2147483647 w 48"/>
              <a:gd name="T73" fmla="*/ 2147483647 h 78"/>
              <a:gd name="T74" fmla="*/ 2147483647 w 48"/>
              <a:gd name="T75" fmla="*/ 2147483647 h 78"/>
              <a:gd name="T76" fmla="*/ 2147483647 w 48"/>
              <a:gd name="T77" fmla="*/ 2147483647 h 78"/>
              <a:gd name="T78" fmla="*/ 2147483647 w 48"/>
              <a:gd name="T79" fmla="*/ 2147483647 h 78"/>
              <a:gd name="T80" fmla="*/ 2147483647 w 48"/>
              <a:gd name="T81" fmla="*/ 2147483647 h 78"/>
              <a:gd name="T82" fmla="*/ 2147483647 w 48"/>
              <a:gd name="T83" fmla="*/ 2147483647 h 78"/>
              <a:gd name="T84" fmla="*/ 2147483647 w 48"/>
              <a:gd name="T85" fmla="*/ 2147483647 h 78"/>
              <a:gd name="T86" fmla="*/ 2147483647 w 48"/>
              <a:gd name="T87" fmla="*/ 2147483647 h 78"/>
              <a:gd name="T88" fmla="*/ 2147483647 w 48"/>
              <a:gd name="T89" fmla="*/ 2147483647 h 78"/>
              <a:gd name="T90" fmla="*/ 2147483647 w 48"/>
              <a:gd name="T91" fmla="*/ 2147483647 h 78"/>
              <a:gd name="T92" fmla="*/ 2147483647 w 48"/>
              <a:gd name="T93" fmla="*/ 2147483647 h 78"/>
              <a:gd name="T94" fmla="*/ 2147483647 w 48"/>
              <a:gd name="T95" fmla="*/ 2147483647 h 78"/>
              <a:gd name="T96" fmla="*/ 2147483647 w 48"/>
              <a:gd name="T97" fmla="*/ 2147483647 h 78"/>
              <a:gd name="T98" fmla="*/ 2147483647 w 48"/>
              <a:gd name="T99" fmla="*/ 2147483647 h 78"/>
              <a:gd name="T100" fmla="*/ 2147483647 w 48"/>
              <a:gd name="T101" fmla="*/ 2147483647 h 78"/>
              <a:gd name="T102" fmla="*/ 2147483647 w 48"/>
              <a:gd name="T103" fmla="*/ 2147483647 h 78"/>
              <a:gd name="T104" fmla="*/ 2147483647 w 48"/>
              <a:gd name="T105" fmla="*/ 2147483647 h 7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8"/>
              <a:gd name="T160" fmla="*/ 0 h 78"/>
              <a:gd name="T161" fmla="*/ 48 w 48"/>
              <a:gd name="T162" fmla="*/ 78 h 7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8" h="78">
                <a:moveTo>
                  <a:pt x="14" y="36"/>
                </a:moveTo>
                <a:lnTo>
                  <a:pt x="20" y="30"/>
                </a:lnTo>
                <a:lnTo>
                  <a:pt x="24" y="28"/>
                </a:lnTo>
                <a:lnTo>
                  <a:pt x="30" y="26"/>
                </a:lnTo>
                <a:lnTo>
                  <a:pt x="34" y="28"/>
                </a:lnTo>
                <a:lnTo>
                  <a:pt x="40" y="30"/>
                </a:lnTo>
                <a:lnTo>
                  <a:pt x="44" y="32"/>
                </a:lnTo>
                <a:lnTo>
                  <a:pt x="46" y="38"/>
                </a:lnTo>
                <a:lnTo>
                  <a:pt x="48" y="44"/>
                </a:lnTo>
                <a:lnTo>
                  <a:pt x="48" y="50"/>
                </a:lnTo>
                <a:lnTo>
                  <a:pt x="48" y="58"/>
                </a:lnTo>
                <a:lnTo>
                  <a:pt x="44" y="64"/>
                </a:lnTo>
                <a:lnTo>
                  <a:pt x="40" y="70"/>
                </a:lnTo>
                <a:lnTo>
                  <a:pt x="34" y="74"/>
                </a:lnTo>
                <a:lnTo>
                  <a:pt x="30" y="76"/>
                </a:lnTo>
                <a:lnTo>
                  <a:pt x="24" y="78"/>
                </a:lnTo>
                <a:lnTo>
                  <a:pt x="20" y="76"/>
                </a:lnTo>
                <a:lnTo>
                  <a:pt x="14" y="76"/>
                </a:lnTo>
                <a:lnTo>
                  <a:pt x="10" y="74"/>
                </a:lnTo>
                <a:lnTo>
                  <a:pt x="6" y="72"/>
                </a:lnTo>
                <a:lnTo>
                  <a:pt x="6" y="20"/>
                </a:lnTo>
                <a:lnTo>
                  <a:pt x="6" y="14"/>
                </a:lnTo>
                <a:lnTo>
                  <a:pt x="6" y="10"/>
                </a:lnTo>
                <a:lnTo>
                  <a:pt x="6" y="8"/>
                </a:lnTo>
                <a:lnTo>
                  <a:pt x="4" y="8"/>
                </a:lnTo>
                <a:lnTo>
                  <a:pt x="4" y="6"/>
                </a:lnTo>
                <a:lnTo>
                  <a:pt x="2" y="6"/>
                </a:lnTo>
                <a:lnTo>
                  <a:pt x="0" y="8"/>
                </a:lnTo>
                <a:lnTo>
                  <a:pt x="0" y="6"/>
                </a:lnTo>
                <a:lnTo>
                  <a:pt x="12" y="0"/>
                </a:lnTo>
                <a:lnTo>
                  <a:pt x="14" y="0"/>
                </a:lnTo>
                <a:lnTo>
                  <a:pt x="14" y="36"/>
                </a:lnTo>
                <a:close/>
                <a:moveTo>
                  <a:pt x="14" y="40"/>
                </a:moveTo>
                <a:lnTo>
                  <a:pt x="14" y="68"/>
                </a:lnTo>
                <a:lnTo>
                  <a:pt x="18" y="70"/>
                </a:lnTo>
                <a:lnTo>
                  <a:pt x="20" y="72"/>
                </a:lnTo>
                <a:lnTo>
                  <a:pt x="24" y="74"/>
                </a:lnTo>
                <a:lnTo>
                  <a:pt x="26" y="74"/>
                </a:lnTo>
                <a:lnTo>
                  <a:pt x="32" y="72"/>
                </a:lnTo>
                <a:lnTo>
                  <a:pt x="36" y="68"/>
                </a:lnTo>
                <a:lnTo>
                  <a:pt x="38" y="64"/>
                </a:lnTo>
                <a:lnTo>
                  <a:pt x="40" y="60"/>
                </a:lnTo>
                <a:lnTo>
                  <a:pt x="40" y="54"/>
                </a:lnTo>
                <a:lnTo>
                  <a:pt x="40" y="48"/>
                </a:lnTo>
                <a:lnTo>
                  <a:pt x="38" y="44"/>
                </a:lnTo>
                <a:lnTo>
                  <a:pt x="36" y="40"/>
                </a:lnTo>
                <a:lnTo>
                  <a:pt x="30" y="36"/>
                </a:lnTo>
                <a:lnTo>
                  <a:pt x="26" y="34"/>
                </a:lnTo>
                <a:lnTo>
                  <a:pt x="24" y="34"/>
                </a:lnTo>
                <a:lnTo>
                  <a:pt x="20" y="36"/>
                </a:lnTo>
                <a:lnTo>
                  <a:pt x="18" y="38"/>
                </a:lnTo>
                <a:lnTo>
                  <a:pt x="14" y="40"/>
                </a:lnTo>
                <a:close/>
              </a:path>
            </a:pathLst>
          </a:custGeom>
          <a:solidFill>
            <a:srgbClr val="000000"/>
          </a:solidFill>
          <a:ln w="0">
            <a:solidFill>
              <a:srgbClr val="000000"/>
            </a:solidFill>
            <a:prstDash val="solid"/>
            <a:round/>
            <a:headEnd/>
            <a:tailEnd/>
          </a:ln>
        </p:spPr>
        <p:txBody>
          <a:bodyPr/>
          <a:lstStyle/>
          <a:p>
            <a:endParaRPr lang="en-US"/>
          </a:p>
        </p:txBody>
      </p:sp>
      <p:sp>
        <p:nvSpPr>
          <p:cNvPr id="16439" name="Freeform 62">
            <a:extLst>
              <a:ext uri="{FF2B5EF4-FFF2-40B4-BE49-F238E27FC236}">
                <a16:creationId xmlns:a16="http://schemas.microsoft.com/office/drawing/2014/main" id="{20DA68B9-064F-EE4C-BACD-03326A2D395F}"/>
              </a:ext>
            </a:extLst>
          </p:cNvPr>
          <p:cNvSpPr>
            <a:spLocks/>
          </p:cNvSpPr>
          <p:nvPr/>
        </p:nvSpPr>
        <p:spPr bwMode="auto">
          <a:xfrm>
            <a:off x="777875" y="4159250"/>
            <a:ext cx="34925" cy="120650"/>
          </a:xfrm>
          <a:custGeom>
            <a:avLst/>
            <a:gdLst>
              <a:gd name="T0" fmla="*/ 2147483647 w 22"/>
              <a:gd name="T1" fmla="*/ 0 h 76"/>
              <a:gd name="T2" fmla="*/ 2147483647 w 22"/>
              <a:gd name="T3" fmla="*/ 2147483647 h 76"/>
              <a:gd name="T4" fmla="*/ 2147483647 w 22"/>
              <a:gd name="T5" fmla="*/ 2147483647 h 76"/>
              <a:gd name="T6" fmla="*/ 2147483647 w 22"/>
              <a:gd name="T7" fmla="*/ 2147483647 h 76"/>
              <a:gd name="T8" fmla="*/ 2147483647 w 22"/>
              <a:gd name="T9" fmla="*/ 2147483647 h 76"/>
              <a:gd name="T10" fmla="*/ 2147483647 w 22"/>
              <a:gd name="T11" fmla="*/ 2147483647 h 76"/>
              <a:gd name="T12" fmla="*/ 2147483647 w 22"/>
              <a:gd name="T13" fmla="*/ 2147483647 h 76"/>
              <a:gd name="T14" fmla="*/ 2147483647 w 22"/>
              <a:gd name="T15" fmla="*/ 2147483647 h 76"/>
              <a:gd name="T16" fmla="*/ 2147483647 w 22"/>
              <a:gd name="T17" fmla="*/ 2147483647 h 76"/>
              <a:gd name="T18" fmla="*/ 0 w 22"/>
              <a:gd name="T19" fmla="*/ 2147483647 h 76"/>
              <a:gd name="T20" fmla="*/ 0 w 22"/>
              <a:gd name="T21" fmla="*/ 2147483647 h 76"/>
              <a:gd name="T22" fmla="*/ 2147483647 w 22"/>
              <a:gd name="T23" fmla="*/ 2147483647 h 76"/>
              <a:gd name="T24" fmla="*/ 2147483647 w 22"/>
              <a:gd name="T25" fmla="*/ 2147483647 h 76"/>
              <a:gd name="T26" fmla="*/ 2147483647 w 22"/>
              <a:gd name="T27" fmla="*/ 2147483647 h 76"/>
              <a:gd name="T28" fmla="*/ 2147483647 w 22"/>
              <a:gd name="T29" fmla="*/ 2147483647 h 76"/>
              <a:gd name="T30" fmla="*/ 2147483647 w 22"/>
              <a:gd name="T31" fmla="*/ 2147483647 h 76"/>
              <a:gd name="T32" fmla="*/ 2147483647 w 22"/>
              <a:gd name="T33" fmla="*/ 2147483647 h 76"/>
              <a:gd name="T34" fmla="*/ 2147483647 w 22"/>
              <a:gd name="T35" fmla="*/ 2147483647 h 76"/>
              <a:gd name="T36" fmla="*/ 2147483647 w 22"/>
              <a:gd name="T37" fmla="*/ 2147483647 h 76"/>
              <a:gd name="T38" fmla="*/ 2147483647 w 22"/>
              <a:gd name="T39" fmla="*/ 2147483647 h 76"/>
              <a:gd name="T40" fmla="*/ 2147483647 w 22"/>
              <a:gd name="T41" fmla="*/ 2147483647 h 76"/>
              <a:gd name="T42" fmla="*/ 2147483647 w 22"/>
              <a:gd name="T43" fmla="*/ 2147483647 h 76"/>
              <a:gd name="T44" fmla="*/ 2147483647 w 22"/>
              <a:gd name="T45" fmla="*/ 2147483647 h 76"/>
              <a:gd name="T46" fmla="*/ 2147483647 w 22"/>
              <a:gd name="T47" fmla="*/ 2147483647 h 76"/>
              <a:gd name="T48" fmla="*/ 2147483647 w 22"/>
              <a:gd name="T49" fmla="*/ 2147483647 h 76"/>
              <a:gd name="T50" fmla="*/ 2147483647 w 22"/>
              <a:gd name="T51" fmla="*/ 2147483647 h 76"/>
              <a:gd name="T52" fmla="*/ 0 w 22"/>
              <a:gd name="T53" fmla="*/ 2147483647 h 76"/>
              <a:gd name="T54" fmla="*/ 2147483647 w 22"/>
              <a:gd name="T55" fmla="*/ 0 h 76"/>
              <a:gd name="T56" fmla="*/ 2147483647 w 22"/>
              <a:gd name="T57" fmla="*/ 0 h 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
              <a:gd name="T88" fmla="*/ 0 h 76"/>
              <a:gd name="T89" fmla="*/ 22 w 22"/>
              <a:gd name="T90" fmla="*/ 76 h 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 h="76">
                <a:moveTo>
                  <a:pt x="16" y="0"/>
                </a:moveTo>
                <a:lnTo>
                  <a:pt x="16" y="64"/>
                </a:lnTo>
                <a:lnTo>
                  <a:pt x="16" y="68"/>
                </a:lnTo>
                <a:lnTo>
                  <a:pt x="16" y="72"/>
                </a:lnTo>
                <a:lnTo>
                  <a:pt x="18" y="72"/>
                </a:lnTo>
                <a:lnTo>
                  <a:pt x="18" y="74"/>
                </a:lnTo>
                <a:lnTo>
                  <a:pt x="20" y="74"/>
                </a:lnTo>
                <a:lnTo>
                  <a:pt x="22" y="74"/>
                </a:lnTo>
                <a:lnTo>
                  <a:pt x="22" y="76"/>
                </a:lnTo>
                <a:lnTo>
                  <a:pt x="0" y="76"/>
                </a:lnTo>
                <a:lnTo>
                  <a:pt x="0" y="74"/>
                </a:lnTo>
                <a:lnTo>
                  <a:pt x="4" y="74"/>
                </a:lnTo>
                <a:lnTo>
                  <a:pt x="6" y="74"/>
                </a:lnTo>
                <a:lnTo>
                  <a:pt x="6" y="72"/>
                </a:lnTo>
                <a:lnTo>
                  <a:pt x="8" y="68"/>
                </a:lnTo>
                <a:lnTo>
                  <a:pt x="8" y="64"/>
                </a:lnTo>
                <a:lnTo>
                  <a:pt x="8" y="20"/>
                </a:lnTo>
                <a:lnTo>
                  <a:pt x="8" y="14"/>
                </a:lnTo>
                <a:lnTo>
                  <a:pt x="6" y="10"/>
                </a:lnTo>
                <a:lnTo>
                  <a:pt x="6" y="8"/>
                </a:lnTo>
                <a:lnTo>
                  <a:pt x="6" y="6"/>
                </a:lnTo>
                <a:lnTo>
                  <a:pt x="4" y="6"/>
                </a:lnTo>
                <a:lnTo>
                  <a:pt x="2" y="6"/>
                </a:lnTo>
                <a:lnTo>
                  <a:pt x="2" y="8"/>
                </a:lnTo>
                <a:lnTo>
                  <a:pt x="0" y="6"/>
                </a:lnTo>
                <a:lnTo>
                  <a:pt x="14" y="0"/>
                </a:lnTo>
                <a:lnTo>
                  <a:pt x="16" y="0"/>
                </a:lnTo>
                <a:close/>
              </a:path>
            </a:pathLst>
          </a:custGeom>
          <a:solidFill>
            <a:srgbClr val="000000"/>
          </a:solidFill>
          <a:ln w="0">
            <a:solidFill>
              <a:srgbClr val="000000"/>
            </a:solidFill>
            <a:prstDash val="solid"/>
            <a:round/>
            <a:headEnd/>
            <a:tailEnd/>
          </a:ln>
        </p:spPr>
        <p:txBody>
          <a:bodyPr/>
          <a:lstStyle/>
          <a:p>
            <a:endParaRPr lang="en-US"/>
          </a:p>
        </p:txBody>
      </p:sp>
      <p:sp>
        <p:nvSpPr>
          <p:cNvPr id="16440" name="Freeform 63">
            <a:extLst>
              <a:ext uri="{FF2B5EF4-FFF2-40B4-BE49-F238E27FC236}">
                <a16:creationId xmlns:a16="http://schemas.microsoft.com/office/drawing/2014/main" id="{CE166C68-F1CA-8F43-B8A9-F5C0B7513E78}"/>
              </a:ext>
            </a:extLst>
          </p:cNvPr>
          <p:cNvSpPr>
            <a:spLocks noEditPoints="1"/>
          </p:cNvSpPr>
          <p:nvPr/>
        </p:nvSpPr>
        <p:spPr bwMode="auto">
          <a:xfrm>
            <a:off x="825500" y="4200525"/>
            <a:ext cx="73025" cy="82550"/>
          </a:xfrm>
          <a:custGeom>
            <a:avLst/>
            <a:gdLst>
              <a:gd name="T0" fmla="*/ 2147483647 w 46"/>
              <a:gd name="T1" fmla="*/ 0 h 52"/>
              <a:gd name="T2" fmla="*/ 2147483647 w 46"/>
              <a:gd name="T3" fmla="*/ 2147483647 h 52"/>
              <a:gd name="T4" fmla="*/ 2147483647 w 46"/>
              <a:gd name="T5" fmla="*/ 2147483647 h 52"/>
              <a:gd name="T6" fmla="*/ 2147483647 w 46"/>
              <a:gd name="T7" fmla="*/ 2147483647 h 52"/>
              <a:gd name="T8" fmla="*/ 2147483647 w 46"/>
              <a:gd name="T9" fmla="*/ 2147483647 h 52"/>
              <a:gd name="T10" fmla="*/ 2147483647 w 46"/>
              <a:gd name="T11" fmla="*/ 2147483647 h 52"/>
              <a:gd name="T12" fmla="*/ 2147483647 w 46"/>
              <a:gd name="T13" fmla="*/ 2147483647 h 52"/>
              <a:gd name="T14" fmla="*/ 2147483647 w 46"/>
              <a:gd name="T15" fmla="*/ 2147483647 h 52"/>
              <a:gd name="T16" fmla="*/ 2147483647 w 46"/>
              <a:gd name="T17" fmla="*/ 2147483647 h 52"/>
              <a:gd name="T18" fmla="*/ 2147483647 w 46"/>
              <a:gd name="T19" fmla="*/ 2147483647 h 52"/>
              <a:gd name="T20" fmla="*/ 2147483647 w 46"/>
              <a:gd name="T21" fmla="*/ 2147483647 h 52"/>
              <a:gd name="T22" fmla="*/ 2147483647 w 46"/>
              <a:gd name="T23" fmla="*/ 2147483647 h 52"/>
              <a:gd name="T24" fmla="*/ 2147483647 w 46"/>
              <a:gd name="T25" fmla="*/ 2147483647 h 52"/>
              <a:gd name="T26" fmla="*/ 2147483647 w 46"/>
              <a:gd name="T27" fmla="*/ 2147483647 h 52"/>
              <a:gd name="T28" fmla="*/ 2147483647 w 46"/>
              <a:gd name="T29" fmla="*/ 2147483647 h 52"/>
              <a:gd name="T30" fmla="*/ 2147483647 w 46"/>
              <a:gd name="T31" fmla="*/ 2147483647 h 52"/>
              <a:gd name="T32" fmla="*/ 0 w 46"/>
              <a:gd name="T33" fmla="*/ 2147483647 h 52"/>
              <a:gd name="T34" fmla="*/ 0 w 46"/>
              <a:gd name="T35" fmla="*/ 2147483647 h 52"/>
              <a:gd name="T36" fmla="*/ 2147483647 w 46"/>
              <a:gd name="T37" fmla="*/ 2147483647 h 52"/>
              <a:gd name="T38" fmla="*/ 2147483647 w 46"/>
              <a:gd name="T39" fmla="*/ 2147483647 h 52"/>
              <a:gd name="T40" fmla="*/ 2147483647 w 46"/>
              <a:gd name="T41" fmla="*/ 2147483647 h 52"/>
              <a:gd name="T42" fmla="*/ 2147483647 w 46"/>
              <a:gd name="T43" fmla="*/ 2147483647 h 52"/>
              <a:gd name="T44" fmla="*/ 2147483647 w 46"/>
              <a:gd name="T45" fmla="*/ 0 h 52"/>
              <a:gd name="T46" fmla="*/ 2147483647 w 46"/>
              <a:gd name="T47" fmla="*/ 2147483647 h 52"/>
              <a:gd name="T48" fmla="*/ 2147483647 w 46"/>
              <a:gd name="T49" fmla="*/ 2147483647 h 52"/>
              <a:gd name="T50" fmla="*/ 2147483647 w 46"/>
              <a:gd name="T51" fmla="*/ 2147483647 h 52"/>
              <a:gd name="T52" fmla="*/ 2147483647 w 46"/>
              <a:gd name="T53" fmla="*/ 2147483647 h 52"/>
              <a:gd name="T54" fmla="*/ 2147483647 w 46"/>
              <a:gd name="T55" fmla="*/ 2147483647 h 52"/>
              <a:gd name="T56" fmla="*/ 2147483647 w 46"/>
              <a:gd name="T57" fmla="*/ 2147483647 h 52"/>
              <a:gd name="T58" fmla="*/ 2147483647 w 46"/>
              <a:gd name="T59" fmla="*/ 2147483647 h 52"/>
              <a:gd name="T60" fmla="*/ 2147483647 w 46"/>
              <a:gd name="T61" fmla="*/ 2147483647 h 52"/>
              <a:gd name="T62" fmla="*/ 2147483647 w 46"/>
              <a:gd name="T63" fmla="*/ 2147483647 h 52"/>
              <a:gd name="T64" fmla="*/ 2147483647 w 46"/>
              <a:gd name="T65" fmla="*/ 2147483647 h 52"/>
              <a:gd name="T66" fmla="*/ 2147483647 w 46"/>
              <a:gd name="T67" fmla="*/ 2147483647 h 52"/>
              <a:gd name="T68" fmla="*/ 2147483647 w 46"/>
              <a:gd name="T69" fmla="*/ 2147483647 h 52"/>
              <a:gd name="T70" fmla="*/ 2147483647 w 46"/>
              <a:gd name="T71" fmla="*/ 2147483647 h 52"/>
              <a:gd name="T72" fmla="*/ 2147483647 w 46"/>
              <a:gd name="T73" fmla="*/ 2147483647 h 52"/>
              <a:gd name="T74" fmla="*/ 2147483647 w 46"/>
              <a:gd name="T75" fmla="*/ 2147483647 h 52"/>
              <a:gd name="T76" fmla="*/ 2147483647 w 46"/>
              <a:gd name="T77" fmla="*/ 2147483647 h 52"/>
              <a:gd name="T78" fmla="*/ 2147483647 w 46"/>
              <a:gd name="T79" fmla="*/ 2147483647 h 52"/>
              <a:gd name="T80" fmla="*/ 2147483647 w 46"/>
              <a:gd name="T81" fmla="*/ 2147483647 h 52"/>
              <a:gd name="T82" fmla="*/ 2147483647 w 46"/>
              <a:gd name="T83" fmla="*/ 2147483647 h 52"/>
              <a:gd name="T84" fmla="*/ 2147483647 w 46"/>
              <a:gd name="T85" fmla="*/ 2147483647 h 52"/>
              <a:gd name="T86" fmla="*/ 2147483647 w 46"/>
              <a:gd name="T87" fmla="*/ 2147483647 h 52"/>
              <a:gd name="T88" fmla="*/ 2147483647 w 46"/>
              <a:gd name="T89" fmla="*/ 2147483647 h 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6"/>
              <a:gd name="T136" fmla="*/ 0 h 52"/>
              <a:gd name="T137" fmla="*/ 46 w 46"/>
              <a:gd name="T138" fmla="*/ 52 h 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6" h="52">
                <a:moveTo>
                  <a:pt x="22" y="0"/>
                </a:moveTo>
                <a:lnTo>
                  <a:pt x="30" y="2"/>
                </a:lnTo>
                <a:lnTo>
                  <a:pt x="36" y="4"/>
                </a:lnTo>
                <a:lnTo>
                  <a:pt x="40" y="8"/>
                </a:lnTo>
                <a:lnTo>
                  <a:pt x="44" y="16"/>
                </a:lnTo>
                <a:lnTo>
                  <a:pt x="46" y="24"/>
                </a:lnTo>
                <a:lnTo>
                  <a:pt x="46" y="32"/>
                </a:lnTo>
                <a:lnTo>
                  <a:pt x="42" y="38"/>
                </a:lnTo>
                <a:lnTo>
                  <a:pt x="40" y="44"/>
                </a:lnTo>
                <a:lnTo>
                  <a:pt x="34" y="48"/>
                </a:lnTo>
                <a:lnTo>
                  <a:pt x="28" y="50"/>
                </a:lnTo>
                <a:lnTo>
                  <a:pt x="22" y="52"/>
                </a:lnTo>
                <a:lnTo>
                  <a:pt x="16" y="50"/>
                </a:lnTo>
                <a:lnTo>
                  <a:pt x="10" y="48"/>
                </a:lnTo>
                <a:lnTo>
                  <a:pt x="6" y="42"/>
                </a:lnTo>
                <a:lnTo>
                  <a:pt x="2" y="34"/>
                </a:lnTo>
                <a:lnTo>
                  <a:pt x="0" y="26"/>
                </a:lnTo>
                <a:lnTo>
                  <a:pt x="0" y="20"/>
                </a:lnTo>
                <a:lnTo>
                  <a:pt x="4" y="14"/>
                </a:lnTo>
                <a:lnTo>
                  <a:pt x="6" y="8"/>
                </a:lnTo>
                <a:lnTo>
                  <a:pt x="12" y="4"/>
                </a:lnTo>
                <a:lnTo>
                  <a:pt x="18" y="2"/>
                </a:lnTo>
                <a:lnTo>
                  <a:pt x="22" y="0"/>
                </a:lnTo>
                <a:close/>
                <a:moveTo>
                  <a:pt x="22" y="4"/>
                </a:moveTo>
                <a:lnTo>
                  <a:pt x="18" y="4"/>
                </a:lnTo>
                <a:lnTo>
                  <a:pt x="16" y="6"/>
                </a:lnTo>
                <a:lnTo>
                  <a:pt x="12" y="8"/>
                </a:lnTo>
                <a:lnTo>
                  <a:pt x="10" y="12"/>
                </a:lnTo>
                <a:lnTo>
                  <a:pt x="10" y="16"/>
                </a:lnTo>
                <a:lnTo>
                  <a:pt x="8" y="22"/>
                </a:lnTo>
                <a:lnTo>
                  <a:pt x="10" y="32"/>
                </a:lnTo>
                <a:lnTo>
                  <a:pt x="14" y="40"/>
                </a:lnTo>
                <a:lnTo>
                  <a:pt x="16" y="44"/>
                </a:lnTo>
                <a:lnTo>
                  <a:pt x="20" y="46"/>
                </a:lnTo>
                <a:lnTo>
                  <a:pt x="24" y="48"/>
                </a:lnTo>
                <a:lnTo>
                  <a:pt x="30" y="46"/>
                </a:lnTo>
                <a:lnTo>
                  <a:pt x="34" y="44"/>
                </a:lnTo>
                <a:lnTo>
                  <a:pt x="36" y="40"/>
                </a:lnTo>
                <a:lnTo>
                  <a:pt x="36" y="36"/>
                </a:lnTo>
                <a:lnTo>
                  <a:pt x="36" y="30"/>
                </a:lnTo>
                <a:lnTo>
                  <a:pt x="36" y="22"/>
                </a:lnTo>
                <a:lnTo>
                  <a:pt x="34" y="14"/>
                </a:lnTo>
                <a:lnTo>
                  <a:pt x="32" y="8"/>
                </a:lnTo>
                <a:lnTo>
                  <a:pt x="26" y="6"/>
                </a:lnTo>
                <a:lnTo>
                  <a:pt x="22" y="4"/>
                </a:lnTo>
                <a:close/>
              </a:path>
            </a:pathLst>
          </a:custGeom>
          <a:solidFill>
            <a:srgbClr val="000000"/>
          </a:solidFill>
          <a:ln w="0">
            <a:solidFill>
              <a:srgbClr val="000000"/>
            </a:solidFill>
            <a:prstDash val="solid"/>
            <a:round/>
            <a:headEnd/>
            <a:tailEnd/>
          </a:ln>
        </p:spPr>
        <p:txBody>
          <a:bodyPr/>
          <a:lstStyle/>
          <a:p>
            <a:endParaRPr lang="en-US"/>
          </a:p>
        </p:txBody>
      </p:sp>
      <p:sp>
        <p:nvSpPr>
          <p:cNvPr id="16441" name="Freeform 64">
            <a:extLst>
              <a:ext uri="{FF2B5EF4-FFF2-40B4-BE49-F238E27FC236}">
                <a16:creationId xmlns:a16="http://schemas.microsoft.com/office/drawing/2014/main" id="{4F58972A-8EE1-C941-819F-8EF6021EC138}"/>
              </a:ext>
            </a:extLst>
          </p:cNvPr>
          <p:cNvSpPr>
            <a:spLocks/>
          </p:cNvSpPr>
          <p:nvPr/>
        </p:nvSpPr>
        <p:spPr bwMode="auto">
          <a:xfrm>
            <a:off x="911225" y="4200525"/>
            <a:ext cx="63500" cy="82550"/>
          </a:xfrm>
          <a:custGeom>
            <a:avLst/>
            <a:gdLst>
              <a:gd name="T0" fmla="*/ 2147483647 w 40"/>
              <a:gd name="T1" fmla="*/ 2147483647 h 52"/>
              <a:gd name="T2" fmla="*/ 2147483647 w 40"/>
              <a:gd name="T3" fmla="*/ 2147483647 h 52"/>
              <a:gd name="T4" fmla="*/ 2147483647 w 40"/>
              <a:gd name="T5" fmla="*/ 2147483647 h 52"/>
              <a:gd name="T6" fmla="*/ 2147483647 w 40"/>
              <a:gd name="T7" fmla="*/ 2147483647 h 52"/>
              <a:gd name="T8" fmla="*/ 2147483647 w 40"/>
              <a:gd name="T9" fmla="*/ 2147483647 h 52"/>
              <a:gd name="T10" fmla="*/ 2147483647 w 40"/>
              <a:gd name="T11" fmla="*/ 2147483647 h 52"/>
              <a:gd name="T12" fmla="*/ 2147483647 w 40"/>
              <a:gd name="T13" fmla="*/ 2147483647 h 52"/>
              <a:gd name="T14" fmla="*/ 2147483647 w 40"/>
              <a:gd name="T15" fmla="*/ 2147483647 h 52"/>
              <a:gd name="T16" fmla="*/ 2147483647 w 40"/>
              <a:gd name="T17" fmla="*/ 2147483647 h 52"/>
              <a:gd name="T18" fmla="*/ 2147483647 w 40"/>
              <a:gd name="T19" fmla="*/ 2147483647 h 52"/>
              <a:gd name="T20" fmla="*/ 0 w 40"/>
              <a:gd name="T21" fmla="*/ 2147483647 h 52"/>
              <a:gd name="T22" fmla="*/ 0 w 40"/>
              <a:gd name="T23" fmla="*/ 2147483647 h 52"/>
              <a:gd name="T24" fmla="*/ 0 w 40"/>
              <a:gd name="T25" fmla="*/ 2147483647 h 52"/>
              <a:gd name="T26" fmla="*/ 2147483647 w 40"/>
              <a:gd name="T27" fmla="*/ 2147483647 h 52"/>
              <a:gd name="T28" fmla="*/ 2147483647 w 40"/>
              <a:gd name="T29" fmla="*/ 2147483647 h 52"/>
              <a:gd name="T30" fmla="*/ 2147483647 w 40"/>
              <a:gd name="T31" fmla="*/ 2147483647 h 52"/>
              <a:gd name="T32" fmla="*/ 2147483647 w 40"/>
              <a:gd name="T33" fmla="*/ 2147483647 h 52"/>
              <a:gd name="T34" fmla="*/ 2147483647 w 40"/>
              <a:gd name="T35" fmla="*/ 0 h 52"/>
              <a:gd name="T36" fmla="*/ 2147483647 w 40"/>
              <a:gd name="T37" fmla="*/ 2147483647 h 52"/>
              <a:gd name="T38" fmla="*/ 2147483647 w 40"/>
              <a:gd name="T39" fmla="*/ 2147483647 h 52"/>
              <a:gd name="T40" fmla="*/ 2147483647 w 40"/>
              <a:gd name="T41" fmla="*/ 2147483647 h 52"/>
              <a:gd name="T42" fmla="*/ 2147483647 w 40"/>
              <a:gd name="T43" fmla="*/ 2147483647 h 52"/>
              <a:gd name="T44" fmla="*/ 2147483647 w 40"/>
              <a:gd name="T45" fmla="*/ 2147483647 h 52"/>
              <a:gd name="T46" fmla="*/ 2147483647 w 40"/>
              <a:gd name="T47" fmla="*/ 2147483647 h 52"/>
              <a:gd name="T48" fmla="*/ 2147483647 w 40"/>
              <a:gd name="T49" fmla="*/ 2147483647 h 52"/>
              <a:gd name="T50" fmla="*/ 2147483647 w 40"/>
              <a:gd name="T51" fmla="*/ 2147483647 h 52"/>
              <a:gd name="T52" fmla="*/ 2147483647 w 40"/>
              <a:gd name="T53" fmla="*/ 2147483647 h 52"/>
              <a:gd name="T54" fmla="*/ 2147483647 w 40"/>
              <a:gd name="T55" fmla="*/ 2147483647 h 52"/>
              <a:gd name="T56" fmla="*/ 2147483647 w 40"/>
              <a:gd name="T57" fmla="*/ 2147483647 h 52"/>
              <a:gd name="T58" fmla="*/ 2147483647 w 40"/>
              <a:gd name="T59" fmla="*/ 2147483647 h 52"/>
              <a:gd name="T60" fmla="*/ 2147483647 w 40"/>
              <a:gd name="T61" fmla="*/ 2147483647 h 52"/>
              <a:gd name="T62" fmla="*/ 2147483647 w 40"/>
              <a:gd name="T63" fmla="*/ 2147483647 h 52"/>
              <a:gd name="T64" fmla="*/ 2147483647 w 40"/>
              <a:gd name="T65" fmla="*/ 2147483647 h 52"/>
              <a:gd name="T66" fmla="*/ 2147483647 w 40"/>
              <a:gd name="T67" fmla="*/ 2147483647 h 52"/>
              <a:gd name="T68" fmla="*/ 2147483647 w 40"/>
              <a:gd name="T69" fmla="*/ 2147483647 h 52"/>
              <a:gd name="T70" fmla="*/ 2147483647 w 40"/>
              <a:gd name="T71" fmla="*/ 2147483647 h 52"/>
              <a:gd name="T72" fmla="*/ 2147483647 w 40"/>
              <a:gd name="T73" fmla="*/ 2147483647 h 52"/>
              <a:gd name="T74" fmla="*/ 2147483647 w 40"/>
              <a:gd name="T75" fmla="*/ 2147483647 h 52"/>
              <a:gd name="T76" fmla="*/ 2147483647 w 40"/>
              <a:gd name="T77" fmla="*/ 2147483647 h 52"/>
              <a:gd name="T78" fmla="*/ 2147483647 w 40"/>
              <a:gd name="T79" fmla="*/ 2147483647 h 52"/>
              <a:gd name="T80" fmla="*/ 2147483647 w 40"/>
              <a:gd name="T81" fmla="*/ 2147483647 h 52"/>
              <a:gd name="T82" fmla="*/ 2147483647 w 40"/>
              <a:gd name="T83" fmla="*/ 2147483647 h 52"/>
              <a:gd name="T84" fmla="*/ 2147483647 w 40"/>
              <a:gd name="T85" fmla="*/ 2147483647 h 52"/>
              <a:gd name="T86" fmla="*/ 2147483647 w 40"/>
              <a:gd name="T87" fmla="*/ 2147483647 h 52"/>
              <a:gd name="T88" fmla="*/ 2147483647 w 40"/>
              <a:gd name="T89" fmla="*/ 2147483647 h 52"/>
              <a:gd name="T90" fmla="*/ 2147483647 w 40"/>
              <a:gd name="T91" fmla="*/ 2147483647 h 52"/>
              <a:gd name="T92" fmla="*/ 2147483647 w 40"/>
              <a:gd name="T93" fmla="*/ 2147483647 h 52"/>
              <a:gd name="T94" fmla="*/ 2147483647 w 40"/>
              <a:gd name="T95" fmla="*/ 2147483647 h 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0"/>
              <a:gd name="T145" fmla="*/ 0 h 52"/>
              <a:gd name="T146" fmla="*/ 40 w 40"/>
              <a:gd name="T147" fmla="*/ 52 h 5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0" h="52">
                <a:moveTo>
                  <a:pt x="40" y="30"/>
                </a:moveTo>
                <a:lnTo>
                  <a:pt x="38" y="36"/>
                </a:lnTo>
                <a:lnTo>
                  <a:pt x="36" y="42"/>
                </a:lnTo>
                <a:lnTo>
                  <a:pt x="32" y="46"/>
                </a:lnTo>
                <a:lnTo>
                  <a:pt x="26" y="50"/>
                </a:lnTo>
                <a:lnTo>
                  <a:pt x="20" y="52"/>
                </a:lnTo>
                <a:lnTo>
                  <a:pt x="14" y="50"/>
                </a:lnTo>
                <a:lnTo>
                  <a:pt x="10" y="48"/>
                </a:lnTo>
                <a:lnTo>
                  <a:pt x="6" y="44"/>
                </a:lnTo>
                <a:lnTo>
                  <a:pt x="2" y="40"/>
                </a:lnTo>
                <a:lnTo>
                  <a:pt x="0" y="34"/>
                </a:lnTo>
                <a:lnTo>
                  <a:pt x="0" y="26"/>
                </a:lnTo>
                <a:lnTo>
                  <a:pt x="0" y="18"/>
                </a:lnTo>
                <a:lnTo>
                  <a:pt x="2" y="12"/>
                </a:lnTo>
                <a:lnTo>
                  <a:pt x="6" y="8"/>
                </a:lnTo>
                <a:lnTo>
                  <a:pt x="12" y="4"/>
                </a:lnTo>
                <a:lnTo>
                  <a:pt x="16" y="2"/>
                </a:lnTo>
                <a:lnTo>
                  <a:pt x="22" y="0"/>
                </a:lnTo>
                <a:lnTo>
                  <a:pt x="28" y="2"/>
                </a:lnTo>
                <a:lnTo>
                  <a:pt x="34" y="4"/>
                </a:lnTo>
                <a:lnTo>
                  <a:pt x="36" y="8"/>
                </a:lnTo>
                <a:lnTo>
                  <a:pt x="38" y="12"/>
                </a:lnTo>
                <a:lnTo>
                  <a:pt x="38" y="14"/>
                </a:lnTo>
                <a:lnTo>
                  <a:pt x="36" y="16"/>
                </a:lnTo>
                <a:lnTo>
                  <a:pt x="34" y="16"/>
                </a:lnTo>
                <a:lnTo>
                  <a:pt x="30" y="16"/>
                </a:lnTo>
                <a:lnTo>
                  <a:pt x="30" y="14"/>
                </a:lnTo>
                <a:lnTo>
                  <a:pt x="28" y="12"/>
                </a:lnTo>
                <a:lnTo>
                  <a:pt x="28" y="10"/>
                </a:lnTo>
                <a:lnTo>
                  <a:pt x="28" y="8"/>
                </a:lnTo>
                <a:lnTo>
                  <a:pt x="26" y="6"/>
                </a:lnTo>
                <a:lnTo>
                  <a:pt x="24" y="4"/>
                </a:lnTo>
                <a:lnTo>
                  <a:pt x="20" y="4"/>
                </a:lnTo>
                <a:lnTo>
                  <a:pt x="16" y="4"/>
                </a:lnTo>
                <a:lnTo>
                  <a:pt x="12" y="8"/>
                </a:lnTo>
                <a:lnTo>
                  <a:pt x="10" y="14"/>
                </a:lnTo>
                <a:lnTo>
                  <a:pt x="8" y="20"/>
                </a:lnTo>
                <a:lnTo>
                  <a:pt x="10" y="28"/>
                </a:lnTo>
                <a:lnTo>
                  <a:pt x="12" y="36"/>
                </a:lnTo>
                <a:lnTo>
                  <a:pt x="16" y="40"/>
                </a:lnTo>
                <a:lnTo>
                  <a:pt x="20" y="42"/>
                </a:lnTo>
                <a:lnTo>
                  <a:pt x="24" y="42"/>
                </a:lnTo>
                <a:lnTo>
                  <a:pt x="30" y="42"/>
                </a:lnTo>
                <a:lnTo>
                  <a:pt x="34" y="40"/>
                </a:lnTo>
                <a:lnTo>
                  <a:pt x="36" y="36"/>
                </a:lnTo>
                <a:lnTo>
                  <a:pt x="40" y="30"/>
                </a:lnTo>
                <a:close/>
              </a:path>
            </a:pathLst>
          </a:custGeom>
          <a:solidFill>
            <a:srgbClr val="000000"/>
          </a:solidFill>
          <a:ln w="0">
            <a:solidFill>
              <a:srgbClr val="000000"/>
            </a:solidFill>
            <a:prstDash val="solid"/>
            <a:round/>
            <a:headEnd/>
            <a:tailEnd/>
          </a:ln>
        </p:spPr>
        <p:txBody>
          <a:bodyPr/>
          <a:lstStyle/>
          <a:p>
            <a:endParaRPr lang="en-US"/>
          </a:p>
        </p:txBody>
      </p:sp>
      <p:sp>
        <p:nvSpPr>
          <p:cNvPr id="16442" name="Freeform 65">
            <a:extLst>
              <a:ext uri="{FF2B5EF4-FFF2-40B4-BE49-F238E27FC236}">
                <a16:creationId xmlns:a16="http://schemas.microsoft.com/office/drawing/2014/main" id="{4D7A3A52-D18D-3248-966A-2BEBA44615E8}"/>
              </a:ext>
            </a:extLst>
          </p:cNvPr>
          <p:cNvSpPr>
            <a:spLocks/>
          </p:cNvSpPr>
          <p:nvPr/>
        </p:nvSpPr>
        <p:spPr bwMode="auto">
          <a:xfrm>
            <a:off x="984250" y="4159250"/>
            <a:ext cx="82550" cy="120650"/>
          </a:xfrm>
          <a:custGeom>
            <a:avLst/>
            <a:gdLst>
              <a:gd name="T0" fmla="*/ 2147483647 w 52"/>
              <a:gd name="T1" fmla="*/ 2147483647 h 76"/>
              <a:gd name="T2" fmla="*/ 2147483647 w 52"/>
              <a:gd name="T3" fmla="*/ 2147483647 h 76"/>
              <a:gd name="T4" fmla="*/ 2147483647 w 52"/>
              <a:gd name="T5" fmla="*/ 2147483647 h 76"/>
              <a:gd name="T6" fmla="*/ 2147483647 w 52"/>
              <a:gd name="T7" fmla="*/ 2147483647 h 76"/>
              <a:gd name="T8" fmla="*/ 2147483647 w 52"/>
              <a:gd name="T9" fmla="*/ 2147483647 h 76"/>
              <a:gd name="T10" fmla="*/ 2147483647 w 52"/>
              <a:gd name="T11" fmla="*/ 2147483647 h 76"/>
              <a:gd name="T12" fmla="*/ 2147483647 w 52"/>
              <a:gd name="T13" fmla="*/ 2147483647 h 76"/>
              <a:gd name="T14" fmla="*/ 2147483647 w 52"/>
              <a:gd name="T15" fmla="*/ 2147483647 h 76"/>
              <a:gd name="T16" fmla="*/ 2147483647 w 52"/>
              <a:gd name="T17" fmla="*/ 2147483647 h 76"/>
              <a:gd name="T18" fmla="*/ 2147483647 w 52"/>
              <a:gd name="T19" fmla="*/ 2147483647 h 76"/>
              <a:gd name="T20" fmla="*/ 2147483647 w 52"/>
              <a:gd name="T21" fmla="*/ 2147483647 h 76"/>
              <a:gd name="T22" fmla="*/ 2147483647 w 52"/>
              <a:gd name="T23" fmla="*/ 2147483647 h 76"/>
              <a:gd name="T24" fmla="*/ 2147483647 w 52"/>
              <a:gd name="T25" fmla="*/ 2147483647 h 76"/>
              <a:gd name="T26" fmla="*/ 2147483647 w 52"/>
              <a:gd name="T27" fmla="*/ 2147483647 h 76"/>
              <a:gd name="T28" fmla="*/ 2147483647 w 52"/>
              <a:gd name="T29" fmla="*/ 2147483647 h 76"/>
              <a:gd name="T30" fmla="*/ 2147483647 w 52"/>
              <a:gd name="T31" fmla="*/ 2147483647 h 76"/>
              <a:gd name="T32" fmla="*/ 2147483647 w 52"/>
              <a:gd name="T33" fmla="*/ 2147483647 h 76"/>
              <a:gd name="T34" fmla="*/ 2147483647 w 52"/>
              <a:gd name="T35" fmla="*/ 2147483647 h 76"/>
              <a:gd name="T36" fmla="*/ 2147483647 w 52"/>
              <a:gd name="T37" fmla="*/ 2147483647 h 76"/>
              <a:gd name="T38" fmla="*/ 2147483647 w 52"/>
              <a:gd name="T39" fmla="*/ 2147483647 h 76"/>
              <a:gd name="T40" fmla="*/ 2147483647 w 52"/>
              <a:gd name="T41" fmla="*/ 2147483647 h 76"/>
              <a:gd name="T42" fmla="*/ 2147483647 w 52"/>
              <a:gd name="T43" fmla="*/ 2147483647 h 76"/>
              <a:gd name="T44" fmla="*/ 0 w 52"/>
              <a:gd name="T45" fmla="*/ 2147483647 h 76"/>
              <a:gd name="T46" fmla="*/ 2147483647 w 52"/>
              <a:gd name="T47" fmla="*/ 2147483647 h 76"/>
              <a:gd name="T48" fmla="*/ 2147483647 w 52"/>
              <a:gd name="T49" fmla="*/ 2147483647 h 76"/>
              <a:gd name="T50" fmla="*/ 2147483647 w 52"/>
              <a:gd name="T51" fmla="*/ 2147483647 h 76"/>
              <a:gd name="T52" fmla="*/ 2147483647 w 52"/>
              <a:gd name="T53" fmla="*/ 2147483647 h 76"/>
              <a:gd name="T54" fmla="*/ 2147483647 w 52"/>
              <a:gd name="T55" fmla="*/ 2147483647 h 76"/>
              <a:gd name="T56" fmla="*/ 2147483647 w 52"/>
              <a:gd name="T57" fmla="*/ 2147483647 h 76"/>
              <a:gd name="T58" fmla="*/ 2147483647 w 52"/>
              <a:gd name="T59" fmla="*/ 2147483647 h 76"/>
              <a:gd name="T60" fmla="*/ 0 w 52"/>
              <a:gd name="T61" fmla="*/ 2147483647 h 76"/>
              <a:gd name="T62" fmla="*/ 2147483647 w 52"/>
              <a:gd name="T63" fmla="*/ 0 h 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2"/>
              <a:gd name="T97" fmla="*/ 0 h 76"/>
              <a:gd name="T98" fmla="*/ 52 w 52"/>
              <a:gd name="T99" fmla="*/ 76 h 7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2" h="76">
                <a:moveTo>
                  <a:pt x="16" y="0"/>
                </a:moveTo>
                <a:lnTo>
                  <a:pt x="16" y="48"/>
                </a:lnTo>
                <a:lnTo>
                  <a:pt x="28" y="38"/>
                </a:lnTo>
                <a:lnTo>
                  <a:pt x="32" y="34"/>
                </a:lnTo>
                <a:lnTo>
                  <a:pt x="34" y="32"/>
                </a:lnTo>
                <a:lnTo>
                  <a:pt x="34" y="30"/>
                </a:lnTo>
                <a:lnTo>
                  <a:pt x="32" y="30"/>
                </a:lnTo>
                <a:lnTo>
                  <a:pt x="30" y="28"/>
                </a:lnTo>
                <a:lnTo>
                  <a:pt x="50" y="28"/>
                </a:lnTo>
                <a:lnTo>
                  <a:pt x="46" y="30"/>
                </a:lnTo>
                <a:lnTo>
                  <a:pt x="44" y="30"/>
                </a:lnTo>
                <a:lnTo>
                  <a:pt x="40" y="32"/>
                </a:lnTo>
                <a:lnTo>
                  <a:pt x="38" y="34"/>
                </a:lnTo>
                <a:lnTo>
                  <a:pt x="24" y="46"/>
                </a:lnTo>
                <a:lnTo>
                  <a:pt x="38" y="62"/>
                </a:lnTo>
                <a:lnTo>
                  <a:pt x="40" y="66"/>
                </a:lnTo>
                <a:lnTo>
                  <a:pt x="42" y="68"/>
                </a:lnTo>
                <a:lnTo>
                  <a:pt x="44" y="70"/>
                </a:lnTo>
                <a:lnTo>
                  <a:pt x="46" y="72"/>
                </a:lnTo>
                <a:lnTo>
                  <a:pt x="48" y="74"/>
                </a:lnTo>
                <a:lnTo>
                  <a:pt x="50" y="74"/>
                </a:lnTo>
                <a:lnTo>
                  <a:pt x="52" y="74"/>
                </a:lnTo>
                <a:lnTo>
                  <a:pt x="52" y="76"/>
                </a:lnTo>
                <a:lnTo>
                  <a:pt x="30" y="76"/>
                </a:lnTo>
                <a:lnTo>
                  <a:pt x="30" y="74"/>
                </a:lnTo>
                <a:lnTo>
                  <a:pt x="32" y="74"/>
                </a:lnTo>
                <a:lnTo>
                  <a:pt x="34" y="74"/>
                </a:lnTo>
                <a:lnTo>
                  <a:pt x="34" y="72"/>
                </a:lnTo>
                <a:lnTo>
                  <a:pt x="32" y="70"/>
                </a:lnTo>
                <a:lnTo>
                  <a:pt x="32" y="68"/>
                </a:lnTo>
                <a:lnTo>
                  <a:pt x="16" y="48"/>
                </a:lnTo>
                <a:lnTo>
                  <a:pt x="16" y="64"/>
                </a:lnTo>
                <a:lnTo>
                  <a:pt x="16" y="70"/>
                </a:lnTo>
                <a:lnTo>
                  <a:pt x="16" y="72"/>
                </a:lnTo>
                <a:lnTo>
                  <a:pt x="16" y="74"/>
                </a:lnTo>
                <a:lnTo>
                  <a:pt x="18" y="74"/>
                </a:lnTo>
                <a:lnTo>
                  <a:pt x="20" y="74"/>
                </a:lnTo>
                <a:lnTo>
                  <a:pt x="22" y="74"/>
                </a:lnTo>
                <a:lnTo>
                  <a:pt x="22" y="76"/>
                </a:lnTo>
                <a:lnTo>
                  <a:pt x="0" y="76"/>
                </a:lnTo>
                <a:lnTo>
                  <a:pt x="0" y="74"/>
                </a:lnTo>
                <a:lnTo>
                  <a:pt x="2" y="74"/>
                </a:lnTo>
                <a:lnTo>
                  <a:pt x="4" y="74"/>
                </a:lnTo>
                <a:lnTo>
                  <a:pt x="6" y="72"/>
                </a:lnTo>
                <a:lnTo>
                  <a:pt x="6" y="68"/>
                </a:lnTo>
                <a:lnTo>
                  <a:pt x="6" y="64"/>
                </a:lnTo>
                <a:lnTo>
                  <a:pt x="6" y="20"/>
                </a:lnTo>
                <a:lnTo>
                  <a:pt x="6" y="14"/>
                </a:lnTo>
                <a:lnTo>
                  <a:pt x="6" y="10"/>
                </a:lnTo>
                <a:lnTo>
                  <a:pt x="6" y="8"/>
                </a:lnTo>
                <a:lnTo>
                  <a:pt x="4" y="6"/>
                </a:lnTo>
                <a:lnTo>
                  <a:pt x="2" y="6"/>
                </a:lnTo>
                <a:lnTo>
                  <a:pt x="0" y="8"/>
                </a:lnTo>
                <a:lnTo>
                  <a:pt x="0" y="6"/>
                </a:lnTo>
                <a:lnTo>
                  <a:pt x="14" y="0"/>
                </a:lnTo>
                <a:lnTo>
                  <a:pt x="16" y="0"/>
                </a:lnTo>
                <a:close/>
              </a:path>
            </a:pathLst>
          </a:custGeom>
          <a:solidFill>
            <a:srgbClr val="000000"/>
          </a:solidFill>
          <a:ln w="0">
            <a:solidFill>
              <a:srgbClr val="000000"/>
            </a:solidFill>
            <a:prstDash val="solid"/>
            <a:round/>
            <a:headEnd/>
            <a:tailEnd/>
          </a:ln>
        </p:spPr>
        <p:txBody>
          <a:bodyPr/>
          <a:lstStyle/>
          <a:p>
            <a:endParaRPr lang="en-US"/>
          </a:p>
        </p:txBody>
      </p:sp>
      <p:sp>
        <p:nvSpPr>
          <p:cNvPr id="16443" name="Freeform 66">
            <a:extLst>
              <a:ext uri="{FF2B5EF4-FFF2-40B4-BE49-F238E27FC236}">
                <a16:creationId xmlns:a16="http://schemas.microsoft.com/office/drawing/2014/main" id="{96761210-87D9-A445-BD62-EFA776F3E2FE}"/>
              </a:ext>
            </a:extLst>
          </p:cNvPr>
          <p:cNvSpPr>
            <a:spLocks noEditPoints="1"/>
          </p:cNvSpPr>
          <p:nvPr/>
        </p:nvSpPr>
        <p:spPr bwMode="auto">
          <a:xfrm>
            <a:off x="1117600" y="4200525"/>
            <a:ext cx="71438" cy="82550"/>
          </a:xfrm>
          <a:custGeom>
            <a:avLst/>
            <a:gdLst>
              <a:gd name="T0" fmla="*/ 2147483647 w 45"/>
              <a:gd name="T1" fmla="*/ 0 h 52"/>
              <a:gd name="T2" fmla="*/ 2147483647 w 45"/>
              <a:gd name="T3" fmla="*/ 2147483647 h 52"/>
              <a:gd name="T4" fmla="*/ 2147483647 w 45"/>
              <a:gd name="T5" fmla="*/ 2147483647 h 52"/>
              <a:gd name="T6" fmla="*/ 2147483647 w 45"/>
              <a:gd name="T7" fmla="*/ 2147483647 h 52"/>
              <a:gd name="T8" fmla="*/ 2147483647 w 45"/>
              <a:gd name="T9" fmla="*/ 2147483647 h 52"/>
              <a:gd name="T10" fmla="*/ 2147483647 w 45"/>
              <a:gd name="T11" fmla="*/ 2147483647 h 52"/>
              <a:gd name="T12" fmla="*/ 2147483647 w 45"/>
              <a:gd name="T13" fmla="*/ 2147483647 h 52"/>
              <a:gd name="T14" fmla="*/ 2147483647 w 45"/>
              <a:gd name="T15" fmla="*/ 2147483647 h 52"/>
              <a:gd name="T16" fmla="*/ 2147483647 w 45"/>
              <a:gd name="T17" fmla="*/ 2147483647 h 52"/>
              <a:gd name="T18" fmla="*/ 2147483647 w 45"/>
              <a:gd name="T19" fmla="*/ 2147483647 h 52"/>
              <a:gd name="T20" fmla="*/ 2147483647 w 45"/>
              <a:gd name="T21" fmla="*/ 2147483647 h 52"/>
              <a:gd name="T22" fmla="*/ 2147483647 w 45"/>
              <a:gd name="T23" fmla="*/ 2147483647 h 52"/>
              <a:gd name="T24" fmla="*/ 2147483647 w 45"/>
              <a:gd name="T25" fmla="*/ 2147483647 h 52"/>
              <a:gd name="T26" fmla="*/ 2147483647 w 45"/>
              <a:gd name="T27" fmla="*/ 2147483647 h 52"/>
              <a:gd name="T28" fmla="*/ 2147483647 w 45"/>
              <a:gd name="T29" fmla="*/ 2147483647 h 52"/>
              <a:gd name="T30" fmla="*/ 0 w 45"/>
              <a:gd name="T31" fmla="*/ 2147483647 h 52"/>
              <a:gd name="T32" fmla="*/ 0 w 45"/>
              <a:gd name="T33" fmla="*/ 2147483647 h 52"/>
              <a:gd name="T34" fmla="*/ 0 w 45"/>
              <a:gd name="T35" fmla="*/ 2147483647 h 52"/>
              <a:gd name="T36" fmla="*/ 2147483647 w 45"/>
              <a:gd name="T37" fmla="*/ 2147483647 h 52"/>
              <a:gd name="T38" fmla="*/ 2147483647 w 45"/>
              <a:gd name="T39" fmla="*/ 2147483647 h 52"/>
              <a:gd name="T40" fmla="*/ 2147483647 w 45"/>
              <a:gd name="T41" fmla="*/ 2147483647 h 52"/>
              <a:gd name="T42" fmla="*/ 2147483647 w 45"/>
              <a:gd name="T43" fmla="*/ 2147483647 h 52"/>
              <a:gd name="T44" fmla="*/ 2147483647 w 45"/>
              <a:gd name="T45" fmla="*/ 0 h 52"/>
              <a:gd name="T46" fmla="*/ 2147483647 w 45"/>
              <a:gd name="T47" fmla="*/ 2147483647 h 52"/>
              <a:gd name="T48" fmla="*/ 2147483647 w 45"/>
              <a:gd name="T49" fmla="*/ 2147483647 h 52"/>
              <a:gd name="T50" fmla="*/ 2147483647 w 45"/>
              <a:gd name="T51" fmla="*/ 2147483647 h 52"/>
              <a:gd name="T52" fmla="*/ 2147483647 w 45"/>
              <a:gd name="T53" fmla="*/ 2147483647 h 52"/>
              <a:gd name="T54" fmla="*/ 2147483647 w 45"/>
              <a:gd name="T55" fmla="*/ 2147483647 h 52"/>
              <a:gd name="T56" fmla="*/ 2147483647 w 45"/>
              <a:gd name="T57" fmla="*/ 2147483647 h 52"/>
              <a:gd name="T58" fmla="*/ 2147483647 w 45"/>
              <a:gd name="T59" fmla="*/ 2147483647 h 52"/>
              <a:gd name="T60" fmla="*/ 2147483647 w 45"/>
              <a:gd name="T61" fmla="*/ 2147483647 h 52"/>
              <a:gd name="T62" fmla="*/ 2147483647 w 45"/>
              <a:gd name="T63" fmla="*/ 2147483647 h 52"/>
              <a:gd name="T64" fmla="*/ 2147483647 w 45"/>
              <a:gd name="T65" fmla="*/ 2147483647 h 52"/>
              <a:gd name="T66" fmla="*/ 2147483647 w 45"/>
              <a:gd name="T67" fmla="*/ 2147483647 h 52"/>
              <a:gd name="T68" fmla="*/ 2147483647 w 45"/>
              <a:gd name="T69" fmla="*/ 2147483647 h 52"/>
              <a:gd name="T70" fmla="*/ 2147483647 w 45"/>
              <a:gd name="T71" fmla="*/ 2147483647 h 52"/>
              <a:gd name="T72" fmla="*/ 2147483647 w 45"/>
              <a:gd name="T73" fmla="*/ 2147483647 h 52"/>
              <a:gd name="T74" fmla="*/ 2147483647 w 45"/>
              <a:gd name="T75" fmla="*/ 2147483647 h 52"/>
              <a:gd name="T76" fmla="*/ 2147483647 w 45"/>
              <a:gd name="T77" fmla="*/ 2147483647 h 52"/>
              <a:gd name="T78" fmla="*/ 2147483647 w 45"/>
              <a:gd name="T79" fmla="*/ 2147483647 h 52"/>
              <a:gd name="T80" fmla="*/ 2147483647 w 45"/>
              <a:gd name="T81" fmla="*/ 2147483647 h 52"/>
              <a:gd name="T82" fmla="*/ 2147483647 w 45"/>
              <a:gd name="T83" fmla="*/ 2147483647 h 52"/>
              <a:gd name="T84" fmla="*/ 2147483647 w 45"/>
              <a:gd name="T85" fmla="*/ 2147483647 h 52"/>
              <a:gd name="T86" fmla="*/ 2147483647 w 45"/>
              <a:gd name="T87" fmla="*/ 2147483647 h 52"/>
              <a:gd name="T88" fmla="*/ 2147483647 w 45"/>
              <a:gd name="T89" fmla="*/ 2147483647 h 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5"/>
              <a:gd name="T136" fmla="*/ 0 h 52"/>
              <a:gd name="T137" fmla="*/ 45 w 45"/>
              <a:gd name="T138" fmla="*/ 52 h 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5" h="52">
                <a:moveTo>
                  <a:pt x="22" y="0"/>
                </a:moveTo>
                <a:lnTo>
                  <a:pt x="28" y="2"/>
                </a:lnTo>
                <a:lnTo>
                  <a:pt x="34" y="4"/>
                </a:lnTo>
                <a:lnTo>
                  <a:pt x="39" y="8"/>
                </a:lnTo>
                <a:lnTo>
                  <a:pt x="43" y="16"/>
                </a:lnTo>
                <a:lnTo>
                  <a:pt x="45" y="24"/>
                </a:lnTo>
                <a:lnTo>
                  <a:pt x="43" y="32"/>
                </a:lnTo>
                <a:lnTo>
                  <a:pt x="41" y="38"/>
                </a:lnTo>
                <a:lnTo>
                  <a:pt x="37" y="44"/>
                </a:lnTo>
                <a:lnTo>
                  <a:pt x="34" y="48"/>
                </a:lnTo>
                <a:lnTo>
                  <a:pt x="28" y="50"/>
                </a:lnTo>
                <a:lnTo>
                  <a:pt x="22" y="52"/>
                </a:lnTo>
                <a:lnTo>
                  <a:pt x="14" y="50"/>
                </a:lnTo>
                <a:lnTo>
                  <a:pt x="10" y="48"/>
                </a:lnTo>
                <a:lnTo>
                  <a:pt x="4" y="42"/>
                </a:lnTo>
                <a:lnTo>
                  <a:pt x="0" y="34"/>
                </a:lnTo>
                <a:lnTo>
                  <a:pt x="0" y="26"/>
                </a:lnTo>
                <a:lnTo>
                  <a:pt x="0" y="20"/>
                </a:lnTo>
                <a:lnTo>
                  <a:pt x="2" y="14"/>
                </a:lnTo>
                <a:lnTo>
                  <a:pt x="6" y="8"/>
                </a:lnTo>
                <a:lnTo>
                  <a:pt x="10" y="4"/>
                </a:lnTo>
                <a:lnTo>
                  <a:pt x="16" y="2"/>
                </a:lnTo>
                <a:lnTo>
                  <a:pt x="22" y="0"/>
                </a:lnTo>
                <a:close/>
                <a:moveTo>
                  <a:pt x="20" y="4"/>
                </a:moveTo>
                <a:lnTo>
                  <a:pt x="18" y="4"/>
                </a:lnTo>
                <a:lnTo>
                  <a:pt x="14" y="6"/>
                </a:lnTo>
                <a:lnTo>
                  <a:pt x="12" y="8"/>
                </a:lnTo>
                <a:lnTo>
                  <a:pt x="10" y="12"/>
                </a:lnTo>
                <a:lnTo>
                  <a:pt x="8" y="16"/>
                </a:lnTo>
                <a:lnTo>
                  <a:pt x="8" y="22"/>
                </a:lnTo>
                <a:lnTo>
                  <a:pt x="10" y="32"/>
                </a:lnTo>
                <a:lnTo>
                  <a:pt x="12" y="40"/>
                </a:lnTo>
                <a:lnTo>
                  <a:pt x="16" y="44"/>
                </a:lnTo>
                <a:lnTo>
                  <a:pt x="20" y="46"/>
                </a:lnTo>
                <a:lnTo>
                  <a:pt x="24" y="48"/>
                </a:lnTo>
                <a:lnTo>
                  <a:pt x="28" y="46"/>
                </a:lnTo>
                <a:lnTo>
                  <a:pt x="32" y="44"/>
                </a:lnTo>
                <a:lnTo>
                  <a:pt x="34" y="40"/>
                </a:lnTo>
                <a:lnTo>
                  <a:pt x="35" y="36"/>
                </a:lnTo>
                <a:lnTo>
                  <a:pt x="35" y="30"/>
                </a:lnTo>
                <a:lnTo>
                  <a:pt x="35" y="22"/>
                </a:lnTo>
                <a:lnTo>
                  <a:pt x="34" y="14"/>
                </a:lnTo>
                <a:lnTo>
                  <a:pt x="30" y="8"/>
                </a:lnTo>
                <a:lnTo>
                  <a:pt x="26" y="6"/>
                </a:lnTo>
                <a:lnTo>
                  <a:pt x="20" y="4"/>
                </a:lnTo>
                <a:close/>
              </a:path>
            </a:pathLst>
          </a:custGeom>
          <a:solidFill>
            <a:srgbClr val="000000"/>
          </a:solidFill>
          <a:ln w="0">
            <a:solidFill>
              <a:srgbClr val="000000"/>
            </a:solidFill>
            <a:prstDash val="solid"/>
            <a:round/>
            <a:headEnd/>
            <a:tailEnd/>
          </a:ln>
        </p:spPr>
        <p:txBody>
          <a:bodyPr/>
          <a:lstStyle/>
          <a:p>
            <a:endParaRPr lang="en-US"/>
          </a:p>
        </p:txBody>
      </p:sp>
      <p:sp>
        <p:nvSpPr>
          <p:cNvPr id="16444" name="Freeform 67">
            <a:extLst>
              <a:ext uri="{FF2B5EF4-FFF2-40B4-BE49-F238E27FC236}">
                <a16:creationId xmlns:a16="http://schemas.microsoft.com/office/drawing/2014/main" id="{C1B0125C-B068-3048-9311-C507043B5169}"/>
              </a:ext>
            </a:extLst>
          </p:cNvPr>
          <p:cNvSpPr>
            <a:spLocks/>
          </p:cNvSpPr>
          <p:nvPr/>
        </p:nvSpPr>
        <p:spPr bwMode="auto">
          <a:xfrm>
            <a:off x="1201738" y="4159250"/>
            <a:ext cx="66675" cy="120650"/>
          </a:xfrm>
          <a:custGeom>
            <a:avLst/>
            <a:gdLst>
              <a:gd name="T0" fmla="*/ 2147483647 w 42"/>
              <a:gd name="T1" fmla="*/ 2147483647 h 76"/>
              <a:gd name="T2" fmla="*/ 2147483647 w 42"/>
              <a:gd name="T3" fmla="*/ 2147483647 h 76"/>
              <a:gd name="T4" fmla="*/ 2147483647 w 42"/>
              <a:gd name="T5" fmla="*/ 2147483647 h 76"/>
              <a:gd name="T6" fmla="*/ 2147483647 w 42"/>
              <a:gd name="T7" fmla="*/ 2147483647 h 76"/>
              <a:gd name="T8" fmla="*/ 2147483647 w 42"/>
              <a:gd name="T9" fmla="*/ 2147483647 h 76"/>
              <a:gd name="T10" fmla="*/ 2147483647 w 42"/>
              <a:gd name="T11" fmla="*/ 2147483647 h 76"/>
              <a:gd name="T12" fmla="*/ 2147483647 w 42"/>
              <a:gd name="T13" fmla="*/ 2147483647 h 76"/>
              <a:gd name="T14" fmla="*/ 2147483647 w 42"/>
              <a:gd name="T15" fmla="*/ 2147483647 h 76"/>
              <a:gd name="T16" fmla="*/ 0 w 42"/>
              <a:gd name="T17" fmla="*/ 2147483647 h 76"/>
              <a:gd name="T18" fmla="*/ 0 w 42"/>
              <a:gd name="T19" fmla="*/ 2147483647 h 76"/>
              <a:gd name="T20" fmla="*/ 2147483647 w 42"/>
              <a:gd name="T21" fmla="*/ 2147483647 h 76"/>
              <a:gd name="T22" fmla="*/ 2147483647 w 42"/>
              <a:gd name="T23" fmla="*/ 2147483647 h 76"/>
              <a:gd name="T24" fmla="*/ 2147483647 w 42"/>
              <a:gd name="T25" fmla="*/ 2147483647 h 76"/>
              <a:gd name="T26" fmla="*/ 2147483647 w 42"/>
              <a:gd name="T27" fmla="*/ 2147483647 h 76"/>
              <a:gd name="T28" fmla="*/ 2147483647 w 42"/>
              <a:gd name="T29" fmla="*/ 2147483647 h 76"/>
              <a:gd name="T30" fmla="*/ 2147483647 w 42"/>
              <a:gd name="T31" fmla="*/ 2147483647 h 76"/>
              <a:gd name="T32" fmla="*/ 2147483647 w 42"/>
              <a:gd name="T33" fmla="*/ 2147483647 h 76"/>
              <a:gd name="T34" fmla="*/ 2147483647 w 42"/>
              <a:gd name="T35" fmla="*/ 2147483647 h 76"/>
              <a:gd name="T36" fmla="*/ 0 w 42"/>
              <a:gd name="T37" fmla="*/ 2147483647 h 76"/>
              <a:gd name="T38" fmla="*/ 0 w 42"/>
              <a:gd name="T39" fmla="*/ 2147483647 h 76"/>
              <a:gd name="T40" fmla="*/ 2147483647 w 42"/>
              <a:gd name="T41" fmla="*/ 2147483647 h 76"/>
              <a:gd name="T42" fmla="*/ 2147483647 w 42"/>
              <a:gd name="T43" fmla="*/ 2147483647 h 76"/>
              <a:gd name="T44" fmla="*/ 2147483647 w 42"/>
              <a:gd name="T45" fmla="*/ 2147483647 h 76"/>
              <a:gd name="T46" fmla="*/ 2147483647 w 42"/>
              <a:gd name="T47" fmla="*/ 2147483647 h 76"/>
              <a:gd name="T48" fmla="*/ 2147483647 w 42"/>
              <a:gd name="T49" fmla="*/ 2147483647 h 76"/>
              <a:gd name="T50" fmla="*/ 2147483647 w 42"/>
              <a:gd name="T51" fmla="*/ 2147483647 h 76"/>
              <a:gd name="T52" fmla="*/ 2147483647 w 42"/>
              <a:gd name="T53" fmla="*/ 2147483647 h 76"/>
              <a:gd name="T54" fmla="*/ 2147483647 w 42"/>
              <a:gd name="T55" fmla="*/ 0 h 76"/>
              <a:gd name="T56" fmla="*/ 2147483647 w 42"/>
              <a:gd name="T57" fmla="*/ 2147483647 h 76"/>
              <a:gd name="T58" fmla="*/ 2147483647 w 42"/>
              <a:gd name="T59" fmla="*/ 2147483647 h 76"/>
              <a:gd name="T60" fmla="*/ 2147483647 w 42"/>
              <a:gd name="T61" fmla="*/ 2147483647 h 76"/>
              <a:gd name="T62" fmla="*/ 2147483647 w 42"/>
              <a:gd name="T63" fmla="*/ 2147483647 h 76"/>
              <a:gd name="T64" fmla="*/ 2147483647 w 42"/>
              <a:gd name="T65" fmla="*/ 2147483647 h 76"/>
              <a:gd name="T66" fmla="*/ 2147483647 w 42"/>
              <a:gd name="T67" fmla="*/ 2147483647 h 76"/>
              <a:gd name="T68" fmla="*/ 2147483647 w 42"/>
              <a:gd name="T69" fmla="*/ 2147483647 h 76"/>
              <a:gd name="T70" fmla="*/ 2147483647 w 42"/>
              <a:gd name="T71" fmla="*/ 2147483647 h 76"/>
              <a:gd name="T72" fmla="*/ 2147483647 w 42"/>
              <a:gd name="T73" fmla="*/ 2147483647 h 76"/>
              <a:gd name="T74" fmla="*/ 2147483647 w 42"/>
              <a:gd name="T75" fmla="*/ 2147483647 h 76"/>
              <a:gd name="T76" fmla="*/ 2147483647 w 42"/>
              <a:gd name="T77" fmla="*/ 2147483647 h 76"/>
              <a:gd name="T78" fmla="*/ 2147483647 w 42"/>
              <a:gd name="T79" fmla="*/ 2147483647 h 76"/>
              <a:gd name="T80" fmla="*/ 2147483647 w 42"/>
              <a:gd name="T81" fmla="*/ 2147483647 h 76"/>
              <a:gd name="T82" fmla="*/ 2147483647 w 42"/>
              <a:gd name="T83" fmla="*/ 2147483647 h 76"/>
              <a:gd name="T84" fmla="*/ 2147483647 w 42"/>
              <a:gd name="T85" fmla="*/ 2147483647 h 76"/>
              <a:gd name="T86" fmla="*/ 2147483647 w 42"/>
              <a:gd name="T87" fmla="*/ 2147483647 h 76"/>
              <a:gd name="T88" fmla="*/ 2147483647 w 42"/>
              <a:gd name="T89" fmla="*/ 2147483647 h 76"/>
              <a:gd name="T90" fmla="*/ 2147483647 w 42"/>
              <a:gd name="T91" fmla="*/ 2147483647 h 76"/>
              <a:gd name="T92" fmla="*/ 2147483647 w 42"/>
              <a:gd name="T93" fmla="*/ 2147483647 h 76"/>
              <a:gd name="T94" fmla="*/ 2147483647 w 42"/>
              <a:gd name="T95" fmla="*/ 2147483647 h 76"/>
              <a:gd name="T96" fmla="*/ 2147483647 w 42"/>
              <a:gd name="T97" fmla="*/ 2147483647 h 76"/>
              <a:gd name="T98" fmla="*/ 2147483647 w 42"/>
              <a:gd name="T99" fmla="*/ 2147483647 h 76"/>
              <a:gd name="T100" fmla="*/ 2147483647 w 42"/>
              <a:gd name="T101" fmla="*/ 2147483647 h 76"/>
              <a:gd name="T102" fmla="*/ 2147483647 w 42"/>
              <a:gd name="T103" fmla="*/ 2147483647 h 76"/>
              <a:gd name="T104" fmla="*/ 2147483647 w 42"/>
              <a:gd name="T105" fmla="*/ 2147483647 h 76"/>
              <a:gd name="T106" fmla="*/ 2147483647 w 42"/>
              <a:gd name="T107" fmla="*/ 2147483647 h 76"/>
              <a:gd name="T108" fmla="*/ 2147483647 w 42"/>
              <a:gd name="T109" fmla="*/ 2147483647 h 7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2"/>
              <a:gd name="T166" fmla="*/ 0 h 76"/>
              <a:gd name="T167" fmla="*/ 42 w 42"/>
              <a:gd name="T168" fmla="*/ 76 h 7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2" h="76">
                <a:moveTo>
                  <a:pt x="18" y="30"/>
                </a:moveTo>
                <a:lnTo>
                  <a:pt x="18" y="64"/>
                </a:lnTo>
                <a:lnTo>
                  <a:pt x="18" y="70"/>
                </a:lnTo>
                <a:lnTo>
                  <a:pt x="18" y="72"/>
                </a:lnTo>
                <a:lnTo>
                  <a:pt x="20" y="74"/>
                </a:lnTo>
                <a:lnTo>
                  <a:pt x="24" y="74"/>
                </a:lnTo>
                <a:lnTo>
                  <a:pt x="28" y="74"/>
                </a:lnTo>
                <a:lnTo>
                  <a:pt x="28" y="76"/>
                </a:lnTo>
                <a:lnTo>
                  <a:pt x="0" y="76"/>
                </a:lnTo>
                <a:lnTo>
                  <a:pt x="0" y="74"/>
                </a:lnTo>
                <a:lnTo>
                  <a:pt x="2" y="74"/>
                </a:lnTo>
                <a:lnTo>
                  <a:pt x="4" y="74"/>
                </a:lnTo>
                <a:lnTo>
                  <a:pt x="6" y="74"/>
                </a:lnTo>
                <a:lnTo>
                  <a:pt x="6" y="72"/>
                </a:lnTo>
                <a:lnTo>
                  <a:pt x="8" y="70"/>
                </a:lnTo>
                <a:lnTo>
                  <a:pt x="8" y="68"/>
                </a:lnTo>
                <a:lnTo>
                  <a:pt x="8" y="64"/>
                </a:lnTo>
                <a:lnTo>
                  <a:pt x="8" y="30"/>
                </a:lnTo>
                <a:lnTo>
                  <a:pt x="0" y="30"/>
                </a:lnTo>
                <a:lnTo>
                  <a:pt x="0" y="28"/>
                </a:lnTo>
                <a:lnTo>
                  <a:pt x="8" y="28"/>
                </a:lnTo>
                <a:lnTo>
                  <a:pt x="8" y="24"/>
                </a:lnTo>
                <a:lnTo>
                  <a:pt x="8" y="18"/>
                </a:lnTo>
                <a:lnTo>
                  <a:pt x="10" y="12"/>
                </a:lnTo>
                <a:lnTo>
                  <a:pt x="14" y="8"/>
                </a:lnTo>
                <a:lnTo>
                  <a:pt x="18" y="4"/>
                </a:lnTo>
                <a:lnTo>
                  <a:pt x="22" y="2"/>
                </a:lnTo>
                <a:lnTo>
                  <a:pt x="28" y="0"/>
                </a:lnTo>
                <a:lnTo>
                  <a:pt x="34" y="2"/>
                </a:lnTo>
                <a:lnTo>
                  <a:pt x="38" y="4"/>
                </a:lnTo>
                <a:lnTo>
                  <a:pt x="42" y="6"/>
                </a:lnTo>
                <a:lnTo>
                  <a:pt x="42" y="10"/>
                </a:lnTo>
                <a:lnTo>
                  <a:pt x="42" y="12"/>
                </a:lnTo>
                <a:lnTo>
                  <a:pt x="40" y="12"/>
                </a:lnTo>
                <a:lnTo>
                  <a:pt x="40" y="14"/>
                </a:lnTo>
                <a:lnTo>
                  <a:pt x="38" y="14"/>
                </a:lnTo>
                <a:lnTo>
                  <a:pt x="36" y="14"/>
                </a:lnTo>
                <a:lnTo>
                  <a:pt x="34" y="14"/>
                </a:lnTo>
                <a:lnTo>
                  <a:pt x="34" y="12"/>
                </a:lnTo>
                <a:lnTo>
                  <a:pt x="32" y="10"/>
                </a:lnTo>
                <a:lnTo>
                  <a:pt x="30" y="6"/>
                </a:lnTo>
                <a:lnTo>
                  <a:pt x="28" y="6"/>
                </a:lnTo>
                <a:lnTo>
                  <a:pt x="26" y="4"/>
                </a:lnTo>
                <a:lnTo>
                  <a:pt x="24" y="4"/>
                </a:lnTo>
                <a:lnTo>
                  <a:pt x="22" y="4"/>
                </a:lnTo>
                <a:lnTo>
                  <a:pt x="20" y="6"/>
                </a:lnTo>
                <a:lnTo>
                  <a:pt x="18" y="8"/>
                </a:lnTo>
                <a:lnTo>
                  <a:pt x="18" y="10"/>
                </a:lnTo>
                <a:lnTo>
                  <a:pt x="18" y="12"/>
                </a:lnTo>
                <a:lnTo>
                  <a:pt x="18" y="18"/>
                </a:lnTo>
                <a:lnTo>
                  <a:pt x="18" y="24"/>
                </a:lnTo>
                <a:lnTo>
                  <a:pt x="18" y="28"/>
                </a:lnTo>
                <a:lnTo>
                  <a:pt x="30" y="28"/>
                </a:lnTo>
                <a:lnTo>
                  <a:pt x="30" y="30"/>
                </a:lnTo>
                <a:lnTo>
                  <a:pt x="18" y="30"/>
                </a:lnTo>
                <a:close/>
              </a:path>
            </a:pathLst>
          </a:custGeom>
          <a:solidFill>
            <a:srgbClr val="000000"/>
          </a:solidFill>
          <a:ln w="0">
            <a:solidFill>
              <a:srgbClr val="000000"/>
            </a:solidFill>
            <a:prstDash val="solid"/>
            <a:round/>
            <a:headEnd/>
            <a:tailEnd/>
          </a:ln>
        </p:spPr>
        <p:txBody>
          <a:bodyPr/>
          <a:lstStyle/>
          <a:p>
            <a:endParaRPr lang="en-US"/>
          </a:p>
        </p:txBody>
      </p:sp>
      <p:sp>
        <p:nvSpPr>
          <p:cNvPr id="16445" name="Freeform 68">
            <a:extLst>
              <a:ext uri="{FF2B5EF4-FFF2-40B4-BE49-F238E27FC236}">
                <a16:creationId xmlns:a16="http://schemas.microsoft.com/office/drawing/2014/main" id="{89289BA2-B9F3-0B4C-9A14-03A8852F9CEA}"/>
              </a:ext>
            </a:extLst>
          </p:cNvPr>
          <p:cNvSpPr>
            <a:spLocks noEditPoints="1"/>
          </p:cNvSpPr>
          <p:nvPr/>
        </p:nvSpPr>
        <p:spPr bwMode="auto">
          <a:xfrm>
            <a:off x="1293813" y="4165600"/>
            <a:ext cx="101600" cy="114300"/>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2147483647 h 72"/>
              <a:gd name="T12" fmla="*/ 0 w 64"/>
              <a:gd name="T13" fmla="*/ 2147483647 h 72"/>
              <a:gd name="T14" fmla="*/ 2147483647 w 64"/>
              <a:gd name="T15" fmla="*/ 2147483647 h 72"/>
              <a:gd name="T16" fmla="*/ 2147483647 w 64"/>
              <a:gd name="T17" fmla="*/ 2147483647 h 72"/>
              <a:gd name="T18" fmla="*/ 2147483647 w 64"/>
              <a:gd name="T19" fmla="*/ 2147483647 h 72"/>
              <a:gd name="T20" fmla="*/ 2147483647 w 64"/>
              <a:gd name="T21" fmla="*/ 2147483647 h 72"/>
              <a:gd name="T22" fmla="*/ 2147483647 w 64"/>
              <a:gd name="T23" fmla="*/ 2147483647 h 72"/>
              <a:gd name="T24" fmla="*/ 0 w 64"/>
              <a:gd name="T25" fmla="*/ 0 h 72"/>
              <a:gd name="T26" fmla="*/ 2147483647 w 64"/>
              <a:gd name="T27" fmla="*/ 0 h 72"/>
              <a:gd name="T28" fmla="*/ 2147483647 w 64"/>
              <a:gd name="T29" fmla="*/ 2147483647 h 72"/>
              <a:gd name="T30" fmla="*/ 2147483647 w 64"/>
              <a:gd name="T31" fmla="*/ 2147483647 h 72"/>
              <a:gd name="T32" fmla="*/ 2147483647 w 64"/>
              <a:gd name="T33" fmla="*/ 2147483647 h 72"/>
              <a:gd name="T34" fmla="*/ 2147483647 w 64"/>
              <a:gd name="T35" fmla="*/ 2147483647 h 72"/>
              <a:gd name="T36" fmla="*/ 2147483647 w 64"/>
              <a:gd name="T37" fmla="*/ 2147483647 h 72"/>
              <a:gd name="T38" fmla="*/ 2147483647 w 64"/>
              <a:gd name="T39" fmla="*/ 2147483647 h 72"/>
              <a:gd name="T40" fmla="*/ 2147483647 w 64"/>
              <a:gd name="T41" fmla="*/ 2147483647 h 72"/>
              <a:gd name="T42" fmla="*/ 2147483647 w 64"/>
              <a:gd name="T43" fmla="*/ 2147483647 h 72"/>
              <a:gd name="T44" fmla="*/ 2147483647 w 64"/>
              <a:gd name="T45" fmla="*/ 2147483647 h 72"/>
              <a:gd name="T46" fmla="*/ 2147483647 w 64"/>
              <a:gd name="T47" fmla="*/ 2147483647 h 72"/>
              <a:gd name="T48" fmla="*/ 2147483647 w 64"/>
              <a:gd name="T49" fmla="*/ 2147483647 h 72"/>
              <a:gd name="T50" fmla="*/ 2147483647 w 64"/>
              <a:gd name="T51" fmla="*/ 2147483647 h 72"/>
              <a:gd name="T52" fmla="*/ 2147483647 w 64"/>
              <a:gd name="T53" fmla="*/ 2147483647 h 72"/>
              <a:gd name="T54" fmla="*/ 2147483647 w 64"/>
              <a:gd name="T55" fmla="*/ 2147483647 h 72"/>
              <a:gd name="T56" fmla="*/ 2147483647 w 64"/>
              <a:gd name="T57" fmla="*/ 2147483647 h 72"/>
              <a:gd name="T58" fmla="*/ 2147483647 w 64"/>
              <a:gd name="T59" fmla="*/ 2147483647 h 72"/>
              <a:gd name="T60" fmla="*/ 2147483647 w 64"/>
              <a:gd name="T61" fmla="*/ 2147483647 h 72"/>
              <a:gd name="T62" fmla="*/ 2147483647 w 64"/>
              <a:gd name="T63" fmla="*/ 2147483647 h 72"/>
              <a:gd name="T64" fmla="*/ 2147483647 w 64"/>
              <a:gd name="T65" fmla="*/ 2147483647 h 72"/>
              <a:gd name="T66" fmla="*/ 2147483647 w 64"/>
              <a:gd name="T67" fmla="*/ 2147483647 h 72"/>
              <a:gd name="T68" fmla="*/ 2147483647 w 64"/>
              <a:gd name="T69" fmla="*/ 2147483647 h 72"/>
              <a:gd name="T70" fmla="*/ 2147483647 w 64"/>
              <a:gd name="T71" fmla="*/ 2147483647 h 72"/>
              <a:gd name="T72" fmla="*/ 2147483647 w 64"/>
              <a:gd name="T73" fmla="*/ 2147483647 h 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4"/>
              <a:gd name="T112" fmla="*/ 0 h 72"/>
              <a:gd name="T113" fmla="*/ 64 w 64"/>
              <a:gd name="T114" fmla="*/ 72 h 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4" h="72">
                <a:moveTo>
                  <a:pt x="48" y="36"/>
                </a:moveTo>
                <a:lnTo>
                  <a:pt x="56" y="38"/>
                </a:lnTo>
                <a:lnTo>
                  <a:pt x="60" y="40"/>
                </a:lnTo>
                <a:lnTo>
                  <a:pt x="64" y="46"/>
                </a:lnTo>
                <a:lnTo>
                  <a:pt x="64" y="52"/>
                </a:lnTo>
                <a:lnTo>
                  <a:pt x="64" y="58"/>
                </a:lnTo>
                <a:lnTo>
                  <a:pt x="62" y="62"/>
                </a:lnTo>
                <a:lnTo>
                  <a:pt x="58" y="66"/>
                </a:lnTo>
                <a:lnTo>
                  <a:pt x="52" y="70"/>
                </a:lnTo>
                <a:lnTo>
                  <a:pt x="48" y="72"/>
                </a:lnTo>
                <a:lnTo>
                  <a:pt x="42" y="72"/>
                </a:lnTo>
                <a:lnTo>
                  <a:pt x="34" y="72"/>
                </a:lnTo>
                <a:lnTo>
                  <a:pt x="0" y="72"/>
                </a:lnTo>
                <a:lnTo>
                  <a:pt x="0" y="70"/>
                </a:lnTo>
                <a:lnTo>
                  <a:pt x="4" y="70"/>
                </a:lnTo>
                <a:lnTo>
                  <a:pt x="8" y="70"/>
                </a:lnTo>
                <a:lnTo>
                  <a:pt x="10" y="68"/>
                </a:lnTo>
                <a:lnTo>
                  <a:pt x="10" y="64"/>
                </a:lnTo>
                <a:lnTo>
                  <a:pt x="10" y="60"/>
                </a:lnTo>
                <a:lnTo>
                  <a:pt x="10" y="12"/>
                </a:lnTo>
                <a:lnTo>
                  <a:pt x="10" y="6"/>
                </a:lnTo>
                <a:lnTo>
                  <a:pt x="10" y="4"/>
                </a:lnTo>
                <a:lnTo>
                  <a:pt x="6" y="2"/>
                </a:lnTo>
                <a:lnTo>
                  <a:pt x="4" y="2"/>
                </a:lnTo>
                <a:lnTo>
                  <a:pt x="0" y="2"/>
                </a:lnTo>
                <a:lnTo>
                  <a:pt x="0" y="0"/>
                </a:lnTo>
                <a:lnTo>
                  <a:pt x="32" y="0"/>
                </a:lnTo>
                <a:lnTo>
                  <a:pt x="40" y="0"/>
                </a:lnTo>
                <a:lnTo>
                  <a:pt x="46" y="2"/>
                </a:lnTo>
                <a:lnTo>
                  <a:pt x="52" y="4"/>
                </a:lnTo>
                <a:lnTo>
                  <a:pt x="58" y="8"/>
                </a:lnTo>
                <a:lnTo>
                  <a:pt x="60" y="14"/>
                </a:lnTo>
                <a:lnTo>
                  <a:pt x="62" y="20"/>
                </a:lnTo>
                <a:lnTo>
                  <a:pt x="60" y="24"/>
                </a:lnTo>
                <a:lnTo>
                  <a:pt x="58" y="30"/>
                </a:lnTo>
                <a:lnTo>
                  <a:pt x="54" y="34"/>
                </a:lnTo>
                <a:lnTo>
                  <a:pt x="48" y="36"/>
                </a:lnTo>
                <a:close/>
                <a:moveTo>
                  <a:pt x="22" y="32"/>
                </a:moveTo>
                <a:lnTo>
                  <a:pt x="24" y="34"/>
                </a:lnTo>
                <a:lnTo>
                  <a:pt x="26" y="34"/>
                </a:lnTo>
                <a:lnTo>
                  <a:pt x="28" y="34"/>
                </a:lnTo>
                <a:lnTo>
                  <a:pt x="30" y="34"/>
                </a:lnTo>
                <a:lnTo>
                  <a:pt x="38" y="34"/>
                </a:lnTo>
                <a:lnTo>
                  <a:pt x="42" y="32"/>
                </a:lnTo>
                <a:lnTo>
                  <a:pt x="46" y="30"/>
                </a:lnTo>
                <a:lnTo>
                  <a:pt x="48" y="26"/>
                </a:lnTo>
                <a:lnTo>
                  <a:pt x="48" y="24"/>
                </a:lnTo>
                <a:lnTo>
                  <a:pt x="50" y="20"/>
                </a:lnTo>
                <a:lnTo>
                  <a:pt x="48" y="14"/>
                </a:lnTo>
                <a:lnTo>
                  <a:pt x="44" y="8"/>
                </a:lnTo>
                <a:lnTo>
                  <a:pt x="40" y="6"/>
                </a:lnTo>
                <a:lnTo>
                  <a:pt x="36" y="4"/>
                </a:lnTo>
                <a:lnTo>
                  <a:pt x="30" y="4"/>
                </a:lnTo>
                <a:lnTo>
                  <a:pt x="26" y="4"/>
                </a:lnTo>
                <a:lnTo>
                  <a:pt x="22" y="4"/>
                </a:lnTo>
                <a:lnTo>
                  <a:pt x="22" y="32"/>
                </a:lnTo>
                <a:close/>
                <a:moveTo>
                  <a:pt x="22" y="68"/>
                </a:moveTo>
                <a:lnTo>
                  <a:pt x="28" y="68"/>
                </a:lnTo>
                <a:lnTo>
                  <a:pt x="34" y="68"/>
                </a:lnTo>
                <a:lnTo>
                  <a:pt x="38" y="68"/>
                </a:lnTo>
                <a:lnTo>
                  <a:pt x="44" y="66"/>
                </a:lnTo>
                <a:lnTo>
                  <a:pt x="48" y="64"/>
                </a:lnTo>
                <a:lnTo>
                  <a:pt x="52" y="60"/>
                </a:lnTo>
                <a:lnTo>
                  <a:pt x="52" y="54"/>
                </a:lnTo>
                <a:lnTo>
                  <a:pt x="52" y="50"/>
                </a:lnTo>
                <a:lnTo>
                  <a:pt x="50" y="46"/>
                </a:lnTo>
                <a:lnTo>
                  <a:pt x="48" y="42"/>
                </a:lnTo>
                <a:lnTo>
                  <a:pt x="42" y="40"/>
                </a:lnTo>
                <a:lnTo>
                  <a:pt x="38" y="38"/>
                </a:lnTo>
                <a:lnTo>
                  <a:pt x="30" y="38"/>
                </a:lnTo>
                <a:lnTo>
                  <a:pt x="28" y="38"/>
                </a:lnTo>
                <a:lnTo>
                  <a:pt x="24" y="38"/>
                </a:lnTo>
                <a:lnTo>
                  <a:pt x="22" y="38"/>
                </a:lnTo>
                <a:lnTo>
                  <a:pt x="22" y="68"/>
                </a:lnTo>
                <a:close/>
              </a:path>
            </a:pathLst>
          </a:custGeom>
          <a:solidFill>
            <a:srgbClr val="000000"/>
          </a:solidFill>
          <a:ln w="0">
            <a:solidFill>
              <a:srgbClr val="000000"/>
            </a:solidFill>
            <a:prstDash val="solid"/>
            <a:round/>
            <a:headEnd/>
            <a:tailEnd/>
          </a:ln>
        </p:spPr>
        <p:txBody>
          <a:bodyPr/>
          <a:lstStyle/>
          <a:p>
            <a:endParaRPr lang="en-US"/>
          </a:p>
        </p:txBody>
      </p:sp>
      <p:sp>
        <p:nvSpPr>
          <p:cNvPr id="16446" name="Freeform 69">
            <a:extLst>
              <a:ext uri="{FF2B5EF4-FFF2-40B4-BE49-F238E27FC236}">
                <a16:creationId xmlns:a16="http://schemas.microsoft.com/office/drawing/2014/main" id="{5EEDFAC9-30DE-464E-95E7-29A60FAF5EA6}"/>
              </a:ext>
            </a:extLst>
          </p:cNvPr>
          <p:cNvSpPr>
            <a:spLocks noEditPoints="1"/>
          </p:cNvSpPr>
          <p:nvPr/>
        </p:nvSpPr>
        <p:spPr bwMode="auto">
          <a:xfrm>
            <a:off x="2286000" y="4165600"/>
            <a:ext cx="101600" cy="114300"/>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2147483647 h 72"/>
              <a:gd name="T12" fmla="*/ 0 w 64"/>
              <a:gd name="T13" fmla="*/ 2147483647 h 72"/>
              <a:gd name="T14" fmla="*/ 2147483647 w 64"/>
              <a:gd name="T15" fmla="*/ 2147483647 h 72"/>
              <a:gd name="T16" fmla="*/ 2147483647 w 64"/>
              <a:gd name="T17" fmla="*/ 2147483647 h 72"/>
              <a:gd name="T18" fmla="*/ 2147483647 w 64"/>
              <a:gd name="T19" fmla="*/ 2147483647 h 72"/>
              <a:gd name="T20" fmla="*/ 2147483647 w 64"/>
              <a:gd name="T21" fmla="*/ 2147483647 h 72"/>
              <a:gd name="T22" fmla="*/ 2147483647 w 64"/>
              <a:gd name="T23" fmla="*/ 2147483647 h 72"/>
              <a:gd name="T24" fmla="*/ 0 w 64"/>
              <a:gd name="T25" fmla="*/ 0 h 72"/>
              <a:gd name="T26" fmla="*/ 2147483647 w 64"/>
              <a:gd name="T27" fmla="*/ 0 h 72"/>
              <a:gd name="T28" fmla="*/ 2147483647 w 64"/>
              <a:gd name="T29" fmla="*/ 2147483647 h 72"/>
              <a:gd name="T30" fmla="*/ 2147483647 w 64"/>
              <a:gd name="T31" fmla="*/ 2147483647 h 72"/>
              <a:gd name="T32" fmla="*/ 2147483647 w 64"/>
              <a:gd name="T33" fmla="*/ 2147483647 h 72"/>
              <a:gd name="T34" fmla="*/ 2147483647 w 64"/>
              <a:gd name="T35" fmla="*/ 2147483647 h 72"/>
              <a:gd name="T36" fmla="*/ 2147483647 w 64"/>
              <a:gd name="T37" fmla="*/ 2147483647 h 72"/>
              <a:gd name="T38" fmla="*/ 2147483647 w 64"/>
              <a:gd name="T39" fmla="*/ 2147483647 h 72"/>
              <a:gd name="T40" fmla="*/ 2147483647 w 64"/>
              <a:gd name="T41" fmla="*/ 2147483647 h 72"/>
              <a:gd name="T42" fmla="*/ 2147483647 w 64"/>
              <a:gd name="T43" fmla="*/ 2147483647 h 72"/>
              <a:gd name="T44" fmla="*/ 2147483647 w 64"/>
              <a:gd name="T45" fmla="*/ 2147483647 h 72"/>
              <a:gd name="T46" fmla="*/ 2147483647 w 64"/>
              <a:gd name="T47" fmla="*/ 2147483647 h 72"/>
              <a:gd name="T48" fmla="*/ 2147483647 w 64"/>
              <a:gd name="T49" fmla="*/ 2147483647 h 72"/>
              <a:gd name="T50" fmla="*/ 2147483647 w 64"/>
              <a:gd name="T51" fmla="*/ 2147483647 h 72"/>
              <a:gd name="T52" fmla="*/ 2147483647 w 64"/>
              <a:gd name="T53" fmla="*/ 2147483647 h 72"/>
              <a:gd name="T54" fmla="*/ 2147483647 w 64"/>
              <a:gd name="T55" fmla="*/ 2147483647 h 72"/>
              <a:gd name="T56" fmla="*/ 2147483647 w 64"/>
              <a:gd name="T57" fmla="*/ 2147483647 h 72"/>
              <a:gd name="T58" fmla="*/ 2147483647 w 64"/>
              <a:gd name="T59" fmla="*/ 2147483647 h 72"/>
              <a:gd name="T60" fmla="*/ 2147483647 w 64"/>
              <a:gd name="T61" fmla="*/ 2147483647 h 72"/>
              <a:gd name="T62" fmla="*/ 2147483647 w 64"/>
              <a:gd name="T63" fmla="*/ 2147483647 h 72"/>
              <a:gd name="T64" fmla="*/ 2147483647 w 64"/>
              <a:gd name="T65" fmla="*/ 2147483647 h 72"/>
              <a:gd name="T66" fmla="*/ 2147483647 w 64"/>
              <a:gd name="T67" fmla="*/ 2147483647 h 72"/>
              <a:gd name="T68" fmla="*/ 2147483647 w 64"/>
              <a:gd name="T69" fmla="*/ 2147483647 h 72"/>
              <a:gd name="T70" fmla="*/ 2147483647 w 64"/>
              <a:gd name="T71" fmla="*/ 2147483647 h 72"/>
              <a:gd name="T72" fmla="*/ 2147483647 w 64"/>
              <a:gd name="T73" fmla="*/ 2147483647 h 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4"/>
              <a:gd name="T112" fmla="*/ 0 h 72"/>
              <a:gd name="T113" fmla="*/ 64 w 64"/>
              <a:gd name="T114" fmla="*/ 72 h 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4" h="72">
                <a:moveTo>
                  <a:pt x="48" y="36"/>
                </a:moveTo>
                <a:lnTo>
                  <a:pt x="54" y="38"/>
                </a:lnTo>
                <a:lnTo>
                  <a:pt x="58" y="40"/>
                </a:lnTo>
                <a:lnTo>
                  <a:pt x="62" y="46"/>
                </a:lnTo>
                <a:lnTo>
                  <a:pt x="64" y="52"/>
                </a:lnTo>
                <a:lnTo>
                  <a:pt x="62" y="58"/>
                </a:lnTo>
                <a:lnTo>
                  <a:pt x="60" y="62"/>
                </a:lnTo>
                <a:lnTo>
                  <a:pt x="56" y="66"/>
                </a:lnTo>
                <a:lnTo>
                  <a:pt x="50" y="70"/>
                </a:lnTo>
                <a:lnTo>
                  <a:pt x="46" y="72"/>
                </a:lnTo>
                <a:lnTo>
                  <a:pt x="40" y="72"/>
                </a:lnTo>
                <a:lnTo>
                  <a:pt x="32" y="72"/>
                </a:lnTo>
                <a:lnTo>
                  <a:pt x="0" y="72"/>
                </a:lnTo>
                <a:lnTo>
                  <a:pt x="0" y="70"/>
                </a:lnTo>
                <a:lnTo>
                  <a:pt x="2" y="70"/>
                </a:lnTo>
                <a:lnTo>
                  <a:pt x="6" y="70"/>
                </a:lnTo>
                <a:lnTo>
                  <a:pt x="8" y="68"/>
                </a:lnTo>
                <a:lnTo>
                  <a:pt x="8" y="64"/>
                </a:lnTo>
                <a:lnTo>
                  <a:pt x="10" y="60"/>
                </a:lnTo>
                <a:lnTo>
                  <a:pt x="10" y="12"/>
                </a:lnTo>
                <a:lnTo>
                  <a:pt x="8" y="6"/>
                </a:lnTo>
                <a:lnTo>
                  <a:pt x="8" y="4"/>
                </a:lnTo>
                <a:lnTo>
                  <a:pt x="6" y="2"/>
                </a:lnTo>
                <a:lnTo>
                  <a:pt x="2" y="2"/>
                </a:lnTo>
                <a:lnTo>
                  <a:pt x="0" y="2"/>
                </a:lnTo>
                <a:lnTo>
                  <a:pt x="0" y="0"/>
                </a:lnTo>
                <a:lnTo>
                  <a:pt x="30" y="0"/>
                </a:lnTo>
                <a:lnTo>
                  <a:pt x="38" y="0"/>
                </a:lnTo>
                <a:lnTo>
                  <a:pt x="44" y="2"/>
                </a:lnTo>
                <a:lnTo>
                  <a:pt x="50" y="4"/>
                </a:lnTo>
                <a:lnTo>
                  <a:pt x="56" y="8"/>
                </a:lnTo>
                <a:lnTo>
                  <a:pt x="58" y="14"/>
                </a:lnTo>
                <a:lnTo>
                  <a:pt x="60" y="20"/>
                </a:lnTo>
                <a:lnTo>
                  <a:pt x="60" y="24"/>
                </a:lnTo>
                <a:lnTo>
                  <a:pt x="56" y="30"/>
                </a:lnTo>
                <a:lnTo>
                  <a:pt x="52" y="34"/>
                </a:lnTo>
                <a:lnTo>
                  <a:pt x="48" y="36"/>
                </a:lnTo>
                <a:close/>
                <a:moveTo>
                  <a:pt x="20" y="32"/>
                </a:moveTo>
                <a:lnTo>
                  <a:pt x="22" y="34"/>
                </a:lnTo>
                <a:lnTo>
                  <a:pt x="24" y="34"/>
                </a:lnTo>
                <a:lnTo>
                  <a:pt x="26" y="34"/>
                </a:lnTo>
                <a:lnTo>
                  <a:pt x="30" y="34"/>
                </a:lnTo>
                <a:lnTo>
                  <a:pt x="36" y="34"/>
                </a:lnTo>
                <a:lnTo>
                  <a:pt x="40" y="32"/>
                </a:lnTo>
                <a:lnTo>
                  <a:pt x="44" y="30"/>
                </a:lnTo>
                <a:lnTo>
                  <a:pt x="46" y="26"/>
                </a:lnTo>
                <a:lnTo>
                  <a:pt x="48" y="24"/>
                </a:lnTo>
                <a:lnTo>
                  <a:pt x="48" y="20"/>
                </a:lnTo>
                <a:lnTo>
                  <a:pt x="46" y="14"/>
                </a:lnTo>
                <a:lnTo>
                  <a:pt x="42" y="8"/>
                </a:lnTo>
                <a:lnTo>
                  <a:pt x="38" y="6"/>
                </a:lnTo>
                <a:lnTo>
                  <a:pt x="34" y="4"/>
                </a:lnTo>
                <a:lnTo>
                  <a:pt x="28" y="4"/>
                </a:lnTo>
                <a:lnTo>
                  <a:pt x="24" y="4"/>
                </a:lnTo>
                <a:lnTo>
                  <a:pt x="20" y="4"/>
                </a:lnTo>
                <a:lnTo>
                  <a:pt x="20" y="32"/>
                </a:lnTo>
                <a:close/>
                <a:moveTo>
                  <a:pt x="20" y="68"/>
                </a:moveTo>
                <a:lnTo>
                  <a:pt x="26" y="68"/>
                </a:lnTo>
                <a:lnTo>
                  <a:pt x="32" y="68"/>
                </a:lnTo>
                <a:lnTo>
                  <a:pt x="38" y="68"/>
                </a:lnTo>
                <a:lnTo>
                  <a:pt x="42" y="66"/>
                </a:lnTo>
                <a:lnTo>
                  <a:pt x="46" y="64"/>
                </a:lnTo>
                <a:lnTo>
                  <a:pt x="50" y="60"/>
                </a:lnTo>
                <a:lnTo>
                  <a:pt x="50" y="54"/>
                </a:lnTo>
                <a:lnTo>
                  <a:pt x="50" y="50"/>
                </a:lnTo>
                <a:lnTo>
                  <a:pt x="48" y="46"/>
                </a:lnTo>
                <a:lnTo>
                  <a:pt x="46" y="42"/>
                </a:lnTo>
                <a:lnTo>
                  <a:pt x="42" y="40"/>
                </a:lnTo>
                <a:lnTo>
                  <a:pt x="36" y="38"/>
                </a:lnTo>
                <a:lnTo>
                  <a:pt x="28" y="38"/>
                </a:lnTo>
                <a:lnTo>
                  <a:pt x="26" y="38"/>
                </a:lnTo>
                <a:lnTo>
                  <a:pt x="24" y="38"/>
                </a:lnTo>
                <a:lnTo>
                  <a:pt x="22" y="38"/>
                </a:lnTo>
                <a:lnTo>
                  <a:pt x="20" y="38"/>
                </a:lnTo>
                <a:lnTo>
                  <a:pt x="20" y="68"/>
                </a:lnTo>
                <a:close/>
              </a:path>
            </a:pathLst>
          </a:custGeom>
          <a:solidFill>
            <a:srgbClr val="000000"/>
          </a:solidFill>
          <a:ln w="0">
            <a:solidFill>
              <a:srgbClr val="000000"/>
            </a:solidFill>
            <a:prstDash val="solid"/>
            <a:round/>
            <a:headEnd/>
            <a:tailEnd/>
          </a:ln>
        </p:spPr>
        <p:txBody>
          <a:bodyPr/>
          <a:lstStyle/>
          <a:p>
            <a:endParaRPr lang="en-US"/>
          </a:p>
        </p:txBody>
      </p:sp>
      <p:sp>
        <p:nvSpPr>
          <p:cNvPr id="16447" name="Freeform 70">
            <a:extLst>
              <a:ext uri="{FF2B5EF4-FFF2-40B4-BE49-F238E27FC236}">
                <a16:creationId xmlns:a16="http://schemas.microsoft.com/office/drawing/2014/main" id="{B09D87C9-3AEC-BF4A-9CB4-56BCB393DF1A}"/>
              </a:ext>
            </a:extLst>
          </p:cNvPr>
          <p:cNvSpPr>
            <a:spLocks noEditPoints="1"/>
          </p:cNvSpPr>
          <p:nvPr/>
        </p:nvSpPr>
        <p:spPr bwMode="auto">
          <a:xfrm>
            <a:off x="2444750" y="4203700"/>
            <a:ext cx="88900" cy="34925"/>
          </a:xfrm>
          <a:custGeom>
            <a:avLst/>
            <a:gdLst>
              <a:gd name="T0" fmla="*/ 0 w 56"/>
              <a:gd name="T1" fmla="*/ 0 h 22"/>
              <a:gd name="T2" fmla="*/ 2147483647 w 56"/>
              <a:gd name="T3" fmla="*/ 0 h 22"/>
              <a:gd name="T4" fmla="*/ 2147483647 w 56"/>
              <a:gd name="T5" fmla="*/ 2147483647 h 22"/>
              <a:gd name="T6" fmla="*/ 0 w 56"/>
              <a:gd name="T7" fmla="*/ 2147483647 h 22"/>
              <a:gd name="T8" fmla="*/ 0 w 56"/>
              <a:gd name="T9" fmla="*/ 0 h 22"/>
              <a:gd name="T10" fmla="*/ 0 w 56"/>
              <a:gd name="T11" fmla="*/ 2147483647 h 22"/>
              <a:gd name="T12" fmla="*/ 2147483647 w 56"/>
              <a:gd name="T13" fmla="*/ 2147483647 h 22"/>
              <a:gd name="T14" fmla="*/ 2147483647 w 56"/>
              <a:gd name="T15" fmla="*/ 2147483647 h 22"/>
              <a:gd name="T16" fmla="*/ 0 w 56"/>
              <a:gd name="T17" fmla="*/ 2147483647 h 22"/>
              <a:gd name="T18" fmla="*/ 0 w 56"/>
              <a:gd name="T19" fmla="*/ 2147483647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22"/>
              <a:gd name="T32" fmla="*/ 56 w 56"/>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22">
                <a:moveTo>
                  <a:pt x="0" y="0"/>
                </a:moveTo>
                <a:lnTo>
                  <a:pt x="56" y="0"/>
                </a:lnTo>
                <a:lnTo>
                  <a:pt x="56" y="4"/>
                </a:lnTo>
                <a:lnTo>
                  <a:pt x="0" y="4"/>
                </a:lnTo>
                <a:lnTo>
                  <a:pt x="0" y="0"/>
                </a:lnTo>
                <a:close/>
                <a:moveTo>
                  <a:pt x="0" y="18"/>
                </a:moveTo>
                <a:lnTo>
                  <a:pt x="56" y="18"/>
                </a:lnTo>
                <a:lnTo>
                  <a:pt x="56" y="22"/>
                </a:lnTo>
                <a:lnTo>
                  <a:pt x="0" y="22"/>
                </a:lnTo>
                <a:lnTo>
                  <a:pt x="0" y="18"/>
                </a:lnTo>
                <a:close/>
              </a:path>
            </a:pathLst>
          </a:custGeom>
          <a:solidFill>
            <a:srgbClr val="000000"/>
          </a:solidFill>
          <a:ln w="0">
            <a:solidFill>
              <a:srgbClr val="000000"/>
            </a:solidFill>
            <a:prstDash val="solid"/>
            <a:round/>
            <a:headEnd/>
            <a:tailEnd/>
          </a:ln>
        </p:spPr>
        <p:txBody>
          <a:bodyPr/>
          <a:lstStyle/>
          <a:p>
            <a:endParaRPr lang="en-US"/>
          </a:p>
        </p:txBody>
      </p:sp>
      <p:sp>
        <p:nvSpPr>
          <p:cNvPr id="16448" name="Freeform 71">
            <a:extLst>
              <a:ext uri="{FF2B5EF4-FFF2-40B4-BE49-F238E27FC236}">
                <a16:creationId xmlns:a16="http://schemas.microsoft.com/office/drawing/2014/main" id="{E8B4B4A9-1C52-9E47-BB91-C2F22C1469A5}"/>
              </a:ext>
            </a:extLst>
          </p:cNvPr>
          <p:cNvSpPr>
            <a:spLocks/>
          </p:cNvSpPr>
          <p:nvPr/>
        </p:nvSpPr>
        <p:spPr bwMode="auto">
          <a:xfrm>
            <a:off x="2584450" y="4162425"/>
            <a:ext cx="73025" cy="117475"/>
          </a:xfrm>
          <a:custGeom>
            <a:avLst/>
            <a:gdLst>
              <a:gd name="T0" fmla="*/ 2147483647 w 46"/>
              <a:gd name="T1" fmla="*/ 2147483647 h 74"/>
              <a:gd name="T2" fmla="*/ 2147483647 w 46"/>
              <a:gd name="T3" fmla="*/ 2147483647 h 74"/>
              <a:gd name="T4" fmla="*/ 0 w 46"/>
              <a:gd name="T5" fmla="*/ 2147483647 h 74"/>
              <a:gd name="T6" fmla="*/ 0 w 46"/>
              <a:gd name="T7" fmla="*/ 2147483647 h 74"/>
              <a:gd name="T8" fmla="*/ 2147483647 w 46"/>
              <a:gd name="T9" fmla="*/ 2147483647 h 74"/>
              <a:gd name="T10" fmla="*/ 2147483647 w 46"/>
              <a:gd name="T11" fmla="*/ 2147483647 h 74"/>
              <a:gd name="T12" fmla="*/ 2147483647 w 46"/>
              <a:gd name="T13" fmla="*/ 2147483647 h 74"/>
              <a:gd name="T14" fmla="*/ 2147483647 w 46"/>
              <a:gd name="T15" fmla="*/ 2147483647 h 74"/>
              <a:gd name="T16" fmla="*/ 2147483647 w 46"/>
              <a:gd name="T17" fmla="*/ 2147483647 h 74"/>
              <a:gd name="T18" fmla="*/ 2147483647 w 46"/>
              <a:gd name="T19" fmla="*/ 2147483647 h 74"/>
              <a:gd name="T20" fmla="*/ 2147483647 w 46"/>
              <a:gd name="T21" fmla="*/ 2147483647 h 74"/>
              <a:gd name="T22" fmla="*/ 2147483647 w 46"/>
              <a:gd name="T23" fmla="*/ 2147483647 h 74"/>
              <a:gd name="T24" fmla="*/ 2147483647 w 46"/>
              <a:gd name="T25" fmla="*/ 2147483647 h 74"/>
              <a:gd name="T26" fmla="*/ 2147483647 w 46"/>
              <a:gd name="T27" fmla="*/ 2147483647 h 74"/>
              <a:gd name="T28" fmla="*/ 2147483647 w 46"/>
              <a:gd name="T29" fmla="*/ 2147483647 h 74"/>
              <a:gd name="T30" fmla="*/ 2147483647 w 46"/>
              <a:gd name="T31" fmla="*/ 2147483647 h 74"/>
              <a:gd name="T32" fmla="*/ 2147483647 w 46"/>
              <a:gd name="T33" fmla="*/ 2147483647 h 74"/>
              <a:gd name="T34" fmla="*/ 2147483647 w 46"/>
              <a:gd name="T35" fmla="*/ 2147483647 h 74"/>
              <a:gd name="T36" fmla="*/ 0 w 46"/>
              <a:gd name="T37" fmla="*/ 2147483647 h 74"/>
              <a:gd name="T38" fmla="*/ 2147483647 w 46"/>
              <a:gd name="T39" fmla="*/ 2147483647 h 74"/>
              <a:gd name="T40" fmla="*/ 2147483647 w 46"/>
              <a:gd name="T41" fmla="*/ 2147483647 h 74"/>
              <a:gd name="T42" fmla="*/ 2147483647 w 46"/>
              <a:gd name="T43" fmla="*/ 2147483647 h 74"/>
              <a:gd name="T44" fmla="*/ 2147483647 w 46"/>
              <a:gd name="T45" fmla="*/ 2147483647 h 74"/>
              <a:gd name="T46" fmla="*/ 2147483647 w 46"/>
              <a:gd name="T47" fmla="*/ 2147483647 h 74"/>
              <a:gd name="T48" fmla="*/ 2147483647 w 46"/>
              <a:gd name="T49" fmla="*/ 0 h 74"/>
              <a:gd name="T50" fmla="*/ 2147483647 w 46"/>
              <a:gd name="T51" fmla="*/ 2147483647 h 74"/>
              <a:gd name="T52" fmla="*/ 2147483647 w 46"/>
              <a:gd name="T53" fmla="*/ 2147483647 h 74"/>
              <a:gd name="T54" fmla="*/ 2147483647 w 46"/>
              <a:gd name="T55" fmla="*/ 2147483647 h 74"/>
              <a:gd name="T56" fmla="*/ 2147483647 w 46"/>
              <a:gd name="T57" fmla="*/ 2147483647 h 74"/>
              <a:gd name="T58" fmla="*/ 2147483647 w 46"/>
              <a:gd name="T59" fmla="*/ 2147483647 h 74"/>
              <a:gd name="T60" fmla="*/ 2147483647 w 46"/>
              <a:gd name="T61" fmla="*/ 2147483647 h 74"/>
              <a:gd name="T62" fmla="*/ 2147483647 w 46"/>
              <a:gd name="T63" fmla="*/ 2147483647 h 74"/>
              <a:gd name="T64" fmla="*/ 2147483647 w 46"/>
              <a:gd name="T65" fmla="*/ 2147483647 h 74"/>
              <a:gd name="T66" fmla="*/ 2147483647 w 46"/>
              <a:gd name="T67" fmla="*/ 2147483647 h 74"/>
              <a:gd name="T68" fmla="*/ 2147483647 w 46"/>
              <a:gd name="T69" fmla="*/ 2147483647 h 74"/>
              <a:gd name="T70" fmla="*/ 2147483647 w 46"/>
              <a:gd name="T71" fmla="*/ 2147483647 h 74"/>
              <a:gd name="T72" fmla="*/ 2147483647 w 46"/>
              <a:gd name="T73" fmla="*/ 2147483647 h 74"/>
              <a:gd name="T74" fmla="*/ 2147483647 w 46"/>
              <a:gd name="T75" fmla="*/ 2147483647 h 74"/>
              <a:gd name="T76" fmla="*/ 2147483647 w 46"/>
              <a:gd name="T77" fmla="*/ 2147483647 h 74"/>
              <a:gd name="T78" fmla="*/ 2147483647 w 46"/>
              <a:gd name="T79" fmla="*/ 2147483647 h 74"/>
              <a:gd name="T80" fmla="*/ 2147483647 w 46"/>
              <a:gd name="T81" fmla="*/ 2147483647 h 74"/>
              <a:gd name="T82" fmla="*/ 2147483647 w 46"/>
              <a:gd name="T83" fmla="*/ 2147483647 h 74"/>
              <a:gd name="T84" fmla="*/ 2147483647 w 46"/>
              <a:gd name="T85" fmla="*/ 2147483647 h 74"/>
              <a:gd name="T86" fmla="*/ 2147483647 w 46"/>
              <a:gd name="T87" fmla="*/ 2147483647 h 74"/>
              <a:gd name="T88" fmla="*/ 2147483647 w 46"/>
              <a:gd name="T89" fmla="*/ 2147483647 h 74"/>
              <a:gd name="T90" fmla="*/ 2147483647 w 46"/>
              <a:gd name="T91" fmla="*/ 2147483647 h 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6"/>
              <a:gd name="T139" fmla="*/ 0 h 74"/>
              <a:gd name="T140" fmla="*/ 46 w 46"/>
              <a:gd name="T141" fmla="*/ 74 h 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6" h="74">
                <a:moveTo>
                  <a:pt x="46" y="60"/>
                </a:moveTo>
                <a:lnTo>
                  <a:pt x="42" y="74"/>
                </a:lnTo>
                <a:lnTo>
                  <a:pt x="0" y="74"/>
                </a:lnTo>
                <a:lnTo>
                  <a:pt x="0" y="72"/>
                </a:lnTo>
                <a:lnTo>
                  <a:pt x="10" y="62"/>
                </a:lnTo>
                <a:lnTo>
                  <a:pt x="18" y="52"/>
                </a:lnTo>
                <a:lnTo>
                  <a:pt x="26" y="44"/>
                </a:lnTo>
                <a:lnTo>
                  <a:pt x="30" y="38"/>
                </a:lnTo>
                <a:lnTo>
                  <a:pt x="32" y="30"/>
                </a:lnTo>
                <a:lnTo>
                  <a:pt x="32" y="24"/>
                </a:lnTo>
                <a:lnTo>
                  <a:pt x="32" y="18"/>
                </a:lnTo>
                <a:lnTo>
                  <a:pt x="28" y="14"/>
                </a:lnTo>
                <a:lnTo>
                  <a:pt x="24" y="10"/>
                </a:lnTo>
                <a:lnTo>
                  <a:pt x="18" y="8"/>
                </a:lnTo>
                <a:lnTo>
                  <a:pt x="14" y="10"/>
                </a:lnTo>
                <a:lnTo>
                  <a:pt x="8" y="12"/>
                </a:lnTo>
                <a:lnTo>
                  <a:pt x="4" y="16"/>
                </a:lnTo>
                <a:lnTo>
                  <a:pt x="2" y="22"/>
                </a:lnTo>
                <a:lnTo>
                  <a:pt x="0" y="22"/>
                </a:lnTo>
                <a:lnTo>
                  <a:pt x="2" y="16"/>
                </a:lnTo>
                <a:lnTo>
                  <a:pt x="4" y="10"/>
                </a:lnTo>
                <a:lnTo>
                  <a:pt x="8" y="6"/>
                </a:lnTo>
                <a:lnTo>
                  <a:pt x="12" y="4"/>
                </a:lnTo>
                <a:lnTo>
                  <a:pt x="16" y="2"/>
                </a:lnTo>
                <a:lnTo>
                  <a:pt x="20" y="0"/>
                </a:lnTo>
                <a:lnTo>
                  <a:pt x="26" y="2"/>
                </a:lnTo>
                <a:lnTo>
                  <a:pt x="32" y="4"/>
                </a:lnTo>
                <a:lnTo>
                  <a:pt x="36" y="6"/>
                </a:lnTo>
                <a:lnTo>
                  <a:pt x="40" y="12"/>
                </a:lnTo>
                <a:lnTo>
                  <a:pt x="42" y="20"/>
                </a:lnTo>
                <a:lnTo>
                  <a:pt x="42" y="26"/>
                </a:lnTo>
                <a:lnTo>
                  <a:pt x="40" y="30"/>
                </a:lnTo>
                <a:lnTo>
                  <a:pt x="34" y="40"/>
                </a:lnTo>
                <a:lnTo>
                  <a:pt x="26" y="48"/>
                </a:lnTo>
                <a:lnTo>
                  <a:pt x="20" y="56"/>
                </a:lnTo>
                <a:lnTo>
                  <a:pt x="16" y="60"/>
                </a:lnTo>
                <a:lnTo>
                  <a:pt x="12" y="64"/>
                </a:lnTo>
                <a:lnTo>
                  <a:pt x="10" y="66"/>
                </a:lnTo>
                <a:lnTo>
                  <a:pt x="28" y="66"/>
                </a:lnTo>
                <a:lnTo>
                  <a:pt x="34" y="66"/>
                </a:lnTo>
                <a:lnTo>
                  <a:pt x="36" y="66"/>
                </a:lnTo>
                <a:lnTo>
                  <a:pt x="38" y="66"/>
                </a:lnTo>
                <a:lnTo>
                  <a:pt x="40" y="64"/>
                </a:lnTo>
                <a:lnTo>
                  <a:pt x="42" y="62"/>
                </a:lnTo>
                <a:lnTo>
                  <a:pt x="44" y="60"/>
                </a:lnTo>
                <a:lnTo>
                  <a:pt x="46" y="60"/>
                </a:lnTo>
                <a:close/>
              </a:path>
            </a:pathLst>
          </a:custGeom>
          <a:solidFill>
            <a:srgbClr val="000000"/>
          </a:solidFill>
          <a:ln w="0">
            <a:solidFill>
              <a:srgbClr val="000000"/>
            </a:solidFill>
            <a:prstDash val="solid"/>
            <a:round/>
            <a:headEnd/>
            <a:tailEnd/>
          </a:ln>
        </p:spPr>
        <p:txBody>
          <a:bodyPr/>
          <a:lstStyle/>
          <a:p>
            <a:endParaRPr lang="en-US"/>
          </a:p>
        </p:txBody>
      </p:sp>
      <p:sp>
        <p:nvSpPr>
          <p:cNvPr id="16449" name="Freeform 72">
            <a:extLst>
              <a:ext uri="{FF2B5EF4-FFF2-40B4-BE49-F238E27FC236}">
                <a16:creationId xmlns:a16="http://schemas.microsoft.com/office/drawing/2014/main" id="{60A9F7C7-EA75-404A-9A8F-F7A236D8CA09}"/>
              </a:ext>
            </a:extLst>
          </p:cNvPr>
          <p:cNvSpPr>
            <a:spLocks noEditPoints="1"/>
          </p:cNvSpPr>
          <p:nvPr/>
        </p:nvSpPr>
        <p:spPr bwMode="auto">
          <a:xfrm>
            <a:off x="2673350" y="4162425"/>
            <a:ext cx="69850" cy="120650"/>
          </a:xfrm>
          <a:custGeom>
            <a:avLst/>
            <a:gdLst>
              <a:gd name="T0" fmla="*/ 0 w 44"/>
              <a:gd name="T1" fmla="*/ 2147483647 h 76"/>
              <a:gd name="T2" fmla="*/ 0 w 44"/>
              <a:gd name="T3" fmla="*/ 2147483647 h 76"/>
              <a:gd name="T4" fmla="*/ 2147483647 w 44"/>
              <a:gd name="T5" fmla="*/ 2147483647 h 76"/>
              <a:gd name="T6" fmla="*/ 2147483647 w 44"/>
              <a:gd name="T7" fmla="*/ 2147483647 h 76"/>
              <a:gd name="T8" fmla="*/ 2147483647 w 44"/>
              <a:gd name="T9" fmla="*/ 2147483647 h 76"/>
              <a:gd name="T10" fmla="*/ 2147483647 w 44"/>
              <a:gd name="T11" fmla="*/ 2147483647 h 76"/>
              <a:gd name="T12" fmla="*/ 2147483647 w 44"/>
              <a:gd name="T13" fmla="*/ 0 h 76"/>
              <a:gd name="T14" fmla="*/ 2147483647 w 44"/>
              <a:gd name="T15" fmla="*/ 2147483647 h 76"/>
              <a:gd name="T16" fmla="*/ 2147483647 w 44"/>
              <a:gd name="T17" fmla="*/ 2147483647 h 76"/>
              <a:gd name="T18" fmla="*/ 2147483647 w 44"/>
              <a:gd name="T19" fmla="*/ 2147483647 h 76"/>
              <a:gd name="T20" fmla="*/ 2147483647 w 44"/>
              <a:gd name="T21" fmla="*/ 2147483647 h 76"/>
              <a:gd name="T22" fmla="*/ 2147483647 w 44"/>
              <a:gd name="T23" fmla="*/ 2147483647 h 76"/>
              <a:gd name="T24" fmla="*/ 2147483647 w 44"/>
              <a:gd name="T25" fmla="*/ 2147483647 h 76"/>
              <a:gd name="T26" fmla="*/ 2147483647 w 44"/>
              <a:gd name="T27" fmla="*/ 2147483647 h 76"/>
              <a:gd name="T28" fmla="*/ 2147483647 w 44"/>
              <a:gd name="T29" fmla="*/ 2147483647 h 76"/>
              <a:gd name="T30" fmla="*/ 2147483647 w 44"/>
              <a:gd name="T31" fmla="*/ 2147483647 h 76"/>
              <a:gd name="T32" fmla="*/ 2147483647 w 44"/>
              <a:gd name="T33" fmla="*/ 2147483647 h 76"/>
              <a:gd name="T34" fmla="*/ 2147483647 w 44"/>
              <a:gd name="T35" fmla="*/ 2147483647 h 76"/>
              <a:gd name="T36" fmla="*/ 2147483647 w 44"/>
              <a:gd name="T37" fmla="*/ 2147483647 h 76"/>
              <a:gd name="T38" fmla="*/ 2147483647 w 44"/>
              <a:gd name="T39" fmla="*/ 2147483647 h 76"/>
              <a:gd name="T40" fmla="*/ 2147483647 w 44"/>
              <a:gd name="T41" fmla="*/ 2147483647 h 76"/>
              <a:gd name="T42" fmla="*/ 2147483647 w 44"/>
              <a:gd name="T43" fmla="*/ 2147483647 h 76"/>
              <a:gd name="T44" fmla="*/ 2147483647 w 44"/>
              <a:gd name="T45" fmla="*/ 2147483647 h 76"/>
              <a:gd name="T46" fmla="*/ 0 w 44"/>
              <a:gd name="T47" fmla="*/ 2147483647 h 76"/>
              <a:gd name="T48" fmla="*/ 0 w 44"/>
              <a:gd name="T49" fmla="*/ 2147483647 h 76"/>
              <a:gd name="T50" fmla="*/ 2147483647 w 44"/>
              <a:gd name="T51" fmla="*/ 2147483647 h 76"/>
              <a:gd name="T52" fmla="*/ 2147483647 w 44"/>
              <a:gd name="T53" fmla="*/ 2147483647 h 76"/>
              <a:gd name="T54" fmla="*/ 2147483647 w 44"/>
              <a:gd name="T55" fmla="*/ 2147483647 h 76"/>
              <a:gd name="T56" fmla="*/ 2147483647 w 44"/>
              <a:gd name="T57" fmla="*/ 2147483647 h 76"/>
              <a:gd name="T58" fmla="*/ 2147483647 w 44"/>
              <a:gd name="T59" fmla="*/ 2147483647 h 76"/>
              <a:gd name="T60" fmla="*/ 2147483647 w 44"/>
              <a:gd name="T61" fmla="*/ 2147483647 h 76"/>
              <a:gd name="T62" fmla="*/ 2147483647 w 44"/>
              <a:gd name="T63" fmla="*/ 2147483647 h 76"/>
              <a:gd name="T64" fmla="*/ 2147483647 w 44"/>
              <a:gd name="T65" fmla="*/ 2147483647 h 76"/>
              <a:gd name="T66" fmla="*/ 2147483647 w 44"/>
              <a:gd name="T67" fmla="*/ 2147483647 h 76"/>
              <a:gd name="T68" fmla="*/ 2147483647 w 44"/>
              <a:gd name="T69" fmla="*/ 2147483647 h 76"/>
              <a:gd name="T70" fmla="*/ 2147483647 w 44"/>
              <a:gd name="T71" fmla="*/ 2147483647 h 76"/>
              <a:gd name="T72" fmla="*/ 2147483647 w 44"/>
              <a:gd name="T73" fmla="*/ 2147483647 h 76"/>
              <a:gd name="T74" fmla="*/ 2147483647 w 44"/>
              <a:gd name="T75" fmla="*/ 2147483647 h 76"/>
              <a:gd name="T76" fmla="*/ 2147483647 w 44"/>
              <a:gd name="T77" fmla="*/ 2147483647 h 76"/>
              <a:gd name="T78" fmla="*/ 2147483647 w 44"/>
              <a:gd name="T79" fmla="*/ 2147483647 h 76"/>
              <a:gd name="T80" fmla="*/ 2147483647 w 44"/>
              <a:gd name="T81" fmla="*/ 2147483647 h 76"/>
              <a:gd name="T82" fmla="*/ 2147483647 w 44"/>
              <a:gd name="T83" fmla="*/ 2147483647 h 76"/>
              <a:gd name="T84" fmla="*/ 2147483647 w 44"/>
              <a:gd name="T85" fmla="*/ 2147483647 h 76"/>
              <a:gd name="T86" fmla="*/ 2147483647 w 44"/>
              <a:gd name="T87" fmla="*/ 2147483647 h 76"/>
              <a:gd name="T88" fmla="*/ 2147483647 w 44"/>
              <a:gd name="T89" fmla="*/ 2147483647 h 76"/>
              <a:gd name="T90" fmla="*/ 2147483647 w 44"/>
              <a:gd name="T91" fmla="*/ 2147483647 h 76"/>
              <a:gd name="T92" fmla="*/ 2147483647 w 44"/>
              <a:gd name="T93" fmla="*/ 2147483647 h 76"/>
              <a:gd name="T94" fmla="*/ 2147483647 w 44"/>
              <a:gd name="T95" fmla="*/ 2147483647 h 76"/>
              <a:gd name="T96" fmla="*/ 2147483647 w 44"/>
              <a:gd name="T97" fmla="*/ 2147483647 h 76"/>
              <a:gd name="T98" fmla="*/ 2147483647 w 44"/>
              <a:gd name="T99" fmla="*/ 2147483647 h 76"/>
              <a:gd name="T100" fmla="*/ 2147483647 w 44"/>
              <a:gd name="T101" fmla="*/ 2147483647 h 7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4"/>
              <a:gd name="T154" fmla="*/ 0 h 76"/>
              <a:gd name="T155" fmla="*/ 44 w 44"/>
              <a:gd name="T156" fmla="*/ 76 h 7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4" h="76">
                <a:moveTo>
                  <a:pt x="0" y="38"/>
                </a:moveTo>
                <a:lnTo>
                  <a:pt x="0" y="28"/>
                </a:lnTo>
                <a:lnTo>
                  <a:pt x="2" y="18"/>
                </a:lnTo>
                <a:lnTo>
                  <a:pt x="8" y="10"/>
                </a:lnTo>
                <a:lnTo>
                  <a:pt x="12" y="4"/>
                </a:lnTo>
                <a:lnTo>
                  <a:pt x="18" y="2"/>
                </a:lnTo>
                <a:lnTo>
                  <a:pt x="22" y="0"/>
                </a:lnTo>
                <a:lnTo>
                  <a:pt x="28" y="2"/>
                </a:lnTo>
                <a:lnTo>
                  <a:pt x="32" y="4"/>
                </a:lnTo>
                <a:lnTo>
                  <a:pt x="36" y="10"/>
                </a:lnTo>
                <a:lnTo>
                  <a:pt x="40" y="18"/>
                </a:lnTo>
                <a:lnTo>
                  <a:pt x="44" y="26"/>
                </a:lnTo>
                <a:lnTo>
                  <a:pt x="44" y="38"/>
                </a:lnTo>
                <a:lnTo>
                  <a:pt x="44" y="48"/>
                </a:lnTo>
                <a:lnTo>
                  <a:pt x="40" y="58"/>
                </a:lnTo>
                <a:lnTo>
                  <a:pt x="36" y="66"/>
                </a:lnTo>
                <a:lnTo>
                  <a:pt x="32" y="72"/>
                </a:lnTo>
                <a:lnTo>
                  <a:pt x="26" y="74"/>
                </a:lnTo>
                <a:lnTo>
                  <a:pt x="22" y="76"/>
                </a:lnTo>
                <a:lnTo>
                  <a:pt x="16" y="74"/>
                </a:lnTo>
                <a:lnTo>
                  <a:pt x="10" y="70"/>
                </a:lnTo>
                <a:lnTo>
                  <a:pt x="4" y="64"/>
                </a:lnTo>
                <a:lnTo>
                  <a:pt x="2" y="56"/>
                </a:lnTo>
                <a:lnTo>
                  <a:pt x="0" y="48"/>
                </a:lnTo>
                <a:lnTo>
                  <a:pt x="0" y="38"/>
                </a:lnTo>
                <a:close/>
                <a:moveTo>
                  <a:pt x="10" y="40"/>
                </a:moveTo>
                <a:lnTo>
                  <a:pt x="10" y="50"/>
                </a:lnTo>
                <a:lnTo>
                  <a:pt x="10" y="58"/>
                </a:lnTo>
                <a:lnTo>
                  <a:pt x="12" y="64"/>
                </a:lnTo>
                <a:lnTo>
                  <a:pt x="16" y="68"/>
                </a:lnTo>
                <a:lnTo>
                  <a:pt x="18" y="70"/>
                </a:lnTo>
                <a:lnTo>
                  <a:pt x="22" y="72"/>
                </a:lnTo>
                <a:lnTo>
                  <a:pt x="24" y="72"/>
                </a:lnTo>
                <a:lnTo>
                  <a:pt x="28" y="70"/>
                </a:lnTo>
                <a:lnTo>
                  <a:pt x="30" y="66"/>
                </a:lnTo>
                <a:lnTo>
                  <a:pt x="32" y="60"/>
                </a:lnTo>
                <a:lnTo>
                  <a:pt x="34" y="54"/>
                </a:lnTo>
                <a:lnTo>
                  <a:pt x="34" y="46"/>
                </a:lnTo>
                <a:lnTo>
                  <a:pt x="34" y="36"/>
                </a:lnTo>
                <a:lnTo>
                  <a:pt x="34" y="24"/>
                </a:lnTo>
                <a:lnTo>
                  <a:pt x="32" y="14"/>
                </a:lnTo>
                <a:lnTo>
                  <a:pt x="30" y="10"/>
                </a:lnTo>
                <a:lnTo>
                  <a:pt x="26" y="6"/>
                </a:lnTo>
                <a:lnTo>
                  <a:pt x="24" y="4"/>
                </a:lnTo>
                <a:lnTo>
                  <a:pt x="22" y="4"/>
                </a:lnTo>
                <a:lnTo>
                  <a:pt x="18" y="6"/>
                </a:lnTo>
                <a:lnTo>
                  <a:pt x="16" y="8"/>
                </a:lnTo>
                <a:lnTo>
                  <a:pt x="12" y="14"/>
                </a:lnTo>
                <a:lnTo>
                  <a:pt x="10" y="22"/>
                </a:lnTo>
                <a:lnTo>
                  <a:pt x="10" y="30"/>
                </a:lnTo>
                <a:lnTo>
                  <a:pt x="10" y="40"/>
                </a:lnTo>
                <a:close/>
              </a:path>
            </a:pathLst>
          </a:custGeom>
          <a:solidFill>
            <a:srgbClr val="000000"/>
          </a:solidFill>
          <a:ln w="0">
            <a:solidFill>
              <a:srgbClr val="000000"/>
            </a:solidFill>
            <a:prstDash val="solid"/>
            <a:round/>
            <a:headEnd/>
            <a:tailEnd/>
          </a:ln>
        </p:spPr>
        <p:txBody>
          <a:bodyPr/>
          <a:lstStyle/>
          <a:p>
            <a:endParaRPr lang="en-US"/>
          </a:p>
        </p:txBody>
      </p:sp>
      <p:sp>
        <p:nvSpPr>
          <p:cNvPr id="16450" name="Freeform 73">
            <a:extLst>
              <a:ext uri="{FF2B5EF4-FFF2-40B4-BE49-F238E27FC236}">
                <a16:creationId xmlns:a16="http://schemas.microsoft.com/office/drawing/2014/main" id="{2CC451D8-01C5-294D-B04F-C299A8EBB505}"/>
              </a:ext>
            </a:extLst>
          </p:cNvPr>
          <p:cNvSpPr>
            <a:spLocks/>
          </p:cNvSpPr>
          <p:nvPr/>
        </p:nvSpPr>
        <p:spPr bwMode="auto">
          <a:xfrm>
            <a:off x="2759075" y="4165600"/>
            <a:ext cx="63500" cy="117475"/>
          </a:xfrm>
          <a:custGeom>
            <a:avLst/>
            <a:gdLst>
              <a:gd name="T0" fmla="*/ 2147483647 w 40"/>
              <a:gd name="T1" fmla="*/ 0 h 74"/>
              <a:gd name="T2" fmla="*/ 2147483647 w 40"/>
              <a:gd name="T3" fmla="*/ 2147483647 h 74"/>
              <a:gd name="T4" fmla="*/ 2147483647 w 40"/>
              <a:gd name="T5" fmla="*/ 2147483647 h 74"/>
              <a:gd name="T6" fmla="*/ 2147483647 w 40"/>
              <a:gd name="T7" fmla="*/ 2147483647 h 74"/>
              <a:gd name="T8" fmla="*/ 2147483647 w 40"/>
              <a:gd name="T9" fmla="*/ 2147483647 h 74"/>
              <a:gd name="T10" fmla="*/ 2147483647 w 40"/>
              <a:gd name="T11" fmla="*/ 2147483647 h 74"/>
              <a:gd name="T12" fmla="*/ 2147483647 w 40"/>
              <a:gd name="T13" fmla="*/ 2147483647 h 74"/>
              <a:gd name="T14" fmla="*/ 2147483647 w 40"/>
              <a:gd name="T15" fmla="*/ 2147483647 h 74"/>
              <a:gd name="T16" fmla="*/ 2147483647 w 40"/>
              <a:gd name="T17" fmla="*/ 2147483647 h 74"/>
              <a:gd name="T18" fmla="*/ 2147483647 w 40"/>
              <a:gd name="T19" fmla="*/ 2147483647 h 74"/>
              <a:gd name="T20" fmla="*/ 2147483647 w 40"/>
              <a:gd name="T21" fmla="*/ 2147483647 h 74"/>
              <a:gd name="T22" fmla="*/ 2147483647 w 40"/>
              <a:gd name="T23" fmla="*/ 2147483647 h 74"/>
              <a:gd name="T24" fmla="*/ 2147483647 w 40"/>
              <a:gd name="T25" fmla="*/ 2147483647 h 74"/>
              <a:gd name="T26" fmla="*/ 2147483647 w 40"/>
              <a:gd name="T27" fmla="*/ 2147483647 h 74"/>
              <a:gd name="T28" fmla="*/ 2147483647 w 40"/>
              <a:gd name="T29" fmla="*/ 2147483647 h 74"/>
              <a:gd name="T30" fmla="*/ 2147483647 w 40"/>
              <a:gd name="T31" fmla="*/ 2147483647 h 74"/>
              <a:gd name="T32" fmla="*/ 2147483647 w 40"/>
              <a:gd name="T33" fmla="*/ 2147483647 h 74"/>
              <a:gd name="T34" fmla="*/ 2147483647 w 40"/>
              <a:gd name="T35" fmla="*/ 2147483647 h 74"/>
              <a:gd name="T36" fmla="*/ 2147483647 w 40"/>
              <a:gd name="T37" fmla="*/ 2147483647 h 74"/>
              <a:gd name="T38" fmla="*/ 2147483647 w 40"/>
              <a:gd name="T39" fmla="*/ 2147483647 h 74"/>
              <a:gd name="T40" fmla="*/ 2147483647 w 40"/>
              <a:gd name="T41" fmla="*/ 2147483647 h 74"/>
              <a:gd name="T42" fmla="*/ 0 w 40"/>
              <a:gd name="T43" fmla="*/ 2147483647 h 74"/>
              <a:gd name="T44" fmla="*/ 0 w 40"/>
              <a:gd name="T45" fmla="*/ 2147483647 h 74"/>
              <a:gd name="T46" fmla="*/ 2147483647 w 40"/>
              <a:gd name="T47" fmla="*/ 2147483647 h 74"/>
              <a:gd name="T48" fmla="*/ 2147483647 w 40"/>
              <a:gd name="T49" fmla="*/ 2147483647 h 74"/>
              <a:gd name="T50" fmla="*/ 2147483647 w 40"/>
              <a:gd name="T51" fmla="*/ 2147483647 h 74"/>
              <a:gd name="T52" fmla="*/ 2147483647 w 40"/>
              <a:gd name="T53" fmla="*/ 2147483647 h 74"/>
              <a:gd name="T54" fmla="*/ 2147483647 w 40"/>
              <a:gd name="T55" fmla="*/ 2147483647 h 74"/>
              <a:gd name="T56" fmla="*/ 2147483647 w 40"/>
              <a:gd name="T57" fmla="*/ 2147483647 h 74"/>
              <a:gd name="T58" fmla="*/ 2147483647 w 40"/>
              <a:gd name="T59" fmla="*/ 2147483647 h 74"/>
              <a:gd name="T60" fmla="*/ 2147483647 w 40"/>
              <a:gd name="T61" fmla="*/ 2147483647 h 74"/>
              <a:gd name="T62" fmla="*/ 2147483647 w 40"/>
              <a:gd name="T63" fmla="*/ 2147483647 h 74"/>
              <a:gd name="T64" fmla="*/ 2147483647 w 40"/>
              <a:gd name="T65" fmla="*/ 2147483647 h 74"/>
              <a:gd name="T66" fmla="*/ 2147483647 w 40"/>
              <a:gd name="T67" fmla="*/ 2147483647 h 74"/>
              <a:gd name="T68" fmla="*/ 2147483647 w 40"/>
              <a:gd name="T69" fmla="*/ 2147483647 h 74"/>
              <a:gd name="T70" fmla="*/ 2147483647 w 40"/>
              <a:gd name="T71" fmla="*/ 2147483647 h 74"/>
              <a:gd name="T72" fmla="*/ 2147483647 w 40"/>
              <a:gd name="T73" fmla="*/ 2147483647 h 74"/>
              <a:gd name="T74" fmla="*/ 2147483647 w 40"/>
              <a:gd name="T75" fmla="*/ 2147483647 h 74"/>
              <a:gd name="T76" fmla="*/ 2147483647 w 40"/>
              <a:gd name="T77" fmla="*/ 2147483647 h 74"/>
              <a:gd name="T78" fmla="*/ 2147483647 w 40"/>
              <a:gd name="T79" fmla="*/ 2147483647 h 74"/>
              <a:gd name="T80" fmla="*/ 2147483647 w 40"/>
              <a:gd name="T81" fmla="*/ 2147483647 h 74"/>
              <a:gd name="T82" fmla="*/ 2147483647 w 40"/>
              <a:gd name="T83" fmla="*/ 2147483647 h 74"/>
              <a:gd name="T84" fmla="*/ 2147483647 w 40"/>
              <a:gd name="T85" fmla="*/ 0 h 74"/>
              <a:gd name="T86" fmla="*/ 2147483647 w 40"/>
              <a:gd name="T87" fmla="*/ 0 h 7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
              <a:gd name="T133" fmla="*/ 0 h 74"/>
              <a:gd name="T134" fmla="*/ 40 w 40"/>
              <a:gd name="T135" fmla="*/ 74 h 7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 h="74">
                <a:moveTo>
                  <a:pt x="40" y="0"/>
                </a:moveTo>
                <a:lnTo>
                  <a:pt x="36" y="8"/>
                </a:lnTo>
                <a:lnTo>
                  <a:pt x="16" y="8"/>
                </a:lnTo>
                <a:lnTo>
                  <a:pt x="10" y="20"/>
                </a:lnTo>
                <a:lnTo>
                  <a:pt x="20" y="22"/>
                </a:lnTo>
                <a:lnTo>
                  <a:pt x="28" y="24"/>
                </a:lnTo>
                <a:lnTo>
                  <a:pt x="34" y="30"/>
                </a:lnTo>
                <a:lnTo>
                  <a:pt x="36" y="34"/>
                </a:lnTo>
                <a:lnTo>
                  <a:pt x="40" y="40"/>
                </a:lnTo>
                <a:lnTo>
                  <a:pt x="40" y="46"/>
                </a:lnTo>
                <a:lnTo>
                  <a:pt x="40" y="52"/>
                </a:lnTo>
                <a:lnTo>
                  <a:pt x="38" y="56"/>
                </a:lnTo>
                <a:lnTo>
                  <a:pt x="36" y="62"/>
                </a:lnTo>
                <a:lnTo>
                  <a:pt x="32" y="64"/>
                </a:lnTo>
                <a:lnTo>
                  <a:pt x="28" y="68"/>
                </a:lnTo>
                <a:lnTo>
                  <a:pt x="24" y="70"/>
                </a:lnTo>
                <a:lnTo>
                  <a:pt x="18" y="72"/>
                </a:lnTo>
                <a:lnTo>
                  <a:pt x="12" y="74"/>
                </a:lnTo>
                <a:lnTo>
                  <a:pt x="6" y="72"/>
                </a:lnTo>
                <a:lnTo>
                  <a:pt x="4" y="70"/>
                </a:lnTo>
                <a:lnTo>
                  <a:pt x="2" y="68"/>
                </a:lnTo>
                <a:lnTo>
                  <a:pt x="0" y="66"/>
                </a:lnTo>
                <a:lnTo>
                  <a:pt x="0" y="64"/>
                </a:lnTo>
                <a:lnTo>
                  <a:pt x="2" y="64"/>
                </a:lnTo>
                <a:lnTo>
                  <a:pt x="2" y="62"/>
                </a:lnTo>
                <a:lnTo>
                  <a:pt x="4" y="62"/>
                </a:lnTo>
                <a:lnTo>
                  <a:pt x="6" y="62"/>
                </a:lnTo>
                <a:lnTo>
                  <a:pt x="8" y="62"/>
                </a:lnTo>
                <a:lnTo>
                  <a:pt x="8" y="64"/>
                </a:lnTo>
                <a:lnTo>
                  <a:pt x="10" y="66"/>
                </a:lnTo>
                <a:lnTo>
                  <a:pt x="14" y="68"/>
                </a:lnTo>
                <a:lnTo>
                  <a:pt x="18" y="68"/>
                </a:lnTo>
                <a:lnTo>
                  <a:pt x="24" y="66"/>
                </a:lnTo>
                <a:lnTo>
                  <a:pt x="28" y="62"/>
                </a:lnTo>
                <a:lnTo>
                  <a:pt x="32" y="58"/>
                </a:lnTo>
                <a:lnTo>
                  <a:pt x="34" y="52"/>
                </a:lnTo>
                <a:lnTo>
                  <a:pt x="32" y="46"/>
                </a:lnTo>
                <a:lnTo>
                  <a:pt x="30" y="40"/>
                </a:lnTo>
                <a:lnTo>
                  <a:pt x="24" y="34"/>
                </a:lnTo>
                <a:lnTo>
                  <a:pt x="18" y="30"/>
                </a:lnTo>
                <a:lnTo>
                  <a:pt x="12" y="28"/>
                </a:lnTo>
                <a:lnTo>
                  <a:pt x="2" y="28"/>
                </a:lnTo>
                <a:lnTo>
                  <a:pt x="16" y="0"/>
                </a:lnTo>
                <a:lnTo>
                  <a:pt x="40" y="0"/>
                </a:lnTo>
                <a:close/>
              </a:path>
            </a:pathLst>
          </a:custGeom>
          <a:solidFill>
            <a:srgbClr val="000000"/>
          </a:solidFill>
          <a:ln w="0">
            <a:solidFill>
              <a:srgbClr val="000000"/>
            </a:solidFill>
            <a:prstDash val="solid"/>
            <a:round/>
            <a:headEnd/>
            <a:tailEnd/>
          </a:ln>
        </p:spPr>
        <p:txBody>
          <a:bodyPr/>
          <a:lstStyle/>
          <a:p>
            <a:endParaRPr lang="en-US"/>
          </a:p>
        </p:txBody>
      </p:sp>
      <p:sp>
        <p:nvSpPr>
          <p:cNvPr id="16451" name="Freeform 74">
            <a:extLst>
              <a:ext uri="{FF2B5EF4-FFF2-40B4-BE49-F238E27FC236}">
                <a16:creationId xmlns:a16="http://schemas.microsoft.com/office/drawing/2014/main" id="{F00AC1C4-A80E-544D-9F1E-86B7219646EB}"/>
              </a:ext>
            </a:extLst>
          </p:cNvPr>
          <p:cNvSpPr>
            <a:spLocks noEditPoints="1"/>
          </p:cNvSpPr>
          <p:nvPr/>
        </p:nvSpPr>
        <p:spPr bwMode="auto">
          <a:xfrm>
            <a:off x="2844800" y="4162425"/>
            <a:ext cx="69850" cy="120650"/>
          </a:xfrm>
          <a:custGeom>
            <a:avLst/>
            <a:gdLst>
              <a:gd name="T0" fmla="*/ 0 w 44"/>
              <a:gd name="T1" fmla="*/ 2147483647 h 76"/>
              <a:gd name="T2" fmla="*/ 0 w 44"/>
              <a:gd name="T3" fmla="*/ 2147483647 h 76"/>
              <a:gd name="T4" fmla="*/ 2147483647 w 44"/>
              <a:gd name="T5" fmla="*/ 2147483647 h 76"/>
              <a:gd name="T6" fmla="*/ 2147483647 w 44"/>
              <a:gd name="T7" fmla="*/ 2147483647 h 76"/>
              <a:gd name="T8" fmla="*/ 2147483647 w 44"/>
              <a:gd name="T9" fmla="*/ 2147483647 h 76"/>
              <a:gd name="T10" fmla="*/ 2147483647 w 44"/>
              <a:gd name="T11" fmla="*/ 2147483647 h 76"/>
              <a:gd name="T12" fmla="*/ 2147483647 w 44"/>
              <a:gd name="T13" fmla="*/ 0 h 76"/>
              <a:gd name="T14" fmla="*/ 2147483647 w 44"/>
              <a:gd name="T15" fmla="*/ 2147483647 h 76"/>
              <a:gd name="T16" fmla="*/ 2147483647 w 44"/>
              <a:gd name="T17" fmla="*/ 2147483647 h 76"/>
              <a:gd name="T18" fmla="*/ 2147483647 w 44"/>
              <a:gd name="T19" fmla="*/ 2147483647 h 76"/>
              <a:gd name="T20" fmla="*/ 2147483647 w 44"/>
              <a:gd name="T21" fmla="*/ 2147483647 h 76"/>
              <a:gd name="T22" fmla="*/ 2147483647 w 44"/>
              <a:gd name="T23" fmla="*/ 2147483647 h 76"/>
              <a:gd name="T24" fmla="*/ 2147483647 w 44"/>
              <a:gd name="T25" fmla="*/ 2147483647 h 76"/>
              <a:gd name="T26" fmla="*/ 2147483647 w 44"/>
              <a:gd name="T27" fmla="*/ 2147483647 h 76"/>
              <a:gd name="T28" fmla="*/ 2147483647 w 44"/>
              <a:gd name="T29" fmla="*/ 2147483647 h 76"/>
              <a:gd name="T30" fmla="*/ 2147483647 w 44"/>
              <a:gd name="T31" fmla="*/ 2147483647 h 76"/>
              <a:gd name="T32" fmla="*/ 2147483647 w 44"/>
              <a:gd name="T33" fmla="*/ 2147483647 h 76"/>
              <a:gd name="T34" fmla="*/ 2147483647 w 44"/>
              <a:gd name="T35" fmla="*/ 2147483647 h 76"/>
              <a:gd name="T36" fmla="*/ 2147483647 w 44"/>
              <a:gd name="T37" fmla="*/ 2147483647 h 76"/>
              <a:gd name="T38" fmla="*/ 2147483647 w 44"/>
              <a:gd name="T39" fmla="*/ 2147483647 h 76"/>
              <a:gd name="T40" fmla="*/ 2147483647 w 44"/>
              <a:gd name="T41" fmla="*/ 2147483647 h 76"/>
              <a:gd name="T42" fmla="*/ 2147483647 w 44"/>
              <a:gd name="T43" fmla="*/ 2147483647 h 76"/>
              <a:gd name="T44" fmla="*/ 2147483647 w 44"/>
              <a:gd name="T45" fmla="*/ 2147483647 h 76"/>
              <a:gd name="T46" fmla="*/ 0 w 44"/>
              <a:gd name="T47" fmla="*/ 2147483647 h 76"/>
              <a:gd name="T48" fmla="*/ 0 w 44"/>
              <a:gd name="T49" fmla="*/ 2147483647 h 76"/>
              <a:gd name="T50" fmla="*/ 2147483647 w 44"/>
              <a:gd name="T51" fmla="*/ 2147483647 h 76"/>
              <a:gd name="T52" fmla="*/ 2147483647 w 44"/>
              <a:gd name="T53" fmla="*/ 2147483647 h 76"/>
              <a:gd name="T54" fmla="*/ 2147483647 w 44"/>
              <a:gd name="T55" fmla="*/ 2147483647 h 76"/>
              <a:gd name="T56" fmla="*/ 2147483647 w 44"/>
              <a:gd name="T57" fmla="*/ 2147483647 h 76"/>
              <a:gd name="T58" fmla="*/ 2147483647 w 44"/>
              <a:gd name="T59" fmla="*/ 2147483647 h 76"/>
              <a:gd name="T60" fmla="*/ 2147483647 w 44"/>
              <a:gd name="T61" fmla="*/ 2147483647 h 76"/>
              <a:gd name="T62" fmla="*/ 2147483647 w 44"/>
              <a:gd name="T63" fmla="*/ 2147483647 h 76"/>
              <a:gd name="T64" fmla="*/ 2147483647 w 44"/>
              <a:gd name="T65" fmla="*/ 2147483647 h 76"/>
              <a:gd name="T66" fmla="*/ 2147483647 w 44"/>
              <a:gd name="T67" fmla="*/ 2147483647 h 76"/>
              <a:gd name="T68" fmla="*/ 2147483647 w 44"/>
              <a:gd name="T69" fmla="*/ 2147483647 h 76"/>
              <a:gd name="T70" fmla="*/ 2147483647 w 44"/>
              <a:gd name="T71" fmla="*/ 2147483647 h 76"/>
              <a:gd name="T72" fmla="*/ 2147483647 w 44"/>
              <a:gd name="T73" fmla="*/ 2147483647 h 76"/>
              <a:gd name="T74" fmla="*/ 2147483647 w 44"/>
              <a:gd name="T75" fmla="*/ 2147483647 h 76"/>
              <a:gd name="T76" fmla="*/ 2147483647 w 44"/>
              <a:gd name="T77" fmla="*/ 2147483647 h 76"/>
              <a:gd name="T78" fmla="*/ 2147483647 w 44"/>
              <a:gd name="T79" fmla="*/ 2147483647 h 76"/>
              <a:gd name="T80" fmla="*/ 2147483647 w 44"/>
              <a:gd name="T81" fmla="*/ 2147483647 h 76"/>
              <a:gd name="T82" fmla="*/ 2147483647 w 44"/>
              <a:gd name="T83" fmla="*/ 2147483647 h 76"/>
              <a:gd name="T84" fmla="*/ 2147483647 w 44"/>
              <a:gd name="T85" fmla="*/ 2147483647 h 76"/>
              <a:gd name="T86" fmla="*/ 2147483647 w 44"/>
              <a:gd name="T87" fmla="*/ 2147483647 h 76"/>
              <a:gd name="T88" fmla="*/ 2147483647 w 44"/>
              <a:gd name="T89" fmla="*/ 2147483647 h 76"/>
              <a:gd name="T90" fmla="*/ 2147483647 w 44"/>
              <a:gd name="T91" fmla="*/ 2147483647 h 76"/>
              <a:gd name="T92" fmla="*/ 2147483647 w 44"/>
              <a:gd name="T93" fmla="*/ 2147483647 h 76"/>
              <a:gd name="T94" fmla="*/ 2147483647 w 44"/>
              <a:gd name="T95" fmla="*/ 2147483647 h 76"/>
              <a:gd name="T96" fmla="*/ 2147483647 w 44"/>
              <a:gd name="T97" fmla="*/ 2147483647 h 76"/>
              <a:gd name="T98" fmla="*/ 2147483647 w 44"/>
              <a:gd name="T99" fmla="*/ 2147483647 h 76"/>
              <a:gd name="T100" fmla="*/ 2147483647 w 44"/>
              <a:gd name="T101" fmla="*/ 2147483647 h 7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4"/>
              <a:gd name="T154" fmla="*/ 0 h 76"/>
              <a:gd name="T155" fmla="*/ 44 w 44"/>
              <a:gd name="T156" fmla="*/ 76 h 7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4" h="76">
                <a:moveTo>
                  <a:pt x="0" y="38"/>
                </a:moveTo>
                <a:lnTo>
                  <a:pt x="0" y="28"/>
                </a:lnTo>
                <a:lnTo>
                  <a:pt x="2" y="18"/>
                </a:lnTo>
                <a:lnTo>
                  <a:pt x="8" y="10"/>
                </a:lnTo>
                <a:lnTo>
                  <a:pt x="12" y="4"/>
                </a:lnTo>
                <a:lnTo>
                  <a:pt x="18" y="2"/>
                </a:lnTo>
                <a:lnTo>
                  <a:pt x="22" y="0"/>
                </a:lnTo>
                <a:lnTo>
                  <a:pt x="28" y="2"/>
                </a:lnTo>
                <a:lnTo>
                  <a:pt x="32" y="4"/>
                </a:lnTo>
                <a:lnTo>
                  <a:pt x="36" y="10"/>
                </a:lnTo>
                <a:lnTo>
                  <a:pt x="40" y="18"/>
                </a:lnTo>
                <a:lnTo>
                  <a:pt x="44" y="26"/>
                </a:lnTo>
                <a:lnTo>
                  <a:pt x="44" y="38"/>
                </a:lnTo>
                <a:lnTo>
                  <a:pt x="44" y="48"/>
                </a:lnTo>
                <a:lnTo>
                  <a:pt x="40" y="58"/>
                </a:lnTo>
                <a:lnTo>
                  <a:pt x="36" y="66"/>
                </a:lnTo>
                <a:lnTo>
                  <a:pt x="32" y="72"/>
                </a:lnTo>
                <a:lnTo>
                  <a:pt x="26" y="74"/>
                </a:lnTo>
                <a:lnTo>
                  <a:pt x="22" y="76"/>
                </a:lnTo>
                <a:lnTo>
                  <a:pt x="16" y="74"/>
                </a:lnTo>
                <a:lnTo>
                  <a:pt x="10" y="70"/>
                </a:lnTo>
                <a:lnTo>
                  <a:pt x="4" y="64"/>
                </a:lnTo>
                <a:lnTo>
                  <a:pt x="2" y="56"/>
                </a:lnTo>
                <a:lnTo>
                  <a:pt x="0" y="48"/>
                </a:lnTo>
                <a:lnTo>
                  <a:pt x="0" y="38"/>
                </a:lnTo>
                <a:close/>
                <a:moveTo>
                  <a:pt x="10" y="40"/>
                </a:moveTo>
                <a:lnTo>
                  <a:pt x="10" y="50"/>
                </a:lnTo>
                <a:lnTo>
                  <a:pt x="10" y="58"/>
                </a:lnTo>
                <a:lnTo>
                  <a:pt x="12" y="64"/>
                </a:lnTo>
                <a:lnTo>
                  <a:pt x="16" y="68"/>
                </a:lnTo>
                <a:lnTo>
                  <a:pt x="18" y="70"/>
                </a:lnTo>
                <a:lnTo>
                  <a:pt x="22" y="72"/>
                </a:lnTo>
                <a:lnTo>
                  <a:pt x="24" y="72"/>
                </a:lnTo>
                <a:lnTo>
                  <a:pt x="28" y="70"/>
                </a:lnTo>
                <a:lnTo>
                  <a:pt x="30" y="66"/>
                </a:lnTo>
                <a:lnTo>
                  <a:pt x="32" y="60"/>
                </a:lnTo>
                <a:lnTo>
                  <a:pt x="34" y="54"/>
                </a:lnTo>
                <a:lnTo>
                  <a:pt x="34" y="46"/>
                </a:lnTo>
                <a:lnTo>
                  <a:pt x="34" y="36"/>
                </a:lnTo>
                <a:lnTo>
                  <a:pt x="34" y="24"/>
                </a:lnTo>
                <a:lnTo>
                  <a:pt x="32" y="14"/>
                </a:lnTo>
                <a:lnTo>
                  <a:pt x="30" y="10"/>
                </a:lnTo>
                <a:lnTo>
                  <a:pt x="26" y="6"/>
                </a:lnTo>
                <a:lnTo>
                  <a:pt x="24" y="4"/>
                </a:lnTo>
                <a:lnTo>
                  <a:pt x="22" y="4"/>
                </a:lnTo>
                <a:lnTo>
                  <a:pt x="18" y="6"/>
                </a:lnTo>
                <a:lnTo>
                  <a:pt x="16" y="8"/>
                </a:lnTo>
                <a:lnTo>
                  <a:pt x="12" y="14"/>
                </a:lnTo>
                <a:lnTo>
                  <a:pt x="10" y="22"/>
                </a:lnTo>
                <a:lnTo>
                  <a:pt x="10" y="30"/>
                </a:lnTo>
                <a:lnTo>
                  <a:pt x="10" y="40"/>
                </a:lnTo>
                <a:close/>
              </a:path>
            </a:pathLst>
          </a:custGeom>
          <a:solidFill>
            <a:srgbClr val="000000"/>
          </a:solidFill>
          <a:ln w="0">
            <a:solidFill>
              <a:srgbClr val="000000"/>
            </a:solidFill>
            <a:prstDash val="solid"/>
            <a:round/>
            <a:headEnd/>
            <a:tailEnd/>
          </a:ln>
        </p:spPr>
        <p:txBody>
          <a:bodyPr/>
          <a:lstStyle/>
          <a:p>
            <a:endParaRPr lang="en-US"/>
          </a:p>
        </p:txBody>
      </p:sp>
      <p:sp>
        <p:nvSpPr>
          <p:cNvPr id="16452" name="Rectangle 75">
            <a:extLst>
              <a:ext uri="{FF2B5EF4-FFF2-40B4-BE49-F238E27FC236}">
                <a16:creationId xmlns:a16="http://schemas.microsoft.com/office/drawing/2014/main" id="{A2D8F534-5EEB-6F4E-B298-907F49DAFA3F}"/>
              </a:ext>
            </a:extLst>
          </p:cNvPr>
          <p:cNvSpPr>
            <a:spLocks noChangeArrowheads="1"/>
          </p:cNvSpPr>
          <p:nvPr/>
        </p:nvSpPr>
        <p:spPr bwMode="auto">
          <a:xfrm>
            <a:off x="5029200" y="228600"/>
            <a:ext cx="1447800" cy="13684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t>read(A,a1)</a:t>
            </a:r>
          </a:p>
          <a:p>
            <a:pPr eaLnBrk="1" hangingPunct="1">
              <a:spcBef>
                <a:spcPct val="0"/>
              </a:spcBef>
              <a:buFontTx/>
              <a:buNone/>
            </a:pPr>
            <a:r>
              <a:rPr lang="en-US" altLang="zh-TW" sz="1400"/>
              <a:t>a1 := a1 - 50</a:t>
            </a:r>
          </a:p>
          <a:p>
            <a:pPr eaLnBrk="1" hangingPunct="1">
              <a:spcBef>
                <a:spcPct val="0"/>
              </a:spcBef>
              <a:buFontTx/>
              <a:buNone/>
            </a:pPr>
            <a:r>
              <a:rPr lang="en-US" altLang="zh-TW" sz="1400"/>
              <a:t>write(A,a1)</a:t>
            </a:r>
          </a:p>
          <a:p>
            <a:pPr eaLnBrk="1" hangingPunct="1">
              <a:spcBef>
                <a:spcPct val="0"/>
              </a:spcBef>
              <a:buFontTx/>
              <a:buNone/>
            </a:pPr>
            <a:r>
              <a:rPr lang="en-US" altLang="zh-TW" sz="1400"/>
              <a:t>read(B,b1)</a:t>
            </a:r>
          </a:p>
          <a:p>
            <a:pPr eaLnBrk="1" hangingPunct="1">
              <a:spcBef>
                <a:spcPct val="0"/>
              </a:spcBef>
              <a:buFontTx/>
              <a:buNone/>
            </a:pPr>
            <a:r>
              <a:rPr lang="en-US" altLang="zh-TW" sz="1400"/>
              <a:t>b1 := b1 + 50</a:t>
            </a:r>
          </a:p>
          <a:p>
            <a:pPr eaLnBrk="1" hangingPunct="1">
              <a:spcBef>
                <a:spcPct val="0"/>
              </a:spcBef>
              <a:buFontTx/>
              <a:buNone/>
            </a:pPr>
            <a:r>
              <a:rPr lang="en-US" altLang="zh-TW" sz="1400"/>
              <a:t>write(B,b1)</a:t>
            </a:r>
            <a:endParaRPr lang="zh-TW" altLang="en-US" sz="1400"/>
          </a:p>
        </p:txBody>
      </p:sp>
      <p:sp>
        <p:nvSpPr>
          <p:cNvPr id="16453" name="Text Box 76">
            <a:extLst>
              <a:ext uri="{FF2B5EF4-FFF2-40B4-BE49-F238E27FC236}">
                <a16:creationId xmlns:a16="http://schemas.microsoft.com/office/drawing/2014/main" id="{D861F096-3877-504F-87B9-280592F78745}"/>
              </a:ext>
            </a:extLst>
          </p:cNvPr>
          <p:cNvSpPr txBox="1">
            <a:spLocks noChangeArrowheads="1"/>
          </p:cNvSpPr>
          <p:nvPr/>
        </p:nvSpPr>
        <p:spPr bwMode="auto">
          <a:xfrm>
            <a:off x="609600" y="6096000"/>
            <a:ext cx="6661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solidFill>
                  <a:srgbClr val="FF0066"/>
                </a:solidFill>
              </a:rPr>
              <a:t>What is the state of the database after output(A), but before output(B)?</a:t>
            </a:r>
          </a:p>
          <a:p>
            <a:pPr eaLnBrk="1" hangingPunct="1">
              <a:spcBef>
                <a:spcPct val="0"/>
              </a:spcBef>
              <a:buFontTx/>
              <a:buNone/>
            </a:pPr>
            <a:r>
              <a:rPr lang="en-US" altLang="zh-TW" sz="1800">
                <a:solidFill>
                  <a:srgbClr val="FF0066"/>
                </a:solidFill>
              </a:rPr>
              <a:t>What if the system crashes at this moment?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8EB7F57C-065D-0B4F-B5DD-2A42A4694C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fld id="{97EFB8FC-B418-D34D-9EFA-F877831B3960}" type="slidenum">
              <a:rPr lang="en-US" altLang="zh-TW" sz="1400"/>
              <a:pPr eaLnBrk="1" hangingPunct="1">
                <a:spcBef>
                  <a:spcPct val="0"/>
                </a:spcBef>
                <a:buFontTx/>
                <a:buNone/>
              </a:pPr>
              <a:t>11</a:t>
            </a:fld>
            <a:endParaRPr lang="en-US" altLang="zh-TW" sz="1400"/>
          </a:p>
        </p:txBody>
      </p:sp>
      <p:sp>
        <p:nvSpPr>
          <p:cNvPr id="34818" name="Rectangle 2">
            <a:extLst>
              <a:ext uri="{FF2B5EF4-FFF2-40B4-BE49-F238E27FC236}">
                <a16:creationId xmlns:a16="http://schemas.microsoft.com/office/drawing/2014/main" id="{5CD8DDB0-6E2D-3145-9E6D-45FE5B01D676}"/>
              </a:ext>
            </a:extLst>
          </p:cNvPr>
          <p:cNvSpPr>
            <a:spLocks noGrp="1" noChangeArrowheads="1"/>
          </p:cNvSpPr>
          <p:nvPr>
            <p:ph type="title"/>
          </p:nvPr>
        </p:nvSpPr>
        <p:spPr/>
        <p:txBody>
          <a:bodyPr/>
          <a:lstStyle/>
          <a:p>
            <a:pPr eaLnBrk="1" hangingPunct="1">
              <a:defRPr/>
            </a:pPr>
            <a:r>
              <a:rPr lang="en-US" altLang="zh-TW"/>
              <a:t>Log-Based Recovery</a:t>
            </a:r>
          </a:p>
        </p:txBody>
      </p:sp>
      <p:sp>
        <p:nvSpPr>
          <p:cNvPr id="17412" name="Rectangle 3">
            <a:extLst>
              <a:ext uri="{FF2B5EF4-FFF2-40B4-BE49-F238E27FC236}">
                <a16:creationId xmlns:a16="http://schemas.microsoft.com/office/drawing/2014/main" id="{F052B3C4-4355-8544-9DE4-B8497828CB57}"/>
              </a:ext>
            </a:extLst>
          </p:cNvPr>
          <p:cNvSpPr>
            <a:spLocks noGrp="1" noChangeArrowheads="1"/>
          </p:cNvSpPr>
          <p:nvPr>
            <p:ph type="body" idx="1"/>
          </p:nvPr>
        </p:nvSpPr>
        <p:spPr/>
        <p:txBody>
          <a:bodyPr/>
          <a:lstStyle/>
          <a:p>
            <a:pPr eaLnBrk="1" hangingPunct="1">
              <a:lnSpc>
                <a:spcPct val="80000"/>
              </a:lnSpc>
            </a:pPr>
            <a:r>
              <a:rPr lang="en-US" altLang="zh-TW" sz="2800"/>
              <a:t>Recording database modifications in the </a:t>
            </a:r>
            <a:r>
              <a:rPr lang="en-US" altLang="zh-TW" sz="2800" i="1">
                <a:solidFill>
                  <a:schemeClr val="accent2"/>
                </a:solidFill>
              </a:rPr>
              <a:t>log</a:t>
            </a:r>
            <a:r>
              <a:rPr lang="en-US" altLang="zh-TW" sz="2800"/>
              <a:t>.</a:t>
            </a:r>
          </a:p>
          <a:p>
            <a:pPr eaLnBrk="1" hangingPunct="1">
              <a:lnSpc>
                <a:spcPct val="80000"/>
              </a:lnSpc>
            </a:pPr>
            <a:r>
              <a:rPr lang="en-US" altLang="zh-TW" sz="2800"/>
              <a:t>Each record describes a single database write, and has the following fields:</a:t>
            </a:r>
          </a:p>
          <a:p>
            <a:pPr lvl="1" eaLnBrk="1" hangingPunct="1">
              <a:lnSpc>
                <a:spcPct val="80000"/>
              </a:lnSpc>
            </a:pPr>
            <a:r>
              <a:rPr lang="en-US" altLang="zh-TW" sz="2400"/>
              <a:t>Transaction name.</a:t>
            </a:r>
          </a:p>
          <a:p>
            <a:pPr lvl="1" eaLnBrk="1" hangingPunct="1">
              <a:lnSpc>
                <a:spcPct val="80000"/>
              </a:lnSpc>
            </a:pPr>
            <a:r>
              <a:rPr lang="en-US" altLang="zh-TW" sz="2400"/>
              <a:t>Data item name.</a:t>
            </a:r>
          </a:p>
          <a:p>
            <a:pPr lvl="1" eaLnBrk="1" hangingPunct="1">
              <a:lnSpc>
                <a:spcPct val="80000"/>
              </a:lnSpc>
            </a:pPr>
            <a:r>
              <a:rPr lang="en-US" altLang="zh-TW" sz="2400"/>
              <a:t>Old value (optional)</a:t>
            </a:r>
          </a:p>
          <a:p>
            <a:pPr lvl="1" eaLnBrk="1" hangingPunct="1">
              <a:lnSpc>
                <a:spcPct val="80000"/>
              </a:lnSpc>
            </a:pPr>
            <a:r>
              <a:rPr lang="en-US" altLang="zh-TW" sz="2400"/>
              <a:t>New value</a:t>
            </a:r>
          </a:p>
          <a:p>
            <a:pPr eaLnBrk="1" hangingPunct="1">
              <a:lnSpc>
                <a:spcPct val="80000"/>
              </a:lnSpc>
            </a:pPr>
            <a:r>
              <a:rPr lang="en-US" altLang="zh-TW" sz="2800"/>
              <a:t>Special log record:</a:t>
            </a:r>
          </a:p>
          <a:p>
            <a:pPr lvl="1" eaLnBrk="1" hangingPunct="1">
              <a:lnSpc>
                <a:spcPct val="80000"/>
              </a:lnSpc>
            </a:pPr>
            <a:r>
              <a:rPr lang="en-US" altLang="zh-TW" sz="2400"/>
              <a:t>&lt;Ti, start&gt;</a:t>
            </a:r>
          </a:p>
          <a:p>
            <a:pPr lvl="1" eaLnBrk="1" hangingPunct="1">
              <a:lnSpc>
                <a:spcPct val="80000"/>
              </a:lnSpc>
            </a:pPr>
            <a:r>
              <a:rPr lang="en-US" altLang="zh-TW" sz="2400"/>
              <a:t>&lt;Ti, commit&gt;</a:t>
            </a:r>
          </a:p>
          <a:p>
            <a:pPr lvl="1" eaLnBrk="1" hangingPunct="1">
              <a:lnSpc>
                <a:spcPct val="80000"/>
              </a:lnSpc>
            </a:pPr>
            <a:r>
              <a:rPr lang="en-US" altLang="zh-TW" sz="2400"/>
              <a:t>&lt;Ti, abort&gt;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EB525268-F8C8-B842-B8B4-368E131ED7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fld id="{1A94E598-F2D1-0743-B39F-3622BE2BAA3B}" type="slidenum">
              <a:rPr lang="en-US" altLang="zh-TW" sz="1400"/>
              <a:pPr eaLnBrk="1" hangingPunct="1">
                <a:spcBef>
                  <a:spcPct val="0"/>
                </a:spcBef>
                <a:buFontTx/>
                <a:buNone/>
              </a:pPr>
              <a:t>12</a:t>
            </a:fld>
            <a:endParaRPr lang="en-US" altLang="zh-TW" sz="1400"/>
          </a:p>
        </p:txBody>
      </p:sp>
      <p:sp>
        <p:nvSpPr>
          <p:cNvPr id="18435" name="Rectangle 3">
            <a:extLst>
              <a:ext uri="{FF2B5EF4-FFF2-40B4-BE49-F238E27FC236}">
                <a16:creationId xmlns:a16="http://schemas.microsoft.com/office/drawing/2014/main" id="{C601F6B0-2FA4-E24A-917F-B8A0A416C483}"/>
              </a:ext>
            </a:extLst>
          </p:cNvPr>
          <p:cNvSpPr>
            <a:spLocks noGrp="1" noChangeArrowheads="1"/>
          </p:cNvSpPr>
          <p:nvPr>
            <p:ph type="body" idx="1"/>
          </p:nvPr>
        </p:nvSpPr>
        <p:spPr>
          <a:xfrm>
            <a:off x="685800" y="762000"/>
            <a:ext cx="7772400" cy="5410200"/>
          </a:xfrm>
        </p:spPr>
        <p:txBody>
          <a:bodyPr/>
          <a:lstStyle/>
          <a:p>
            <a:pPr eaLnBrk="1" hangingPunct="1">
              <a:lnSpc>
                <a:spcPct val="90000"/>
              </a:lnSpc>
            </a:pPr>
            <a:r>
              <a:rPr lang="en-US" altLang="zh-TW" sz="2400" i="1">
                <a:solidFill>
                  <a:schemeClr val="accent2"/>
                </a:solidFill>
              </a:rPr>
              <a:t>Require undo</a:t>
            </a:r>
            <a:r>
              <a:rPr lang="en-US" altLang="zh-TW" sz="2400"/>
              <a:t>: If it allows an uncommitted transaction to record in the stable database values it wrote.</a:t>
            </a:r>
          </a:p>
          <a:p>
            <a:pPr eaLnBrk="1" hangingPunct="1">
              <a:lnSpc>
                <a:spcPct val="90000"/>
              </a:lnSpc>
            </a:pPr>
            <a:endParaRPr lang="en-US" altLang="zh-TW" sz="2400"/>
          </a:p>
          <a:p>
            <a:pPr eaLnBrk="1" hangingPunct="1">
              <a:lnSpc>
                <a:spcPct val="90000"/>
              </a:lnSpc>
            </a:pPr>
            <a:r>
              <a:rPr lang="en-US" altLang="zh-TW" sz="2400" i="1">
                <a:solidFill>
                  <a:schemeClr val="accent2"/>
                </a:solidFill>
              </a:rPr>
              <a:t>Require redo</a:t>
            </a:r>
            <a:r>
              <a:rPr lang="en-US" altLang="zh-TW" sz="2400"/>
              <a:t>: If it allows a transaction to commit before all the values it wrote have been recorded in the stable database.</a:t>
            </a:r>
          </a:p>
          <a:p>
            <a:pPr eaLnBrk="1" hangingPunct="1">
              <a:lnSpc>
                <a:spcPct val="90000"/>
              </a:lnSpc>
            </a:pPr>
            <a:endParaRPr lang="en-US" altLang="zh-TW" sz="2400"/>
          </a:p>
          <a:p>
            <a:pPr eaLnBrk="1" hangingPunct="1">
              <a:lnSpc>
                <a:spcPct val="90000"/>
              </a:lnSpc>
            </a:pPr>
            <a:r>
              <a:rPr lang="en-US" altLang="zh-TW" sz="2400" i="1">
                <a:solidFill>
                  <a:schemeClr val="accent2"/>
                </a:solidFill>
              </a:rPr>
              <a:t>Undo Rule</a:t>
            </a:r>
            <a:r>
              <a:rPr lang="en-US" altLang="zh-TW" sz="2400"/>
              <a:t>: If </a:t>
            </a:r>
            <a:r>
              <a:rPr lang="en-US" altLang="zh-TW" sz="2400" i="1"/>
              <a:t>x</a:t>
            </a:r>
            <a:r>
              <a:rPr lang="en-US" altLang="zh-TW" sz="2400"/>
              <a:t>'s location in the stable database presently contains the last committed value of </a:t>
            </a:r>
            <a:r>
              <a:rPr lang="en-US" altLang="zh-TW" sz="2400" i="1"/>
              <a:t>x</a:t>
            </a:r>
            <a:r>
              <a:rPr lang="en-US" altLang="zh-TW" sz="2400"/>
              <a:t> , then that value must be saved in stable storage (</a:t>
            </a:r>
            <a:r>
              <a:rPr lang="en-US" altLang="zh-TW" sz="2400" i="1"/>
              <a:t>log</a:t>
            </a:r>
            <a:r>
              <a:rPr lang="en-US" altLang="zh-TW" sz="2400"/>
              <a:t>) before being overwritten in the stable database by an uncommitted value.</a:t>
            </a:r>
          </a:p>
          <a:p>
            <a:pPr eaLnBrk="1" hangingPunct="1">
              <a:lnSpc>
                <a:spcPct val="90000"/>
              </a:lnSpc>
            </a:pPr>
            <a:endParaRPr lang="en-US" altLang="zh-TW" sz="2400"/>
          </a:p>
          <a:p>
            <a:pPr eaLnBrk="1" hangingPunct="1">
              <a:lnSpc>
                <a:spcPct val="90000"/>
              </a:lnSpc>
            </a:pPr>
            <a:r>
              <a:rPr lang="en-US" altLang="zh-TW" sz="2400" i="1">
                <a:solidFill>
                  <a:schemeClr val="accent2"/>
                </a:solidFill>
              </a:rPr>
              <a:t>Redo Rule</a:t>
            </a:r>
            <a:r>
              <a:rPr lang="en-US" altLang="zh-TW" sz="2400"/>
              <a:t>: Before a transaction can commit, the value it wrote for each data item must be in stable storage (</a:t>
            </a:r>
            <a:r>
              <a:rPr lang="en-US" altLang="zh-TW" sz="2400" i="1"/>
              <a:t>log</a:t>
            </a:r>
            <a:r>
              <a:rPr lang="en-US" altLang="zh-TW" sz="2400"/>
              <a:t>).</a:t>
            </a:r>
          </a:p>
          <a:p>
            <a:pPr eaLnBrk="1" hangingPunct="1">
              <a:lnSpc>
                <a:spcPct val="90000"/>
              </a:lnSpc>
            </a:pPr>
            <a:endParaRPr lang="zh-TW"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CAED7CFF-3817-914E-8DD6-6EC450C4B3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fld id="{06E3CD52-934C-7949-A616-F13EB574D121}" type="slidenum">
              <a:rPr lang="en-US" altLang="zh-TW" sz="1400"/>
              <a:pPr eaLnBrk="1" hangingPunct="1">
                <a:spcBef>
                  <a:spcPct val="0"/>
                </a:spcBef>
                <a:buFontTx/>
                <a:buNone/>
              </a:pPr>
              <a:t>13</a:t>
            </a:fld>
            <a:endParaRPr lang="en-US" altLang="zh-TW" sz="1400"/>
          </a:p>
        </p:txBody>
      </p:sp>
      <p:sp>
        <p:nvSpPr>
          <p:cNvPr id="36866" name="Rectangle 2">
            <a:extLst>
              <a:ext uri="{FF2B5EF4-FFF2-40B4-BE49-F238E27FC236}">
                <a16:creationId xmlns:a16="http://schemas.microsoft.com/office/drawing/2014/main" id="{77213276-7B20-1649-96E1-7D6A1B019CC7}"/>
              </a:ext>
            </a:extLst>
          </p:cNvPr>
          <p:cNvSpPr>
            <a:spLocks noGrp="1" noChangeArrowheads="1"/>
          </p:cNvSpPr>
          <p:nvPr>
            <p:ph type="title"/>
          </p:nvPr>
        </p:nvSpPr>
        <p:spPr/>
        <p:txBody>
          <a:bodyPr/>
          <a:lstStyle/>
          <a:p>
            <a:pPr eaLnBrk="1" hangingPunct="1">
              <a:defRPr/>
            </a:pPr>
            <a:r>
              <a:rPr lang="en-US" altLang="zh-TW" sz="4000"/>
              <a:t>Immediate Database Modification (undo/redo)</a:t>
            </a:r>
          </a:p>
        </p:txBody>
      </p:sp>
      <p:sp>
        <p:nvSpPr>
          <p:cNvPr id="19460" name="Rectangle 3">
            <a:extLst>
              <a:ext uri="{FF2B5EF4-FFF2-40B4-BE49-F238E27FC236}">
                <a16:creationId xmlns:a16="http://schemas.microsoft.com/office/drawing/2014/main" id="{C9651497-E61E-8047-8A4D-6F3BDAB37703}"/>
              </a:ext>
            </a:extLst>
          </p:cNvPr>
          <p:cNvSpPr>
            <a:spLocks noGrp="1" noChangeArrowheads="1"/>
          </p:cNvSpPr>
          <p:nvPr>
            <p:ph type="body" idx="1"/>
          </p:nvPr>
        </p:nvSpPr>
        <p:spPr>
          <a:xfrm>
            <a:off x="685800" y="1524000"/>
            <a:ext cx="7772400" cy="914400"/>
          </a:xfrm>
        </p:spPr>
        <p:txBody>
          <a:bodyPr/>
          <a:lstStyle/>
          <a:p>
            <a:pPr eaLnBrk="1" hangingPunct="1">
              <a:lnSpc>
                <a:spcPct val="90000"/>
              </a:lnSpc>
            </a:pPr>
            <a:r>
              <a:rPr lang="en-US" altLang="zh-TW" sz="2800"/>
              <a:t>Allow database modifications to be output to the database while the transaction is active.</a:t>
            </a:r>
          </a:p>
          <a:p>
            <a:pPr eaLnBrk="1" hangingPunct="1">
              <a:lnSpc>
                <a:spcPct val="90000"/>
              </a:lnSpc>
            </a:pPr>
            <a:endParaRPr lang="en-US" altLang="zh-TW" sz="2800"/>
          </a:p>
        </p:txBody>
      </p:sp>
      <p:sp>
        <p:nvSpPr>
          <p:cNvPr id="19461" name="Text Box 4">
            <a:extLst>
              <a:ext uri="{FF2B5EF4-FFF2-40B4-BE49-F238E27FC236}">
                <a16:creationId xmlns:a16="http://schemas.microsoft.com/office/drawing/2014/main" id="{34AFA5CF-C6A3-EC47-B654-90608599BC2B}"/>
              </a:ext>
            </a:extLst>
          </p:cNvPr>
          <p:cNvSpPr txBox="1">
            <a:spLocks noChangeArrowheads="1"/>
          </p:cNvSpPr>
          <p:nvPr/>
        </p:nvSpPr>
        <p:spPr bwMode="auto">
          <a:xfrm>
            <a:off x="1143000" y="2819400"/>
            <a:ext cx="1282700" cy="18034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u="sng"/>
              <a:t>T0:</a:t>
            </a:r>
          </a:p>
          <a:p>
            <a:pPr eaLnBrk="1" hangingPunct="1">
              <a:spcBef>
                <a:spcPct val="0"/>
              </a:spcBef>
              <a:buFontTx/>
              <a:buNone/>
            </a:pPr>
            <a:r>
              <a:rPr lang="en-US" altLang="zh-TW" sz="1600"/>
              <a:t>Read(A,a1)</a:t>
            </a:r>
          </a:p>
          <a:p>
            <a:pPr eaLnBrk="1" hangingPunct="1">
              <a:spcBef>
                <a:spcPct val="0"/>
              </a:spcBef>
              <a:buFontTx/>
              <a:buNone/>
            </a:pPr>
            <a:r>
              <a:rPr lang="en-US" altLang="zh-TW" sz="1600"/>
              <a:t>a1 := a1 – 50</a:t>
            </a:r>
          </a:p>
          <a:p>
            <a:pPr eaLnBrk="1" hangingPunct="1">
              <a:spcBef>
                <a:spcPct val="0"/>
              </a:spcBef>
              <a:buFontTx/>
              <a:buNone/>
            </a:pPr>
            <a:r>
              <a:rPr lang="en-US" altLang="zh-TW" sz="1600"/>
              <a:t>Write(A,a1)</a:t>
            </a:r>
          </a:p>
          <a:p>
            <a:pPr eaLnBrk="1" hangingPunct="1">
              <a:spcBef>
                <a:spcPct val="0"/>
              </a:spcBef>
              <a:buFontTx/>
              <a:buNone/>
            </a:pPr>
            <a:r>
              <a:rPr lang="en-US" altLang="zh-TW" sz="1600"/>
              <a:t>Read(B,b1)</a:t>
            </a:r>
          </a:p>
          <a:p>
            <a:pPr eaLnBrk="1" hangingPunct="1">
              <a:spcBef>
                <a:spcPct val="0"/>
              </a:spcBef>
              <a:buFontTx/>
              <a:buNone/>
            </a:pPr>
            <a:r>
              <a:rPr lang="en-US" altLang="zh-TW" sz="1600"/>
              <a:t>b1 := b1 + 50</a:t>
            </a:r>
          </a:p>
          <a:p>
            <a:pPr eaLnBrk="1" hangingPunct="1">
              <a:spcBef>
                <a:spcPct val="0"/>
              </a:spcBef>
              <a:buFontTx/>
              <a:buNone/>
            </a:pPr>
            <a:r>
              <a:rPr lang="en-US" altLang="zh-TW" sz="1600"/>
              <a:t>Write(B,b1)</a:t>
            </a:r>
          </a:p>
        </p:txBody>
      </p:sp>
      <p:sp>
        <p:nvSpPr>
          <p:cNvPr id="19462" name="Text Box 5">
            <a:extLst>
              <a:ext uri="{FF2B5EF4-FFF2-40B4-BE49-F238E27FC236}">
                <a16:creationId xmlns:a16="http://schemas.microsoft.com/office/drawing/2014/main" id="{C65A0AC3-6899-0E45-879A-F18C779FBA72}"/>
              </a:ext>
            </a:extLst>
          </p:cNvPr>
          <p:cNvSpPr txBox="1">
            <a:spLocks noChangeArrowheads="1"/>
          </p:cNvSpPr>
          <p:nvPr/>
        </p:nvSpPr>
        <p:spPr bwMode="auto">
          <a:xfrm>
            <a:off x="3276600" y="2895600"/>
            <a:ext cx="1349375" cy="10699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u="sng"/>
              <a:t>T1:</a:t>
            </a:r>
          </a:p>
          <a:p>
            <a:pPr eaLnBrk="1" hangingPunct="1">
              <a:spcBef>
                <a:spcPct val="0"/>
              </a:spcBef>
              <a:buFontTx/>
              <a:buNone/>
            </a:pPr>
            <a:r>
              <a:rPr lang="en-US" altLang="zh-TW" sz="1600"/>
              <a:t>Read(C,c1)</a:t>
            </a:r>
          </a:p>
          <a:p>
            <a:pPr eaLnBrk="1" hangingPunct="1">
              <a:spcBef>
                <a:spcPct val="0"/>
              </a:spcBef>
              <a:buFontTx/>
              <a:buNone/>
            </a:pPr>
            <a:r>
              <a:rPr lang="en-US" altLang="zh-TW" sz="1600"/>
              <a:t>c1 := c1 – 100</a:t>
            </a:r>
          </a:p>
          <a:p>
            <a:pPr eaLnBrk="1" hangingPunct="1">
              <a:spcBef>
                <a:spcPct val="0"/>
              </a:spcBef>
              <a:buFontTx/>
              <a:buNone/>
            </a:pPr>
            <a:r>
              <a:rPr lang="en-US" altLang="zh-TW" sz="1600"/>
              <a:t>Write(C,c1)</a:t>
            </a:r>
          </a:p>
        </p:txBody>
      </p:sp>
      <p:sp>
        <p:nvSpPr>
          <p:cNvPr id="19463" name="Text Box 6">
            <a:extLst>
              <a:ext uri="{FF2B5EF4-FFF2-40B4-BE49-F238E27FC236}">
                <a16:creationId xmlns:a16="http://schemas.microsoft.com/office/drawing/2014/main" id="{12C79F0B-C7A5-7549-9A96-F95991C0BB0A}"/>
              </a:ext>
            </a:extLst>
          </p:cNvPr>
          <p:cNvSpPr txBox="1">
            <a:spLocks noChangeArrowheads="1"/>
          </p:cNvSpPr>
          <p:nvPr/>
        </p:nvSpPr>
        <p:spPr bwMode="auto">
          <a:xfrm>
            <a:off x="5486400" y="2895600"/>
            <a:ext cx="1754188" cy="206216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u="sng"/>
              <a:t>Log</a:t>
            </a:r>
            <a:r>
              <a:rPr lang="en-US" altLang="zh-TW" sz="1600"/>
              <a:t>:</a:t>
            </a:r>
          </a:p>
          <a:p>
            <a:pPr eaLnBrk="1" hangingPunct="1">
              <a:spcBef>
                <a:spcPct val="0"/>
              </a:spcBef>
              <a:buFontTx/>
              <a:buNone/>
            </a:pPr>
            <a:r>
              <a:rPr lang="en-US" altLang="zh-TW" sz="1600"/>
              <a:t>&lt;T0,starts&gt;</a:t>
            </a:r>
          </a:p>
          <a:p>
            <a:pPr eaLnBrk="1" hangingPunct="1">
              <a:spcBef>
                <a:spcPct val="0"/>
              </a:spcBef>
              <a:buFontTx/>
              <a:buNone/>
            </a:pPr>
            <a:r>
              <a:rPr lang="en-US" altLang="zh-TW" sz="1600"/>
              <a:t>&lt;T0,A,1000,950&gt;</a:t>
            </a:r>
          </a:p>
          <a:p>
            <a:pPr eaLnBrk="1" hangingPunct="1">
              <a:spcBef>
                <a:spcPct val="0"/>
              </a:spcBef>
              <a:buFontTx/>
              <a:buNone/>
            </a:pPr>
            <a:r>
              <a:rPr lang="en-US" altLang="zh-TW" sz="1600"/>
              <a:t>&lt;T0,B,2000,2050&gt;</a:t>
            </a:r>
          </a:p>
          <a:p>
            <a:pPr eaLnBrk="1" hangingPunct="1">
              <a:spcBef>
                <a:spcPct val="0"/>
              </a:spcBef>
              <a:buFontTx/>
              <a:buNone/>
            </a:pPr>
            <a:r>
              <a:rPr lang="en-US" altLang="zh-TW" sz="1600"/>
              <a:t>&lt;T0,commits&gt;</a:t>
            </a:r>
          </a:p>
          <a:p>
            <a:pPr eaLnBrk="1" hangingPunct="1">
              <a:spcBef>
                <a:spcPct val="0"/>
              </a:spcBef>
              <a:buFontTx/>
              <a:buNone/>
            </a:pPr>
            <a:r>
              <a:rPr lang="en-US" altLang="zh-TW" sz="1600"/>
              <a:t>&lt;T1,starts&gt;</a:t>
            </a:r>
          </a:p>
          <a:p>
            <a:pPr eaLnBrk="1" hangingPunct="1">
              <a:spcBef>
                <a:spcPct val="0"/>
              </a:spcBef>
              <a:buFontTx/>
              <a:buNone/>
            </a:pPr>
            <a:r>
              <a:rPr lang="en-US" altLang="zh-TW" sz="1600"/>
              <a:t>&lt;T1,C,700,600&gt;</a:t>
            </a:r>
          </a:p>
          <a:p>
            <a:pPr eaLnBrk="1" hangingPunct="1">
              <a:spcBef>
                <a:spcPct val="0"/>
              </a:spcBef>
              <a:buFontTx/>
              <a:buNone/>
            </a:pPr>
            <a:r>
              <a:rPr lang="en-US" altLang="zh-TW" sz="1600"/>
              <a:t>&lt;T1,commits&gt;</a:t>
            </a:r>
          </a:p>
        </p:txBody>
      </p:sp>
      <p:sp>
        <p:nvSpPr>
          <p:cNvPr id="19464" name="Text Box 7">
            <a:extLst>
              <a:ext uri="{FF2B5EF4-FFF2-40B4-BE49-F238E27FC236}">
                <a16:creationId xmlns:a16="http://schemas.microsoft.com/office/drawing/2014/main" id="{DC3B6B90-F8E4-9C44-9FD5-1E03731F72EB}"/>
              </a:ext>
            </a:extLst>
          </p:cNvPr>
          <p:cNvSpPr txBox="1">
            <a:spLocks noChangeArrowheads="1"/>
          </p:cNvSpPr>
          <p:nvPr/>
        </p:nvSpPr>
        <p:spPr bwMode="auto">
          <a:xfrm>
            <a:off x="1127125" y="5319713"/>
            <a:ext cx="7316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600">
                <a:solidFill>
                  <a:srgbClr val="FF0066"/>
                </a:solidFill>
              </a:rPr>
              <a:t>Note: When T0 and T1 are executed concurrently, their log records may be interleaved.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6">
            <a:extLst>
              <a:ext uri="{FF2B5EF4-FFF2-40B4-BE49-F238E27FC236}">
                <a16:creationId xmlns:a16="http://schemas.microsoft.com/office/drawing/2014/main" id="{FAE7AB5E-9411-2F44-A723-53FC069CD7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fld id="{2D10ED72-ED2C-0A4C-9D14-92B8ABA42A99}" type="slidenum">
              <a:rPr lang="en-US" altLang="zh-TW" sz="1400"/>
              <a:pPr eaLnBrk="1" hangingPunct="1">
                <a:spcBef>
                  <a:spcPct val="0"/>
                </a:spcBef>
                <a:buFontTx/>
                <a:buNone/>
              </a:pPr>
              <a:t>14</a:t>
            </a:fld>
            <a:endParaRPr lang="en-US" altLang="zh-TW" sz="1400"/>
          </a:p>
        </p:txBody>
      </p:sp>
      <p:sp>
        <p:nvSpPr>
          <p:cNvPr id="20483" name="Rectangle 3">
            <a:extLst>
              <a:ext uri="{FF2B5EF4-FFF2-40B4-BE49-F238E27FC236}">
                <a16:creationId xmlns:a16="http://schemas.microsoft.com/office/drawing/2014/main" id="{CD11DF2D-953C-3D42-BF7F-FD1071990FA9}"/>
              </a:ext>
            </a:extLst>
          </p:cNvPr>
          <p:cNvSpPr>
            <a:spLocks noGrp="1" noChangeArrowheads="1"/>
          </p:cNvSpPr>
          <p:nvPr>
            <p:ph type="body" sz="half" idx="1"/>
          </p:nvPr>
        </p:nvSpPr>
        <p:spPr>
          <a:xfrm>
            <a:off x="762000" y="457200"/>
            <a:ext cx="7772400" cy="1676400"/>
          </a:xfrm>
        </p:spPr>
        <p:txBody>
          <a:bodyPr/>
          <a:lstStyle/>
          <a:p>
            <a:pPr eaLnBrk="1" hangingPunct="1"/>
            <a:r>
              <a:rPr lang="en-US" altLang="zh-TW" sz="2400"/>
              <a:t>Transaction Ti needs to be undone if the log contains &lt;Ti,starts&gt; but does not contain &lt;Ti,commits&gt;.</a:t>
            </a:r>
          </a:p>
          <a:p>
            <a:pPr eaLnBrk="1" hangingPunct="1"/>
            <a:r>
              <a:rPr lang="en-US" altLang="zh-TW" sz="2400"/>
              <a:t>Transaction Ti needs to be redone if the log contains both &lt;Ti, starts&gt; and &lt;Ti,commits&gt;.</a:t>
            </a:r>
          </a:p>
        </p:txBody>
      </p:sp>
      <p:graphicFrame>
        <p:nvGraphicFramePr>
          <p:cNvPr id="37941" name="Group 53">
            <a:extLst>
              <a:ext uri="{FF2B5EF4-FFF2-40B4-BE49-F238E27FC236}">
                <a16:creationId xmlns:a16="http://schemas.microsoft.com/office/drawing/2014/main" id="{24B9075C-6052-D947-AEE9-EE2534A9C890}"/>
              </a:ext>
            </a:extLst>
          </p:cNvPr>
          <p:cNvGraphicFramePr>
            <a:graphicFrameLocks noGrp="1"/>
          </p:cNvGraphicFramePr>
          <p:nvPr>
            <p:ph sz="half" idx="2"/>
          </p:nvPr>
        </p:nvGraphicFramePr>
        <p:xfrm>
          <a:off x="1295400" y="2514600"/>
          <a:ext cx="3657600" cy="3352800"/>
        </p:xfrm>
        <a:graphic>
          <a:graphicData uri="http://schemas.openxmlformats.org/drawingml/2006/table">
            <a:tbl>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201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dirty="0">
                          <a:ln>
                            <a:noFill/>
                          </a:ln>
                          <a:solidFill>
                            <a:schemeClr val="tx1"/>
                          </a:solidFill>
                          <a:effectLst/>
                          <a:latin typeface="Times New Roman" pitchFamily="18" charset="0"/>
                          <a:ea typeface="新細明體" pitchFamily="18" charset="-120"/>
                        </a:rPr>
                        <a:t>Log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Database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200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&lt;T0,starts&gt;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400" b="0" i="0" u="none" strike="noStrike" cap="none" normalizeH="0" baseline="0">
                        <a:ln>
                          <a:noFill/>
                        </a:ln>
                        <a:solidFill>
                          <a:schemeClr val="tx1"/>
                        </a:solidFill>
                        <a:effectLst/>
                        <a:latin typeface="Times New Roman" pitchFamily="18"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201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&lt;T0,A,1000,950&gt;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400" b="0" i="0" u="none" strike="noStrike" cap="none" normalizeH="0" baseline="0">
                        <a:ln>
                          <a:noFill/>
                        </a:ln>
                        <a:solidFill>
                          <a:schemeClr val="tx1"/>
                        </a:solidFill>
                        <a:effectLst/>
                        <a:latin typeface="Times New Roman" pitchFamily="18"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200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TW" sz="1400" b="0" i="0" u="none" strike="noStrike" cap="none" normalizeH="0" baseline="0" dirty="0">
                        <a:ln>
                          <a:noFill/>
                        </a:ln>
                        <a:solidFill>
                          <a:schemeClr val="tx1"/>
                        </a:solidFill>
                        <a:effectLst/>
                        <a:latin typeface="Times New Roman" pitchFamily="18"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TW" sz="1400" b="0" i="0" u="none" strike="noStrike" cap="none" normalizeH="0" baseline="0" dirty="0">
                          <a:ln>
                            <a:noFill/>
                          </a:ln>
                          <a:solidFill>
                            <a:schemeClr val="tx1"/>
                          </a:solidFill>
                          <a:effectLst/>
                          <a:latin typeface="Times New Roman" pitchFamily="18" charset="0"/>
                          <a:ea typeface="新細明體" pitchFamily="18" charset="-120"/>
                        </a:rPr>
                        <a:t>A = 950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201613">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TW" sz="1400" b="0" i="0" u="none" strike="noStrike" cap="none" normalizeH="0" baseline="0" dirty="0">
                          <a:ln>
                            <a:noFill/>
                          </a:ln>
                          <a:solidFill>
                            <a:schemeClr val="tx1"/>
                          </a:solidFill>
                          <a:effectLst/>
                          <a:latin typeface="Times New Roman" pitchFamily="18" charset="0"/>
                          <a:ea typeface="新細明體" pitchFamily="18" charset="-120"/>
                        </a:rPr>
                        <a:t>&lt;T0,B,2000,2050&gt;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TW" sz="1400" b="0" i="0" u="none" strike="noStrike" cap="none" normalizeH="0" baseline="0" dirty="0">
                        <a:ln>
                          <a:noFill/>
                        </a:ln>
                        <a:solidFill>
                          <a:schemeClr val="tx1"/>
                        </a:solidFill>
                        <a:effectLst/>
                        <a:latin typeface="Times New Roman" pitchFamily="18"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r h="200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400" b="0" i="0" u="none" strike="noStrike" cap="none" normalizeH="0" baseline="0">
                        <a:ln>
                          <a:noFill/>
                        </a:ln>
                        <a:solidFill>
                          <a:schemeClr val="tx1"/>
                        </a:solidFill>
                        <a:effectLst/>
                        <a:latin typeface="Times New Roman" pitchFamily="18"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B = 2050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5"/>
                  </a:ext>
                </a:extLst>
              </a:tr>
              <a:tr h="201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&lt;T0,commits&gt;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400" b="0" i="0" u="none" strike="noStrike" cap="none" normalizeH="0" baseline="0">
                        <a:ln>
                          <a:noFill/>
                        </a:ln>
                        <a:solidFill>
                          <a:schemeClr val="tx1"/>
                        </a:solidFill>
                        <a:effectLst/>
                        <a:latin typeface="Times New Roman" pitchFamily="18"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6"/>
                  </a:ext>
                </a:extLst>
              </a:tr>
              <a:tr h="200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&lt;T1,starts&gt;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400" b="0" i="0" u="none" strike="noStrike" cap="none" normalizeH="0" baseline="0">
                        <a:ln>
                          <a:noFill/>
                        </a:ln>
                        <a:solidFill>
                          <a:schemeClr val="tx1"/>
                        </a:solidFill>
                        <a:effectLst/>
                        <a:latin typeface="Times New Roman" pitchFamily="18"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7"/>
                  </a:ext>
                </a:extLst>
              </a:tr>
              <a:tr h="201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&lt;T1,C,700,600&gt;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400" b="0" i="0" u="none" strike="noStrike" cap="none" normalizeH="0" baseline="0">
                        <a:ln>
                          <a:noFill/>
                        </a:ln>
                        <a:solidFill>
                          <a:schemeClr val="tx1"/>
                        </a:solidFill>
                        <a:effectLst/>
                        <a:latin typeface="Times New Roman" pitchFamily="18"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8"/>
                  </a:ext>
                </a:extLst>
              </a:tr>
              <a:tr h="200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400" b="0" i="0" u="none" strike="noStrike" cap="none" normalizeH="0" baseline="0">
                        <a:ln>
                          <a:noFill/>
                        </a:ln>
                        <a:solidFill>
                          <a:schemeClr val="tx1"/>
                        </a:solidFill>
                        <a:effectLst/>
                        <a:latin typeface="Times New Roman" pitchFamily="18"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C = 600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9"/>
                  </a:ext>
                </a:extLst>
              </a:tr>
              <a:tr h="201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&lt;T1,commits&gt;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400" b="0" i="0" u="none" strike="noStrike" cap="none" normalizeH="0" baseline="0">
                        <a:ln>
                          <a:noFill/>
                        </a:ln>
                        <a:solidFill>
                          <a:schemeClr val="tx1"/>
                        </a:solidFill>
                        <a:effectLst/>
                        <a:latin typeface="Times New Roman" pitchFamily="18"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0"/>
                  </a:ext>
                </a:extLst>
              </a:tr>
            </a:tbl>
          </a:graphicData>
        </a:graphic>
      </p:graphicFrame>
      <p:sp>
        <p:nvSpPr>
          <p:cNvPr id="20522" name="Text Box 54">
            <a:extLst>
              <a:ext uri="{FF2B5EF4-FFF2-40B4-BE49-F238E27FC236}">
                <a16:creationId xmlns:a16="http://schemas.microsoft.com/office/drawing/2014/main" id="{EDE41A3A-6A71-D340-A6EE-090A5403CEDD}"/>
              </a:ext>
            </a:extLst>
          </p:cNvPr>
          <p:cNvSpPr txBox="1">
            <a:spLocks noChangeArrowheads="1"/>
          </p:cNvSpPr>
          <p:nvPr/>
        </p:nvSpPr>
        <p:spPr bwMode="auto">
          <a:xfrm>
            <a:off x="5546725" y="3287713"/>
            <a:ext cx="26860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solidFill>
                  <a:srgbClr val="FF0066"/>
                </a:solidFill>
              </a:rPr>
              <a:t>It is possible that the updated</a:t>
            </a:r>
          </a:p>
          <a:p>
            <a:pPr eaLnBrk="1" hangingPunct="1">
              <a:spcBef>
                <a:spcPct val="0"/>
              </a:spcBef>
              <a:buFontTx/>
              <a:buNone/>
            </a:pPr>
            <a:r>
              <a:rPr lang="en-US" altLang="zh-TW" sz="1400">
                <a:solidFill>
                  <a:srgbClr val="FF0066"/>
                </a:solidFill>
              </a:rPr>
              <a:t>values have not been flushed to the</a:t>
            </a:r>
          </a:p>
          <a:p>
            <a:pPr eaLnBrk="1" hangingPunct="1">
              <a:spcBef>
                <a:spcPct val="0"/>
              </a:spcBef>
              <a:buFontTx/>
              <a:buNone/>
            </a:pPr>
            <a:r>
              <a:rPr lang="en-US" altLang="zh-TW" sz="1400">
                <a:solidFill>
                  <a:srgbClr val="FF0066"/>
                </a:solidFill>
              </a:rPr>
              <a:t>hard disk yet.</a:t>
            </a:r>
          </a:p>
        </p:txBody>
      </p:sp>
      <p:sp>
        <p:nvSpPr>
          <p:cNvPr id="20523" name="Line 55">
            <a:extLst>
              <a:ext uri="{FF2B5EF4-FFF2-40B4-BE49-F238E27FC236}">
                <a16:creationId xmlns:a16="http://schemas.microsoft.com/office/drawing/2014/main" id="{336467F3-7898-FB46-A14C-28B195537DA4}"/>
              </a:ext>
            </a:extLst>
          </p:cNvPr>
          <p:cNvSpPr>
            <a:spLocks noChangeShapeType="1"/>
          </p:cNvSpPr>
          <p:nvPr/>
        </p:nvSpPr>
        <p:spPr bwMode="auto">
          <a:xfrm flipH="1" flipV="1">
            <a:off x="4495800" y="3581400"/>
            <a:ext cx="1066800" cy="76200"/>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24" name="Line 56">
            <a:extLst>
              <a:ext uri="{FF2B5EF4-FFF2-40B4-BE49-F238E27FC236}">
                <a16:creationId xmlns:a16="http://schemas.microsoft.com/office/drawing/2014/main" id="{D969AB65-0A28-8E45-A018-FA49A57B5E83}"/>
              </a:ext>
            </a:extLst>
          </p:cNvPr>
          <p:cNvSpPr>
            <a:spLocks noChangeShapeType="1"/>
          </p:cNvSpPr>
          <p:nvPr/>
        </p:nvSpPr>
        <p:spPr bwMode="auto">
          <a:xfrm flipH="1">
            <a:off x="4724400" y="3733800"/>
            <a:ext cx="838200" cy="457200"/>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25" name="Line 57">
            <a:extLst>
              <a:ext uri="{FF2B5EF4-FFF2-40B4-BE49-F238E27FC236}">
                <a16:creationId xmlns:a16="http://schemas.microsoft.com/office/drawing/2014/main" id="{AAC19FB8-12C4-3842-B046-E6B5F65C49FE}"/>
              </a:ext>
            </a:extLst>
          </p:cNvPr>
          <p:cNvSpPr>
            <a:spLocks noChangeShapeType="1"/>
          </p:cNvSpPr>
          <p:nvPr/>
        </p:nvSpPr>
        <p:spPr bwMode="auto">
          <a:xfrm flipH="1">
            <a:off x="4648200" y="3886200"/>
            <a:ext cx="914400" cy="1447800"/>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a:extLst>
              <a:ext uri="{FF2B5EF4-FFF2-40B4-BE49-F238E27FC236}">
                <a16:creationId xmlns:a16="http://schemas.microsoft.com/office/drawing/2014/main" id="{9F03FEB3-13AF-7D45-A33F-36373052C6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fld id="{1A7D49BC-C4FA-CE40-85B3-B16B8A12A385}" type="slidenum">
              <a:rPr lang="en-US" altLang="zh-TW" sz="1400"/>
              <a:pPr eaLnBrk="1" hangingPunct="1">
                <a:spcBef>
                  <a:spcPct val="0"/>
                </a:spcBef>
                <a:buFontTx/>
                <a:buNone/>
              </a:pPr>
              <a:t>15</a:t>
            </a:fld>
            <a:endParaRPr lang="en-US" altLang="zh-TW" sz="1400"/>
          </a:p>
        </p:txBody>
      </p:sp>
      <p:sp>
        <p:nvSpPr>
          <p:cNvPr id="21507" name="Text Box 4">
            <a:extLst>
              <a:ext uri="{FF2B5EF4-FFF2-40B4-BE49-F238E27FC236}">
                <a16:creationId xmlns:a16="http://schemas.microsoft.com/office/drawing/2014/main" id="{DDACA7C0-3C20-304F-892F-9D6DED3AC2E5}"/>
              </a:ext>
            </a:extLst>
          </p:cNvPr>
          <p:cNvSpPr txBox="1">
            <a:spLocks noChangeArrowheads="1"/>
          </p:cNvSpPr>
          <p:nvPr/>
        </p:nvSpPr>
        <p:spPr bwMode="auto">
          <a:xfrm>
            <a:off x="990600" y="2171700"/>
            <a:ext cx="1933575" cy="91598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t>&lt;T0,starts&gt;</a:t>
            </a:r>
          </a:p>
          <a:p>
            <a:pPr eaLnBrk="1" hangingPunct="1">
              <a:spcBef>
                <a:spcPct val="0"/>
              </a:spcBef>
              <a:buFontTx/>
              <a:buNone/>
            </a:pPr>
            <a:r>
              <a:rPr lang="en-US" altLang="zh-TW" sz="1800"/>
              <a:t>&lt;T0,A,1000,950&gt;</a:t>
            </a:r>
          </a:p>
          <a:p>
            <a:pPr eaLnBrk="1" hangingPunct="1">
              <a:spcBef>
                <a:spcPct val="0"/>
              </a:spcBef>
              <a:buFontTx/>
              <a:buNone/>
            </a:pPr>
            <a:r>
              <a:rPr lang="en-US" altLang="zh-TW" sz="1800"/>
              <a:t>&lt;T0,B,2000,2050&gt;</a:t>
            </a:r>
          </a:p>
        </p:txBody>
      </p:sp>
      <p:sp>
        <p:nvSpPr>
          <p:cNvPr id="21508" name="Text Box 5">
            <a:extLst>
              <a:ext uri="{FF2B5EF4-FFF2-40B4-BE49-F238E27FC236}">
                <a16:creationId xmlns:a16="http://schemas.microsoft.com/office/drawing/2014/main" id="{FB567E99-A63C-0B4E-AED0-E5677E59F731}"/>
              </a:ext>
            </a:extLst>
          </p:cNvPr>
          <p:cNvSpPr txBox="1">
            <a:spLocks noChangeArrowheads="1"/>
          </p:cNvSpPr>
          <p:nvPr/>
        </p:nvSpPr>
        <p:spPr bwMode="auto">
          <a:xfrm>
            <a:off x="3521075" y="2209800"/>
            <a:ext cx="1933575" cy="17399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t>&lt;T0,starts&gt;</a:t>
            </a:r>
          </a:p>
          <a:p>
            <a:pPr eaLnBrk="1" hangingPunct="1">
              <a:spcBef>
                <a:spcPct val="0"/>
              </a:spcBef>
              <a:buFontTx/>
              <a:buNone/>
            </a:pPr>
            <a:r>
              <a:rPr lang="en-US" altLang="zh-TW" sz="1800"/>
              <a:t>&lt;T0,A,1000,950&gt;</a:t>
            </a:r>
          </a:p>
          <a:p>
            <a:pPr eaLnBrk="1" hangingPunct="1">
              <a:spcBef>
                <a:spcPct val="0"/>
              </a:spcBef>
              <a:buFontTx/>
              <a:buNone/>
            </a:pPr>
            <a:r>
              <a:rPr lang="en-US" altLang="zh-TW" sz="1800"/>
              <a:t>&lt;T0,B,2000,2050&gt;</a:t>
            </a:r>
          </a:p>
          <a:p>
            <a:pPr eaLnBrk="1" hangingPunct="1">
              <a:spcBef>
                <a:spcPct val="0"/>
              </a:spcBef>
              <a:buFontTx/>
              <a:buNone/>
            </a:pPr>
            <a:r>
              <a:rPr lang="en-US" altLang="zh-TW" sz="1800"/>
              <a:t>&lt;T0,commits&gt;</a:t>
            </a:r>
          </a:p>
          <a:p>
            <a:pPr eaLnBrk="1" hangingPunct="1">
              <a:spcBef>
                <a:spcPct val="0"/>
              </a:spcBef>
              <a:buFontTx/>
              <a:buNone/>
            </a:pPr>
            <a:r>
              <a:rPr lang="en-US" altLang="zh-TW" sz="1800"/>
              <a:t>&lt;T1,starts&gt;</a:t>
            </a:r>
          </a:p>
          <a:p>
            <a:pPr eaLnBrk="1" hangingPunct="1">
              <a:spcBef>
                <a:spcPct val="0"/>
              </a:spcBef>
              <a:buFontTx/>
              <a:buNone/>
            </a:pPr>
            <a:r>
              <a:rPr lang="en-US" altLang="zh-TW" sz="1800"/>
              <a:t>&lt;T1,C,700,600&gt;</a:t>
            </a:r>
          </a:p>
        </p:txBody>
      </p:sp>
      <p:sp>
        <p:nvSpPr>
          <p:cNvPr id="21509" name="Text Box 6">
            <a:extLst>
              <a:ext uri="{FF2B5EF4-FFF2-40B4-BE49-F238E27FC236}">
                <a16:creationId xmlns:a16="http://schemas.microsoft.com/office/drawing/2014/main" id="{38D5CEC9-3513-BB41-AF39-EA26888FB1C5}"/>
              </a:ext>
            </a:extLst>
          </p:cNvPr>
          <p:cNvSpPr txBox="1">
            <a:spLocks noChangeArrowheads="1"/>
          </p:cNvSpPr>
          <p:nvPr/>
        </p:nvSpPr>
        <p:spPr bwMode="auto">
          <a:xfrm>
            <a:off x="6188075" y="2209800"/>
            <a:ext cx="1933575" cy="201453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t>&lt;T0,starts&gt;</a:t>
            </a:r>
          </a:p>
          <a:p>
            <a:pPr eaLnBrk="1" hangingPunct="1">
              <a:spcBef>
                <a:spcPct val="0"/>
              </a:spcBef>
              <a:buFontTx/>
              <a:buNone/>
            </a:pPr>
            <a:r>
              <a:rPr lang="en-US" altLang="zh-TW" sz="1800"/>
              <a:t>&lt;T0,A,1000,950&gt;</a:t>
            </a:r>
          </a:p>
          <a:p>
            <a:pPr eaLnBrk="1" hangingPunct="1">
              <a:spcBef>
                <a:spcPct val="0"/>
              </a:spcBef>
              <a:buFontTx/>
              <a:buNone/>
            </a:pPr>
            <a:r>
              <a:rPr lang="en-US" altLang="zh-TW" sz="1800"/>
              <a:t>&lt;T0,B,2000,2050&gt;</a:t>
            </a:r>
          </a:p>
          <a:p>
            <a:pPr eaLnBrk="1" hangingPunct="1">
              <a:spcBef>
                <a:spcPct val="0"/>
              </a:spcBef>
              <a:buFontTx/>
              <a:buNone/>
            </a:pPr>
            <a:r>
              <a:rPr lang="en-US" altLang="zh-TW" sz="1800"/>
              <a:t>&lt;T0,commits&gt;</a:t>
            </a:r>
          </a:p>
          <a:p>
            <a:pPr eaLnBrk="1" hangingPunct="1">
              <a:spcBef>
                <a:spcPct val="0"/>
              </a:spcBef>
              <a:buFontTx/>
              <a:buNone/>
            </a:pPr>
            <a:r>
              <a:rPr lang="en-US" altLang="zh-TW" sz="1800"/>
              <a:t>&lt;T1,starts&gt;</a:t>
            </a:r>
          </a:p>
          <a:p>
            <a:pPr eaLnBrk="1" hangingPunct="1">
              <a:spcBef>
                <a:spcPct val="0"/>
              </a:spcBef>
              <a:buFontTx/>
              <a:buNone/>
            </a:pPr>
            <a:r>
              <a:rPr lang="en-US" altLang="zh-TW" sz="1800"/>
              <a:t>&lt;T1,C,700,600&gt;</a:t>
            </a:r>
          </a:p>
          <a:p>
            <a:pPr eaLnBrk="1" hangingPunct="1">
              <a:spcBef>
                <a:spcPct val="0"/>
              </a:spcBef>
              <a:buFontTx/>
              <a:buNone/>
            </a:pPr>
            <a:r>
              <a:rPr lang="en-US" altLang="zh-TW" sz="1800"/>
              <a:t>&lt;T1,commits&gt;</a:t>
            </a:r>
          </a:p>
        </p:txBody>
      </p:sp>
      <p:sp>
        <p:nvSpPr>
          <p:cNvPr id="21510" name="Text Box 7">
            <a:extLst>
              <a:ext uri="{FF2B5EF4-FFF2-40B4-BE49-F238E27FC236}">
                <a16:creationId xmlns:a16="http://schemas.microsoft.com/office/drawing/2014/main" id="{7BC4150E-62EA-2248-AA9A-A65826193DF2}"/>
              </a:ext>
            </a:extLst>
          </p:cNvPr>
          <p:cNvSpPr txBox="1">
            <a:spLocks noChangeArrowheads="1"/>
          </p:cNvSpPr>
          <p:nvPr/>
        </p:nvSpPr>
        <p:spPr bwMode="auto">
          <a:xfrm>
            <a:off x="1539875" y="3048000"/>
            <a:ext cx="820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solidFill>
                  <a:srgbClr val="FF0066"/>
                </a:solidFill>
              </a:rPr>
              <a:t>Undo T0</a:t>
            </a:r>
          </a:p>
        </p:txBody>
      </p:sp>
      <p:sp>
        <p:nvSpPr>
          <p:cNvPr id="21511" name="Text Box 8">
            <a:extLst>
              <a:ext uri="{FF2B5EF4-FFF2-40B4-BE49-F238E27FC236}">
                <a16:creationId xmlns:a16="http://schemas.microsoft.com/office/drawing/2014/main" id="{C948F4FB-F15A-414C-94C8-7C276CC1A456}"/>
              </a:ext>
            </a:extLst>
          </p:cNvPr>
          <p:cNvSpPr txBox="1">
            <a:spLocks noChangeArrowheads="1"/>
          </p:cNvSpPr>
          <p:nvPr/>
        </p:nvSpPr>
        <p:spPr bwMode="auto">
          <a:xfrm>
            <a:off x="3786188" y="3962400"/>
            <a:ext cx="14874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solidFill>
                  <a:srgbClr val="FF0066"/>
                </a:solidFill>
              </a:rPr>
              <a:t>Redo T0, undo T1</a:t>
            </a:r>
          </a:p>
        </p:txBody>
      </p:sp>
      <p:sp>
        <p:nvSpPr>
          <p:cNvPr id="21512" name="Text Box 9">
            <a:extLst>
              <a:ext uri="{FF2B5EF4-FFF2-40B4-BE49-F238E27FC236}">
                <a16:creationId xmlns:a16="http://schemas.microsoft.com/office/drawing/2014/main" id="{168F9CF0-CC2E-A748-8EB9-64C3EA57556F}"/>
              </a:ext>
            </a:extLst>
          </p:cNvPr>
          <p:cNvSpPr txBox="1">
            <a:spLocks noChangeArrowheads="1"/>
          </p:cNvSpPr>
          <p:nvPr/>
        </p:nvSpPr>
        <p:spPr bwMode="auto">
          <a:xfrm>
            <a:off x="6416675" y="419100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solidFill>
                  <a:srgbClr val="FF0066"/>
                </a:solidFill>
              </a:rPr>
              <a:t>Redo T0, redo T1</a:t>
            </a:r>
          </a:p>
        </p:txBody>
      </p:sp>
      <p:sp>
        <p:nvSpPr>
          <p:cNvPr id="21513" name="Text Box 10">
            <a:extLst>
              <a:ext uri="{FF2B5EF4-FFF2-40B4-BE49-F238E27FC236}">
                <a16:creationId xmlns:a16="http://schemas.microsoft.com/office/drawing/2014/main" id="{ECE63124-B53D-EB4F-BCE5-4EF60CDB552A}"/>
              </a:ext>
            </a:extLst>
          </p:cNvPr>
          <p:cNvSpPr txBox="1">
            <a:spLocks noChangeArrowheads="1"/>
          </p:cNvSpPr>
          <p:nvPr/>
        </p:nvSpPr>
        <p:spPr bwMode="auto">
          <a:xfrm>
            <a:off x="593725" y="5116513"/>
            <a:ext cx="6837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1400">
                <a:solidFill>
                  <a:schemeClr val="accent2"/>
                </a:solidFill>
              </a:rPr>
              <a:t>Note: Under concurrent execution, the log records from different transactions may interleave.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A8932BDF-904B-644A-BE06-DC3FC03AC2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fld id="{5B0CF3E4-89BF-DA42-8C7C-D4117ACB46F5}" type="slidenum">
              <a:rPr lang="en-US" altLang="zh-TW" sz="1400"/>
              <a:pPr eaLnBrk="1" hangingPunct="1">
                <a:spcBef>
                  <a:spcPct val="0"/>
                </a:spcBef>
                <a:buFontTx/>
                <a:buNone/>
              </a:pPr>
              <a:t>16</a:t>
            </a:fld>
            <a:endParaRPr lang="en-US" altLang="zh-TW" sz="1400"/>
          </a:p>
        </p:txBody>
      </p:sp>
      <p:sp>
        <p:nvSpPr>
          <p:cNvPr id="41986" name="Rectangle 2">
            <a:extLst>
              <a:ext uri="{FF2B5EF4-FFF2-40B4-BE49-F238E27FC236}">
                <a16:creationId xmlns:a16="http://schemas.microsoft.com/office/drawing/2014/main" id="{FD4838EE-935C-774C-9915-AE12C7E0303F}"/>
              </a:ext>
            </a:extLst>
          </p:cNvPr>
          <p:cNvSpPr>
            <a:spLocks noGrp="1" noChangeArrowheads="1"/>
          </p:cNvSpPr>
          <p:nvPr>
            <p:ph type="title"/>
          </p:nvPr>
        </p:nvSpPr>
        <p:spPr/>
        <p:txBody>
          <a:bodyPr/>
          <a:lstStyle/>
          <a:p>
            <a:pPr eaLnBrk="1" hangingPunct="1">
              <a:defRPr/>
            </a:pPr>
            <a:r>
              <a:rPr lang="en-US" altLang="zh-TW" dirty="0"/>
              <a:t>Detailed Procedure</a:t>
            </a:r>
          </a:p>
        </p:txBody>
      </p:sp>
      <p:sp>
        <p:nvSpPr>
          <p:cNvPr id="22532" name="Rectangle 3">
            <a:extLst>
              <a:ext uri="{FF2B5EF4-FFF2-40B4-BE49-F238E27FC236}">
                <a16:creationId xmlns:a16="http://schemas.microsoft.com/office/drawing/2014/main" id="{87324059-4A17-BE47-9C2E-53D9BF8B74ED}"/>
              </a:ext>
            </a:extLst>
          </p:cNvPr>
          <p:cNvSpPr>
            <a:spLocks noGrp="1" noChangeArrowheads="1"/>
          </p:cNvSpPr>
          <p:nvPr>
            <p:ph type="body" idx="1"/>
          </p:nvPr>
        </p:nvSpPr>
        <p:spPr/>
        <p:txBody>
          <a:bodyPr/>
          <a:lstStyle/>
          <a:p>
            <a:pPr eaLnBrk="1" hangingPunct="1">
              <a:lnSpc>
                <a:spcPct val="90000"/>
              </a:lnSpc>
            </a:pPr>
            <a:r>
              <a:rPr lang="en-US" altLang="zh-TW" sz="2800" i="1">
                <a:solidFill>
                  <a:schemeClr val="accent2"/>
                </a:solidFill>
              </a:rPr>
              <a:t>Ti: Start</a:t>
            </a:r>
          </a:p>
          <a:p>
            <a:pPr lvl="1" eaLnBrk="1" hangingPunct="1">
              <a:lnSpc>
                <a:spcPct val="90000"/>
              </a:lnSpc>
            </a:pPr>
            <a:r>
              <a:rPr lang="en-US" altLang="zh-TW" sz="2400"/>
              <a:t>Write </a:t>
            </a:r>
            <a:r>
              <a:rPr lang="en-US" altLang="zh-TW" sz="2400" i="1"/>
              <a:t>&lt;Ti,start&gt;</a:t>
            </a:r>
            <a:r>
              <a:rPr lang="en-US" altLang="zh-TW" sz="2400"/>
              <a:t> to log</a:t>
            </a:r>
          </a:p>
          <a:p>
            <a:pPr eaLnBrk="1" hangingPunct="1">
              <a:lnSpc>
                <a:spcPct val="90000"/>
              </a:lnSpc>
            </a:pPr>
            <a:r>
              <a:rPr lang="en-US" altLang="zh-TW" sz="2800" i="1">
                <a:solidFill>
                  <a:schemeClr val="accent2"/>
                </a:solidFill>
              </a:rPr>
              <a:t>Ti: Write(x,v)</a:t>
            </a:r>
          </a:p>
          <a:p>
            <a:pPr lvl="1" eaLnBrk="1" hangingPunct="1">
              <a:lnSpc>
                <a:spcPct val="90000"/>
              </a:lnSpc>
            </a:pPr>
            <a:r>
              <a:rPr lang="en-US" altLang="zh-TW" sz="2400"/>
              <a:t>If x is not in the buffer, fetch it.</a:t>
            </a:r>
          </a:p>
          <a:p>
            <a:pPr lvl="1" eaLnBrk="1" hangingPunct="1">
              <a:lnSpc>
                <a:spcPct val="90000"/>
              </a:lnSpc>
            </a:pPr>
            <a:r>
              <a:rPr lang="en-US" altLang="zh-TW" sz="2400"/>
              <a:t>Append </a:t>
            </a:r>
            <a:r>
              <a:rPr lang="en-US" altLang="zh-TW" sz="2400" i="1"/>
              <a:t>&lt;Ti,x,ov,v&gt;</a:t>
            </a:r>
            <a:r>
              <a:rPr lang="en-US" altLang="zh-TW" sz="2400"/>
              <a:t> to the log.</a:t>
            </a:r>
          </a:p>
          <a:p>
            <a:pPr lvl="1" eaLnBrk="1" hangingPunct="1">
              <a:lnSpc>
                <a:spcPct val="90000"/>
              </a:lnSpc>
            </a:pPr>
            <a:r>
              <a:rPr lang="en-US" altLang="zh-TW" sz="2400"/>
              <a:t>Write </a:t>
            </a:r>
            <a:r>
              <a:rPr lang="en-US" altLang="zh-TW" sz="2400" i="1"/>
              <a:t>v</a:t>
            </a:r>
            <a:r>
              <a:rPr lang="en-US" altLang="zh-TW" sz="2400"/>
              <a:t> into the buffer slot occupied by </a:t>
            </a:r>
            <a:r>
              <a:rPr lang="en-US" altLang="zh-TW" sz="2400" i="1"/>
              <a:t>x</a:t>
            </a:r>
            <a:r>
              <a:rPr lang="en-US" altLang="zh-TW" sz="2400"/>
              <a:t>.</a:t>
            </a:r>
          </a:p>
          <a:p>
            <a:pPr lvl="1" eaLnBrk="1" hangingPunct="1">
              <a:lnSpc>
                <a:spcPct val="90000"/>
              </a:lnSpc>
            </a:pPr>
            <a:r>
              <a:rPr lang="en-US" altLang="zh-TW" sz="2400"/>
              <a:t>Acknowledge the scheduler.</a:t>
            </a:r>
          </a:p>
          <a:p>
            <a:pPr eaLnBrk="1" hangingPunct="1">
              <a:lnSpc>
                <a:spcPct val="90000"/>
              </a:lnSpc>
            </a:pPr>
            <a:r>
              <a:rPr lang="en-US" altLang="zh-TW" sz="2800" i="1">
                <a:solidFill>
                  <a:schemeClr val="accent2"/>
                </a:solidFill>
              </a:rPr>
              <a:t>Ti: Read(x)</a:t>
            </a:r>
          </a:p>
          <a:p>
            <a:pPr lvl="1" eaLnBrk="1" hangingPunct="1">
              <a:lnSpc>
                <a:spcPct val="90000"/>
              </a:lnSpc>
            </a:pPr>
            <a:r>
              <a:rPr lang="en-US" altLang="zh-TW" sz="2400"/>
              <a:t>If </a:t>
            </a:r>
            <a:r>
              <a:rPr lang="en-US" altLang="zh-TW" sz="2400" i="1"/>
              <a:t>x</a:t>
            </a:r>
            <a:r>
              <a:rPr lang="en-US" altLang="zh-TW" sz="2400"/>
              <a:t> is not in the buffer, fetch it.</a:t>
            </a:r>
          </a:p>
          <a:p>
            <a:pPr lvl="1" eaLnBrk="1" hangingPunct="1">
              <a:lnSpc>
                <a:spcPct val="90000"/>
              </a:lnSpc>
            </a:pPr>
            <a:r>
              <a:rPr lang="en-US" altLang="zh-TW" sz="2400"/>
              <a:t>Return the value in </a:t>
            </a:r>
            <a:r>
              <a:rPr lang="en-US" altLang="zh-TW" sz="2400" i="1"/>
              <a:t>x</a:t>
            </a:r>
            <a:r>
              <a:rPr lang="en-US" altLang="zh-TW" sz="2400"/>
              <a:t>’s buffer slot to the scheduler.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2A2146A3-858F-E44B-B594-71BAD1E294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fld id="{436BBF05-B866-CC44-82A2-59A08061831D}" type="slidenum">
              <a:rPr lang="en-US" altLang="zh-TW" sz="1400"/>
              <a:pPr eaLnBrk="1" hangingPunct="1">
                <a:spcBef>
                  <a:spcPct val="0"/>
                </a:spcBef>
                <a:buFontTx/>
                <a:buNone/>
              </a:pPr>
              <a:t>17</a:t>
            </a:fld>
            <a:endParaRPr lang="en-US" altLang="zh-TW" sz="1400"/>
          </a:p>
        </p:txBody>
      </p:sp>
      <p:sp>
        <p:nvSpPr>
          <p:cNvPr id="23555" name="Rectangle 3">
            <a:extLst>
              <a:ext uri="{FF2B5EF4-FFF2-40B4-BE49-F238E27FC236}">
                <a16:creationId xmlns:a16="http://schemas.microsoft.com/office/drawing/2014/main" id="{C20668D5-1238-5744-9BA8-E2BF139E8C76}"/>
              </a:ext>
            </a:extLst>
          </p:cNvPr>
          <p:cNvSpPr>
            <a:spLocks noGrp="1" noChangeArrowheads="1"/>
          </p:cNvSpPr>
          <p:nvPr>
            <p:ph type="body" idx="1"/>
          </p:nvPr>
        </p:nvSpPr>
        <p:spPr>
          <a:xfrm>
            <a:off x="685800" y="914400"/>
            <a:ext cx="7772400" cy="4953000"/>
          </a:xfrm>
        </p:spPr>
        <p:txBody>
          <a:bodyPr/>
          <a:lstStyle/>
          <a:p>
            <a:pPr eaLnBrk="1" hangingPunct="1"/>
            <a:r>
              <a:rPr lang="en-US" altLang="zh-TW" sz="2800" i="1" dirty="0" err="1">
                <a:solidFill>
                  <a:schemeClr val="accent2"/>
                </a:solidFill>
              </a:rPr>
              <a:t>Ti</a:t>
            </a:r>
            <a:r>
              <a:rPr lang="en-US" altLang="zh-TW" sz="2800" i="1" dirty="0">
                <a:solidFill>
                  <a:schemeClr val="accent2"/>
                </a:solidFill>
              </a:rPr>
              <a:t>: Commit</a:t>
            </a:r>
          </a:p>
          <a:p>
            <a:pPr lvl="1" eaLnBrk="1" hangingPunct="1"/>
            <a:r>
              <a:rPr lang="en-US" altLang="zh-TW" sz="2400" dirty="0"/>
              <a:t>Write </a:t>
            </a:r>
            <a:r>
              <a:rPr lang="en-US" altLang="zh-TW" sz="2400" i="1" dirty="0"/>
              <a:t>&lt;</a:t>
            </a:r>
            <a:r>
              <a:rPr lang="en-US" altLang="zh-TW" sz="2400" i="1" dirty="0" err="1"/>
              <a:t>Ti</a:t>
            </a:r>
            <a:r>
              <a:rPr lang="en-US" altLang="zh-TW" sz="2400" i="1" dirty="0"/>
              <a:t>, commit&gt;</a:t>
            </a:r>
          </a:p>
          <a:p>
            <a:pPr lvl="1" eaLnBrk="1" hangingPunct="1"/>
            <a:r>
              <a:rPr lang="en-US" altLang="zh-TW" sz="2400" dirty="0"/>
              <a:t>Acknowledge the scheduler.</a:t>
            </a:r>
          </a:p>
          <a:p>
            <a:pPr eaLnBrk="1" hangingPunct="1"/>
            <a:r>
              <a:rPr lang="en-US" altLang="zh-TW" sz="2800" i="1" dirty="0" err="1">
                <a:solidFill>
                  <a:schemeClr val="accent2"/>
                </a:solidFill>
              </a:rPr>
              <a:t>Ti</a:t>
            </a:r>
            <a:r>
              <a:rPr lang="en-US" altLang="zh-TW" sz="2800" i="1" dirty="0">
                <a:solidFill>
                  <a:schemeClr val="accent2"/>
                </a:solidFill>
              </a:rPr>
              <a:t>: abort</a:t>
            </a:r>
          </a:p>
          <a:p>
            <a:pPr lvl="1" eaLnBrk="1" hangingPunct="1"/>
            <a:r>
              <a:rPr lang="en-US" altLang="zh-TW" sz="2400" dirty="0"/>
              <a:t>For each data item </a:t>
            </a:r>
            <a:r>
              <a:rPr lang="en-US" altLang="zh-TW" sz="2400" i="1" dirty="0"/>
              <a:t>x</a:t>
            </a:r>
            <a:r>
              <a:rPr lang="en-US" altLang="zh-TW" sz="2400" dirty="0"/>
              <a:t> updated by </a:t>
            </a:r>
            <a:r>
              <a:rPr lang="en-US" altLang="zh-TW" sz="2400" i="1" dirty="0" err="1"/>
              <a:t>Ti</a:t>
            </a:r>
            <a:endParaRPr lang="en-US" altLang="zh-TW" sz="2400" i="1" dirty="0"/>
          </a:p>
          <a:p>
            <a:pPr lvl="2" eaLnBrk="1" hangingPunct="1"/>
            <a:r>
              <a:rPr lang="en-US" altLang="zh-TW" sz="2000" dirty="0"/>
              <a:t>If </a:t>
            </a:r>
            <a:r>
              <a:rPr lang="en-US" altLang="zh-TW" sz="2000" i="1" dirty="0"/>
              <a:t>x</a:t>
            </a:r>
            <a:r>
              <a:rPr lang="en-US" altLang="zh-TW" sz="2000" dirty="0"/>
              <a:t> is not in the buffer, allocate a slot for it.</a:t>
            </a:r>
          </a:p>
          <a:p>
            <a:pPr lvl="2" eaLnBrk="1" hangingPunct="1"/>
            <a:r>
              <a:rPr lang="en-US" altLang="zh-TW" sz="2000" dirty="0"/>
              <a:t>Copy the before image (</a:t>
            </a:r>
            <a:r>
              <a:rPr lang="en-US" altLang="zh-TW" sz="2000" i="1" dirty="0" err="1"/>
              <a:t>ov</a:t>
            </a:r>
            <a:r>
              <a:rPr lang="en-US" altLang="zh-TW" sz="2000" dirty="0"/>
              <a:t>) of </a:t>
            </a:r>
            <a:r>
              <a:rPr lang="en-US" altLang="zh-TW" sz="2000" i="1" dirty="0"/>
              <a:t>x</a:t>
            </a:r>
            <a:r>
              <a:rPr lang="en-US" altLang="zh-TW" sz="2000" dirty="0"/>
              <a:t> with respect to </a:t>
            </a:r>
            <a:r>
              <a:rPr lang="en-US" altLang="zh-TW" sz="2000" i="1" dirty="0" err="1"/>
              <a:t>Ti</a:t>
            </a:r>
            <a:r>
              <a:rPr lang="en-US" altLang="zh-TW" sz="2000" i="1" dirty="0"/>
              <a:t> </a:t>
            </a:r>
            <a:r>
              <a:rPr lang="en-US" altLang="zh-TW" sz="2000" dirty="0"/>
              <a:t>into </a:t>
            </a:r>
            <a:r>
              <a:rPr lang="en-US" altLang="zh-TW" sz="2000" i="1" dirty="0"/>
              <a:t>x’s</a:t>
            </a:r>
            <a:r>
              <a:rPr lang="en-US" altLang="zh-TW" sz="2000" dirty="0"/>
              <a:t> buffer slot.</a:t>
            </a:r>
          </a:p>
          <a:p>
            <a:pPr lvl="1" eaLnBrk="1" hangingPunct="1"/>
            <a:r>
              <a:rPr lang="en-US" altLang="zh-TW" sz="2400" dirty="0"/>
              <a:t>Write </a:t>
            </a:r>
            <a:r>
              <a:rPr lang="en-US" altLang="zh-TW" sz="2400" i="1" dirty="0"/>
              <a:t>&lt;</a:t>
            </a:r>
            <a:r>
              <a:rPr lang="en-US" altLang="zh-TW" sz="2400" i="1" dirty="0" err="1"/>
              <a:t>Ti</a:t>
            </a:r>
            <a:r>
              <a:rPr lang="en-US" altLang="zh-TW" sz="2400" i="1" dirty="0"/>
              <a:t>, abort&gt;</a:t>
            </a:r>
          </a:p>
          <a:p>
            <a:pPr lvl="1" eaLnBrk="1" hangingPunct="1"/>
            <a:r>
              <a:rPr lang="en-US" altLang="zh-TW" sz="2400" dirty="0"/>
              <a:t>Acknowledge the scheduler.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4417D341-BEAC-3841-9CC0-16EC6F13C9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fld id="{2D98CCE5-8458-CF45-85A5-B6DB7F71F0B7}" type="slidenum">
              <a:rPr lang="en-US" altLang="zh-TW" sz="1400"/>
              <a:pPr eaLnBrk="1" hangingPunct="1">
                <a:spcBef>
                  <a:spcPct val="0"/>
                </a:spcBef>
                <a:buFontTx/>
                <a:buNone/>
              </a:pPr>
              <a:t>18</a:t>
            </a:fld>
            <a:endParaRPr lang="en-US" altLang="zh-TW" sz="1400"/>
          </a:p>
        </p:txBody>
      </p:sp>
      <p:sp>
        <p:nvSpPr>
          <p:cNvPr id="24579" name="Rectangle 3">
            <a:extLst>
              <a:ext uri="{FF2B5EF4-FFF2-40B4-BE49-F238E27FC236}">
                <a16:creationId xmlns:a16="http://schemas.microsoft.com/office/drawing/2014/main" id="{07BBB35F-104A-3848-977A-FDC63D068B2F}"/>
              </a:ext>
            </a:extLst>
          </p:cNvPr>
          <p:cNvSpPr>
            <a:spLocks noGrp="1" noChangeArrowheads="1"/>
          </p:cNvSpPr>
          <p:nvPr>
            <p:ph type="body" idx="1"/>
          </p:nvPr>
        </p:nvSpPr>
        <p:spPr>
          <a:xfrm>
            <a:off x="685800" y="609600"/>
            <a:ext cx="7772400" cy="5638800"/>
          </a:xfrm>
        </p:spPr>
        <p:txBody>
          <a:bodyPr/>
          <a:lstStyle/>
          <a:p>
            <a:pPr eaLnBrk="1" hangingPunct="1"/>
            <a:r>
              <a:rPr lang="en-US" altLang="zh-TW" sz="2800" i="1" dirty="0">
                <a:solidFill>
                  <a:schemeClr val="accent2"/>
                </a:solidFill>
              </a:rPr>
              <a:t>Restart</a:t>
            </a:r>
          </a:p>
          <a:p>
            <a:pPr lvl="1" eaLnBrk="1" hangingPunct="1"/>
            <a:r>
              <a:rPr lang="en-US" altLang="zh-TW" sz="2400" dirty="0"/>
              <a:t>Discard all buffer slots.</a:t>
            </a:r>
          </a:p>
          <a:p>
            <a:pPr lvl="1" eaLnBrk="1" hangingPunct="1"/>
            <a:r>
              <a:rPr lang="en-US" altLang="zh-TW" sz="2400" dirty="0"/>
              <a:t>Let </a:t>
            </a:r>
            <a:r>
              <a:rPr lang="en-US" altLang="zh-TW" sz="2400" i="1" dirty="0"/>
              <a:t>redone = {}</a:t>
            </a:r>
            <a:r>
              <a:rPr lang="en-US" altLang="zh-TW" sz="2400" dirty="0"/>
              <a:t> and </a:t>
            </a:r>
            <a:r>
              <a:rPr lang="en-US" altLang="zh-TW" sz="2400" i="1" dirty="0"/>
              <a:t>undone = {}.</a:t>
            </a:r>
          </a:p>
          <a:p>
            <a:pPr lvl="1" eaLnBrk="1" hangingPunct="1"/>
            <a:r>
              <a:rPr lang="en-US" altLang="zh-TW" sz="2400" dirty="0"/>
              <a:t>Scan the log backward. Repeat the following steps until either </a:t>
            </a:r>
            <a:r>
              <a:rPr lang="en-US" altLang="zh-TW" sz="2400" i="1" dirty="0"/>
              <a:t>redone </a:t>
            </a:r>
            <a:r>
              <a:rPr lang="en-US" altLang="zh-TW" sz="2400" i="1" dirty="0">
                <a:sym typeface="Symbol" pitchFamily="2" charset="2"/>
              </a:rPr>
              <a:t></a:t>
            </a:r>
            <a:r>
              <a:rPr lang="en-US" altLang="zh-TW" sz="2400" i="1" dirty="0"/>
              <a:t> undone</a:t>
            </a:r>
            <a:r>
              <a:rPr lang="en-US" altLang="zh-TW" sz="2400" dirty="0"/>
              <a:t> equals the set of all data items, or there are no more log entries.  For each log entry </a:t>
            </a:r>
            <a:r>
              <a:rPr lang="en-US" altLang="zh-TW" sz="2400" i="1" dirty="0"/>
              <a:t>&lt;</a:t>
            </a:r>
            <a:r>
              <a:rPr lang="en-US" altLang="zh-TW" sz="2400" i="1" dirty="0" err="1"/>
              <a:t>Ti,x,ov,v</a:t>
            </a:r>
            <a:r>
              <a:rPr lang="en-US" altLang="zh-TW" sz="2400" i="1" dirty="0"/>
              <a:t>&gt;,</a:t>
            </a:r>
            <a:r>
              <a:rPr lang="en-US" altLang="zh-TW" sz="2400" dirty="0"/>
              <a:t> if  </a:t>
            </a:r>
            <a:r>
              <a:rPr lang="en-US" altLang="zh-TW" sz="2400" i="1" dirty="0"/>
              <a:t>x </a:t>
            </a:r>
            <a:r>
              <a:rPr lang="en-US" altLang="zh-TW" sz="2400" i="1" dirty="0">
                <a:sym typeface="Symbol" pitchFamily="2" charset="2"/>
              </a:rPr>
              <a:t> </a:t>
            </a:r>
            <a:r>
              <a:rPr lang="en-US" altLang="zh-TW" sz="2400" i="1" dirty="0"/>
              <a:t>redone </a:t>
            </a:r>
            <a:r>
              <a:rPr lang="en-US" altLang="zh-TW" sz="2400" i="1" dirty="0">
                <a:sym typeface="Symbol" pitchFamily="2" charset="2"/>
              </a:rPr>
              <a:t></a:t>
            </a:r>
            <a:r>
              <a:rPr lang="en-US" altLang="zh-TW" sz="2400" i="1" dirty="0"/>
              <a:t> undone</a:t>
            </a:r>
            <a:r>
              <a:rPr lang="en-US" altLang="zh-TW" sz="2400" dirty="0"/>
              <a:t>, then</a:t>
            </a:r>
          </a:p>
          <a:p>
            <a:pPr lvl="2" eaLnBrk="1" hangingPunct="1"/>
            <a:r>
              <a:rPr lang="en-US" altLang="zh-TW" sz="2000" dirty="0"/>
              <a:t>if </a:t>
            </a:r>
            <a:r>
              <a:rPr lang="en-US" altLang="zh-TW" sz="2000" i="1" dirty="0"/>
              <a:t>x</a:t>
            </a:r>
            <a:r>
              <a:rPr lang="en-US" altLang="zh-TW" sz="2000" dirty="0"/>
              <a:t> is not in the buffer, allocate a slot for it.</a:t>
            </a:r>
          </a:p>
          <a:p>
            <a:pPr lvl="2" eaLnBrk="1" hangingPunct="1"/>
            <a:r>
              <a:rPr lang="en-US" altLang="zh-TW" sz="2000" dirty="0"/>
              <a:t>if the commit record of </a:t>
            </a:r>
            <a:r>
              <a:rPr lang="en-US" altLang="zh-TW" sz="2000" i="1" dirty="0" err="1"/>
              <a:t>Ti</a:t>
            </a:r>
            <a:r>
              <a:rPr lang="en-US" altLang="zh-TW" sz="2000" i="1" dirty="0"/>
              <a:t> </a:t>
            </a:r>
            <a:r>
              <a:rPr lang="en-US" altLang="zh-TW" sz="2000" dirty="0"/>
              <a:t>has been found, copy </a:t>
            </a:r>
            <a:r>
              <a:rPr lang="en-US" altLang="zh-TW" sz="2000" i="1" dirty="0"/>
              <a:t>v</a:t>
            </a:r>
            <a:r>
              <a:rPr lang="en-US" altLang="zh-TW" sz="2000" dirty="0"/>
              <a:t> into </a:t>
            </a:r>
            <a:r>
              <a:rPr lang="en-US" altLang="zh-TW" sz="2000" i="1" dirty="0"/>
              <a:t>x</a:t>
            </a:r>
            <a:r>
              <a:rPr lang="en-US" altLang="zh-TW" sz="2000" dirty="0"/>
              <a:t>'s buffer slot and set  </a:t>
            </a:r>
            <a:r>
              <a:rPr lang="en-US" altLang="zh-TW" sz="2000" i="1" dirty="0"/>
              <a:t>redone := redone </a:t>
            </a:r>
            <a:r>
              <a:rPr lang="en-US" altLang="zh-TW" sz="2000" i="1" dirty="0">
                <a:sym typeface="Symbol" pitchFamily="2" charset="2"/>
              </a:rPr>
              <a:t></a:t>
            </a:r>
            <a:r>
              <a:rPr lang="en-US" altLang="zh-TW" sz="2000" i="1" dirty="0"/>
              <a:t> {x}.</a:t>
            </a:r>
          </a:p>
          <a:p>
            <a:pPr lvl="2" eaLnBrk="1" hangingPunct="1"/>
            <a:r>
              <a:rPr lang="en-US" altLang="zh-TW" sz="2000" dirty="0"/>
              <a:t>otherwise, copy the before image (</a:t>
            </a:r>
            <a:r>
              <a:rPr lang="en-US" altLang="zh-TW" sz="2000" i="1" dirty="0" err="1"/>
              <a:t>ov</a:t>
            </a:r>
            <a:r>
              <a:rPr lang="en-US" altLang="zh-TW" sz="2000" dirty="0"/>
              <a:t>) of </a:t>
            </a:r>
            <a:r>
              <a:rPr lang="en-US" altLang="zh-TW" sz="2000" i="1" dirty="0"/>
              <a:t>x</a:t>
            </a:r>
            <a:r>
              <a:rPr lang="en-US" altLang="zh-TW" sz="2000" dirty="0"/>
              <a:t> with respect to </a:t>
            </a:r>
            <a:r>
              <a:rPr lang="en-US" altLang="zh-TW" sz="2000" i="1" dirty="0" err="1"/>
              <a:t>Ti</a:t>
            </a:r>
            <a:r>
              <a:rPr lang="en-US" altLang="zh-TW" sz="2000" dirty="0"/>
              <a:t> into </a:t>
            </a:r>
            <a:r>
              <a:rPr lang="en-US" altLang="zh-TW" sz="2000" i="1" dirty="0"/>
              <a:t>x's </a:t>
            </a:r>
            <a:r>
              <a:rPr lang="en-US" altLang="zh-TW" sz="2000" dirty="0"/>
              <a:t>buffer slot and set </a:t>
            </a:r>
            <a:r>
              <a:rPr lang="en-US" altLang="zh-TW" sz="2000" i="1" dirty="0"/>
              <a:t>undone := undone </a:t>
            </a:r>
            <a:r>
              <a:rPr lang="en-US" altLang="zh-TW" sz="2000" i="1" dirty="0">
                <a:sym typeface="Symbol" pitchFamily="2" charset="2"/>
              </a:rPr>
              <a:t></a:t>
            </a:r>
            <a:r>
              <a:rPr lang="en-US" altLang="zh-TW" sz="2000" i="1" dirty="0"/>
              <a:t> {x}.</a:t>
            </a:r>
            <a:endParaRPr lang="en-US" altLang="zh-TW" sz="2000" dirty="0"/>
          </a:p>
          <a:p>
            <a:pPr lvl="1" eaLnBrk="1" hangingPunct="1"/>
            <a:r>
              <a:rPr lang="en-US" altLang="zh-TW" sz="2400" dirty="0"/>
              <a:t>Acknowledge the completion of Restart to the scheduler.</a:t>
            </a:r>
            <a:endParaRPr lang="zh-TW"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530BB-29C9-304F-8AE6-C14CFFACE6FC}"/>
              </a:ext>
            </a:extLst>
          </p:cNvPr>
          <p:cNvSpPr>
            <a:spLocks noGrp="1"/>
          </p:cNvSpPr>
          <p:nvPr>
            <p:ph type="title"/>
          </p:nvPr>
        </p:nvSpPr>
        <p:spPr/>
        <p:txBody>
          <a:bodyPr/>
          <a:lstStyle/>
          <a:p>
            <a:pPr>
              <a:defRPr/>
            </a:pPr>
            <a:r>
              <a:rPr lang="en-US" dirty="0"/>
              <a:t>Example </a:t>
            </a:r>
          </a:p>
        </p:txBody>
      </p:sp>
      <p:sp>
        <p:nvSpPr>
          <p:cNvPr id="25603" name="Slide Number Placeholder 3">
            <a:extLst>
              <a:ext uri="{FF2B5EF4-FFF2-40B4-BE49-F238E27FC236}">
                <a16:creationId xmlns:a16="http://schemas.microsoft.com/office/drawing/2014/main" id="{5D804EFC-D22D-324F-AAB9-A89463F5CA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fld id="{42B10FA7-A354-DA44-A70F-4082B7B85A3E}" type="slidenum">
              <a:rPr lang="en-US" altLang="zh-TW" sz="1400"/>
              <a:pPr eaLnBrk="1" hangingPunct="1">
                <a:spcBef>
                  <a:spcPct val="0"/>
                </a:spcBef>
                <a:buFontTx/>
                <a:buNone/>
              </a:pPr>
              <a:t>19</a:t>
            </a:fld>
            <a:endParaRPr lang="en-US" altLang="zh-TW" sz="1400"/>
          </a:p>
        </p:txBody>
      </p:sp>
      <p:sp>
        <p:nvSpPr>
          <p:cNvPr id="25604" name="Text Box 5">
            <a:extLst>
              <a:ext uri="{FF2B5EF4-FFF2-40B4-BE49-F238E27FC236}">
                <a16:creationId xmlns:a16="http://schemas.microsoft.com/office/drawing/2014/main" id="{713C0E96-F80A-DB46-AE58-EAD20E660B97}"/>
              </a:ext>
            </a:extLst>
          </p:cNvPr>
          <p:cNvSpPr>
            <a:spLocks noGrp="1" noChangeArrowheads="1"/>
          </p:cNvSpPr>
          <p:nvPr>
            <p:ph idx="1"/>
          </p:nvPr>
        </p:nvSpPr>
        <p:spPr>
          <a:xfrm>
            <a:off x="1371600" y="1600200"/>
            <a:ext cx="1981200" cy="2032000"/>
          </a:xfrm>
          <a:solidFill>
            <a:srgbClr val="CCECFF"/>
          </a:solidFill>
        </p:spPr>
        <p:txBody>
          <a:bodyPr>
            <a:spAutoFit/>
          </a:bodyPr>
          <a:lstStyle/>
          <a:p>
            <a:pPr eaLnBrk="1" hangingPunct="1">
              <a:spcBef>
                <a:spcPct val="0"/>
              </a:spcBef>
              <a:buFontTx/>
              <a:buNone/>
            </a:pPr>
            <a:r>
              <a:rPr lang="en-US" altLang="zh-TW" sz="1800"/>
              <a:t>&lt;T0,starts&gt;</a:t>
            </a:r>
          </a:p>
          <a:p>
            <a:pPr eaLnBrk="1" hangingPunct="1">
              <a:spcBef>
                <a:spcPct val="0"/>
              </a:spcBef>
              <a:buFontTx/>
              <a:buNone/>
            </a:pPr>
            <a:r>
              <a:rPr lang="en-US" altLang="zh-TW" sz="1800"/>
              <a:t>&lt;T0,A,1000,950&gt;</a:t>
            </a:r>
          </a:p>
          <a:p>
            <a:pPr eaLnBrk="1" hangingPunct="1">
              <a:spcBef>
                <a:spcPct val="0"/>
              </a:spcBef>
              <a:buFontTx/>
              <a:buNone/>
            </a:pPr>
            <a:r>
              <a:rPr lang="en-US" altLang="zh-TW" sz="1800"/>
              <a:t>&lt;T1, starts&gt;</a:t>
            </a:r>
          </a:p>
          <a:p>
            <a:pPr eaLnBrk="1" hangingPunct="1">
              <a:spcBef>
                <a:spcPct val="0"/>
              </a:spcBef>
              <a:buFontTx/>
              <a:buNone/>
            </a:pPr>
            <a:r>
              <a:rPr lang="en-US" altLang="zh-TW" sz="1800"/>
              <a:t>&lt;T1,C,700,600&gt;</a:t>
            </a:r>
          </a:p>
          <a:p>
            <a:pPr eaLnBrk="1" hangingPunct="1">
              <a:spcBef>
                <a:spcPct val="0"/>
              </a:spcBef>
              <a:buFontTx/>
              <a:buNone/>
            </a:pPr>
            <a:r>
              <a:rPr lang="en-US" altLang="zh-TW" sz="1800"/>
              <a:t>&lt;T0,B,2000,2050&gt;</a:t>
            </a:r>
          </a:p>
          <a:p>
            <a:pPr eaLnBrk="1" hangingPunct="1">
              <a:spcBef>
                <a:spcPct val="0"/>
              </a:spcBef>
              <a:buFontTx/>
              <a:buNone/>
            </a:pPr>
            <a:r>
              <a:rPr lang="en-US" altLang="zh-TW" sz="1800"/>
              <a:t>&lt;T0,commits&gt;</a:t>
            </a:r>
          </a:p>
          <a:p>
            <a:pPr eaLnBrk="1" hangingPunct="1">
              <a:spcBef>
                <a:spcPct val="0"/>
              </a:spcBef>
              <a:buFontTx/>
              <a:buNone/>
            </a:pPr>
            <a:r>
              <a:rPr lang="en-US" altLang="zh-TW" sz="1800"/>
              <a:t>&lt;T1,A,950,1500&gt;</a:t>
            </a:r>
          </a:p>
        </p:txBody>
      </p:sp>
      <p:graphicFrame>
        <p:nvGraphicFramePr>
          <p:cNvPr id="6" name="Table 5">
            <a:extLst>
              <a:ext uri="{FF2B5EF4-FFF2-40B4-BE49-F238E27FC236}">
                <a16:creationId xmlns:a16="http://schemas.microsoft.com/office/drawing/2014/main" id="{C50856FC-8B01-D248-B461-C81AB6B06D09}"/>
              </a:ext>
            </a:extLst>
          </p:cNvPr>
          <p:cNvGraphicFramePr>
            <a:graphicFrameLocks noGrp="1"/>
          </p:cNvGraphicFramePr>
          <p:nvPr/>
        </p:nvGraphicFramePr>
        <p:xfrm>
          <a:off x="1295400" y="3962400"/>
          <a:ext cx="6781800" cy="2225676"/>
        </p:xfrm>
        <a:graphic>
          <a:graphicData uri="http://schemas.openxmlformats.org/drawingml/2006/table">
            <a:tbl>
              <a:tblPr firstRow="1" bandRow="1">
                <a:tableStyleId>{5940675A-B579-460E-94D1-54222C63F5DA}</a:tableStyleId>
              </a:tblPr>
              <a:tblGrid>
                <a:gridCol w="1905000">
                  <a:extLst>
                    <a:ext uri="{9D8B030D-6E8A-4147-A177-3AD203B41FA5}">
                      <a16:colId xmlns:a16="http://schemas.microsoft.com/office/drawing/2014/main" val="20000"/>
                    </a:ext>
                  </a:extLst>
                </a:gridCol>
                <a:gridCol w="2285999">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38201">
                  <a:extLst>
                    <a:ext uri="{9D8B030D-6E8A-4147-A177-3AD203B41FA5}">
                      <a16:colId xmlns:a16="http://schemas.microsoft.com/office/drawing/2014/main" val="20004"/>
                    </a:ext>
                  </a:extLst>
                </a:gridCol>
              </a:tblGrid>
              <a:tr h="370946">
                <a:tc>
                  <a:txBody>
                    <a:bodyPr/>
                    <a:lstStyle/>
                    <a:p>
                      <a:endParaRPr lang="en-US" sz="1600" dirty="0"/>
                    </a:p>
                  </a:txBody>
                  <a:tcPr marT="45733" marB="45733"/>
                </a:tc>
                <a:tc>
                  <a:txBody>
                    <a:bodyPr/>
                    <a:lstStyle/>
                    <a:p>
                      <a:pPr algn="ctr"/>
                      <a:r>
                        <a:rPr lang="en-US" sz="1600" dirty="0"/>
                        <a:t>Action (redo/undo)</a:t>
                      </a:r>
                    </a:p>
                  </a:txBody>
                  <a:tcPr marT="45733" marB="45733"/>
                </a:tc>
                <a:tc>
                  <a:txBody>
                    <a:bodyPr/>
                    <a:lstStyle/>
                    <a:p>
                      <a:pPr algn="ctr"/>
                      <a:r>
                        <a:rPr lang="en-US" sz="1600" dirty="0"/>
                        <a:t>A</a:t>
                      </a:r>
                    </a:p>
                  </a:txBody>
                  <a:tcPr marT="45733" marB="45733"/>
                </a:tc>
                <a:tc>
                  <a:txBody>
                    <a:bodyPr/>
                    <a:lstStyle/>
                    <a:p>
                      <a:pPr algn="ctr"/>
                      <a:r>
                        <a:rPr lang="en-US" sz="1600" dirty="0"/>
                        <a:t>B</a:t>
                      </a:r>
                    </a:p>
                  </a:txBody>
                  <a:tcPr marT="45733" marB="45733"/>
                </a:tc>
                <a:tc>
                  <a:txBody>
                    <a:bodyPr/>
                    <a:lstStyle/>
                    <a:p>
                      <a:pPr algn="ctr"/>
                      <a:r>
                        <a:rPr lang="en-US" sz="1600" dirty="0"/>
                        <a:t>C</a:t>
                      </a:r>
                    </a:p>
                  </a:txBody>
                  <a:tcPr marT="45733" marB="45733"/>
                </a:tc>
                <a:extLst>
                  <a:ext uri="{0D108BD9-81ED-4DB2-BD59-A6C34878D82A}">
                    <a16:rowId xmlns:a16="http://schemas.microsoft.com/office/drawing/2014/main" val="10000"/>
                  </a:ext>
                </a:extLst>
              </a:tr>
              <a:tr h="370946">
                <a:tc>
                  <a:txBody>
                    <a:bodyPr/>
                    <a:lstStyle/>
                    <a:p>
                      <a:endParaRPr lang="en-US" sz="1600" dirty="0"/>
                    </a:p>
                  </a:txBody>
                  <a:tcPr marT="45733" marB="45733"/>
                </a:tc>
                <a:tc>
                  <a:txBody>
                    <a:bodyPr/>
                    <a:lstStyle/>
                    <a:p>
                      <a:pPr algn="ctr"/>
                      <a:endParaRPr lang="en-US" sz="1600" dirty="0"/>
                    </a:p>
                  </a:txBody>
                  <a:tcPr marT="45733" marB="45733"/>
                </a:tc>
                <a:tc>
                  <a:txBody>
                    <a:bodyPr/>
                    <a:lstStyle/>
                    <a:p>
                      <a:pPr algn="ctr"/>
                      <a:r>
                        <a:rPr lang="en-US" sz="1600" dirty="0"/>
                        <a:t>1500</a:t>
                      </a:r>
                    </a:p>
                  </a:txBody>
                  <a:tcPr marT="45733" marB="45733"/>
                </a:tc>
                <a:tc>
                  <a:txBody>
                    <a:bodyPr/>
                    <a:lstStyle/>
                    <a:p>
                      <a:pPr algn="ctr"/>
                      <a:r>
                        <a:rPr lang="en-US" sz="1600" dirty="0"/>
                        <a:t>2000</a:t>
                      </a:r>
                    </a:p>
                  </a:txBody>
                  <a:tcPr marT="45733" marB="45733"/>
                </a:tc>
                <a:tc>
                  <a:txBody>
                    <a:bodyPr/>
                    <a:lstStyle/>
                    <a:p>
                      <a:pPr algn="ctr"/>
                      <a:r>
                        <a:rPr lang="en-US" sz="1600" dirty="0"/>
                        <a:t>600</a:t>
                      </a:r>
                    </a:p>
                  </a:txBody>
                  <a:tcPr marT="45733" marB="45733"/>
                </a:tc>
                <a:extLst>
                  <a:ext uri="{0D108BD9-81ED-4DB2-BD59-A6C34878D82A}">
                    <a16:rowId xmlns:a16="http://schemas.microsoft.com/office/drawing/2014/main" val="10001"/>
                  </a:ext>
                </a:extLst>
              </a:tr>
              <a:tr h="3709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a:t>&lt;T1,A,950,1500&gt;</a:t>
                      </a:r>
                    </a:p>
                  </a:txBody>
                  <a:tcPr marT="45733" marB="45733"/>
                </a:tc>
                <a:tc>
                  <a:txBody>
                    <a:bodyPr/>
                    <a:lstStyle/>
                    <a:p>
                      <a:pPr algn="ctr"/>
                      <a:r>
                        <a:rPr lang="en-US" sz="1600" dirty="0"/>
                        <a:t>undo</a:t>
                      </a:r>
                    </a:p>
                  </a:txBody>
                  <a:tcPr marT="45733" marB="45733"/>
                </a:tc>
                <a:tc>
                  <a:txBody>
                    <a:bodyPr/>
                    <a:lstStyle/>
                    <a:p>
                      <a:pPr algn="ctr"/>
                      <a:r>
                        <a:rPr lang="en-US" sz="1600" dirty="0">
                          <a:solidFill>
                            <a:srgbClr val="FF0000"/>
                          </a:solidFill>
                        </a:rPr>
                        <a:t>950</a:t>
                      </a:r>
                    </a:p>
                  </a:txBody>
                  <a:tcPr marT="45733" marB="45733"/>
                </a:tc>
                <a:tc>
                  <a:txBody>
                    <a:bodyPr/>
                    <a:lstStyle/>
                    <a:p>
                      <a:pPr algn="ctr"/>
                      <a:r>
                        <a:rPr lang="en-US" sz="1600" dirty="0"/>
                        <a:t>2000</a:t>
                      </a:r>
                    </a:p>
                  </a:txBody>
                  <a:tcPr marT="45733" marB="45733"/>
                </a:tc>
                <a:tc>
                  <a:txBody>
                    <a:bodyPr/>
                    <a:lstStyle/>
                    <a:p>
                      <a:pPr algn="ctr"/>
                      <a:r>
                        <a:rPr lang="en-US" sz="1600" dirty="0"/>
                        <a:t>600</a:t>
                      </a:r>
                    </a:p>
                  </a:txBody>
                  <a:tcPr marT="45733" marB="45733"/>
                </a:tc>
                <a:extLst>
                  <a:ext uri="{0D108BD9-81ED-4DB2-BD59-A6C34878D82A}">
                    <a16:rowId xmlns:a16="http://schemas.microsoft.com/office/drawing/2014/main" val="10002"/>
                  </a:ext>
                </a:extLst>
              </a:tr>
              <a:tr h="3709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a:t>&lt;T0,B,2000,2050&gt;</a:t>
                      </a:r>
                    </a:p>
                  </a:txBody>
                  <a:tcPr marT="45733" marB="45733"/>
                </a:tc>
                <a:tc>
                  <a:txBody>
                    <a:bodyPr/>
                    <a:lstStyle/>
                    <a:p>
                      <a:pPr algn="ctr"/>
                      <a:r>
                        <a:rPr lang="en-US" sz="1600" dirty="0"/>
                        <a:t>redo</a:t>
                      </a:r>
                    </a:p>
                  </a:txBody>
                  <a:tcPr marT="45733" marB="45733"/>
                </a:tc>
                <a:tc>
                  <a:txBody>
                    <a:bodyPr/>
                    <a:lstStyle/>
                    <a:p>
                      <a:pPr algn="ctr"/>
                      <a:r>
                        <a:rPr lang="en-US" sz="1600" dirty="0"/>
                        <a:t>950</a:t>
                      </a:r>
                    </a:p>
                  </a:txBody>
                  <a:tcPr marT="45733" marB="45733"/>
                </a:tc>
                <a:tc>
                  <a:txBody>
                    <a:bodyPr/>
                    <a:lstStyle/>
                    <a:p>
                      <a:pPr algn="ctr"/>
                      <a:r>
                        <a:rPr lang="en-US" sz="1600" dirty="0">
                          <a:solidFill>
                            <a:srgbClr val="FF0000"/>
                          </a:solidFill>
                        </a:rPr>
                        <a:t>2050</a:t>
                      </a:r>
                    </a:p>
                  </a:txBody>
                  <a:tcPr marT="45733" marB="45733"/>
                </a:tc>
                <a:tc>
                  <a:txBody>
                    <a:bodyPr/>
                    <a:lstStyle/>
                    <a:p>
                      <a:pPr algn="ctr"/>
                      <a:r>
                        <a:rPr lang="en-US" sz="1600" dirty="0"/>
                        <a:t>600</a:t>
                      </a:r>
                    </a:p>
                  </a:txBody>
                  <a:tcPr marT="45733" marB="45733"/>
                </a:tc>
                <a:extLst>
                  <a:ext uri="{0D108BD9-81ED-4DB2-BD59-A6C34878D82A}">
                    <a16:rowId xmlns:a16="http://schemas.microsoft.com/office/drawing/2014/main" val="10003"/>
                  </a:ext>
                </a:extLst>
              </a:tr>
              <a:tr h="3709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a:t>&lt;T1,C,700,600&gt;</a:t>
                      </a:r>
                    </a:p>
                  </a:txBody>
                  <a:tcPr marT="45733" marB="45733"/>
                </a:tc>
                <a:tc>
                  <a:txBody>
                    <a:bodyPr/>
                    <a:lstStyle/>
                    <a:p>
                      <a:pPr algn="ctr"/>
                      <a:r>
                        <a:rPr lang="en-US" sz="1600" dirty="0"/>
                        <a:t>undo</a:t>
                      </a:r>
                    </a:p>
                  </a:txBody>
                  <a:tcPr marT="45733" marB="45733"/>
                </a:tc>
                <a:tc>
                  <a:txBody>
                    <a:bodyPr/>
                    <a:lstStyle/>
                    <a:p>
                      <a:pPr algn="ctr"/>
                      <a:r>
                        <a:rPr lang="en-US" sz="1600" dirty="0"/>
                        <a:t>950</a:t>
                      </a:r>
                    </a:p>
                  </a:txBody>
                  <a:tcPr marT="45733" marB="45733"/>
                </a:tc>
                <a:tc>
                  <a:txBody>
                    <a:bodyPr/>
                    <a:lstStyle/>
                    <a:p>
                      <a:pPr algn="ctr"/>
                      <a:r>
                        <a:rPr lang="en-US" sz="1600" dirty="0"/>
                        <a:t>2050</a:t>
                      </a:r>
                    </a:p>
                  </a:txBody>
                  <a:tcPr marT="45733" marB="45733"/>
                </a:tc>
                <a:tc>
                  <a:txBody>
                    <a:bodyPr/>
                    <a:lstStyle/>
                    <a:p>
                      <a:pPr algn="ctr"/>
                      <a:r>
                        <a:rPr lang="en-US" sz="1600" dirty="0">
                          <a:solidFill>
                            <a:srgbClr val="FF0000"/>
                          </a:solidFill>
                        </a:rPr>
                        <a:t>700</a:t>
                      </a:r>
                    </a:p>
                  </a:txBody>
                  <a:tcPr marT="45733" marB="45733"/>
                </a:tc>
                <a:extLst>
                  <a:ext uri="{0D108BD9-81ED-4DB2-BD59-A6C34878D82A}">
                    <a16:rowId xmlns:a16="http://schemas.microsoft.com/office/drawing/2014/main" val="10004"/>
                  </a:ext>
                </a:extLst>
              </a:tr>
              <a:tr h="3709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a:t>&lt;T0,A,1000,950&gt;</a:t>
                      </a:r>
                    </a:p>
                  </a:txBody>
                  <a:tcPr marT="45733" marB="45733"/>
                </a:tc>
                <a:tc>
                  <a:txBody>
                    <a:bodyPr/>
                    <a:lstStyle/>
                    <a:p>
                      <a:pPr algn="ctr"/>
                      <a:r>
                        <a:rPr lang="en-US" sz="1600" dirty="0"/>
                        <a:t>no action</a:t>
                      </a:r>
                    </a:p>
                  </a:txBody>
                  <a:tcPr marT="45733" marB="45733"/>
                </a:tc>
                <a:tc>
                  <a:txBody>
                    <a:bodyPr/>
                    <a:lstStyle/>
                    <a:p>
                      <a:pPr algn="ctr"/>
                      <a:r>
                        <a:rPr lang="en-US" sz="1600" dirty="0"/>
                        <a:t>950</a:t>
                      </a:r>
                    </a:p>
                  </a:txBody>
                  <a:tcPr marT="45733" marB="45733"/>
                </a:tc>
                <a:tc>
                  <a:txBody>
                    <a:bodyPr/>
                    <a:lstStyle/>
                    <a:p>
                      <a:pPr algn="ctr"/>
                      <a:r>
                        <a:rPr lang="en-US" sz="1600" dirty="0"/>
                        <a:t>2050</a:t>
                      </a:r>
                    </a:p>
                  </a:txBody>
                  <a:tcPr marT="45733" marB="45733"/>
                </a:tc>
                <a:tc>
                  <a:txBody>
                    <a:bodyPr/>
                    <a:lstStyle/>
                    <a:p>
                      <a:pPr algn="ctr"/>
                      <a:r>
                        <a:rPr lang="en-US" sz="1600" dirty="0"/>
                        <a:t>700</a:t>
                      </a:r>
                    </a:p>
                  </a:txBody>
                  <a:tcPr marT="45733" marB="45733"/>
                </a:tc>
                <a:extLst>
                  <a:ext uri="{0D108BD9-81ED-4DB2-BD59-A6C34878D82A}">
                    <a16:rowId xmlns:a16="http://schemas.microsoft.com/office/drawing/2014/main" val="10005"/>
                  </a:ext>
                </a:extLst>
              </a:tr>
            </a:tbl>
          </a:graphicData>
        </a:graphic>
      </p:graphicFrame>
      <p:sp>
        <p:nvSpPr>
          <p:cNvPr id="25649" name="TextBox 6">
            <a:extLst>
              <a:ext uri="{FF2B5EF4-FFF2-40B4-BE49-F238E27FC236}">
                <a16:creationId xmlns:a16="http://schemas.microsoft.com/office/drawing/2014/main" id="{251C3B32-8544-A746-9AF2-90F8B19E6676}"/>
              </a:ext>
            </a:extLst>
          </p:cNvPr>
          <p:cNvSpPr txBox="1">
            <a:spLocks noChangeArrowheads="1"/>
          </p:cNvSpPr>
          <p:nvPr/>
        </p:nvSpPr>
        <p:spPr bwMode="auto">
          <a:xfrm>
            <a:off x="3886200" y="1676400"/>
            <a:ext cx="4567238"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1600"/>
              <a:t>Suppose after a crash the values of A, B and C</a:t>
            </a:r>
          </a:p>
          <a:p>
            <a:pPr eaLnBrk="1" hangingPunct="1">
              <a:spcBef>
                <a:spcPct val="0"/>
              </a:spcBef>
              <a:buFontTx/>
              <a:buNone/>
            </a:pPr>
            <a:r>
              <a:rPr lang="en-US" altLang="en-US" sz="1600"/>
              <a:t>found in the stable database are 1500, 2000 and 600</a:t>
            </a:r>
          </a:p>
          <a:p>
            <a:pPr eaLnBrk="1" hangingPunct="1">
              <a:spcBef>
                <a:spcPct val="0"/>
              </a:spcBef>
              <a:buFontTx/>
              <a:buNone/>
            </a:pPr>
            <a:r>
              <a:rPr lang="en-US" altLang="en-US" sz="1600"/>
              <a:t>respectively.</a:t>
            </a:r>
          </a:p>
          <a:p>
            <a:pPr eaLnBrk="1" hangingPunct="1">
              <a:spcBef>
                <a:spcPct val="0"/>
              </a:spcBef>
              <a:buFontTx/>
              <a:buNone/>
            </a:pPr>
            <a:endParaRPr lang="en-US" altLang="en-US" sz="1600"/>
          </a:p>
          <a:p>
            <a:pPr eaLnBrk="1" hangingPunct="1">
              <a:spcBef>
                <a:spcPct val="0"/>
              </a:spcBef>
              <a:buFontTx/>
              <a:buNone/>
            </a:pPr>
            <a:r>
              <a:rPr lang="en-US" altLang="en-US" sz="1600"/>
              <a:t>Here is the log found in the stable storage.</a:t>
            </a:r>
          </a:p>
          <a:p>
            <a:pPr eaLnBrk="1" hangingPunct="1">
              <a:spcBef>
                <a:spcPct val="0"/>
              </a:spcBef>
              <a:buFontTx/>
              <a:buNone/>
            </a:pPr>
            <a:endParaRPr lang="en-US" altLang="en-US" sz="1600"/>
          </a:p>
          <a:p>
            <a:pPr eaLnBrk="1" hangingPunct="1">
              <a:spcBef>
                <a:spcPct val="0"/>
              </a:spcBef>
              <a:buFontTx/>
              <a:buNone/>
            </a:pPr>
            <a:r>
              <a:rPr lang="en-US" altLang="en-US" sz="1600"/>
              <a:t>From the log, we know that T0 has committed before</a:t>
            </a:r>
          </a:p>
          <a:p>
            <a:pPr eaLnBrk="1" hangingPunct="1">
              <a:spcBef>
                <a:spcPct val="0"/>
              </a:spcBef>
              <a:buFontTx/>
              <a:buNone/>
            </a:pPr>
            <a:r>
              <a:rPr lang="en-US" altLang="en-US" sz="1600"/>
              <a:t>the crash.</a:t>
            </a:r>
          </a:p>
        </p:txBody>
      </p:sp>
      <p:cxnSp>
        <p:nvCxnSpPr>
          <p:cNvPr id="25650" name="Straight Arrow Connector 8">
            <a:extLst>
              <a:ext uri="{FF2B5EF4-FFF2-40B4-BE49-F238E27FC236}">
                <a16:creationId xmlns:a16="http://schemas.microsoft.com/office/drawing/2014/main" id="{7F4CF46B-58A5-4B4B-9A77-493E22AB26BA}"/>
              </a:ext>
            </a:extLst>
          </p:cNvPr>
          <p:cNvCxnSpPr>
            <a:cxnSpLocks noChangeShapeType="1"/>
          </p:cNvCxnSpPr>
          <p:nvPr/>
        </p:nvCxnSpPr>
        <p:spPr bwMode="auto">
          <a:xfrm flipH="1">
            <a:off x="3352800" y="2819400"/>
            <a:ext cx="609600" cy="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107A-98E0-B442-87F8-29B59A285F8D}"/>
              </a:ext>
            </a:extLst>
          </p:cNvPr>
          <p:cNvSpPr>
            <a:spLocks noGrp="1"/>
          </p:cNvSpPr>
          <p:nvPr>
            <p:ph type="title"/>
          </p:nvPr>
        </p:nvSpPr>
        <p:spPr/>
        <p:txBody>
          <a:bodyPr/>
          <a:lstStyle/>
          <a:p>
            <a:r>
              <a:rPr lang="en-US" dirty="0"/>
              <a:t>Transaction Execution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5DEB6BF-717C-AE4D-8054-C1F5CA37722E}"/>
                  </a:ext>
                </a:extLst>
              </p:cNvPr>
              <p:cNvSpPr>
                <a:spLocks noGrp="1"/>
              </p:cNvSpPr>
              <p:nvPr>
                <p:ph idx="1"/>
              </p:nvPr>
            </p:nvSpPr>
            <p:spPr/>
            <p:txBody>
              <a:bodyPr/>
              <a:lstStyle/>
              <a:p>
                <a:r>
                  <a:rPr lang="en-US" sz="2400" dirty="0"/>
                  <a:t>Assume that </a:t>
                </a:r>
                <a:r>
                  <a:rPr lang="en-US" sz="2400" dirty="0">
                    <a:solidFill>
                      <a:srgbClr val="FF0000"/>
                    </a:solidFill>
                  </a:rPr>
                  <a:t>strict two-phase locking protocol</a:t>
                </a:r>
                <a:r>
                  <a:rPr lang="en-US" sz="2400" dirty="0">
                    <a:solidFill>
                      <a:schemeClr val="accent2"/>
                    </a:solidFill>
                  </a:rPr>
                  <a:t> </a:t>
                </a:r>
                <a:r>
                  <a:rPr lang="en-US" sz="2400" dirty="0"/>
                  <a:t>is used.</a:t>
                </a:r>
              </a:p>
              <a:p>
                <a:pPr lvl="1"/>
                <a:r>
                  <a:rPr lang="en-US" sz="2400" dirty="0"/>
                  <a:t>Locks are released at the end of a transaction.</a:t>
                </a:r>
              </a:p>
              <a:p>
                <a:pPr lvl="1"/>
                <a:r>
                  <a:rPr lang="en-US" sz="2400" dirty="0"/>
                  <a:t>If a transaction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𝑖</m:t>
                        </m:r>
                      </m:sub>
                    </m:sSub>
                  </m:oMath>
                </a14:m>
                <a:r>
                  <a:rPr lang="en-US" sz="2400" dirty="0"/>
                  <a:t> writes a data item </a:t>
                </a:r>
                <a14:m>
                  <m:oMath xmlns:m="http://schemas.openxmlformats.org/officeDocument/2006/math">
                    <m:r>
                      <a:rPr lang="en-US" sz="2400" b="0" i="1" smtClean="0">
                        <a:latin typeface="Cambria Math" panose="02040503050406030204" pitchFamily="18" charset="0"/>
                      </a:rPr>
                      <m:t>𝑥</m:t>
                    </m:r>
                    <m:r>
                      <a:rPr lang="en-US" sz="2400" b="0" i="0" smtClean="0">
                        <a:latin typeface="Cambria Math" panose="02040503050406030204" pitchFamily="18" charset="0"/>
                      </a:rPr>
                      <m:t>,</m:t>
                    </m:r>
                  </m:oMath>
                </a14:m>
                <a:r>
                  <a:rPr lang="en-US" sz="2400" dirty="0"/>
                  <a:t> no transaction can read or write </a:t>
                </a:r>
                <a14:m>
                  <m:oMath xmlns:m="http://schemas.openxmlformats.org/officeDocument/2006/math">
                    <m:r>
                      <a:rPr lang="en-US" sz="2400" b="0" i="1" smtClean="0">
                        <a:latin typeface="Cambria Math" panose="02040503050406030204" pitchFamily="18" charset="0"/>
                      </a:rPr>
                      <m:t>𝑥</m:t>
                    </m:r>
                  </m:oMath>
                </a14:m>
                <a:r>
                  <a:rPr lang="en-US" sz="2400" dirty="0"/>
                  <a:t> before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𝑖</m:t>
                        </m:r>
                      </m:sub>
                    </m:sSub>
                  </m:oMath>
                </a14:m>
                <a:r>
                  <a:rPr lang="en-US" sz="2400" dirty="0"/>
                  <a:t> commits or aborts. </a:t>
                </a:r>
              </a:p>
              <a:p>
                <a:pPr lvl="1"/>
                <a:r>
                  <a:rPr lang="en-US" sz="2400" dirty="0"/>
                  <a:t>When a transaction is aborted, the effect of a write operation can be removed by restoring the before image (value of the data item just before the write operation is executed).</a:t>
                </a:r>
              </a:p>
              <a:p>
                <a:pPr lvl="1"/>
                <a:r>
                  <a:rPr lang="en-US" sz="2400" dirty="0"/>
                  <a:t>Recoverable, Avoiding Cascading Aborts, and Strict Execution (see appendix) are guaranteed.</a:t>
                </a:r>
              </a:p>
            </p:txBody>
          </p:sp>
        </mc:Choice>
        <mc:Fallback>
          <p:sp>
            <p:nvSpPr>
              <p:cNvPr id="3" name="Content Placeholder 2">
                <a:extLst>
                  <a:ext uri="{FF2B5EF4-FFF2-40B4-BE49-F238E27FC236}">
                    <a16:creationId xmlns:a16="http://schemas.microsoft.com/office/drawing/2014/main" id="{35DEB6BF-717C-AE4D-8054-C1F5CA37722E}"/>
                  </a:ext>
                </a:extLst>
              </p:cNvPr>
              <p:cNvSpPr>
                <a:spLocks noGrp="1" noRot="1" noChangeAspect="1" noMove="1" noResize="1" noEditPoints="1" noAdjustHandles="1" noChangeArrowheads="1" noChangeShapeType="1" noTextEdit="1"/>
              </p:cNvSpPr>
              <p:nvPr>
                <p:ph idx="1"/>
              </p:nvPr>
            </p:nvSpPr>
            <p:spPr>
              <a:blipFill>
                <a:blip r:embed="rId2"/>
                <a:stretch>
                  <a:fillRect l="-979" t="-1111" r="-163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0DF66D3-7423-DC46-9B6A-8EF859EB1AB2}"/>
              </a:ext>
            </a:extLst>
          </p:cNvPr>
          <p:cNvSpPr>
            <a:spLocks noGrp="1"/>
          </p:cNvSpPr>
          <p:nvPr>
            <p:ph type="sldNum" sz="quarter" idx="12"/>
          </p:nvPr>
        </p:nvSpPr>
        <p:spPr/>
        <p:txBody>
          <a:bodyPr/>
          <a:lstStyle/>
          <a:p>
            <a:fld id="{DAAF3A37-FAAA-6744-B4B0-E68EF30DA3AC}" type="slidenum">
              <a:rPr lang="en-US" altLang="zh-TW" smtClean="0"/>
              <a:pPr/>
              <a:t>2</a:t>
            </a:fld>
            <a:endParaRPr lang="en-US" altLang="zh-TW"/>
          </a:p>
        </p:txBody>
      </p:sp>
    </p:spTree>
    <p:extLst>
      <p:ext uri="{BB962C8B-B14F-4D97-AF65-F5344CB8AC3E}">
        <p14:creationId xmlns:p14="http://schemas.microsoft.com/office/powerpoint/2010/main" val="2706904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0BDD289B-CB85-414B-8A3E-FD096039F3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fld id="{B1308700-C6D8-1645-8ECC-40357D1996B4}" type="slidenum">
              <a:rPr lang="en-US" altLang="zh-TW" sz="1400"/>
              <a:pPr eaLnBrk="1" hangingPunct="1">
                <a:spcBef>
                  <a:spcPct val="0"/>
                </a:spcBef>
                <a:buFontTx/>
                <a:buNone/>
              </a:pPr>
              <a:t>20</a:t>
            </a:fld>
            <a:endParaRPr lang="en-US" altLang="zh-TW" sz="1400"/>
          </a:p>
        </p:txBody>
      </p:sp>
      <p:sp>
        <p:nvSpPr>
          <p:cNvPr id="45058" name="Rectangle 2">
            <a:extLst>
              <a:ext uri="{FF2B5EF4-FFF2-40B4-BE49-F238E27FC236}">
                <a16:creationId xmlns:a16="http://schemas.microsoft.com/office/drawing/2014/main" id="{C7A04DD6-E7F3-7E47-AA50-39A51AB9495A}"/>
              </a:ext>
            </a:extLst>
          </p:cNvPr>
          <p:cNvSpPr>
            <a:spLocks noGrp="1" noChangeArrowheads="1"/>
          </p:cNvSpPr>
          <p:nvPr>
            <p:ph type="title"/>
          </p:nvPr>
        </p:nvSpPr>
        <p:spPr/>
        <p:txBody>
          <a:bodyPr/>
          <a:lstStyle/>
          <a:p>
            <a:pPr eaLnBrk="1" hangingPunct="1">
              <a:defRPr/>
            </a:pPr>
            <a:r>
              <a:rPr lang="en-US" altLang="zh-TW" sz="4000"/>
              <a:t>Deferred Database Modification (No-undo/redo)</a:t>
            </a:r>
          </a:p>
        </p:txBody>
      </p:sp>
      <p:sp>
        <p:nvSpPr>
          <p:cNvPr id="26628" name="Rectangle 3">
            <a:extLst>
              <a:ext uri="{FF2B5EF4-FFF2-40B4-BE49-F238E27FC236}">
                <a16:creationId xmlns:a16="http://schemas.microsoft.com/office/drawing/2014/main" id="{B350D763-F17F-B94B-BE9C-D29F9DD5CAD3}"/>
              </a:ext>
            </a:extLst>
          </p:cNvPr>
          <p:cNvSpPr>
            <a:spLocks noGrp="1" noChangeArrowheads="1"/>
          </p:cNvSpPr>
          <p:nvPr>
            <p:ph type="body" idx="1"/>
          </p:nvPr>
        </p:nvSpPr>
        <p:spPr>
          <a:xfrm>
            <a:off x="685800" y="1524000"/>
            <a:ext cx="7772400" cy="1066800"/>
          </a:xfrm>
        </p:spPr>
        <p:txBody>
          <a:bodyPr/>
          <a:lstStyle/>
          <a:p>
            <a:pPr eaLnBrk="1" hangingPunct="1">
              <a:lnSpc>
                <a:spcPct val="80000"/>
              </a:lnSpc>
            </a:pPr>
            <a:r>
              <a:rPr lang="en-US" altLang="zh-TW" sz="2400"/>
              <a:t>Recording all database modifications in the log, but deferring the execution of all write operations until the transaction commits.</a:t>
            </a:r>
          </a:p>
        </p:txBody>
      </p:sp>
      <p:graphicFrame>
        <p:nvGraphicFramePr>
          <p:cNvPr id="45126" name="Group 70">
            <a:extLst>
              <a:ext uri="{FF2B5EF4-FFF2-40B4-BE49-F238E27FC236}">
                <a16:creationId xmlns:a16="http://schemas.microsoft.com/office/drawing/2014/main" id="{CC679875-B4AA-DC47-BEAA-D8AEFAB5ED90}"/>
              </a:ext>
            </a:extLst>
          </p:cNvPr>
          <p:cNvGraphicFramePr>
            <a:graphicFrameLocks noGrp="1"/>
          </p:cNvGraphicFramePr>
          <p:nvPr/>
        </p:nvGraphicFramePr>
        <p:xfrm>
          <a:off x="1447800" y="2667000"/>
          <a:ext cx="3657600" cy="3352800"/>
        </p:xfrm>
        <a:graphic>
          <a:graphicData uri="http://schemas.openxmlformats.org/drawingml/2006/table">
            <a:tbl>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201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Log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Database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200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&lt;T0,starts&gt;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400" b="0" i="0" u="none" strike="noStrike" cap="none" normalizeH="0" baseline="0">
                        <a:ln>
                          <a:noFill/>
                        </a:ln>
                        <a:solidFill>
                          <a:schemeClr val="tx1"/>
                        </a:solidFill>
                        <a:effectLst/>
                        <a:latin typeface="Times New Roman" pitchFamily="18"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201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&lt;T0,A,950&gt;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400" b="0" i="0" u="none" strike="noStrike" cap="none" normalizeH="0" baseline="0">
                        <a:ln>
                          <a:noFill/>
                        </a:ln>
                        <a:solidFill>
                          <a:schemeClr val="tx1"/>
                        </a:solidFill>
                        <a:effectLst/>
                        <a:latin typeface="Times New Roman" pitchFamily="18"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200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&lt;T0,B,2050&gt;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400" b="0" i="0" u="none" strike="noStrike" cap="none" normalizeH="0" baseline="0">
                        <a:ln>
                          <a:noFill/>
                        </a:ln>
                        <a:solidFill>
                          <a:schemeClr val="tx1"/>
                        </a:solidFill>
                        <a:effectLst/>
                        <a:latin typeface="Times New Roman" pitchFamily="18"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201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&lt;T0,commits&gt;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TW" sz="1400" b="0" i="0" u="none" strike="noStrike" cap="none" normalizeH="0" baseline="0">
                        <a:ln>
                          <a:noFill/>
                        </a:ln>
                        <a:solidFill>
                          <a:schemeClr val="tx1"/>
                        </a:solidFill>
                        <a:effectLst/>
                        <a:latin typeface="Times New Roman" pitchFamily="18"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r h="201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400" b="0" i="0" u="none" strike="noStrike" cap="none" normalizeH="0" baseline="0">
                        <a:ln>
                          <a:noFill/>
                        </a:ln>
                        <a:solidFill>
                          <a:schemeClr val="tx1"/>
                        </a:solidFill>
                        <a:effectLst/>
                        <a:latin typeface="Times New Roman" pitchFamily="18"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A = 950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5"/>
                  </a:ext>
                </a:extLst>
              </a:tr>
              <a:tr h="200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400" b="0" i="0" u="none" strike="noStrike" cap="none" normalizeH="0" baseline="0">
                        <a:ln>
                          <a:noFill/>
                        </a:ln>
                        <a:solidFill>
                          <a:schemeClr val="tx1"/>
                        </a:solidFill>
                        <a:effectLst/>
                        <a:latin typeface="Times New Roman" pitchFamily="18"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B = 2050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6"/>
                  </a:ext>
                </a:extLst>
              </a:tr>
              <a:tr h="200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&lt;T1,starts&gt;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400" b="0" i="0" u="none" strike="noStrike" cap="none" normalizeH="0" baseline="0">
                        <a:ln>
                          <a:noFill/>
                        </a:ln>
                        <a:solidFill>
                          <a:schemeClr val="tx1"/>
                        </a:solidFill>
                        <a:effectLst/>
                        <a:latin typeface="Times New Roman" pitchFamily="18"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7"/>
                  </a:ext>
                </a:extLst>
              </a:tr>
              <a:tr h="201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&lt;T1,C,600&gt;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400" b="0" i="0" u="none" strike="noStrike" cap="none" normalizeH="0" baseline="0">
                        <a:ln>
                          <a:noFill/>
                        </a:ln>
                        <a:solidFill>
                          <a:schemeClr val="tx1"/>
                        </a:solidFill>
                        <a:effectLst/>
                        <a:latin typeface="Times New Roman" pitchFamily="18"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8"/>
                  </a:ext>
                </a:extLst>
              </a:tr>
              <a:tr h="200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&lt;T1,commits&gt;</a:t>
                      </a:r>
                      <a:endParaRPr kumimoji="1" lang="zh-TW" altLang="en-US" sz="1400" b="0" i="0" u="none" strike="noStrike" cap="none" normalizeH="0" baseline="0">
                        <a:ln>
                          <a:noFill/>
                        </a:ln>
                        <a:solidFill>
                          <a:schemeClr val="tx1"/>
                        </a:solidFill>
                        <a:effectLst/>
                        <a:latin typeface="Times New Roman" pitchFamily="18"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TW" sz="1400" b="0" i="0" u="none" strike="noStrike" cap="none" normalizeH="0" baseline="0">
                        <a:ln>
                          <a:noFill/>
                        </a:ln>
                        <a:solidFill>
                          <a:schemeClr val="tx1"/>
                        </a:solidFill>
                        <a:effectLst/>
                        <a:latin typeface="Times New Roman" pitchFamily="18"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9"/>
                  </a:ext>
                </a:extLst>
              </a:tr>
              <a:tr h="200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400" b="0" i="0" u="none" strike="noStrike" cap="none" normalizeH="0" baseline="0">
                        <a:ln>
                          <a:noFill/>
                        </a:ln>
                        <a:solidFill>
                          <a:schemeClr val="tx1"/>
                        </a:solidFill>
                        <a:effectLst/>
                        <a:latin typeface="Times New Roman" pitchFamily="18"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0" i="0" u="none" strike="noStrike" cap="none" normalizeH="0" baseline="0">
                          <a:ln>
                            <a:noFill/>
                          </a:ln>
                          <a:solidFill>
                            <a:schemeClr val="tx1"/>
                          </a:solidFill>
                          <a:effectLst/>
                          <a:latin typeface="Times New Roman" pitchFamily="18" charset="0"/>
                          <a:ea typeface="新細明體" pitchFamily="18" charset="-120"/>
                        </a:rPr>
                        <a:t>C = 600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0"/>
                  </a:ext>
                </a:extLst>
              </a:tr>
            </a:tbl>
          </a:graphicData>
        </a:graphic>
      </p:graphicFrame>
      <p:sp>
        <p:nvSpPr>
          <p:cNvPr id="26667" name="Text Box 42">
            <a:extLst>
              <a:ext uri="{FF2B5EF4-FFF2-40B4-BE49-F238E27FC236}">
                <a16:creationId xmlns:a16="http://schemas.microsoft.com/office/drawing/2014/main" id="{214F6D3A-E8F6-4B48-8A4A-6DC833D51CB0}"/>
              </a:ext>
            </a:extLst>
          </p:cNvPr>
          <p:cNvSpPr txBox="1">
            <a:spLocks noChangeArrowheads="1"/>
          </p:cNvSpPr>
          <p:nvPr/>
        </p:nvSpPr>
        <p:spPr bwMode="auto">
          <a:xfrm>
            <a:off x="5699125" y="4070350"/>
            <a:ext cx="26860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solidFill>
                  <a:srgbClr val="FF0066"/>
                </a:solidFill>
              </a:rPr>
              <a:t>It is possible that the updated</a:t>
            </a:r>
          </a:p>
          <a:p>
            <a:pPr eaLnBrk="1" hangingPunct="1">
              <a:spcBef>
                <a:spcPct val="0"/>
              </a:spcBef>
              <a:buFontTx/>
              <a:buNone/>
            </a:pPr>
            <a:r>
              <a:rPr lang="en-US" altLang="zh-TW" sz="1400">
                <a:solidFill>
                  <a:srgbClr val="FF0066"/>
                </a:solidFill>
              </a:rPr>
              <a:t>values have not been flushed to the</a:t>
            </a:r>
          </a:p>
          <a:p>
            <a:pPr eaLnBrk="1" hangingPunct="1">
              <a:spcBef>
                <a:spcPct val="0"/>
              </a:spcBef>
              <a:buFontTx/>
              <a:buNone/>
            </a:pPr>
            <a:r>
              <a:rPr lang="en-US" altLang="zh-TW" sz="1400">
                <a:solidFill>
                  <a:srgbClr val="FF0066"/>
                </a:solidFill>
              </a:rPr>
              <a:t>hard disk yet.</a:t>
            </a:r>
          </a:p>
        </p:txBody>
      </p:sp>
      <p:sp>
        <p:nvSpPr>
          <p:cNvPr id="26668" name="Line 43">
            <a:extLst>
              <a:ext uri="{FF2B5EF4-FFF2-40B4-BE49-F238E27FC236}">
                <a16:creationId xmlns:a16="http://schemas.microsoft.com/office/drawing/2014/main" id="{C8402402-D271-7341-A2F1-7E22FC2FAF28}"/>
              </a:ext>
            </a:extLst>
          </p:cNvPr>
          <p:cNvSpPr>
            <a:spLocks noChangeShapeType="1"/>
          </p:cNvSpPr>
          <p:nvPr/>
        </p:nvSpPr>
        <p:spPr bwMode="auto">
          <a:xfrm flipH="1">
            <a:off x="4800600" y="4343400"/>
            <a:ext cx="914400" cy="0"/>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69" name="Line 44">
            <a:extLst>
              <a:ext uri="{FF2B5EF4-FFF2-40B4-BE49-F238E27FC236}">
                <a16:creationId xmlns:a16="http://schemas.microsoft.com/office/drawing/2014/main" id="{5991E7E2-8AA7-8E4F-B8EF-76FB00D18830}"/>
              </a:ext>
            </a:extLst>
          </p:cNvPr>
          <p:cNvSpPr>
            <a:spLocks noChangeShapeType="1"/>
          </p:cNvSpPr>
          <p:nvPr/>
        </p:nvSpPr>
        <p:spPr bwMode="auto">
          <a:xfrm flipH="1">
            <a:off x="4876800" y="4495800"/>
            <a:ext cx="838200" cy="152400"/>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70" name="Line 45">
            <a:extLst>
              <a:ext uri="{FF2B5EF4-FFF2-40B4-BE49-F238E27FC236}">
                <a16:creationId xmlns:a16="http://schemas.microsoft.com/office/drawing/2014/main" id="{A91B4855-D6EA-BA41-BA6C-DF463C85BD8F}"/>
              </a:ext>
            </a:extLst>
          </p:cNvPr>
          <p:cNvSpPr>
            <a:spLocks noChangeShapeType="1"/>
          </p:cNvSpPr>
          <p:nvPr/>
        </p:nvSpPr>
        <p:spPr bwMode="auto">
          <a:xfrm flipH="1">
            <a:off x="4800600" y="4648200"/>
            <a:ext cx="914400" cy="1143000"/>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71" name="Text Box 71">
            <a:extLst>
              <a:ext uri="{FF2B5EF4-FFF2-40B4-BE49-F238E27FC236}">
                <a16:creationId xmlns:a16="http://schemas.microsoft.com/office/drawing/2014/main" id="{A41E80A1-B77F-AC46-9689-D410E150E7BF}"/>
              </a:ext>
            </a:extLst>
          </p:cNvPr>
          <p:cNvSpPr txBox="1">
            <a:spLocks noChangeArrowheads="1"/>
          </p:cNvSpPr>
          <p:nvPr/>
        </p:nvSpPr>
        <p:spPr bwMode="auto">
          <a:xfrm>
            <a:off x="5622925" y="2601913"/>
            <a:ext cx="31146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solidFill>
                  <a:srgbClr val="FF0066"/>
                </a:solidFill>
              </a:rPr>
              <a:t>Before a transaction commits, the</a:t>
            </a:r>
          </a:p>
          <a:p>
            <a:pPr eaLnBrk="1" hangingPunct="1">
              <a:spcBef>
                <a:spcPct val="0"/>
              </a:spcBef>
              <a:buFontTx/>
              <a:buNone/>
            </a:pPr>
            <a:r>
              <a:rPr lang="en-US" altLang="zh-TW" sz="1400">
                <a:solidFill>
                  <a:srgbClr val="FF0066"/>
                </a:solidFill>
              </a:rPr>
              <a:t>update will not be written to the database</a:t>
            </a:r>
          </a:p>
          <a:p>
            <a:pPr eaLnBrk="1" hangingPunct="1">
              <a:spcBef>
                <a:spcPct val="0"/>
              </a:spcBef>
              <a:buFontTx/>
              <a:buNone/>
            </a:pPr>
            <a:r>
              <a:rPr lang="en-US" altLang="zh-TW" sz="1400">
                <a:solidFill>
                  <a:srgbClr val="FF0066"/>
                </a:solidFill>
              </a:rPr>
              <a:t>(not even in the buffer).</a:t>
            </a:r>
          </a:p>
        </p:txBody>
      </p:sp>
      <p:sp>
        <p:nvSpPr>
          <p:cNvPr id="26672" name="Line 72">
            <a:extLst>
              <a:ext uri="{FF2B5EF4-FFF2-40B4-BE49-F238E27FC236}">
                <a16:creationId xmlns:a16="http://schemas.microsoft.com/office/drawing/2014/main" id="{5766E8F4-781F-154B-8359-74D31287BAE1}"/>
              </a:ext>
            </a:extLst>
          </p:cNvPr>
          <p:cNvSpPr>
            <a:spLocks noChangeShapeType="1"/>
          </p:cNvSpPr>
          <p:nvPr/>
        </p:nvSpPr>
        <p:spPr bwMode="auto">
          <a:xfrm flipH="1">
            <a:off x="2971800" y="2971800"/>
            <a:ext cx="2590800" cy="1066800"/>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a:extLst>
              <a:ext uri="{FF2B5EF4-FFF2-40B4-BE49-F238E27FC236}">
                <a16:creationId xmlns:a16="http://schemas.microsoft.com/office/drawing/2014/main" id="{E2F92CCC-4623-844C-88E0-82006D9AD4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fld id="{E7C4C6D2-4403-004E-A0F0-B1530AA880A1}" type="slidenum">
              <a:rPr lang="en-US" altLang="zh-TW" sz="1400"/>
              <a:pPr eaLnBrk="1" hangingPunct="1">
                <a:spcBef>
                  <a:spcPct val="0"/>
                </a:spcBef>
                <a:buFontTx/>
                <a:buNone/>
              </a:pPr>
              <a:t>21</a:t>
            </a:fld>
            <a:endParaRPr lang="en-US" altLang="zh-TW" sz="1400"/>
          </a:p>
        </p:txBody>
      </p:sp>
      <p:sp>
        <p:nvSpPr>
          <p:cNvPr id="27651" name="Text Box 4">
            <a:extLst>
              <a:ext uri="{FF2B5EF4-FFF2-40B4-BE49-F238E27FC236}">
                <a16:creationId xmlns:a16="http://schemas.microsoft.com/office/drawing/2014/main" id="{014DF007-2489-D54F-815B-3434E94ED321}"/>
              </a:ext>
            </a:extLst>
          </p:cNvPr>
          <p:cNvSpPr txBox="1">
            <a:spLocks noChangeArrowheads="1"/>
          </p:cNvSpPr>
          <p:nvPr/>
        </p:nvSpPr>
        <p:spPr bwMode="auto">
          <a:xfrm>
            <a:off x="990600" y="2171700"/>
            <a:ext cx="1419225" cy="91598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t>&lt;T0,starts&gt;</a:t>
            </a:r>
          </a:p>
          <a:p>
            <a:pPr eaLnBrk="1" hangingPunct="1">
              <a:spcBef>
                <a:spcPct val="0"/>
              </a:spcBef>
              <a:buFontTx/>
              <a:buNone/>
            </a:pPr>
            <a:r>
              <a:rPr lang="en-US" altLang="zh-TW" sz="1800"/>
              <a:t>&lt;T0,A,950&gt;</a:t>
            </a:r>
          </a:p>
          <a:p>
            <a:pPr eaLnBrk="1" hangingPunct="1">
              <a:spcBef>
                <a:spcPct val="0"/>
              </a:spcBef>
              <a:buFontTx/>
              <a:buNone/>
            </a:pPr>
            <a:r>
              <a:rPr lang="en-US" altLang="zh-TW" sz="1800"/>
              <a:t>&lt;T0,B,2050&gt;</a:t>
            </a:r>
          </a:p>
        </p:txBody>
      </p:sp>
      <p:sp>
        <p:nvSpPr>
          <p:cNvPr id="27652" name="Text Box 5">
            <a:extLst>
              <a:ext uri="{FF2B5EF4-FFF2-40B4-BE49-F238E27FC236}">
                <a16:creationId xmlns:a16="http://schemas.microsoft.com/office/drawing/2014/main" id="{57275C56-7173-2646-83EB-3377FDA3BCAB}"/>
              </a:ext>
            </a:extLst>
          </p:cNvPr>
          <p:cNvSpPr txBox="1">
            <a:spLocks noChangeArrowheads="1"/>
          </p:cNvSpPr>
          <p:nvPr/>
        </p:nvSpPr>
        <p:spPr bwMode="auto">
          <a:xfrm>
            <a:off x="3521075" y="2209800"/>
            <a:ext cx="1539875" cy="17399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t>&lt;T0,starts&gt;</a:t>
            </a:r>
          </a:p>
          <a:p>
            <a:pPr eaLnBrk="1" hangingPunct="1">
              <a:spcBef>
                <a:spcPct val="0"/>
              </a:spcBef>
              <a:buFontTx/>
              <a:buNone/>
            </a:pPr>
            <a:r>
              <a:rPr lang="en-US" altLang="zh-TW" sz="1800"/>
              <a:t>&lt;T0,A,950&gt;</a:t>
            </a:r>
          </a:p>
          <a:p>
            <a:pPr eaLnBrk="1" hangingPunct="1">
              <a:spcBef>
                <a:spcPct val="0"/>
              </a:spcBef>
              <a:buFontTx/>
              <a:buNone/>
            </a:pPr>
            <a:r>
              <a:rPr lang="en-US" altLang="zh-TW" sz="1800"/>
              <a:t>&lt;T0,B,2050&gt;</a:t>
            </a:r>
          </a:p>
          <a:p>
            <a:pPr eaLnBrk="1" hangingPunct="1">
              <a:spcBef>
                <a:spcPct val="0"/>
              </a:spcBef>
              <a:buFontTx/>
              <a:buNone/>
            </a:pPr>
            <a:r>
              <a:rPr lang="en-US" altLang="zh-TW" sz="1800"/>
              <a:t>&lt;T0,commits&gt;</a:t>
            </a:r>
          </a:p>
          <a:p>
            <a:pPr eaLnBrk="1" hangingPunct="1">
              <a:spcBef>
                <a:spcPct val="0"/>
              </a:spcBef>
              <a:buFontTx/>
              <a:buNone/>
            </a:pPr>
            <a:r>
              <a:rPr lang="en-US" altLang="zh-TW" sz="1800"/>
              <a:t>&lt;T1,starts&gt;</a:t>
            </a:r>
          </a:p>
          <a:p>
            <a:pPr eaLnBrk="1" hangingPunct="1">
              <a:spcBef>
                <a:spcPct val="0"/>
              </a:spcBef>
              <a:buFontTx/>
              <a:buNone/>
            </a:pPr>
            <a:r>
              <a:rPr lang="en-US" altLang="zh-TW" sz="1800"/>
              <a:t>&lt;T1,C,600&gt;</a:t>
            </a:r>
          </a:p>
        </p:txBody>
      </p:sp>
      <p:sp>
        <p:nvSpPr>
          <p:cNvPr id="27653" name="Text Box 6">
            <a:extLst>
              <a:ext uri="{FF2B5EF4-FFF2-40B4-BE49-F238E27FC236}">
                <a16:creationId xmlns:a16="http://schemas.microsoft.com/office/drawing/2014/main" id="{BD3F01ED-A665-4F42-884F-5B367D4709C2}"/>
              </a:ext>
            </a:extLst>
          </p:cNvPr>
          <p:cNvSpPr txBox="1">
            <a:spLocks noChangeArrowheads="1"/>
          </p:cNvSpPr>
          <p:nvPr/>
        </p:nvSpPr>
        <p:spPr bwMode="auto">
          <a:xfrm>
            <a:off x="6188075" y="2209800"/>
            <a:ext cx="1539875" cy="201453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t>&lt;T0,starts&gt;</a:t>
            </a:r>
          </a:p>
          <a:p>
            <a:pPr eaLnBrk="1" hangingPunct="1">
              <a:spcBef>
                <a:spcPct val="0"/>
              </a:spcBef>
              <a:buFontTx/>
              <a:buNone/>
            </a:pPr>
            <a:r>
              <a:rPr lang="en-US" altLang="zh-TW" sz="1800"/>
              <a:t>&lt;T0,A,950&gt;</a:t>
            </a:r>
          </a:p>
          <a:p>
            <a:pPr eaLnBrk="1" hangingPunct="1">
              <a:spcBef>
                <a:spcPct val="0"/>
              </a:spcBef>
              <a:buFontTx/>
              <a:buNone/>
            </a:pPr>
            <a:r>
              <a:rPr lang="en-US" altLang="zh-TW" sz="1800"/>
              <a:t>&lt;T0,B,2050&gt;</a:t>
            </a:r>
          </a:p>
          <a:p>
            <a:pPr eaLnBrk="1" hangingPunct="1">
              <a:spcBef>
                <a:spcPct val="0"/>
              </a:spcBef>
              <a:buFontTx/>
              <a:buNone/>
            </a:pPr>
            <a:r>
              <a:rPr lang="en-US" altLang="zh-TW" sz="1800"/>
              <a:t>&lt;T0,commits&gt;</a:t>
            </a:r>
          </a:p>
          <a:p>
            <a:pPr eaLnBrk="1" hangingPunct="1">
              <a:spcBef>
                <a:spcPct val="0"/>
              </a:spcBef>
              <a:buFontTx/>
              <a:buNone/>
            </a:pPr>
            <a:r>
              <a:rPr lang="en-US" altLang="zh-TW" sz="1800"/>
              <a:t>&lt;T1,starts&gt;</a:t>
            </a:r>
          </a:p>
          <a:p>
            <a:pPr eaLnBrk="1" hangingPunct="1">
              <a:spcBef>
                <a:spcPct val="0"/>
              </a:spcBef>
              <a:buFontTx/>
              <a:buNone/>
            </a:pPr>
            <a:r>
              <a:rPr lang="en-US" altLang="zh-TW" sz="1800"/>
              <a:t>&lt;T1,C,600&gt;</a:t>
            </a:r>
          </a:p>
          <a:p>
            <a:pPr eaLnBrk="1" hangingPunct="1">
              <a:spcBef>
                <a:spcPct val="0"/>
              </a:spcBef>
              <a:buFontTx/>
              <a:buNone/>
            </a:pPr>
            <a:r>
              <a:rPr lang="en-US" altLang="zh-TW" sz="1800"/>
              <a:t>&lt;T1,commits&gt;</a:t>
            </a:r>
          </a:p>
        </p:txBody>
      </p:sp>
      <p:sp>
        <p:nvSpPr>
          <p:cNvPr id="27654" name="Text Box 7">
            <a:extLst>
              <a:ext uri="{FF2B5EF4-FFF2-40B4-BE49-F238E27FC236}">
                <a16:creationId xmlns:a16="http://schemas.microsoft.com/office/drawing/2014/main" id="{C9ACB1E8-D581-0542-B5D6-B96BB45E3C4B}"/>
              </a:ext>
            </a:extLst>
          </p:cNvPr>
          <p:cNvSpPr txBox="1">
            <a:spLocks noChangeArrowheads="1"/>
          </p:cNvSpPr>
          <p:nvPr/>
        </p:nvSpPr>
        <p:spPr bwMode="auto">
          <a:xfrm>
            <a:off x="914400" y="3048000"/>
            <a:ext cx="1593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solidFill>
                  <a:srgbClr val="FF0066"/>
                </a:solidFill>
              </a:rPr>
              <a:t>No action is needed</a:t>
            </a:r>
          </a:p>
        </p:txBody>
      </p:sp>
      <p:sp>
        <p:nvSpPr>
          <p:cNvPr id="27655" name="Text Box 8">
            <a:extLst>
              <a:ext uri="{FF2B5EF4-FFF2-40B4-BE49-F238E27FC236}">
                <a16:creationId xmlns:a16="http://schemas.microsoft.com/office/drawing/2014/main" id="{B4999CBF-C9C4-C04A-8C81-1335C6061B68}"/>
              </a:ext>
            </a:extLst>
          </p:cNvPr>
          <p:cNvSpPr txBox="1">
            <a:spLocks noChangeArrowheads="1"/>
          </p:cNvSpPr>
          <p:nvPr/>
        </p:nvSpPr>
        <p:spPr bwMode="auto">
          <a:xfrm>
            <a:off x="3922713" y="3886200"/>
            <a:ext cx="801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solidFill>
                  <a:srgbClr val="FF0066"/>
                </a:solidFill>
              </a:rPr>
              <a:t>Redo T0</a:t>
            </a:r>
          </a:p>
        </p:txBody>
      </p:sp>
      <p:sp>
        <p:nvSpPr>
          <p:cNvPr id="27656" name="Text Box 9">
            <a:extLst>
              <a:ext uri="{FF2B5EF4-FFF2-40B4-BE49-F238E27FC236}">
                <a16:creationId xmlns:a16="http://schemas.microsoft.com/office/drawing/2014/main" id="{AC112B03-7B08-B145-B9D1-8E49CAA1A30C}"/>
              </a:ext>
            </a:extLst>
          </p:cNvPr>
          <p:cNvSpPr txBox="1">
            <a:spLocks noChangeArrowheads="1"/>
          </p:cNvSpPr>
          <p:nvPr/>
        </p:nvSpPr>
        <p:spPr bwMode="auto">
          <a:xfrm>
            <a:off x="6248400" y="419100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solidFill>
                  <a:srgbClr val="FF0066"/>
                </a:solidFill>
              </a:rPr>
              <a:t>Redo T0, redo T1</a:t>
            </a:r>
          </a:p>
        </p:txBody>
      </p:sp>
      <p:sp>
        <p:nvSpPr>
          <p:cNvPr id="27657" name="Text Box 10">
            <a:extLst>
              <a:ext uri="{FF2B5EF4-FFF2-40B4-BE49-F238E27FC236}">
                <a16:creationId xmlns:a16="http://schemas.microsoft.com/office/drawing/2014/main" id="{E902F3A6-FE91-D344-B82D-44D1221C04A8}"/>
              </a:ext>
            </a:extLst>
          </p:cNvPr>
          <p:cNvSpPr txBox="1">
            <a:spLocks noChangeArrowheads="1"/>
          </p:cNvSpPr>
          <p:nvPr/>
        </p:nvSpPr>
        <p:spPr bwMode="auto">
          <a:xfrm>
            <a:off x="593725" y="5116513"/>
            <a:ext cx="6837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1400">
                <a:solidFill>
                  <a:schemeClr val="accent2"/>
                </a:solidFill>
              </a:rPr>
              <a:t>Note: Under concurrent execution, the log records from different transactions may interleave.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DDEEC9C2-C547-6D4C-AB68-280E41BABC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fld id="{BDC02103-042B-3B49-8844-FEA652C4AB67}" type="slidenum">
              <a:rPr lang="en-US" altLang="zh-TW" sz="1400"/>
              <a:pPr eaLnBrk="1" hangingPunct="1">
                <a:spcBef>
                  <a:spcPct val="0"/>
                </a:spcBef>
                <a:buFontTx/>
                <a:buNone/>
              </a:pPr>
              <a:t>22</a:t>
            </a:fld>
            <a:endParaRPr lang="en-US" altLang="zh-TW" sz="1400"/>
          </a:p>
        </p:txBody>
      </p:sp>
      <p:sp>
        <p:nvSpPr>
          <p:cNvPr id="48130" name="Rectangle 2">
            <a:extLst>
              <a:ext uri="{FF2B5EF4-FFF2-40B4-BE49-F238E27FC236}">
                <a16:creationId xmlns:a16="http://schemas.microsoft.com/office/drawing/2014/main" id="{8C560F89-894A-BF49-8E9B-D4FB26C0C3D5}"/>
              </a:ext>
            </a:extLst>
          </p:cNvPr>
          <p:cNvSpPr>
            <a:spLocks noGrp="1" noChangeArrowheads="1"/>
          </p:cNvSpPr>
          <p:nvPr>
            <p:ph type="title"/>
          </p:nvPr>
        </p:nvSpPr>
        <p:spPr/>
        <p:txBody>
          <a:bodyPr/>
          <a:lstStyle/>
          <a:p>
            <a:pPr eaLnBrk="1" hangingPunct="1">
              <a:defRPr/>
            </a:pPr>
            <a:r>
              <a:rPr lang="en-US" altLang="zh-TW"/>
              <a:t>Detailed Procedure</a:t>
            </a:r>
          </a:p>
        </p:txBody>
      </p:sp>
      <p:sp>
        <p:nvSpPr>
          <p:cNvPr id="28676" name="Rectangle 3">
            <a:extLst>
              <a:ext uri="{FF2B5EF4-FFF2-40B4-BE49-F238E27FC236}">
                <a16:creationId xmlns:a16="http://schemas.microsoft.com/office/drawing/2014/main" id="{9E1589B4-CEE3-A849-AD96-72B4B7198554}"/>
              </a:ext>
            </a:extLst>
          </p:cNvPr>
          <p:cNvSpPr>
            <a:spLocks noGrp="1" noChangeArrowheads="1"/>
          </p:cNvSpPr>
          <p:nvPr>
            <p:ph type="body" idx="1"/>
          </p:nvPr>
        </p:nvSpPr>
        <p:spPr/>
        <p:txBody>
          <a:bodyPr/>
          <a:lstStyle/>
          <a:p>
            <a:pPr eaLnBrk="1" hangingPunct="1">
              <a:lnSpc>
                <a:spcPct val="90000"/>
              </a:lnSpc>
            </a:pPr>
            <a:r>
              <a:rPr lang="en-US" altLang="zh-TW" sz="2800" i="1">
                <a:solidFill>
                  <a:schemeClr val="accent2"/>
                </a:solidFill>
              </a:rPr>
              <a:t>Ti: Start</a:t>
            </a:r>
          </a:p>
          <a:p>
            <a:pPr lvl="1" eaLnBrk="1" hangingPunct="1">
              <a:lnSpc>
                <a:spcPct val="90000"/>
              </a:lnSpc>
            </a:pPr>
            <a:r>
              <a:rPr lang="en-US" altLang="zh-TW" sz="2400"/>
              <a:t>Write </a:t>
            </a:r>
            <a:r>
              <a:rPr lang="en-US" altLang="zh-TW" sz="2400" i="1"/>
              <a:t>&lt;Ti,start&gt;</a:t>
            </a:r>
            <a:r>
              <a:rPr lang="en-US" altLang="zh-TW" sz="2400"/>
              <a:t> to log</a:t>
            </a:r>
          </a:p>
          <a:p>
            <a:pPr eaLnBrk="1" hangingPunct="1">
              <a:lnSpc>
                <a:spcPct val="90000"/>
              </a:lnSpc>
            </a:pPr>
            <a:r>
              <a:rPr lang="en-US" altLang="zh-TW" sz="2800" i="1">
                <a:solidFill>
                  <a:schemeClr val="accent2"/>
                </a:solidFill>
              </a:rPr>
              <a:t>Ti: Write(x,v)</a:t>
            </a:r>
          </a:p>
          <a:p>
            <a:pPr lvl="1" eaLnBrk="1" hangingPunct="1">
              <a:lnSpc>
                <a:spcPct val="90000"/>
              </a:lnSpc>
            </a:pPr>
            <a:r>
              <a:rPr lang="en-US" altLang="zh-TW" sz="2400"/>
              <a:t>Append </a:t>
            </a:r>
            <a:r>
              <a:rPr lang="en-US" altLang="zh-TW" sz="2400" i="1"/>
              <a:t>&lt;Ti,x,v&gt;</a:t>
            </a:r>
            <a:r>
              <a:rPr lang="en-US" altLang="zh-TW" sz="2400"/>
              <a:t> to the log.</a:t>
            </a:r>
          </a:p>
          <a:p>
            <a:pPr lvl="1" eaLnBrk="1" hangingPunct="1">
              <a:lnSpc>
                <a:spcPct val="90000"/>
              </a:lnSpc>
            </a:pPr>
            <a:r>
              <a:rPr lang="en-US" altLang="zh-TW" sz="2400"/>
              <a:t>Acknowledge the scheduler.</a:t>
            </a:r>
          </a:p>
          <a:p>
            <a:pPr eaLnBrk="1" hangingPunct="1">
              <a:lnSpc>
                <a:spcPct val="90000"/>
              </a:lnSpc>
            </a:pPr>
            <a:r>
              <a:rPr lang="en-US" altLang="zh-TW" sz="2800" i="1">
                <a:solidFill>
                  <a:schemeClr val="accent2"/>
                </a:solidFill>
              </a:rPr>
              <a:t>Ti: Read(x)</a:t>
            </a:r>
          </a:p>
          <a:p>
            <a:pPr lvl="1" eaLnBrk="1" hangingPunct="1">
              <a:lnSpc>
                <a:spcPct val="90000"/>
              </a:lnSpc>
            </a:pPr>
            <a:r>
              <a:rPr lang="en-US" altLang="zh-TW" sz="2400"/>
              <a:t>If </a:t>
            </a:r>
            <a:r>
              <a:rPr lang="en-US" altLang="zh-TW" sz="2400" i="1"/>
              <a:t>Ti </a:t>
            </a:r>
            <a:r>
              <a:rPr lang="en-US" altLang="zh-TW" sz="2400"/>
              <a:t>has previously written into  </a:t>
            </a:r>
            <a:r>
              <a:rPr lang="en-US" altLang="zh-TW" sz="2400" i="1"/>
              <a:t>x, </a:t>
            </a:r>
            <a:r>
              <a:rPr lang="en-US" altLang="zh-TW" sz="2400"/>
              <a:t>then return the after image of x wrt Ti.</a:t>
            </a:r>
          </a:p>
          <a:p>
            <a:pPr lvl="1" eaLnBrk="1" hangingPunct="1">
              <a:lnSpc>
                <a:spcPct val="90000"/>
              </a:lnSpc>
            </a:pPr>
            <a:r>
              <a:rPr lang="en-US" altLang="zh-TW" sz="2400"/>
              <a:t>Otherwise</a:t>
            </a:r>
          </a:p>
          <a:p>
            <a:pPr lvl="2" eaLnBrk="1" hangingPunct="1">
              <a:lnSpc>
                <a:spcPct val="90000"/>
              </a:lnSpc>
            </a:pPr>
            <a:r>
              <a:rPr lang="en-US" altLang="zh-TW" sz="2000"/>
              <a:t>If x is not in the buffer, fetch it.</a:t>
            </a:r>
          </a:p>
          <a:p>
            <a:pPr lvl="2" eaLnBrk="1" hangingPunct="1">
              <a:lnSpc>
                <a:spcPct val="90000"/>
              </a:lnSpc>
            </a:pPr>
            <a:r>
              <a:rPr lang="en-US" altLang="zh-TW" sz="2000"/>
              <a:t>Return the value in </a:t>
            </a:r>
            <a:r>
              <a:rPr lang="en-US" altLang="zh-TW" sz="2000" i="1"/>
              <a:t>x</a:t>
            </a:r>
            <a:r>
              <a:rPr lang="en-US" altLang="zh-TW" sz="2000"/>
              <a:t>’s buffer slot to the scheduler.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3783BE6D-CACC-4E48-ACC8-3342A462F3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fld id="{CA7839C2-F21D-2347-9267-29EF2054E90F}" type="slidenum">
              <a:rPr lang="en-US" altLang="zh-TW" sz="1400"/>
              <a:pPr eaLnBrk="1" hangingPunct="1">
                <a:spcBef>
                  <a:spcPct val="0"/>
                </a:spcBef>
                <a:buFontTx/>
                <a:buNone/>
              </a:pPr>
              <a:t>23</a:t>
            </a:fld>
            <a:endParaRPr lang="en-US" altLang="zh-TW" sz="1400"/>
          </a:p>
        </p:txBody>
      </p:sp>
      <p:sp>
        <p:nvSpPr>
          <p:cNvPr id="29699" name="Rectangle 2">
            <a:extLst>
              <a:ext uri="{FF2B5EF4-FFF2-40B4-BE49-F238E27FC236}">
                <a16:creationId xmlns:a16="http://schemas.microsoft.com/office/drawing/2014/main" id="{DE69728E-54F6-C446-8CC4-8A760BC34129}"/>
              </a:ext>
            </a:extLst>
          </p:cNvPr>
          <p:cNvSpPr>
            <a:spLocks noGrp="1" noChangeArrowheads="1"/>
          </p:cNvSpPr>
          <p:nvPr>
            <p:ph type="body" idx="1"/>
          </p:nvPr>
        </p:nvSpPr>
        <p:spPr>
          <a:xfrm>
            <a:off x="685800" y="914400"/>
            <a:ext cx="7772400" cy="4876800"/>
          </a:xfrm>
        </p:spPr>
        <p:txBody>
          <a:bodyPr/>
          <a:lstStyle/>
          <a:p>
            <a:pPr eaLnBrk="1" hangingPunct="1"/>
            <a:r>
              <a:rPr lang="en-US" altLang="zh-TW" sz="2800" i="1" dirty="0" err="1">
                <a:solidFill>
                  <a:schemeClr val="accent2"/>
                </a:solidFill>
              </a:rPr>
              <a:t>Ti</a:t>
            </a:r>
            <a:r>
              <a:rPr lang="en-US" altLang="zh-TW" sz="2800" i="1" dirty="0">
                <a:solidFill>
                  <a:schemeClr val="accent2"/>
                </a:solidFill>
              </a:rPr>
              <a:t>: Commit</a:t>
            </a:r>
          </a:p>
          <a:p>
            <a:pPr lvl="1" eaLnBrk="1" hangingPunct="1"/>
            <a:r>
              <a:rPr lang="en-US" altLang="zh-TW" sz="2400" dirty="0"/>
              <a:t>Write </a:t>
            </a:r>
            <a:r>
              <a:rPr lang="en-US" altLang="zh-TW" sz="2400" i="1" dirty="0"/>
              <a:t>&lt;</a:t>
            </a:r>
            <a:r>
              <a:rPr lang="en-US" altLang="zh-TW" sz="2400" i="1" dirty="0" err="1"/>
              <a:t>Ti</a:t>
            </a:r>
            <a:r>
              <a:rPr lang="en-US" altLang="zh-TW" sz="2400" i="1" dirty="0"/>
              <a:t>, commit&gt; </a:t>
            </a:r>
            <a:r>
              <a:rPr lang="en-US" altLang="zh-TW" sz="2400" dirty="0"/>
              <a:t>to the log</a:t>
            </a:r>
          </a:p>
          <a:p>
            <a:pPr lvl="1" eaLnBrk="1" hangingPunct="1"/>
            <a:r>
              <a:rPr lang="en-US" altLang="zh-TW" sz="2400" dirty="0"/>
              <a:t>For each </a:t>
            </a:r>
            <a:r>
              <a:rPr lang="en-US" altLang="zh-TW" sz="2400" i="1" dirty="0"/>
              <a:t>x</a:t>
            </a:r>
            <a:r>
              <a:rPr lang="en-US" altLang="zh-TW" sz="2400" dirty="0"/>
              <a:t> update by </a:t>
            </a:r>
            <a:r>
              <a:rPr lang="en-US" altLang="zh-TW" sz="2400" i="1" dirty="0" err="1"/>
              <a:t>Ti</a:t>
            </a:r>
            <a:endParaRPr lang="en-US" altLang="zh-TW" sz="2400" i="1" dirty="0"/>
          </a:p>
          <a:p>
            <a:pPr lvl="2" eaLnBrk="1" hangingPunct="1"/>
            <a:r>
              <a:rPr lang="en-US" altLang="zh-TW" sz="2000" dirty="0"/>
              <a:t>If </a:t>
            </a:r>
            <a:r>
              <a:rPr lang="en-US" altLang="zh-TW" sz="2000" i="1" dirty="0"/>
              <a:t>x</a:t>
            </a:r>
            <a:r>
              <a:rPr lang="en-US" altLang="zh-TW" sz="2000" dirty="0"/>
              <a:t> is not in the buffer, fetch it</a:t>
            </a:r>
            <a:r>
              <a:rPr lang="en-US" altLang="zh-TW" sz="2000" i="1" dirty="0"/>
              <a:t>.</a:t>
            </a:r>
          </a:p>
          <a:p>
            <a:pPr lvl="2" eaLnBrk="1" hangingPunct="1"/>
            <a:r>
              <a:rPr lang="en-US" altLang="zh-TW" sz="2000" dirty="0"/>
              <a:t>Copy the after image (</a:t>
            </a:r>
            <a:r>
              <a:rPr lang="en-US" altLang="zh-TW" sz="2000" i="1" dirty="0"/>
              <a:t>v</a:t>
            </a:r>
            <a:r>
              <a:rPr lang="en-US" altLang="zh-TW" sz="2000" dirty="0"/>
              <a:t>) of </a:t>
            </a:r>
            <a:r>
              <a:rPr lang="en-US" altLang="zh-TW" sz="2000" i="1" dirty="0"/>
              <a:t>x</a:t>
            </a:r>
            <a:r>
              <a:rPr lang="en-US" altLang="zh-TW" sz="2000" dirty="0"/>
              <a:t> with respect to </a:t>
            </a:r>
            <a:r>
              <a:rPr lang="en-US" altLang="zh-TW" sz="2000" i="1" dirty="0" err="1"/>
              <a:t>Ti</a:t>
            </a:r>
            <a:r>
              <a:rPr lang="en-US" altLang="zh-TW" sz="2000" i="1" dirty="0"/>
              <a:t> </a:t>
            </a:r>
            <a:r>
              <a:rPr lang="en-US" altLang="zh-TW" sz="2000" dirty="0"/>
              <a:t>into </a:t>
            </a:r>
            <a:r>
              <a:rPr lang="en-US" altLang="zh-TW" sz="2000" i="1" dirty="0"/>
              <a:t>x</a:t>
            </a:r>
            <a:r>
              <a:rPr lang="en-US" altLang="zh-TW" sz="2000" dirty="0"/>
              <a:t>’s buffer slot.</a:t>
            </a:r>
            <a:r>
              <a:rPr lang="en-US" altLang="zh-TW" sz="2000" i="1" dirty="0"/>
              <a:t> </a:t>
            </a:r>
          </a:p>
          <a:p>
            <a:pPr lvl="2" eaLnBrk="1" hangingPunct="1"/>
            <a:r>
              <a:rPr lang="en-US" altLang="zh-TW" sz="2000" dirty="0"/>
              <a:t>Acknowledge schedule</a:t>
            </a:r>
          </a:p>
          <a:p>
            <a:pPr eaLnBrk="1" hangingPunct="1"/>
            <a:r>
              <a:rPr lang="en-US" altLang="zh-TW" sz="2800" i="1" dirty="0" err="1">
                <a:solidFill>
                  <a:schemeClr val="accent2"/>
                </a:solidFill>
              </a:rPr>
              <a:t>Ti</a:t>
            </a:r>
            <a:r>
              <a:rPr lang="en-US" altLang="zh-TW" sz="2800" i="1" dirty="0">
                <a:solidFill>
                  <a:schemeClr val="accent2"/>
                </a:solidFill>
              </a:rPr>
              <a:t>: abort</a:t>
            </a:r>
          </a:p>
          <a:p>
            <a:pPr lvl="1" eaLnBrk="1" hangingPunct="1"/>
            <a:r>
              <a:rPr lang="en-US" altLang="zh-TW" sz="2400" dirty="0"/>
              <a:t>Write </a:t>
            </a:r>
            <a:r>
              <a:rPr lang="en-US" altLang="zh-TW" sz="2400" i="1" dirty="0"/>
              <a:t>&lt;</a:t>
            </a:r>
            <a:r>
              <a:rPr lang="en-US" altLang="zh-TW" sz="2400" i="1" dirty="0" err="1"/>
              <a:t>Ti</a:t>
            </a:r>
            <a:r>
              <a:rPr lang="en-US" altLang="zh-TW" sz="2400" i="1" dirty="0"/>
              <a:t>, abort&gt;</a:t>
            </a:r>
          </a:p>
          <a:p>
            <a:pPr lvl="1" eaLnBrk="1" hangingPunct="1"/>
            <a:r>
              <a:rPr lang="en-US" altLang="zh-TW" sz="2400" dirty="0"/>
              <a:t>Acknowledge the scheduler.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938D5A50-4FAC-9E4E-9892-985731C961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fld id="{CD02BFB9-2C76-F54A-BEB4-727406385306}" type="slidenum">
              <a:rPr lang="en-US" altLang="zh-TW" sz="1400"/>
              <a:pPr eaLnBrk="1" hangingPunct="1">
                <a:spcBef>
                  <a:spcPct val="0"/>
                </a:spcBef>
                <a:buFontTx/>
                <a:buNone/>
              </a:pPr>
              <a:t>24</a:t>
            </a:fld>
            <a:endParaRPr lang="en-US" altLang="zh-TW" sz="1400"/>
          </a:p>
        </p:txBody>
      </p:sp>
      <p:sp>
        <p:nvSpPr>
          <p:cNvPr id="30723" name="Rectangle 2">
            <a:extLst>
              <a:ext uri="{FF2B5EF4-FFF2-40B4-BE49-F238E27FC236}">
                <a16:creationId xmlns:a16="http://schemas.microsoft.com/office/drawing/2014/main" id="{CC2991C9-E7E0-AB4D-A533-6CD7DA4762E0}"/>
              </a:ext>
            </a:extLst>
          </p:cNvPr>
          <p:cNvSpPr>
            <a:spLocks noGrp="1" noChangeArrowheads="1"/>
          </p:cNvSpPr>
          <p:nvPr>
            <p:ph type="body" idx="1"/>
          </p:nvPr>
        </p:nvSpPr>
        <p:spPr>
          <a:xfrm>
            <a:off x="685800" y="609600"/>
            <a:ext cx="7772400" cy="4953000"/>
          </a:xfrm>
        </p:spPr>
        <p:txBody>
          <a:bodyPr/>
          <a:lstStyle/>
          <a:p>
            <a:pPr eaLnBrk="1" hangingPunct="1"/>
            <a:r>
              <a:rPr lang="en-US" altLang="zh-TW" sz="2800" i="1">
                <a:solidFill>
                  <a:schemeClr val="accent2"/>
                </a:solidFill>
              </a:rPr>
              <a:t>Restart</a:t>
            </a:r>
          </a:p>
          <a:p>
            <a:pPr lvl="1" eaLnBrk="1" hangingPunct="1"/>
            <a:r>
              <a:rPr lang="en-US" altLang="zh-TW" sz="2400"/>
              <a:t>Discard all buffer slots.</a:t>
            </a:r>
          </a:p>
          <a:p>
            <a:pPr lvl="1" eaLnBrk="1" hangingPunct="1"/>
            <a:r>
              <a:rPr lang="en-US" altLang="zh-TW" sz="2400"/>
              <a:t>Let </a:t>
            </a:r>
            <a:r>
              <a:rPr lang="en-US" altLang="zh-TW" sz="2400" i="1"/>
              <a:t>redone = {}.</a:t>
            </a:r>
          </a:p>
          <a:p>
            <a:pPr lvl="1" eaLnBrk="1" hangingPunct="1"/>
            <a:r>
              <a:rPr lang="en-US" altLang="zh-TW" sz="2400"/>
              <a:t>Scan the log backward. Repeat the following steps until either </a:t>
            </a:r>
            <a:r>
              <a:rPr lang="en-US" altLang="zh-TW" sz="2400" i="1"/>
              <a:t>redone</a:t>
            </a:r>
            <a:r>
              <a:rPr lang="en-US" altLang="zh-TW" sz="2400"/>
              <a:t> equals the set of all data items, or there are no more log entries.  For each log entry </a:t>
            </a:r>
            <a:r>
              <a:rPr lang="en-US" altLang="zh-TW" sz="2400" i="1"/>
              <a:t>&lt;Ti,x,v&gt;,</a:t>
            </a:r>
            <a:r>
              <a:rPr lang="en-US" altLang="zh-TW" sz="2400"/>
              <a:t> if  the commit record of </a:t>
            </a:r>
            <a:r>
              <a:rPr lang="en-US" altLang="zh-TW" sz="2400" i="1"/>
              <a:t>Ti</a:t>
            </a:r>
            <a:r>
              <a:rPr lang="en-US" altLang="zh-TW" sz="2400"/>
              <a:t> has been found and </a:t>
            </a:r>
            <a:r>
              <a:rPr lang="en-US" altLang="zh-TW" sz="2400" i="1"/>
              <a:t>x </a:t>
            </a:r>
            <a:r>
              <a:rPr lang="en-US" altLang="zh-TW" sz="2400" i="1">
                <a:sym typeface="Symbol" pitchFamily="2" charset="2"/>
              </a:rPr>
              <a:t> </a:t>
            </a:r>
            <a:r>
              <a:rPr lang="en-US" altLang="zh-TW" sz="2400" i="1"/>
              <a:t>redone</a:t>
            </a:r>
            <a:r>
              <a:rPr lang="en-US" altLang="zh-TW" sz="2400"/>
              <a:t>, then</a:t>
            </a:r>
          </a:p>
          <a:p>
            <a:pPr lvl="2" eaLnBrk="1" hangingPunct="1"/>
            <a:r>
              <a:rPr lang="en-US" altLang="zh-TW" sz="2000"/>
              <a:t>allocate a slot for </a:t>
            </a:r>
            <a:r>
              <a:rPr lang="en-US" altLang="zh-TW" sz="2000" i="1"/>
              <a:t>x</a:t>
            </a:r>
            <a:r>
              <a:rPr lang="en-US" altLang="zh-TW" sz="2000"/>
              <a:t> in the buffer;</a:t>
            </a:r>
          </a:p>
          <a:p>
            <a:pPr lvl="2" eaLnBrk="1" hangingPunct="1"/>
            <a:r>
              <a:rPr lang="en-US" altLang="zh-TW" sz="2000"/>
              <a:t>Copy </a:t>
            </a:r>
            <a:r>
              <a:rPr lang="en-US" altLang="zh-TW" sz="2000" i="1"/>
              <a:t>v</a:t>
            </a:r>
            <a:r>
              <a:rPr lang="en-US" altLang="zh-TW" sz="2000"/>
              <a:t> into </a:t>
            </a:r>
            <a:r>
              <a:rPr lang="en-US" altLang="zh-TW" sz="2000" i="1"/>
              <a:t>x</a:t>
            </a:r>
            <a:r>
              <a:rPr lang="en-US" altLang="zh-TW" sz="2000"/>
              <a:t>’s buffer slot;</a:t>
            </a:r>
          </a:p>
          <a:p>
            <a:pPr lvl="2" eaLnBrk="1" hangingPunct="1"/>
            <a:r>
              <a:rPr lang="en-US" altLang="zh-TW" sz="2000" i="1"/>
              <a:t>redone := redone </a:t>
            </a:r>
            <a:r>
              <a:rPr lang="en-US" altLang="zh-TW" sz="2000" i="1">
                <a:sym typeface="Symbol" pitchFamily="2" charset="2"/>
              </a:rPr>
              <a:t> {x}.</a:t>
            </a:r>
          </a:p>
          <a:p>
            <a:pPr lvl="1" eaLnBrk="1" hangingPunct="1"/>
            <a:r>
              <a:rPr lang="en-US" altLang="zh-TW" sz="2400"/>
              <a:t>Acknowledge the scheduler.</a:t>
            </a:r>
            <a:endParaRPr lang="zh-TW"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1C154-C857-AE44-A8ED-7698AD8FD581}"/>
              </a:ext>
            </a:extLst>
          </p:cNvPr>
          <p:cNvSpPr>
            <a:spLocks noGrp="1"/>
          </p:cNvSpPr>
          <p:nvPr>
            <p:ph type="title"/>
          </p:nvPr>
        </p:nvSpPr>
        <p:spPr/>
        <p:txBody>
          <a:bodyPr/>
          <a:lstStyle/>
          <a:p>
            <a:pPr>
              <a:defRPr/>
            </a:pPr>
            <a:r>
              <a:rPr lang="en-US" dirty="0"/>
              <a:t>Example </a:t>
            </a:r>
          </a:p>
        </p:txBody>
      </p:sp>
      <p:sp>
        <p:nvSpPr>
          <p:cNvPr id="31747" name="Slide Number Placeholder 3">
            <a:extLst>
              <a:ext uri="{FF2B5EF4-FFF2-40B4-BE49-F238E27FC236}">
                <a16:creationId xmlns:a16="http://schemas.microsoft.com/office/drawing/2014/main" id="{AFD44154-0909-714B-AB59-02C3A34462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fld id="{F3766DD8-AD07-6E4B-B708-B4D006EB9375}" type="slidenum">
              <a:rPr lang="en-US" altLang="zh-TW" sz="1400"/>
              <a:pPr eaLnBrk="1" hangingPunct="1">
                <a:spcBef>
                  <a:spcPct val="0"/>
                </a:spcBef>
                <a:buFontTx/>
                <a:buNone/>
              </a:pPr>
              <a:t>25</a:t>
            </a:fld>
            <a:endParaRPr lang="en-US" altLang="zh-TW" sz="1400"/>
          </a:p>
        </p:txBody>
      </p:sp>
      <p:sp>
        <p:nvSpPr>
          <p:cNvPr id="31748" name="Text Box 5">
            <a:extLst>
              <a:ext uri="{FF2B5EF4-FFF2-40B4-BE49-F238E27FC236}">
                <a16:creationId xmlns:a16="http://schemas.microsoft.com/office/drawing/2014/main" id="{F789AA3E-E476-3F49-9384-1C4C53BA1FC0}"/>
              </a:ext>
            </a:extLst>
          </p:cNvPr>
          <p:cNvSpPr>
            <a:spLocks noGrp="1" noChangeArrowheads="1"/>
          </p:cNvSpPr>
          <p:nvPr>
            <p:ph idx="1"/>
          </p:nvPr>
        </p:nvSpPr>
        <p:spPr>
          <a:xfrm>
            <a:off x="1371600" y="1600200"/>
            <a:ext cx="1600200" cy="2032000"/>
          </a:xfrm>
          <a:solidFill>
            <a:srgbClr val="CCECFF"/>
          </a:solidFill>
        </p:spPr>
        <p:txBody>
          <a:bodyPr>
            <a:spAutoFit/>
          </a:bodyPr>
          <a:lstStyle/>
          <a:p>
            <a:pPr eaLnBrk="1" hangingPunct="1">
              <a:spcBef>
                <a:spcPct val="0"/>
              </a:spcBef>
              <a:buFontTx/>
              <a:buNone/>
            </a:pPr>
            <a:r>
              <a:rPr lang="en-US" altLang="zh-TW" sz="1800"/>
              <a:t>&lt;T0,starts&gt;</a:t>
            </a:r>
          </a:p>
          <a:p>
            <a:pPr eaLnBrk="1" hangingPunct="1">
              <a:spcBef>
                <a:spcPct val="0"/>
              </a:spcBef>
              <a:buFontTx/>
              <a:buNone/>
            </a:pPr>
            <a:r>
              <a:rPr lang="en-US" altLang="zh-TW" sz="1800"/>
              <a:t>&lt;T0,A,950&gt;</a:t>
            </a:r>
          </a:p>
          <a:p>
            <a:pPr eaLnBrk="1" hangingPunct="1">
              <a:spcBef>
                <a:spcPct val="0"/>
              </a:spcBef>
              <a:buFontTx/>
              <a:buNone/>
            </a:pPr>
            <a:r>
              <a:rPr lang="en-US" altLang="zh-TW" sz="1800"/>
              <a:t>&lt;T1, starts&gt;</a:t>
            </a:r>
          </a:p>
          <a:p>
            <a:pPr eaLnBrk="1" hangingPunct="1">
              <a:spcBef>
                <a:spcPct val="0"/>
              </a:spcBef>
              <a:buFontTx/>
              <a:buNone/>
            </a:pPr>
            <a:r>
              <a:rPr lang="en-US" altLang="zh-TW" sz="1800"/>
              <a:t>&lt;T1,C,600&gt;</a:t>
            </a:r>
          </a:p>
          <a:p>
            <a:pPr eaLnBrk="1" hangingPunct="1">
              <a:spcBef>
                <a:spcPct val="0"/>
              </a:spcBef>
              <a:buFontTx/>
              <a:buNone/>
            </a:pPr>
            <a:r>
              <a:rPr lang="en-US" altLang="zh-TW" sz="1800"/>
              <a:t>&lt;T0,B,2050&gt;</a:t>
            </a:r>
          </a:p>
          <a:p>
            <a:pPr eaLnBrk="1" hangingPunct="1">
              <a:spcBef>
                <a:spcPct val="0"/>
              </a:spcBef>
              <a:buFontTx/>
              <a:buNone/>
            </a:pPr>
            <a:r>
              <a:rPr lang="en-US" altLang="zh-TW" sz="1800"/>
              <a:t>&lt;T0,commits&gt;</a:t>
            </a:r>
          </a:p>
          <a:p>
            <a:pPr eaLnBrk="1" hangingPunct="1">
              <a:spcBef>
                <a:spcPct val="0"/>
              </a:spcBef>
              <a:buFontTx/>
              <a:buNone/>
            </a:pPr>
            <a:r>
              <a:rPr lang="en-US" altLang="zh-TW" sz="1800"/>
              <a:t>&lt;T1,A,1500&gt;</a:t>
            </a:r>
          </a:p>
        </p:txBody>
      </p:sp>
      <p:graphicFrame>
        <p:nvGraphicFramePr>
          <p:cNvPr id="6" name="Table 5">
            <a:extLst>
              <a:ext uri="{FF2B5EF4-FFF2-40B4-BE49-F238E27FC236}">
                <a16:creationId xmlns:a16="http://schemas.microsoft.com/office/drawing/2014/main" id="{92A70F58-A6E4-A94D-8426-8D6E3D9BF147}"/>
              </a:ext>
            </a:extLst>
          </p:cNvPr>
          <p:cNvGraphicFramePr>
            <a:graphicFrameLocks noGrp="1"/>
          </p:cNvGraphicFramePr>
          <p:nvPr/>
        </p:nvGraphicFramePr>
        <p:xfrm>
          <a:off x="1295400" y="3962400"/>
          <a:ext cx="6781800" cy="2225676"/>
        </p:xfrm>
        <a:graphic>
          <a:graphicData uri="http://schemas.openxmlformats.org/drawingml/2006/table">
            <a:tbl>
              <a:tblPr firstRow="1" bandRow="1">
                <a:tableStyleId>{5940675A-B579-460E-94D1-54222C63F5DA}</a:tableStyleId>
              </a:tblPr>
              <a:tblGrid>
                <a:gridCol w="1905000">
                  <a:extLst>
                    <a:ext uri="{9D8B030D-6E8A-4147-A177-3AD203B41FA5}">
                      <a16:colId xmlns:a16="http://schemas.microsoft.com/office/drawing/2014/main" val="20000"/>
                    </a:ext>
                  </a:extLst>
                </a:gridCol>
                <a:gridCol w="2285999">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38201">
                  <a:extLst>
                    <a:ext uri="{9D8B030D-6E8A-4147-A177-3AD203B41FA5}">
                      <a16:colId xmlns:a16="http://schemas.microsoft.com/office/drawing/2014/main" val="20004"/>
                    </a:ext>
                  </a:extLst>
                </a:gridCol>
              </a:tblGrid>
              <a:tr h="370946">
                <a:tc>
                  <a:txBody>
                    <a:bodyPr/>
                    <a:lstStyle/>
                    <a:p>
                      <a:endParaRPr lang="en-US" sz="1600" dirty="0"/>
                    </a:p>
                  </a:txBody>
                  <a:tcPr marT="45733" marB="45733"/>
                </a:tc>
                <a:tc>
                  <a:txBody>
                    <a:bodyPr/>
                    <a:lstStyle/>
                    <a:p>
                      <a:pPr algn="ctr"/>
                      <a:r>
                        <a:rPr lang="en-US" sz="1600" dirty="0"/>
                        <a:t>Action (redo)</a:t>
                      </a:r>
                    </a:p>
                  </a:txBody>
                  <a:tcPr marT="45733" marB="45733"/>
                </a:tc>
                <a:tc>
                  <a:txBody>
                    <a:bodyPr/>
                    <a:lstStyle/>
                    <a:p>
                      <a:pPr algn="ctr"/>
                      <a:r>
                        <a:rPr lang="en-US" sz="1600" dirty="0"/>
                        <a:t>A</a:t>
                      </a:r>
                    </a:p>
                  </a:txBody>
                  <a:tcPr marT="45733" marB="45733"/>
                </a:tc>
                <a:tc>
                  <a:txBody>
                    <a:bodyPr/>
                    <a:lstStyle/>
                    <a:p>
                      <a:pPr algn="ctr"/>
                      <a:r>
                        <a:rPr lang="en-US" sz="1600" dirty="0"/>
                        <a:t>B</a:t>
                      </a:r>
                    </a:p>
                  </a:txBody>
                  <a:tcPr marT="45733" marB="45733"/>
                </a:tc>
                <a:tc>
                  <a:txBody>
                    <a:bodyPr/>
                    <a:lstStyle/>
                    <a:p>
                      <a:pPr algn="ctr"/>
                      <a:r>
                        <a:rPr lang="en-US" sz="1600" dirty="0"/>
                        <a:t>C</a:t>
                      </a:r>
                    </a:p>
                  </a:txBody>
                  <a:tcPr marT="45733" marB="45733"/>
                </a:tc>
                <a:extLst>
                  <a:ext uri="{0D108BD9-81ED-4DB2-BD59-A6C34878D82A}">
                    <a16:rowId xmlns:a16="http://schemas.microsoft.com/office/drawing/2014/main" val="10000"/>
                  </a:ext>
                </a:extLst>
              </a:tr>
              <a:tr h="370946">
                <a:tc>
                  <a:txBody>
                    <a:bodyPr/>
                    <a:lstStyle/>
                    <a:p>
                      <a:endParaRPr lang="en-US" sz="1600" dirty="0"/>
                    </a:p>
                  </a:txBody>
                  <a:tcPr marT="45733" marB="45733"/>
                </a:tc>
                <a:tc>
                  <a:txBody>
                    <a:bodyPr/>
                    <a:lstStyle/>
                    <a:p>
                      <a:pPr algn="ctr"/>
                      <a:endParaRPr lang="en-US" sz="1600" dirty="0"/>
                    </a:p>
                  </a:txBody>
                  <a:tcPr marT="45733" marB="45733"/>
                </a:tc>
                <a:tc>
                  <a:txBody>
                    <a:bodyPr/>
                    <a:lstStyle/>
                    <a:p>
                      <a:pPr algn="ctr"/>
                      <a:r>
                        <a:rPr lang="en-US" sz="1600" dirty="0"/>
                        <a:t>950</a:t>
                      </a:r>
                    </a:p>
                  </a:txBody>
                  <a:tcPr marT="45733" marB="45733"/>
                </a:tc>
                <a:tc>
                  <a:txBody>
                    <a:bodyPr/>
                    <a:lstStyle/>
                    <a:p>
                      <a:pPr algn="ctr"/>
                      <a:r>
                        <a:rPr lang="en-US" sz="1600" dirty="0"/>
                        <a:t>2000</a:t>
                      </a:r>
                    </a:p>
                  </a:txBody>
                  <a:tcPr marT="45733" marB="45733"/>
                </a:tc>
                <a:tc>
                  <a:txBody>
                    <a:bodyPr/>
                    <a:lstStyle/>
                    <a:p>
                      <a:pPr algn="ctr"/>
                      <a:r>
                        <a:rPr lang="en-US" sz="1600" dirty="0"/>
                        <a:t>700</a:t>
                      </a:r>
                    </a:p>
                  </a:txBody>
                  <a:tcPr marT="45733" marB="45733"/>
                </a:tc>
                <a:extLst>
                  <a:ext uri="{0D108BD9-81ED-4DB2-BD59-A6C34878D82A}">
                    <a16:rowId xmlns:a16="http://schemas.microsoft.com/office/drawing/2014/main" val="10001"/>
                  </a:ext>
                </a:extLst>
              </a:tr>
              <a:tr h="3709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a:t>&lt;T1,A,1500&gt;</a:t>
                      </a:r>
                    </a:p>
                  </a:txBody>
                  <a:tcPr marT="45733" marB="45733"/>
                </a:tc>
                <a:tc>
                  <a:txBody>
                    <a:bodyPr/>
                    <a:lstStyle/>
                    <a:p>
                      <a:pPr algn="ctr"/>
                      <a:r>
                        <a:rPr lang="en-US" sz="1600" dirty="0"/>
                        <a:t>No</a:t>
                      </a:r>
                      <a:r>
                        <a:rPr lang="en-US" sz="1600" baseline="0" dirty="0"/>
                        <a:t> action</a:t>
                      </a:r>
                      <a:endParaRPr lang="en-US" sz="1600" dirty="0"/>
                    </a:p>
                  </a:txBody>
                  <a:tcPr marT="45733" marB="45733"/>
                </a:tc>
                <a:tc>
                  <a:txBody>
                    <a:bodyPr/>
                    <a:lstStyle/>
                    <a:p>
                      <a:pPr algn="ctr"/>
                      <a:r>
                        <a:rPr lang="en-US" sz="1600" dirty="0"/>
                        <a:t>950</a:t>
                      </a:r>
                    </a:p>
                  </a:txBody>
                  <a:tcPr marT="45733" marB="45733"/>
                </a:tc>
                <a:tc>
                  <a:txBody>
                    <a:bodyPr/>
                    <a:lstStyle/>
                    <a:p>
                      <a:pPr algn="ctr"/>
                      <a:r>
                        <a:rPr lang="en-US" sz="1600" dirty="0"/>
                        <a:t>2000</a:t>
                      </a:r>
                    </a:p>
                  </a:txBody>
                  <a:tcPr marT="45733" marB="45733"/>
                </a:tc>
                <a:tc>
                  <a:txBody>
                    <a:bodyPr/>
                    <a:lstStyle/>
                    <a:p>
                      <a:pPr algn="ctr"/>
                      <a:r>
                        <a:rPr lang="en-US" sz="1600" dirty="0"/>
                        <a:t>700</a:t>
                      </a:r>
                    </a:p>
                  </a:txBody>
                  <a:tcPr marT="45733" marB="45733"/>
                </a:tc>
                <a:extLst>
                  <a:ext uri="{0D108BD9-81ED-4DB2-BD59-A6C34878D82A}">
                    <a16:rowId xmlns:a16="http://schemas.microsoft.com/office/drawing/2014/main" val="10002"/>
                  </a:ext>
                </a:extLst>
              </a:tr>
              <a:tr h="3709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a:t>&lt;T0,B,2050&gt;</a:t>
                      </a:r>
                    </a:p>
                  </a:txBody>
                  <a:tcPr marT="45733" marB="45733"/>
                </a:tc>
                <a:tc>
                  <a:txBody>
                    <a:bodyPr/>
                    <a:lstStyle/>
                    <a:p>
                      <a:pPr algn="ctr"/>
                      <a:r>
                        <a:rPr lang="en-US" sz="1600" dirty="0"/>
                        <a:t>redo</a:t>
                      </a:r>
                    </a:p>
                  </a:txBody>
                  <a:tcPr marT="45733" marB="45733"/>
                </a:tc>
                <a:tc>
                  <a:txBody>
                    <a:bodyPr/>
                    <a:lstStyle/>
                    <a:p>
                      <a:pPr algn="ctr"/>
                      <a:r>
                        <a:rPr lang="en-US" sz="1600" dirty="0"/>
                        <a:t>950</a:t>
                      </a:r>
                    </a:p>
                  </a:txBody>
                  <a:tcPr marT="45733" marB="45733"/>
                </a:tc>
                <a:tc>
                  <a:txBody>
                    <a:bodyPr/>
                    <a:lstStyle/>
                    <a:p>
                      <a:pPr algn="ctr"/>
                      <a:r>
                        <a:rPr lang="en-US" sz="1600" dirty="0">
                          <a:solidFill>
                            <a:srgbClr val="FF0000"/>
                          </a:solidFill>
                        </a:rPr>
                        <a:t>2050</a:t>
                      </a:r>
                    </a:p>
                  </a:txBody>
                  <a:tcPr marT="45733" marB="45733"/>
                </a:tc>
                <a:tc>
                  <a:txBody>
                    <a:bodyPr/>
                    <a:lstStyle/>
                    <a:p>
                      <a:pPr algn="ctr"/>
                      <a:r>
                        <a:rPr lang="en-US" sz="1600" dirty="0"/>
                        <a:t>700</a:t>
                      </a:r>
                    </a:p>
                  </a:txBody>
                  <a:tcPr marT="45733" marB="45733"/>
                </a:tc>
                <a:extLst>
                  <a:ext uri="{0D108BD9-81ED-4DB2-BD59-A6C34878D82A}">
                    <a16:rowId xmlns:a16="http://schemas.microsoft.com/office/drawing/2014/main" val="10003"/>
                  </a:ext>
                </a:extLst>
              </a:tr>
              <a:tr h="3709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a:t>&lt;T1,C,600&gt;</a:t>
                      </a:r>
                    </a:p>
                  </a:txBody>
                  <a:tcPr marT="45733" marB="45733"/>
                </a:tc>
                <a:tc>
                  <a:txBody>
                    <a:bodyPr/>
                    <a:lstStyle/>
                    <a:p>
                      <a:pPr algn="ctr"/>
                      <a:r>
                        <a:rPr lang="en-US" sz="1600" dirty="0"/>
                        <a:t>No</a:t>
                      </a:r>
                      <a:r>
                        <a:rPr lang="en-US" sz="1600" baseline="0" dirty="0"/>
                        <a:t> action</a:t>
                      </a:r>
                      <a:endParaRPr lang="en-US" sz="1600" dirty="0"/>
                    </a:p>
                  </a:txBody>
                  <a:tcPr marT="45733" marB="45733"/>
                </a:tc>
                <a:tc>
                  <a:txBody>
                    <a:bodyPr/>
                    <a:lstStyle/>
                    <a:p>
                      <a:pPr algn="ctr"/>
                      <a:r>
                        <a:rPr lang="en-US" sz="1600" dirty="0"/>
                        <a:t>950</a:t>
                      </a:r>
                    </a:p>
                  </a:txBody>
                  <a:tcPr marT="45733" marB="45733"/>
                </a:tc>
                <a:tc>
                  <a:txBody>
                    <a:bodyPr/>
                    <a:lstStyle/>
                    <a:p>
                      <a:pPr algn="ctr"/>
                      <a:r>
                        <a:rPr lang="en-US" sz="1600" dirty="0"/>
                        <a:t>2050</a:t>
                      </a:r>
                    </a:p>
                  </a:txBody>
                  <a:tcPr marT="45733" marB="45733"/>
                </a:tc>
                <a:tc>
                  <a:txBody>
                    <a:bodyPr/>
                    <a:lstStyle/>
                    <a:p>
                      <a:pPr algn="ctr"/>
                      <a:r>
                        <a:rPr lang="en-US" sz="1600" dirty="0"/>
                        <a:t>700</a:t>
                      </a:r>
                    </a:p>
                  </a:txBody>
                  <a:tcPr marT="45733" marB="45733"/>
                </a:tc>
                <a:extLst>
                  <a:ext uri="{0D108BD9-81ED-4DB2-BD59-A6C34878D82A}">
                    <a16:rowId xmlns:a16="http://schemas.microsoft.com/office/drawing/2014/main" val="10004"/>
                  </a:ext>
                </a:extLst>
              </a:tr>
              <a:tr h="3709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a:t>&lt;T0,A,950&gt;</a:t>
                      </a:r>
                    </a:p>
                  </a:txBody>
                  <a:tcPr marT="45733" marB="45733"/>
                </a:tc>
                <a:tc>
                  <a:txBody>
                    <a:bodyPr/>
                    <a:lstStyle/>
                    <a:p>
                      <a:pPr algn="ctr"/>
                      <a:r>
                        <a:rPr lang="en-US" sz="1600" dirty="0"/>
                        <a:t>redo</a:t>
                      </a:r>
                    </a:p>
                  </a:txBody>
                  <a:tcPr marT="45733" marB="45733"/>
                </a:tc>
                <a:tc>
                  <a:txBody>
                    <a:bodyPr/>
                    <a:lstStyle/>
                    <a:p>
                      <a:pPr algn="ctr"/>
                      <a:r>
                        <a:rPr lang="en-US" sz="1600" dirty="0">
                          <a:solidFill>
                            <a:srgbClr val="FF0000"/>
                          </a:solidFill>
                        </a:rPr>
                        <a:t>950</a:t>
                      </a:r>
                    </a:p>
                  </a:txBody>
                  <a:tcPr marT="45733" marB="45733"/>
                </a:tc>
                <a:tc>
                  <a:txBody>
                    <a:bodyPr/>
                    <a:lstStyle/>
                    <a:p>
                      <a:pPr algn="ctr"/>
                      <a:r>
                        <a:rPr lang="en-US" sz="1600" dirty="0"/>
                        <a:t>2050</a:t>
                      </a:r>
                    </a:p>
                  </a:txBody>
                  <a:tcPr marT="45733" marB="45733"/>
                </a:tc>
                <a:tc>
                  <a:txBody>
                    <a:bodyPr/>
                    <a:lstStyle/>
                    <a:p>
                      <a:pPr algn="ctr"/>
                      <a:r>
                        <a:rPr lang="en-US" sz="1600" dirty="0"/>
                        <a:t>700</a:t>
                      </a:r>
                    </a:p>
                  </a:txBody>
                  <a:tcPr marT="45733" marB="45733"/>
                </a:tc>
                <a:extLst>
                  <a:ext uri="{0D108BD9-81ED-4DB2-BD59-A6C34878D82A}">
                    <a16:rowId xmlns:a16="http://schemas.microsoft.com/office/drawing/2014/main" val="10005"/>
                  </a:ext>
                </a:extLst>
              </a:tr>
            </a:tbl>
          </a:graphicData>
        </a:graphic>
      </p:graphicFrame>
      <p:sp>
        <p:nvSpPr>
          <p:cNvPr id="31793" name="TextBox 6">
            <a:extLst>
              <a:ext uri="{FF2B5EF4-FFF2-40B4-BE49-F238E27FC236}">
                <a16:creationId xmlns:a16="http://schemas.microsoft.com/office/drawing/2014/main" id="{DB65A369-913B-384B-A21C-C2FADFEA0939}"/>
              </a:ext>
            </a:extLst>
          </p:cNvPr>
          <p:cNvSpPr txBox="1">
            <a:spLocks noChangeArrowheads="1"/>
          </p:cNvSpPr>
          <p:nvPr/>
        </p:nvSpPr>
        <p:spPr bwMode="auto">
          <a:xfrm>
            <a:off x="3886200" y="1676400"/>
            <a:ext cx="4567238"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en-US" sz="1600"/>
              <a:t>Suppose after a crash the values of A, B and C</a:t>
            </a:r>
          </a:p>
          <a:p>
            <a:pPr eaLnBrk="1" hangingPunct="1">
              <a:spcBef>
                <a:spcPct val="0"/>
              </a:spcBef>
              <a:buFontTx/>
              <a:buNone/>
            </a:pPr>
            <a:r>
              <a:rPr lang="en-US" altLang="en-US" sz="1600"/>
              <a:t>found in the stable database are 950, 2000 and 700</a:t>
            </a:r>
          </a:p>
          <a:p>
            <a:pPr eaLnBrk="1" hangingPunct="1">
              <a:spcBef>
                <a:spcPct val="0"/>
              </a:spcBef>
              <a:buFontTx/>
              <a:buNone/>
            </a:pPr>
            <a:r>
              <a:rPr lang="en-US" altLang="en-US" sz="1600"/>
              <a:t>respectively.</a:t>
            </a:r>
          </a:p>
          <a:p>
            <a:pPr eaLnBrk="1" hangingPunct="1">
              <a:spcBef>
                <a:spcPct val="0"/>
              </a:spcBef>
              <a:buFontTx/>
              <a:buNone/>
            </a:pPr>
            <a:endParaRPr lang="en-US" altLang="en-US" sz="1600"/>
          </a:p>
          <a:p>
            <a:pPr eaLnBrk="1" hangingPunct="1">
              <a:spcBef>
                <a:spcPct val="0"/>
              </a:spcBef>
              <a:buFontTx/>
              <a:buNone/>
            </a:pPr>
            <a:r>
              <a:rPr lang="en-US" altLang="en-US" sz="1600"/>
              <a:t>Here is the log found in the stable storage.</a:t>
            </a:r>
          </a:p>
          <a:p>
            <a:pPr eaLnBrk="1" hangingPunct="1">
              <a:spcBef>
                <a:spcPct val="0"/>
              </a:spcBef>
              <a:buFontTx/>
              <a:buNone/>
            </a:pPr>
            <a:endParaRPr lang="en-US" altLang="en-US" sz="1600"/>
          </a:p>
          <a:p>
            <a:pPr eaLnBrk="1" hangingPunct="1">
              <a:spcBef>
                <a:spcPct val="0"/>
              </a:spcBef>
              <a:buFontTx/>
              <a:buNone/>
            </a:pPr>
            <a:r>
              <a:rPr lang="en-US" altLang="en-US" sz="1600"/>
              <a:t>From the log, we know that T0 has committed before</a:t>
            </a:r>
          </a:p>
          <a:p>
            <a:pPr eaLnBrk="1" hangingPunct="1">
              <a:spcBef>
                <a:spcPct val="0"/>
              </a:spcBef>
              <a:buFontTx/>
              <a:buNone/>
            </a:pPr>
            <a:r>
              <a:rPr lang="en-US" altLang="en-US" sz="1600"/>
              <a:t>the crash.</a:t>
            </a:r>
          </a:p>
        </p:txBody>
      </p:sp>
      <p:cxnSp>
        <p:nvCxnSpPr>
          <p:cNvPr id="31794" name="Straight Arrow Connector 8">
            <a:extLst>
              <a:ext uri="{FF2B5EF4-FFF2-40B4-BE49-F238E27FC236}">
                <a16:creationId xmlns:a16="http://schemas.microsoft.com/office/drawing/2014/main" id="{BA795BA8-9D83-6A4E-9B8A-C42F93B62F4C}"/>
              </a:ext>
            </a:extLst>
          </p:cNvPr>
          <p:cNvCxnSpPr>
            <a:cxnSpLocks noChangeShapeType="1"/>
          </p:cNvCxnSpPr>
          <p:nvPr/>
        </p:nvCxnSpPr>
        <p:spPr bwMode="auto">
          <a:xfrm flipH="1">
            <a:off x="3048000" y="2819400"/>
            <a:ext cx="914400" cy="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a:extLst>
              <a:ext uri="{FF2B5EF4-FFF2-40B4-BE49-F238E27FC236}">
                <a16:creationId xmlns:a16="http://schemas.microsoft.com/office/drawing/2014/main" id="{A7103030-31DE-744D-BC7A-EE56D5F80E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fld id="{6C865CBA-3727-3A4B-9886-CC36FC413295}" type="slidenum">
              <a:rPr lang="en-US" altLang="zh-TW" sz="1400"/>
              <a:pPr eaLnBrk="1" hangingPunct="1">
                <a:spcBef>
                  <a:spcPct val="0"/>
                </a:spcBef>
                <a:buFontTx/>
                <a:buNone/>
              </a:pPr>
              <a:t>26</a:t>
            </a:fld>
            <a:endParaRPr lang="en-US" altLang="zh-TW" sz="1400"/>
          </a:p>
        </p:txBody>
      </p:sp>
      <p:sp>
        <p:nvSpPr>
          <p:cNvPr id="6146" name="Rectangle 2">
            <a:extLst>
              <a:ext uri="{FF2B5EF4-FFF2-40B4-BE49-F238E27FC236}">
                <a16:creationId xmlns:a16="http://schemas.microsoft.com/office/drawing/2014/main" id="{944B89D6-7AD6-B747-88DD-EA3D58A3058F}"/>
              </a:ext>
            </a:extLst>
          </p:cNvPr>
          <p:cNvSpPr>
            <a:spLocks noGrp="1" noChangeArrowheads="1"/>
          </p:cNvSpPr>
          <p:nvPr>
            <p:ph type="ctrTitle"/>
          </p:nvPr>
        </p:nvSpPr>
        <p:spPr>
          <a:xfrm>
            <a:off x="685800" y="2286000"/>
            <a:ext cx="7772400" cy="1143000"/>
          </a:xfrm>
        </p:spPr>
        <p:txBody>
          <a:bodyPr/>
          <a:lstStyle/>
          <a:p>
            <a:pPr eaLnBrk="1" hangingPunct="1">
              <a:defRPr/>
            </a:pPr>
            <a:r>
              <a:rPr lang="en-US" altLang="zh-TW" dirty="0"/>
              <a:t>Appendix</a:t>
            </a:r>
          </a:p>
        </p:txBody>
      </p:sp>
      <p:sp>
        <p:nvSpPr>
          <p:cNvPr id="2052" name="Rectangle 4">
            <a:extLst>
              <a:ext uri="{FF2B5EF4-FFF2-40B4-BE49-F238E27FC236}">
                <a16:creationId xmlns:a16="http://schemas.microsoft.com/office/drawing/2014/main" id="{A6C2F686-EB10-1C48-8884-CC0AF8FE4724}"/>
              </a:ext>
            </a:extLst>
          </p:cNvPr>
          <p:cNvSpPr>
            <a:spLocks noGrp="1" noChangeArrowheads="1"/>
          </p:cNvSpPr>
          <p:nvPr>
            <p:ph type="subTitle" idx="1"/>
          </p:nvPr>
        </p:nvSpPr>
        <p:spPr/>
        <p:txBody>
          <a:bodyPr/>
          <a:lstStyle/>
          <a:p>
            <a:pPr eaLnBrk="1" hangingPunct="1"/>
            <a:endParaRPr lang="zh-TW" altLang="en-US"/>
          </a:p>
        </p:txBody>
      </p:sp>
    </p:spTree>
    <p:extLst>
      <p:ext uri="{BB962C8B-B14F-4D97-AF65-F5344CB8AC3E}">
        <p14:creationId xmlns:p14="http://schemas.microsoft.com/office/powerpoint/2010/main" val="1512504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a:extLst>
              <a:ext uri="{FF2B5EF4-FFF2-40B4-BE49-F238E27FC236}">
                <a16:creationId xmlns:a16="http://schemas.microsoft.com/office/drawing/2014/main" id="{A0A6F24B-2659-2C4B-BE2E-B4CA3463CF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fld id="{0C6EB76D-04A1-3D48-BCC7-8757B2A10C74}" type="slidenum">
              <a:rPr lang="en-US" altLang="zh-TW" sz="1400"/>
              <a:pPr eaLnBrk="1" hangingPunct="1">
                <a:spcBef>
                  <a:spcPct val="0"/>
                </a:spcBef>
                <a:buFontTx/>
                <a:buNone/>
              </a:pPr>
              <a:t>27</a:t>
            </a:fld>
            <a:endParaRPr lang="en-US" altLang="zh-TW" sz="1400"/>
          </a:p>
        </p:txBody>
      </p:sp>
      <p:sp>
        <p:nvSpPr>
          <p:cNvPr id="14338" name="Rectangle 2">
            <a:extLst>
              <a:ext uri="{FF2B5EF4-FFF2-40B4-BE49-F238E27FC236}">
                <a16:creationId xmlns:a16="http://schemas.microsoft.com/office/drawing/2014/main" id="{B2E11D85-8342-1342-8921-A1643B8F57A5}"/>
              </a:ext>
            </a:extLst>
          </p:cNvPr>
          <p:cNvSpPr>
            <a:spLocks noGrp="1" noChangeArrowheads="1"/>
          </p:cNvSpPr>
          <p:nvPr>
            <p:ph type="title"/>
          </p:nvPr>
        </p:nvSpPr>
        <p:spPr/>
        <p:txBody>
          <a:bodyPr/>
          <a:lstStyle/>
          <a:p>
            <a:pPr eaLnBrk="1" hangingPunct="1">
              <a:defRPr/>
            </a:pPr>
            <a:r>
              <a:rPr lang="en-US" altLang="zh-TW"/>
              <a:t>Recoverable</a:t>
            </a:r>
          </a:p>
        </p:txBody>
      </p:sp>
      <p:sp>
        <p:nvSpPr>
          <p:cNvPr id="3076" name="Rectangle 3">
            <a:extLst>
              <a:ext uri="{FF2B5EF4-FFF2-40B4-BE49-F238E27FC236}">
                <a16:creationId xmlns:a16="http://schemas.microsoft.com/office/drawing/2014/main" id="{2E96180D-ADF2-3544-9AB2-0959F6384EDA}"/>
              </a:ext>
            </a:extLst>
          </p:cNvPr>
          <p:cNvSpPr>
            <a:spLocks noGrp="1" noChangeArrowheads="1"/>
          </p:cNvSpPr>
          <p:nvPr>
            <p:ph type="body" idx="1"/>
          </p:nvPr>
        </p:nvSpPr>
        <p:spPr>
          <a:xfrm>
            <a:off x="685800" y="1219200"/>
            <a:ext cx="7772400" cy="5334000"/>
          </a:xfrm>
        </p:spPr>
        <p:txBody>
          <a:bodyPr/>
          <a:lstStyle/>
          <a:p>
            <a:pPr eaLnBrk="1" hangingPunct="1">
              <a:lnSpc>
                <a:spcPct val="80000"/>
              </a:lnSpc>
            </a:pPr>
            <a:r>
              <a:rPr lang="en-US" altLang="zh-TW" sz="2400"/>
              <a:t>Transactions may be aborted due to logical failure. e.g. deadlock</a:t>
            </a:r>
          </a:p>
          <a:p>
            <a:pPr eaLnBrk="1" hangingPunct="1">
              <a:lnSpc>
                <a:spcPct val="80000"/>
              </a:lnSpc>
            </a:pPr>
            <a:r>
              <a:rPr lang="en-US" altLang="zh-TW" sz="2400"/>
              <a:t>Recoverability is required to ensure that aborting a transaction does not change the semantics of committed transaction's operations. </a:t>
            </a:r>
          </a:p>
          <a:p>
            <a:pPr eaLnBrk="1" hangingPunct="1">
              <a:lnSpc>
                <a:spcPct val="80000"/>
              </a:lnSpc>
            </a:pPr>
            <a:r>
              <a:rPr lang="en-US" altLang="zh-TW" sz="2400"/>
              <a:t>Example</a:t>
            </a:r>
          </a:p>
          <a:p>
            <a:pPr lvl="1" eaLnBrk="1" hangingPunct="1">
              <a:lnSpc>
                <a:spcPct val="80000"/>
              </a:lnSpc>
            </a:pPr>
            <a:r>
              <a:rPr lang="en-US" altLang="zh-TW" sz="2000"/>
              <a:t>Write</a:t>
            </a:r>
            <a:r>
              <a:rPr lang="en-US" altLang="zh-TW" sz="2000" baseline="-2000"/>
              <a:t>1</a:t>
            </a:r>
            <a:r>
              <a:rPr lang="en-US" altLang="zh-TW" sz="2000"/>
              <a:t>(x,2); Read</a:t>
            </a:r>
            <a:r>
              <a:rPr lang="en-US" altLang="zh-TW" sz="2000" baseline="-2000"/>
              <a:t>2</a:t>
            </a:r>
            <a:r>
              <a:rPr lang="en-US" altLang="zh-TW" sz="2000"/>
              <a:t>(x); Write</a:t>
            </a:r>
            <a:r>
              <a:rPr lang="en-US" altLang="zh-TW" sz="2000" baseline="-2000"/>
              <a:t>2</a:t>
            </a:r>
            <a:r>
              <a:rPr lang="en-US" altLang="zh-TW" sz="2000"/>
              <a:t>(y,3); Commit</a:t>
            </a:r>
            <a:r>
              <a:rPr lang="en-US" altLang="zh-TW" sz="2000" baseline="-2000"/>
              <a:t>2</a:t>
            </a:r>
            <a:endParaRPr lang="en-US" altLang="zh-TW" sz="2000"/>
          </a:p>
          <a:p>
            <a:pPr lvl="1" eaLnBrk="1" hangingPunct="1">
              <a:lnSpc>
                <a:spcPct val="80000"/>
              </a:lnSpc>
            </a:pPr>
            <a:r>
              <a:rPr lang="en-US" altLang="zh-TW" sz="2000"/>
              <a:t>Not recoverable.</a:t>
            </a:r>
          </a:p>
          <a:p>
            <a:pPr lvl="1" eaLnBrk="1" hangingPunct="1">
              <a:lnSpc>
                <a:spcPct val="80000"/>
              </a:lnSpc>
            </a:pPr>
            <a:r>
              <a:rPr lang="en-US" altLang="zh-TW" sz="2000"/>
              <a:t>T</a:t>
            </a:r>
            <a:r>
              <a:rPr lang="en-US" altLang="zh-TW" sz="2000" baseline="-2000"/>
              <a:t>2</a:t>
            </a:r>
            <a:r>
              <a:rPr lang="en-US" altLang="zh-TW" sz="2000"/>
              <a:t> has committed before T</a:t>
            </a:r>
            <a:r>
              <a:rPr lang="en-US" altLang="zh-TW" sz="2000" baseline="-2000"/>
              <a:t>1</a:t>
            </a:r>
            <a:r>
              <a:rPr lang="en-US" altLang="zh-TW" sz="2000"/>
              <a:t> commits.</a:t>
            </a:r>
          </a:p>
          <a:p>
            <a:pPr lvl="1" eaLnBrk="1" hangingPunct="1">
              <a:lnSpc>
                <a:spcPct val="80000"/>
              </a:lnSpc>
            </a:pPr>
            <a:r>
              <a:rPr lang="en-US" altLang="zh-TW" sz="2000"/>
              <a:t>The problem is: what can we do if T</a:t>
            </a:r>
            <a:r>
              <a:rPr lang="en-US" altLang="zh-TW" sz="2000" baseline="-2000"/>
              <a:t>1</a:t>
            </a:r>
            <a:r>
              <a:rPr lang="en-US" altLang="zh-TW" sz="2000"/>
              <a:t> abort?</a:t>
            </a:r>
          </a:p>
          <a:p>
            <a:pPr lvl="1" eaLnBrk="1" hangingPunct="1">
              <a:lnSpc>
                <a:spcPct val="80000"/>
              </a:lnSpc>
            </a:pPr>
            <a:r>
              <a:rPr lang="en-US" altLang="zh-TW" sz="2000"/>
              <a:t>Delaying the commitment of T</a:t>
            </a:r>
            <a:r>
              <a:rPr lang="en-US" altLang="zh-TW" sz="2000" baseline="-2000"/>
              <a:t>2</a:t>
            </a:r>
            <a:r>
              <a:rPr lang="en-US" altLang="zh-TW" sz="2000"/>
              <a:t> can avoid this problem</a:t>
            </a:r>
          </a:p>
          <a:p>
            <a:pPr eaLnBrk="1" hangingPunct="1">
              <a:lnSpc>
                <a:spcPct val="80000"/>
              </a:lnSpc>
            </a:pPr>
            <a:r>
              <a:rPr lang="en-US" altLang="zh-TW" sz="2400"/>
              <a:t>A schedule </a:t>
            </a:r>
            <a:r>
              <a:rPr lang="en-US" altLang="zh-TW" sz="2400" i="1"/>
              <a:t>H</a:t>
            </a:r>
            <a:r>
              <a:rPr lang="en-US" altLang="zh-TW" sz="2400"/>
              <a:t> is called </a:t>
            </a:r>
            <a:r>
              <a:rPr lang="en-US" altLang="zh-TW" sz="2400" i="1">
                <a:solidFill>
                  <a:schemeClr val="accent2"/>
                </a:solidFill>
              </a:rPr>
              <a:t>recoverable</a:t>
            </a:r>
            <a:r>
              <a:rPr lang="en-US" altLang="zh-TW" sz="2400"/>
              <a:t> (RC) if, whenever T</a:t>
            </a:r>
            <a:r>
              <a:rPr lang="en-US" altLang="zh-TW" sz="2400" baseline="-2000"/>
              <a:t>i </a:t>
            </a:r>
            <a:r>
              <a:rPr lang="en-US" altLang="zh-TW" sz="2400"/>
              <a:t>reads from T</a:t>
            </a:r>
            <a:r>
              <a:rPr lang="en-US" altLang="zh-TW" sz="2400" baseline="-2000"/>
              <a:t>j</a:t>
            </a:r>
            <a:r>
              <a:rPr lang="en-US" altLang="zh-TW" sz="2400"/>
              <a:t>. (i</a:t>
            </a:r>
            <a:r>
              <a:rPr lang="en-US" altLang="zh-TW" sz="2400">
                <a:sym typeface="Symbol" pitchFamily="2" charset="2"/>
              </a:rPr>
              <a:t></a:t>
            </a:r>
            <a:r>
              <a:rPr lang="en-US" altLang="zh-TW" sz="2400"/>
              <a:t> j) in </a:t>
            </a:r>
            <a:r>
              <a:rPr lang="en-US" altLang="zh-TW" sz="2400" i="1"/>
              <a:t>H</a:t>
            </a:r>
            <a:r>
              <a:rPr lang="en-US" altLang="zh-TW" sz="2400"/>
              <a:t> and c</a:t>
            </a:r>
            <a:r>
              <a:rPr lang="en-US" altLang="zh-TW" sz="2400" baseline="-2000"/>
              <a:t>i</a:t>
            </a:r>
            <a:r>
              <a:rPr lang="en-US" altLang="zh-TW" sz="2400"/>
              <a:t> </a:t>
            </a:r>
            <a:r>
              <a:rPr lang="el-GR" altLang="zh-TW" sz="2400">
                <a:cs typeface="Times New Roman" panose="02020603050405020304" pitchFamily="18" charset="0"/>
              </a:rPr>
              <a:t>ϵ</a:t>
            </a:r>
            <a:r>
              <a:rPr lang="en-US" altLang="zh-TW" sz="2400"/>
              <a:t> H, c</a:t>
            </a:r>
            <a:r>
              <a:rPr lang="en-US" altLang="zh-TW" sz="2400" baseline="-2000"/>
              <a:t>j</a:t>
            </a:r>
            <a:r>
              <a:rPr lang="en-US" altLang="zh-TW" sz="2400"/>
              <a:t> &lt; c</a:t>
            </a:r>
            <a:r>
              <a:rPr lang="en-US" altLang="zh-TW" sz="2400" baseline="-2000"/>
              <a:t>i</a:t>
            </a:r>
            <a:r>
              <a:rPr lang="en-US" altLang="zh-TW" sz="2400"/>
              <a:t>.</a:t>
            </a:r>
          </a:p>
          <a:p>
            <a:pPr eaLnBrk="1" hangingPunct="1">
              <a:lnSpc>
                <a:spcPct val="80000"/>
              </a:lnSpc>
            </a:pPr>
            <a:r>
              <a:rPr lang="en-US" altLang="zh-TW" sz="2400"/>
              <a:t>Intuitively, a history is recoverable if each transaction commits after the commitment of all transactions (other than itself) from which it reads.</a:t>
            </a:r>
          </a:p>
          <a:p>
            <a:pPr eaLnBrk="1" hangingPunct="1">
              <a:lnSpc>
                <a:spcPct val="80000"/>
              </a:lnSpc>
              <a:buFontTx/>
              <a:buNone/>
            </a:pPr>
            <a:endParaRPr lang="en-US" altLang="zh-TW" sz="2400"/>
          </a:p>
          <a:p>
            <a:pPr eaLnBrk="1" hangingPunct="1">
              <a:lnSpc>
                <a:spcPct val="80000"/>
              </a:lnSpc>
            </a:pPr>
            <a:endParaRPr lang="zh-TW" altLang="en-US" sz="2400"/>
          </a:p>
        </p:txBody>
      </p:sp>
    </p:spTree>
    <p:extLst>
      <p:ext uri="{BB962C8B-B14F-4D97-AF65-F5344CB8AC3E}">
        <p14:creationId xmlns:p14="http://schemas.microsoft.com/office/powerpoint/2010/main" val="2614584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a:extLst>
              <a:ext uri="{FF2B5EF4-FFF2-40B4-BE49-F238E27FC236}">
                <a16:creationId xmlns:a16="http://schemas.microsoft.com/office/drawing/2014/main" id="{7F7BD3EC-EC6A-2048-B264-39B9802BE7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fld id="{2BEB6800-A475-D243-9961-EA517E862273}" type="slidenum">
              <a:rPr lang="en-US" altLang="zh-TW" sz="1400"/>
              <a:pPr eaLnBrk="1" hangingPunct="1">
                <a:spcBef>
                  <a:spcPct val="0"/>
                </a:spcBef>
                <a:buFontTx/>
                <a:buNone/>
              </a:pPr>
              <a:t>28</a:t>
            </a:fld>
            <a:endParaRPr lang="en-US" altLang="zh-TW" sz="1400"/>
          </a:p>
        </p:txBody>
      </p:sp>
      <p:sp>
        <p:nvSpPr>
          <p:cNvPr id="15362" name="Rectangle 2">
            <a:extLst>
              <a:ext uri="{FF2B5EF4-FFF2-40B4-BE49-F238E27FC236}">
                <a16:creationId xmlns:a16="http://schemas.microsoft.com/office/drawing/2014/main" id="{BE4728CC-4816-3343-B960-16F433E93E5B}"/>
              </a:ext>
            </a:extLst>
          </p:cNvPr>
          <p:cNvSpPr>
            <a:spLocks noGrp="1" noChangeArrowheads="1"/>
          </p:cNvSpPr>
          <p:nvPr>
            <p:ph type="title"/>
          </p:nvPr>
        </p:nvSpPr>
        <p:spPr/>
        <p:txBody>
          <a:bodyPr/>
          <a:lstStyle/>
          <a:p>
            <a:pPr eaLnBrk="1" hangingPunct="1">
              <a:defRPr/>
            </a:pPr>
            <a:r>
              <a:rPr lang="en-US" altLang="zh-TW"/>
              <a:t>Avoiding Cascading Aborts</a:t>
            </a:r>
          </a:p>
        </p:txBody>
      </p:sp>
      <p:sp>
        <p:nvSpPr>
          <p:cNvPr id="4100" name="Rectangle 3">
            <a:extLst>
              <a:ext uri="{FF2B5EF4-FFF2-40B4-BE49-F238E27FC236}">
                <a16:creationId xmlns:a16="http://schemas.microsoft.com/office/drawing/2014/main" id="{75B0B84C-BFF0-034B-A461-6CD73206FD20}"/>
              </a:ext>
            </a:extLst>
          </p:cNvPr>
          <p:cNvSpPr>
            <a:spLocks noGrp="1" noChangeArrowheads="1"/>
          </p:cNvSpPr>
          <p:nvPr>
            <p:ph type="body" idx="1"/>
          </p:nvPr>
        </p:nvSpPr>
        <p:spPr>
          <a:xfrm>
            <a:off x="685800" y="1295400"/>
            <a:ext cx="7772400" cy="4800600"/>
          </a:xfrm>
        </p:spPr>
        <p:txBody>
          <a:bodyPr/>
          <a:lstStyle/>
          <a:p>
            <a:pPr eaLnBrk="1" hangingPunct="1">
              <a:lnSpc>
                <a:spcPct val="80000"/>
              </a:lnSpc>
            </a:pPr>
            <a:r>
              <a:rPr lang="en-US" altLang="zh-TW" sz="2800"/>
              <a:t>Even for recoverable execution, aborting a transaction may trigger further abortions, a phenomenon called </a:t>
            </a:r>
            <a:r>
              <a:rPr lang="en-US" altLang="zh-TW" sz="2800" i="1">
                <a:solidFill>
                  <a:schemeClr val="accent2"/>
                </a:solidFill>
              </a:rPr>
              <a:t>cascading abort</a:t>
            </a:r>
            <a:r>
              <a:rPr lang="en-US" altLang="zh-TW" sz="2800"/>
              <a:t>.</a:t>
            </a:r>
          </a:p>
          <a:p>
            <a:pPr eaLnBrk="1" hangingPunct="1">
              <a:lnSpc>
                <a:spcPct val="80000"/>
              </a:lnSpc>
            </a:pPr>
            <a:r>
              <a:rPr lang="en-US" altLang="zh-TW" sz="2800"/>
              <a:t>Example</a:t>
            </a:r>
          </a:p>
          <a:p>
            <a:pPr lvl="1" eaLnBrk="1" hangingPunct="1">
              <a:lnSpc>
                <a:spcPct val="80000"/>
              </a:lnSpc>
            </a:pPr>
            <a:r>
              <a:rPr lang="en-US" altLang="zh-TW" sz="2400"/>
              <a:t>Write</a:t>
            </a:r>
            <a:r>
              <a:rPr lang="en-US" altLang="zh-TW" sz="2400" baseline="-2000"/>
              <a:t>1</a:t>
            </a:r>
            <a:r>
              <a:rPr lang="en-US" altLang="zh-TW" sz="2400"/>
              <a:t>(x,2); Read</a:t>
            </a:r>
            <a:r>
              <a:rPr lang="en-US" altLang="zh-TW" sz="2400" baseline="-2000"/>
              <a:t>2</a:t>
            </a:r>
            <a:r>
              <a:rPr lang="en-US" altLang="zh-TW" sz="2400"/>
              <a:t>(x); Write</a:t>
            </a:r>
            <a:r>
              <a:rPr lang="en-US" altLang="zh-TW" sz="2400" baseline="-2000"/>
              <a:t>2</a:t>
            </a:r>
            <a:r>
              <a:rPr lang="en-US" altLang="zh-TW" sz="2400"/>
              <a:t>(y,3); Abort</a:t>
            </a:r>
            <a:r>
              <a:rPr lang="en-US" altLang="zh-TW" sz="2400" baseline="-2000"/>
              <a:t>1</a:t>
            </a:r>
            <a:endParaRPr lang="en-US" altLang="zh-TW" sz="2400"/>
          </a:p>
          <a:p>
            <a:pPr lvl="1" eaLnBrk="1" hangingPunct="1">
              <a:lnSpc>
                <a:spcPct val="80000"/>
              </a:lnSpc>
            </a:pPr>
            <a:r>
              <a:rPr lang="en-US" altLang="zh-TW" sz="2400"/>
              <a:t>T</a:t>
            </a:r>
            <a:r>
              <a:rPr lang="en-US" altLang="zh-TW" sz="2400" baseline="-2000"/>
              <a:t>2</a:t>
            </a:r>
            <a:r>
              <a:rPr lang="en-US" altLang="zh-TW" sz="2400"/>
              <a:t> must abort because if it ever committed, the execution would no longer valid.</a:t>
            </a:r>
          </a:p>
          <a:p>
            <a:pPr eaLnBrk="1" hangingPunct="1">
              <a:lnSpc>
                <a:spcPct val="80000"/>
              </a:lnSpc>
            </a:pPr>
            <a:r>
              <a:rPr lang="en-US" altLang="zh-TW" sz="2800"/>
              <a:t>A schedule </a:t>
            </a:r>
            <a:r>
              <a:rPr lang="en-US" altLang="zh-TW" sz="2800" i="1"/>
              <a:t>H</a:t>
            </a:r>
            <a:r>
              <a:rPr lang="en-US" altLang="zh-TW" sz="2800"/>
              <a:t> </a:t>
            </a:r>
            <a:r>
              <a:rPr lang="en-US" altLang="zh-TW" sz="2800">
                <a:solidFill>
                  <a:schemeClr val="accent2"/>
                </a:solidFill>
              </a:rPr>
              <a:t>avoids cascading aborts</a:t>
            </a:r>
            <a:r>
              <a:rPr lang="en-US" altLang="zh-TW" sz="2800"/>
              <a:t> (ACA) if, whenever T</a:t>
            </a:r>
            <a:r>
              <a:rPr lang="en-US" altLang="zh-TW" sz="2800" baseline="-2000"/>
              <a:t>i</a:t>
            </a:r>
            <a:r>
              <a:rPr lang="en-US" altLang="zh-TW" sz="2800"/>
              <a:t> reads x from T</a:t>
            </a:r>
            <a:r>
              <a:rPr lang="en-US" altLang="zh-TW" sz="2800" baseline="-2000"/>
              <a:t>j</a:t>
            </a:r>
            <a:r>
              <a:rPr lang="en-US" altLang="zh-TW" sz="2800"/>
              <a:t> (i </a:t>
            </a:r>
            <a:r>
              <a:rPr lang="en-US" altLang="zh-TW" sz="2800">
                <a:sym typeface="Symbol" pitchFamily="2" charset="2"/>
              </a:rPr>
              <a:t></a:t>
            </a:r>
            <a:r>
              <a:rPr lang="en-US" altLang="zh-TW" sz="2800"/>
              <a:t> j), c</a:t>
            </a:r>
            <a:r>
              <a:rPr lang="en-US" altLang="zh-TW" sz="2800" baseline="-2000"/>
              <a:t>j</a:t>
            </a:r>
            <a:r>
              <a:rPr lang="en-US" altLang="zh-TW" sz="2800"/>
              <a:t> &lt; r</a:t>
            </a:r>
            <a:r>
              <a:rPr lang="en-US" altLang="zh-TW" sz="2800" baseline="-2000"/>
              <a:t>i</a:t>
            </a:r>
            <a:r>
              <a:rPr lang="en-US" altLang="zh-TW" sz="2800"/>
              <a:t>[x].</a:t>
            </a:r>
          </a:p>
          <a:p>
            <a:pPr eaLnBrk="1" hangingPunct="1">
              <a:lnSpc>
                <a:spcPct val="80000"/>
              </a:lnSpc>
            </a:pPr>
            <a:r>
              <a:rPr lang="en-US" altLang="zh-TW" sz="2800"/>
              <a:t>That is, a transaction may read only those values that are written by committed transactions or by itself.</a:t>
            </a:r>
          </a:p>
          <a:p>
            <a:pPr eaLnBrk="1" hangingPunct="1">
              <a:lnSpc>
                <a:spcPct val="80000"/>
              </a:lnSpc>
            </a:pPr>
            <a:endParaRPr lang="zh-TW" altLang="en-US" sz="2800"/>
          </a:p>
        </p:txBody>
      </p:sp>
    </p:spTree>
    <p:extLst>
      <p:ext uri="{BB962C8B-B14F-4D97-AF65-F5344CB8AC3E}">
        <p14:creationId xmlns:p14="http://schemas.microsoft.com/office/powerpoint/2010/main" val="3061443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a:extLst>
              <a:ext uri="{FF2B5EF4-FFF2-40B4-BE49-F238E27FC236}">
                <a16:creationId xmlns:a16="http://schemas.microsoft.com/office/drawing/2014/main" id="{9BB14601-ABFB-5A41-886B-3C9E7312FE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fld id="{B2AB8CA1-A2F0-A14C-9F68-0F3F5095B5BB}" type="slidenum">
              <a:rPr lang="en-US" altLang="zh-TW" sz="1400"/>
              <a:pPr eaLnBrk="1" hangingPunct="1">
                <a:spcBef>
                  <a:spcPct val="0"/>
                </a:spcBef>
                <a:buFontTx/>
                <a:buNone/>
              </a:pPr>
              <a:t>29</a:t>
            </a:fld>
            <a:endParaRPr lang="en-US" altLang="zh-TW" sz="1400"/>
          </a:p>
        </p:txBody>
      </p:sp>
      <p:sp>
        <p:nvSpPr>
          <p:cNvPr id="16386" name="Rectangle 2">
            <a:extLst>
              <a:ext uri="{FF2B5EF4-FFF2-40B4-BE49-F238E27FC236}">
                <a16:creationId xmlns:a16="http://schemas.microsoft.com/office/drawing/2014/main" id="{F80A7A4C-0DCF-2F43-978E-926ECADFD081}"/>
              </a:ext>
            </a:extLst>
          </p:cNvPr>
          <p:cNvSpPr>
            <a:spLocks noGrp="1" noChangeArrowheads="1"/>
          </p:cNvSpPr>
          <p:nvPr>
            <p:ph type="title"/>
          </p:nvPr>
        </p:nvSpPr>
        <p:spPr/>
        <p:txBody>
          <a:bodyPr/>
          <a:lstStyle/>
          <a:p>
            <a:pPr eaLnBrk="1" hangingPunct="1">
              <a:defRPr/>
            </a:pPr>
            <a:r>
              <a:rPr lang="en-US" altLang="zh-TW"/>
              <a:t>Strict Executions</a:t>
            </a:r>
          </a:p>
        </p:txBody>
      </p:sp>
      <p:sp>
        <p:nvSpPr>
          <p:cNvPr id="5124" name="Rectangle 3">
            <a:extLst>
              <a:ext uri="{FF2B5EF4-FFF2-40B4-BE49-F238E27FC236}">
                <a16:creationId xmlns:a16="http://schemas.microsoft.com/office/drawing/2014/main" id="{B7195BC0-E7F2-304F-80DB-A0E74F534720}"/>
              </a:ext>
            </a:extLst>
          </p:cNvPr>
          <p:cNvSpPr>
            <a:spLocks noGrp="1" noChangeArrowheads="1"/>
          </p:cNvSpPr>
          <p:nvPr>
            <p:ph type="body" idx="1"/>
          </p:nvPr>
        </p:nvSpPr>
        <p:spPr/>
        <p:txBody>
          <a:bodyPr/>
          <a:lstStyle/>
          <a:p>
            <a:pPr eaLnBrk="1" hangingPunct="1">
              <a:lnSpc>
                <a:spcPct val="80000"/>
              </a:lnSpc>
            </a:pPr>
            <a:r>
              <a:rPr lang="en-US" altLang="zh-TW" sz="2400"/>
              <a:t>Avoiding cascading aborts is not always enough from the practical point of view.</a:t>
            </a:r>
          </a:p>
          <a:p>
            <a:pPr eaLnBrk="1" hangingPunct="1">
              <a:lnSpc>
                <a:spcPct val="80000"/>
              </a:lnSpc>
            </a:pPr>
            <a:r>
              <a:rPr lang="en-US" altLang="zh-TW" sz="2400"/>
              <a:t>Write</a:t>
            </a:r>
            <a:r>
              <a:rPr lang="en-US" altLang="zh-TW" sz="2400" baseline="-2000"/>
              <a:t>1</a:t>
            </a:r>
            <a:r>
              <a:rPr lang="en-US" altLang="zh-TW" sz="2400"/>
              <a:t>(x,1); Write</a:t>
            </a:r>
            <a:r>
              <a:rPr lang="en-US" altLang="zh-TW" sz="2400" baseline="-2000"/>
              <a:t>1</a:t>
            </a:r>
            <a:r>
              <a:rPr lang="en-US" altLang="zh-TW" sz="2400"/>
              <a:t>(y,3); Write</a:t>
            </a:r>
            <a:r>
              <a:rPr lang="en-US" altLang="zh-TW" sz="2400" baseline="-2000"/>
              <a:t>2</a:t>
            </a:r>
            <a:r>
              <a:rPr lang="en-US" altLang="zh-TW" sz="2400"/>
              <a:t>(y,1); Commit</a:t>
            </a:r>
            <a:r>
              <a:rPr lang="en-US" altLang="zh-TW" sz="2400" baseline="-2000"/>
              <a:t>1</a:t>
            </a:r>
            <a:r>
              <a:rPr lang="en-US" altLang="zh-TW" sz="2400"/>
              <a:t>; read</a:t>
            </a:r>
            <a:r>
              <a:rPr lang="en-US" altLang="zh-TW" sz="2400" baseline="-2000"/>
              <a:t>2</a:t>
            </a:r>
            <a:r>
              <a:rPr lang="en-US" altLang="zh-TW" sz="2400"/>
              <a:t>(x); Aborts</a:t>
            </a:r>
            <a:r>
              <a:rPr lang="en-US" altLang="zh-TW" sz="2400" baseline="-2000"/>
              <a:t>2</a:t>
            </a:r>
            <a:r>
              <a:rPr lang="en-US" altLang="zh-TW" sz="2400"/>
              <a:t>$</a:t>
            </a:r>
          </a:p>
          <a:p>
            <a:pPr eaLnBrk="1" hangingPunct="1">
              <a:lnSpc>
                <a:spcPct val="80000"/>
              </a:lnSpc>
            </a:pPr>
            <a:r>
              <a:rPr lang="en-US" altLang="zh-TW" sz="2400"/>
              <a:t>If we erase the operations from T</a:t>
            </a:r>
            <a:r>
              <a:rPr lang="en-US" altLang="zh-TW" sz="2400" baseline="-2000"/>
              <a:t>2,  </a:t>
            </a:r>
            <a:r>
              <a:rPr lang="en-US" altLang="zh-TW" sz="2400"/>
              <a:t>the resulting execution should be </a:t>
            </a:r>
          </a:p>
          <a:p>
            <a:pPr lvl="1" eaLnBrk="1" hangingPunct="1">
              <a:lnSpc>
                <a:spcPct val="80000"/>
              </a:lnSpc>
            </a:pPr>
            <a:r>
              <a:rPr lang="en-US" altLang="zh-TW" sz="2000"/>
              <a:t>Write</a:t>
            </a:r>
            <a:r>
              <a:rPr lang="en-US" altLang="zh-TW" sz="2000" baseline="-2000"/>
              <a:t>1</a:t>
            </a:r>
            <a:r>
              <a:rPr lang="en-US" altLang="zh-TW" sz="2000"/>
              <a:t>(x,1); Write</a:t>
            </a:r>
            <a:r>
              <a:rPr lang="en-US" altLang="zh-TW" sz="2000" baseline="-2000"/>
              <a:t>1</a:t>
            </a:r>
            <a:r>
              <a:rPr lang="en-US" altLang="zh-TW" sz="2000"/>
              <a:t>(y,3); Commit</a:t>
            </a:r>
            <a:r>
              <a:rPr lang="en-US" altLang="zh-TW" sz="2000" baseline="-2000"/>
              <a:t>1</a:t>
            </a:r>
            <a:endParaRPr lang="en-US" altLang="zh-TW" sz="2000"/>
          </a:p>
          <a:p>
            <a:pPr eaLnBrk="1" hangingPunct="1">
              <a:lnSpc>
                <a:spcPct val="80000"/>
              </a:lnSpc>
            </a:pPr>
            <a:r>
              <a:rPr lang="en-US" altLang="zh-TW" sz="2400"/>
              <a:t>The value of </a:t>
            </a:r>
            <a:r>
              <a:rPr lang="en-US" altLang="zh-TW" sz="2400" i="1"/>
              <a:t>y</a:t>
            </a:r>
            <a:r>
              <a:rPr lang="en-US" altLang="zh-TW" sz="2400"/>
              <a:t> should be 3.</a:t>
            </a:r>
          </a:p>
          <a:p>
            <a:pPr eaLnBrk="1" hangingPunct="1">
              <a:lnSpc>
                <a:spcPct val="80000"/>
              </a:lnSpc>
            </a:pPr>
            <a:r>
              <a:rPr lang="en-US" altLang="zh-TW" sz="2400"/>
              <a:t>The value should be restored for </a:t>
            </a:r>
            <a:r>
              <a:rPr lang="en-US" altLang="zh-TW" sz="2400" i="1"/>
              <a:t>y</a:t>
            </a:r>
            <a:r>
              <a:rPr lang="en-US" altLang="zh-TW" sz="2400"/>
              <a:t> when T</a:t>
            </a:r>
            <a:r>
              <a:rPr lang="en-US" altLang="zh-TW" sz="2400" baseline="-2000"/>
              <a:t>2</a:t>
            </a:r>
            <a:r>
              <a:rPr lang="en-US" altLang="zh-TW" sz="2400"/>
              <a:t> is aborted.</a:t>
            </a:r>
          </a:p>
          <a:p>
            <a:pPr eaLnBrk="1" hangingPunct="1">
              <a:lnSpc>
                <a:spcPct val="80000"/>
              </a:lnSpc>
            </a:pPr>
            <a:r>
              <a:rPr lang="en-US" altLang="zh-TW" sz="2400"/>
              <a:t>Implement abort by restoring the before images of all Writes of a transaction.</a:t>
            </a:r>
          </a:p>
          <a:p>
            <a:pPr eaLnBrk="1" hangingPunct="1">
              <a:lnSpc>
                <a:spcPct val="80000"/>
              </a:lnSpc>
            </a:pPr>
            <a:r>
              <a:rPr lang="en-US" altLang="zh-TW" sz="2400"/>
              <a:t>The </a:t>
            </a:r>
            <a:r>
              <a:rPr lang="en-US" altLang="zh-TW" sz="2400">
                <a:solidFill>
                  <a:schemeClr val="accent2"/>
                </a:solidFill>
              </a:rPr>
              <a:t>before image</a:t>
            </a:r>
            <a:r>
              <a:rPr lang="en-US" altLang="zh-TW" sz="2400"/>
              <a:t> of a </a:t>
            </a:r>
            <a:r>
              <a:rPr lang="en-US" altLang="zh-TW" sz="2400" i="1"/>
              <a:t>Write(x,val)</a:t>
            </a:r>
            <a:r>
              <a:rPr lang="en-US" altLang="zh-TW" sz="2400"/>
              <a:t> operation in an execution is the value of </a:t>
            </a:r>
            <a:r>
              <a:rPr lang="en-US" altLang="zh-TW" sz="2400" i="1"/>
              <a:t>x</a:t>
            </a:r>
            <a:r>
              <a:rPr lang="en-US" altLang="zh-TW" sz="2400"/>
              <a:t> just before this write operation.</a:t>
            </a:r>
          </a:p>
          <a:p>
            <a:pPr eaLnBrk="1" hangingPunct="1">
              <a:lnSpc>
                <a:spcPct val="80000"/>
              </a:lnSpc>
            </a:pPr>
            <a:endParaRPr lang="zh-TW" altLang="en-US" sz="2400"/>
          </a:p>
        </p:txBody>
      </p:sp>
    </p:spTree>
    <p:extLst>
      <p:ext uri="{BB962C8B-B14F-4D97-AF65-F5344CB8AC3E}">
        <p14:creationId xmlns:p14="http://schemas.microsoft.com/office/powerpoint/2010/main" val="4210374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1EC2ED4D-4DCE-D545-9CA5-B2524C3F1E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fld id="{9E71C937-1CDE-C644-8D19-280E9A4228D6}" type="slidenum">
              <a:rPr lang="en-US" altLang="zh-TW" sz="1400"/>
              <a:pPr eaLnBrk="1" hangingPunct="1">
                <a:spcBef>
                  <a:spcPct val="0"/>
                </a:spcBef>
                <a:buFontTx/>
                <a:buNone/>
              </a:pPr>
              <a:t>3</a:t>
            </a:fld>
            <a:endParaRPr lang="en-US" altLang="zh-TW" sz="1400"/>
          </a:p>
        </p:txBody>
      </p:sp>
      <p:sp>
        <p:nvSpPr>
          <p:cNvPr id="22530" name="Rectangle 2">
            <a:extLst>
              <a:ext uri="{FF2B5EF4-FFF2-40B4-BE49-F238E27FC236}">
                <a16:creationId xmlns:a16="http://schemas.microsoft.com/office/drawing/2014/main" id="{4224CB9E-F42F-4349-89FB-45CA83DC7CBB}"/>
              </a:ext>
            </a:extLst>
          </p:cNvPr>
          <p:cNvSpPr>
            <a:spLocks noGrp="1" noChangeArrowheads="1"/>
          </p:cNvSpPr>
          <p:nvPr>
            <p:ph type="title"/>
          </p:nvPr>
        </p:nvSpPr>
        <p:spPr/>
        <p:txBody>
          <a:bodyPr/>
          <a:lstStyle/>
          <a:p>
            <a:pPr eaLnBrk="1" hangingPunct="1">
              <a:defRPr/>
            </a:pPr>
            <a:r>
              <a:rPr lang="en-US" altLang="zh-TW"/>
              <a:t>Crash Recovery</a:t>
            </a:r>
          </a:p>
        </p:txBody>
      </p:sp>
      <p:sp>
        <p:nvSpPr>
          <p:cNvPr id="9220" name="Rectangle 3">
            <a:extLst>
              <a:ext uri="{FF2B5EF4-FFF2-40B4-BE49-F238E27FC236}">
                <a16:creationId xmlns:a16="http://schemas.microsoft.com/office/drawing/2014/main" id="{502A9AD4-1ECF-8A49-AC91-302F9F4AB38C}"/>
              </a:ext>
            </a:extLst>
          </p:cNvPr>
          <p:cNvSpPr>
            <a:spLocks noGrp="1" noChangeArrowheads="1"/>
          </p:cNvSpPr>
          <p:nvPr>
            <p:ph type="body" idx="1"/>
          </p:nvPr>
        </p:nvSpPr>
        <p:spPr>
          <a:xfrm>
            <a:off x="685800" y="1524000"/>
            <a:ext cx="7772400" cy="4953000"/>
          </a:xfrm>
        </p:spPr>
        <p:txBody>
          <a:bodyPr/>
          <a:lstStyle/>
          <a:p>
            <a:pPr eaLnBrk="1" hangingPunct="1">
              <a:lnSpc>
                <a:spcPct val="80000"/>
              </a:lnSpc>
            </a:pPr>
            <a:r>
              <a:rPr lang="en-US" altLang="zh-TW" sz="2400"/>
              <a:t>Storage Types</a:t>
            </a:r>
          </a:p>
          <a:p>
            <a:pPr lvl="1" eaLnBrk="1" hangingPunct="1">
              <a:lnSpc>
                <a:spcPct val="80000"/>
              </a:lnSpc>
            </a:pPr>
            <a:r>
              <a:rPr lang="en-US" altLang="zh-TW" sz="2000"/>
              <a:t>Volatile storage: Does not survive system crashes. e.g. main memory, cache memory.</a:t>
            </a:r>
          </a:p>
          <a:p>
            <a:pPr lvl="1" eaLnBrk="1" hangingPunct="1">
              <a:lnSpc>
                <a:spcPct val="80000"/>
              </a:lnSpc>
            </a:pPr>
            <a:r>
              <a:rPr lang="en-US" altLang="zh-TW" sz="2000"/>
              <a:t>Nonvolatile storage: Survives system crashes. e.g. disk, tapes.</a:t>
            </a:r>
          </a:p>
          <a:p>
            <a:pPr lvl="1" eaLnBrk="1" hangingPunct="1">
              <a:lnSpc>
                <a:spcPct val="80000"/>
              </a:lnSpc>
            </a:pPr>
            <a:r>
              <a:rPr lang="en-US" altLang="zh-TW" sz="2000"/>
              <a:t>Stable storage: never lost. e.g. implemented by replication.</a:t>
            </a:r>
          </a:p>
          <a:p>
            <a:pPr eaLnBrk="1" hangingPunct="1">
              <a:lnSpc>
                <a:spcPct val="80000"/>
              </a:lnSpc>
              <a:buFontTx/>
              <a:buNone/>
            </a:pPr>
            <a:endParaRPr lang="en-US" altLang="zh-TW" sz="2400"/>
          </a:p>
          <a:p>
            <a:pPr eaLnBrk="1" hangingPunct="1">
              <a:lnSpc>
                <a:spcPct val="80000"/>
              </a:lnSpc>
            </a:pPr>
            <a:r>
              <a:rPr lang="en-US" altLang="zh-TW" sz="2400"/>
              <a:t>Failure Types</a:t>
            </a:r>
          </a:p>
          <a:p>
            <a:pPr lvl="1" eaLnBrk="1" hangingPunct="1">
              <a:lnSpc>
                <a:spcPct val="80000"/>
              </a:lnSpc>
            </a:pPr>
            <a:r>
              <a:rPr lang="en-US" altLang="zh-TW" sz="2000"/>
              <a:t>Logical errors: cannot continue execution because of internal conditions. e.g. bad input, data not found, overflow, resource limit exceeded. </a:t>
            </a:r>
          </a:p>
          <a:p>
            <a:pPr lvl="1" eaLnBrk="1" hangingPunct="1">
              <a:lnSpc>
                <a:spcPct val="80000"/>
              </a:lnSpc>
            </a:pPr>
            <a:r>
              <a:rPr lang="en-US" altLang="zh-TW" sz="2000"/>
              <a:t>System errors: the system has entered an undesirable state. e.g. deadlock. </a:t>
            </a:r>
          </a:p>
          <a:p>
            <a:pPr lvl="1" eaLnBrk="1" hangingPunct="1">
              <a:lnSpc>
                <a:spcPct val="80000"/>
              </a:lnSpc>
            </a:pPr>
            <a:r>
              <a:rPr lang="en-US" altLang="zh-TW" sz="2000"/>
              <a:t>System crash: hardware malfunctions, causing the loss of the content of volatile storage. e.g. power failure.</a:t>
            </a:r>
          </a:p>
          <a:p>
            <a:pPr lvl="1" eaLnBrk="1" hangingPunct="1">
              <a:lnSpc>
                <a:spcPct val="80000"/>
              </a:lnSpc>
            </a:pPr>
            <a:r>
              <a:rPr lang="en-US" altLang="zh-TW" sz="2000"/>
              <a:t>Disk failure: disk block loses its content. e.g. head crash, failure during a data transfer operation.</a:t>
            </a:r>
            <a:endParaRPr lang="zh-TW" altLang="en-US"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2285000D-90E7-D849-9A7E-AC56F93EAB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fld id="{94AB39BC-7C49-AD40-8790-4B0153EFFDBF}" type="slidenum">
              <a:rPr lang="en-US" altLang="zh-TW" sz="1400"/>
              <a:pPr eaLnBrk="1" hangingPunct="1">
                <a:spcBef>
                  <a:spcPct val="0"/>
                </a:spcBef>
                <a:buFontTx/>
                <a:buNone/>
              </a:pPr>
              <a:t>30</a:t>
            </a:fld>
            <a:endParaRPr lang="en-US" altLang="zh-TW" sz="1400"/>
          </a:p>
        </p:txBody>
      </p:sp>
      <p:sp>
        <p:nvSpPr>
          <p:cNvPr id="6147" name="Rectangle 3">
            <a:extLst>
              <a:ext uri="{FF2B5EF4-FFF2-40B4-BE49-F238E27FC236}">
                <a16:creationId xmlns:a16="http://schemas.microsoft.com/office/drawing/2014/main" id="{79AB5DE2-3C97-3343-B374-80A4BB7B84A7}"/>
              </a:ext>
            </a:extLst>
          </p:cNvPr>
          <p:cNvSpPr>
            <a:spLocks noGrp="1" noChangeArrowheads="1"/>
          </p:cNvSpPr>
          <p:nvPr>
            <p:ph type="body" idx="1"/>
          </p:nvPr>
        </p:nvSpPr>
        <p:spPr>
          <a:xfrm>
            <a:off x="685800" y="304800"/>
            <a:ext cx="7848600" cy="6248400"/>
          </a:xfrm>
        </p:spPr>
        <p:txBody>
          <a:bodyPr/>
          <a:lstStyle/>
          <a:p>
            <a:pPr eaLnBrk="1" hangingPunct="1">
              <a:lnSpc>
                <a:spcPct val="80000"/>
              </a:lnSpc>
            </a:pPr>
            <a:r>
              <a:rPr lang="en-US" altLang="zh-TW" sz="2400"/>
              <a:t>The following example illustrates the problem</a:t>
            </a:r>
          </a:p>
          <a:p>
            <a:pPr lvl="1" eaLnBrk="1" hangingPunct="1">
              <a:lnSpc>
                <a:spcPct val="80000"/>
              </a:lnSpc>
            </a:pPr>
            <a:r>
              <a:rPr lang="en-US" altLang="zh-TW" sz="2000"/>
              <a:t>Write</a:t>
            </a:r>
            <a:r>
              <a:rPr lang="en-US" altLang="zh-TW" sz="2000" baseline="-2000"/>
              <a:t>1</a:t>
            </a:r>
            <a:r>
              <a:rPr lang="en-US" altLang="zh-TW" sz="2000"/>
              <a:t>(x,2); Write</a:t>
            </a:r>
            <a:r>
              <a:rPr lang="en-US" altLang="zh-TW" sz="2000" baseline="-2000"/>
              <a:t>2</a:t>
            </a:r>
            <a:r>
              <a:rPr lang="en-US" altLang="zh-TW" sz="2000"/>
              <a:t>(x,3); Abort</a:t>
            </a:r>
            <a:r>
              <a:rPr lang="en-US" altLang="zh-TW" sz="2000" baseline="-2000"/>
              <a:t>1</a:t>
            </a:r>
            <a:endParaRPr lang="en-US" altLang="zh-TW" sz="2000"/>
          </a:p>
          <a:p>
            <a:pPr lvl="1" eaLnBrk="1" hangingPunct="1">
              <a:lnSpc>
                <a:spcPct val="80000"/>
              </a:lnSpc>
            </a:pPr>
            <a:r>
              <a:rPr lang="en-US" altLang="zh-TW" sz="2000"/>
              <a:t>Assume the initial value of </a:t>
            </a:r>
            <a:r>
              <a:rPr lang="en-US" altLang="zh-TW" sz="2000" i="1"/>
              <a:t>x</a:t>
            </a:r>
            <a:r>
              <a:rPr lang="en-US" altLang="zh-TW" sz="2000"/>
              <a:t> is 1.</a:t>
            </a:r>
          </a:p>
          <a:p>
            <a:pPr lvl="1" eaLnBrk="1" hangingPunct="1">
              <a:lnSpc>
                <a:spcPct val="80000"/>
              </a:lnSpc>
              <a:buFontTx/>
              <a:buNone/>
            </a:pPr>
            <a:r>
              <a:rPr lang="en-US" altLang="zh-TW" sz="2000"/>
              <a:t>    i.e., the before image of Write</a:t>
            </a:r>
            <a:r>
              <a:rPr lang="en-US" altLang="zh-TW" sz="2000" baseline="-2000"/>
              <a:t>1</a:t>
            </a:r>
            <a:r>
              <a:rPr lang="en-US" altLang="zh-TW" sz="2000"/>
              <a:t>(x,2) is 1.</a:t>
            </a:r>
          </a:p>
          <a:p>
            <a:pPr lvl="1" eaLnBrk="1" hangingPunct="1">
              <a:lnSpc>
                <a:spcPct val="80000"/>
              </a:lnSpc>
            </a:pPr>
            <a:r>
              <a:rPr lang="en-US" altLang="zh-TW" sz="2000"/>
              <a:t>Blindly restoring the before image will lead to a wrong result.</a:t>
            </a:r>
          </a:p>
          <a:p>
            <a:pPr eaLnBrk="1" hangingPunct="1">
              <a:lnSpc>
                <a:spcPct val="80000"/>
              </a:lnSpc>
            </a:pPr>
            <a:r>
              <a:rPr lang="en-US" altLang="zh-TW" sz="2400"/>
              <a:t>Another example (assume the initial value of </a:t>
            </a:r>
            <a:r>
              <a:rPr lang="en-US" altLang="zh-TW" sz="2400" i="1"/>
              <a:t>x</a:t>
            </a:r>
            <a:r>
              <a:rPr lang="en-US" altLang="zh-TW" sz="2400"/>
              <a:t> is 1)</a:t>
            </a:r>
          </a:p>
          <a:p>
            <a:pPr lvl="1" eaLnBrk="1" hangingPunct="1">
              <a:lnSpc>
                <a:spcPct val="80000"/>
              </a:lnSpc>
            </a:pPr>
            <a:r>
              <a:rPr lang="en-US" altLang="zh-TW" sz="2000"/>
              <a:t>Write</a:t>
            </a:r>
            <a:r>
              <a:rPr lang="en-US" altLang="zh-TW" sz="2000" baseline="-2000"/>
              <a:t>1</a:t>
            </a:r>
            <a:r>
              <a:rPr lang="en-US" altLang="zh-TW" sz="2000"/>
              <a:t>(x,2); Write</a:t>
            </a:r>
            <a:r>
              <a:rPr lang="en-US" altLang="zh-TW" sz="2000" baseline="-2000"/>
              <a:t>2</a:t>
            </a:r>
            <a:r>
              <a:rPr lang="en-US" altLang="zh-TW" sz="2000"/>
              <a:t>(x,3); Abort</a:t>
            </a:r>
            <a:r>
              <a:rPr lang="en-US" altLang="zh-TW" sz="2000" baseline="-2000"/>
              <a:t>1</a:t>
            </a:r>
            <a:r>
              <a:rPr lang="en-US" altLang="zh-TW" sz="2000"/>
              <a:t>; Abort</a:t>
            </a:r>
            <a:r>
              <a:rPr lang="en-US" altLang="zh-TW" sz="2000" baseline="-2000"/>
              <a:t>2</a:t>
            </a:r>
            <a:endParaRPr lang="en-US" altLang="zh-TW" sz="2000"/>
          </a:p>
          <a:p>
            <a:pPr lvl="1" eaLnBrk="1" hangingPunct="1">
              <a:lnSpc>
                <a:spcPct val="80000"/>
              </a:lnSpc>
            </a:pPr>
            <a:r>
              <a:rPr lang="en-US" altLang="zh-TW" sz="2000"/>
              <a:t>The before image of Write</a:t>
            </a:r>
            <a:r>
              <a:rPr lang="en-US" altLang="zh-TW" sz="2000" baseline="-2000"/>
              <a:t>2</a:t>
            </a:r>
            <a:r>
              <a:rPr lang="en-US" altLang="zh-TW" sz="2000"/>
              <a:t>(x,3) is 2.</a:t>
            </a:r>
          </a:p>
          <a:p>
            <a:pPr lvl="1" eaLnBrk="1" hangingPunct="1">
              <a:lnSpc>
                <a:spcPct val="80000"/>
              </a:lnSpc>
            </a:pPr>
            <a:r>
              <a:rPr lang="en-US" altLang="zh-TW" sz="2000"/>
              <a:t>After Write</a:t>
            </a:r>
            <a:r>
              <a:rPr lang="en-US" altLang="zh-TW" sz="2000" baseline="-2000"/>
              <a:t>2</a:t>
            </a:r>
            <a:r>
              <a:rPr lang="en-US" altLang="zh-TW" sz="2000"/>
              <a:t>(x,3) has been undone, the value of </a:t>
            </a:r>
            <a:r>
              <a:rPr lang="en-US" altLang="zh-TW" sz="2000" i="1"/>
              <a:t>x</a:t>
            </a:r>
            <a:r>
              <a:rPr lang="en-US" altLang="zh-TW" sz="2000"/>
              <a:t> should be 1.</a:t>
            </a:r>
          </a:p>
          <a:p>
            <a:pPr eaLnBrk="1" hangingPunct="1">
              <a:lnSpc>
                <a:spcPct val="80000"/>
              </a:lnSpc>
            </a:pPr>
            <a:r>
              <a:rPr lang="en-US" altLang="zh-TW" sz="2400"/>
              <a:t>We can avoid these problems by requiring that the execution of a Write(x,val) be delayed until all transactions that have previously written </a:t>
            </a:r>
            <a:r>
              <a:rPr lang="en-US" altLang="zh-TW" sz="2400" i="1"/>
              <a:t>x</a:t>
            </a:r>
            <a:r>
              <a:rPr lang="en-US" altLang="zh-TW" sz="2400"/>
              <a:t> are either committed or aborted. </a:t>
            </a:r>
          </a:p>
          <a:p>
            <a:pPr eaLnBrk="1" hangingPunct="1">
              <a:lnSpc>
                <a:spcPct val="80000"/>
              </a:lnSpc>
            </a:pPr>
            <a:r>
              <a:rPr lang="en-US" altLang="zh-TW" sz="2400"/>
              <a:t>A schedule </a:t>
            </a:r>
            <a:r>
              <a:rPr lang="en-US" altLang="zh-TW" sz="2400" i="1"/>
              <a:t>H</a:t>
            </a:r>
            <a:r>
              <a:rPr lang="en-US" altLang="zh-TW" sz="2400"/>
              <a:t> is </a:t>
            </a:r>
            <a:r>
              <a:rPr lang="en-US" altLang="zh-TW" sz="2400">
                <a:solidFill>
                  <a:schemeClr val="accent2"/>
                </a:solidFill>
              </a:rPr>
              <a:t>strict</a:t>
            </a:r>
            <a:r>
              <a:rPr lang="en-US" altLang="zh-TW" sz="2400"/>
              <a:t> (ST) if whenever w</a:t>
            </a:r>
            <a:r>
              <a:rPr lang="en-US" altLang="zh-TW" sz="2400" baseline="-2000"/>
              <a:t>j</a:t>
            </a:r>
            <a:r>
              <a:rPr lang="en-US" altLang="zh-TW" sz="2400"/>
              <a:t>[x] &lt; o</a:t>
            </a:r>
            <a:r>
              <a:rPr lang="en-US" altLang="zh-TW" sz="2400" baseline="-2000"/>
              <a:t>i</a:t>
            </a:r>
            <a:r>
              <a:rPr lang="en-US" altLang="zh-TW" sz="2400"/>
              <a:t>[x] (i  </a:t>
            </a:r>
            <a:r>
              <a:rPr lang="en-US" altLang="zh-TW" sz="2400">
                <a:sym typeface="Symbol" pitchFamily="2" charset="2"/>
              </a:rPr>
              <a:t></a:t>
            </a:r>
            <a:r>
              <a:rPr lang="en-US" altLang="zh-TW" sz="2400"/>
              <a:t> j), either a</a:t>
            </a:r>
            <a:r>
              <a:rPr lang="en-US" altLang="zh-TW" sz="2400" baseline="-2000"/>
              <a:t>j</a:t>
            </a:r>
            <a:r>
              <a:rPr lang="en-US" altLang="zh-TW" sz="2400"/>
              <a:t> &lt; o</a:t>
            </a:r>
            <a:r>
              <a:rPr lang="en-US" altLang="zh-TW" sz="2400" baseline="-2000"/>
              <a:t>i</a:t>
            </a:r>
            <a:r>
              <a:rPr lang="en-US" altLang="zh-TW" sz="2400"/>
              <a:t>[x] or c</a:t>
            </a:r>
            <a:r>
              <a:rPr lang="en-US" altLang="zh-TW" sz="2400" baseline="-2000"/>
              <a:t>j</a:t>
            </a:r>
            <a:r>
              <a:rPr lang="en-US" altLang="zh-TW" sz="2400"/>
              <a:t> &lt; o</a:t>
            </a:r>
            <a:r>
              <a:rPr lang="en-US" altLang="zh-TW" sz="2400" baseline="-2000"/>
              <a:t>i</a:t>
            </a:r>
            <a:r>
              <a:rPr lang="en-US" altLang="zh-TW" sz="2400"/>
              <a:t>[x] where o</a:t>
            </a:r>
            <a:r>
              <a:rPr lang="en-US" altLang="zh-TW" sz="2400" baseline="-2000"/>
              <a:t>i</a:t>
            </a:r>
            <a:r>
              <a:rPr lang="en-US" altLang="zh-TW" sz="2400"/>
              <a:t>[x] is r</a:t>
            </a:r>
            <a:r>
              <a:rPr lang="en-US" altLang="zh-TW" sz="2400" baseline="-2000"/>
              <a:t>i</a:t>
            </a:r>
            <a:r>
              <a:rPr lang="en-US" altLang="zh-TW" sz="2400"/>
              <a:t>[x] or w</a:t>
            </a:r>
            <a:r>
              <a:rPr lang="en-US" altLang="zh-TW" sz="2400" baseline="-2000"/>
              <a:t>i</a:t>
            </a:r>
            <a:r>
              <a:rPr lang="en-US" altLang="zh-TW" sz="2400"/>
              <a:t>[x].</a:t>
            </a:r>
          </a:p>
          <a:p>
            <a:pPr eaLnBrk="1" hangingPunct="1">
              <a:lnSpc>
                <a:spcPct val="80000"/>
              </a:lnSpc>
            </a:pPr>
            <a:r>
              <a:rPr lang="en-US" altLang="zh-TW" sz="2400"/>
              <a:t>This property can be enforced by using the strict two phase locking protocol (locks are released at the end of transactions), i.e., Strict 2PL guarantees both conflict serializability and strict execution.</a:t>
            </a:r>
          </a:p>
          <a:p>
            <a:pPr eaLnBrk="1" hangingPunct="1">
              <a:lnSpc>
                <a:spcPct val="80000"/>
              </a:lnSpc>
            </a:pPr>
            <a:endParaRPr lang="zh-TW" altLang="en-US" sz="2400"/>
          </a:p>
        </p:txBody>
      </p:sp>
    </p:spTree>
    <p:extLst>
      <p:ext uri="{BB962C8B-B14F-4D97-AF65-F5344CB8AC3E}">
        <p14:creationId xmlns:p14="http://schemas.microsoft.com/office/powerpoint/2010/main" val="584733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990F976E-1202-7A4B-A3C3-79D0CA189F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fld id="{71461205-B594-E347-B427-2C9CF52499CD}" type="slidenum">
              <a:rPr lang="en-US" altLang="zh-TW" sz="1400"/>
              <a:pPr eaLnBrk="1" hangingPunct="1">
                <a:spcBef>
                  <a:spcPct val="0"/>
                </a:spcBef>
                <a:buFontTx/>
                <a:buNone/>
              </a:pPr>
              <a:t>31</a:t>
            </a:fld>
            <a:endParaRPr lang="en-US" altLang="zh-TW" sz="1400"/>
          </a:p>
        </p:txBody>
      </p:sp>
      <p:sp>
        <p:nvSpPr>
          <p:cNvPr id="7171" name="Rectangle 3">
            <a:extLst>
              <a:ext uri="{FF2B5EF4-FFF2-40B4-BE49-F238E27FC236}">
                <a16:creationId xmlns:a16="http://schemas.microsoft.com/office/drawing/2014/main" id="{84085B89-F26D-C74F-9DEE-84528124D6B8}"/>
              </a:ext>
            </a:extLst>
          </p:cNvPr>
          <p:cNvSpPr>
            <a:spLocks noGrp="1" noChangeArrowheads="1"/>
          </p:cNvSpPr>
          <p:nvPr>
            <p:ph type="body" idx="1"/>
          </p:nvPr>
        </p:nvSpPr>
        <p:spPr>
          <a:xfrm>
            <a:off x="685800" y="533400"/>
            <a:ext cx="7772400" cy="5562600"/>
          </a:xfrm>
        </p:spPr>
        <p:txBody>
          <a:bodyPr/>
          <a:lstStyle/>
          <a:p>
            <a:pPr eaLnBrk="1" hangingPunct="1">
              <a:lnSpc>
                <a:spcPct val="90000"/>
              </a:lnSpc>
            </a:pPr>
            <a:r>
              <a:rPr lang="en-US" altLang="zh-TW" sz="2800"/>
              <a:t>Examples</a:t>
            </a:r>
          </a:p>
          <a:p>
            <a:pPr lvl="1" eaLnBrk="1" hangingPunct="1">
              <a:lnSpc>
                <a:spcPct val="90000"/>
              </a:lnSpc>
            </a:pPr>
            <a:r>
              <a:rPr lang="en-US" altLang="zh-TW" sz="2400"/>
              <a:t>T1 = w1[x] w1[y] w1[z] c1</a:t>
            </a:r>
          </a:p>
          <a:p>
            <a:pPr lvl="1" eaLnBrk="1" hangingPunct="1">
              <a:lnSpc>
                <a:spcPct val="90000"/>
              </a:lnSpc>
            </a:pPr>
            <a:r>
              <a:rPr lang="en-US" altLang="zh-TW" sz="2400"/>
              <a:t>T2 = r2[u] w2[x] r2[y] w2[y] c2</a:t>
            </a:r>
          </a:p>
          <a:p>
            <a:pPr lvl="1" eaLnBrk="1" hangingPunct="1">
              <a:lnSpc>
                <a:spcPct val="90000"/>
              </a:lnSpc>
            </a:pPr>
            <a:r>
              <a:rPr lang="en-US" altLang="zh-TW" sz="2400"/>
              <a:t>H1 = w1[x] w1[y] r2[u] w2[x] r2[y] w2[y] c2 w1[z] c1</a:t>
            </a:r>
          </a:p>
          <a:p>
            <a:pPr lvl="1" eaLnBrk="1" hangingPunct="1">
              <a:lnSpc>
                <a:spcPct val="90000"/>
              </a:lnSpc>
            </a:pPr>
            <a:r>
              <a:rPr lang="en-US" altLang="zh-TW" sz="2400"/>
              <a:t>H2 = w1[x] w1[y] r2[u] w2[x] r2[y] w2[y] w1[z] c1 c2</a:t>
            </a:r>
          </a:p>
          <a:p>
            <a:pPr lvl="1" eaLnBrk="1" hangingPunct="1">
              <a:lnSpc>
                <a:spcPct val="90000"/>
              </a:lnSpc>
            </a:pPr>
            <a:r>
              <a:rPr lang="en-US" altLang="zh-TW" sz="2400"/>
              <a:t>H3 = w1[x] w1[y] r2[u] w2[x] w1[z] c1 r2[y] w2[y] c2</a:t>
            </a:r>
          </a:p>
          <a:p>
            <a:pPr lvl="1" eaLnBrk="1" hangingPunct="1">
              <a:lnSpc>
                <a:spcPct val="90000"/>
              </a:lnSpc>
            </a:pPr>
            <a:r>
              <a:rPr lang="en-US" altLang="zh-TW" sz="2400"/>
              <a:t>H4 = w1[x] w1[y] r2[u] w1[z] c1 w2[x] r2[y] w2[y] c2</a:t>
            </a:r>
          </a:p>
          <a:p>
            <a:pPr lvl="1" eaLnBrk="1" hangingPunct="1">
              <a:lnSpc>
                <a:spcPct val="90000"/>
              </a:lnSpc>
            </a:pPr>
            <a:endParaRPr lang="en-US" altLang="zh-TW" sz="2400"/>
          </a:p>
          <a:p>
            <a:pPr lvl="1" eaLnBrk="1" hangingPunct="1">
              <a:lnSpc>
                <a:spcPct val="90000"/>
              </a:lnSpc>
            </a:pPr>
            <a:r>
              <a:rPr lang="en-US" altLang="zh-TW" sz="2400"/>
              <a:t>H1 is not RC, because T2 reads </a:t>
            </a:r>
            <a:r>
              <a:rPr lang="en-US" altLang="zh-TW" sz="2400" i="1"/>
              <a:t>y</a:t>
            </a:r>
            <a:r>
              <a:rPr lang="en-US" altLang="zh-TW" sz="2400"/>
              <a:t> from T1, but c2 &lt; c1.</a:t>
            </a:r>
          </a:p>
          <a:p>
            <a:pPr lvl="1" eaLnBrk="1" hangingPunct="1">
              <a:lnSpc>
                <a:spcPct val="90000"/>
              </a:lnSpc>
            </a:pPr>
            <a:r>
              <a:rPr lang="en-US" altLang="zh-TW" sz="2400"/>
              <a:t>H2 is RC but not ACA, because T2 has read y from T1 before T1 commits.</a:t>
            </a:r>
          </a:p>
          <a:p>
            <a:pPr lvl="1" eaLnBrk="1" hangingPunct="1">
              <a:lnSpc>
                <a:spcPct val="90000"/>
              </a:lnSpc>
            </a:pPr>
            <a:r>
              <a:rPr lang="en-US" altLang="zh-TW" sz="2400"/>
              <a:t>H3 is ACA but not ST, because T2 has overwritten the value written into x by T1 before T1 terminates</a:t>
            </a:r>
          </a:p>
          <a:p>
            <a:pPr lvl="1" eaLnBrk="1" hangingPunct="1">
              <a:lnSpc>
                <a:spcPct val="90000"/>
              </a:lnSpc>
            </a:pPr>
            <a:r>
              <a:rPr lang="en-US" altLang="zh-TW" sz="2400"/>
              <a:t>H4 is strict.</a:t>
            </a:r>
          </a:p>
        </p:txBody>
      </p:sp>
    </p:spTree>
    <p:extLst>
      <p:ext uri="{BB962C8B-B14F-4D97-AF65-F5344CB8AC3E}">
        <p14:creationId xmlns:p14="http://schemas.microsoft.com/office/powerpoint/2010/main" val="193686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a:extLst>
              <a:ext uri="{FF2B5EF4-FFF2-40B4-BE49-F238E27FC236}">
                <a16:creationId xmlns:a16="http://schemas.microsoft.com/office/drawing/2014/main" id="{ABDFF036-C87C-4640-BCEA-F86869DE90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fld id="{0D4B0E40-6930-F140-8CED-8A04D8007774}" type="slidenum">
              <a:rPr lang="en-US" altLang="zh-TW" sz="1400"/>
              <a:pPr eaLnBrk="1" hangingPunct="1">
                <a:spcBef>
                  <a:spcPct val="0"/>
                </a:spcBef>
                <a:buFontTx/>
                <a:buNone/>
              </a:pPr>
              <a:t>32</a:t>
            </a:fld>
            <a:endParaRPr lang="en-US" altLang="zh-TW" sz="1400"/>
          </a:p>
        </p:txBody>
      </p:sp>
      <p:sp>
        <p:nvSpPr>
          <p:cNvPr id="8195" name="AutoShape 5">
            <a:extLst>
              <a:ext uri="{FF2B5EF4-FFF2-40B4-BE49-F238E27FC236}">
                <a16:creationId xmlns:a16="http://schemas.microsoft.com/office/drawing/2014/main" id="{B620E7F5-ACC4-B14F-B394-53721A5C9006}"/>
              </a:ext>
            </a:extLst>
          </p:cNvPr>
          <p:cNvSpPr>
            <a:spLocks noChangeAspect="1" noChangeArrowheads="1" noTextEdit="1"/>
          </p:cNvSpPr>
          <p:nvPr/>
        </p:nvSpPr>
        <p:spPr bwMode="auto">
          <a:xfrm>
            <a:off x="1828800" y="762000"/>
            <a:ext cx="5492750" cy="553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6" name="Freeform 8">
            <a:extLst>
              <a:ext uri="{FF2B5EF4-FFF2-40B4-BE49-F238E27FC236}">
                <a16:creationId xmlns:a16="http://schemas.microsoft.com/office/drawing/2014/main" id="{C15C7E70-4671-2245-9990-1D689F347E8D}"/>
              </a:ext>
            </a:extLst>
          </p:cNvPr>
          <p:cNvSpPr>
            <a:spLocks/>
          </p:cNvSpPr>
          <p:nvPr/>
        </p:nvSpPr>
        <p:spPr bwMode="auto">
          <a:xfrm>
            <a:off x="4157663" y="3241675"/>
            <a:ext cx="754062" cy="449263"/>
          </a:xfrm>
          <a:custGeom>
            <a:avLst/>
            <a:gdLst>
              <a:gd name="T0" fmla="*/ 2147483647 w 475"/>
              <a:gd name="T1" fmla="*/ 2147483647 h 283"/>
              <a:gd name="T2" fmla="*/ 2147483647 w 475"/>
              <a:gd name="T3" fmla="*/ 2147483647 h 283"/>
              <a:gd name="T4" fmla="*/ 2147483647 w 475"/>
              <a:gd name="T5" fmla="*/ 2147483647 h 283"/>
              <a:gd name="T6" fmla="*/ 2147483647 w 475"/>
              <a:gd name="T7" fmla="*/ 2147483647 h 283"/>
              <a:gd name="T8" fmla="*/ 2147483647 w 475"/>
              <a:gd name="T9" fmla="*/ 2147483647 h 283"/>
              <a:gd name="T10" fmla="*/ 2147483647 w 475"/>
              <a:gd name="T11" fmla="*/ 2147483647 h 283"/>
              <a:gd name="T12" fmla="*/ 2147483647 w 475"/>
              <a:gd name="T13" fmla="*/ 2147483647 h 283"/>
              <a:gd name="T14" fmla="*/ 2147483647 w 475"/>
              <a:gd name="T15" fmla="*/ 2147483647 h 283"/>
              <a:gd name="T16" fmla="*/ 2147483647 w 475"/>
              <a:gd name="T17" fmla="*/ 2147483647 h 283"/>
              <a:gd name="T18" fmla="*/ 2147483647 w 475"/>
              <a:gd name="T19" fmla="*/ 2147483647 h 283"/>
              <a:gd name="T20" fmla="*/ 2147483647 w 475"/>
              <a:gd name="T21" fmla="*/ 2147483647 h 283"/>
              <a:gd name="T22" fmla="*/ 2147483647 w 475"/>
              <a:gd name="T23" fmla="*/ 2147483647 h 283"/>
              <a:gd name="T24" fmla="*/ 2147483647 w 475"/>
              <a:gd name="T25" fmla="*/ 2147483647 h 283"/>
              <a:gd name="T26" fmla="*/ 2147483647 w 475"/>
              <a:gd name="T27" fmla="*/ 2147483647 h 283"/>
              <a:gd name="T28" fmla="*/ 2147483647 w 475"/>
              <a:gd name="T29" fmla="*/ 2147483647 h 283"/>
              <a:gd name="T30" fmla="*/ 2147483647 w 475"/>
              <a:gd name="T31" fmla="*/ 2147483647 h 283"/>
              <a:gd name="T32" fmla="*/ 0 w 475"/>
              <a:gd name="T33" fmla="*/ 2147483647 h 283"/>
              <a:gd name="T34" fmla="*/ 2147483647 w 475"/>
              <a:gd name="T35" fmla="*/ 2147483647 h 283"/>
              <a:gd name="T36" fmla="*/ 2147483647 w 475"/>
              <a:gd name="T37" fmla="*/ 2147483647 h 283"/>
              <a:gd name="T38" fmla="*/ 2147483647 w 475"/>
              <a:gd name="T39" fmla="*/ 2147483647 h 283"/>
              <a:gd name="T40" fmla="*/ 2147483647 w 475"/>
              <a:gd name="T41" fmla="*/ 2147483647 h 283"/>
              <a:gd name="T42" fmla="*/ 2147483647 w 475"/>
              <a:gd name="T43" fmla="*/ 2147483647 h 283"/>
              <a:gd name="T44" fmla="*/ 2147483647 w 475"/>
              <a:gd name="T45" fmla="*/ 2147483647 h 283"/>
              <a:gd name="T46" fmla="*/ 2147483647 w 475"/>
              <a:gd name="T47" fmla="*/ 2147483647 h 283"/>
              <a:gd name="T48" fmla="*/ 2147483647 w 475"/>
              <a:gd name="T49" fmla="*/ 0 h 283"/>
              <a:gd name="T50" fmla="*/ 2147483647 w 475"/>
              <a:gd name="T51" fmla="*/ 2147483647 h 283"/>
              <a:gd name="T52" fmla="*/ 2147483647 w 475"/>
              <a:gd name="T53" fmla="*/ 2147483647 h 283"/>
              <a:gd name="T54" fmla="*/ 2147483647 w 475"/>
              <a:gd name="T55" fmla="*/ 2147483647 h 283"/>
              <a:gd name="T56" fmla="*/ 2147483647 w 475"/>
              <a:gd name="T57" fmla="*/ 2147483647 h 283"/>
              <a:gd name="T58" fmla="*/ 2147483647 w 475"/>
              <a:gd name="T59" fmla="*/ 2147483647 h 283"/>
              <a:gd name="T60" fmla="*/ 2147483647 w 475"/>
              <a:gd name="T61" fmla="*/ 2147483647 h 283"/>
              <a:gd name="T62" fmla="*/ 2147483647 w 475"/>
              <a:gd name="T63" fmla="*/ 2147483647 h 283"/>
              <a:gd name="T64" fmla="*/ 2147483647 w 475"/>
              <a:gd name="T65" fmla="*/ 2147483647 h 2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5"/>
              <a:gd name="T100" fmla="*/ 0 h 283"/>
              <a:gd name="T101" fmla="*/ 475 w 475"/>
              <a:gd name="T102" fmla="*/ 283 h 2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5" h="283">
                <a:moveTo>
                  <a:pt x="475" y="143"/>
                </a:moveTo>
                <a:lnTo>
                  <a:pt x="469" y="171"/>
                </a:lnTo>
                <a:lnTo>
                  <a:pt x="455" y="196"/>
                </a:lnTo>
                <a:lnTo>
                  <a:pt x="434" y="221"/>
                </a:lnTo>
                <a:lnTo>
                  <a:pt x="405" y="243"/>
                </a:lnTo>
                <a:lnTo>
                  <a:pt x="370" y="259"/>
                </a:lnTo>
                <a:lnTo>
                  <a:pt x="329" y="273"/>
                </a:lnTo>
                <a:lnTo>
                  <a:pt x="284" y="280"/>
                </a:lnTo>
                <a:lnTo>
                  <a:pt x="238" y="283"/>
                </a:lnTo>
                <a:lnTo>
                  <a:pt x="190" y="280"/>
                </a:lnTo>
                <a:lnTo>
                  <a:pt x="146" y="273"/>
                </a:lnTo>
                <a:lnTo>
                  <a:pt x="105" y="259"/>
                </a:lnTo>
                <a:lnTo>
                  <a:pt x="69" y="243"/>
                </a:lnTo>
                <a:lnTo>
                  <a:pt x="41" y="221"/>
                </a:lnTo>
                <a:lnTo>
                  <a:pt x="19" y="196"/>
                </a:lnTo>
                <a:lnTo>
                  <a:pt x="5" y="171"/>
                </a:lnTo>
                <a:lnTo>
                  <a:pt x="0" y="143"/>
                </a:lnTo>
                <a:lnTo>
                  <a:pt x="5" y="114"/>
                </a:lnTo>
                <a:lnTo>
                  <a:pt x="19" y="88"/>
                </a:lnTo>
                <a:lnTo>
                  <a:pt x="41" y="63"/>
                </a:lnTo>
                <a:lnTo>
                  <a:pt x="69" y="43"/>
                </a:lnTo>
                <a:lnTo>
                  <a:pt x="105" y="25"/>
                </a:lnTo>
                <a:lnTo>
                  <a:pt x="146" y="13"/>
                </a:lnTo>
                <a:lnTo>
                  <a:pt x="190" y="4"/>
                </a:lnTo>
                <a:lnTo>
                  <a:pt x="238" y="0"/>
                </a:lnTo>
                <a:lnTo>
                  <a:pt x="284" y="4"/>
                </a:lnTo>
                <a:lnTo>
                  <a:pt x="329" y="13"/>
                </a:lnTo>
                <a:lnTo>
                  <a:pt x="370" y="25"/>
                </a:lnTo>
                <a:lnTo>
                  <a:pt x="405" y="43"/>
                </a:lnTo>
                <a:lnTo>
                  <a:pt x="434" y="63"/>
                </a:lnTo>
                <a:lnTo>
                  <a:pt x="455" y="88"/>
                </a:lnTo>
                <a:lnTo>
                  <a:pt x="469" y="114"/>
                </a:lnTo>
                <a:lnTo>
                  <a:pt x="475" y="143"/>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97" name="Freeform 9">
            <a:extLst>
              <a:ext uri="{FF2B5EF4-FFF2-40B4-BE49-F238E27FC236}">
                <a16:creationId xmlns:a16="http://schemas.microsoft.com/office/drawing/2014/main" id="{F8477CE2-0AC4-2B40-85AA-685DD67E3816}"/>
              </a:ext>
            </a:extLst>
          </p:cNvPr>
          <p:cNvSpPr>
            <a:spLocks/>
          </p:cNvSpPr>
          <p:nvPr/>
        </p:nvSpPr>
        <p:spPr bwMode="auto">
          <a:xfrm>
            <a:off x="2528888" y="2479675"/>
            <a:ext cx="4068762" cy="1982788"/>
          </a:xfrm>
          <a:custGeom>
            <a:avLst/>
            <a:gdLst>
              <a:gd name="T0" fmla="*/ 2147483647 w 2563"/>
              <a:gd name="T1" fmla="*/ 0 h 1249"/>
              <a:gd name="T2" fmla="*/ 2147483647 w 2563"/>
              <a:gd name="T3" fmla="*/ 2147483647 h 1249"/>
              <a:gd name="T4" fmla="*/ 2147483647 w 2563"/>
              <a:gd name="T5" fmla="*/ 2147483647 h 1249"/>
              <a:gd name="T6" fmla="*/ 2147483647 w 2563"/>
              <a:gd name="T7" fmla="*/ 2147483647 h 1249"/>
              <a:gd name="T8" fmla="*/ 0 w 2563"/>
              <a:gd name="T9" fmla="*/ 2147483647 h 1249"/>
              <a:gd name="T10" fmla="*/ 0 w 2563"/>
              <a:gd name="T11" fmla="*/ 2147483647 h 1249"/>
              <a:gd name="T12" fmla="*/ 2147483647 w 2563"/>
              <a:gd name="T13" fmla="*/ 2147483647 h 1249"/>
              <a:gd name="T14" fmla="*/ 2147483647 w 2563"/>
              <a:gd name="T15" fmla="*/ 2147483647 h 1249"/>
              <a:gd name="T16" fmla="*/ 2147483647 w 2563"/>
              <a:gd name="T17" fmla="*/ 2147483647 h 1249"/>
              <a:gd name="T18" fmla="*/ 2147483647 w 2563"/>
              <a:gd name="T19" fmla="*/ 2147483647 h 1249"/>
              <a:gd name="T20" fmla="*/ 2147483647 w 2563"/>
              <a:gd name="T21" fmla="*/ 2147483647 h 1249"/>
              <a:gd name="T22" fmla="*/ 2147483647 w 2563"/>
              <a:gd name="T23" fmla="*/ 2147483647 h 1249"/>
              <a:gd name="T24" fmla="*/ 2147483647 w 2563"/>
              <a:gd name="T25" fmla="*/ 2147483647 h 1249"/>
              <a:gd name="T26" fmla="*/ 2147483647 w 2563"/>
              <a:gd name="T27" fmla="*/ 2147483647 h 1249"/>
              <a:gd name="T28" fmla="*/ 2147483647 w 2563"/>
              <a:gd name="T29" fmla="*/ 2147483647 h 1249"/>
              <a:gd name="T30" fmla="*/ 2147483647 w 2563"/>
              <a:gd name="T31" fmla="*/ 2147483647 h 1249"/>
              <a:gd name="T32" fmla="*/ 2147483647 w 2563"/>
              <a:gd name="T33" fmla="*/ 2147483647 h 1249"/>
              <a:gd name="T34" fmla="*/ 2147483647 w 2563"/>
              <a:gd name="T35" fmla="*/ 2147483647 h 1249"/>
              <a:gd name="T36" fmla="*/ 2147483647 w 2563"/>
              <a:gd name="T37" fmla="*/ 2147483647 h 1249"/>
              <a:gd name="T38" fmla="*/ 2147483647 w 2563"/>
              <a:gd name="T39" fmla="*/ 0 h 1249"/>
              <a:gd name="T40" fmla="*/ 2147483647 w 2563"/>
              <a:gd name="T41" fmla="*/ 0 h 12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63"/>
              <a:gd name="T64" fmla="*/ 0 h 1249"/>
              <a:gd name="T65" fmla="*/ 2563 w 2563"/>
              <a:gd name="T66" fmla="*/ 1249 h 12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63" h="1249">
                <a:moveTo>
                  <a:pt x="47" y="0"/>
                </a:moveTo>
                <a:lnTo>
                  <a:pt x="29" y="4"/>
                </a:lnTo>
                <a:lnTo>
                  <a:pt x="15" y="14"/>
                </a:lnTo>
                <a:lnTo>
                  <a:pt x="4" y="28"/>
                </a:lnTo>
                <a:lnTo>
                  <a:pt x="0" y="46"/>
                </a:lnTo>
                <a:lnTo>
                  <a:pt x="0" y="1205"/>
                </a:lnTo>
                <a:lnTo>
                  <a:pt x="4" y="1223"/>
                </a:lnTo>
                <a:lnTo>
                  <a:pt x="15" y="1237"/>
                </a:lnTo>
                <a:lnTo>
                  <a:pt x="29" y="1246"/>
                </a:lnTo>
                <a:lnTo>
                  <a:pt x="47" y="1249"/>
                </a:lnTo>
                <a:lnTo>
                  <a:pt x="2519" y="1249"/>
                </a:lnTo>
                <a:lnTo>
                  <a:pt x="2537" y="1246"/>
                </a:lnTo>
                <a:lnTo>
                  <a:pt x="2551" y="1237"/>
                </a:lnTo>
                <a:lnTo>
                  <a:pt x="2560" y="1223"/>
                </a:lnTo>
                <a:lnTo>
                  <a:pt x="2563" y="1205"/>
                </a:lnTo>
                <a:lnTo>
                  <a:pt x="2563" y="46"/>
                </a:lnTo>
                <a:lnTo>
                  <a:pt x="2560" y="28"/>
                </a:lnTo>
                <a:lnTo>
                  <a:pt x="2551" y="14"/>
                </a:lnTo>
                <a:lnTo>
                  <a:pt x="2537" y="4"/>
                </a:lnTo>
                <a:lnTo>
                  <a:pt x="2519" y="0"/>
                </a:lnTo>
                <a:lnTo>
                  <a:pt x="47"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98" name="Freeform 10">
            <a:extLst>
              <a:ext uri="{FF2B5EF4-FFF2-40B4-BE49-F238E27FC236}">
                <a16:creationId xmlns:a16="http://schemas.microsoft.com/office/drawing/2014/main" id="{38D746DB-7B87-3240-ACA9-F7B31C5A0788}"/>
              </a:ext>
            </a:extLst>
          </p:cNvPr>
          <p:cNvSpPr>
            <a:spLocks/>
          </p:cNvSpPr>
          <p:nvPr/>
        </p:nvSpPr>
        <p:spPr bwMode="auto">
          <a:xfrm>
            <a:off x="1817688" y="2022475"/>
            <a:ext cx="5492750" cy="2949575"/>
          </a:xfrm>
          <a:custGeom>
            <a:avLst/>
            <a:gdLst>
              <a:gd name="T0" fmla="*/ 2147483647 w 3460"/>
              <a:gd name="T1" fmla="*/ 0 h 1858"/>
              <a:gd name="T2" fmla="*/ 2147483647 w 3460"/>
              <a:gd name="T3" fmla="*/ 2147483647 h 1858"/>
              <a:gd name="T4" fmla="*/ 2147483647 w 3460"/>
              <a:gd name="T5" fmla="*/ 2147483647 h 1858"/>
              <a:gd name="T6" fmla="*/ 2147483647 w 3460"/>
              <a:gd name="T7" fmla="*/ 2147483647 h 1858"/>
              <a:gd name="T8" fmla="*/ 0 w 3460"/>
              <a:gd name="T9" fmla="*/ 2147483647 h 1858"/>
              <a:gd name="T10" fmla="*/ 0 w 3460"/>
              <a:gd name="T11" fmla="*/ 2147483647 h 1858"/>
              <a:gd name="T12" fmla="*/ 2147483647 w 3460"/>
              <a:gd name="T13" fmla="*/ 2147483647 h 1858"/>
              <a:gd name="T14" fmla="*/ 2147483647 w 3460"/>
              <a:gd name="T15" fmla="*/ 2147483647 h 1858"/>
              <a:gd name="T16" fmla="*/ 2147483647 w 3460"/>
              <a:gd name="T17" fmla="*/ 2147483647 h 1858"/>
              <a:gd name="T18" fmla="*/ 2147483647 w 3460"/>
              <a:gd name="T19" fmla="*/ 2147483647 h 1858"/>
              <a:gd name="T20" fmla="*/ 2147483647 w 3460"/>
              <a:gd name="T21" fmla="*/ 2147483647 h 1858"/>
              <a:gd name="T22" fmla="*/ 2147483647 w 3460"/>
              <a:gd name="T23" fmla="*/ 2147483647 h 1858"/>
              <a:gd name="T24" fmla="*/ 2147483647 w 3460"/>
              <a:gd name="T25" fmla="*/ 2147483647 h 1858"/>
              <a:gd name="T26" fmla="*/ 2147483647 w 3460"/>
              <a:gd name="T27" fmla="*/ 2147483647 h 1858"/>
              <a:gd name="T28" fmla="*/ 2147483647 w 3460"/>
              <a:gd name="T29" fmla="*/ 2147483647 h 1858"/>
              <a:gd name="T30" fmla="*/ 2147483647 w 3460"/>
              <a:gd name="T31" fmla="*/ 2147483647 h 1858"/>
              <a:gd name="T32" fmla="*/ 2147483647 w 3460"/>
              <a:gd name="T33" fmla="*/ 2147483647 h 1858"/>
              <a:gd name="T34" fmla="*/ 2147483647 w 3460"/>
              <a:gd name="T35" fmla="*/ 2147483647 h 1858"/>
              <a:gd name="T36" fmla="*/ 2147483647 w 3460"/>
              <a:gd name="T37" fmla="*/ 2147483647 h 1858"/>
              <a:gd name="T38" fmla="*/ 2147483647 w 3460"/>
              <a:gd name="T39" fmla="*/ 0 h 1858"/>
              <a:gd name="T40" fmla="*/ 2147483647 w 3460"/>
              <a:gd name="T41" fmla="*/ 0 h 18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460"/>
              <a:gd name="T64" fmla="*/ 0 h 1858"/>
              <a:gd name="T65" fmla="*/ 3460 w 3460"/>
              <a:gd name="T66" fmla="*/ 1858 h 185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460" h="1858">
                <a:moveTo>
                  <a:pt x="46" y="0"/>
                </a:moveTo>
                <a:lnTo>
                  <a:pt x="28" y="3"/>
                </a:lnTo>
                <a:lnTo>
                  <a:pt x="14" y="14"/>
                </a:lnTo>
                <a:lnTo>
                  <a:pt x="3" y="28"/>
                </a:lnTo>
                <a:lnTo>
                  <a:pt x="0" y="46"/>
                </a:lnTo>
                <a:lnTo>
                  <a:pt x="0" y="1813"/>
                </a:lnTo>
                <a:lnTo>
                  <a:pt x="3" y="1831"/>
                </a:lnTo>
                <a:lnTo>
                  <a:pt x="14" y="1845"/>
                </a:lnTo>
                <a:lnTo>
                  <a:pt x="28" y="1854"/>
                </a:lnTo>
                <a:lnTo>
                  <a:pt x="46" y="1858"/>
                </a:lnTo>
                <a:lnTo>
                  <a:pt x="3415" y="1858"/>
                </a:lnTo>
                <a:lnTo>
                  <a:pt x="3433" y="1854"/>
                </a:lnTo>
                <a:lnTo>
                  <a:pt x="3447" y="1845"/>
                </a:lnTo>
                <a:lnTo>
                  <a:pt x="3456" y="1831"/>
                </a:lnTo>
                <a:lnTo>
                  <a:pt x="3460" y="1813"/>
                </a:lnTo>
                <a:lnTo>
                  <a:pt x="3460" y="46"/>
                </a:lnTo>
                <a:lnTo>
                  <a:pt x="3456" y="28"/>
                </a:lnTo>
                <a:lnTo>
                  <a:pt x="3447" y="14"/>
                </a:lnTo>
                <a:lnTo>
                  <a:pt x="3433" y="3"/>
                </a:lnTo>
                <a:lnTo>
                  <a:pt x="3415" y="0"/>
                </a:lnTo>
                <a:lnTo>
                  <a:pt x="4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99" name="Freeform 11">
            <a:extLst>
              <a:ext uri="{FF2B5EF4-FFF2-40B4-BE49-F238E27FC236}">
                <a16:creationId xmlns:a16="http://schemas.microsoft.com/office/drawing/2014/main" id="{638B98F3-8792-ED41-A7CA-BBCADB6B5AD5}"/>
              </a:ext>
            </a:extLst>
          </p:cNvPr>
          <p:cNvSpPr>
            <a:spLocks/>
          </p:cNvSpPr>
          <p:nvPr/>
        </p:nvSpPr>
        <p:spPr bwMode="auto">
          <a:xfrm>
            <a:off x="4056063" y="1614488"/>
            <a:ext cx="965200" cy="3865562"/>
          </a:xfrm>
          <a:custGeom>
            <a:avLst/>
            <a:gdLst>
              <a:gd name="T0" fmla="*/ 2147483647 w 608"/>
              <a:gd name="T1" fmla="*/ 0 h 2435"/>
              <a:gd name="T2" fmla="*/ 2147483647 w 608"/>
              <a:gd name="T3" fmla="*/ 2147483647 h 2435"/>
              <a:gd name="T4" fmla="*/ 2147483647 w 608"/>
              <a:gd name="T5" fmla="*/ 2147483647 h 2435"/>
              <a:gd name="T6" fmla="*/ 2147483647 w 608"/>
              <a:gd name="T7" fmla="*/ 2147483647 h 2435"/>
              <a:gd name="T8" fmla="*/ 0 w 608"/>
              <a:gd name="T9" fmla="*/ 2147483647 h 2435"/>
              <a:gd name="T10" fmla="*/ 0 w 608"/>
              <a:gd name="T11" fmla="*/ 2147483647 h 2435"/>
              <a:gd name="T12" fmla="*/ 2147483647 w 608"/>
              <a:gd name="T13" fmla="*/ 2147483647 h 2435"/>
              <a:gd name="T14" fmla="*/ 2147483647 w 608"/>
              <a:gd name="T15" fmla="*/ 2147483647 h 2435"/>
              <a:gd name="T16" fmla="*/ 2147483647 w 608"/>
              <a:gd name="T17" fmla="*/ 2147483647 h 2435"/>
              <a:gd name="T18" fmla="*/ 2147483647 w 608"/>
              <a:gd name="T19" fmla="*/ 2147483647 h 2435"/>
              <a:gd name="T20" fmla="*/ 2147483647 w 608"/>
              <a:gd name="T21" fmla="*/ 2147483647 h 2435"/>
              <a:gd name="T22" fmla="*/ 2147483647 w 608"/>
              <a:gd name="T23" fmla="*/ 2147483647 h 2435"/>
              <a:gd name="T24" fmla="*/ 2147483647 w 608"/>
              <a:gd name="T25" fmla="*/ 2147483647 h 2435"/>
              <a:gd name="T26" fmla="*/ 2147483647 w 608"/>
              <a:gd name="T27" fmla="*/ 2147483647 h 2435"/>
              <a:gd name="T28" fmla="*/ 2147483647 w 608"/>
              <a:gd name="T29" fmla="*/ 2147483647 h 2435"/>
              <a:gd name="T30" fmla="*/ 2147483647 w 608"/>
              <a:gd name="T31" fmla="*/ 2147483647 h 2435"/>
              <a:gd name="T32" fmla="*/ 2147483647 w 608"/>
              <a:gd name="T33" fmla="*/ 2147483647 h 2435"/>
              <a:gd name="T34" fmla="*/ 2147483647 w 608"/>
              <a:gd name="T35" fmla="*/ 2147483647 h 2435"/>
              <a:gd name="T36" fmla="*/ 2147483647 w 608"/>
              <a:gd name="T37" fmla="*/ 2147483647 h 2435"/>
              <a:gd name="T38" fmla="*/ 2147483647 w 608"/>
              <a:gd name="T39" fmla="*/ 0 h 2435"/>
              <a:gd name="T40" fmla="*/ 2147483647 w 608"/>
              <a:gd name="T41" fmla="*/ 0 h 243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8"/>
              <a:gd name="T64" fmla="*/ 0 h 2435"/>
              <a:gd name="T65" fmla="*/ 608 w 608"/>
              <a:gd name="T66" fmla="*/ 2435 h 243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8" h="2435">
                <a:moveTo>
                  <a:pt x="46" y="0"/>
                </a:moveTo>
                <a:lnTo>
                  <a:pt x="28" y="4"/>
                </a:lnTo>
                <a:lnTo>
                  <a:pt x="14" y="15"/>
                </a:lnTo>
                <a:lnTo>
                  <a:pt x="3" y="29"/>
                </a:lnTo>
                <a:lnTo>
                  <a:pt x="0" y="47"/>
                </a:lnTo>
                <a:lnTo>
                  <a:pt x="0" y="2390"/>
                </a:lnTo>
                <a:lnTo>
                  <a:pt x="3" y="2408"/>
                </a:lnTo>
                <a:lnTo>
                  <a:pt x="14" y="2422"/>
                </a:lnTo>
                <a:lnTo>
                  <a:pt x="28" y="2431"/>
                </a:lnTo>
                <a:lnTo>
                  <a:pt x="46" y="2435"/>
                </a:lnTo>
                <a:lnTo>
                  <a:pt x="564" y="2435"/>
                </a:lnTo>
                <a:lnTo>
                  <a:pt x="582" y="2431"/>
                </a:lnTo>
                <a:lnTo>
                  <a:pt x="596" y="2422"/>
                </a:lnTo>
                <a:lnTo>
                  <a:pt x="605" y="2408"/>
                </a:lnTo>
                <a:lnTo>
                  <a:pt x="608" y="2390"/>
                </a:lnTo>
                <a:lnTo>
                  <a:pt x="608" y="47"/>
                </a:lnTo>
                <a:lnTo>
                  <a:pt x="605" y="29"/>
                </a:lnTo>
                <a:lnTo>
                  <a:pt x="596" y="15"/>
                </a:lnTo>
                <a:lnTo>
                  <a:pt x="582" y="4"/>
                </a:lnTo>
                <a:lnTo>
                  <a:pt x="564" y="0"/>
                </a:lnTo>
                <a:lnTo>
                  <a:pt x="4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00" name="Freeform 12">
            <a:extLst>
              <a:ext uri="{FF2B5EF4-FFF2-40B4-BE49-F238E27FC236}">
                <a16:creationId xmlns:a16="http://schemas.microsoft.com/office/drawing/2014/main" id="{C21F93A7-7F52-E14B-8EDE-CCB8A77D5C07}"/>
              </a:ext>
            </a:extLst>
          </p:cNvPr>
          <p:cNvSpPr>
            <a:spLocks/>
          </p:cNvSpPr>
          <p:nvPr/>
        </p:nvSpPr>
        <p:spPr bwMode="auto">
          <a:xfrm>
            <a:off x="3648075" y="1106488"/>
            <a:ext cx="1781175" cy="4830762"/>
          </a:xfrm>
          <a:custGeom>
            <a:avLst/>
            <a:gdLst>
              <a:gd name="T0" fmla="*/ 2147483647 w 1122"/>
              <a:gd name="T1" fmla="*/ 0 h 3043"/>
              <a:gd name="T2" fmla="*/ 2147483647 w 1122"/>
              <a:gd name="T3" fmla="*/ 2147483647 h 3043"/>
              <a:gd name="T4" fmla="*/ 2147483647 w 1122"/>
              <a:gd name="T5" fmla="*/ 2147483647 h 3043"/>
              <a:gd name="T6" fmla="*/ 2147483647 w 1122"/>
              <a:gd name="T7" fmla="*/ 2147483647 h 3043"/>
              <a:gd name="T8" fmla="*/ 0 w 1122"/>
              <a:gd name="T9" fmla="*/ 2147483647 h 3043"/>
              <a:gd name="T10" fmla="*/ 0 w 1122"/>
              <a:gd name="T11" fmla="*/ 2147483647 h 3043"/>
              <a:gd name="T12" fmla="*/ 2147483647 w 1122"/>
              <a:gd name="T13" fmla="*/ 2147483647 h 3043"/>
              <a:gd name="T14" fmla="*/ 2147483647 w 1122"/>
              <a:gd name="T15" fmla="*/ 2147483647 h 3043"/>
              <a:gd name="T16" fmla="*/ 2147483647 w 1122"/>
              <a:gd name="T17" fmla="*/ 2147483647 h 3043"/>
              <a:gd name="T18" fmla="*/ 2147483647 w 1122"/>
              <a:gd name="T19" fmla="*/ 2147483647 h 3043"/>
              <a:gd name="T20" fmla="*/ 2147483647 w 1122"/>
              <a:gd name="T21" fmla="*/ 2147483647 h 3043"/>
              <a:gd name="T22" fmla="*/ 2147483647 w 1122"/>
              <a:gd name="T23" fmla="*/ 2147483647 h 3043"/>
              <a:gd name="T24" fmla="*/ 2147483647 w 1122"/>
              <a:gd name="T25" fmla="*/ 2147483647 h 3043"/>
              <a:gd name="T26" fmla="*/ 2147483647 w 1122"/>
              <a:gd name="T27" fmla="*/ 2147483647 h 3043"/>
              <a:gd name="T28" fmla="*/ 2147483647 w 1122"/>
              <a:gd name="T29" fmla="*/ 2147483647 h 3043"/>
              <a:gd name="T30" fmla="*/ 2147483647 w 1122"/>
              <a:gd name="T31" fmla="*/ 2147483647 h 3043"/>
              <a:gd name="T32" fmla="*/ 2147483647 w 1122"/>
              <a:gd name="T33" fmla="*/ 2147483647 h 3043"/>
              <a:gd name="T34" fmla="*/ 2147483647 w 1122"/>
              <a:gd name="T35" fmla="*/ 2147483647 h 3043"/>
              <a:gd name="T36" fmla="*/ 2147483647 w 1122"/>
              <a:gd name="T37" fmla="*/ 2147483647 h 3043"/>
              <a:gd name="T38" fmla="*/ 2147483647 w 1122"/>
              <a:gd name="T39" fmla="*/ 0 h 3043"/>
              <a:gd name="T40" fmla="*/ 2147483647 w 1122"/>
              <a:gd name="T41" fmla="*/ 0 h 30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22"/>
              <a:gd name="T64" fmla="*/ 0 h 3043"/>
              <a:gd name="T65" fmla="*/ 1122 w 1122"/>
              <a:gd name="T66" fmla="*/ 3043 h 304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22" h="3043">
                <a:moveTo>
                  <a:pt x="46" y="0"/>
                </a:moveTo>
                <a:lnTo>
                  <a:pt x="29" y="4"/>
                </a:lnTo>
                <a:lnTo>
                  <a:pt x="14" y="14"/>
                </a:lnTo>
                <a:lnTo>
                  <a:pt x="4" y="29"/>
                </a:lnTo>
                <a:lnTo>
                  <a:pt x="0" y="46"/>
                </a:lnTo>
                <a:lnTo>
                  <a:pt x="0" y="2999"/>
                </a:lnTo>
                <a:lnTo>
                  <a:pt x="4" y="3017"/>
                </a:lnTo>
                <a:lnTo>
                  <a:pt x="14" y="3031"/>
                </a:lnTo>
                <a:lnTo>
                  <a:pt x="29" y="3040"/>
                </a:lnTo>
                <a:lnTo>
                  <a:pt x="46" y="3043"/>
                </a:lnTo>
                <a:lnTo>
                  <a:pt x="1077" y="3043"/>
                </a:lnTo>
                <a:lnTo>
                  <a:pt x="1095" y="3040"/>
                </a:lnTo>
                <a:lnTo>
                  <a:pt x="1109" y="3031"/>
                </a:lnTo>
                <a:lnTo>
                  <a:pt x="1118" y="3017"/>
                </a:lnTo>
                <a:lnTo>
                  <a:pt x="1122" y="2999"/>
                </a:lnTo>
                <a:lnTo>
                  <a:pt x="1122" y="46"/>
                </a:lnTo>
                <a:lnTo>
                  <a:pt x="1118" y="29"/>
                </a:lnTo>
                <a:lnTo>
                  <a:pt x="1109" y="14"/>
                </a:lnTo>
                <a:lnTo>
                  <a:pt x="1095" y="4"/>
                </a:lnTo>
                <a:lnTo>
                  <a:pt x="1077" y="0"/>
                </a:lnTo>
                <a:lnTo>
                  <a:pt x="4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01" name="Freeform 13">
            <a:extLst>
              <a:ext uri="{FF2B5EF4-FFF2-40B4-BE49-F238E27FC236}">
                <a16:creationId xmlns:a16="http://schemas.microsoft.com/office/drawing/2014/main" id="{1DF2289A-A270-D940-83E5-DA84F4A78AF0}"/>
              </a:ext>
            </a:extLst>
          </p:cNvPr>
          <p:cNvSpPr>
            <a:spLocks/>
          </p:cNvSpPr>
          <p:nvPr/>
        </p:nvSpPr>
        <p:spPr bwMode="auto">
          <a:xfrm>
            <a:off x="3394075" y="750888"/>
            <a:ext cx="2339975" cy="5541962"/>
          </a:xfrm>
          <a:custGeom>
            <a:avLst/>
            <a:gdLst>
              <a:gd name="T0" fmla="*/ 2147483647 w 1474"/>
              <a:gd name="T1" fmla="*/ 0 h 3491"/>
              <a:gd name="T2" fmla="*/ 2147483647 w 1474"/>
              <a:gd name="T3" fmla="*/ 2147483647 h 3491"/>
              <a:gd name="T4" fmla="*/ 2147483647 w 1474"/>
              <a:gd name="T5" fmla="*/ 2147483647 h 3491"/>
              <a:gd name="T6" fmla="*/ 2147483647 w 1474"/>
              <a:gd name="T7" fmla="*/ 2147483647 h 3491"/>
              <a:gd name="T8" fmla="*/ 0 w 1474"/>
              <a:gd name="T9" fmla="*/ 2147483647 h 3491"/>
              <a:gd name="T10" fmla="*/ 0 w 1474"/>
              <a:gd name="T11" fmla="*/ 2147483647 h 3491"/>
              <a:gd name="T12" fmla="*/ 2147483647 w 1474"/>
              <a:gd name="T13" fmla="*/ 2147483647 h 3491"/>
              <a:gd name="T14" fmla="*/ 2147483647 w 1474"/>
              <a:gd name="T15" fmla="*/ 2147483647 h 3491"/>
              <a:gd name="T16" fmla="*/ 2147483647 w 1474"/>
              <a:gd name="T17" fmla="*/ 2147483647 h 3491"/>
              <a:gd name="T18" fmla="*/ 2147483647 w 1474"/>
              <a:gd name="T19" fmla="*/ 2147483647 h 3491"/>
              <a:gd name="T20" fmla="*/ 2147483647 w 1474"/>
              <a:gd name="T21" fmla="*/ 2147483647 h 3491"/>
              <a:gd name="T22" fmla="*/ 2147483647 w 1474"/>
              <a:gd name="T23" fmla="*/ 2147483647 h 3491"/>
              <a:gd name="T24" fmla="*/ 2147483647 w 1474"/>
              <a:gd name="T25" fmla="*/ 2147483647 h 3491"/>
              <a:gd name="T26" fmla="*/ 2147483647 w 1474"/>
              <a:gd name="T27" fmla="*/ 2147483647 h 3491"/>
              <a:gd name="T28" fmla="*/ 2147483647 w 1474"/>
              <a:gd name="T29" fmla="*/ 2147483647 h 3491"/>
              <a:gd name="T30" fmla="*/ 2147483647 w 1474"/>
              <a:gd name="T31" fmla="*/ 2147483647 h 3491"/>
              <a:gd name="T32" fmla="*/ 2147483647 w 1474"/>
              <a:gd name="T33" fmla="*/ 2147483647 h 3491"/>
              <a:gd name="T34" fmla="*/ 2147483647 w 1474"/>
              <a:gd name="T35" fmla="*/ 2147483647 h 3491"/>
              <a:gd name="T36" fmla="*/ 2147483647 w 1474"/>
              <a:gd name="T37" fmla="*/ 2147483647 h 3491"/>
              <a:gd name="T38" fmla="*/ 2147483647 w 1474"/>
              <a:gd name="T39" fmla="*/ 0 h 3491"/>
              <a:gd name="T40" fmla="*/ 2147483647 w 1474"/>
              <a:gd name="T41" fmla="*/ 0 h 34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74"/>
              <a:gd name="T64" fmla="*/ 0 h 3491"/>
              <a:gd name="T65" fmla="*/ 1474 w 1474"/>
              <a:gd name="T66" fmla="*/ 3491 h 34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74" h="3491">
                <a:moveTo>
                  <a:pt x="46" y="0"/>
                </a:moveTo>
                <a:lnTo>
                  <a:pt x="29" y="3"/>
                </a:lnTo>
                <a:lnTo>
                  <a:pt x="14" y="14"/>
                </a:lnTo>
                <a:lnTo>
                  <a:pt x="4" y="28"/>
                </a:lnTo>
                <a:lnTo>
                  <a:pt x="0" y="46"/>
                </a:lnTo>
                <a:lnTo>
                  <a:pt x="0" y="3447"/>
                </a:lnTo>
                <a:lnTo>
                  <a:pt x="4" y="3465"/>
                </a:lnTo>
                <a:lnTo>
                  <a:pt x="14" y="3479"/>
                </a:lnTo>
                <a:lnTo>
                  <a:pt x="29" y="3488"/>
                </a:lnTo>
                <a:lnTo>
                  <a:pt x="46" y="3491"/>
                </a:lnTo>
                <a:lnTo>
                  <a:pt x="1429" y="3491"/>
                </a:lnTo>
                <a:lnTo>
                  <a:pt x="1447" y="3488"/>
                </a:lnTo>
                <a:lnTo>
                  <a:pt x="1461" y="3479"/>
                </a:lnTo>
                <a:lnTo>
                  <a:pt x="1470" y="3465"/>
                </a:lnTo>
                <a:lnTo>
                  <a:pt x="1474" y="3447"/>
                </a:lnTo>
                <a:lnTo>
                  <a:pt x="1474" y="46"/>
                </a:lnTo>
                <a:lnTo>
                  <a:pt x="1470" y="28"/>
                </a:lnTo>
                <a:lnTo>
                  <a:pt x="1461" y="14"/>
                </a:lnTo>
                <a:lnTo>
                  <a:pt x="1447" y="3"/>
                </a:lnTo>
                <a:lnTo>
                  <a:pt x="1429" y="0"/>
                </a:lnTo>
                <a:lnTo>
                  <a:pt x="4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02" name="Freeform 14">
            <a:extLst>
              <a:ext uri="{FF2B5EF4-FFF2-40B4-BE49-F238E27FC236}">
                <a16:creationId xmlns:a16="http://schemas.microsoft.com/office/drawing/2014/main" id="{3BE7C8AA-AC61-6847-8053-C3EC41516F49}"/>
              </a:ext>
            </a:extLst>
          </p:cNvPr>
          <p:cNvSpPr>
            <a:spLocks/>
          </p:cNvSpPr>
          <p:nvPr/>
        </p:nvSpPr>
        <p:spPr bwMode="auto">
          <a:xfrm>
            <a:off x="2733675" y="2835275"/>
            <a:ext cx="3609975" cy="1220788"/>
          </a:xfrm>
          <a:custGeom>
            <a:avLst/>
            <a:gdLst>
              <a:gd name="T0" fmla="*/ 2147483647 w 2274"/>
              <a:gd name="T1" fmla="*/ 0 h 769"/>
              <a:gd name="T2" fmla="*/ 2147483647 w 2274"/>
              <a:gd name="T3" fmla="*/ 2147483647 h 769"/>
              <a:gd name="T4" fmla="*/ 2147483647 w 2274"/>
              <a:gd name="T5" fmla="*/ 2147483647 h 769"/>
              <a:gd name="T6" fmla="*/ 2147483647 w 2274"/>
              <a:gd name="T7" fmla="*/ 2147483647 h 769"/>
              <a:gd name="T8" fmla="*/ 0 w 2274"/>
              <a:gd name="T9" fmla="*/ 2147483647 h 769"/>
              <a:gd name="T10" fmla="*/ 0 w 2274"/>
              <a:gd name="T11" fmla="*/ 2147483647 h 769"/>
              <a:gd name="T12" fmla="*/ 2147483647 w 2274"/>
              <a:gd name="T13" fmla="*/ 2147483647 h 769"/>
              <a:gd name="T14" fmla="*/ 2147483647 w 2274"/>
              <a:gd name="T15" fmla="*/ 2147483647 h 769"/>
              <a:gd name="T16" fmla="*/ 2147483647 w 2274"/>
              <a:gd name="T17" fmla="*/ 2147483647 h 769"/>
              <a:gd name="T18" fmla="*/ 2147483647 w 2274"/>
              <a:gd name="T19" fmla="*/ 2147483647 h 769"/>
              <a:gd name="T20" fmla="*/ 2147483647 w 2274"/>
              <a:gd name="T21" fmla="*/ 2147483647 h 769"/>
              <a:gd name="T22" fmla="*/ 2147483647 w 2274"/>
              <a:gd name="T23" fmla="*/ 2147483647 h 769"/>
              <a:gd name="T24" fmla="*/ 2147483647 w 2274"/>
              <a:gd name="T25" fmla="*/ 2147483647 h 769"/>
              <a:gd name="T26" fmla="*/ 2147483647 w 2274"/>
              <a:gd name="T27" fmla="*/ 2147483647 h 769"/>
              <a:gd name="T28" fmla="*/ 2147483647 w 2274"/>
              <a:gd name="T29" fmla="*/ 2147483647 h 769"/>
              <a:gd name="T30" fmla="*/ 2147483647 w 2274"/>
              <a:gd name="T31" fmla="*/ 2147483647 h 769"/>
              <a:gd name="T32" fmla="*/ 2147483647 w 2274"/>
              <a:gd name="T33" fmla="*/ 2147483647 h 769"/>
              <a:gd name="T34" fmla="*/ 2147483647 w 2274"/>
              <a:gd name="T35" fmla="*/ 2147483647 h 769"/>
              <a:gd name="T36" fmla="*/ 2147483647 w 2274"/>
              <a:gd name="T37" fmla="*/ 2147483647 h 769"/>
              <a:gd name="T38" fmla="*/ 2147483647 w 2274"/>
              <a:gd name="T39" fmla="*/ 0 h 769"/>
              <a:gd name="T40" fmla="*/ 2147483647 w 2274"/>
              <a:gd name="T41" fmla="*/ 0 h 7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74"/>
              <a:gd name="T64" fmla="*/ 0 h 769"/>
              <a:gd name="T65" fmla="*/ 2274 w 2274"/>
              <a:gd name="T66" fmla="*/ 769 h 7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74" h="769">
                <a:moveTo>
                  <a:pt x="46" y="0"/>
                </a:moveTo>
                <a:lnTo>
                  <a:pt x="28" y="4"/>
                </a:lnTo>
                <a:lnTo>
                  <a:pt x="14" y="14"/>
                </a:lnTo>
                <a:lnTo>
                  <a:pt x="3" y="29"/>
                </a:lnTo>
                <a:lnTo>
                  <a:pt x="0" y="46"/>
                </a:lnTo>
                <a:lnTo>
                  <a:pt x="0" y="725"/>
                </a:lnTo>
                <a:lnTo>
                  <a:pt x="3" y="742"/>
                </a:lnTo>
                <a:lnTo>
                  <a:pt x="14" y="757"/>
                </a:lnTo>
                <a:lnTo>
                  <a:pt x="28" y="765"/>
                </a:lnTo>
                <a:lnTo>
                  <a:pt x="46" y="769"/>
                </a:lnTo>
                <a:lnTo>
                  <a:pt x="2230" y="769"/>
                </a:lnTo>
                <a:lnTo>
                  <a:pt x="2247" y="765"/>
                </a:lnTo>
                <a:lnTo>
                  <a:pt x="2262" y="757"/>
                </a:lnTo>
                <a:lnTo>
                  <a:pt x="2271" y="742"/>
                </a:lnTo>
                <a:lnTo>
                  <a:pt x="2274" y="725"/>
                </a:lnTo>
                <a:lnTo>
                  <a:pt x="2274" y="46"/>
                </a:lnTo>
                <a:lnTo>
                  <a:pt x="2271" y="29"/>
                </a:lnTo>
                <a:lnTo>
                  <a:pt x="2262" y="14"/>
                </a:lnTo>
                <a:lnTo>
                  <a:pt x="2247" y="4"/>
                </a:lnTo>
                <a:lnTo>
                  <a:pt x="2230" y="0"/>
                </a:lnTo>
                <a:lnTo>
                  <a:pt x="4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03" name="Freeform 15">
            <a:extLst>
              <a:ext uri="{FF2B5EF4-FFF2-40B4-BE49-F238E27FC236}">
                <a16:creationId xmlns:a16="http://schemas.microsoft.com/office/drawing/2014/main" id="{52B4B08A-45B6-B245-AF21-A13AFD1E3CA9}"/>
              </a:ext>
            </a:extLst>
          </p:cNvPr>
          <p:cNvSpPr>
            <a:spLocks/>
          </p:cNvSpPr>
          <p:nvPr/>
        </p:nvSpPr>
        <p:spPr bwMode="auto">
          <a:xfrm>
            <a:off x="4419600" y="3465513"/>
            <a:ext cx="53975" cy="84137"/>
          </a:xfrm>
          <a:custGeom>
            <a:avLst/>
            <a:gdLst>
              <a:gd name="T0" fmla="*/ 2147483647 w 34"/>
              <a:gd name="T1" fmla="*/ 2147483647 h 53"/>
              <a:gd name="T2" fmla="*/ 2147483647 w 34"/>
              <a:gd name="T3" fmla="*/ 2147483647 h 53"/>
              <a:gd name="T4" fmla="*/ 2147483647 w 34"/>
              <a:gd name="T5" fmla="*/ 2147483647 h 53"/>
              <a:gd name="T6" fmla="*/ 2147483647 w 34"/>
              <a:gd name="T7" fmla="*/ 2147483647 h 53"/>
              <a:gd name="T8" fmla="*/ 2147483647 w 34"/>
              <a:gd name="T9" fmla="*/ 2147483647 h 53"/>
              <a:gd name="T10" fmla="*/ 2147483647 w 34"/>
              <a:gd name="T11" fmla="*/ 2147483647 h 53"/>
              <a:gd name="T12" fmla="*/ 2147483647 w 34"/>
              <a:gd name="T13" fmla="*/ 2147483647 h 53"/>
              <a:gd name="T14" fmla="*/ 2147483647 w 34"/>
              <a:gd name="T15" fmla="*/ 2147483647 h 53"/>
              <a:gd name="T16" fmla="*/ 2147483647 w 34"/>
              <a:gd name="T17" fmla="*/ 2147483647 h 53"/>
              <a:gd name="T18" fmla="*/ 2147483647 w 34"/>
              <a:gd name="T19" fmla="*/ 2147483647 h 53"/>
              <a:gd name="T20" fmla="*/ 2147483647 w 34"/>
              <a:gd name="T21" fmla="*/ 2147483647 h 53"/>
              <a:gd name="T22" fmla="*/ 2147483647 w 34"/>
              <a:gd name="T23" fmla="*/ 2147483647 h 53"/>
              <a:gd name="T24" fmla="*/ 2147483647 w 34"/>
              <a:gd name="T25" fmla="*/ 2147483647 h 53"/>
              <a:gd name="T26" fmla="*/ 2147483647 w 34"/>
              <a:gd name="T27" fmla="*/ 2147483647 h 53"/>
              <a:gd name="T28" fmla="*/ 2147483647 w 34"/>
              <a:gd name="T29" fmla="*/ 2147483647 h 53"/>
              <a:gd name="T30" fmla="*/ 2147483647 w 34"/>
              <a:gd name="T31" fmla="*/ 2147483647 h 53"/>
              <a:gd name="T32" fmla="*/ 2147483647 w 34"/>
              <a:gd name="T33" fmla="*/ 2147483647 h 53"/>
              <a:gd name="T34" fmla="*/ 2147483647 w 34"/>
              <a:gd name="T35" fmla="*/ 2147483647 h 53"/>
              <a:gd name="T36" fmla="*/ 2147483647 w 34"/>
              <a:gd name="T37" fmla="*/ 2147483647 h 53"/>
              <a:gd name="T38" fmla="*/ 2147483647 w 34"/>
              <a:gd name="T39" fmla="*/ 2147483647 h 53"/>
              <a:gd name="T40" fmla="*/ 2147483647 w 34"/>
              <a:gd name="T41" fmla="*/ 2147483647 h 53"/>
              <a:gd name="T42" fmla="*/ 2147483647 w 34"/>
              <a:gd name="T43" fmla="*/ 2147483647 h 53"/>
              <a:gd name="T44" fmla="*/ 2147483647 w 34"/>
              <a:gd name="T45" fmla="*/ 2147483647 h 53"/>
              <a:gd name="T46" fmla="*/ 2147483647 w 34"/>
              <a:gd name="T47" fmla="*/ 2147483647 h 53"/>
              <a:gd name="T48" fmla="*/ 2147483647 w 34"/>
              <a:gd name="T49" fmla="*/ 2147483647 h 53"/>
              <a:gd name="T50" fmla="*/ 2147483647 w 34"/>
              <a:gd name="T51" fmla="*/ 2147483647 h 53"/>
              <a:gd name="T52" fmla="*/ 2147483647 w 34"/>
              <a:gd name="T53" fmla="*/ 2147483647 h 53"/>
              <a:gd name="T54" fmla="*/ 2147483647 w 34"/>
              <a:gd name="T55" fmla="*/ 2147483647 h 53"/>
              <a:gd name="T56" fmla="*/ 2147483647 w 34"/>
              <a:gd name="T57" fmla="*/ 2147483647 h 53"/>
              <a:gd name="T58" fmla="*/ 2147483647 w 34"/>
              <a:gd name="T59" fmla="*/ 2147483647 h 53"/>
              <a:gd name="T60" fmla="*/ 2147483647 w 34"/>
              <a:gd name="T61" fmla="*/ 2147483647 h 53"/>
              <a:gd name="T62" fmla="*/ 0 w 34"/>
              <a:gd name="T63" fmla="*/ 2147483647 h 53"/>
              <a:gd name="T64" fmla="*/ 2147483647 w 34"/>
              <a:gd name="T65" fmla="*/ 2147483647 h 53"/>
              <a:gd name="T66" fmla="*/ 2147483647 w 34"/>
              <a:gd name="T67" fmla="*/ 0 h 53"/>
              <a:gd name="T68" fmla="*/ 2147483647 w 34"/>
              <a:gd name="T69" fmla="*/ 2147483647 h 53"/>
              <a:gd name="T70" fmla="*/ 2147483647 w 34"/>
              <a:gd name="T71" fmla="*/ 2147483647 h 53"/>
              <a:gd name="T72" fmla="*/ 2147483647 w 34"/>
              <a:gd name="T73" fmla="*/ 2147483647 h 53"/>
              <a:gd name="T74" fmla="*/ 2147483647 w 34"/>
              <a:gd name="T75" fmla="*/ 0 h 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
              <a:gd name="T115" fmla="*/ 0 h 53"/>
              <a:gd name="T116" fmla="*/ 34 w 34"/>
              <a:gd name="T117" fmla="*/ 53 h 5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 h="53">
                <a:moveTo>
                  <a:pt x="30" y="0"/>
                </a:moveTo>
                <a:lnTo>
                  <a:pt x="30" y="18"/>
                </a:lnTo>
                <a:lnTo>
                  <a:pt x="29" y="13"/>
                </a:lnTo>
                <a:lnTo>
                  <a:pt x="27" y="9"/>
                </a:lnTo>
                <a:lnTo>
                  <a:pt x="25" y="7"/>
                </a:lnTo>
                <a:lnTo>
                  <a:pt x="23" y="5"/>
                </a:lnTo>
                <a:lnTo>
                  <a:pt x="20" y="4"/>
                </a:lnTo>
                <a:lnTo>
                  <a:pt x="16" y="2"/>
                </a:lnTo>
                <a:lnTo>
                  <a:pt x="13" y="4"/>
                </a:lnTo>
                <a:lnTo>
                  <a:pt x="9" y="5"/>
                </a:lnTo>
                <a:lnTo>
                  <a:pt x="7" y="7"/>
                </a:lnTo>
                <a:lnTo>
                  <a:pt x="7" y="11"/>
                </a:lnTo>
                <a:lnTo>
                  <a:pt x="7" y="13"/>
                </a:lnTo>
                <a:lnTo>
                  <a:pt x="9" y="14"/>
                </a:lnTo>
                <a:lnTo>
                  <a:pt x="11" y="18"/>
                </a:lnTo>
                <a:lnTo>
                  <a:pt x="14" y="20"/>
                </a:lnTo>
                <a:lnTo>
                  <a:pt x="20" y="23"/>
                </a:lnTo>
                <a:lnTo>
                  <a:pt x="25" y="27"/>
                </a:lnTo>
                <a:lnTo>
                  <a:pt x="29" y="29"/>
                </a:lnTo>
                <a:lnTo>
                  <a:pt x="30" y="30"/>
                </a:lnTo>
                <a:lnTo>
                  <a:pt x="32" y="34"/>
                </a:lnTo>
                <a:lnTo>
                  <a:pt x="34" y="36"/>
                </a:lnTo>
                <a:lnTo>
                  <a:pt x="34" y="39"/>
                </a:lnTo>
                <a:lnTo>
                  <a:pt x="32" y="45"/>
                </a:lnTo>
                <a:lnTo>
                  <a:pt x="29" y="50"/>
                </a:lnTo>
                <a:lnTo>
                  <a:pt x="25" y="52"/>
                </a:lnTo>
                <a:lnTo>
                  <a:pt x="18" y="53"/>
                </a:lnTo>
                <a:lnTo>
                  <a:pt x="16" y="53"/>
                </a:lnTo>
                <a:lnTo>
                  <a:pt x="14" y="53"/>
                </a:lnTo>
                <a:lnTo>
                  <a:pt x="13" y="52"/>
                </a:lnTo>
                <a:lnTo>
                  <a:pt x="9" y="52"/>
                </a:lnTo>
                <a:lnTo>
                  <a:pt x="5" y="50"/>
                </a:lnTo>
                <a:lnTo>
                  <a:pt x="4" y="50"/>
                </a:lnTo>
                <a:lnTo>
                  <a:pt x="2" y="50"/>
                </a:lnTo>
                <a:lnTo>
                  <a:pt x="2" y="52"/>
                </a:lnTo>
                <a:lnTo>
                  <a:pt x="2" y="53"/>
                </a:lnTo>
                <a:lnTo>
                  <a:pt x="2" y="36"/>
                </a:lnTo>
                <a:lnTo>
                  <a:pt x="4" y="41"/>
                </a:lnTo>
                <a:lnTo>
                  <a:pt x="4" y="45"/>
                </a:lnTo>
                <a:lnTo>
                  <a:pt x="7" y="46"/>
                </a:lnTo>
                <a:lnTo>
                  <a:pt x="9" y="48"/>
                </a:lnTo>
                <a:lnTo>
                  <a:pt x="13" y="50"/>
                </a:lnTo>
                <a:lnTo>
                  <a:pt x="18" y="50"/>
                </a:lnTo>
                <a:lnTo>
                  <a:pt x="21" y="50"/>
                </a:lnTo>
                <a:lnTo>
                  <a:pt x="25" y="48"/>
                </a:lnTo>
                <a:lnTo>
                  <a:pt x="27" y="46"/>
                </a:lnTo>
                <a:lnTo>
                  <a:pt x="27" y="43"/>
                </a:lnTo>
                <a:lnTo>
                  <a:pt x="27" y="41"/>
                </a:lnTo>
                <a:lnTo>
                  <a:pt x="27" y="39"/>
                </a:lnTo>
                <a:lnTo>
                  <a:pt x="25" y="37"/>
                </a:lnTo>
                <a:lnTo>
                  <a:pt x="23" y="36"/>
                </a:lnTo>
                <a:lnTo>
                  <a:pt x="21" y="34"/>
                </a:lnTo>
                <a:lnTo>
                  <a:pt x="20" y="32"/>
                </a:lnTo>
                <a:lnTo>
                  <a:pt x="16" y="30"/>
                </a:lnTo>
                <a:lnTo>
                  <a:pt x="9" y="27"/>
                </a:lnTo>
                <a:lnTo>
                  <a:pt x="5" y="25"/>
                </a:lnTo>
                <a:lnTo>
                  <a:pt x="4" y="21"/>
                </a:lnTo>
                <a:lnTo>
                  <a:pt x="2" y="20"/>
                </a:lnTo>
                <a:lnTo>
                  <a:pt x="0" y="16"/>
                </a:lnTo>
                <a:lnTo>
                  <a:pt x="0" y="14"/>
                </a:lnTo>
                <a:lnTo>
                  <a:pt x="2" y="9"/>
                </a:lnTo>
                <a:lnTo>
                  <a:pt x="5" y="4"/>
                </a:lnTo>
                <a:lnTo>
                  <a:pt x="9" y="2"/>
                </a:lnTo>
                <a:lnTo>
                  <a:pt x="16" y="0"/>
                </a:lnTo>
                <a:lnTo>
                  <a:pt x="20" y="0"/>
                </a:lnTo>
                <a:lnTo>
                  <a:pt x="25" y="2"/>
                </a:lnTo>
                <a:lnTo>
                  <a:pt x="27" y="4"/>
                </a:lnTo>
                <a:lnTo>
                  <a:pt x="29" y="4"/>
                </a:lnTo>
                <a:lnTo>
                  <a:pt x="29" y="2"/>
                </a:lnTo>
                <a:lnTo>
                  <a:pt x="30" y="0"/>
                </a:lnTo>
                <a:close/>
              </a:path>
            </a:pathLst>
          </a:custGeom>
          <a:solidFill>
            <a:srgbClr val="000000"/>
          </a:solidFill>
          <a:ln w="0">
            <a:solidFill>
              <a:srgbClr val="000000"/>
            </a:solidFill>
            <a:prstDash val="solid"/>
            <a:round/>
            <a:headEnd/>
            <a:tailEnd/>
          </a:ln>
        </p:spPr>
        <p:txBody>
          <a:bodyPr/>
          <a:lstStyle/>
          <a:p>
            <a:endParaRPr lang="en-US"/>
          </a:p>
        </p:txBody>
      </p:sp>
      <p:sp>
        <p:nvSpPr>
          <p:cNvPr id="8204" name="Freeform 16">
            <a:extLst>
              <a:ext uri="{FF2B5EF4-FFF2-40B4-BE49-F238E27FC236}">
                <a16:creationId xmlns:a16="http://schemas.microsoft.com/office/drawing/2014/main" id="{A3B55034-60E7-5A47-BBDB-550785FC4BC9}"/>
              </a:ext>
            </a:extLst>
          </p:cNvPr>
          <p:cNvSpPr>
            <a:spLocks noEditPoints="1"/>
          </p:cNvSpPr>
          <p:nvPr/>
        </p:nvSpPr>
        <p:spPr bwMode="auto">
          <a:xfrm>
            <a:off x="4484688" y="3494088"/>
            <a:ext cx="46037" cy="55562"/>
          </a:xfrm>
          <a:custGeom>
            <a:avLst/>
            <a:gdLst>
              <a:gd name="T0" fmla="*/ 2147483647 w 29"/>
              <a:gd name="T1" fmla="*/ 2147483647 h 35"/>
              <a:gd name="T2" fmla="*/ 2147483647 w 29"/>
              <a:gd name="T3" fmla="*/ 2147483647 h 35"/>
              <a:gd name="T4" fmla="*/ 2147483647 w 29"/>
              <a:gd name="T5" fmla="*/ 2147483647 h 35"/>
              <a:gd name="T6" fmla="*/ 2147483647 w 29"/>
              <a:gd name="T7" fmla="*/ 2147483647 h 35"/>
              <a:gd name="T8" fmla="*/ 2147483647 w 29"/>
              <a:gd name="T9" fmla="*/ 2147483647 h 35"/>
              <a:gd name="T10" fmla="*/ 2147483647 w 29"/>
              <a:gd name="T11" fmla="*/ 2147483647 h 35"/>
              <a:gd name="T12" fmla="*/ 2147483647 w 29"/>
              <a:gd name="T13" fmla="*/ 2147483647 h 35"/>
              <a:gd name="T14" fmla="*/ 2147483647 w 29"/>
              <a:gd name="T15" fmla="*/ 2147483647 h 35"/>
              <a:gd name="T16" fmla="*/ 2147483647 w 29"/>
              <a:gd name="T17" fmla="*/ 2147483647 h 35"/>
              <a:gd name="T18" fmla="*/ 2147483647 w 29"/>
              <a:gd name="T19" fmla="*/ 2147483647 h 35"/>
              <a:gd name="T20" fmla="*/ 2147483647 w 29"/>
              <a:gd name="T21" fmla="*/ 2147483647 h 35"/>
              <a:gd name="T22" fmla="*/ 2147483647 w 29"/>
              <a:gd name="T23" fmla="*/ 2147483647 h 35"/>
              <a:gd name="T24" fmla="*/ 2147483647 w 29"/>
              <a:gd name="T25" fmla="*/ 2147483647 h 35"/>
              <a:gd name="T26" fmla="*/ 2147483647 w 29"/>
              <a:gd name="T27" fmla="*/ 2147483647 h 35"/>
              <a:gd name="T28" fmla="*/ 2147483647 w 29"/>
              <a:gd name="T29" fmla="*/ 2147483647 h 35"/>
              <a:gd name="T30" fmla="*/ 2147483647 w 29"/>
              <a:gd name="T31" fmla="*/ 2147483647 h 35"/>
              <a:gd name="T32" fmla="*/ 2147483647 w 29"/>
              <a:gd name="T33" fmla="*/ 2147483647 h 35"/>
              <a:gd name="T34" fmla="*/ 0 w 29"/>
              <a:gd name="T35" fmla="*/ 2147483647 h 35"/>
              <a:gd name="T36" fmla="*/ 0 w 29"/>
              <a:gd name="T37" fmla="*/ 2147483647 h 35"/>
              <a:gd name="T38" fmla="*/ 0 w 29"/>
              <a:gd name="T39" fmla="*/ 2147483647 h 35"/>
              <a:gd name="T40" fmla="*/ 2147483647 w 29"/>
              <a:gd name="T41" fmla="*/ 2147483647 h 35"/>
              <a:gd name="T42" fmla="*/ 2147483647 w 29"/>
              <a:gd name="T43" fmla="*/ 2147483647 h 35"/>
              <a:gd name="T44" fmla="*/ 2147483647 w 29"/>
              <a:gd name="T45" fmla="*/ 2147483647 h 35"/>
              <a:gd name="T46" fmla="*/ 2147483647 w 29"/>
              <a:gd name="T47" fmla="*/ 0 h 35"/>
              <a:gd name="T48" fmla="*/ 2147483647 w 29"/>
              <a:gd name="T49" fmla="*/ 0 h 35"/>
              <a:gd name="T50" fmla="*/ 2147483647 w 29"/>
              <a:gd name="T51" fmla="*/ 0 h 35"/>
              <a:gd name="T52" fmla="*/ 2147483647 w 29"/>
              <a:gd name="T53" fmla="*/ 2147483647 h 35"/>
              <a:gd name="T54" fmla="*/ 2147483647 w 29"/>
              <a:gd name="T55" fmla="*/ 2147483647 h 35"/>
              <a:gd name="T56" fmla="*/ 2147483647 w 29"/>
              <a:gd name="T57" fmla="*/ 2147483647 h 35"/>
              <a:gd name="T58" fmla="*/ 2147483647 w 29"/>
              <a:gd name="T59" fmla="*/ 2147483647 h 35"/>
              <a:gd name="T60" fmla="*/ 2147483647 w 29"/>
              <a:gd name="T61" fmla="*/ 2147483647 h 35"/>
              <a:gd name="T62" fmla="*/ 2147483647 w 29"/>
              <a:gd name="T63" fmla="*/ 2147483647 h 35"/>
              <a:gd name="T64" fmla="*/ 2147483647 w 29"/>
              <a:gd name="T65" fmla="*/ 2147483647 h 35"/>
              <a:gd name="T66" fmla="*/ 2147483647 w 29"/>
              <a:gd name="T67" fmla="*/ 2147483647 h 35"/>
              <a:gd name="T68" fmla="*/ 2147483647 w 29"/>
              <a:gd name="T69" fmla="*/ 2147483647 h 35"/>
              <a:gd name="T70" fmla="*/ 2147483647 w 29"/>
              <a:gd name="T71" fmla="*/ 2147483647 h 35"/>
              <a:gd name="T72" fmla="*/ 2147483647 w 29"/>
              <a:gd name="T73" fmla="*/ 2147483647 h 35"/>
              <a:gd name="T74" fmla="*/ 2147483647 w 29"/>
              <a:gd name="T75" fmla="*/ 2147483647 h 35"/>
              <a:gd name="T76" fmla="*/ 2147483647 w 29"/>
              <a:gd name="T77" fmla="*/ 2147483647 h 35"/>
              <a:gd name="T78" fmla="*/ 2147483647 w 29"/>
              <a:gd name="T79" fmla="*/ 2147483647 h 35"/>
              <a:gd name="T80" fmla="*/ 2147483647 w 29"/>
              <a:gd name="T81" fmla="*/ 2147483647 h 35"/>
              <a:gd name="T82" fmla="*/ 2147483647 w 29"/>
              <a:gd name="T83" fmla="*/ 2147483647 h 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
              <a:gd name="T127" fmla="*/ 0 h 35"/>
              <a:gd name="T128" fmla="*/ 29 w 29"/>
              <a:gd name="T129" fmla="*/ 35 h 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 h="35">
                <a:moveTo>
                  <a:pt x="5" y="12"/>
                </a:moveTo>
                <a:lnTo>
                  <a:pt x="5" y="19"/>
                </a:lnTo>
                <a:lnTo>
                  <a:pt x="9" y="25"/>
                </a:lnTo>
                <a:lnTo>
                  <a:pt x="13" y="28"/>
                </a:lnTo>
                <a:lnTo>
                  <a:pt x="18" y="28"/>
                </a:lnTo>
                <a:lnTo>
                  <a:pt x="21" y="28"/>
                </a:lnTo>
                <a:lnTo>
                  <a:pt x="23" y="27"/>
                </a:lnTo>
                <a:lnTo>
                  <a:pt x="25" y="25"/>
                </a:lnTo>
                <a:lnTo>
                  <a:pt x="27" y="21"/>
                </a:lnTo>
                <a:lnTo>
                  <a:pt x="29" y="21"/>
                </a:lnTo>
                <a:lnTo>
                  <a:pt x="27" y="27"/>
                </a:lnTo>
                <a:lnTo>
                  <a:pt x="23" y="32"/>
                </a:lnTo>
                <a:lnTo>
                  <a:pt x="20" y="34"/>
                </a:lnTo>
                <a:lnTo>
                  <a:pt x="14" y="35"/>
                </a:lnTo>
                <a:lnTo>
                  <a:pt x="9" y="34"/>
                </a:lnTo>
                <a:lnTo>
                  <a:pt x="4" y="30"/>
                </a:lnTo>
                <a:lnTo>
                  <a:pt x="2" y="27"/>
                </a:lnTo>
                <a:lnTo>
                  <a:pt x="0" y="23"/>
                </a:lnTo>
                <a:lnTo>
                  <a:pt x="0" y="18"/>
                </a:lnTo>
                <a:lnTo>
                  <a:pt x="0" y="12"/>
                </a:lnTo>
                <a:lnTo>
                  <a:pt x="2" y="7"/>
                </a:lnTo>
                <a:lnTo>
                  <a:pt x="4" y="3"/>
                </a:lnTo>
                <a:lnTo>
                  <a:pt x="7" y="2"/>
                </a:lnTo>
                <a:lnTo>
                  <a:pt x="11" y="0"/>
                </a:lnTo>
                <a:lnTo>
                  <a:pt x="14" y="0"/>
                </a:lnTo>
                <a:lnTo>
                  <a:pt x="20" y="0"/>
                </a:lnTo>
                <a:lnTo>
                  <a:pt x="25" y="3"/>
                </a:lnTo>
                <a:lnTo>
                  <a:pt x="27" y="7"/>
                </a:lnTo>
                <a:lnTo>
                  <a:pt x="29" y="12"/>
                </a:lnTo>
                <a:lnTo>
                  <a:pt x="5" y="12"/>
                </a:lnTo>
                <a:close/>
                <a:moveTo>
                  <a:pt x="5" y="11"/>
                </a:moveTo>
                <a:lnTo>
                  <a:pt x="20" y="11"/>
                </a:lnTo>
                <a:lnTo>
                  <a:pt x="20" y="7"/>
                </a:lnTo>
                <a:lnTo>
                  <a:pt x="20" y="5"/>
                </a:lnTo>
                <a:lnTo>
                  <a:pt x="18" y="3"/>
                </a:lnTo>
                <a:lnTo>
                  <a:pt x="16" y="3"/>
                </a:lnTo>
                <a:lnTo>
                  <a:pt x="14" y="2"/>
                </a:lnTo>
                <a:lnTo>
                  <a:pt x="13" y="2"/>
                </a:lnTo>
                <a:lnTo>
                  <a:pt x="11" y="2"/>
                </a:lnTo>
                <a:lnTo>
                  <a:pt x="7" y="3"/>
                </a:lnTo>
                <a:lnTo>
                  <a:pt x="5" y="7"/>
                </a:lnTo>
                <a:lnTo>
                  <a:pt x="5" y="11"/>
                </a:lnTo>
                <a:close/>
              </a:path>
            </a:pathLst>
          </a:custGeom>
          <a:solidFill>
            <a:srgbClr val="000000"/>
          </a:solidFill>
          <a:ln w="0">
            <a:solidFill>
              <a:srgbClr val="000000"/>
            </a:solidFill>
            <a:prstDash val="solid"/>
            <a:round/>
            <a:headEnd/>
            <a:tailEnd/>
          </a:ln>
        </p:spPr>
        <p:txBody>
          <a:bodyPr/>
          <a:lstStyle/>
          <a:p>
            <a:endParaRPr lang="en-US"/>
          </a:p>
        </p:txBody>
      </p:sp>
      <p:sp>
        <p:nvSpPr>
          <p:cNvPr id="8205" name="Freeform 17">
            <a:extLst>
              <a:ext uri="{FF2B5EF4-FFF2-40B4-BE49-F238E27FC236}">
                <a16:creationId xmlns:a16="http://schemas.microsoft.com/office/drawing/2014/main" id="{6B63119B-9125-304C-99B5-AC6B4A22B1DA}"/>
              </a:ext>
            </a:extLst>
          </p:cNvPr>
          <p:cNvSpPr>
            <a:spLocks/>
          </p:cNvSpPr>
          <p:nvPr/>
        </p:nvSpPr>
        <p:spPr bwMode="auto">
          <a:xfrm>
            <a:off x="4535488" y="3494088"/>
            <a:ext cx="39687" cy="53975"/>
          </a:xfrm>
          <a:custGeom>
            <a:avLst/>
            <a:gdLst>
              <a:gd name="T0" fmla="*/ 2147483647 w 25"/>
              <a:gd name="T1" fmla="*/ 0 h 34"/>
              <a:gd name="T2" fmla="*/ 2147483647 w 25"/>
              <a:gd name="T3" fmla="*/ 2147483647 h 34"/>
              <a:gd name="T4" fmla="*/ 2147483647 w 25"/>
              <a:gd name="T5" fmla="*/ 2147483647 h 34"/>
              <a:gd name="T6" fmla="*/ 2147483647 w 25"/>
              <a:gd name="T7" fmla="*/ 0 h 34"/>
              <a:gd name="T8" fmla="*/ 2147483647 w 25"/>
              <a:gd name="T9" fmla="*/ 0 h 34"/>
              <a:gd name="T10" fmla="*/ 2147483647 w 25"/>
              <a:gd name="T11" fmla="*/ 0 h 34"/>
              <a:gd name="T12" fmla="*/ 2147483647 w 25"/>
              <a:gd name="T13" fmla="*/ 0 h 34"/>
              <a:gd name="T14" fmla="*/ 2147483647 w 25"/>
              <a:gd name="T15" fmla="*/ 2147483647 h 34"/>
              <a:gd name="T16" fmla="*/ 2147483647 w 25"/>
              <a:gd name="T17" fmla="*/ 2147483647 h 34"/>
              <a:gd name="T18" fmla="*/ 2147483647 w 25"/>
              <a:gd name="T19" fmla="*/ 2147483647 h 34"/>
              <a:gd name="T20" fmla="*/ 2147483647 w 25"/>
              <a:gd name="T21" fmla="*/ 2147483647 h 34"/>
              <a:gd name="T22" fmla="*/ 2147483647 w 25"/>
              <a:gd name="T23" fmla="*/ 2147483647 h 34"/>
              <a:gd name="T24" fmla="*/ 2147483647 w 25"/>
              <a:gd name="T25" fmla="*/ 2147483647 h 34"/>
              <a:gd name="T26" fmla="*/ 2147483647 w 25"/>
              <a:gd name="T27" fmla="*/ 2147483647 h 34"/>
              <a:gd name="T28" fmla="*/ 2147483647 w 25"/>
              <a:gd name="T29" fmla="*/ 2147483647 h 34"/>
              <a:gd name="T30" fmla="*/ 2147483647 w 25"/>
              <a:gd name="T31" fmla="*/ 2147483647 h 34"/>
              <a:gd name="T32" fmla="*/ 2147483647 w 25"/>
              <a:gd name="T33" fmla="*/ 2147483647 h 34"/>
              <a:gd name="T34" fmla="*/ 2147483647 w 25"/>
              <a:gd name="T35" fmla="*/ 2147483647 h 34"/>
              <a:gd name="T36" fmla="*/ 2147483647 w 25"/>
              <a:gd name="T37" fmla="*/ 2147483647 h 34"/>
              <a:gd name="T38" fmla="*/ 2147483647 w 25"/>
              <a:gd name="T39" fmla="*/ 2147483647 h 34"/>
              <a:gd name="T40" fmla="*/ 2147483647 w 25"/>
              <a:gd name="T41" fmla="*/ 2147483647 h 34"/>
              <a:gd name="T42" fmla="*/ 2147483647 w 25"/>
              <a:gd name="T43" fmla="*/ 2147483647 h 34"/>
              <a:gd name="T44" fmla="*/ 2147483647 w 25"/>
              <a:gd name="T45" fmla="*/ 2147483647 h 34"/>
              <a:gd name="T46" fmla="*/ 2147483647 w 25"/>
              <a:gd name="T47" fmla="*/ 2147483647 h 34"/>
              <a:gd name="T48" fmla="*/ 2147483647 w 25"/>
              <a:gd name="T49" fmla="*/ 2147483647 h 34"/>
              <a:gd name="T50" fmla="*/ 2147483647 w 25"/>
              <a:gd name="T51" fmla="*/ 2147483647 h 34"/>
              <a:gd name="T52" fmla="*/ 2147483647 w 25"/>
              <a:gd name="T53" fmla="*/ 2147483647 h 34"/>
              <a:gd name="T54" fmla="*/ 2147483647 w 25"/>
              <a:gd name="T55" fmla="*/ 2147483647 h 34"/>
              <a:gd name="T56" fmla="*/ 2147483647 w 25"/>
              <a:gd name="T57" fmla="*/ 2147483647 h 34"/>
              <a:gd name="T58" fmla="*/ 0 w 25"/>
              <a:gd name="T59" fmla="*/ 2147483647 h 34"/>
              <a:gd name="T60" fmla="*/ 0 w 25"/>
              <a:gd name="T61" fmla="*/ 2147483647 h 34"/>
              <a:gd name="T62" fmla="*/ 2147483647 w 25"/>
              <a:gd name="T63" fmla="*/ 2147483647 h 34"/>
              <a:gd name="T64" fmla="*/ 2147483647 w 25"/>
              <a:gd name="T65" fmla="*/ 2147483647 h 34"/>
              <a:gd name="T66" fmla="*/ 2147483647 w 25"/>
              <a:gd name="T67" fmla="*/ 2147483647 h 34"/>
              <a:gd name="T68" fmla="*/ 2147483647 w 25"/>
              <a:gd name="T69" fmla="*/ 2147483647 h 34"/>
              <a:gd name="T70" fmla="*/ 2147483647 w 25"/>
              <a:gd name="T71" fmla="*/ 2147483647 h 34"/>
              <a:gd name="T72" fmla="*/ 2147483647 w 25"/>
              <a:gd name="T73" fmla="*/ 2147483647 h 34"/>
              <a:gd name="T74" fmla="*/ 2147483647 w 25"/>
              <a:gd name="T75" fmla="*/ 2147483647 h 34"/>
              <a:gd name="T76" fmla="*/ 2147483647 w 25"/>
              <a:gd name="T77" fmla="*/ 2147483647 h 34"/>
              <a:gd name="T78" fmla="*/ 2147483647 w 25"/>
              <a:gd name="T79" fmla="*/ 2147483647 h 34"/>
              <a:gd name="T80" fmla="*/ 2147483647 w 25"/>
              <a:gd name="T81" fmla="*/ 2147483647 h 34"/>
              <a:gd name="T82" fmla="*/ 2147483647 w 25"/>
              <a:gd name="T83" fmla="*/ 2147483647 h 34"/>
              <a:gd name="T84" fmla="*/ 2147483647 w 25"/>
              <a:gd name="T85" fmla="*/ 2147483647 h 34"/>
              <a:gd name="T86" fmla="*/ 2147483647 w 25"/>
              <a:gd name="T87" fmla="*/ 2147483647 h 34"/>
              <a:gd name="T88" fmla="*/ 2147483647 w 25"/>
              <a:gd name="T89" fmla="*/ 2147483647 h 34"/>
              <a:gd name="T90" fmla="*/ 0 w 25"/>
              <a:gd name="T91" fmla="*/ 2147483647 h 34"/>
              <a:gd name="T92" fmla="*/ 0 w 25"/>
              <a:gd name="T93" fmla="*/ 2147483647 h 34"/>
              <a:gd name="T94" fmla="*/ 2147483647 w 25"/>
              <a:gd name="T95" fmla="*/ 0 h 34"/>
              <a:gd name="T96" fmla="*/ 2147483647 w 25"/>
              <a:gd name="T97" fmla="*/ 0 h 3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5"/>
              <a:gd name="T148" fmla="*/ 0 h 34"/>
              <a:gd name="T149" fmla="*/ 25 w 25"/>
              <a:gd name="T150" fmla="*/ 34 h 3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5" h="34">
                <a:moveTo>
                  <a:pt x="11" y="0"/>
                </a:moveTo>
                <a:lnTo>
                  <a:pt x="11" y="9"/>
                </a:lnTo>
                <a:lnTo>
                  <a:pt x="14" y="3"/>
                </a:lnTo>
                <a:lnTo>
                  <a:pt x="18" y="0"/>
                </a:lnTo>
                <a:lnTo>
                  <a:pt x="20" y="0"/>
                </a:lnTo>
                <a:lnTo>
                  <a:pt x="21" y="0"/>
                </a:lnTo>
                <a:lnTo>
                  <a:pt x="23" y="0"/>
                </a:lnTo>
                <a:lnTo>
                  <a:pt x="25" y="2"/>
                </a:lnTo>
                <a:lnTo>
                  <a:pt x="25" y="3"/>
                </a:lnTo>
                <a:lnTo>
                  <a:pt x="25" y="5"/>
                </a:lnTo>
                <a:lnTo>
                  <a:pt x="23" y="7"/>
                </a:lnTo>
                <a:lnTo>
                  <a:pt x="21" y="9"/>
                </a:lnTo>
                <a:lnTo>
                  <a:pt x="21" y="7"/>
                </a:lnTo>
                <a:lnTo>
                  <a:pt x="20" y="7"/>
                </a:lnTo>
                <a:lnTo>
                  <a:pt x="18" y="5"/>
                </a:lnTo>
                <a:lnTo>
                  <a:pt x="16" y="5"/>
                </a:lnTo>
                <a:lnTo>
                  <a:pt x="14" y="5"/>
                </a:lnTo>
                <a:lnTo>
                  <a:pt x="13" y="7"/>
                </a:lnTo>
                <a:lnTo>
                  <a:pt x="11" y="11"/>
                </a:lnTo>
                <a:lnTo>
                  <a:pt x="11" y="27"/>
                </a:lnTo>
                <a:lnTo>
                  <a:pt x="11" y="28"/>
                </a:lnTo>
                <a:lnTo>
                  <a:pt x="13" y="30"/>
                </a:lnTo>
                <a:lnTo>
                  <a:pt x="13" y="32"/>
                </a:lnTo>
                <a:lnTo>
                  <a:pt x="14" y="32"/>
                </a:lnTo>
                <a:lnTo>
                  <a:pt x="16" y="34"/>
                </a:lnTo>
                <a:lnTo>
                  <a:pt x="18" y="34"/>
                </a:lnTo>
                <a:lnTo>
                  <a:pt x="0" y="34"/>
                </a:lnTo>
                <a:lnTo>
                  <a:pt x="2" y="34"/>
                </a:lnTo>
                <a:lnTo>
                  <a:pt x="4" y="32"/>
                </a:lnTo>
                <a:lnTo>
                  <a:pt x="5" y="30"/>
                </a:lnTo>
                <a:lnTo>
                  <a:pt x="5" y="28"/>
                </a:lnTo>
                <a:lnTo>
                  <a:pt x="5" y="27"/>
                </a:lnTo>
                <a:lnTo>
                  <a:pt x="5" y="14"/>
                </a:lnTo>
                <a:lnTo>
                  <a:pt x="5" y="9"/>
                </a:lnTo>
                <a:lnTo>
                  <a:pt x="5" y="5"/>
                </a:lnTo>
                <a:lnTo>
                  <a:pt x="4" y="5"/>
                </a:lnTo>
                <a:lnTo>
                  <a:pt x="4" y="3"/>
                </a:lnTo>
                <a:lnTo>
                  <a:pt x="2" y="3"/>
                </a:lnTo>
                <a:lnTo>
                  <a:pt x="0" y="3"/>
                </a:lnTo>
                <a:lnTo>
                  <a:pt x="11" y="0"/>
                </a:lnTo>
                <a:close/>
              </a:path>
            </a:pathLst>
          </a:custGeom>
          <a:solidFill>
            <a:srgbClr val="000000"/>
          </a:solidFill>
          <a:ln w="0">
            <a:solidFill>
              <a:srgbClr val="000000"/>
            </a:solidFill>
            <a:prstDash val="solid"/>
            <a:round/>
            <a:headEnd/>
            <a:tailEnd/>
          </a:ln>
        </p:spPr>
        <p:txBody>
          <a:bodyPr/>
          <a:lstStyle/>
          <a:p>
            <a:endParaRPr lang="en-US"/>
          </a:p>
        </p:txBody>
      </p:sp>
      <p:sp>
        <p:nvSpPr>
          <p:cNvPr id="8206" name="Freeform 18">
            <a:extLst>
              <a:ext uri="{FF2B5EF4-FFF2-40B4-BE49-F238E27FC236}">
                <a16:creationId xmlns:a16="http://schemas.microsoft.com/office/drawing/2014/main" id="{E2F3E3FD-6E8F-B343-B95D-F89A8FAECE31}"/>
              </a:ext>
            </a:extLst>
          </p:cNvPr>
          <p:cNvSpPr>
            <a:spLocks noEditPoints="1"/>
          </p:cNvSpPr>
          <p:nvPr/>
        </p:nvSpPr>
        <p:spPr bwMode="auto">
          <a:xfrm>
            <a:off x="4581525" y="3462338"/>
            <a:ext cx="25400" cy="85725"/>
          </a:xfrm>
          <a:custGeom>
            <a:avLst/>
            <a:gdLst>
              <a:gd name="T0" fmla="*/ 2147483647 w 16"/>
              <a:gd name="T1" fmla="*/ 0 h 54"/>
              <a:gd name="T2" fmla="*/ 2147483647 w 16"/>
              <a:gd name="T3" fmla="*/ 0 h 54"/>
              <a:gd name="T4" fmla="*/ 2147483647 w 16"/>
              <a:gd name="T5" fmla="*/ 2147483647 h 54"/>
              <a:gd name="T6" fmla="*/ 2147483647 w 16"/>
              <a:gd name="T7" fmla="*/ 2147483647 h 54"/>
              <a:gd name="T8" fmla="*/ 2147483647 w 16"/>
              <a:gd name="T9" fmla="*/ 2147483647 h 54"/>
              <a:gd name="T10" fmla="*/ 2147483647 w 16"/>
              <a:gd name="T11" fmla="*/ 2147483647 h 54"/>
              <a:gd name="T12" fmla="*/ 2147483647 w 16"/>
              <a:gd name="T13" fmla="*/ 2147483647 h 54"/>
              <a:gd name="T14" fmla="*/ 2147483647 w 16"/>
              <a:gd name="T15" fmla="*/ 2147483647 h 54"/>
              <a:gd name="T16" fmla="*/ 2147483647 w 16"/>
              <a:gd name="T17" fmla="*/ 2147483647 h 54"/>
              <a:gd name="T18" fmla="*/ 2147483647 w 16"/>
              <a:gd name="T19" fmla="*/ 2147483647 h 54"/>
              <a:gd name="T20" fmla="*/ 2147483647 w 16"/>
              <a:gd name="T21" fmla="*/ 2147483647 h 54"/>
              <a:gd name="T22" fmla="*/ 2147483647 w 16"/>
              <a:gd name="T23" fmla="*/ 2147483647 h 54"/>
              <a:gd name="T24" fmla="*/ 2147483647 w 16"/>
              <a:gd name="T25" fmla="*/ 2147483647 h 54"/>
              <a:gd name="T26" fmla="*/ 2147483647 w 16"/>
              <a:gd name="T27" fmla="*/ 2147483647 h 54"/>
              <a:gd name="T28" fmla="*/ 2147483647 w 16"/>
              <a:gd name="T29" fmla="*/ 2147483647 h 54"/>
              <a:gd name="T30" fmla="*/ 2147483647 w 16"/>
              <a:gd name="T31" fmla="*/ 0 h 54"/>
              <a:gd name="T32" fmla="*/ 2147483647 w 16"/>
              <a:gd name="T33" fmla="*/ 0 h 54"/>
              <a:gd name="T34" fmla="*/ 2147483647 w 16"/>
              <a:gd name="T35" fmla="*/ 2147483647 h 54"/>
              <a:gd name="T36" fmla="*/ 2147483647 w 16"/>
              <a:gd name="T37" fmla="*/ 2147483647 h 54"/>
              <a:gd name="T38" fmla="*/ 2147483647 w 16"/>
              <a:gd name="T39" fmla="*/ 2147483647 h 54"/>
              <a:gd name="T40" fmla="*/ 2147483647 w 16"/>
              <a:gd name="T41" fmla="*/ 2147483647 h 54"/>
              <a:gd name="T42" fmla="*/ 2147483647 w 16"/>
              <a:gd name="T43" fmla="*/ 2147483647 h 54"/>
              <a:gd name="T44" fmla="*/ 2147483647 w 16"/>
              <a:gd name="T45" fmla="*/ 2147483647 h 54"/>
              <a:gd name="T46" fmla="*/ 2147483647 w 16"/>
              <a:gd name="T47" fmla="*/ 2147483647 h 54"/>
              <a:gd name="T48" fmla="*/ 2147483647 w 16"/>
              <a:gd name="T49" fmla="*/ 2147483647 h 54"/>
              <a:gd name="T50" fmla="*/ 2147483647 w 16"/>
              <a:gd name="T51" fmla="*/ 2147483647 h 54"/>
              <a:gd name="T52" fmla="*/ 0 w 16"/>
              <a:gd name="T53" fmla="*/ 2147483647 h 54"/>
              <a:gd name="T54" fmla="*/ 0 w 16"/>
              <a:gd name="T55" fmla="*/ 2147483647 h 54"/>
              <a:gd name="T56" fmla="*/ 2147483647 w 16"/>
              <a:gd name="T57" fmla="*/ 2147483647 h 54"/>
              <a:gd name="T58" fmla="*/ 2147483647 w 16"/>
              <a:gd name="T59" fmla="*/ 2147483647 h 54"/>
              <a:gd name="T60" fmla="*/ 2147483647 w 16"/>
              <a:gd name="T61" fmla="*/ 2147483647 h 54"/>
              <a:gd name="T62" fmla="*/ 2147483647 w 16"/>
              <a:gd name="T63" fmla="*/ 2147483647 h 54"/>
              <a:gd name="T64" fmla="*/ 2147483647 w 16"/>
              <a:gd name="T65" fmla="*/ 2147483647 h 54"/>
              <a:gd name="T66" fmla="*/ 2147483647 w 16"/>
              <a:gd name="T67" fmla="*/ 2147483647 h 54"/>
              <a:gd name="T68" fmla="*/ 2147483647 w 16"/>
              <a:gd name="T69" fmla="*/ 2147483647 h 54"/>
              <a:gd name="T70" fmla="*/ 2147483647 w 16"/>
              <a:gd name="T71" fmla="*/ 2147483647 h 54"/>
              <a:gd name="T72" fmla="*/ 2147483647 w 16"/>
              <a:gd name="T73" fmla="*/ 2147483647 h 54"/>
              <a:gd name="T74" fmla="*/ 2147483647 w 16"/>
              <a:gd name="T75" fmla="*/ 2147483647 h 54"/>
              <a:gd name="T76" fmla="*/ 2147483647 w 16"/>
              <a:gd name="T77" fmla="*/ 2147483647 h 54"/>
              <a:gd name="T78" fmla="*/ 2147483647 w 16"/>
              <a:gd name="T79" fmla="*/ 2147483647 h 54"/>
              <a:gd name="T80" fmla="*/ 2147483647 w 16"/>
              <a:gd name="T81" fmla="*/ 2147483647 h 54"/>
              <a:gd name="T82" fmla="*/ 2147483647 w 16"/>
              <a:gd name="T83" fmla="*/ 2147483647 h 54"/>
              <a:gd name="T84" fmla="*/ 0 w 16"/>
              <a:gd name="T85" fmla="*/ 2147483647 h 54"/>
              <a:gd name="T86" fmla="*/ 0 w 16"/>
              <a:gd name="T87" fmla="*/ 2147483647 h 54"/>
              <a:gd name="T88" fmla="*/ 2147483647 w 16"/>
              <a:gd name="T89" fmla="*/ 2147483647 h 54"/>
              <a:gd name="T90" fmla="*/ 2147483647 w 16"/>
              <a:gd name="T91" fmla="*/ 2147483647 h 5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
              <a:gd name="T139" fmla="*/ 0 h 54"/>
              <a:gd name="T140" fmla="*/ 16 w 16"/>
              <a:gd name="T141" fmla="*/ 54 h 5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 h="54">
                <a:moveTo>
                  <a:pt x="7" y="0"/>
                </a:moveTo>
                <a:lnTo>
                  <a:pt x="8" y="0"/>
                </a:lnTo>
                <a:lnTo>
                  <a:pt x="10" y="2"/>
                </a:lnTo>
                <a:lnTo>
                  <a:pt x="10" y="4"/>
                </a:lnTo>
                <a:lnTo>
                  <a:pt x="12" y="6"/>
                </a:lnTo>
                <a:lnTo>
                  <a:pt x="10" y="7"/>
                </a:lnTo>
                <a:lnTo>
                  <a:pt x="8" y="9"/>
                </a:lnTo>
                <a:lnTo>
                  <a:pt x="7" y="9"/>
                </a:lnTo>
                <a:lnTo>
                  <a:pt x="5" y="9"/>
                </a:lnTo>
                <a:lnTo>
                  <a:pt x="3" y="7"/>
                </a:lnTo>
                <a:lnTo>
                  <a:pt x="3" y="6"/>
                </a:lnTo>
                <a:lnTo>
                  <a:pt x="3" y="4"/>
                </a:lnTo>
                <a:lnTo>
                  <a:pt x="3" y="2"/>
                </a:lnTo>
                <a:lnTo>
                  <a:pt x="5" y="0"/>
                </a:lnTo>
                <a:lnTo>
                  <a:pt x="7" y="0"/>
                </a:lnTo>
                <a:close/>
                <a:moveTo>
                  <a:pt x="10" y="20"/>
                </a:moveTo>
                <a:lnTo>
                  <a:pt x="10" y="47"/>
                </a:lnTo>
                <a:lnTo>
                  <a:pt x="10" y="50"/>
                </a:lnTo>
                <a:lnTo>
                  <a:pt x="10" y="52"/>
                </a:lnTo>
                <a:lnTo>
                  <a:pt x="12" y="52"/>
                </a:lnTo>
                <a:lnTo>
                  <a:pt x="12" y="54"/>
                </a:lnTo>
                <a:lnTo>
                  <a:pt x="14" y="54"/>
                </a:lnTo>
                <a:lnTo>
                  <a:pt x="16" y="54"/>
                </a:lnTo>
                <a:lnTo>
                  <a:pt x="0" y="54"/>
                </a:lnTo>
                <a:lnTo>
                  <a:pt x="1" y="54"/>
                </a:lnTo>
                <a:lnTo>
                  <a:pt x="3" y="54"/>
                </a:lnTo>
                <a:lnTo>
                  <a:pt x="3" y="52"/>
                </a:lnTo>
                <a:lnTo>
                  <a:pt x="3" y="50"/>
                </a:lnTo>
                <a:lnTo>
                  <a:pt x="3" y="47"/>
                </a:lnTo>
                <a:lnTo>
                  <a:pt x="3" y="34"/>
                </a:lnTo>
                <a:lnTo>
                  <a:pt x="3" y="29"/>
                </a:lnTo>
                <a:lnTo>
                  <a:pt x="3" y="25"/>
                </a:lnTo>
                <a:lnTo>
                  <a:pt x="3" y="23"/>
                </a:lnTo>
                <a:lnTo>
                  <a:pt x="1" y="23"/>
                </a:lnTo>
                <a:lnTo>
                  <a:pt x="0" y="23"/>
                </a:lnTo>
                <a:lnTo>
                  <a:pt x="8" y="20"/>
                </a:lnTo>
                <a:lnTo>
                  <a:pt x="10" y="20"/>
                </a:lnTo>
                <a:close/>
              </a:path>
            </a:pathLst>
          </a:custGeom>
          <a:solidFill>
            <a:srgbClr val="000000"/>
          </a:solidFill>
          <a:ln w="0">
            <a:solidFill>
              <a:srgbClr val="000000"/>
            </a:solidFill>
            <a:prstDash val="solid"/>
            <a:round/>
            <a:headEnd/>
            <a:tailEnd/>
          </a:ln>
        </p:spPr>
        <p:txBody>
          <a:bodyPr/>
          <a:lstStyle/>
          <a:p>
            <a:endParaRPr lang="en-US"/>
          </a:p>
        </p:txBody>
      </p:sp>
      <p:sp>
        <p:nvSpPr>
          <p:cNvPr id="8207" name="Freeform 19">
            <a:extLst>
              <a:ext uri="{FF2B5EF4-FFF2-40B4-BE49-F238E27FC236}">
                <a16:creationId xmlns:a16="http://schemas.microsoft.com/office/drawing/2014/main" id="{AFFDE5D3-8C25-0C41-9C93-4A08EF134B8A}"/>
              </a:ext>
            </a:extLst>
          </p:cNvPr>
          <p:cNvSpPr>
            <a:spLocks noEditPoints="1"/>
          </p:cNvSpPr>
          <p:nvPr/>
        </p:nvSpPr>
        <p:spPr bwMode="auto">
          <a:xfrm>
            <a:off x="4611688" y="3494088"/>
            <a:ext cx="50800" cy="55562"/>
          </a:xfrm>
          <a:custGeom>
            <a:avLst/>
            <a:gdLst>
              <a:gd name="T0" fmla="*/ 2147483647 w 32"/>
              <a:gd name="T1" fmla="*/ 2147483647 h 35"/>
              <a:gd name="T2" fmla="*/ 2147483647 w 32"/>
              <a:gd name="T3" fmla="*/ 2147483647 h 35"/>
              <a:gd name="T4" fmla="*/ 2147483647 w 32"/>
              <a:gd name="T5" fmla="*/ 2147483647 h 35"/>
              <a:gd name="T6" fmla="*/ 2147483647 w 32"/>
              <a:gd name="T7" fmla="*/ 2147483647 h 35"/>
              <a:gd name="T8" fmla="*/ 0 w 32"/>
              <a:gd name="T9" fmla="*/ 2147483647 h 35"/>
              <a:gd name="T10" fmla="*/ 2147483647 w 32"/>
              <a:gd name="T11" fmla="*/ 2147483647 h 35"/>
              <a:gd name="T12" fmla="*/ 2147483647 w 32"/>
              <a:gd name="T13" fmla="*/ 2147483647 h 35"/>
              <a:gd name="T14" fmla="*/ 2147483647 w 32"/>
              <a:gd name="T15" fmla="*/ 2147483647 h 35"/>
              <a:gd name="T16" fmla="*/ 2147483647 w 32"/>
              <a:gd name="T17" fmla="*/ 2147483647 h 35"/>
              <a:gd name="T18" fmla="*/ 2147483647 w 32"/>
              <a:gd name="T19" fmla="*/ 2147483647 h 35"/>
              <a:gd name="T20" fmla="*/ 2147483647 w 32"/>
              <a:gd name="T21" fmla="*/ 2147483647 h 35"/>
              <a:gd name="T22" fmla="*/ 2147483647 w 32"/>
              <a:gd name="T23" fmla="*/ 2147483647 h 35"/>
              <a:gd name="T24" fmla="*/ 2147483647 w 32"/>
              <a:gd name="T25" fmla="*/ 2147483647 h 35"/>
              <a:gd name="T26" fmla="*/ 2147483647 w 32"/>
              <a:gd name="T27" fmla="*/ 2147483647 h 35"/>
              <a:gd name="T28" fmla="*/ 2147483647 w 32"/>
              <a:gd name="T29" fmla="*/ 2147483647 h 35"/>
              <a:gd name="T30" fmla="*/ 2147483647 w 32"/>
              <a:gd name="T31" fmla="*/ 2147483647 h 35"/>
              <a:gd name="T32" fmla="*/ 2147483647 w 32"/>
              <a:gd name="T33" fmla="*/ 2147483647 h 35"/>
              <a:gd name="T34" fmla="*/ 2147483647 w 32"/>
              <a:gd name="T35" fmla="*/ 2147483647 h 35"/>
              <a:gd name="T36" fmla="*/ 2147483647 w 32"/>
              <a:gd name="T37" fmla="*/ 0 h 35"/>
              <a:gd name="T38" fmla="*/ 2147483647 w 32"/>
              <a:gd name="T39" fmla="*/ 0 h 35"/>
              <a:gd name="T40" fmla="*/ 2147483647 w 32"/>
              <a:gd name="T41" fmla="*/ 2147483647 h 35"/>
              <a:gd name="T42" fmla="*/ 2147483647 w 32"/>
              <a:gd name="T43" fmla="*/ 2147483647 h 35"/>
              <a:gd name="T44" fmla="*/ 2147483647 w 32"/>
              <a:gd name="T45" fmla="*/ 2147483647 h 35"/>
              <a:gd name="T46" fmla="*/ 2147483647 w 32"/>
              <a:gd name="T47" fmla="*/ 2147483647 h 35"/>
              <a:gd name="T48" fmla="*/ 2147483647 w 32"/>
              <a:gd name="T49" fmla="*/ 2147483647 h 35"/>
              <a:gd name="T50" fmla="*/ 2147483647 w 32"/>
              <a:gd name="T51" fmla="*/ 2147483647 h 35"/>
              <a:gd name="T52" fmla="*/ 2147483647 w 32"/>
              <a:gd name="T53" fmla="*/ 2147483647 h 35"/>
              <a:gd name="T54" fmla="*/ 2147483647 w 32"/>
              <a:gd name="T55" fmla="*/ 2147483647 h 35"/>
              <a:gd name="T56" fmla="*/ 2147483647 w 32"/>
              <a:gd name="T57" fmla="*/ 2147483647 h 35"/>
              <a:gd name="T58" fmla="*/ 2147483647 w 32"/>
              <a:gd name="T59" fmla="*/ 2147483647 h 35"/>
              <a:gd name="T60" fmla="*/ 2147483647 w 32"/>
              <a:gd name="T61" fmla="*/ 2147483647 h 35"/>
              <a:gd name="T62" fmla="*/ 2147483647 w 32"/>
              <a:gd name="T63" fmla="*/ 2147483647 h 35"/>
              <a:gd name="T64" fmla="*/ 2147483647 w 32"/>
              <a:gd name="T65" fmla="*/ 2147483647 h 35"/>
              <a:gd name="T66" fmla="*/ 2147483647 w 32"/>
              <a:gd name="T67" fmla="*/ 2147483647 h 35"/>
              <a:gd name="T68" fmla="*/ 2147483647 w 32"/>
              <a:gd name="T69" fmla="*/ 2147483647 h 35"/>
              <a:gd name="T70" fmla="*/ 2147483647 w 32"/>
              <a:gd name="T71" fmla="*/ 2147483647 h 35"/>
              <a:gd name="T72" fmla="*/ 2147483647 w 32"/>
              <a:gd name="T73" fmla="*/ 2147483647 h 35"/>
              <a:gd name="T74" fmla="*/ 2147483647 w 32"/>
              <a:gd name="T75" fmla="*/ 2147483647 h 3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
              <a:gd name="T115" fmla="*/ 0 h 35"/>
              <a:gd name="T116" fmla="*/ 32 w 32"/>
              <a:gd name="T117" fmla="*/ 35 h 3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 h="35">
                <a:moveTo>
                  <a:pt x="20" y="28"/>
                </a:moveTo>
                <a:lnTo>
                  <a:pt x="18" y="32"/>
                </a:lnTo>
                <a:lnTo>
                  <a:pt x="14" y="34"/>
                </a:lnTo>
                <a:lnTo>
                  <a:pt x="11" y="35"/>
                </a:lnTo>
                <a:lnTo>
                  <a:pt x="9" y="35"/>
                </a:lnTo>
                <a:lnTo>
                  <a:pt x="5" y="35"/>
                </a:lnTo>
                <a:lnTo>
                  <a:pt x="4" y="32"/>
                </a:lnTo>
                <a:lnTo>
                  <a:pt x="2" y="30"/>
                </a:lnTo>
                <a:lnTo>
                  <a:pt x="0" y="27"/>
                </a:lnTo>
                <a:lnTo>
                  <a:pt x="2" y="25"/>
                </a:lnTo>
                <a:lnTo>
                  <a:pt x="2" y="23"/>
                </a:lnTo>
                <a:lnTo>
                  <a:pt x="4" y="19"/>
                </a:lnTo>
                <a:lnTo>
                  <a:pt x="7" y="18"/>
                </a:lnTo>
                <a:lnTo>
                  <a:pt x="13" y="14"/>
                </a:lnTo>
                <a:lnTo>
                  <a:pt x="20" y="12"/>
                </a:lnTo>
                <a:lnTo>
                  <a:pt x="20" y="11"/>
                </a:lnTo>
                <a:lnTo>
                  <a:pt x="20" y="7"/>
                </a:lnTo>
                <a:lnTo>
                  <a:pt x="18" y="3"/>
                </a:lnTo>
                <a:lnTo>
                  <a:pt x="16" y="2"/>
                </a:lnTo>
                <a:lnTo>
                  <a:pt x="14" y="2"/>
                </a:lnTo>
                <a:lnTo>
                  <a:pt x="13" y="2"/>
                </a:lnTo>
                <a:lnTo>
                  <a:pt x="11" y="3"/>
                </a:lnTo>
                <a:lnTo>
                  <a:pt x="9" y="5"/>
                </a:lnTo>
                <a:lnTo>
                  <a:pt x="9" y="9"/>
                </a:lnTo>
                <a:lnTo>
                  <a:pt x="9" y="11"/>
                </a:lnTo>
                <a:lnTo>
                  <a:pt x="7" y="12"/>
                </a:lnTo>
                <a:lnTo>
                  <a:pt x="5" y="12"/>
                </a:lnTo>
                <a:lnTo>
                  <a:pt x="4" y="12"/>
                </a:lnTo>
                <a:lnTo>
                  <a:pt x="4" y="11"/>
                </a:lnTo>
                <a:lnTo>
                  <a:pt x="2" y="9"/>
                </a:lnTo>
                <a:lnTo>
                  <a:pt x="4" y="5"/>
                </a:lnTo>
                <a:lnTo>
                  <a:pt x="5" y="2"/>
                </a:lnTo>
                <a:lnTo>
                  <a:pt x="9" y="0"/>
                </a:lnTo>
                <a:lnTo>
                  <a:pt x="14" y="0"/>
                </a:lnTo>
                <a:lnTo>
                  <a:pt x="20" y="0"/>
                </a:lnTo>
                <a:lnTo>
                  <a:pt x="23" y="0"/>
                </a:lnTo>
                <a:lnTo>
                  <a:pt x="25" y="2"/>
                </a:lnTo>
                <a:lnTo>
                  <a:pt x="27" y="5"/>
                </a:lnTo>
                <a:lnTo>
                  <a:pt x="27" y="7"/>
                </a:lnTo>
                <a:lnTo>
                  <a:pt x="27" y="11"/>
                </a:lnTo>
                <a:lnTo>
                  <a:pt x="27" y="23"/>
                </a:lnTo>
                <a:lnTo>
                  <a:pt x="27" y="27"/>
                </a:lnTo>
                <a:lnTo>
                  <a:pt x="27" y="28"/>
                </a:lnTo>
                <a:lnTo>
                  <a:pt x="27" y="30"/>
                </a:lnTo>
                <a:lnTo>
                  <a:pt x="29" y="30"/>
                </a:lnTo>
                <a:lnTo>
                  <a:pt x="30" y="30"/>
                </a:lnTo>
                <a:lnTo>
                  <a:pt x="32" y="28"/>
                </a:lnTo>
                <a:lnTo>
                  <a:pt x="32" y="30"/>
                </a:lnTo>
                <a:lnTo>
                  <a:pt x="29" y="34"/>
                </a:lnTo>
                <a:lnTo>
                  <a:pt x="25" y="35"/>
                </a:lnTo>
                <a:lnTo>
                  <a:pt x="23" y="35"/>
                </a:lnTo>
                <a:lnTo>
                  <a:pt x="21" y="34"/>
                </a:lnTo>
                <a:lnTo>
                  <a:pt x="20" y="32"/>
                </a:lnTo>
                <a:lnTo>
                  <a:pt x="20" y="28"/>
                </a:lnTo>
                <a:close/>
                <a:moveTo>
                  <a:pt x="20" y="27"/>
                </a:moveTo>
                <a:lnTo>
                  <a:pt x="20" y="14"/>
                </a:lnTo>
                <a:lnTo>
                  <a:pt x="16" y="16"/>
                </a:lnTo>
                <a:lnTo>
                  <a:pt x="13" y="18"/>
                </a:lnTo>
                <a:lnTo>
                  <a:pt x="11" y="19"/>
                </a:lnTo>
                <a:lnTo>
                  <a:pt x="9" y="21"/>
                </a:lnTo>
                <a:lnTo>
                  <a:pt x="7" y="23"/>
                </a:lnTo>
                <a:lnTo>
                  <a:pt x="7" y="25"/>
                </a:lnTo>
                <a:lnTo>
                  <a:pt x="7" y="27"/>
                </a:lnTo>
                <a:lnTo>
                  <a:pt x="9" y="28"/>
                </a:lnTo>
                <a:lnTo>
                  <a:pt x="11" y="30"/>
                </a:lnTo>
                <a:lnTo>
                  <a:pt x="13" y="30"/>
                </a:lnTo>
                <a:lnTo>
                  <a:pt x="16" y="30"/>
                </a:lnTo>
                <a:lnTo>
                  <a:pt x="20" y="27"/>
                </a:lnTo>
                <a:close/>
              </a:path>
            </a:pathLst>
          </a:custGeom>
          <a:solidFill>
            <a:srgbClr val="000000"/>
          </a:solidFill>
          <a:ln w="0">
            <a:solidFill>
              <a:srgbClr val="000000"/>
            </a:solidFill>
            <a:prstDash val="solid"/>
            <a:round/>
            <a:headEnd/>
            <a:tailEnd/>
          </a:ln>
        </p:spPr>
        <p:txBody>
          <a:bodyPr/>
          <a:lstStyle/>
          <a:p>
            <a:endParaRPr lang="en-US"/>
          </a:p>
        </p:txBody>
      </p:sp>
      <p:sp>
        <p:nvSpPr>
          <p:cNvPr id="8208" name="Freeform 20">
            <a:extLst>
              <a:ext uri="{FF2B5EF4-FFF2-40B4-BE49-F238E27FC236}">
                <a16:creationId xmlns:a16="http://schemas.microsoft.com/office/drawing/2014/main" id="{FBBF3CFB-192C-0D4A-98BB-7524DAF2B85D}"/>
              </a:ext>
            </a:extLst>
          </p:cNvPr>
          <p:cNvSpPr>
            <a:spLocks/>
          </p:cNvSpPr>
          <p:nvPr/>
        </p:nvSpPr>
        <p:spPr bwMode="auto">
          <a:xfrm>
            <a:off x="4668838" y="3462338"/>
            <a:ext cx="25400" cy="85725"/>
          </a:xfrm>
          <a:custGeom>
            <a:avLst/>
            <a:gdLst>
              <a:gd name="T0" fmla="*/ 2147483647 w 16"/>
              <a:gd name="T1" fmla="*/ 0 h 54"/>
              <a:gd name="T2" fmla="*/ 2147483647 w 16"/>
              <a:gd name="T3" fmla="*/ 2147483647 h 54"/>
              <a:gd name="T4" fmla="*/ 2147483647 w 16"/>
              <a:gd name="T5" fmla="*/ 2147483647 h 54"/>
              <a:gd name="T6" fmla="*/ 2147483647 w 16"/>
              <a:gd name="T7" fmla="*/ 2147483647 h 54"/>
              <a:gd name="T8" fmla="*/ 2147483647 w 16"/>
              <a:gd name="T9" fmla="*/ 2147483647 h 54"/>
              <a:gd name="T10" fmla="*/ 2147483647 w 16"/>
              <a:gd name="T11" fmla="*/ 2147483647 h 54"/>
              <a:gd name="T12" fmla="*/ 2147483647 w 16"/>
              <a:gd name="T13" fmla="*/ 2147483647 h 54"/>
              <a:gd name="T14" fmla="*/ 2147483647 w 16"/>
              <a:gd name="T15" fmla="*/ 2147483647 h 54"/>
              <a:gd name="T16" fmla="*/ 2147483647 w 16"/>
              <a:gd name="T17" fmla="*/ 2147483647 h 54"/>
              <a:gd name="T18" fmla="*/ 0 w 16"/>
              <a:gd name="T19" fmla="*/ 2147483647 h 54"/>
              <a:gd name="T20" fmla="*/ 0 w 16"/>
              <a:gd name="T21" fmla="*/ 2147483647 h 54"/>
              <a:gd name="T22" fmla="*/ 2147483647 w 16"/>
              <a:gd name="T23" fmla="*/ 2147483647 h 54"/>
              <a:gd name="T24" fmla="*/ 2147483647 w 16"/>
              <a:gd name="T25" fmla="*/ 2147483647 h 54"/>
              <a:gd name="T26" fmla="*/ 2147483647 w 16"/>
              <a:gd name="T27" fmla="*/ 2147483647 h 54"/>
              <a:gd name="T28" fmla="*/ 2147483647 w 16"/>
              <a:gd name="T29" fmla="*/ 2147483647 h 54"/>
              <a:gd name="T30" fmla="*/ 2147483647 w 16"/>
              <a:gd name="T31" fmla="*/ 2147483647 h 54"/>
              <a:gd name="T32" fmla="*/ 2147483647 w 16"/>
              <a:gd name="T33" fmla="*/ 2147483647 h 54"/>
              <a:gd name="T34" fmla="*/ 2147483647 w 16"/>
              <a:gd name="T35" fmla="*/ 2147483647 h 54"/>
              <a:gd name="T36" fmla="*/ 2147483647 w 16"/>
              <a:gd name="T37" fmla="*/ 2147483647 h 54"/>
              <a:gd name="T38" fmla="*/ 2147483647 w 16"/>
              <a:gd name="T39" fmla="*/ 2147483647 h 54"/>
              <a:gd name="T40" fmla="*/ 2147483647 w 16"/>
              <a:gd name="T41" fmla="*/ 2147483647 h 54"/>
              <a:gd name="T42" fmla="*/ 2147483647 w 16"/>
              <a:gd name="T43" fmla="*/ 2147483647 h 54"/>
              <a:gd name="T44" fmla="*/ 2147483647 w 16"/>
              <a:gd name="T45" fmla="*/ 2147483647 h 54"/>
              <a:gd name="T46" fmla="*/ 2147483647 w 16"/>
              <a:gd name="T47" fmla="*/ 2147483647 h 54"/>
              <a:gd name="T48" fmla="*/ 2147483647 w 16"/>
              <a:gd name="T49" fmla="*/ 2147483647 h 54"/>
              <a:gd name="T50" fmla="*/ 2147483647 w 16"/>
              <a:gd name="T51" fmla="*/ 2147483647 h 54"/>
              <a:gd name="T52" fmla="*/ 0 w 16"/>
              <a:gd name="T53" fmla="*/ 2147483647 h 54"/>
              <a:gd name="T54" fmla="*/ 2147483647 w 16"/>
              <a:gd name="T55" fmla="*/ 0 h 54"/>
              <a:gd name="T56" fmla="*/ 2147483647 w 16"/>
              <a:gd name="T57" fmla="*/ 0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6"/>
              <a:gd name="T88" fmla="*/ 0 h 54"/>
              <a:gd name="T89" fmla="*/ 16 w 16"/>
              <a:gd name="T90" fmla="*/ 54 h 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6" h="54">
                <a:moveTo>
                  <a:pt x="12" y="0"/>
                </a:moveTo>
                <a:lnTo>
                  <a:pt x="12" y="47"/>
                </a:lnTo>
                <a:lnTo>
                  <a:pt x="12" y="50"/>
                </a:lnTo>
                <a:lnTo>
                  <a:pt x="12" y="52"/>
                </a:lnTo>
                <a:lnTo>
                  <a:pt x="14" y="54"/>
                </a:lnTo>
                <a:lnTo>
                  <a:pt x="16" y="54"/>
                </a:lnTo>
                <a:lnTo>
                  <a:pt x="0" y="54"/>
                </a:lnTo>
                <a:lnTo>
                  <a:pt x="2" y="54"/>
                </a:lnTo>
                <a:lnTo>
                  <a:pt x="3" y="54"/>
                </a:lnTo>
                <a:lnTo>
                  <a:pt x="3" y="52"/>
                </a:lnTo>
                <a:lnTo>
                  <a:pt x="5" y="52"/>
                </a:lnTo>
                <a:lnTo>
                  <a:pt x="5" y="50"/>
                </a:lnTo>
                <a:lnTo>
                  <a:pt x="5" y="47"/>
                </a:lnTo>
                <a:lnTo>
                  <a:pt x="5" y="15"/>
                </a:lnTo>
                <a:lnTo>
                  <a:pt x="5" y="9"/>
                </a:lnTo>
                <a:lnTo>
                  <a:pt x="5" y="7"/>
                </a:lnTo>
                <a:lnTo>
                  <a:pt x="5" y="6"/>
                </a:lnTo>
                <a:lnTo>
                  <a:pt x="3" y="6"/>
                </a:lnTo>
                <a:lnTo>
                  <a:pt x="2" y="6"/>
                </a:lnTo>
                <a:lnTo>
                  <a:pt x="0" y="4"/>
                </a:lnTo>
                <a:lnTo>
                  <a:pt x="10" y="0"/>
                </a:lnTo>
                <a:lnTo>
                  <a:pt x="12" y="0"/>
                </a:lnTo>
                <a:close/>
              </a:path>
            </a:pathLst>
          </a:custGeom>
          <a:solidFill>
            <a:srgbClr val="000000"/>
          </a:solidFill>
          <a:ln w="0">
            <a:solidFill>
              <a:srgbClr val="000000"/>
            </a:solidFill>
            <a:prstDash val="solid"/>
            <a:round/>
            <a:headEnd/>
            <a:tailEnd/>
          </a:ln>
        </p:spPr>
        <p:txBody>
          <a:bodyPr/>
          <a:lstStyle/>
          <a:p>
            <a:endParaRPr lang="en-US"/>
          </a:p>
        </p:txBody>
      </p:sp>
      <p:sp>
        <p:nvSpPr>
          <p:cNvPr id="8209" name="Freeform 21">
            <a:extLst>
              <a:ext uri="{FF2B5EF4-FFF2-40B4-BE49-F238E27FC236}">
                <a16:creationId xmlns:a16="http://schemas.microsoft.com/office/drawing/2014/main" id="{2C00A780-CC13-BA48-902C-F5244B4C18FE}"/>
              </a:ext>
            </a:extLst>
          </p:cNvPr>
          <p:cNvSpPr>
            <a:spLocks/>
          </p:cNvSpPr>
          <p:nvPr/>
        </p:nvSpPr>
        <p:spPr bwMode="auto">
          <a:xfrm>
            <a:off x="4414838" y="1736725"/>
            <a:ext cx="52387" cy="82550"/>
          </a:xfrm>
          <a:custGeom>
            <a:avLst/>
            <a:gdLst>
              <a:gd name="T0" fmla="*/ 2147483647 w 33"/>
              <a:gd name="T1" fmla="*/ 2147483647 h 52"/>
              <a:gd name="T2" fmla="*/ 2147483647 w 33"/>
              <a:gd name="T3" fmla="*/ 2147483647 h 52"/>
              <a:gd name="T4" fmla="*/ 0 w 33"/>
              <a:gd name="T5" fmla="*/ 2147483647 h 52"/>
              <a:gd name="T6" fmla="*/ 0 w 33"/>
              <a:gd name="T7" fmla="*/ 2147483647 h 52"/>
              <a:gd name="T8" fmla="*/ 2147483647 w 33"/>
              <a:gd name="T9" fmla="*/ 2147483647 h 52"/>
              <a:gd name="T10" fmla="*/ 2147483647 w 33"/>
              <a:gd name="T11" fmla="*/ 2147483647 h 52"/>
              <a:gd name="T12" fmla="*/ 2147483647 w 33"/>
              <a:gd name="T13" fmla="*/ 2147483647 h 52"/>
              <a:gd name="T14" fmla="*/ 2147483647 w 33"/>
              <a:gd name="T15" fmla="*/ 2147483647 h 52"/>
              <a:gd name="T16" fmla="*/ 2147483647 w 33"/>
              <a:gd name="T17" fmla="*/ 2147483647 h 52"/>
              <a:gd name="T18" fmla="*/ 2147483647 w 33"/>
              <a:gd name="T19" fmla="*/ 2147483647 h 52"/>
              <a:gd name="T20" fmla="*/ 2147483647 w 33"/>
              <a:gd name="T21" fmla="*/ 2147483647 h 52"/>
              <a:gd name="T22" fmla="*/ 2147483647 w 33"/>
              <a:gd name="T23" fmla="*/ 2147483647 h 52"/>
              <a:gd name="T24" fmla="*/ 2147483647 w 33"/>
              <a:gd name="T25" fmla="*/ 2147483647 h 52"/>
              <a:gd name="T26" fmla="*/ 2147483647 w 33"/>
              <a:gd name="T27" fmla="*/ 2147483647 h 52"/>
              <a:gd name="T28" fmla="*/ 2147483647 w 33"/>
              <a:gd name="T29" fmla="*/ 2147483647 h 52"/>
              <a:gd name="T30" fmla="*/ 2147483647 w 33"/>
              <a:gd name="T31" fmla="*/ 2147483647 h 52"/>
              <a:gd name="T32" fmla="*/ 2147483647 w 33"/>
              <a:gd name="T33" fmla="*/ 2147483647 h 52"/>
              <a:gd name="T34" fmla="*/ 2147483647 w 33"/>
              <a:gd name="T35" fmla="*/ 2147483647 h 52"/>
              <a:gd name="T36" fmla="*/ 2147483647 w 33"/>
              <a:gd name="T37" fmla="*/ 2147483647 h 52"/>
              <a:gd name="T38" fmla="*/ 2147483647 w 33"/>
              <a:gd name="T39" fmla="*/ 2147483647 h 52"/>
              <a:gd name="T40" fmla="*/ 2147483647 w 33"/>
              <a:gd name="T41" fmla="*/ 2147483647 h 52"/>
              <a:gd name="T42" fmla="*/ 2147483647 w 33"/>
              <a:gd name="T43" fmla="*/ 0 h 52"/>
              <a:gd name="T44" fmla="*/ 2147483647 w 33"/>
              <a:gd name="T45" fmla="*/ 2147483647 h 52"/>
              <a:gd name="T46" fmla="*/ 2147483647 w 33"/>
              <a:gd name="T47" fmla="*/ 2147483647 h 52"/>
              <a:gd name="T48" fmla="*/ 2147483647 w 33"/>
              <a:gd name="T49" fmla="*/ 2147483647 h 52"/>
              <a:gd name="T50" fmla="*/ 2147483647 w 33"/>
              <a:gd name="T51" fmla="*/ 2147483647 h 52"/>
              <a:gd name="T52" fmla="*/ 2147483647 w 33"/>
              <a:gd name="T53" fmla="*/ 2147483647 h 52"/>
              <a:gd name="T54" fmla="*/ 2147483647 w 33"/>
              <a:gd name="T55" fmla="*/ 2147483647 h 52"/>
              <a:gd name="T56" fmla="*/ 2147483647 w 33"/>
              <a:gd name="T57" fmla="*/ 2147483647 h 52"/>
              <a:gd name="T58" fmla="*/ 2147483647 w 33"/>
              <a:gd name="T59" fmla="*/ 2147483647 h 52"/>
              <a:gd name="T60" fmla="*/ 2147483647 w 33"/>
              <a:gd name="T61" fmla="*/ 2147483647 h 52"/>
              <a:gd name="T62" fmla="*/ 2147483647 w 33"/>
              <a:gd name="T63" fmla="*/ 2147483647 h 52"/>
              <a:gd name="T64" fmla="*/ 2147483647 w 33"/>
              <a:gd name="T65" fmla="*/ 2147483647 h 52"/>
              <a:gd name="T66" fmla="*/ 2147483647 w 33"/>
              <a:gd name="T67" fmla="*/ 2147483647 h 52"/>
              <a:gd name="T68" fmla="*/ 2147483647 w 33"/>
              <a:gd name="T69" fmla="*/ 2147483647 h 52"/>
              <a:gd name="T70" fmla="*/ 2147483647 w 33"/>
              <a:gd name="T71" fmla="*/ 2147483647 h 52"/>
              <a:gd name="T72" fmla="*/ 2147483647 w 33"/>
              <a:gd name="T73" fmla="*/ 2147483647 h 52"/>
              <a:gd name="T74" fmla="*/ 2147483647 w 33"/>
              <a:gd name="T75" fmla="*/ 2147483647 h 52"/>
              <a:gd name="T76" fmla="*/ 2147483647 w 33"/>
              <a:gd name="T77" fmla="*/ 2147483647 h 52"/>
              <a:gd name="T78" fmla="*/ 2147483647 w 33"/>
              <a:gd name="T79" fmla="*/ 2147483647 h 52"/>
              <a:gd name="T80" fmla="*/ 2147483647 w 33"/>
              <a:gd name="T81" fmla="*/ 2147483647 h 5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
              <a:gd name="T124" fmla="*/ 0 h 52"/>
              <a:gd name="T125" fmla="*/ 33 w 33"/>
              <a:gd name="T126" fmla="*/ 52 h 5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 h="52">
                <a:moveTo>
                  <a:pt x="33" y="43"/>
                </a:moveTo>
                <a:lnTo>
                  <a:pt x="30" y="52"/>
                </a:lnTo>
                <a:lnTo>
                  <a:pt x="0" y="52"/>
                </a:lnTo>
                <a:lnTo>
                  <a:pt x="8" y="43"/>
                </a:lnTo>
                <a:lnTo>
                  <a:pt x="14" y="37"/>
                </a:lnTo>
                <a:lnTo>
                  <a:pt x="19" y="32"/>
                </a:lnTo>
                <a:lnTo>
                  <a:pt x="23" y="23"/>
                </a:lnTo>
                <a:lnTo>
                  <a:pt x="24" y="18"/>
                </a:lnTo>
                <a:lnTo>
                  <a:pt x="23" y="12"/>
                </a:lnTo>
                <a:lnTo>
                  <a:pt x="21" y="9"/>
                </a:lnTo>
                <a:lnTo>
                  <a:pt x="17" y="7"/>
                </a:lnTo>
                <a:lnTo>
                  <a:pt x="14" y="5"/>
                </a:lnTo>
                <a:lnTo>
                  <a:pt x="10" y="7"/>
                </a:lnTo>
                <a:lnTo>
                  <a:pt x="7" y="9"/>
                </a:lnTo>
                <a:lnTo>
                  <a:pt x="5" y="11"/>
                </a:lnTo>
                <a:lnTo>
                  <a:pt x="3" y="14"/>
                </a:lnTo>
                <a:lnTo>
                  <a:pt x="1" y="14"/>
                </a:lnTo>
                <a:lnTo>
                  <a:pt x="3" y="9"/>
                </a:lnTo>
                <a:lnTo>
                  <a:pt x="7" y="4"/>
                </a:lnTo>
                <a:lnTo>
                  <a:pt x="10" y="2"/>
                </a:lnTo>
                <a:lnTo>
                  <a:pt x="16" y="0"/>
                </a:lnTo>
                <a:lnTo>
                  <a:pt x="21" y="2"/>
                </a:lnTo>
                <a:lnTo>
                  <a:pt x="26" y="4"/>
                </a:lnTo>
                <a:lnTo>
                  <a:pt x="30" y="9"/>
                </a:lnTo>
                <a:lnTo>
                  <a:pt x="30" y="14"/>
                </a:lnTo>
                <a:lnTo>
                  <a:pt x="30" y="18"/>
                </a:lnTo>
                <a:lnTo>
                  <a:pt x="28" y="21"/>
                </a:lnTo>
                <a:lnTo>
                  <a:pt x="24" y="28"/>
                </a:lnTo>
                <a:lnTo>
                  <a:pt x="19" y="34"/>
                </a:lnTo>
                <a:lnTo>
                  <a:pt x="14" y="41"/>
                </a:lnTo>
                <a:lnTo>
                  <a:pt x="10" y="44"/>
                </a:lnTo>
                <a:lnTo>
                  <a:pt x="7" y="46"/>
                </a:lnTo>
                <a:lnTo>
                  <a:pt x="21" y="46"/>
                </a:lnTo>
                <a:lnTo>
                  <a:pt x="24" y="46"/>
                </a:lnTo>
                <a:lnTo>
                  <a:pt x="26" y="46"/>
                </a:lnTo>
                <a:lnTo>
                  <a:pt x="28" y="46"/>
                </a:lnTo>
                <a:lnTo>
                  <a:pt x="30" y="44"/>
                </a:lnTo>
                <a:lnTo>
                  <a:pt x="32" y="44"/>
                </a:lnTo>
                <a:lnTo>
                  <a:pt x="32" y="43"/>
                </a:lnTo>
                <a:lnTo>
                  <a:pt x="33" y="43"/>
                </a:lnTo>
                <a:close/>
              </a:path>
            </a:pathLst>
          </a:custGeom>
          <a:solidFill>
            <a:srgbClr val="000000"/>
          </a:solidFill>
          <a:ln w="0">
            <a:solidFill>
              <a:srgbClr val="000000"/>
            </a:solidFill>
            <a:prstDash val="solid"/>
            <a:round/>
            <a:headEnd/>
            <a:tailEnd/>
          </a:ln>
        </p:spPr>
        <p:txBody>
          <a:bodyPr/>
          <a:lstStyle/>
          <a:p>
            <a:endParaRPr lang="en-US"/>
          </a:p>
        </p:txBody>
      </p:sp>
      <p:sp>
        <p:nvSpPr>
          <p:cNvPr id="8210" name="Freeform 22">
            <a:extLst>
              <a:ext uri="{FF2B5EF4-FFF2-40B4-BE49-F238E27FC236}">
                <a16:creationId xmlns:a16="http://schemas.microsoft.com/office/drawing/2014/main" id="{800A072D-7BAB-FA4E-8901-A1C2B5DE8574}"/>
              </a:ext>
            </a:extLst>
          </p:cNvPr>
          <p:cNvSpPr>
            <a:spLocks noEditPoints="1"/>
          </p:cNvSpPr>
          <p:nvPr/>
        </p:nvSpPr>
        <p:spPr bwMode="auto">
          <a:xfrm>
            <a:off x="4473575" y="1739900"/>
            <a:ext cx="61913" cy="79375"/>
          </a:xfrm>
          <a:custGeom>
            <a:avLst/>
            <a:gdLst>
              <a:gd name="T0" fmla="*/ 2147483647 w 39"/>
              <a:gd name="T1" fmla="*/ 2147483647 h 50"/>
              <a:gd name="T2" fmla="*/ 2147483647 w 39"/>
              <a:gd name="T3" fmla="*/ 2147483647 h 50"/>
              <a:gd name="T4" fmla="*/ 2147483647 w 39"/>
              <a:gd name="T5" fmla="*/ 2147483647 h 50"/>
              <a:gd name="T6" fmla="*/ 2147483647 w 39"/>
              <a:gd name="T7" fmla="*/ 2147483647 h 50"/>
              <a:gd name="T8" fmla="*/ 2147483647 w 39"/>
              <a:gd name="T9" fmla="*/ 2147483647 h 50"/>
              <a:gd name="T10" fmla="*/ 2147483647 w 39"/>
              <a:gd name="T11" fmla="*/ 2147483647 h 50"/>
              <a:gd name="T12" fmla="*/ 2147483647 w 39"/>
              <a:gd name="T13" fmla="*/ 2147483647 h 50"/>
              <a:gd name="T14" fmla="*/ 2147483647 w 39"/>
              <a:gd name="T15" fmla="*/ 2147483647 h 50"/>
              <a:gd name="T16" fmla="*/ 0 w 39"/>
              <a:gd name="T17" fmla="*/ 2147483647 h 50"/>
              <a:gd name="T18" fmla="*/ 0 w 39"/>
              <a:gd name="T19" fmla="*/ 2147483647 h 50"/>
              <a:gd name="T20" fmla="*/ 2147483647 w 39"/>
              <a:gd name="T21" fmla="*/ 2147483647 h 50"/>
              <a:gd name="T22" fmla="*/ 2147483647 w 39"/>
              <a:gd name="T23" fmla="*/ 2147483647 h 50"/>
              <a:gd name="T24" fmla="*/ 2147483647 w 39"/>
              <a:gd name="T25" fmla="*/ 2147483647 h 50"/>
              <a:gd name="T26" fmla="*/ 2147483647 w 39"/>
              <a:gd name="T27" fmla="*/ 2147483647 h 50"/>
              <a:gd name="T28" fmla="*/ 2147483647 w 39"/>
              <a:gd name="T29" fmla="*/ 2147483647 h 50"/>
              <a:gd name="T30" fmla="*/ 2147483647 w 39"/>
              <a:gd name="T31" fmla="*/ 2147483647 h 50"/>
              <a:gd name="T32" fmla="*/ 2147483647 w 39"/>
              <a:gd name="T33" fmla="*/ 2147483647 h 50"/>
              <a:gd name="T34" fmla="*/ 2147483647 w 39"/>
              <a:gd name="T35" fmla="*/ 2147483647 h 50"/>
              <a:gd name="T36" fmla="*/ 2147483647 w 39"/>
              <a:gd name="T37" fmla="*/ 0 h 50"/>
              <a:gd name="T38" fmla="*/ 2147483647 w 39"/>
              <a:gd name="T39" fmla="*/ 0 h 50"/>
              <a:gd name="T40" fmla="*/ 0 w 39"/>
              <a:gd name="T41" fmla="*/ 0 h 50"/>
              <a:gd name="T42" fmla="*/ 0 w 39"/>
              <a:gd name="T43" fmla="*/ 0 h 50"/>
              <a:gd name="T44" fmla="*/ 2147483647 w 39"/>
              <a:gd name="T45" fmla="*/ 0 h 50"/>
              <a:gd name="T46" fmla="*/ 2147483647 w 39"/>
              <a:gd name="T47" fmla="*/ 0 h 50"/>
              <a:gd name="T48" fmla="*/ 2147483647 w 39"/>
              <a:gd name="T49" fmla="*/ 0 h 50"/>
              <a:gd name="T50" fmla="*/ 2147483647 w 39"/>
              <a:gd name="T51" fmla="*/ 2147483647 h 50"/>
              <a:gd name="T52" fmla="*/ 2147483647 w 39"/>
              <a:gd name="T53" fmla="*/ 2147483647 h 50"/>
              <a:gd name="T54" fmla="*/ 2147483647 w 39"/>
              <a:gd name="T55" fmla="*/ 2147483647 h 50"/>
              <a:gd name="T56" fmla="*/ 2147483647 w 39"/>
              <a:gd name="T57" fmla="*/ 2147483647 h 50"/>
              <a:gd name="T58" fmla="*/ 2147483647 w 39"/>
              <a:gd name="T59" fmla="*/ 2147483647 h 50"/>
              <a:gd name="T60" fmla="*/ 2147483647 w 39"/>
              <a:gd name="T61" fmla="*/ 2147483647 h 50"/>
              <a:gd name="T62" fmla="*/ 2147483647 w 39"/>
              <a:gd name="T63" fmla="*/ 2147483647 h 50"/>
              <a:gd name="T64" fmla="*/ 2147483647 w 39"/>
              <a:gd name="T65" fmla="*/ 2147483647 h 50"/>
              <a:gd name="T66" fmla="*/ 2147483647 w 39"/>
              <a:gd name="T67" fmla="*/ 2147483647 h 50"/>
              <a:gd name="T68" fmla="*/ 2147483647 w 39"/>
              <a:gd name="T69" fmla="*/ 2147483647 h 50"/>
              <a:gd name="T70" fmla="*/ 2147483647 w 39"/>
              <a:gd name="T71" fmla="*/ 2147483647 h 50"/>
              <a:gd name="T72" fmla="*/ 2147483647 w 39"/>
              <a:gd name="T73" fmla="*/ 2147483647 h 50"/>
              <a:gd name="T74" fmla="*/ 2147483647 w 39"/>
              <a:gd name="T75" fmla="*/ 2147483647 h 50"/>
              <a:gd name="T76" fmla="*/ 2147483647 w 39"/>
              <a:gd name="T77" fmla="*/ 2147483647 h 50"/>
              <a:gd name="T78" fmla="*/ 2147483647 w 39"/>
              <a:gd name="T79" fmla="*/ 2147483647 h 50"/>
              <a:gd name="T80" fmla="*/ 2147483647 w 39"/>
              <a:gd name="T81" fmla="*/ 2147483647 h 50"/>
              <a:gd name="T82" fmla="*/ 2147483647 w 39"/>
              <a:gd name="T83" fmla="*/ 2147483647 h 50"/>
              <a:gd name="T84" fmla="*/ 2147483647 w 39"/>
              <a:gd name="T85" fmla="*/ 2147483647 h 50"/>
              <a:gd name="T86" fmla="*/ 2147483647 w 39"/>
              <a:gd name="T87" fmla="*/ 2147483647 h 50"/>
              <a:gd name="T88" fmla="*/ 2147483647 w 39"/>
              <a:gd name="T89" fmla="*/ 2147483647 h 50"/>
              <a:gd name="T90" fmla="*/ 2147483647 w 39"/>
              <a:gd name="T91" fmla="*/ 2147483647 h 50"/>
              <a:gd name="T92" fmla="*/ 2147483647 w 39"/>
              <a:gd name="T93" fmla="*/ 2147483647 h 50"/>
              <a:gd name="T94" fmla="*/ 2147483647 w 39"/>
              <a:gd name="T95" fmla="*/ 2147483647 h 50"/>
              <a:gd name="T96" fmla="*/ 2147483647 w 39"/>
              <a:gd name="T97" fmla="*/ 2147483647 h 50"/>
              <a:gd name="T98" fmla="*/ 2147483647 w 39"/>
              <a:gd name="T99" fmla="*/ 2147483647 h 50"/>
              <a:gd name="T100" fmla="*/ 2147483647 w 39"/>
              <a:gd name="T101" fmla="*/ 2147483647 h 50"/>
              <a:gd name="T102" fmla="*/ 2147483647 w 39"/>
              <a:gd name="T103" fmla="*/ 2147483647 h 50"/>
              <a:gd name="T104" fmla="*/ 2147483647 w 39"/>
              <a:gd name="T105" fmla="*/ 2147483647 h 50"/>
              <a:gd name="T106" fmla="*/ 2147483647 w 39"/>
              <a:gd name="T107" fmla="*/ 2147483647 h 50"/>
              <a:gd name="T108" fmla="*/ 2147483647 w 39"/>
              <a:gd name="T109" fmla="*/ 2147483647 h 50"/>
              <a:gd name="T110" fmla="*/ 2147483647 w 39"/>
              <a:gd name="T111" fmla="*/ 2147483647 h 5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9"/>
              <a:gd name="T169" fmla="*/ 0 h 50"/>
              <a:gd name="T170" fmla="*/ 39 w 39"/>
              <a:gd name="T171" fmla="*/ 50 h 5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9" h="50">
                <a:moveTo>
                  <a:pt x="16" y="26"/>
                </a:moveTo>
                <a:lnTo>
                  <a:pt x="16" y="41"/>
                </a:lnTo>
                <a:lnTo>
                  <a:pt x="16" y="46"/>
                </a:lnTo>
                <a:lnTo>
                  <a:pt x="16" y="48"/>
                </a:lnTo>
                <a:lnTo>
                  <a:pt x="18" y="50"/>
                </a:lnTo>
                <a:lnTo>
                  <a:pt x="21" y="50"/>
                </a:lnTo>
                <a:lnTo>
                  <a:pt x="23" y="50"/>
                </a:lnTo>
                <a:lnTo>
                  <a:pt x="0" y="50"/>
                </a:lnTo>
                <a:lnTo>
                  <a:pt x="3" y="50"/>
                </a:lnTo>
                <a:lnTo>
                  <a:pt x="5" y="50"/>
                </a:lnTo>
                <a:lnTo>
                  <a:pt x="7" y="48"/>
                </a:lnTo>
                <a:lnTo>
                  <a:pt x="7" y="46"/>
                </a:lnTo>
                <a:lnTo>
                  <a:pt x="7" y="41"/>
                </a:lnTo>
                <a:lnTo>
                  <a:pt x="7" y="9"/>
                </a:lnTo>
                <a:lnTo>
                  <a:pt x="7" y="3"/>
                </a:lnTo>
                <a:lnTo>
                  <a:pt x="7" y="2"/>
                </a:lnTo>
                <a:lnTo>
                  <a:pt x="5" y="0"/>
                </a:lnTo>
                <a:lnTo>
                  <a:pt x="3" y="0"/>
                </a:lnTo>
                <a:lnTo>
                  <a:pt x="0" y="0"/>
                </a:lnTo>
                <a:lnTo>
                  <a:pt x="20" y="0"/>
                </a:lnTo>
                <a:lnTo>
                  <a:pt x="27" y="0"/>
                </a:lnTo>
                <a:lnTo>
                  <a:pt x="30" y="0"/>
                </a:lnTo>
                <a:lnTo>
                  <a:pt x="34" y="2"/>
                </a:lnTo>
                <a:lnTo>
                  <a:pt x="37" y="5"/>
                </a:lnTo>
                <a:lnTo>
                  <a:pt x="39" y="9"/>
                </a:lnTo>
                <a:lnTo>
                  <a:pt x="39" y="12"/>
                </a:lnTo>
                <a:lnTo>
                  <a:pt x="39" y="19"/>
                </a:lnTo>
                <a:lnTo>
                  <a:pt x="36" y="23"/>
                </a:lnTo>
                <a:lnTo>
                  <a:pt x="32" y="25"/>
                </a:lnTo>
                <a:lnTo>
                  <a:pt x="28" y="26"/>
                </a:lnTo>
                <a:lnTo>
                  <a:pt x="23" y="26"/>
                </a:lnTo>
                <a:lnTo>
                  <a:pt x="21" y="26"/>
                </a:lnTo>
                <a:lnTo>
                  <a:pt x="20" y="26"/>
                </a:lnTo>
                <a:lnTo>
                  <a:pt x="18" y="26"/>
                </a:lnTo>
                <a:lnTo>
                  <a:pt x="16" y="26"/>
                </a:lnTo>
                <a:close/>
                <a:moveTo>
                  <a:pt x="16" y="25"/>
                </a:moveTo>
                <a:lnTo>
                  <a:pt x="18" y="25"/>
                </a:lnTo>
                <a:lnTo>
                  <a:pt x="20" y="25"/>
                </a:lnTo>
                <a:lnTo>
                  <a:pt x="21" y="25"/>
                </a:lnTo>
                <a:lnTo>
                  <a:pt x="25" y="25"/>
                </a:lnTo>
                <a:lnTo>
                  <a:pt x="28" y="21"/>
                </a:lnTo>
                <a:lnTo>
                  <a:pt x="30" y="18"/>
                </a:lnTo>
                <a:lnTo>
                  <a:pt x="32" y="14"/>
                </a:lnTo>
                <a:lnTo>
                  <a:pt x="30" y="10"/>
                </a:lnTo>
                <a:lnTo>
                  <a:pt x="30" y="7"/>
                </a:lnTo>
                <a:lnTo>
                  <a:pt x="28" y="5"/>
                </a:lnTo>
                <a:lnTo>
                  <a:pt x="27" y="3"/>
                </a:lnTo>
                <a:lnTo>
                  <a:pt x="23" y="2"/>
                </a:lnTo>
                <a:lnTo>
                  <a:pt x="20" y="2"/>
                </a:lnTo>
                <a:lnTo>
                  <a:pt x="18" y="2"/>
                </a:lnTo>
                <a:lnTo>
                  <a:pt x="16" y="2"/>
                </a:lnTo>
                <a:lnTo>
                  <a:pt x="16" y="25"/>
                </a:lnTo>
                <a:close/>
              </a:path>
            </a:pathLst>
          </a:custGeom>
          <a:solidFill>
            <a:srgbClr val="000000"/>
          </a:solidFill>
          <a:ln w="0">
            <a:solidFill>
              <a:srgbClr val="000000"/>
            </a:solidFill>
            <a:prstDash val="solid"/>
            <a:round/>
            <a:headEnd/>
            <a:tailEnd/>
          </a:ln>
        </p:spPr>
        <p:txBody>
          <a:bodyPr/>
          <a:lstStyle/>
          <a:p>
            <a:endParaRPr lang="en-US"/>
          </a:p>
        </p:txBody>
      </p:sp>
      <p:sp>
        <p:nvSpPr>
          <p:cNvPr id="8211" name="Freeform 23">
            <a:extLst>
              <a:ext uri="{FF2B5EF4-FFF2-40B4-BE49-F238E27FC236}">
                <a16:creationId xmlns:a16="http://schemas.microsoft.com/office/drawing/2014/main" id="{5D6A58B2-07A7-5146-AB21-A640B2646FB6}"/>
              </a:ext>
            </a:extLst>
          </p:cNvPr>
          <p:cNvSpPr>
            <a:spLocks/>
          </p:cNvSpPr>
          <p:nvPr/>
        </p:nvSpPr>
        <p:spPr bwMode="auto">
          <a:xfrm>
            <a:off x="4541838" y="1739900"/>
            <a:ext cx="69850" cy="79375"/>
          </a:xfrm>
          <a:custGeom>
            <a:avLst/>
            <a:gdLst>
              <a:gd name="T0" fmla="*/ 2147483647 w 44"/>
              <a:gd name="T1" fmla="*/ 2147483647 h 50"/>
              <a:gd name="T2" fmla="*/ 2147483647 w 44"/>
              <a:gd name="T3" fmla="*/ 2147483647 h 50"/>
              <a:gd name="T4" fmla="*/ 2147483647 w 44"/>
              <a:gd name="T5" fmla="*/ 2147483647 h 50"/>
              <a:gd name="T6" fmla="*/ 0 w 44"/>
              <a:gd name="T7" fmla="*/ 2147483647 h 50"/>
              <a:gd name="T8" fmla="*/ 0 w 44"/>
              <a:gd name="T9" fmla="*/ 2147483647 h 50"/>
              <a:gd name="T10" fmla="*/ 2147483647 w 44"/>
              <a:gd name="T11" fmla="*/ 2147483647 h 50"/>
              <a:gd name="T12" fmla="*/ 2147483647 w 44"/>
              <a:gd name="T13" fmla="*/ 2147483647 h 50"/>
              <a:gd name="T14" fmla="*/ 2147483647 w 44"/>
              <a:gd name="T15" fmla="*/ 2147483647 h 50"/>
              <a:gd name="T16" fmla="*/ 2147483647 w 44"/>
              <a:gd name="T17" fmla="*/ 2147483647 h 50"/>
              <a:gd name="T18" fmla="*/ 2147483647 w 44"/>
              <a:gd name="T19" fmla="*/ 2147483647 h 50"/>
              <a:gd name="T20" fmla="*/ 2147483647 w 44"/>
              <a:gd name="T21" fmla="*/ 2147483647 h 50"/>
              <a:gd name="T22" fmla="*/ 2147483647 w 44"/>
              <a:gd name="T23" fmla="*/ 2147483647 h 50"/>
              <a:gd name="T24" fmla="*/ 2147483647 w 44"/>
              <a:gd name="T25" fmla="*/ 2147483647 h 50"/>
              <a:gd name="T26" fmla="*/ 2147483647 w 44"/>
              <a:gd name="T27" fmla="*/ 0 h 50"/>
              <a:gd name="T28" fmla="*/ 2147483647 w 44"/>
              <a:gd name="T29" fmla="*/ 0 h 50"/>
              <a:gd name="T30" fmla="*/ 0 w 44"/>
              <a:gd name="T31" fmla="*/ 0 h 50"/>
              <a:gd name="T32" fmla="*/ 0 w 44"/>
              <a:gd name="T33" fmla="*/ 0 h 50"/>
              <a:gd name="T34" fmla="*/ 2147483647 w 44"/>
              <a:gd name="T35" fmla="*/ 0 h 50"/>
              <a:gd name="T36" fmla="*/ 2147483647 w 44"/>
              <a:gd name="T37" fmla="*/ 0 h 50"/>
              <a:gd name="T38" fmla="*/ 2147483647 w 44"/>
              <a:gd name="T39" fmla="*/ 0 h 50"/>
              <a:gd name="T40" fmla="*/ 2147483647 w 44"/>
              <a:gd name="T41" fmla="*/ 0 h 50"/>
              <a:gd name="T42" fmla="*/ 2147483647 w 44"/>
              <a:gd name="T43" fmla="*/ 2147483647 h 50"/>
              <a:gd name="T44" fmla="*/ 2147483647 w 44"/>
              <a:gd name="T45" fmla="*/ 2147483647 h 50"/>
              <a:gd name="T46" fmla="*/ 2147483647 w 44"/>
              <a:gd name="T47" fmla="*/ 2147483647 h 50"/>
              <a:gd name="T48" fmla="*/ 2147483647 w 44"/>
              <a:gd name="T49" fmla="*/ 2147483647 h 50"/>
              <a:gd name="T50" fmla="*/ 2147483647 w 44"/>
              <a:gd name="T51" fmla="*/ 2147483647 h 50"/>
              <a:gd name="T52" fmla="*/ 2147483647 w 44"/>
              <a:gd name="T53" fmla="*/ 2147483647 h 50"/>
              <a:gd name="T54" fmla="*/ 2147483647 w 44"/>
              <a:gd name="T55" fmla="*/ 2147483647 h 50"/>
              <a:gd name="T56" fmla="*/ 2147483647 w 44"/>
              <a:gd name="T57" fmla="*/ 2147483647 h 50"/>
              <a:gd name="T58" fmla="*/ 2147483647 w 44"/>
              <a:gd name="T59" fmla="*/ 2147483647 h 50"/>
              <a:gd name="T60" fmla="*/ 2147483647 w 44"/>
              <a:gd name="T61" fmla="*/ 2147483647 h 50"/>
              <a:gd name="T62" fmla="*/ 2147483647 w 44"/>
              <a:gd name="T63" fmla="*/ 2147483647 h 50"/>
              <a:gd name="T64" fmla="*/ 2147483647 w 44"/>
              <a:gd name="T65" fmla="*/ 2147483647 h 50"/>
              <a:gd name="T66" fmla="*/ 2147483647 w 44"/>
              <a:gd name="T67" fmla="*/ 2147483647 h 50"/>
              <a:gd name="T68" fmla="*/ 2147483647 w 44"/>
              <a:gd name="T69" fmla="*/ 2147483647 h 50"/>
              <a:gd name="T70" fmla="*/ 2147483647 w 44"/>
              <a:gd name="T71" fmla="*/ 2147483647 h 50"/>
              <a:gd name="T72" fmla="*/ 2147483647 w 44"/>
              <a:gd name="T73" fmla="*/ 2147483647 h 50"/>
              <a:gd name="T74" fmla="*/ 2147483647 w 44"/>
              <a:gd name="T75" fmla="*/ 2147483647 h 50"/>
              <a:gd name="T76" fmla="*/ 2147483647 w 44"/>
              <a:gd name="T77" fmla="*/ 2147483647 h 5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4"/>
              <a:gd name="T118" fmla="*/ 0 h 50"/>
              <a:gd name="T119" fmla="*/ 44 w 44"/>
              <a:gd name="T120" fmla="*/ 50 h 5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4" h="50">
                <a:moveTo>
                  <a:pt x="42" y="37"/>
                </a:moveTo>
                <a:lnTo>
                  <a:pt x="44" y="37"/>
                </a:lnTo>
                <a:lnTo>
                  <a:pt x="39" y="50"/>
                </a:lnTo>
                <a:lnTo>
                  <a:pt x="0" y="50"/>
                </a:lnTo>
                <a:lnTo>
                  <a:pt x="1" y="50"/>
                </a:lnTo>
                <a:lnTo>
                  <a:pt x="5" y="50"/>
                </a:lnTo>
                <a:lnTo>
                  <a:pt x="7" y="48"/>
                </a:lnTo>
                <a:lnTo>
                  <a:pt x="7" y="46"/>
                </a:lnTo>
                <a:lnTo>
                  <a:pt x="7" y="41"/>
                </a:lnTo>
                <a:lnTo>
                  <a:pt x="7" y="9"/>
                </a:lnTo>
                <a:lnTo>
                  <a:pt x="7" y="3"/>
                </a:lnTo>
                <a:lnTo>
                  <a:pt x="7" y="2"/>
                </a:lnTo>
                <a:lnTo>
                  <a:pt x="5" y="0"/>
                </a:lnTo>
                <a:lnTo>
                  <a:pt x="1" y="0"/>
                </a:lnTo>
                <a:lnTo>
                  <a:pt x="0" y="0"/>
                </a:lnTo>
                <a:lnTo>
                  <a:pt x="23" y="0"/>
                </a:lnTo>
                <a:lnTo>
                  <a:pt x="19" y="0"/>
                </a:lnTo>
                <a:lnTo>
                  <a:pt x="17" y="0"/>
                </a:lnTo>
                <a:lnTo>
                  <a:pt x="16" y="2"/>
                </a:lnTo>
                <a:lnTo>
                  <a:pt x="16" y="3"/>
                </a:lnTo>
                <a:lnTo>
                  <a:pt x="14" y="5"/>
                </a:lnTo>
                <a:lnTo>
                  <a:pt x="14" y="9"/>
                </a:lnTo>
                <a:lnTo>
                  <a:pt x="14" y="42"/>
                </a:lnTo>
                <a:lnTo>
                  <a:pt x="14" y="44"/>
                </a:lnTo>
                <a:lnTo>
                  <a:pt x="16" y="46"/>
                </a:lnTo>
                <a:lnTo>
                  <a:pt x="16" y="48"/>
                </a:lnTo>
                <a:lnTo>
                  <a:pt x="19" y="48"/>
                </a:lnTo>
                <a:lnTo>
                  <a:pt x="23" y="48"/>
                </a:lnTo>
                <a:lnTo>
                  <a:pt x="26" y="48"/>
                </a:lnTo>
                <a:lnTo>
                  <a:pt x="30" y="48"/>
                </a:lnTo>
                <a:lnTo>
                  <a:pt x="33" y="48"/>
                </a:lnTo>
                <a:lnTo>
                  <a:pt x="35" y="46"/>
                </a:lnTo>
                <a:lnTo>
                  <a:pt x="39" y="44"/>
                </a:lnTo>
                <a:lnTo>
                  <a:pt x="41" y="41"/>
                </a:lnTo>
                <a:lnTo>
                  <a:pt x="42" y="37"/>
                </a:lnTo>
                <a:close/>
              </a:path>
            </a:pathLst>
          </a:custGeom>
          <a:solidFill>
            <a:srgbClr val="000000"/>
          </a:solidFill>
          <a:ln w="0">
            <a:solidFill>
              <a:srgbClr val="000000"/>
            </a:solidFill>
            <a:prstDash val="solid"/>
            <a:round/>
            <a:headEnd/>
            <a:tailEnd/>
          </a:ln>
        </p:spPr>
        <p:txBody>
          <a:bodyPr/>
          <a:lstStyle/>
          <a:p>
            <a:endParaRPr lang="en-US"/>
          </a:p>
        </p:txBody>
      </p:sp>
      <p:sp>
        <p:nvSpPr>
          <p:cNvPr id="8212" name="Freeform 24">
            <a:extLst>
              <a:ext uri="{FF2B5EF4-FFF2-40B4-BE49-F238E27FC236}">
                <a16:creationId xmlns:a16="http://schemas.microsoft.com/office/drawing/2014/main" id="{257E1350-615D-B845-8F9E-758C2E23A720}"/>
              </a:ext>
            </a:extLst>
          </p:cNvPr>
          <p:cNvSpPr>
            <a:spLocks/>
          </p:cNvSpPr>
          <p:nvPr/>
        </p:nvSpPr>
        <p:spPr bwMode="auto">
          <a:xfrm>
            <a:off x="4416425" y="1177925"/>
            <a:ext cx="71438" cy="84138"/>
          </a:xfrm>
          <a:custGeom>
            <a:avLst/>
            <a:gdLst>
              <a:gd name="T0" fmla="*/ 2147483647 w 45"/>
              <a:gd name="T1" fmla="*/ 0 h 53"/>
              <a:gd name="T2" fmla="*/ 2147483647 w 45"/>
              <a:gd name="T3" fmla="*/ 2147483647 h 53"/>
              <a:gd name="T4" fmla="*/ 2147483647 w 45"/>
              <a:gd name="T5" fmla="*/ 2147483647 h 53"/>
              <a:gd name="T6" fmla="*/ 2147483647 w 45"/>
              <a:gd name="T7" fmla="*/ 2147483647 h 53"/>
              <a:gd name="T8" fmla="*/ 2147483647 w 45"/>
              <a:gd name="T9" fmla="*/ 2147483647 h 53"/>
              <a:gd name="T10" fmla="*/ 2147483647 w 45"/>
              <a:gd name="T11" fmla="*/ 2147483647 h 53"/>
              <a:gd name="T12" fmla="*/ 2147483647 w 45"/>
              <a:gd name="T13" fmla="*/ 2147483647 h 53"/>
              <a:gd name="T14" fmla="*/ 2147483647 w 45"/>
              <a:gd name="T15" fmla="*/ 2147483647 h 53"/>
              <a:gd name="T16" fmla="*/ 2147483647 w 45"/>
              <a:gd name="T17" fmla="*/ 2147483647 h 53"/>
              <a:gd name="T18" fmla="*/ 2147483647 w 45"/>
              <a:gd name="T19" fmla="*/ 2147483647 h 53"/>
              <a:gd name="T20" fmla="*/ 2147483647 w 45"/>
              <a:gd name="T21" fmla="*/ 2147483647 h 53"/>
              <a:gd name="T22" fmla="*/ 2147483647 w 45"/>
              <a:gd name="T23" fmla="*/ 2147483647 h 53"/>
              <a:gd name="T24" fmla="*/ 2147483647 w 45"/>
              <a:gd name="T25" fmla="*/ 2147483647 h 53"/>
              <a:gd name="T26" fmla="*/ 2147483647 w 45"/>
              <a:gd name="T27" fmla="*/ 2147483647 h 53"/>
              <a:gd name="T28" fmla="*/ 2147483647 w 45"/>
              <a:gd name="T29" fmla="*/ 2147483647 h 53"/>
              <a:gd name="T30" fmla="*/ 2147483647 w 45"/>
              <a:gd name="T31" fmla="*/ 2147483647 h 53"/>
              <a:gd name="T32" fmla="*/ 2147483647 w 45"/>
              <a:gd name="T33" fmla="*/ 2147483647 h 53"/>
              <a:gd name="T34" fmla="*/ 2147483647 w 45"/>
              <a:gd name="T35" fmla="*/ 2147483647 h 53"/>
              <a:gd name="T36" fmla="*/ 2147483647 w 45"/>
              <a:gd name="T37" fmla="*/ 2147483647 h 53"/>
              <a:gd name="T38" fmla="*/ 2147483647 w 45"/>
              <a:gd name="T39" fmla="*/ 2147483647 h 53"/>
              <a:gd name="T40" fmla="*/ 2147483647 w 45"/>
              <a:gd name="T41" fmla="*/ 2147483647 h 53"/>
              <a:gd name="T42" fmla="*/ 2147483647 w 45"/>
              <a:gd name="T43" fmla="*/ 2147483647 h 53"/>
              <a:gd name="T44" fmla="*/ 2147483647 w 45"/>
              <a:gd name="T45" fmla="*/ 2147483647 h 53"/>
              <a:gd name="T46" fmla="*/ 2147483647 w 45"/>
              <a:gd name="T47" fmla="*/ 2147483647 h 53"/>
              <a:gd name="T48" fmla="*/ 2147483647 w 45"/>
              <a:gd name="T49" fmla="*/ 2147483647 h 53"/>
              <a:gd name="T50" fmla="*/ 2147483647 w 45"/>
              <a:gd name="T51" fmla="*/ 2147483647 h 53"/>
              <a:gd name="T52" fmla="*/ 2147483647 w 45"/>
              <a:gd name="T53" fmla="*/ 2147483647 h 53"/>
              <a:gd name="T54" fmla="*/ 2147483647 w 45"/>
              <a:gd name="T55" fmla="*/ 2147483647 h 53"/>
              <a:gd name="T56" fmla="*/ 2147483647 w 45"/>
              <a:gd name="T57" fmla="*/ 2147483647 h 53"/>
              <a:gd name="T58" fmla="*/ 2147483647 w 45"/>
              <a:gd name="T59" fmla="*/ 2147483647 h 53"/>
              <a:gd name="T60" fmla="*/ 2147483647 w 45"/>
              <a:gd name="T61" fmla="*/ 2147483647 h 53"/>
              <a:gd name="T62" fmla="*/ 2147483647 w 45"/>
              <a:gd name="T63" fmla="*/ 2147483647 h 53"/>
              <a:gd name="T64" fmla="*/ 2147483647 w 45"/>
              <a:gd name="T65" fmla="*/ 2147483647 h 53"/>
              <a:gd name="T66" fmla="*/ 0 w 45"/>
              <a:gd name="T67" fmla="*/ 2147483647 h 53"/>
              <a:gd name="T68" fmla="*/ 2147483647 w 45"/>
              <a:gd name="T69" fmla="*/ 2147483647 h 53"/>
              <a:gd name="T70" fmla="*/ 2147483647 w 45"/>
              <a:gd name="T71" fmla="*/ 2147483647 h 53"/>
              <a:gd name="T72" fmla="*/ 2147483647 w 45"/>
              <a:gd name="T73" fmla="*/ 2147483647 h 53"/>
              <a:gd name="T74" fmla="*/ 2147483647 w 45"/>
              <a:gd name="T75" fmla="*/ 2147483647 h 53"/>
              <a:gd name="T76" fmla="*/ 2147483647 w 45"/>
              <a:gd name="T77" fmla="*/ 2147483647 h 53"/>
              <a:gd name="T78" fmla="*/ 2147483647 w 45"/>
              <a:gd name="T79" fmla="*/ 0 h 53"/>
              <a:gd name="T80" fmla="*/ 2147483647 w 45"/>
              <a:gd name="T81" fmla="*/ 0 h 53"/>
              <a:gd name="T82" fmla="*/ 2147483647 w 45"/>
              <a:gd name="T83" fmla="*/ 2147483647 h 53"/>
              <a:gd name="T84" fmla="*/ 2147483647 w 45"/>
              <a:gd name="T85" fmla="*/ 2147483647 h 53"/>
              <a:gd name="T86" fmla="*/ 2147483647 w 45"/>
              <a:gd name="T87" fmla="*/ 2147483647 h 53"/>
              <a:gd name="T88" fmla="*/ 2147483647 w 45"/>
              <a:gd name="T89" fmla="*/ 2147483647 h 53"/>
              <a:gd name="T90" fmla="*/ 2147483647 w 45"/>
              <a:gd name="T91" fmla="*/ 2147483647 h 53"/>
              <a:gd name="T92" fmla="*/ 2147483647 w 45"/>
              <a:gd name="T93" fmla="*/ 2147483647 h 53"/>
              <a:gd name="T94" fmla="*/ 2147483647 w 45"/>
              <a:gd name="T95" fmla="*/ 0 h 53"/>
              <a:gd name="T96" fmla="*/ 2147483647 w 45"/>
              <a:gd name="T97" fmla="*/ 0 h 5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
              <a:gd name="T148" fmla="*/ 0 h 53"/>
              <a:gd name="T149" fmla="*/ 45 w 45"/>
              <a:gd name="T150" fmla="*/ 53 h 5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 h="53">
                <a:moveTo>
                  <a:pt x="43" y="0"/>
                </a:moveTo>
                <a:lnTo>
                  <a:pt x="43" y="17"/>
                </a:lnTo>
                <a:lnTo>
                  <a:pt x="41" y="10"/>
                </a:lnTo>
                <a:lnTo>
                  <a:pt x="36" y="7"/>
                </a:lnTo>
                <a:lnTo>
                  <a:pt x="32" y="3"/>
                </a:lnTo>
                <a:lnTo>
                  <a:pt x="27" y="1"/>
                </a:lnTo>
                <a:lnTo>
                  <a:pt x="22" y="3"/>
                </a:lnTo>
                <a:lnTo>
                  <a:pt x="18" y="5"/>
                </a:lnTo>
                <a:lnTo>
                  <a:pt x="15" y="8"/>
                </a:lnTo>
                <a:lnTo>
                  <a:pt x="11" y="14"/>
                </a:lnTo>
                <a:lnTo>
                  <a:pt x="9" y="19"/>
                </a:lnTo>
                <a:lnTo>
                  <a:pt x="9" y="26"/>
                </a:lnTo>
                <a:lnTo>
                  <a:pt x="9" y="33"/>
                </a:lnTo>
                <a:lnTo>
                  <a:pt x="11" y="39"/>
                </a:lnTo>
                <a:lnTo>
                  <a:pt x="15" y="44"/>
                </a:lnTo>
                <a:lnTo>
                  <a:pt x="18" y="48"/>
                </a:lnTo>
                <a:lnTo>
                  <a:pt x="23" y="49"/>
                </a:lnTo>
                <a:lnTo>
                  <a:pt x="27" y="49"/>
                </a:lnTo>
                <a:lnTo>
                  <a:pt x="32" y="49"/>
                </a:lnTo>
                <a:lnTo>
                  <a:pt x="36" y="48"/>
                </a:lnTo>
                <a:lnTo>
                  <a:pt x="39" y="44"/>
                </a:lnTo>
                <a:lnTo>
                  <a:pt x="45" y="39"/>
                </a:lnTo>
                <a:lnTo>
                  <a:pt x="45" y="41"/>
                </a:lnTo>
                <a:lnTo>
                  <a:pt x="41" y="46"/>
                </a:lnTo>
                <a:lnTo>
                  <a:pt x="36" y="49"/>
                </a:lnTo>
                <a:lnTo>
                  <a:pt x="31" y="51"/>
                </a:lnTo>
                <a:lnTo>
                  <a:pt x="25" y="53"/>
                </a:lnTo>
                <a:lnTo>
                  <a:pt x="18" y="51"/>
                </a:lnTo>
                <a:lnTo>
                  <a:pt x="11" y="49"/>
                </a:lnTo>
                <a:lnTo>
                  <a:pt x="6" y="44"/>
                </a:lnTo>
                <a:lnTo>
                  <a:pt x="2" y="39"/>
                </a:lnTo>
                <a:lnTo>
                  <a:pt x="2" y="33"/>
                </a:lnTo>
                <a:lnTo>
                  <a:pt x="0" y="26"/>
                </a:lnTo>
                <a:lnTo>
                  <a:pt x="2" y="19"/>
                </a:lnTo>
                <a:lnTo>
                  <a:pt x="4" y="14"/>
                </a:lnTo>
                <a:lnTo>
                  <a:pt x="7" y="7"/>
                </a:lnTo>
                <a:lnTo>
                  <a:pt x="13" y="3"/>
                </a:lnTo>
                <a:lnTo>
                  <a:pt x="20" y="1"/>
                </a:lnTo>
                <a:lnTo>
                  <a:pt x="27" y="0"/>
                </a:lnTo>
                <a:lnTo>
                  <a:pt x="32" y="0"/>
                </a:lnTo>
                <a:lnTo>
                  <a:pt x="38" y="3"/>
                </a:lnTo>
                <a:lnTo>
                  <a:pt x="39" y="3"/>
                </a:lnTo>
                <a:lnTo>
                  <a:pt x="41" y="3"/>
                </a:lnTo>
                <a:lnTo>
                  <a:pt x="41" y="1"/>
                </a:lnTo>
                <a:lnTo>
                  <a:pt x="43" y="0"/>
                </a:lnTo>
                <a:close/>
              </a:path>
            </a:pathLst>
          </a:custGeom>
          <a:solidFill>
            <a:srgbClr val="000000"/>
          </a:solidFill>
          <a:ln w="0">
            <a:solidFill>
              <a:srgbClr val="000000"/>
            </a:solidFill>
            <a:prstDash val="solid"/>
            <a:round/>
            <a:headEnd/>
            <a:tailEnd/>
          </a:ln>
        </p:spPr>
        <p:txBody>
          <a:bodyPr/>
          <a:lstStyle/>
          <a:p>
            <a:endParaRPr lang="en-US"/>
          </a:p>
        </p:txBody>
      </p:sp>
      <p:sp>
        <p:nvSpPr>
          <p:cNvPr id="8213" name="Freeform 25">
            <a:extLst>
              <a:ext uri="{FF2B5EF4-FFF2-40B4-BE49-F238E27FC236}">
                <a16:creationId xmlns:a16="http://schemas.microsoft.com/office/drawing/2014/main" id="{9FAADBBC-33B8-E143-9DB4-67B0AAD78407}"/>
              </a:ext>
            </a:extLst>
          </p:cNvPr>
          <p:cNvSpPr>
            <a:spLocks/>
          </p:cNvSpPr>
          <p:nvPr/>
        </p:nvSpPr>
        <p:spPr bwMode="auto">
          <a:xfrm>
            <a:off x="4502150" y="1177925"/>
            <a:ext cx="53975" cy="84138"/>
          </a:xfrm>
          <a:custGeom>
            <a:avLst/>
            <a:gdLst>
              <a:gd name="T0" fmla="*/ 2147483647 w 34"/>
              <a:gd name="T1" fmla="*/ 2147483647 h 53"/>
              <a:gd name="T2" fmla="*/ 2147483647 w 34"/>
              <a:gd name="T3" fmla="*/ 2147483647 h 53"/>
              <a:gd name="T4" fmla="*/ 2147483647 w 34"/>
              <a:gd name="T5" fmla="*/ 2147483647 h 53"/>
              <a:gd name="T6" fmla="*/ 2147483647 w 34"/>
              <a:gd name="T7" fmla="*/ 2147483647 h 53"/>
              <a:gd name="T8" fmla="*/ 2147483647 w 34"/>
              <a:gd name="T9" fmla="*/ 2147483647 h 53"/>
              <a:gd name="T10" fmla="*/ 2147483647 w 34"/>
              <a:gd name="T11" fmla="*/ 2147483647 h 53"/>
              <a:gd name="T12" fmla="*/ 2147483647 w 34"/>
              <a:gd name="T13" fmla="*/ 2147483647 h 53"/>
              <a:gd name="T14" fmla="*/ 2147483647 w 34"/>
              <a:gd name="T15" fmla="*/ 2147483647 h 53"/>
              <a:gd name="T16" fmla="*/ 2147483647 w 34"/>
              <a:gd name="T17" fmla="*/ 2147483647 h 53"/>
              <a:gd name="T18" fmla="*/ 2147483647 w 34"/>
              <a:gd name="T19" fmla="*/ 2147483647 h 53"/>
              <a:gd name="T20" fmla="*/ 2147483647 w 34"/>
              <a:gd name="T21" fmla="*/ 2147483647 h 53"/>
              <a:gd name="T22" fmla="*/ 2147483647 w 34"/>
              <a:gd name="T23" fmla="*/ 2147483647 h 53"/>
              <a:gd name="T24" fmla="*/ 2147483647 w 34"/>
              <a:gd name="T25" fmla="*/ 2147483647 h 53"/>
              <a:gd name="T26" fmla="*/ 2147483647 w 34"/>
              <a:gd name="T27" fmla="*/ 2147483647 h 53"/>
              <a:gd name="T28" fmla="*/ 2147483647 w 34"/>
              <a:gd name="T29" fmla="*/ 2147483647 h 53"/>
              <a:gd name="T30" fmla="*/ 2147483647 w 34"/>
              <a:gd name="T31" fmla="*/ 2147483647 h 53"/>
              <a:gd name="T32" fmla="*/ 2147483647 w 34"/>
              <a:gd name="T33" fmla="*/ 2147483647 h 53"/>
              <a:gd name="T34" fmla="*/ 2147483647 w 34"/>
              <a:gd name="T35" fmla="*/ 2147483647 h 53"/>
              <a:gd name="T36" fmla="*/ 2147483647 w 34"/>
              <a:gd name="T37" fmla="*/ 2147483647 h 53"/>
              <a:gd name="T38" fmla="*/ 0 w 34"/>
              <a:gd name="T39" fmla="*/ 2147483647 h 53"/>
              <a:gd name="T40" fmla="*/ 2147483647 w 34"/>
              <a:gd name="T41" fmla="*/ 2147483647 h 53"/>
              <a:gd name="T42" fmla="*/ 2147483647 w 34"/>
              <a:gd name="T43" fmla="*/ 2147483647 h 53"/>
              <a:gd name="T44" fmla="*/ 2147483647 w 34"/>
              <a:gd name="T45" fmla="*/ 2147483647 h 53"/>
              <a:gd name="T46" fmla="*/ 2147483647 w 34"/>
              <a:gd name="T47" fmla="*/ 2147483647 h 53"/>
              <a:gd name="T48" fmla="*/ 2147483647 w 34"/>
              <a:gd name="T49" fmla="*/ 2147483647 h 53"/>
              <a:gd name="T50" fmla="*/ 2147483647 w 34"/>
              <a:gd name="T51" fmla="*/ 2147483647 h 53"/>
              <a:gd name="T52" fmla="*/ 2147483647 w 34"/>
              <a:gd name="T53" fmla="*/ 2147483647 h 53"/>
              <a:gd name="T54" fmla="*/ 2147483647 w 34"/>
              <a:gd name="T55" fmla="*/ 2147483647 h 53"/>
              <a:gd name="T56" fmla="*/ 2147483647 w 34"/>
              <a:gd name="T57" fmla="*/ 2147483647 h 53"/>
              <a:gd name="T58" fmla="*/ 2147483647 w 34"/>
              <a:gd name="T59" fmla="*/ 2147483647 h 53"/>
              <a:gd name="T60" fmla="*/ 2147483647 w 34"/>
              <a:gd name="T61" fmla="*/ 2147483647 h 53"/>
              <a:gd name="T62" fmla="*/ 0 w 34"/>
              <a:gd name="T63" fmla="*/ 2147483647 h 53"/>
              <a:gd name="T64" fmla="*/ 2147483647 w 34"/>
              <a:gd name="T65" fmla="*/ 2147483647 h 53"/>
              <a:gd name="T66" fmla="*/ 2147483647 w 34"/>
              <a:gd name="T67" fmla="*/ 0 h 53"/>
              <a:gd name="T68" fmla="*/ 2147483647 w 34"/>
              <a:gd name="T69" fmla="*/ 2147483647 h 53"/>
              <a:gd name="T70" fmla="*/ 2147483647 w 34"/>
              <a:gd name="T71" fmla="*/ 2147483647 h 53"/>
              <a:gd name="T72" fmla="*/ 2147483647 w 34"/>
              <a:gd name="T73" fmla="*/ 2147483647 h 53"/>
              <a:gd name="T74" fmla="*/ 2147483647 w 34"/>
              <a:gd name="T75" fmla="*/ 0 h 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
              <a:gd name="T115" fmla="*/ 0 h 53"/>
              <a:gd name="T116" fmla="*/ 34 w 34"/>
              <a:gd name="T117" fmla="*/ 53 h 5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 h="53">
                <a:moveTo>
                  <a:pt x="30" y="0"/>
                </a:moveTo>
                <a:lnTo>
                  <a:pt x="30" y="17"/>
                </a:lnTo>
                <a:lnTo>
                  <a:pt x="28" y="12"/>
                </a:lnTo>
                <a:lnTo>
                  <a:pt x="26" y="8"/>
                </a:lnTo>
                <a:lnTo>
                  <a:pt x="25" y="7"/>
                </a:lnTo>
                <a:lnTo>
                  <a:pt x="21" y="5"/>
                </a:lnTo>
                <a:lnTo>
                  <a:pt x="19" y="3"/>
                </a:lnTo>
                <a:lnTo>
                  <a:pt x="16" y="1"/>
                </a:lnTo>
                <a:lnTo>
                  <a:pt x="12" y="3"/>
                </a:lnTo>
                <a:lnTo>
                  <a:pt x="9" y="5"/>
                </a:lnTo>
                <a:lnTo>
                  <a:pt x="7" y="7"/>
                </a:lnTo>
                <a:lnTo>
                  <a:pt x="5" y="10"/>
                </a:lnTo>
                <a:lnTo>
                  <a:pt x="7" y="12"/>
                </a:lnTo>
                <a:lnTo>
                  <a:pt x="7" y="14"/>
                </a:lnTo>
                <a:lnTo>
                  <a:pt x="10" y="17"/>
                </a:lnTo>
                <a:lnTo>
                  <a:pt x="14" y="19"/>
                </a:lnTo>
                <a:lnTo>
                  <a:pt x="19" y="23"/>
                </a:lnTo>
                <a:lnTo>
                  <a:pt x="25" y="26"/>
                </a:lnTo>
                <a:lnTo>
                  <a:pt x="28" y="28"/>
                </a:lnTo>
                <a:lnTo>
                  <a:pt x="30" y="30"/>
                </a:lnTo>
                <a:lnTo>
                  <a:pt x="32" y="33"/>
                </a:lnTo>
                <a:lnTo>
                  <a:pt x="34" y="35"/>
                </a:lnTo>
                <a:lnTo>
                  <a:pt x="34" y="39"/>
                </a:lnTo>
                <a:lnTo>
                  <a:pt x="32" y="44"/>
                </a:lnTo>
                <a:lnTo>
                  <a:pt x="28" y="49"/>
                </a:lnTo>
                <a:lnTo>
                  <a:pt x="23" y="51"/>
                </a:lnTo>
                <a:lnTo>
                  <a:pt x="18" y="53"/>
                </a:lnTo>
                <a:lnTo>
                  <a:pt x="16" y="53"/>
                </a:lnTo>
                <a:lnTo>
                  <a:pt x="12" y="53"/>
                </a:lnTo>
                <a:lnTo>
                  <a:pt x="10" y="51"/>
                </a:lnTo>
                <a:lnTo>
                  <a:pt x="9" y="51"/>
                </a:lnTo>
                <a:lnTo>
                  <a:pt x="5" y="49"/>
                </a:lnTo>
                <a:lnTo>
                  <a:pt x="3" y="49"/>
                </a:lnTo>
                <a:lnTo>
                  <a:pt x="2" y="49"/>
                </a:lnTo>
                <a:lnTo>
                  <a:pt x="2" y="51"/>
                </a:lnTo>
                <a:lnTo>
                  <a:pt x="2" y="53"/>
                </a:lnTo>
                <a:lnTo>
                  <a:pt x="0" y="53"/>
                </a:lnTo>
                <a:lnTo>
                  <a:pt x="0" y="35"/>
                </a:lnTo>
                <a:lnTo>
                  <a:pt x="2" y="35"/>
                </a:lnTo>
                <a:lnTo>
                  <a:pt x="2" y="41"/>
                </a:lnTo>
                <a:lnTo>
                  <a:pt x="3" y="44"/>
                </a:lnTo>
                <a:lnTo>
                  <a:pt x="5" y="46"/>
                </a:lnTo>
                <a:lnTo>
                  <a:pt x="9" y="48"/>
                </a:lnTo>
                <a:lnTo>
                  <a:pt x="12" y="49"/>
                </a:lnTo>
                <a:lnTo>
                  <a:pt x="16" y="49"/>
                </a:lnTo>
                <a:lnTo>
                  <a:pt x="21" y="49"/>
                </a:lnTo>
                <a:lnTo>
                  <a:pt x="25" y="48"/>
                </a:lnTo>
                <a:lnTo>
                  <a:pt x="26" y="46"/>
                </a:lnTo>
                <a:lnTo>
                  <a:pt x="26" y="42"/>
                </a:lnTo>
                <a:lnTo>
                  <a:pt x="26" y="41"/>
                </a:lnTo>
                <a:lnTo>
                  <a:pt x="26" y="39"/>
                </a:lnTo>
                <a:lnTo>
                  <a:pt x="25" y="37"/>
                </a:lnTo>
                <a:lnTo>
                  <a:pt x="23" y="35"/>
                </a:lnTo>
                <a:lnTo>
                  <a:pt x="21" y="33"/>
                </a:lnTo>
                <a:lnTo>
                  <a:pt x="18" y="32"/>
                </a:lnTo>
                <a:lnTo>
                  <a:pt x="14" y="30"/>
                </a:lnTo>
                <a:lnTo>
                  <a:pt x="9" y="26"/>
                </a:lnTo>
                <a:lnTo>
                  <a:pt x="5" y="25"/>
                </a:lnTo>
                <a:lnTo>
                  <a:pt x="3" y="21"/>
                </a:lnTo>
                <a:lnTo>
                  <a:pt x="2" y="19"/>
                </a:lnTo>
                <a:lnTo>
                  <a:pt x="0" y="16"/>
                </a:lnTo>
                <a:lnTo>
                  <a:pt x="0" y="14"/>
                </a:lnTo>
                <a:lnTo>
                  <a:pt x="2" y="8"/>
                </a:lnTo>
                <a:lnTo>
                  <a:pt x="3" y="3"/>
                </a:lnTo>
                <a:lnTo>
                  <a:pt x="9" y="1"/>
                </a:lnTo>
                <a:lnTo>
                  <a:pt x="14" y="0"/>
                </a:lnTo>
                <a:lnTo>
                  <a:pt x="19" y="0"/>
                </a:lnTo>
                <a:lnTo>
                  <a:pt x="23" y="1"/>
                </a:lnTo>
                <a:lnTo>
                  <a:pt x="25" y="3"/>
                </a:lnTo>
                <a:lnTo>
                  <a:pt x="26" y="3"/>
                </a:lnTo>
                <a:lnTo>
                  <a:pt x="28" y="3"/>
                </a:lnTo>
                <a:lnTo>
                  <a:pt x="28" y="1"/>
                </a:lnTo>
                <a:lnTo>
                  <a:pt x="30" y="0"/>
                </a:lnTo>
                <a:close/>
              </a:path>
            </a:pathLst>
          </a:custGeom>
          <a:solidFill>
            <a:srgbClr val="000000"/>
          </a:solidFill>
          <a:ln w="0">
            <a:solidFill>
              <a:srgbClr val="000000"/>
            </a:solidFill>
            <a:prstDash val="solid"/>
            <a:round/>
            <a:headEnd/>
            <a:tailEnd/>
          </a:ln>
        </p:spPr>
        <p:txBody>
          <a:bodyPr/>
          <a:lstStyle/>
          <a:p>
            <a:endParaRPr lang="en-US"/>
          </a:p>
        </p:txBody>
      </p:sp>
      <p:sp>
        <p:nvSpPr>
          <p:cNvPr id="8214" name="Freeform 26">
            <a:extLst>
              <a:ext uri="{FF2B5EF4-FFF2-40B4-BE49-F238E27FC236}">
                <a16:creationId xmlns:a16="http://schemas.microsoft.com/office/drawing/2014/main" id="{F6CD8B14-79F0-264E-ABE5-19CE317E9573}"/>
              </a:ext>
            </a:extLst>
          </p:cNvPr>
          <p:cNvSpPr>
            <a:spLocks noEditPoints="1"/>
          </p:cNvSpPr>
          <p:nvPr/>
        </p:nvSpPr>
        <p:spPr bwMode="auto">
          <a:xfrm>
            <a:off x="4560888" y="1179513"/>
            <a:ext cx="84137" cy="79375"/>
          </a:xfrm>
          <a:custGeom>
            <a:avLst/>
            <a:gdLst>
              <a:gd name="T0" fmla="*/ 2147483647 w 53"/>
              <a:gd name="T1" fmla="*/ 2147483647 h 50"/>
              <a:gd name="T2" fmla="*/ 2147483647 w 53"/>
              <a:gd name="T3" fmla="*/ 2147483647 h 50"/>
              <a:gd name="T4" fmla="*/ 2147483647 w 53"/>
              <a:gd name="T5" fmla="*/ 2147483647 h 50"/>
              <a:gd name="T6" fmla="*/ 2147483647 w 53"/>
              <a:gd name="T7" fmla="*/ 2147483647 h 50"/>
              <a:gd name="T8" fmla="*/ 2147483647 w 53"/>
              <a:gd name="T9" fmla="*/ 2147483647 h 50"/>
              <a:gd name="T10" fmla="*/ 2147483647 w 53"/>
              <a:gd name="T11" fmla="*/ 2147483647 h 50"/>
              <a:gd name="T12" fmla="*/ 2147483647 w 53"/>
              <a:gd name="T13" fmla="*/ 2147483647 h 50"/>
              <a:gd name="T14" fmla="*/ 2147483647 w 53"/>
              <a:gd name="T15" fmla="*/ 2147483647 h 50"/>
              <a:gd name="T16" fmla="*/ 2147483647 w 53"/>
              <a:gd name="T17" fmla="*/ 2147483647 h 50"/>
              <a:gd name="T18" fmla="*/ 2147483647 w 53"/>
              <a:gd name="T19" fmla="*/ 2147483647 h 50"/>
              <a:gd name="T20" fmla="*/ 2147483647 w 53"/>
              <a:gd name="T21" fmla="*/ 2147483647 h 50"/>
              <a:gd name="T22" fmla="*/ 2147483647 w 53"/>
              <a:gd name="T23" fmla="*/ 2147483647 h 50"/>
              <a:gd name="T24" fmla="*/ 2147483647 w 53"/>
              <a:gd name="T25" fmla="*/ 2147483647 h 50"/>
              <a:gd name="T26" fmla="*/ 2147483647 w 53"/>
              <a:gd name="T27" fmla="*/ 2147483647 h 50"/>
              <a:gd name="T28" fmla="*/ 2147483647 w 53"/>
              <a:gd name="T29" fmla="*/ 2147483647 h 50"/>
              <a:gd name="T30" fmla="*/ 2147483647 w 53"/>
              <a:gd name="T31" fmla="*/ 2147483647 h 50"/>
              <a:gd name="T32" fmla="*/ 0 w 53"/>
              <a:gd name="T33" fmla="*/ 2147483647 h 50"/>
              <a:gd name="T34" fmla="*/ 0 w 53"/>
              <a:gd name="T35" fmla="*/ 2147483647 h 50"/>
              <a:gd name="T36" fmla="*/ 2147483647 w 53"/>
              <a:gd name="T37" fmla="*/ 2147483647 h 50"/>
              <a:gd name="T38" fmla="*/ 2147483647 w 53"/>
              <a:gd name="T39" fmla="*/ 2147483647 h 50"/>
              <a:gd name="T40" fmla="*/ 2147483647 w 53"/>
              <a:gd name="T41" fmla="*/ 2147483647 h 50"/>
              <a:gd name="T42" fmla="*/ 2147483647 w 53"/>
              <a:gd name="T43" fmla="*/ 2147483647 h 50"/>
              <a:gd name="T44" fmla="*/ 2147483647 w 53"/>
              <a:gd name="T45" fmla="*/ 2147483647 h 50"/>
              <a:gd name="T46" fmla="*/ 2147483647 w 53"/>
              <a:gd name="T47" fmla="*/ 2147483647 h 50"/>
              <a:gd name="T48" fmla="*/ 2147483647 w 53"/>
              <a:gd name="T49" fmla="*/ 2147483647 h 50"/>
              <a:gd name="T50" fmla="*/ 2147483647 w 53"/>
              <a:gd name="T51" fmla="*/ 2147483647 h 50"/>
              <a:gd name="T52" fmla="*/ 2147483647 w 53"/>
              <a:gd name="T53" fmla="*/ 0 h 50"/>
              <a:gd name="T54" fmla="*/ 2147483647 w 53"/>
              <a:gd name="T55" fmla="*/ 0 h 50"/>
              <a:gd name="T56" fmla="*/ 0 w 53"/>
              <a:gd name="T57" fmla="*/ 0 h 50"/>
              <a:gd name="T58" fmla="*/ 0 w 53"/>
              <a:gd name="T59" fmla="*/ 0 h 50"/>
              <a:gd name="T60" fmla="*/ 2147483647 w 53"/>
              <a:gd name="T61" fmla="*/ 0 h 50"/>
              <a:gd name="T62" fmla="*/ 2147483647 w 53"/>
              <a:gd name="T63" fmla="*/ 0 h 50"/>
              <a:gd name="T64" fmla="*/ 2147483647 w 53"/>
              <a:gd name="T65" fmla="*/ 0 h 50"/>
              <a:gd name="T66" fmla="*/ 2147483647 w 53"/>
              <a:gd name="T67" fmla="*/ 2147483647 h 50"/>
              <a:gd name="T68" fmla="*/ 2147483647 w 53"/>
              <a:gd name="T69" fmla="*/ 2147483647 h 50"/>
              <a:gd name="T70" fmla="*/ 2147483647 w 53"/>
              <a:gd name="T71" fmla="*/ 2147483647 h 50"/>
              <a:gd name="T72" fmla="*/ 2147483647 w 53"/>
              <a:gd name="T73" fmla="*/ 2147483647 h 50"/>
              <a:gd name="T74" fmla="*/ 2147483647 w 53"/>
              <a:gd name="T75" fmla="*/ 2147483647 h 50"/>
              <a:gd name="T76" fmla="*/ 2147483647 w 53"/>
              <a:gd name="T77" fmla="*/ 2147483647 h 50"/>
              <a:gd name="T78" fmla="*/ 2147483647 w 53"/>
              <a:gd name="T79" fmla="*/ 2147483647 h 50"/>
              <a:gd name="T80" fmla="*/ 2147483647 w 53"/>
              <a:gd name="T81" fmla="*/ 2147483647 h 50"/>
              <a:gd name="T82" fmla="*/ 2147483647 w 53"/>
              <a:gd name="T83" fmla="*/ 2147483647 h 50"/>
              <a:gd name="T84" fmla="*/ 2147483647 w 53"/>
              <a:gd name="T85" fmla="*/ 2147483647 h 50"/>
              <a:gd name="T86" fmla="*/ 2147483647 w 53"/>
              <a:gd name="T87" fmla="*/ 2147483647 h 50"/>
              <a:gd name="T88" fmla="*/ 2147483647 w 53"/>
              <a:gd name="T89" fmla="*/ 2147483647 h 50"/>
              <a:gd name="T90" fmla="*/ 2147483647 w 53"/>
              <a:gd name="T91" fmla="*/ 2147483647 h 50"/>
              <a:gd name="T92" fmla="*/ 2147483647 w 53"/>
              <a:gd name="T93" fmla="*/ 2147483647 h 50"/>
              <a:gd name="T94" fmla="*/ 2147483647 w 53"/>
              <a:gd name="T95" fmla="*/ 2147483647 h 50"/>
              <a:gd name="T96" fmla="*/ 2147483647 w 53"/>
              <a:gd name="T97" fmla="*/ 2147483647 h 50"/>
              <a:gd name="T98" fmla="*/ 2147483647 w 53"/>
              <a:gd name="T99" fmla="*/ 2147483647 h 50"/>
              <a:gd name="T100" fmla="*/ 2147483647 w 53"/>
              <a:gd name="T101" fmla="*/ 2147483647 h 50"/>
              <a:gd name="T102" fmla="*/ 2147483647 w 53"/>
              <a:gd name="T103" fmla="*/ 2147483647 h 50"/>
              <a:gd name="T104" fmla="*/ 2147483647 w 53"/>
              <a:gd name="T105" fmla="*/ 2147483647 h 50"/>
              <a:gd name="T106" fmla="*/ 2147483647 w 53"/>
              <a:gd name="T107" fmla="*/ 2147483647 h 50"/>
              <a:gd name="T108" fmla="*/ 2147483647 w 53"/>
              <a:gd name="T109" fmla="*/ 2147483647 h 50"/>
              <a:gd name="T110" fmla="*/ 2147483647 w 53"/>
              <a:gd name="T111" fmla="*/ 2147483647 h 50"/>
              <a:gd name="T112" fmla="*/ 2147483647 w 53"/>
              <a:gd name="T113" fmla="*/ 2147483647 h 50"/>
              <a:gd name="T114" fmla="*/ 2147483647 w 53"/>
              <a:gd name="T115" fmla="*/ 2147483647 h 50"/>
              <a:gd name="T116" fmla="*/ 2147483647 w 53"/>
              <a:gd name="T117" fmla="*/ 2147483647 h 50"/>
              <a:gd name="T118" fmla="*/ 2147483647 w 53"/>
              <a:gd name="T119" fmla="*/ 2147483647 h 50"/>
              <a:gd name="T120" fmla="*/ 2147483647 w 53"/>
              <a:gd name="T121" fmla="*/ 2147483647 h 50"/>
              <a:gd name="T122" fmla="*/ 2147483647 w 53"/>
              <a:gd name="T123" fmla="*/ 2147483647 h 50"/>
              <a:gd name="T124" fmla="*/ 2147483647 w 53"/>
              <a:gd name="T125" fmla="*/ 2147483647 h 5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3"/>
              <a:gd name="T190" fmla="*/ 0 h 50"/>
              <a:gd name="T191" fmla="*/ 53 w 53"/>
              <a:gd name="T192" fmla="*/ 50 h 5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3" h="50">
                <a:moveTo>
                  <a:pt x="53" y="50"/>
                </a:moveTo>
                <a:lnTo>
                  <a:pt x="39" y="50"/>
                </a:lnTo>
                <a:lnTo>
                  <a:pt x="21" y="27"/>
                </a:lnTo>
                <a:lnTo>
                  <a:pt x="20" y="27"/>
                </a:lnTo>
                <a:lnTo>
                  <a:pt x="18" y="27"/>
                </a:lnTo>
                <a:lnTo>
                  <a:pt x="16" y="27"/>
                </a:lnTo>
                <a:lnTo>
                  <a:pt x="16" y="41"/>
                </a:lnTo>
                <a:lnTo>
                  <a:pt x="16" y="47"/>
                </a:lnTo>
                <a:lnTo>
                  <a:pt x="16" y="48"/>
                </a:lnTo>
                <a:lnTo>
                  <a:pt x="18" y="50"/>
                </a:lnTo>
                <a:lnTo>
                  <a:pt x="21" y="50"/>
                </a:lnTo>
                <a:lnTo>
                  <a:pt x="23" y="50"/>
                </a:lnTo>
                <a:lnTo>
                  <a:pt x="0" y="50"/>
                </a:lnTo>
                <a:lnTo>
                  <a:pt x="4" y="50"/>
                </a:lnTo>
                <a:lnTo>
                  <a:pt x="5" y="50"/>
                </a:lnTo>
                <a:lnTo>
                  <a:pt x="7" y="48"/>
                </a:lnTo>
                <a:lnTo>
                  <a:pt x="7" y="47"/>
                </a:lnTo>
                <a:lnTo>
                  <a:pt x="9" y="41"/>
                </a:lnTo>
                <a:lnTo>
                  <a:pt x="9" y="9"/>
                </a:lnTo>
                <a:lnTo>
                  <a:pt x="7" y="4"/>
                </a:lnTo>
                <a:lnTo>
                  <a:pt x="7" y="2"/>
                </a:lnTo>
                <a:lnTo>
                  <a:pt x="5" y="0"/>
                </a:lnTo>
                <a:lnTo>
                  <a:pt x="4" y="0"/>
                </a:lnTo>
                <a:lnTo>
                  <a:pt x="0" y="0"/>
                </a:lnTo>
                <a:lnTo>
                  <a:pt x="20" y="0"/>
                </a:lnTo>
                <a:lnTo>
                  <a:pt x="27" y="0"/>
                </a:lnTo>
                <a:lnTo>
                  <a:pt x="32" y="0"/>
                </a:lnTo>
                <a:lnTo>
                  <a:pt x="36" y="2"/>
                </a:lnTo>
                <a:lnTo>
                  <a:pt x="37" y="6"/>
                </a:lnTo>
                <a:lnTo>
                  <a:pt x="41" y="7"/>
                </a:lnTo>
                <a:lnTo>
                  <a:pt x="41" y="13"/>
                </a:lnTo>
                <a:lnTo>
                  <a:pt x="41" y="16"/>
                </a:lnTo>
                <a:lnTo>
                  <a:pt x="37" y="20"/>
                </a:lnTo>
                <a:lnTo>
                  <a:pt x="34" y="24"/>
                </a:lnTo>
                <a:lnTo>
                  <a:pt x="29" y="25"/>
                </a:lnTo>
                <a:lnTo>
                  <a:pt x="39" y="40"/>
                </a:lnTo>
                <a:lnTo>
                  <a:pt x="43" y="45"/>
                </a:lnTo>
                <a:lnTo>
                  <a:pt x="46" y="48"/>
                </a:lnTo>
                <a:lnTo>
                  <a:pt x="48" y="48"/>
                </a:lnTo>
                <a:lnTo>
                  <a:pt x="53" y="50"/>
                </a:lnTo>
                <a:close/>
                <a:moveTo>
                  <a:pt x="16" y="25"/>
                </a:moveTo>
                <a:lnTo>
                  <a:pt x="16" y="25"/>
                </a:lnTo>
                <a:lnTo>
                  <a:pt x="18" y="25"/>
                </a:lnTo>
                <a:lnTo>
                  <a:pt x="23" y="24"/>
                </a:lnTo>
                <a:lnTo>
                  <a:pt x="29" y="22"/>
                </a:lnTo>
                <a:lnTo>
                  <a:pt x="32" y="18"/>
                </a:lnTo>
                <a:lnTo>
                  <a:pt x="32" y="13"/>
                </a:lnTo>
                <a:lnTo>
                  <a:pt x="32" y="9"/>
                </a:lnTo>
                <a:lnTo>
                  <a:pt x="29" y="6"/>
                </a:lnTo>
                <a:lnTo>
                  <a:pt x="25" y="2"/>
                </a:lnTo>
                <a:lnTo>
                  <a:pt x="21" y="2"/>
                </a:lnTo>
                <a:lnTo>
                  <a:pt x="18" y="2"/>
                </a:lnTo>
                <a:lnTo>
                  <a:pt x="16" y="4"/>
                </a:lnTo>
                <a:lnTo>
                  <a:pt x="16" y="25"/>
                </a:lnTo>
                <a:close/>
              </a:path>
            </a:pathLst>
          </a:custGeom>
          <a:solidFill>
            <a:srgbClr val="000000"/>
          </a:solidFill>
          <a:ln w="0">
            <a:solidFill>
              <a:srgbClr val="000000"/>
            </a:solidFill>
            <a:prstDash val="solid"/>
            <a:round/>
            <a:headEnd/>
            <a:tailEnd/>
          </a:ln>
        </p:spPr>
        <p:txBody>
          <a:bodyPr/>
          <a:lstStyle/>
          <a:p>
            <a:endParaRPr lang="en-US"/>
          </a:p>
        </p:txBody>
      </p:sp>
      <p:sp>
        <p:nvSpPr>
          <p:cNvPr id="8215" name="Freeform 27">
            <a:extLst>
              <a:ext uri="{FF2B5EF4-FFF2-40B4-BE49-F238E27FC236}">
                <a16:creationId xmlns:a16="http://schemas.microsoft.com/office/drawing/2014/main" id="{366732F9-4529-2340-A143-0DE20F2F5D98}"/>
              </a:ext>
            </a:extLst>
          </p:cNvPr>
          <p:cNvSpPr>
            <a:spLocks/>
          </p:cNvSpPr>
          <p:nvPr/>
        </p:nvSpPr>
        <p:spPr bwMode="auto">
          <a:xfrm>
            <a:off x="4414838" y="874713"/>
            <a:ext cx="84137" cy="82550"/>
          </a:xfrm>
          <a:custGeom>
            <a:avLst/>
            <a:gdLst>
              <a:gd name="T0" fmla="*/ 2147483647 w 53"/>
              <a:gd name="T1" fmla="*/ 0 h 52"/>
              <a:gd name="T2" fmla="*/ 2147483647 w 53"/>
              <a:gd name="T3" fmla="*/ 0 h 52"/>
              <a:gd name="T4" fmla="*/ 2147483647 w 53"/>
              <a:gd name="T5" fmla="*/ 0 h 52"/>
              <a:gd name="T6" fmla="*/ 2147483647 w 53"/>
              <a:gd name="T7" fmla="*/ 2147483647 h 52"/>
              <a:gd name="T8" fmla="*/ 2147483647 w 53"/>
              <a:gd name="T9" fmla="*/ 2147483647 h 52"/>
              <a:gd name="T10" fmla="*/ 2147483647 w 53"/>
              <a:gd name="T11" fmla="*/ 2147483647 h 52"/>
              <a:gd name="T12" fmla="*/ 2147483647 w 53"/>
              <a:gd name="T13" fmla="*/ 2147483647 h 52"/>
              <a:gd name="T14" fmla="*/ 2147483647 w 53"/>
              <a:gd name="T15" fmla="*/ 2147483647 h 52"/>
              <a:gd name="T16" fmla="*/ 2147483647 w 53"/>
              <a:gd name="T17" fmla="*/ 2147483647 h 52"/>
              <a:gd name="T18" fmla="*/ 2147483647 w 53"/>
              <a:gd name="T19" fmla="*/ 2147483647 h 52"/>
              <a:gd name="T20" fmla="*/ 2147483647 w 53"/>
              <a:gd name="T21" fmla="*/ 2147483647 h 52"/>
              <a:gd name="T22" fmla="*/ 2147483647 w 53"/>
              <a:gd name="T23" fmla="*/ 2147483647 h 52"/>
              <a:gd name="T24" fmla="*/ 2147483647 w 53"/>
              <a:gd name="T25" fmla="*/ 2147483647 h 52"/>
              <a:gd name="T26" fmla="*/ 2147483647 w 53"/>
              <a:gd name="T27" fmla="*/ 0 h 52"/>
              <a:gd name="T28" fmla="*/ 0 w 53"/>
              <a:gd name="T29" fmla="*/ 0 h 52"/>
              <a:gd name="T30" fmla="*/ 0 w 53"/>
              <a:gd name="T31" fmla="*/ 0 h 52"/>
              <a:gd name="T32" fmla="*/ 2147483647 w 53"/>
              <a:gd name="T33" fmla="*/ 0 h 52"/>
              <a:gd name="T34" fmla="*/ 2147483647 w 53"/>
              <a:gd name="T35" fmla="*/ 0 h 52"/>
              <a:gd name="T36" fmla="*/ 2147483647 w 53"/>
              <a:gd name="T37" fmla="*/ 0 h 52"/>
              <a:gd name="T38" fmla="*/ 2147483647 w 53"/>
              <a:gd name="T39" fmla="*/ 2147483647 h 52"/>
              <a:gd name="T40" fmla="*/ 2147483647 w 53"/>
              <a:gd name="T41" fmla="*/ 2147483647 h 52"/>
              <a:gd name="T42" fmla="*/ 2147483647 w 53"/>
              <a:gd name="T43" fmla="*/ 2147483647 h 52"/>
              <a:gd name="T44" fmla="*/ 2147483647 w 53"/>
              <a:gd name="T45" fmla="*/ 2147483647 h 52"/>
              <a:gd name="T46" fmla="*/ 2147483647 w 53"/>
              <a:gd name="T47" fmla="*/ 2147483647 h 52"/>
              <a:gd name="T48" fmla="*/ 2147483647 w 53"/>
              <a:gd name="T49" fmla="*/ 2147483647 h 52"/>
              <a:gd name="T50" fmla="*/ 2147483647 w 53"/>
              <a:gd name="T51" fmla="*/ 2147483647 h 52"/>
              <a:gd name="T52" fmla="*/ 2147483647 w 53"/>
              <a:gd name="T53" fmla="*/ 2147483647 h 52"/>
              <a:gd name="T54" fmla="*/ 2147483647 w 53"/>
              <a:gd name="T55" fmla="*/ 2147483647 h 52"/>
              <a:gd name="T56" fmla="*/ 2147483647 w 53"/>
              <a:gd name="T57" fmla="*/ 2147483647 h 52"/>
              <a:gd name="T58" fmla="*/ 2147483647 w 53"/>
              <a:gd name="T59" fmla="*/ 2147483647 h 52"/>
              <a:gd name="T60" fmla="*/ 2147483647 w 53"/>
              <a:gd name="T61" fmla="*/ 0 h 52"/>
              <a:gd name="T62" fmla="*/ 2147483647 w 53"/>
              <a:gd name="T63" fmla="*/ 0 h 52"/>
              <a:gd name="T64" fmla="*/ 2147483647 w 53"/>
              <a:gd name="T65" fmla="*/ 0 h 52"/>
              <a:gd name="T66" fmla="*/ 2147483647 w 53"/>
              <a:gd name="T67" fmla="*/ 0 h 52"/>
              <a:gd name="T68" fmla="*/ 2147483647 w 53"/>
              <a:gd name="T69" fmla="*/ 0 h 52"/>
              <a:gd name="T70" fmla="*/ 2147483647 w 53"/>
              <a:gd name="T71" fmla="*/ 0 h 5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
              <a:gd name="T109" fmla="*/ 0 h 52"/>
              <a:gd name="T110" fmla="*/ 53 w 53"/>
              <a:gd name="T111" fmla="*/ 52 h 5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 h="52">
                <a:moveTo>
                  <a:pt x="53" y="0"/>
                </a:moveTo>
                <a:lnTo>
                  <a:pt x="53" y="0"/>
                </a:lnTo>
                <a:lnTo>
                  <a:pt x="51" y="0"/>
                </a:lnTo>
                <a:lnTo>
                  <a:pt x="49" y="2"/>
                </a:lnTo>
                <a:lnTo>
                  <a:pt x="48" y="6"/>
                </a:lnTo>
                <a:lnTo>
                  <a:pt x="46" y="9"/>
                </a:lnTo>
                <a:lnTo>
                  <a:pt x="28" y="52"/>
                </a:lnTo>
                <a:lnTo>
                  <a:pt x="26" y="52"/>
                </a:lnTo>
                <a:lnTo>
                  <a:pt x="7" y="7"/>
                </a:lnTo>
                <a:lnTo>
                  <a:pt x="7" y="6"/>
                </a:lnTo>
                <a:lnTo>
                  <a:pt x="5" y="4"/>
                </a:lnTo>
                <a:lnTo>
                  <a:pt x="5" y="2"/>
                </a:lnTo>
                <a:lnTo>
                  <a:pt x="3" y="2"/>
                </a:lnTo>
                <a:lnTo>
                  <a:pt x="1" y="0"/>
                </a:lnTo>
                <a:lnTo>
                  <a:pt x="0" y="0"/>
                </a:lnTo>
                <a:lnTo>
                  <a:pt x="19" y="0"/>
                </a:lnTo>
                <a:lnTo>
                  <a:pt x="17" y="0"/>
                </a:lnTo>
                <a:lnTo>
                  <a:pt x="16" y="2"/>
                </a:lnTo>
                <a:lnTo>
                  <a:pt x="14" y="2"/>
                </a:lnTo>
                <a:lnTo>
                  <a:pt x="14" y="4"/>
                </a:lnTo>
                <a:lnTo>
                  <a:pt x="16" y="6"/>
                </a:lnTo>
                <a:lnTo>
                  <a:pt x="16" y="9"/>
                </a:lnTo>
                <a:lnTo>
                  <a:pt x="30" y="39"/>
                </a:lnTo>
                <a:lnTo>
                  <a:pt x="40" y="9"/>
                </a:lnTo>
                <a:lnTo>
                  <a:pt x="42" y="6"/>
                </a:lnTo>
                <a:lnTo>
                  <a:pt x="42" y="4"/>
                </a:lnTo>
                <a:lnTo>
                  <a:pt x="42" y="2"/>
                </a:lnTo>
                <a:lnTo>
                  <a:pt x="40" y="0"/>
                </a:lnTo>
                <a:lnTo>
                  <a:pt x="39" y="0"/>
                </a:lnTo>
                <a:lnTo>
                  <a:pt x="37" y="0"/>
                </a:lnTo>
                <a:lnTo>
                  <a:pt x="53" y="0"/>
                </a:lnTo>
                <a:close/>
              </a:path>
            </a:pathLst>
          </a:custGeom>
          <a:solidFill>
            <a:srgbClr val="000000"/>
          </a:solidFill>
          <a:ln w="0">
            <a:solidFill>
              <a:srgbClr val="000000"/>
            </a:solidFill>
            <a:prstDash val="solid"/>
            <a:round/>
            <a:headEnd/>
            <a:tailEnd/>
          </a:ln>
        </p:spPr>
        <p:txBody>
          <a:bodyPr/>
          <a:lstStyle/>
          <a:p>
            <a:endParaRPr lang="en-US"/>
          </a:p>
        </p:txBody>
      </p:sp>
      <p:sp>
        <p:nvSpPr>
          <p:cNvPr id="8216" name="Freeform 28">
            <a:extLst>
              <a:ext uri="{FF2B5EF4-FFF2-40B4-BE49-F238E27FC236}">
                <a16:creationId xmlns:a16="http://schemas.microsoft.com/office/drawing/2014/main" id="{2BDEB6F3-B3B3-C745-A765-48FB1C04DD1B}"/>
              </a:ext>
            </a:extLst>
          </p:cNvPr>
          <p:cNvSpPr>
            <a:spLocks/>
          </p:cNvSpPr>
          <p:nvPr/>
        </p:nvSpPr>
        <p:spPr bwMode="auto">
          <a:xfrm>
            <a:off x="4506913" y="871538"/>
            <a:ext cx="53975" cy="85725"/>
          </a:xfrm>
          <a:custGeom>
            <a:avLst/>
            <a:gdLst>
              <a:gd name="T0" fmla="*/ 2147483647 w 34"/>
              <a:gd name="T1" fmla="*/ 2147483647 h 54"/>
              <a:gd name="T2" fmla="*/ 2147483647 w 34"/>
              <a:gd name="T3" fmla="*/ 2147483647 h 54"/>
              <a:gd name="T4" fmla="*/ 2147483647 w 34"/>
              <a:gd name="T5" fmla="*/ 2147483647 h 54"/>
              <a:gd name="T6" fmla="*/ 2147483647 w 34"/>
              <a:gd name="T7" fmla="*/ 2147483647 h 54"/>
              <a:gd name="T8" fmla="*/ 2147483647 w 34"/>
              <a:gd name="T9" fmla="*/ 2147483647 h 54"/>
              <a:gd name="T10" fmla="*/ 2147483647 w 34"/>
              <a:gd name="T11" fmla="*/ 2147483647 h 54"/>
              <a:gd name="T12" fmla="*/ 2147483647 w 34"/>
              <a:gd name="T13" fmla="*/ 2147483647 h 54"/>
              <a:gd name="T14" fmla="*/ 2147483647 w 34"/>
              <a:gd name="T15" fmla="*/ 2147483647 h 54"/>
              <a:gd name="T16" fmla="*/ 2147483647 w 34"/>
              <a:gd name="T17" fmla="*/ 2147483647 h 54"/>
              <a:gd name="T18" fmla="*/ 2147483647 w 34"/>
              <a:gd name="T19" fmla="*/ 2147483647 h 54"/>
              <a:gd name="T20" fmla="*/ 2147483647 w 34"/>
              <a:gd name="T21" fmla="*/ 2147483647 h 54"/>
              <a:gd name="T22" fmla="*/ 2147483647 w 34"/>
              <a:gd name="T23" fmla="*/ 2147483647 h 54"/>
              <a:gd name="T24" fmla="*/ 2147483647 w 34"/>
              <a:gd name="T25" fmla="*/ 2147483647 h 54"/>
              <a:gd name="T26" fmla="*/ 2147483647 w 34"/>
              <a:gd name="T27" fmla="*/ 2147483647 h 54"/>
              <a:gd name="T28" fmla="*/ 2147483647 w 34"/>
              <a:gd name="T29" fmla="*/ 2147483647 h 54"/>
              <a:gd name="T30" fmla="*/ 2147483647 w 34"/>
              <a:gd name="T31" fmla="*/ 2147483647 h 54"/>
              <a:gd name="T32" fmla="*/ 2147483647 w 34"/>
              <a:gd name="T33" fmla="*/ 2147483647 h 54"/>
              <a:gd name="T34" fmla="*/ 2147483647 w 34"/>
              <a:gd name="T35" fmla="*/ 2147483647 h 54"/>
              <a:gd name="T36" fmla="*/ 2147483647 w 34"/>
              <a:gd name="T37" fmla="*/ 2147483647 h 54"/>
              <a:gd name="T38" fmla="*/ 2147483647 w 34"/>
              <a:gd name="T39" fmla="*/ 2147483647 h 54"/>
              <a:gd name="T40" fmla="*/ 2147483647 w 34"/>
              <a:gd name="T41" fmla="*/ 2147483647 h 54"/>
              <a:gd name="T42" fmla="*/ 2147483647 w 34"/>
              <a:gd name="T43" fmla="*/ 2147483647 h 54"/>
              <a:gd name="T44" fmla="*/ 2147483647 w 34"/>
              <a:gd name="T45" fmla="*/ 2147483647 h 54"/>
              <a:gd name="T46" fmla="*/ 2147483647 w 34"/>
              <a:gd name="T47" fmla="*/ 2147483647 h 54"/>
              <a:gd name="T48" fmla="*/ 2147483647 w 34"/>
              <a:gd name="T49" fmla="*/ 2147483647 h 54"/>
              <a:gd name="T50" fmla="*/ 2147483647 w 34"/>
              <a:gd name="T51" fmla="*/ 2147483647 h 54"/>
              <a:gd name="T52" fmla="*/ 2147483647 w 34"/>
              <a:gd name="T53" fmla="*/ 2147483647 h 54"/>
              <a:gd name="T54" fmla="*/ 2147483647 w 34"/>
              <a:gd name="T55" fmla="*/ 2147483647 h 54"/>
              <a:gd name="T56" fmla="*/ 2147483647 w 34"/>
              <a:gd name="T57" fmla="*/ 2147483647 h 54"/>
              <a:gd name="T58" fmla="*/ 2147483647 w 34"/>
              <a:gd name="T59" fmla="*/ 2147483647 h 54"/>
              <a:gd name="T60" fmla="*/ 2147483647 w 34"/>
              <a:gd name="T61" fmla="*/ 2147483647 h 54"/>
              <a:gd name="T62" fmla="*/ 0 w 34"/>
              <a:gd name="T63" fmla="*/ 2147483647 h 54"/>
              <a:gd name="T64" fmla="*/ 2147483647 w 34"/>
              <a:gd name="T65" fmla="*/ 2147483647 h 54"/>
              <a:gd name="T66" fmla="*/ 2147483647 w 34"/>
              <a:gd name="T67" fmla="*/ 0 h 54"/>
              <a:gd name="T68" fmla="*/ 2147483647 w 34"/>
              <a:gd name="T69" fmla="*/ 2147483647 h 54"/>
              <a:gd name="T70" fmla="*/ 2147483647 w 34"/>
              <a:gd name="T71" fmla="*/ 2147483647 h 54"/>
              <a:gd name="T72" fmla="*/ 2147483647 w 34"/>
              <a:gd name="T73" fmla="*/ 2147483647 h 54"/>
              <a:gd name="T74" fmla="*/ 2147483647 w 34"/>
              <a:gd name="T75" fmla="*/ 0 h 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
              <a:gd name="T115" fmla="*/ 0 h 54"/>
              <a:gd name="T116" fmla="*/ 34 w 34"/>
              <a:gd name="T117" fmla="*/ 54 h 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 h="54">
                <a:moveTo>
                  <a:pt x="31" y="0"/>
                </a:moveTo>
                <a:lnTo>
                  <a:pt x="31" y="18"/>
                </a:lnTo>
                <a:lnTo>
                  <a:pt x="29" y="13"/>
                </a:lnTo>
                <a:lnTo>
                  <a:pt x="27" y="9"/>
                </a:lnTo>
                <a:lnTo>
                  <a:pt x="25" y="8"/>
                </a:lnTo>
                <a:lnTo>
                  <a:pt x="23" y="6"/>
                </a:lnTo>
                <a:lnTo>
                  <a:pt x="20" y="4"/>
                </a:lnTo>
                <a:lnTo>
                  <a:pt x="16" y="2"/>
                </a:lnTo>
                <a:lnTo>
                  <a:pt x="13" y="4"/>
                </a:lnTo>
                <a:lnTo>
                  <a:pt x="9" y="6"/>
                </a:lnTo>
                <a:lnTo>
                  <a:pt x="7" y="8"/>
                </a:lnTo>
                <a:lnTo>
                  <a:pt x="7" y="11"/>
                </a:lnTo>
                <a:lnTo>
                  <a:pt x="7" y="13"/>
                </a:lnTo>
                <a:lnTo>
                  <a:pt x="9" y="15"/>
                </a:lnTo>
                <a:lnTo>
                  <a:pt x="11" y="18"/>
                </a:lnTo>
                <a:lnTo>
                  <a:pt x="15" y="20"/>
                </a:lnTo>
                <a:lnTo>
                  <a:pt x="20" y="24"/>
                </a:lnTo>
                <a:lnTo>
                  <a:pt x="25" y="27"/>
                </a:lnTo>
                <a:lnTo>
                  <a:pt x="29" y="29"/>
                </a:lnTo>
                <a:lnTo>
                  <a:pt x="31" y="31"/>
                </a:lnTo>
                <a:lnTo>
                  <a:pt x="32" y="34"/>
                </a:lnTo>
                <a:lnTo>
                  <a:pt x="34" y="36"/>
                </a:lnTo>
                <a:lnTo>
                  <a:pt x="34" y="40"/>
                </a:lnTo>
                <a:lnTo>
                  <a:pt x="32" y="45"/>
                </a:lnTo>
                <a:lnTo>
                  <a:pt x="31" y="50"/>
                </a:lnTo>
                <a:lnTo>
                  <a:pt x="25" y="52"/>
                </a:lnTo>
                <a:lnTo>
                  <a:pt x="18" y="54"/>
                </a:lnTo>
                <a:lnTo>
                  <a:pt x="16" y="54"/>
                </a:lnTo>
                <a:lnTo>
                  <a:pt x="15" y="54"/>
                </a:lnTo>
                <a:lnTo>
                  <a:pt x="13" y="52"/>
                </a:lnTo>
                <a:lnTo>
                  <a:pt x="9" y="52"/>
                </a:lnTo>
                <a:lnTo>
                  <a:pt x="6" y="50"/>
                </a:lnTo>
                <a:lnTo>
                  <a:pt x="4" y="50"/>
                </a:lnTo>
                <a:lnTo>
                  <a:pt x="2" y="52"/>
                </a:lnTo>
                <a:lnTo>
                  <a:pt x="2" y="54"/>
                </a:lnTo>
                <a:lnTo>
                  <a:pt x="2" y="36"/>
                </a:lnTo>
                <a:lnTo>
                  <a:pt x="4" y="41"/>
                </a:lnTo>
                <a:lnTo>
                  <a:pt x="6" y="45"/>
                </a:lnTo>
                <a:lnTo>
                  <a:pt x="7" y="47"/>
                </a:lnTo>
                <a:lnTo>
                  <a:pt x="9" y="48"/>
                </a:lnTo>
                <a:lnTo>
                  <a:pt x="13" y="50"/>
                </a:lnTo>
                <a:lnTo>
                  <a:pt x="18" y="50"/>
                </a:lnTo>
                <a:lnTo>
                  <a:pt x="22" y="50"/>
                </a:lnTo>
                <a:lnTo>
                  <a:pt x="25" y="48"/>
                </a:lnTo>
                <a:lnTo>
                  <a:pt x="27" y="47"/>
                </a:lnTo>
                <a:lnTo>
                  <a:pt x="27" y="43"/>
                </a:lnTo>
                <a:lnTo>
                  <a:pt x="27" y="41"/>
                </a:lnTo>
                <a:lnTo>
                  <a:pt x="27" y="40"/>
                </a:lnTo>
                <a:lnTo>
                  <a:pt x="25" y="38"/>
                </a:lnTo>
                <a:lnTo>
                  <a:pt x="23" y="36"/>
                </a:lnTo>
                <a:lnTo>
                  <a:pt x="22" y="34"/>
                </a:lnTo>
                <a:lnTo>
                  <a:pt x="20" y="32"/>
                </a:lnTo>
                <a:lnTo>
                  <a:pt x="16" y="31"/>
                </a:lnTo>
                <a:lnTo>
                  <a:pt x="9" y="27"/>
                </a:lnTo>
                <a:lnTo>
                  <a:pt x="6" y="25"/>
                </a:lnTo>
                <a:lnTo>
                  <a:pt x="4" y="22"/>
                </a:lnTo>
                <a:lnTo>
                  <a:pt x="2" y="20"/>
                </a:lnTo>
                <a:lnTo>
                  <a:pt x="0" y="16"/>
                </a:lnTo>
                <a:lnTo>
                  <a:pt x="0" y="15"/>
                </a:lnTo>
                <a:lnTo>
                  <a:pt x="2" y="9"/>
                </a:lnTo>
                <a:lnTo>
                  <a:pt x="6" y="4"/>
                </a:lnTo>
                <a:lnTo>
                  <a:pt x="9" y="2"/>
                </a:lnTo>
                <a:lnTo>
                  <a:pt x="16" y="0"/>
                </a:lnTo>
                <a:lnTo>
                  <a:pt x="20" y="0"/>
                </a:lnTo>
                <a:lnTo>
                  <a:pt x="25" y="2"/>
                </a:lnTo>
                <a:lnTo>
                  <a:pt x="27" y="4"/>
                </a:lnTo>
                <a:lnTo>
                  <a:pt x="29" y="4"/>
                </a:lnTo>
                <a:lnTo>
                  <a:pt x="31" y="2"/>
                </a:lnTo>
                <a:lnTo>
                  <a:pt x="31" y="0"/>
                </a:lnTo>
                <a:close/>
              </a:path>
            </a:pathLst>
          </a:custGeom>
          <a:solidFill>
            <a:srgbClr val="000000"/>
          </a:solidFill>
          <a:ln w="0">
            <a:solidFill>
              <a:srgbClr val="000000"/>
            </a:solidFill>
            <a:prstDash val="solid"/>
            <a:round/>
            <a:headEnd/>
            <a:tailEnd/>
          </a:ln>
        </p:spPr>
        <p:txBody>
          <a:bodyPr/>
          <a:lstStyle/>
          <a:p>
            <a:endParaRPr lang="en-US"/>
          </a:p>
        </p:txBody>
      </p:sp>
      <p:sp>
        <p:nvSpPr>
          <p:cNvPr id="8217" name="Freeform 29">
            <a:extLst>
              <a:ext uri="{FF2B5EF4-FFF2-40B4-BE49-F238E27FC236}">
                <a16:creationId xmlns:a16="http://schemas.microsoft.com/office/drawing/2014/main" id="{05BEDFA6-BB49-DA4B-9120-69072FEE8248}"/>
              </a:ext>
            </a:extLst>
          </p:cNvPr>
          <p:cNvSpPr>
            <a:spLocks noEditPoints="1"/>
          </p:cNvSpPr>
          <p:nvPr/>
        </p:nvSpPr>
        <p:spPr bwMode="auto">
          <a:xfrm>
            <a:off x="4568825" y="874713"/>
            <a:ext cx="82550" cy="79375"/>
          </a:xfrm>
          <a:custGeom>
            <a:avLst/>
            <a:gdLst>
              <a:gd name="T0" fmla="*/ 2147483647 w 52"/>
              <a:gd name="T1" fmla="*/ 2147483647 h 50"/>
              <a:gd name="T2" fmla="*/ 2147483647 w 52"/>
              <a:gd name="T3" fmla="*/ 2147483647 h 50"/>
              <a:gd name="T4" fmla="*/ 2147483647 w 52"/>
              <a:gd name="T5" fmla="*/ 2147483647 h 50"/>
              <a:gd name="T6" fmla="*/ 2147483647 w 52"/>
              <a:gd name="T7" fmla="*/ 2147483647 h 50"/>
              <a:gd name="T8" fmla="*/ 2147483647 w 52"/>
              <a:gd name="T9" fmla="*/ 2147483647 h 50"/>
              <a:gd name="T10" fmla="*/ 2147483647 w 52"/>
              <a:gd name="T11" fmla="*/ 2147483647 h 50"/>
              <a:gd name="T12" fmla="*/ 2147483647 w 52"/>
              <a:gd name="T13" fmla="*/ 2147483647 h 50"/>
              <a:gd name="T14" fmla="*/ 2147483647 w 52"/>
              <a:gd name="T15" fmla="*/ 2147483647 h 50"/>
              <a:gd name="T16" fmla="*/ 2147483647 w 52"/>
              <a:gd name="T17" fmla="*/ 2147483647 h 50"/>
              <a:gd name="T18" fmla="*/ 2147483647 w 52"/>
              <a:gd name="T19" fmla="*/ 2147483647 h 50"/>
              <a:gd name="T20" fmla="*/ 2147483647 w 52"/>
              <a:gd name="T21" fmla="*/ 2147483647 h 50"/>
              <a:gd name="T22" fmla="*/ 2147483647 w 52"/>
              <a:gd name="T23" fmla="*/ 2147483647 h 50"/>
              <a:gd name="T24" fmla="*/ 2147483647 w 52"/>
              <a:gd name="T25" fmla="*/ 2147483647 h 50"/>
              <a:gd name="T26" fmla="*/ 2147483647 w 52"/>
              <a:gd name="T27" fmla="*/ 2147483647 h 50"/>
              <a:gd name="T28" fmla="*/ 2147483647 w 52"/>
              <a:gd name="T29" fmla="*/ 2147483647 h 50"/>
              <a:gd name="T30" fmla="*/ 2147483647 w 52"/>
              <a:gd name="T31" fmla="*/ 2147483647 h 50"/>
              <a:gd name="T32" fmla="*/ 0 w 52"/>
              <a:gd name="T33" fmla="*/ 2147483647 h 50"/>
              <a:gd name="T34" fmla="*/ 0 w 52"/>
              <a:gd name="T35" fmla="*/ 2147483647 h 50"/>
              <a:gd name="T36" fmla="*/ 2147483647 w 52"/>
              <a:gd name="T37" fmla="*/ 2147483647 h 50"/>
              <a:gd name="T38" fmla="*/ 2147483647 w 52"/>
              <a:gd name="T39" fmla="*/ 2147483647 h 50"/>
              <a:gd name="T40" fmla="*/ 2147483647 w 52"/>
              <a:gd name="T41" fmla="*/ 2147483647 h 50"/>
              <a:gd name="T42" fmla="*/ 2147483647 w 52"/>
              <a:gd name="T43" fmla="*/ 2147483647 h 50"/>
              <a:gd name="T44" fmla="*/ 2147483647 w 52"/>
              <a:gd name="T45" fmla="*/ 2147483647 h 50"/>
              <a:gd name="T46" fmla="*/ 2147483647 w 52"/>
              <a:gd name="T47" fmla="*/ 2147483647 h 50"/>
              <a:gd name="T48" fmla="*/ 2147483647 w 52"/>
              <a:gd name="T49" fmla="*/ 2147483647 h 50"/>
              <a:gd name="T50" fmla="*/ 2147483647 w 52"/>
              <a:gd name="T51" fmla="*/ 2147483647 h 50"/>
              <a:gd name="T52" fmla="*/ 2147483647 w 52"/>
              <a:gd name="T53" fmla="*/ 0 h 50"/>
              <a:gd name="T54" fmla="*/ 2147483647 w 52"/>
              <a:gd name="T55" fmla="*/ 0 h 50"/>
              <a:gd name="T56" fmla="*/ 0 w 52"/>
              <a:gd name="T57" fmla="*/ 0 h 50"/>
              <a:gd name="T58" fmla="*/ 0 w 52"/>
              <a:gd name="T59" fmla="*/ 0 h 50"/>
              <a:gd name="T60" fmla="*/ 2147483647 w 52"/>
              <a:gd name="T61" fmla="*/ 0 h 50"/>
              <a:gd name="T62" fmla="*/ 2147483647 w 52"/>
              <a:gd name="T63" fmla="*/ 0 h 50"/>
              <a:gd name="T64" fmla="*/ 2147483647 w 52"/>
              <a:gd name="T65" fmla="*/ 0 h 50"/>
              <a:gd name="T66" fmla="*/ 2147483647 w 52"/>
              <a:gd name="T67" fmla="*/ 2147483647 h 50"/>
              <a:gd name="T68" fmla="*/ 2147483647 w 52"/>
              <a:gd name="T69" fmla="*/ 2147483647 h 50"/>
              <a:gd name="T70" fmla="*/ 2147483647 w 52"/>
              <a:gd name="T71" fmla="*/ 2147483647 h 50"/>
              <a:gd name="T72" fmla="*/ 2147483647 w 52"/>
              <a:gd name="T73" fmla="*/ 2147483647 h 50"/>
              <a:gd name="T74" fmla="*/ 2147483647 w 52"/>
              <a:gd name="T75" fmla="*/ 2147483647 h 50"/>
              <a:gd name="T76" fmla="*/ 2147483647 w 52"/>
              <a:gd name="T77" fmla="*/ 2147483647 h 50"/>
              <a:gd name="T78" fmla="*/ 2147483647 w 52"/>
              <a:gd name="T79" fmla="*/ 2147483647 h 50"/>
              <a:gd name="T80" fmla="*/ 2147483647 w 52"/>
              <a:gd name="T81" fmla="*/ 2147483647 h 50"/>
              <a:gd name="T82" fmla="*/ 2147483647 w 52"/>
              <a:gd name="T83" fmla="*/ 2147483647 h 50"/>
              <a:gd name="T84" fmla="*/ 2147483647 w 52"/>
              <a:gd name="T85" fmla="*/ 2147483647 h 50"/>
              <a:gd name="T86" fmla="*/ 2147483647 w 52"/>
              <a:gd name="T87" fmla="*/ 2147483647 h 50"/>
              <a:gd name="T88" fmla="*/ 2147483647 w 52"/>
              <a:gd name="T89" fmla="*/ 2147483647 h 50"/>
              <a:gd name="T90" fmla="*/ 2147483647 w 52"/>
              <a:gd name="T91" fmla="*/ 2147483647 h 50"/>
              <a:gd name="T92" fmla="*/ 2147483647 w 52"/>
              <a:gd name="T93" fmla="*/ 2147483647 h 50"/>
              <a:gd name="T94" fmla="*/ 2147483647 w 52"/>
              <a:gd name="T95" fmla="*/ 2147483647 h 50"/>
              <a:gd name="T96" fmla="*/ 2147483647 w 52"/>
              <a:gd name="T97" fmla="*/ 2147483647 h 50"/>
              <a:gd name="T98" fmla="*/ 2147483647 w 52"/>
              <a:gd name="T99" fmla="*/ 2147483647 h 50"/>
              <a:gd name="T100" fmla="*/ 2147483647 w 52"/>
              <a:gd name="T101" fmla="*/ 2147483647 h 50"/>
              <a:gd name="T102" fmla="*/ 2147483647 w 52"/>
              <a:gd name="T103" fmla="*/ 2147483647 h 50"/>
              <a:gd name="T104" fmla="*/ 2147483647 w 52"/>
              <a:gd name="T105" fmla="*/ 2147483647 h 50"/>
              <a:gd name="T106" fmla="*/ 2147483647 w 52"/>
              <a:gd name="T107" fmla="*/ 2147483647 h 50"/>
              <a:gd name="T108" fmla="*/ 2147483647 w 52"/>
              <a:gd name="T109" fmla="*/ 2147483647 h 50"/>
              <a:gd name="T110" fmla="*/ 2147483647 w 52"/>
              <a:gd name="T111" fmla="*/ 2147483647 h 50"/>
              <a:gd name="T112" fmla="*/ 2147483647 w 52"/>
              <a:gd name="T113" fmla="*/ 2147483647 h 50"/>
              <a:gd name="T114" fmla="*/ 2147483647 w 52"/>
              <a:gd name="T115" fmla="*/ 2147483647 h 50"/>
              <a:gd name="T116" fmla="*/ 2147483647 w 52"/>
              <a:gd name="T117" fmla="*/ 2147483647 h 50"/>
              <a:gd name="T118" fmla="*/ 2147483647 w 52"/>
              <a:gd name="T119" fmla="*/ 2147483647 h 50"/>
              <a:gd name="T120" fmla="*/ 2147483647 w 52"/>
              <a:gd name="T121" fmla="*/ 2147483647 h 50"/>
              <a:gd name="T122" fmla="*/ 2147483647 w 52"/>
              <a:gd name="T123" fmla="*/ 2147483647 h 50"/>
              <a:gd name="T124" fmla="*/ 2147483647 w 52"/>
              <a:gd name="T125" fmla="*/ 2147483647 h 5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2"/>
              <a:gd name="T190" fmla="*/ 0 h 50"/>
              <a:gd name="T191" fmla="*/ 52 w 52"/>
              <a:gd name="T192" fmla="*/ 50 h 5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2" h="50">
                <a:moveTo>
                  <a:pt x="52" y="50"/>
                </a:moveTo>
                <a:lnTo>
                  <a:pt x="38" y="50"/>
                </a:lnTo>
                <a:lnTo>
                  <a:pt x="20" y="27"/>
                </a:lnTo>
                <a:lnTo>
                  <a:pt x="18" y="27"/>
                </a:lnTo>
                <a:lnTo>
                  <a:pt x="16" y="27"/>
                </a:lnTo>
                <a:lnTo>
                  <a:pt x="15" y="27"/>
                </a:lnTo>
                <a:lnTo>
                  <a:pt x="15" y="41"/>
                </a:lnTo>
                <a:lnTo>
                  <a:pt x="15" y="46"/>
                </a:lnTo>
                <a:lnTo>
                  <a:pt x="15" y="48"/>
                </a:lnTo>
                <a:lnTo>
                  <a:pt x="16" y="50"/>
                </a:lnTo>
                <a:lnTo>
                  <a:pt x="20" y="50"/>
                </a:lnTo>
                <a:lnTo>
                  <a:pt x="22" y="50"/>
                </a:lnTo>
                <a:lnTo>
                  <a:pt x="0" y="50"/>
                </a:lnTo>
                <a:lnTo>
                  <a:pt x="2" y="50"/>
                </a:lnTo>
                <a:lnTo>
                  <a:pt x="4" y="50"/>
                </a:lnTo>
                <a:lnTo>
                  <a:pt x="6" y="48"/>
                </a:lnTo>
                <a:lnTo>
                  <a:pt x="8" y="46"/>
                </a:lnTo>
                <a:lnTo>
                  <a:pt x="8" y="41"/>
                </a:lnTo>
                <a:lnTo>
                  <a:pt x="8" y="9"/>
                </a:lnTo>
                <a:lnTo>
                  <a:pt x="8" y="4"/>
                </a:lnTo>
                <a:lnTo>
                  <a:pt x="6" y="2"/>
                </a:lnTo>
                <a:lnTo>
                  <a:pt x="4" y="0"/>
                </a:lnTo>
                <a:lnTo>
                  <a:pt x="2" y="0"/>
                </a:lnTo>
                <a:lnTo>
                  <a:pt x="0" y="0"/>
                </a:lnTo>
                <a:lnTo>
                  <a:pt x="18" y="0"/>
                </a:lnTo>
                <a:lnTo>
                  <a:pt x="25" y="0"/>
                </a:lnTo>
                <a:lnTo>
                  <a:pt x="31" y="0"/>
                </a:lnTo>
                <a:lnTo>
                  <a:pt x="34" y="2"/>
                </a:lnTo>
                <a:lnTo>
                  <a:pt x="38" y="6"/>
                </a:lnTo>
                <a:lnTo>
                  <a:pt x="40" y="7"/>
                </a:lnTo>
                <a:lnTo>
                  <a:pt x="40" y="13"/>
                </a:lnTo>
                <a:lnTo>
                  <a:pt x="40" y="16"/>
                </a:lnTo>
                <a:lnTo>
                  <a:pt x="38" y="20"/>
                </a:lnTo>
                <a:lnTo>
                  <a:pt x="32" y="23"/>
                </a:lnTo>
                <a:lnTo>
                  <a:pt x="27" y="25"/>
                </a:lnTo>
                <a:lnTo>
                  <a:pt x="38" y="39"/>
                </a:lnTo>
                <a:lnTo>
                  <a:pt x="41" y="45"/>
                </a:lnTo>
                <a:lnTo>
                  <a:pt x="45" y="48"/>
                </a:lnTo>
                <a:lnTo>
                  <a:pt x="48" y="48"/>
                </a:lnTo>
                <a:lnTo>
                  <a:pt x="52" y="50"/>
                </a:lnTo>
                <a:close/>
                <a:moveTo>
                  <a:pt x="15" y="25"/>
                </a:moveTo>
                <a:lnTo>
                  <a:pt x="15" y="25"/>
                </a:lnTo>
                <a:lnTo>
                  <a:pt x="16" y="25"/>
                </a:lnTo>
                <a:lnTo>
                  <a:pt x="24" y="23"/>
                </a:lnTo>
                <a:lnTo>
                  <a:pt x="27" y="22"/>
                </a:lnTo>
                <a:lnTo>
                  <a:pt x="31" y="18"/>
                </a:lnTo>
                <a:lnTo>
                  <a:pt x="31" y="13"/>
                </a:lnTo>
                <a:lnTo>
                  <a:pt x="31" y="9"/>
                </a:lnTo>
                <a:lnTo>
                  <a:pt x="29" y="6"/>
                </a:lnTo>
                <a:lnTo>
                  <a:pt x="25" y="2"/>
                </a:lnTo>
                <a:lnTo>
                  <a:pt x="20" y="2"/>
                </a:lnTo>
                <a:lnTo>
                  <a:pt x="18" y="2"/>
                </a:lnTo>
                <a:lnTo>
                  <a:pt x="15" y="4"/>
                </a:lnTo>
                <a:lnTo>
                  <a:pt x="15" y="25"/>
                </a:lnTo>
                <a:close/>
              </a:path>
            </a:pathLst>
          </a:custGeom>
          <a:solidFill>
            <a:srgbClr val="000000"/>
          </a:solidFill>
          <a:ln w="0">
            <a:solidFill>
              <a:srgbClr val="000000"/>
            </a:solidFill>
            <a:prstDash val="solid"/>
            <a:round/>
            <a:headEnd/>
            <a:tailEnd/>
          </a:ln>
        </p:spPr>
        <p:txBody>
          <a:bodyPr/>
          <a:lstStyle/>
          <a:p>
            <a:endParaRPr lang="en-US"/>
          </a:p>
        </p:txBody>
      </p:sp>
      <p:sp>
        <p:nvSpPr>
          <p:cNvPr id="8218" name="Freeform 30">
            <a:extLst>
              <a:ext uri="{FF2B5EF4-FFF2-40B4-BE49-F238E27FC236}">
                <a16:creationId xmlns:a16="http://schemas.microsoft.com/office/drawing/2014/main" id="{46F68D15-D64F-2441-B443-6972208D36CC}"/>
              </a:ext>
            </a:extLst>
          </p:cNvPr>
          <p:cNvSpPr>
            <a:spLocks/>
          </p:cNvSpPr>
          <p:nvPr/>
        </p:nvSpPr>
        <p:spPr bwMode="auto">
          <a:xfrm>
            <a:off x="5945188" y="3465513"/>
            <a:ext cx="53975" cy="84137"/>
          </a:xfrm>
          <a:custGeom>
            <a:avLst/>
            <a:gdLst>
              <a:gd name="T0" fmla="*/ 2147483647 w 34"/>
              <a:gd name="T1" fmla="*/ 2147483647 h 53"/>
              <a:gd name="T2" fmla="*/ 2147483647 w 34"/>
              <a:gd name="T3" fmla="*/ 2147483647 h 53"/>
              <a:gd name="T4" fmla="*/ 2147483647 w 34"/>
              <a:gd name="T5" fmla="*/ 2147483647 h 53"/>
              <a:gd name="T6" fmla="*/ 2147483647 w 34"/>
              <a:gd name="T7" fmla="*/ 2147483647 h 53"/>
              <a:gd name="T8" fmla="*/ 2147483647 w 34"/>
              <a:gd name="T9" fmla="*/ 2147483647 h 53"/>
              <a:gd name="T10" fmla="*/ 2147483647 w 34"/>
              <a:gd name="T11" fmla="*/ 2147483647 h 53"/>
              <a:gd name="T12" fmla="*/ 2147483647 w 34"/>
              <a:gd name="T13" fmla="*/ 2147483647 h 53"/>
              <a:gd name="T14" fmla="*/ 2147483647 w 34"/>
              <a:gd name="T15" fmla="*/ 2147483647 h 53"/>
              <a:gd name="T16" fmla="*/ 2147483647 w 34"/>
              <a:gd name="T17" fmla="*/ 2147483647 h 53"/>
              <a:gd name="T18" fmla="*/ 2147483647 w 34"/>
              <a:gd name="T19" fmla="*/ 2147483647 h 53"/>
              <a:gd name="T20" fmla="*/ 2147483647 w 34"/>
              <a:gd name="T21" fmla="*/ 2147483647 h 53"/>
              <a:gd name="T22" fmla="*/ 2147483647 w 34"/>
              <a:gd name="T23" fmla="*/ 2147483647 h 53"/>
              <a:gd name="T24" fmla="*/ 2147483647 w 34"/>
              <a:gd name="T25" fmla="*/ 2147483647 h 53"/>
              <a:gd name="T26" fmla="*/ 2147483647 w 34"/>
              <a:gd name="T27" fmla="*/ 2147483647 h 53"/>
              <a:gd name="T28" fmla="*/ 2147483647 w 34"/>
              <a:gd name="T29" fmla="*/ 2147483647 h 53"/>
              <a:gd name="T30" fmla="*/ 2147483647 w 34"/>
              <a:gd name="T31" fmla="*/ 2147483647 h 53"/>
              <a:gd name="T32" fmla="*/ 2147483647 w 34"/>
              <a:gd name="T33" fmla="*/ 2147483647 h 53"/>
              <a:gd name="T34" fmla="*/ 2147483647 w 34"/>
              <a:gd name="T35" fmla="*/ 2147483647 h 53"/>
              <a:gd name="T36" fmla="*/ 2147483647 w 34"/>
              <a:gd name="T37" fmla="*/ 2147483647 h 53"/>
              <a:gd name="T38" fmla="*/ 2147483647 w 34"/>
              <a:gd name="T39" fmla="*/ 2147483647 h 53"/>
              <a:gd name="T40" fmla="*/ 2147483647 w 34"/>
              <a:gd name="T41" fmla="*/ 2147483647 h 53"/>
              <a:gd name="T42" fmla="*/ 2147483647 w 34"/>
              <a:gd name="T43" fmla="*/ 2147483647 h 53"/>
              <a:gd name="T44" fmla="*/ 2147483647 w 34"/>
              <a:gd name="T45" fmla="*/ 2147483647 h 53"/>
              <a:gd name="T46" fmla="*/ 2147483647 w 34"/>
              <a:gd name="T47" fmla="*/ 2147483647 h 53"/>
              <a:gd name="T48" fmla="*/ 2147483647 w 34"/>
              <a:gd name="T49" fmla="*/ 2147483647 h 53"/>
              <a:gd name="T50" fmla="*/ 2147483647 w 34"/>
              <a:gd name="T51" fmla="*/ 2147483647 h 53"/>
              <a:gd name="T52" fmla="*/ 2147483647 w 34"/>
              <a:gd name="T53" fmla="*/ 2147483647 h 53"/>
              <a:gd name="T54" fmla="*/ 2147483647 w 34"/>
              <a:gd name="T55" fmla="*/ 2147483647 h 53"/>
              <a:gd name="T56" fmla="*/ 2147483647 w 34"/>
              <a:gd name="T57" fmla="*/ 2147483647 h 53"/>
              <a:gd name="T58" fmla="*/ 2147483647 w 34"/>
              <a:gd name="T59" fmla="*/ 2147483647 h 53"/>
              <a:gd name="T60" fmla="*/ 2147483647 w 34"/>
              <a:gd name="T61" fmla="*/ 2147483647 h 53"/>
              <a:gd name="T62" fmla="*/ 0 w 34"/>
              <a:gd name="T63" fmla="*/ 2147483647 h 53"/>
              <a:gd name="T64" fmla="*/ 2147483647 w 34"/>
              <a:gd name="T65" fmla="*/ 2147483647 h 53"/>
              <a:gd name="T66" fmla="*/ 2147483647 w 34"/>
              <a:gd name="T67" fmla="*/ 0 h 53"/>
              <a:gd name="T68" fmla="*/ 2147483647 w 34"/>
              <a:gd name="T69" fmla="*/ 2147483647 h 53"/>
              <a:gd name="T70" fmla="*/ 2147483647 w 34"/>
              <a:gd name="T71" fmla="*/ 2147483647 h 53"/>
              <a:gd name="T72" fmla="*/ 2147483647 w 34"/>
              <a:gd name="T73" fmla="*/ 2147483647 h 53"/>
              <a:gd name="T74" fmla="*/ 2147483647 w 34"/>
              <a:gd name="T75" fmla="*/ 0 h 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
              <a:gd name="T115" fmla="*/ 0 h 53"/>
              <a:gd name="T116" fmla="*/ 34 w 34"/>
              <a:gd name="T117" fmla="*/ 53 h 5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 h="53">
                <a:moveTo>
                  <a:pt x="30" y="0"/>
                </a:moveTo>
                <a:lnTo>
                  <a:pt x="30" y="18"/>
                </a:lnTo>
                <a:lnTo>
                  <a:pt x="29" y="13"/>
                </a:lnTo>
                <a:lnTo>
                  <a:pt x="27" y="9"/>
                </a:lnTo>
                <a:lnTo>
                  <a:pt x="25" y="7"/>
                </a:lnTo>
                <a:lnTo>
                  <a:pt x="23" y="5"/>
                </a:lnTo>
                <a:lnTo>
                  <a:pt x="20" y="4"/>
                </a:lnTo>
                <a:lnTo>
                  <a:pt x="16" y="2"/>
                </a:lnTo>
                <a:lnTo>
                  <a:pt x="13" y="4"/>
                </a:lnTo>
                <a:lnTo>
                  <a:pt x="9" y="5"/>
                </a:lnTo>
                <a:lnTo>
                  <a:pt x="7" y="7"/>
                </a:lnTo>
                <a:lnTo>
                  <a:pt x="7" y="11"/>
                </a:lnTo>
                <a:lnTo>
                  <a:pt x="7" y="13"/>
                </a:lnTo>
                <a:lnTo>
                  <a:pt x="9" y="14"/>
                </a:lnTo>
                <a:lnTo>
                  <a:pt x="11" y="18"/>
                </a:lnTo>
                <a:lnTo>
                  <a:pt x="14" y="20"/>
                </a:lnTo>
                <a:lnTo>
                  <a:pt x="20" y="23"/>
                </a:lnTo>
                <a:lnTo>
                  <a:pt x="25" y="27"/>
                </a:lnTo>
                <a:lnTo>
                  <a:pt x="29" y="29"/>
                </a:lnTo>
                <a:lnTo>
                  <a:pt x="30" y="30"/>
                </a:lnTo>
                <a:lnTo>
                  <a:pt x="32" y="34"/>
                </a:lnTo>
                <a:lnTo>
                  <a:pt x="34" y="36"/>
                </a:lnTo>
                <a:lnTo>
                  <a:pt x="34" y="39"/>
                </a:lnTo>
                <a:lnTo>
                  <a:pt x="32" y="45"/>
                </a:lnTo>
                <a:lnTo>
                  <a:pt x="29" y="50"/>
                </a:lnTo>
                <a:lnTo>
                  <a:pt x="25" y="52"/>
                </a:lnTo>
                <a:lnTo>
                  <a:pt x="18" y="53"/>
                </a:lnTo>
                <a:lnTo>
                  <a:pt x="16" y="53"/>
                </a:lnTo>
                <a:lnTo>
                  <a:pt x="14" y="53"/>
                </a:lnTo>
                <a:lnTo>
                  <a:pt x="13" y="52"/>
                </a:lnTo>
                <a:lnTo>
                  <a:pt x="9" y="52"/>
                </a:lnTo>
                <a:lnTo>
                  <a:pt x="6" y="50"/>
                </a:lnTo>
                <a:lnTo>
                  <a:pt x="4" y="50"/>
                </a:lnTo>
                <a:lnTo>
                  <a:pt x="2" y="50"/>
                </a:lnTo>
                <a:lnTo>
                  <a:pt x="2" y="52"/>
                </a:lnTo>
                <a:lnTo>
                  <a:pt x="2" y="53"/>
                </a:lnTo>
                <a:lnTo>
                  <a:pt x="2" y="36"/>
                </a:lnTo>
                <a:lnTo>
                  <a:pt x="4" y="41"/>
                </a:lnTo>
                <a:lnTo>
                  <a:pt x="4" y="45"/>
                </a:lnTo>
                <a:lnTo>
                  <a:pt x="7" y="46"/>
                </a:lnTo>
                <a:lnTo>
                  <a:pt x="9" y="48"/>
                </a:lnTo>
                <a:lnTo>
                  <a:pt x="13" y="50"/>
                </a:lnTo>
                <a:lnTo>
                  <a:pt x="18" y="50"/>
                </a:lnTo>
                <a:lnTo>
                  <a:pt x="22" y="50"/>
                </a:lnTo>
                <a:lnTo>
                  <a:pt x="25" y="48"/>
                </a:lnTo>
                <a:lnTo>
                  <a:pt x="27" y="46"/>
                </a:lnTo>
                <a:lnTo>
                  <a:pt x="27" y="43"/>
                </a:lnTo>
                <a:lnTo>
                  <a:pt x="27" y="41"/>
                </a:lnTo>
                <a:lnTo>
                  <a:pt x="27" y="39"/>
                </a:lnTo>
                <a:lnTo>
                  <a:pt x="25" y="37"/>
                </a:lnTo>
                <a:lnTo>
                  <a:pt x="23" y="36"/>
                </a:lnTo>
                <a:lnTo>
                  <a:pt x="22" y="34"/>
                </a:lnTo>
                <a:lnTo>
                  <a:pt x="20" y="32"/>
                </a:lnTo>
                <a:lnTo>
                  <a:pt x="16" y="30"/>
                </a:lnTo>
                <a:lnTo>
                  <a:pt x="9" y="27"/>
                </a:lnTo>
                <a:lnTo>
                  <a:pt x="6" y="25"/>
                </a:lnTo>
                <a:lnTo>
                  <a:pt x="4" y="21"/>
                </a:lnTo>
                <a:lnTo>
                  <a:pt x="2" y="20"/>
                </a:lnTo>
                <a:lnTo>
                  <a:pt x="0" y="16"/>
                </a:lnTo>
                <a:lnTo>
                  <a:pt x="0" y="14"/>
                </a:lnTo>
                <a:lnTo>
                  <a:pt x="2" y="9"/>
                </a:lnTo>
                <a:lnTo>
                  <a:pt x="6" y="4"/>
                </a:lnTo>
                <a:lnTo>
                  <a:pt x="9" y="2"/>
                </a:lnTo>
                <a:lnTo>
                  <a:pt x="16" y="0"/>
                </a:lnTo>
                <a:lnTo>
                  <a:pt x="20" y="0"/>
                </a:lnTo>
                <a:lnTo>
                  <a:pt x="25" y="2"/>
                </a:lnTo>
                <a:lnTo>
                  <a:pt x="27" y="4"/>
                </a:lnTo>
                <a:lnTo>
                  <a:pt x="29" y="4"/>
                </a:lnTo>
                <a:lnTo>
                  <a:pt x="29" y="2"/>
                </a:lnTo>
                <a:lnTo>
                  <a:pt x="30" y="0"/>
                </a:lnTo>
                <a:close/>
              </a:path>
            </a:pathLst>
          </a:custGeom>
          <a:solidFill>
            <a:srgbClr val="000000"/>
          </a:solidFill>
          <a:ln w="0">
            <a:solidFill>
              <a:srgbClr val="000000"/>
            </a:solidFill>
            <a:prstDash val="solid"/>
            <a:round/>
            <a:headEnd/>
            <a:tailEnd/>
          </a:ln>
        </p:spPr>
        <p:txBody>
          <a:bodyPr/>
          <a:lstStyle/>
          <a:p>
            <a:endParaRPr lang="en-US"/>
          </a:p>
        </p:txBody>
      </p:sp>
      <p:sp>
        <p:nvSpPr>
          <p:cNvPr id="8219" name="Freeform 31">
            <a:extLst>
              <a:ext uri="{FF2B5EF4-FFF2-40B4-BE49-F238E27FC236}">
                <a16:creationId xmlns:a16="http://schemas.microsoft.com/office/drawing/2014/main" id="{9B9CDC6C-2010-DC4F-8BD3-BD7FCF2E2238}"/>
              </a:ext>
            </a:extLst>
          </p:cNvPr>
          <p:cNvSpPr>
            <a:spLocks/>
          </p:cNvSpPr>
          <p:nvPr/>
        </p:nvSpPr>
        <p:spPr bwMode="auto">
          <a:xfrm>
            <a:off x="6005513" y="3476625"/>
            <a:ext cx="33337" cy="73025"/>
          </a:xfrm>
          <a:custGeom>
            <a:avLst/>
            <a:gdLst>
              <a:gd name="T0" fmla="*/ 2147483647 w 21"/>
              <a:gd name="T1" fmla="*/ 0 h 46"/>
              <a:gd name="T2" fmla="*/ 2147483647 w 21"/>
              <a:gd name="T3" fmla="*/ 2147483647 h 46"/>
              <a:gd name="T4" fmla="*/ 2147483647 w 21"/>
              <a:gd name="T5" fmla="*/ 2147483647 h 46"/>
              <a:gd name="T6" fmla="*/ 2147483647 w 21"/>
              <a:gd name="T7" fmla="*/ 2147483647 h 46"/>
              <a:gd name="T8" fmla="*/ 2147483647 w 21"/>
              <a:gd name="T9" fmla="*/ 2147483647 h 46"/>
              <a:gd name="T10" fmla="*/ 2147483647 w 21"/>
              <a:gd name="T11" fmla="*/ 2147483647 h 46"/>
              <a:gd name="T12" fmla="*/ 2147483647 w 21"/>
              <a:gd name="T13" fmla="*/ 2147483647 h 46"/>
              <a:gd name="T14" fmla="*/ 2147483647 w 21"/>
              <a:gd name="T15" fmla="*/ 2147483647 h 46"/>
              <a:gd name="T16" fmla="*/ 2147483647 w 21"/>
              <a:gd name="T17" fmla="*/ 2147483647 h 46"/>
              <a:gd name="T18" fmla="*/ 2147483647 w 21"/>
              <a:gd name="T19" fmla="*/ 2147483647 h 46"/>
              <a:gd name="T20" fmla="*/ 2147483647 w 21"/>
              <a:gd name="T21" fmla="*/ 2147483647 h 46"/>
              <a:gd name="T22" fmla="*/ 2147483647 w 21"/>
              <a:gd name="T23" fmla="*/ 2147483647 h 46"/>
              <a:gd name="T24" fmla="*/ 2147483647 w 21"/>
              <a:gd name="T25" fmla="*/ 2147483647 h 46"/>
              <a:gd name="T26" fmla="*/ 2147483647 w 21"/>
              <a:gd name="T27" fmla="*/ 2147483647 h 46"/>
              <a:gd name="T28" fmla="*/ 2147483647 w 21"/>
              <a:gd name="T29" fmla="*/ 2147483647 h 46"/>
              <a:gd name="T30" fmla="*/ 2147483647 w 21"/>
              <a:gd name="T31" fmla="*/ 2147483647 h 46"/>
              <a:gd name="T32" fmla="*/ 2147483647 w 21"/>
              <a:gd name="T33" fmla="*/ 2147483647 h 46"/>
              <a:gd name="T34" fmla="*/ 2147483647 w 21"/>
              <a:gd name="T35" fmla="*/ 2147483647 h 46"/>
              <a:gd name="T36" fmla="*/ 2147483647 w 21"/>
              <a:gd name="T37" fmla="*/ 2147483647 h 46"/>
              <a:gd name="T38" fmla="*/ 2147483647 w 21"/>
              <a:gd name="T39" fmla="*/ 2147483647 h 46"/>
              <a:gd name="T40" fmla="*/ 2147483647 w 21"/>
              <a:gd name="T41" fmla="*/ 2147483647 h 46"/>
              <a:gd name="T42" fmla="*/ 2147483647 w 21"/>
              <a:gd name="T43" fmla="*/ 2147483647 h 46"/>
              <a:gd name="T44" fmla="*/ 2147483647 w 21"/>
              <a:gd name="T45" fmla="*/ 2147483647 h 46"/>
              <a:gd name="T46" fmla="*/ 2147483647 w 21"/>
              <a:gd name="T47" fmla="*/ 2147483647 h 46"/>
              <a:gd name="T48" fmla="*/ 2147483647 w 21"/>
              <a:gd name="T49" fmla="*/ 2147483647 h 46"/>
              <a:gd name="T50" fmla="*/ 2147483647 w 21"/>
              <a:gd name="T51" fmla="*/ 2147483647 h 46"/>
              <a:gd name="T52" fmla="*/ 0 w 21"/>
              <a:gd name="T53" fmla="*/ 2147483647 h 46"/>
              <a:gd name="T54" fmla="*/ 0 w 21"/>
              <a:gd name="T55" fmla="*/ 2147483647 h 46"/>
              <a:gd name="T56" fmla="*/ 2147483647 w 21"/>
              <a:gd name="T57" fmla="*/ 2147483647 h 46"/>
              <a:gd name="T58" fmla="*/ 2147483647 w 21"/>
              <a:gd name="T59" fmla="*/ 2147483647 h 46"/>
              <a:gd name="T60" fmla="*/ 2147483647 w 21"/>
              <a:gd name="T61" fmla="*/ 2147483647 h 46"/>
              <a:gd name="T62" fmla="*/ 2147483647 w 21"/>
              <a:gd name="T63" fmla="*/ 2147483647 h 46"/>
              <a:gd name="T64" fmla="*/ 2147483647 w 21"/>
              <a:gd name="T65" fmla="*/ 2147483647 h 46"/>
              <a:gd name="T66" fmla="*/ 2147483647 w 21"/>
              <a:gd name="T67" fmla="*/ 0 h 46"/>
              <a:gd name="T68" fmla="*/ 2147483647 w 21"/>
              <a:gd name="T69" fmla="*/ 0 h 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
              <a:gd name="T106" fmla="*/ 0 h 46"/>
              <a:gd name="T107" fmla="*/ 21 w 21"/>
              <a:gd name="T108" fmla="*/ 46 h 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 h="46">
                <a:moveTo>
                  <a:pt x="12" y="0"/>
                </a:moveTo>
                <a:lnTo>
                  <a:pt x="12" y="11"/>
                </a:lnTo>
                <a:lnTo>
                  <a:pt x="21" y="11"/>
                </a:lnTo>
                <a:lnTo>
                  <a:pt x="21" y="13"/>
                </a:lnTo>
                <a:lnTo>
                  <a:pt x="12" y="13"/>
                </a:lnTo>
                <a:lnTo>
                  <a:pt x="12" y="36"/>
                </a:lnTo>
                <a:lnTo>
                  <a:pt x="12" y="39"/>
                </a:lnTo>
                <a:lnTo>
                  <a:pt x="14" y="39"/>
                </a:lnTo>
                <a:lnTo>
                  <a:pt x="14" y="41"/>
                </a:lnTo>
                <a:lnTo>
                  <a:pt x="16" y="41"/>
                </a:lnTo>
                <a:lnTo>
                  <a:pt x="17" y="41"/>
                </a:lnTo>
                <a:lnTo>
                  <a:pt x="19" y="39"/>
                </a:lnTo>
                <a:lnTo>
                  <a:pt x="21" y="39"/>
                </a:lnTo>
                <a:lnTo>
                  <a:pt x="19" y="43"/>
                </a:lnTo>
                <a:lnTo>
                  <a:pt x="17" y="45"/>
                </a:lnTo>
                <a:lnTo>
                  <a:pt x="16" y="46"/>
                </a:lnTo>
                <a:lnTo>
                  <a:pt x="12" y="46"/>
                </a:lnTo>
                <a:lnTo>
                  <a:pt x="10" y="46"/>
                </a:lnTo>
                <a:lnTo>
                  <a:pt x="8" y="45"/>
                </a:lnTo>
                <a:lnTo>
                  <a:pt x="7" y="45"/>
                </a:lnTo>
                <a:lnTo>
                  <a:pt x="7" y="43"/>
                </a:lnTo>
                <a:lnTo>
                  <a:pt x="7" y="39"/>
                </a:lnTo>
                <a:lnTo>
                  <a:pt x="5" y="38"/>
                </a:lnTo>
                <a:lnTo>
                  <a:pt x="5" y="13"/>
                </a:lnTo>
                <a:lnTo>
                  <a:pt x="0" y="13"/>
                </a:lnTo>
                <a:lnTo>
                  <a:pt x="1" y="11"/>
                </a:lnTo>
                <a:lnTo>
                  <a:pt x="5" y="9"/>
                </a:lnTo>
                <a:lnTo>
                  <a:pt x="7" y="7"/>
                </a:lnTo>
                <a:lnTo>
                  <a:pt x="8" y="6"/>
                </a:lnTo>
                <a:lnTo>
                  <a:pt x="10" y="4"/>
                </a:lnTo>
                <a:lnTo>
                  <a:pt x="12" y="0"/>
                </a:lnTo>
                <a:close/>
              </a:path>
            </a:pathLst>
          </a:custGeom>
          <a:solidFill>
            <a:srgbClr val="000000"/>
          </a:solidFill>
          <a:ln w="0">
            <a:solidFill>
              <a:srgbClr val="000000"/>
            </a:solidFill>
            <a:prstDash val="solid"/>
            <a:round/>
            <a:headEnd/>
            <a:tailEnd/>
          </a:ln>
        </p:spPr>
        <p:txBody>
          <a:bodyPr/>
          <a:lstStyle/>
          <a:p>
            <a:endParaRPr lang="en-US"/>
          </a:p>
        </p:txBody>
      </p:sp>
      <p:sp>
        <p:nvSpPr>
          <p:cNvPr id="8220" name="Freeform 32">
            <a:extLst>
              <a:ext uri="{FF2B5EF4-FFF2-40B4-BE49-F238E27FC236}">
                <a16:creationId xmlns:a16="http://schemas.microsoft.com/office/drawing/2014/main" id="{A60E4203-E044-1447-AE07-0C111AB5B3A6}"/>
              </a:ext>
            </a:extLst>
          </p:cNvPr>
          <p:cNvSpPr>
            <a:spLocks/>
          </p:cNvSpPr>
          <p:nvPr/>
        </p:nvSpPr>
        <p:spPr bwMode="auto">
          <a:xfrm>
            <a:off x="6042025" y="3494088"/>
            <a:ext cx="39688" cy="53975"/>
          </a:xfrm>
          <a:custGeom>
            <a:avLst/>
            <a:gdLst>
              <a:gd name="T0" fmla="*/ 2147483647 w 25"/>
              <a:gd name="T1" fmla="*/ 0 h 34"/>
              <a:gd name="T2" fmla="*/ 2147483647 w 25"/>
              <a:gd name="T3" fmla="*/ 2147483647 h 34"/>
              <a:gd name="T4" fmla="*/ 2147483647 w 25"/>
              <a:gd name="T5" fmla="*/ 2147483647 h 34"/>
              <a:gd name="T6" fmla="*/ 2147483647 w 25"/>
              <a:gd name="T7" fmla="*/ 0 h 34"/>
              <a:gd name="T8" fmla="*/ 2147483647 w 25"/>
              <a:gd name="T9" fmla="*/ 0 h 34"/>
              <a:gd name="T10" fmla="*/ 2147483647 w 25"/>
              <a:gd name="T11" fmla="*/ 0 h 34"/>
              <a:gd name="T12" fmla="*/ 2147483647 w 25"/>
              <a:gd name="T13" fmla="*/ 0 h 34"/>
              <a:gd name="T14" fmla="*/ 2147483647 w 25"/>
              <a:gd name="T15" fmla="*/ 2147483647 h 34"/>
              <a:gd name="T16" fmla="*/ 2147483647 w 25"/>
              <a:gd name="T17" fmla="*/ 2147483647 h 34"/>
              <a:gd name="T18" fmla="*/ 2147483647 w 25"/>
              <a:gd name="T19" fmla="*/ 2147483647 h 34"/>
              <a:gd name="T20" fmla="*/ 2147483647 w 25"/>
              <a:gd name="T21" fmla="*/ 2147483647 h 34"/>
              <a:gd name="T22" fmla="*/ 2147483647 w 25"/>
              <a:gd name="T23" fmla="*/ 2147483647 h 34"/>
              <a:gd name="T24" fmla="*/ 2147483647 w 25"/>
              <a:gd name="T25" fmla="*/ 2147483647 h 34"/>
              <a:gd name="T26" fmla="*/ 2147483647 w 25"/>
              <a:gd name="T27" fmla="*/ 2147483647 h 34"/>
              <a:gd name="T28" fmla="*/ 2147483647 w 25"/>
              <a:gd name="T29" fmla="*/ 2147483647 h 34"/>
              <a:gd name="T30" fmla="*/ 2147483647 w 25"/>
              <a:gd name="T31" fmla="*/ 2147483647 h 34"/>
              <a:gd name="T32" fmla="*/ 2147483647 w 25"/>
              <a:gd name="T33" fmla="*/ 2147483647 h 34"/>
              <a:gd name="T34" fmla="*/ 2147483647 w 25"/>
              <a:gd name="T35" fmla="*/ 2147483647 h 34"/>
              <a:gd name="T36" fmla="*/ 2147483647 w 25"/>
              <a:gd name="T37" fmla="*/ 2147483647 h 34"/>
              <a:gd name="T38" fmla="*/ 2147483647 w 25"/>
              <a:gd name="T39" fmla="*/ 2147483647 h 34"/>
              <a:gd name="T40" fmla="*/ 2147483647 w 25"/>
              <a:gd name="T41" fmla="*/ 2147483647 h 34"/>
              <a:gd name="T42" fmla="*/ 2147483647 w 25"/>
              <a:gd name="T43" fmla="*/ 2147483647 h 34"/>
              <a:gd name="T44" fmla="*/ 2147483647 w 25"/>
              <a:gd name="T45" fmla="*/ 2147483647 h 34"/>
              <a:gd name="T46" fmla="*/ 2147483647 w 25"/>
              <a:gd name="T47" fmla="*/ 2147483647 h 34"/>
              <a:gd name="T48" fmla="*/ 2147483647 w 25"/>
              <a:gd name="T49" fmla="*/ 2147483647 h 34"/>
              <a:gd name="T50" fmla="*/ 2147483647 w 25"/>
              <a:gd name="T51" fmla="*/ 2147483647 h 34"/>
              <a:gd name="T52" fmla="*/ 2147483647 w 25"/>
              <a:gd name="T53" fmla="*/ 2147483647 h 34"/>
              <a:gd name="T54" fmla="*/ 2147483647 w 25"/>
              <a:gd name="T55" fmla="*/ 2147483647 h 34"/>
              <a:gd name="T56" fmla="*/ 2147483647 w 25"/>
              <a:gd name="T57" fmla="*/ 2147483647 h 34"/>
              <a:gd name="T58" fmla="*/ 0 w 25"/>
              <a:gd name="T59" fmla="*/ 2147483647 h 34"/>
              <a:gd name="T60" fmla="*/ 0 w 25"/>
              <a:gd name="T61" fmla="*/ 2147483647 h 34"/>
              <a:gd name="T62" fmla="*/ 2147483647 w 25"/>
              <a:gd name="T63" fmla="*/ 2147483647 h 34"/>
              <a:gd name="T64" fmla="*/ 2147483647 w 25"/>
              <a:gd name="T65" fmla="*/ 2147483647 h 34"/>
              <a:gd name="T66" fmla="*/ 2147483647 w 25"/>
              <a:gd name="T67" fmla="*/ 2147483647 h 34"/>
              <a:gd name="T68" fmla="*/ 2147483647 w 25"/>
              <a:gd name="T69" fmla="*/ 2147483647 h 34"/>
              <a:gd name="T70" fmla="*/ 2147483647 w 25"/>
              <a:gd name="T71" fmla="*/ 2147483647 h 34"/>
              <a:gd name="T72" fmla="*/ 2147483647 w 25"/>
              <a:gd name="T73" fmla="*/ 2147483647 h 34"/>
              <a:gd name="T74" fmla="*/ 2147483647 w 25"/>
              <a:gd name="T75" fmla="*/ 2147483647 h 34"/>
              <a:gd name="T76" fmla="*/ 2147483647 w 25"/>
              <a:gd name="T77" fmla="*/ 2147483647 h 34"/>
              <a:gd name="T78" fmla="*/ 2147483647 w 25"/>
              <a:gd name="T79" fmla="*/ 2147483647 h 34"/>
              <a:gd name="T80" fmla="*/ 2147483647 w 25"/>
              <a:gd name="T81" fmla="*/ 2147483647 h 34"/>
              <a:gd name="T82" fmla="*/ 2147483647 w 25"/>
              <a:gd name="T83" fmla="*/ 2147483647 h 34"/>
              <a:gd name="T84" fmla="*/ 2147483647 w 25"/>
              <a:gd name="T85" fmla="*/ 2147483647 h 34"/>
              <a:gd name="T86" fmla="*/ 2147483647 w 25"/>
              <a:gd name="T87" fmla="*/ 2147483647 h 34"/>
              <a:gd name="T88" fmla="*/ 2147483647 w 25"/>
              <a:gd name="T89" fmla="*/ 2147483647 h 34"/>
              <a:gd name="T90" fmla="*/ 0 w 25"/>
              <a:gd name="T91" fmla="*/ 2147483647 h 34"/>
              <a:gd name="T92" fmla="*/ 0 w 25"/>
              <a:gd name="T93" fmla="*/ 2147483647 h 34"/>
              <a:gd name="T94" fmla="*/ 2147483647 w 25"/>
              <a:gd name="T95" fmla="*/ 0 h 34"/>
              <a:gd name="T96" fmla="*/ 2147483647 w 25"/>
              <a:gd name="T97" fmla="*/ 0 h 3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5"/>
              <a:gd name="T148" fmla="*/ 0 h 34"/>
              <a:gd name="T149" fmla="*/ 25 w 25"/>
              <a:gd name="T150" fmla="*/ 34 h 3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5" h="34">
                <a:moveTo>
                  <a:pt x="10" y="0"/>
                </a:moveTo>
                <a:lnTo>
                  <a:pt x="10" y="9"/>
                </a:lnTo>
                <a:lnTo>
                  <a:pt x="14" y="3"/>
                </a:lnTo>
                <a:lnTo>
                  <a:pt x="16" y="0"/>
                </a:lnTo>
                <a:lnTo>
                  <a:pt x="19" y="0"/>
                </a:lnTo>
                <a:lnTo>
                  <a:pt x="21" y="0"/>
                </a:lnTo>
                <a:lnTo>
                  <a:pt x="23" y="0"/>
                </a:lnTo>
                <a:lnTo>
                  <a:pt x="25" y="2"/>
                </a:lnTo>
                <a:lnTo>
                  <a:pt x="25" y="3"/>
                </a:lnTo>
                <a:lnTo>
                  <a:pt x="25" y="5"/>
                </a:lnTo>
                <a:lnTo>
                  <a:pt x="23" y="7"/>
                </a:lnTo>
                <a:lnTo>
                  <a:pt x="21" y="9"/>
                </a:lnTo>
                <a:lnTo>
                  <a:pt x="19" y="7"/>
                </a:lnTo>
                <a:lnTo>
                  <a:pt x="18" y="7"/>
                </a:lnTo>
                <a:lnTo>
                  <a:pt x="18" y="5"/>
                </a:lnTo>
                <a:lnTo>
                  <a:pt x="16" y="5"/>
                </a:lnTo>
                <a:lnTo>
                  <a:pt x="14" y="5"/>
                </a:lnTo>
                <a:lnTo>
                  <a:pt x="12" y="7"/>
                </a:lnTo>
                <a:lnTo>
                  <a:pt x="10" y="11"/>
                </a:lnTo>
                <a:lnTo>
                  <a:pt x="10" y="27"/>
                </a:lnTo>
                <a:lnTo>
                  <a:pt x="10" y="28"/>
                </a:lnTo>
                <a:lnTo>
                  <a:pt x="12" y="30"/>
                </a:lnTo>
                <a:lnTo>
                  <a:pt x="12" y="32"/>
                </a:lnTo>
                <a:lnTo>
                  <a:pt x="14" y="32"/>
                </a:lnTo>
                <a:lnTo>
                  <a:pt x="16" y="34"/>
                </a:lnTo>
                <a:lnTo>
                  <a:pt x="18" y="34"/>
                </a:lnTo>
                <a:lnTo>
                  <a:pt x="0" y="34"/>
                </a:lnTo>
                <a:lnTo>
                  <a:pt x="2" y="34"/>
                </a:lnTo>
                <a:lnTo>
                  <a:pt x="3" y="32"/>
                </a:lnTo>
                <a:lnTo>
                  <a:pt x="3" y="30"/>
                </a:lnTo>
                <a:lnTo>
                  <a:pt x="5" y="28"/>
                </a:lnTo>
                <a:lnTo>
                  <a:pt x="5" y="27"/>
                </a:lnTo>
                <a:lnTo>
                  <a:pt x="5" y="14"/>
                </a:lnTo>
                <a:lnTo>
                  <a:pt x="5" y="9"/>
                </a:lnTo>
                <a:lnTo>
                  <a:pt x="3" y="5"/>
                </a:lnTo>
                <a:lnTo>
                  <a:pt x="3" y="3"/>
                </a:lnTo>
                <a:lnTo>
                  <a:pt x="2" y="3"/>
                </a:lnTo>
                <a:lnTo>
                  <a:pt x="0" y="3"/>
                </a:lnTo>
                <a:lnTo>
                  <a:pt x="9" y="0"/>
                </a:lnTo>
                <a:lnTo>
                  <a:pt x="10" y="0"/>
                </a:lnTo>
                <a:close/>
              </a:path>
            </a:pathLst>
          </a:custGeom>
          <a:solidFill>
            <a:srgbClr val="000000"/>
          </a:solidFill>
          <a:ln w="0">
            <a:solidFill>
              <a:srgbClr val="000000"/>
            </a:solidFill>
            <a:prstDash val="solid"/>
            <a:round/>
            <a:headEnd/>
            <a:tailEnd/>
          </a:ln>
        </p:spPr>
        <p:txBody>
          <a:bodyPr/>
          <a:lstStyle/>
          <a:p>
            <a:endParaRPr lang="en-US"/>
          </a:p>
        </p:txBody>
      </p:sp>
      <p:sp>
        <p:nvSpPr>
          <p:cNvPr id="8221" name="Freeform 33">
            <a:extLst>
              <a:ext uri="{FF2B5EF4-FFF2-40B4-BE49-F238E27FC236}">
                <a16:creationId xmlns:a16="http://schemas.microsoft.com/office/drawing/2014/main" id="{4445ED7B-9671-6543-9325-834D5783A012}"/>
              </a:ext>
            </a:extLst>
          </p:cNvPr>
          <p:cNvSpPr>
            <a:spLocks noEditPoints="1"/>
          </p:cNvSpPr>
          <p:nvPr/>
        </p:nvSpPr>
        <p:spPr bwMode="auto">
          <a:xfrm>
            <a:off x="6086475" y="3462338"/>
            <a:ext cx="25400" cy="85725"/>
          </a:xfrm>
          <a:custGeom>
            <a:avLst/>
            <a:gdLst>
              <a:gd name="T0" fmla="*/ 2147483647 w 16"/>
              <a:gd name="T1" fmla="*/ 0 h 54"/>
              <a:gd name="T2" fmla="*/ 2147483647 w 16"/>
              <a:gd name="T3" fmla="*/ 0 h 54"/>
              <a:gd name="T4" fmla="*/ 2147483647 w 16"/>
              <a:gd name="T5" fmla="*/ 2147483647 h 54"/>
              <a:gd name="T6" fmla="*/ 2147483647 w 16"/>
              <a:gd name="T7" fmla="*/ 2147483647 h 54"/>
              <a:gd name="T8" fmla="*/ 2147483647 w 16"/>
              <a:gd name="T9" fmla="*/ 2147483647 h 54"/>
              <a:gd name="T10" fmla="*/ 2147483647 w 16"/>
              <a:gd name="T11" fmla="*/ 2147483647 h 54"/>
              <a:gd name="T12" fmla="*/ 2147483647 w 16"/>
              <a:gd name="T13" fmla="*/ 2147483647 h 54"/>
              <a:gd name="T14" fmla="*/ 2147483647 w 16"/>
              <a:gd name="T15" fmla="*/ 2147483647 h 54"/>
              <a:gd name="T16" fmla="*/ 2147483647 w 16"/>
              <a:gd name="T17" fmla="*/ 2147483647 h 54"/>
              <a:gd name="T18" fmla="*/ 2147483647 w 16"/>
              <a:gd name="T19" fmla="*/ 2147483647 h 54"/>
              <a:gd name="T20" fmla="*/ 2147483647 w 16"/>
              <a:gd name="T21" fmla="*/ 2147483647 h 54"/>
              <a:gd name="T22" fmla="*/ 2147483647 w 16"/>
              <a:gd name="T23" fmla="*/ 2147483647 h 54"/>
              <a:gd name="T24" fmla="*/ 2147483647 w 16"/>
              <a:gd name="T25" fmla="*/ 2147483647 h 54"/>
              <a:gd name="T26" fmla="*/ 2147483647 w 16"/>
              <a:gd name="T27" fmla="*/ 2147483647 h 54"/>
              <a:gd name="T28" fmla="*/ 2147483647 w 16"/>
              <a:gd name="T29" fmla="*/ 2147483647 h 54"/>
              <a:gd name="T30" fmla="*/ 2147483647 w 16"/>
              <a:gd name="T31" fmla="*/ 0 h 54"/>
              <a:gd name="T32" fmla="*/ 2147483647 w 16"/>
              <a:gd name="T33" fmla="*/ 0 h 54"/>
              <a:gd name="T34" fmla="*/ 2147483647 w 16"/>
              <a:gd name="T35" fmla="*/ 2147483647 h 54"/>
              <a:gd name="T36" fmla="*/ 2147483647 w 16"/>
              <a:gd name="T37" fmla="*/ 2147483647 h 54"/>
              <a:gd name="T38" fmla="*/ 2147483647 w 16"/>
              <a:gd name="T39" fmla="*/ 2147483647 h 54"/>
              <a:gd name="T40" fmla="*/ 2147483647 w 16"/>
              <a:gd name="T41" fmla="*/ 2147483647 h 54"/>
              <a:gd name="T42" fmla="*/ 2147483647 w 16"/>
              <a:gd name="T43" fmla="*/ 2147483647 h 54"/>
              <a:gd name="T44" fmla="*/ 2147483647 w 16"/>
              <a:gd name="T45" fmla="*/ 2147483647 h 54"/>
              <a:gd name="T46" fmla="*/ 2147483647 w 16"/>
              <a:gd name="T47" fmla="*/ 2147483647 h 54"/>
              <a:gd name="T48" fmla="*/ 2147483647 w 16"/>
              <a:gd name="T49" fmla="*/ 2147483647 h 54"/>
              <a:gd name="T50" fmla="*/ 2147483647 w 16"/>
              <a:gd name="T51" fmla="*/ 2147483647 h 54"/>
              <a:gd name="T52" fmla="*/ 0 w 16"/>
              <a:gd name="T53" fmla="*/ 2147483647 h 54"/>
              <a:gd name="T54" fmla="*/ 0 w 16"/>
              <a:gd name="T55" fmla="*/ 2147483647 h 54"/>
              <a:gd name="T56" fmla="*/ 2147483647 w 16"/>
              <a:gd name="T57" fmla="*/ 2147483647 h 54"/>
              <a:gd name="T58" fmla="*/ 2147483647 w 16"/>
              <a:gd name="T59" fmla="*/ 2147483647 h 54"/>
              <a:gd name="T60" fmla="*/ 2147483647 w 16"/>
              <a:gd name="T61" fmla="*/ 2147483647 h 54"/>
              <a:gd name="T62" fmla="*/ 2147483647 w 16"/>
              <a:gd name="T63" fmla="*/ 2147483647 h 54"/>
              <a:gd name="T64" fmla="*/ 2147483647 w 16"/>
              <a:gd name="T65" fmla="*/ 2147483647 h 54"/>
              <a:gd name="T66" fmla="*/ 2147483647 w 16"/>
              <a:gd name="T67" fmla="*/ 2147483647 h 54"/>
              <a:gd name="T68" fmla="*/ 2147483647 w 16"/>
              <a:gd name="T69" fmla="*/ 2147483647 h 54"/>
              <a:gd name="T70" fmla="*/ 2147483647 w 16"/>
              <a:gd name="T71" fmla="*/ 2147483647 h 54"/>
              <a:gd name="T72" fmla="*/ 2147483647 w 16"/>
              <a:gd name="T73" fmla="*/ 2147483647 h 54"/>
              <a:gd name="T74" fmla="*/ 2147483647 w 16"/>
              <a:gd name="T75" fmla="*/ 2147483647 h 54"/>
              <a:gd name="T76" fmla="*/ 2147483647 w 16"/>
              <a:gd name="T77" fmla="*/ 2147483647 h 54"/>
              <a:gd name="T78" fmla="*/ 2147483647 w 16"/>
              <a:gd name="T79" fmla="*/ 2147483647 h 54"/>
              <a:gd name="T80" fmla="*/ 2147483647 w 16"/>
              <a:gd name="T81" fmla="*/ 2147483647 h 54"/>
              <a:gd name="T82" fmla="*/ 0 w 16"/>
              <a:gd name="T83" fmla="*/ 2147483647 h 54"/>
              <a:gd name="T84" fmla="*/ 0 w 16"/>
              <a:gd name="T85" fmla="*/ 2147483647 h 54"/>
              <a:gd name="T86" fmla="*/ 0 w 16"/>
              <a:gd name="T87" fmla="*/ 2147483647 h 54"/>
              <a:gd name="T88" fmla="*/ 2147483647 w 16"/>
              <a:gd name="T89" fmla="*/ 2147483647 h 54"/>
              <a:gd name="T90" fmla="*/ 2147483647 w 16"/>
              <a:gd name="T91" fmla="*/ 2147483647 h 5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
              <a:gd name="T139" fmla="*/ 0 h 54"/>
              <a:gd name="T140" fmla="*/ 16 w 16"/>
              <a:gd name="T141" fmla="*/ 54 h 5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 h="54">
                <a:moveTo>
                  <a:pt x="7" y="0"/>
                </a:moveTo>
                <a:lnTo>
                  <a:pt x="9" y="0"/>
                </a:lnTo>
                <a:lnTo>
                  <a:pt x="11" y="2"/>
                </a:lnTo>
                <a:lnTo>
                  <a:pt x="11" y="4"/>
                </a:lnTo>
                <a:lnTo>
                  <a:pt x="11" y="6"/>
                </a:lnTo>
                <a:lnTo>
                  <a:pt x="11" y="7"/>
                </a:lnTo>
                <a:lnTo>
                  <a:pt x="9" y="9"/>
                </a:lnTo>
                <a:lnTo>
                  <a:pt x="7" y="9"/>
                </a:lnTo>
                <a:lnTo>
                  <a:pt x="6" y="9"/>
                </a:lnTo>
                <a:lnTo>
                  <a:pt x="4" y="7"/>
                </a:lnTo>
                <a:lnTo>
                  <a:pt x="2" y="6"/>
                </a:lnTo>
                <a:lnTo>
                  <a:pt x="4" y="4"/>
                </a:lnTo>
                <a:lnTo>
                  <a:pt x="4" y="2"/>
                </a:lnTo>
                <a:lnTo>
                  <a:pt x="6" y="0"/>
                </a:lnTo>
                <a:lnTo>
                  <a:pt x="7" y="0"/>
                </a:lnTo>
                <a:close/>
                <a:moveTo>
                  <a:pt x="11" y="20"/>
                </a:moveTo>
                <a:lnTo>
                  <a:pt x="11" y="47"/>
                </a:lnTo>
                <a:lnTo>
                  <a:pt x="11" y="50"/>
                </a:lnTo>
                <a:lnTo>
                  <a:pt x="11" y="52"/>
                </a:lnTo>
                <a:lnTo>
                  <a:pt x="13" y="54"/>
                </a:lnTo>
                <a:lnTo>
                  <a:pt x="14" y="54"/>
                </a:lnTo>
                <a:lnTo>
                  <a:pt x="16" y="54"/>
                </a:lnTo>
                <a:lnTo>
                  <a:pt x="0" y="54"/>
                </a:lnTo>
                <a:lnTo>
                  <a:pt x="2" y="54"/>
                </a:lnTo>
                <a:lnTo>
                  <a:pt x="4" y="52"/>
                </a:lnTo>
                <a:lnTo>
                  <a:pt x="4" y="50"/>
                </a:lnTo>
                <a:lnTo>
                  <a:pt x="4" y="47"/>
                </a:lnTo>
                <a:lnTo>
                  <a:pt x="4" y="34"/>
                </a:lnTo>
                <a:lnTo>
                  <a:pt x="4" y="29"/>
                </a:lnTo>
                <a:lnTo>
                  <a:pt x="4" y="25"/>
                </a:lnTo>
                <a:lnTo>
                  <a:pt x="4" y="23"/>
                </a:lnTo>
                <a:lnTo>
                  <a:pt x="2" y="23"/>
                </a:lnTo>
                <a:lnTo>
                  <a:pt x="0" y="23"/>
                </a:lnTo>
                <a:lnTo>
                  <a:pt x="9" y="20"/>
                </a:lnTo>
                <a:lnTo>
                  <a:pt x="11" y="20"/>
                </a:lnTo>
                <a:close/>
              </a:path>
            </a:pathLst>
          </a:custGeom>
          <a:solidFill>
            <a:srgbClr val="000000"/>
          </a:solidFill>
          <a:ln w="0">
            <a:solidFill>
              <a:srgbClr val="000000"/>
            </a:solidFill>
            <a:prstDash val="solid"/>
            <a:round/>
            <a:headEnd/>
            <a:tailEnd/>
          </a:ln>
        </p:spPr>
        <p:txBody>
          <a:bodyPr/>
          <a:lstStyle/>
          <a:p>
            <a:endParaRPr lang="en-US"/>
          </a:p>
        </p:txBody>
      </p:sp>
      <p:sp>
        <p:nvSpPr>
          <p:cNvPr id="8222" name="Freeform 34">
            <a:extLst>
              <a:ext uri="{FF2B5EF4-FFF2-40B4-BE49-F238E27FC236}">
                <a16:creationId xmlns:a16="http://schemas.microsoft.com/office/drawing/2014/main" id="{3AB27198-E7B4-4749-954C-D509BDCDB200}"/>
              </a:ext>
            </a:extLst>
          </p:cNvPr>
          <p:cNvSpPr>
            <a:spLocks/>
          </p:cNvSpPr>
          <p:nvPr/>
        </p:nvSpPr>
        <p:spPr bwMode="auto">
          <a:xfrm>
            <a:off x="6118225" y="3494088"/>
            <a:ext cx="47625" cy="55562"/>
          </a:xfrm>
          <a:custGeom>
            <a:avLst/>
            <a:gdLst>
              <a:gd name="T0" fmla="*/ 2147483647 w 30"/>
              <a:gd name="T1" fmla="*/ 2147483647 h 35"/>
              <a:gd name="T2" fmla="*/ 2147483647 w 30"/>
              <a:gd name="T3" fmla="*/ 2147483647 h 35"/>
              <a:gd name="T4" fmla="*/ 2147483647 w 30"/>
              <a:gd name="T5" fmla="*/ 2147483647 h 35"/>
              <a:gd name="T6" fmla="*/ 2147483647 w 30"/>
              <a:gd name="T7" fmla="*/ 2147483647 h 35"/>
              <a:gd name="T8" fmla="*/ 2147483647 w 30"/>
              <a:gd name="T9" fmla="*/ 2147483647 h 35"/>
              <a:gd name="T10" fmla="*/ 2147483647 w 30"/>
              <a:gd name="T11" fmla="*/ 2147483647 h 35"/>
              <a:gd name="T12" fmla="*/ 2147483647 w 30"/>
              <a:gd name="T13" fmla="*/ 2147483647 h 35"/>
              <a:gd name="T14" fmla="*/ 2147483647 w 30"/>
              <a:gd name="T15" fmla="*/ 2147483647 h 35"/>
              <a:gd name="T16" fmla="*/ 2147483647 w 30"/>
              <a:gd name="T17" fmla="*/ 2147483647 h 35"/>
              <a:gd name="T18" fmla="*/ 0 w 30"/>
              <a:gd name="T19" fmla="*/ 2147483647 h 35"/>
              <a:gd name="T20" fmla="*/ 2147483647 w 30"/>
              <a:gd name="T21" fmla="*/ 2147483647 h 35"/>
              <a:gd name="T22" fmla="*/ 2147483647 w 30"/>
              <a:gd name="T23" fmla="*/ 2147483647 h 35"/>
              <a:gd name="T24" fmla="*/ 2147483647 w 30"/>
              <a:gd name="T25" fmla="*/ 2147483647 h 35"/>
              <a:gd name="T26" fmla="*/ 2147483647 w 30"/>
              <a:gd name="T27" fmla="*/ 0 h 35"/>
              <a:gd name="T28" fmla="*/ 2147483647 w 30"/>
              <a:gd name="T29" fmla="*/ 0 h 35"/>
              <a:gd name="T30" fmla="*/ 2147483647 w 30"/>
              <a:gd name="T31" fmla="*/ 0 h 35"/>
              <a:gd name="T32" fmla="*/ 2147483647 w 30"/>
              <a:gd name="T33" fmla="*/ 2147483647 h 35"/>
              <a:gd name="T34" fmla="*/ 2147483647 w 30"/>
              <a:gd name="T35" fmla="*/ 2147483647 h 35"/>
              <a:gd name="T36" fmla="*/ 2147483647 w 30"/>
              <a:gd name="T37" fmla="*/ 2147483647 h 35"/>
              <a:gd name="T38" fmla="*/ 2147483647 w 30"/>
              <a:gd name="T39" fmla="*/ 2147483647 h 35"/>
              <a:gd name="T40" fmla="*/ 2147483647 w 30"/>
              <a:gd name="T41" fmla="*/ 2147483647 h 35"/>
              <a:gd name="T42" fmla="*/ 2147483647 w 30"/>
              <a:gd name="T43" fmla="*/ 2147483647 h 35"/>
              <a:gd name="T44" fmla="*/ 2147483647 w 30"/>
              <a:gd name="T45" fmla="*/ 2147483647 h 35"/>
              <a:gd name="T46" fmla="*/ 2147483647 w 30"/>
              <a:gd name="T47" fmla="*/ 2147483647 h 35"/>
              <a:gd name="T48" fmla="*/ 2147483647 w 30"/>
              <a:gd name="T49" fmla="*/ 2147483647 h 35"/>
              <a:gd name="T50" fmla="*/ 2147483647 w 30"/>
              <a:gd name="T51" fmla="*/ 2147483647 h 35"/>
              <a:gd name="T52" fmla="*/ 2147483647 w 30"/>
              <a:gd name="T53" fmla="*/ 2147483647 h 35"/>
              <a:gd name="T54" fmla="*/ 2147483647 w 30"/>
              <a:gd name="T55" fmla="*/ 2147483647 h 35"/>
              <a:gd name="T56" fmla="*/ 2147483647 w 30"/>
              <a:gd name="T57" fmla="*/ 2147483647 h 35"/>
              <a:gd name="T58" fmla="*/ 2147483647 w 30"/>
              <a:gd name="T59" fmla="*/ 2147483647 h 35"/>
              <a:gd name="T60" fmla="*/ 2147483647 w 30"/>
              <a:gd name="T61" fmla="*/ 2147483647 h 35"/>
              <a:gd name="T62" fmla="*/ 2147483647 w 30"/>
              <a:gd name="T63" fmla="*/ 2147483647 h 35"/>
              <a:gd name="T64" fmla="*/ 2147483647 w 30"/>
              <a:gd name="T65" fmla="*/ 2147483647 h 35"/>
              <a:gd name="T66" fmla="*/ 2147483647 w 30"/>
              <a:gd name="T67" fmla="*/ 2147483647 h 35"/>
              <a:gd name="T68" fmla="*/ 2147483647 w 30"/>
              <a:gd name="T69" fmla="*/ 2147483647 h 35"/>
              <a:gd name="T70" fmla="*/ 2147483647 w 30"/>
              <a:gd name="T71" fmla="*/ 2147483647 h 35"/>
              <a:gd name="T72" fmla="*/ 2147483647 w 30"/>
              <a:gd name="T73" fmla="*/ 2147483647 h 35"/>
              <a:gd name="T74" fmla="*/ 2147483647 w 30"/>
              <a:gd name="T75" fmla="*/ 2147483647 h 35"/>
              <a:gd name="T76" fmla="*/ 2147483647 w 30"/>
              <a:gd name="T77" fmla="*/ 2147483647 h 35"/>
              <a:gd name="T78" fmla="*/ 2147483647 w 30"/>
              <a:gd name="T79" fmla="*/ 2147483647 h 35"/>
              <a:gd name="T80" fmla="*/ 2147483647 w 30"/>
              <a:gd name="T81" fmla="*/ 2147483647 h 35"/>
              <a:gd name="T82" fmla="*/ 2147483647 w 30"/>
              <a:gd name="T83" fmla="*/ 2147483647 h 35"/>
              <a:gd name="T84" fmla="*/ 2147483647 w 30"/>
              <a:gd name="T85" fmla="*/ 2147483647 h 35"/>
              <a:gd name="T86" fmla="*/ 2147483647 w 30"/>
              <a:gd name="T87" fmla="*/ 2147483647 h 3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0"/>
              <a:gd name="T133" fmla="*/ 0 h 35"/>
              <a:gd name="T134" fmla="*/ 30 w 30"/>
              <a:gd name="T135" fmla="*/ 35 h 3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0" h="35">
                <a:moveTo>
                  <a:pt x="30" y="21"/>
                </a:moveTo>
                <a:lnTo>
                  <a:pt x="26" y="27"/>
                </a:lnTo>
                <a:lnTo>
                  <a:pt x="23" y="32"/>
                </a:lnTo>
                <a:lnTo>
                  <a:pt x="19" y="34"/>
                </a:lnTo>
                <a:lnTo>
                  <a:pt x="14" y="35"/>
                </a:lnTo>
                <a:lnTo>
                  <a:pt x="9" y="34"/>
                </a:lnTo>
                <a:lnTo>
                  <a:pt x="5" y="30"/>
                </a:lnTo>
                <a:lnTo>
                  <a:pt x="2" y="27"/>
                </a:lnTo>
                <a:lnTo>
                  <a:pt x="2" y="23"/>
                </a:lnTo>
                <a:lnTo>
                  <a:pt x="0" y="18"/>
                </a:lnTo>
                <a:lnTo>
                  <a:pt x="2" y="12"/>
                </a:lnTo>
                <a:lnTo>
                  <a:pt x="2" y="7"/>
                </a:lnTo>
                <a:lnTo>
                  <a:pt x="5" y="3"/>
                </a:lnTo>
                <a:lnTo>
                  <a:pt x="10" y="0"/>
                </a:lnTo>
                <a:lnTo>
                  <a:pt x="16" y="0"/>
                </a:lnTo>
                <a:lnTo>
                  <a:pt x="21" y="0"/>
                </a:lnTo>
                <a:lnTo>
                  <a:pt x="25" y="2"/>
                </a:lnTo>
                <a:lnTo>
                  <a:pt x="26" y="5"/>
                </a:lnTo>
                <a:lnTo>
                  <a:pt x="28" y="7"/>
                </a:lnTo>
                <a:lnTo>
                  <a:pt x="26" y="9"/>
                </a:lnTo>
                <a:lnTo>
                  <a:pt x="26" y="11"/>
                </a:lnTo>
                <a:lnTo>
                  <a:pt x="25" y="11"/>
                </a:lnTo>
                <a:lnTo>
                  <a:pt x="23" y="11"/>
                </a:lnTo>
                <a:lnTo>
                  <a:pt x="21" y="9"/>
                </a:lnTo>
                <a:lnTo>
                  <a:pt x="21" y="7"/>
                </a:lnTo>
                <a:lnTo>
                  <a:pt x="21" y="5"/>
                </a:lnTo>
                <a:lnTo>
                  <a:pt x="19" y="3"/>
                </a:lnTo>
                <a:lnTo>
                  <a:pt x="18" y="2"/>
                </a:lnTo>
                <a:lnTo>
                  <a:pt x="16" y="2"/>
                </a:lnTo>
                <a:lnTo>
                  <a:pt x="12" y="2"/>
                </a:lnTo>
                <a:lnTo>
                  <a:pt x="10" y="3"/>
                </a:lnTo>
                <a:lnTo>
                  <a:pt x="7" y="9"/>
                </a:lnTo>
                <a:lnTo>
                  <a:pt x="7" y="14"/>
                </a:lnTo>
                <a:lnTo>
                  <a:pt x="7" y="19"/>
                </a:lnTo>
                <a:lnTo>
                  <a:pt x="10" y="25"/>
                </a:lnTo>
                <a:lnTo>
                  <a:pt x="14" y="28"/>
                </a:lnTo>
                <a:lnTo>
                  <a:pt x="18" y="28"/>
                </a:lnTo>
                <a:lnTo>
                  <a:pt x="21" y="28"/>
                </a:lnTo>
                <a:lnTo>
                  <a:pt x="25" y="27"/>
                </a:lnTo>
                <a:lnTo>
                  <a:pt x="26" y="25"/>
                </a:lnTo>
                <a:lnTo>
                  <a:pt x="28" y="19"/>
                </a:lnTo>
                <a:lnTo>
                  <a:pt x="30" y="21"/>
                </a:lnTo>
                <a:close/>
              </a:path>
            </a:pathLst>
          </a:custGeom>
          <a:solidFill>
            <a:srgbClr val="000000"/>
          </a:solidFill>
          <a:ln w="0">
            <a:solidFill>
              <a:srgbClr val="000000"/>
            </a:solidFill>
            <a:prstDash val="solid"/>
            <a:round/>
            <a:headEnd/>
            <a:tailEnd/>
          </a:ln>
        </p:spPr>
        <p:txBody>
          <a:bodyPr/>
          <a:lstStyle/>
          <a:p>
            <a:endParaRPr lang="en-US"/>
          </a:p>
        </p:txBody>
      </p:sp>
      <p:sp>
        <p:nvSpPr>
          <p:cNvPr id="8223" name="Freeform 35">
            <a:extLst>
              <a:ext uri="{FF2B5EF4-FFF2-40B4-BE49-F238E27FC236}">
                <a16:creationId xmlns:a16="http://schemas.microsoft.com/office/drawing/2014/main" id="{85DA355E-8314-8A40-8547-AE391D3D7436}"/>
              </a:ext>
            </a:extLst>
          </p:cNvPr>
          <p:cNvSpPr>
            <a:spLocks/>
          </p:cNvSpPr>
          <p:nvPr/>
        </p:nvSpPr>
        <p:spPr bwMode="auto">
          <a:xfrm>
            <a:off x="6169025" y="3476625"/>
            <a:ext cx="33338" cy="73025"/>
          </a:xfrm>
          <a:custGeom>
            <a:avLst/>
            <a:gdLst>
              <a:gd name="T0" fmla="*/ 2147483647 w 21"/>
              <a:gd name="T1" fmla="*/ 0 h 46"/>
              <a:gd name="T2" fmla="*/ 2147483647 w 21"/>
              <a:gd name="T3" fmla="*/ 2147483647 h 46"/>
              <a:gd name="T4" fmla="*/ 2147483647 w 21"/>
              <a:gd name="T5" fmla="*/ 2147483647 h 46"/>
              <a:gd name="T6" fmla="*/ 2147483647 w 21"/>
              <a:gd name="T7" fmla="*/ 2147483647 h 46"/>
              <a:gd name="T8" fmla="*/ 2147483647 w 21"/>
              <a:gd name="T9" fmla="*/ 2147483647 h 46"/>
              <a:gd name="T10" fmla="*/ 2147483647 w 21"/>
              <a:gd name="T11" fmla="*/ 2147483647 h 46"/>
              <a:gd name="T12" fmla="*/ 2147483647 w 21"/>
              <a:gd name="T13" fmla="*/ 2147483647 h 46"/>
              <a:gd name="T14" fmla="*/ 2147483647 w 21"/>
              <a:gd name="T15" fmla="*/ 2147483647 h 46"/>
              <a:gd name="T16" fmla="*/ 2147483647 w 21"/>
              <a:gd name="T17" fmla="*/ 2147483647 h 46"/>
              <a:gd name="T18" fmla="*/ 2147483647 w 21"/>
              <a:gd name="T19" fmla="*/ 2147483647 h 46"/>
              <a:gd name="T20" fmla="*/ 2147483647 w 21"/>
              <a:gd name="T21" fmla="*/ 2147483647 h 46"/>
              <a:gd name="T22" fmla="*/ 2147483647 w 21"/>
              <a:gd name="T23" fmla="*/ 2147483647 h 46"/>
              <a:gd name="T24" fmla="*/ 2147483647 w 21"/>
              <a:gd name="T25" fmla="*/ 2147483647 h 46"/>
              <a:gd name="T26" fmla="*/ 2147483647 w 21"/>
              <a:gd name="T27" fmla="*/ 2147483647 h 46"/>
              <a:gd name="T28" fmla="*/ 2147483647 w 21"/>
              <a:gd name="T29" fmla="*/ 2147483647 h 46"/>
              <a:gd name="T30" fmla="*/ 2147483647 w 21"/>
              <a:gd name="T31" fmla="*/ 2147483647 h 46"/>
              <a:gd name="T32" fmla="*/ 2147483647 w 21"/>
              <a:gd name="T33" fmla="*/ 2147483647 h 46"/>
              <a:gd name="T34" fmla="*/ 2147483647 w 21"/>
              <a:gd name="T35" fmla="*/ 2147483647 h 46"/>
              <a:gd name="T36" fmla="*/ 2147483647 w 21"/>
              <a:gd name="T37" fmla="*/ 2147483647 h 46"/>
              <a:gd name="T38" fmla="*/ 2147483647 w 21"/>
              <a:gd name="T39" fmla="*/ 2147483647 h 46"/>
              <a:gd name="T40" fmla="*/ 2147483647 w 21"/>
              <a:gd name="T41" fmla="*/ 2147483647 h 46"/>
              <a:gd name="T42" fmla="*/ 2147483647 w 21"/>
              <a:gd name="T43" fmla="*/ 2147483647 h 46"/>
              <a:gd name="T44" fmla="*/ 2147483647 w 21"/>
              <a:gd name="T45" fmla="*/ 2147483647 h 46"/>
              <a:gd name="T46" fmla="*/ 2147483647 w 21"/>
              <a:gd name="T47" fmla="*/ 2147483647 h 46"/>
              <a:gd name="T48" fmla="*/ 2147483647 w 21"/>
              <a:gd name="T49" fmla="*/ 2147483647 h 46"/>
              <a:gd name="T50" fmla="*/ 2147483647 w 21"/>
              <a:gd name="T51" fmla="*/ 2147483647 h 46"/>
              <a:gd name="T52" fmla="*/ 0 w 21"/>
              <a:gd name="T53" fmla="*/ 2147483647 h 46"/>
              <a:gd name="T54" fmla="*/ 0 w 21"/>
              <a:gd name="T55" fmla="*/ 2147483647 h 46"/>
              <a:gd name="T56" fmla="*/ 2147483647 w 21"/>
              <a:gd name="T57" fmla="*/ 2147483647 h 46"/>
              <a:gd name="T58" fmla="*/ 2147483647 w 21"/>
              <a:gd name="T59" fmla="*/ 2147483647 h 46"/>
              <a:gd name="T60" fmla="*/ 2147483647 w 21"/>
              <a:gd name="T61" fmla="*/ 2147483647 h 46"/>
              <a:gd name="T62" fmla="*/ 2147483647 w 21"/>
              <a:gd name="T63" fmla="*/ 2147483647 h 46"/>
              <a:gd name="T64" fmla="*/ 2147483647 w 21"/>
              <a:gd name="T65" fmla="*/ 2147483647 h 46"/>
              <a:gd name="T66" fmla="*/ 2147483647 w 21"/>
              <a:gd name="T67" fmla="*/ 0 h 46"/>
              <a:gd name="T68" fmla="*/ 2147483647 w 21"/>
              <a:gd name="T69" fmla="*/ 0 h 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
              <a:gd name="T106" fmla="*/ 0 h 46"/>
              <a:gd name="T107" fmla="*/ 21 w 21"/>
              <a:gd name="T108" fmla="*/ 46 h 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 h="46">
                <a:moveTo>
                  <a:pt x="12" y="0"/>
                </a:moveTo>
                <a:lnTo>
                  <a:pt x="12" y="11"/>
                </a:lnTo>
                <a:lnTo>
                  <a:pt x="21" y="11"/>
                </a:lnTo>
                <a:lnTo>
                  <a:pt x="21" y="13"/>
                </a:lnTo>
                <a:lnTo>
                  <a:pt x="12" y="13"/>
                </a:lnTo>
                <a:lnTo>
                  <a:pt x="12" y="36"/>
                </a:lnTo>
                <a:lnTo>
                  <a:pt x="12" y="39"/>
                </a:lnTo>
                <a:lnTo>
                  <a:pt x="14" y="39"/>
                </a:lnTo>
                <a:lnTo>
                  <a:pt x="14" y="41"/>
                </a:lnTo>
                <a:lnTo>
                  <a:pt x="16" y="41"/>
                </a:lnTo>
                <a:lnTo>
                  <a:pt x="18" y="41"/>
                </a:lnTo>
                <a:lnTo>
                  <a:pt x="19" y="39"/>
                </a:lnTo>
                <a:lnTo>
                  <a:pt x="21" y="39"/>
                </a:lnTo>
                <a:lnTo>
                  <a:pt x="21" y="43"/>
                </a:lnTo>
                <a:lnTo>
                  <a:pt x="18" y="45"/>
                </a:lnTo>
                <a:lnTo>
                  <a:pt x="16" y="46"/>
                </a:lnTo>
                <a:lnTo>
                  <a:pt x="12" y="46"/>
                </a:lnTo>
                <a:lnTo>
                  <a:pt x="11" y="46"/>
                </a:lnTo>
                <a:lnTo>
                  <a:pt x="9" y="45"/>
                </a:lnTo>
                <a:lnTo>
                  <a:pt x="7" y="43"/>
                </a:lnTo>
                <a:lnTo>
                  <a:pt x="7" y="39"/>
                </a:lnTo>
                <a:lnTo>
                  <a:pt x="5" y="38"/>
                </a:lnTo>
                <a:lnTo>
                  <a:pt x="5" y="13"/>
                </a:lnTo>
                <a:lnTo>
                  <a:pt x="0" y="13"/>
                </a:lnTo>
                <a:lnTo>
                  <a:pt x="3" y="11"/>
                </a:lnTo>
                <a:lnTo>
                  <a:pt x="5" y="9"/>
                </a:lnTo>
                <a:lnTo>
                  <a:pt x="7" y="7"/>
                </a:lnTo>
                <a:lnTo>
                  <a:pt x="9" y="6"/>
                </a:lnTo>
                <a:lnTo>
                  <a:pt x="11" y="4"/>
                </a:lnTo>
                <a:lnTo>
                  <a:pt x="12" y="0"/>
                </a:lnTo>
                <a:close/>
              </a:path>
            </a:pathLst>
          </a:custGeom>
          <a:solidFill>
            <a:srgbClr val="000000"/>
          </a:solidFill>
          <a:ln w="0">
            <a:solidFill>
              <a:srgbClr val="000000"/>
            </a:solidFill>
            <a:prstDash val="solid"/>
            <a:round/>
            <a:headEnd/>
            <a:tailEnd/>
          </a:ln>
        </p:spPr>
        <p:txBody>
          <a:bodyPr/>
          <a:lstStyle/>
          <a:p>
            <a:endParaRPr lang="en-US"/>
          </a:p>
        </p:txBody>
      </p:sp>
      <p:sp>
        <p:nvSpPr>
          <p:cNvPr id="8224" name="Freeform 36">
            <a:extLst>
              <a:ext uri="{FF2B5EF4-FFF2-40B4-BE49-F238E27FC236}">
                <a16:creationId xmlns:a16="http://schemas.microsoft.com/office/drawing/2014/main" id="{F7842F0F-AEF2-1742-B716-4674208E9248}"/>
              </a:ext>
            </a:extLst>
          </p:cNvPr>
          <p:cNvSpPr>
            <a:spLocks noEditPoints="1"/>
          </p:cNvSpPr>
          <p:nvPr/>
        </p:nvSpPr>
        <p:spPr bwMode="auto">
          <a:xfrm>
            <a:off x="5937250" y="2652713"/>
            <a:ext cx="87313" cy="80962"/>
          </a:xfrm>
          <a:custGeom>
            <a:avLst/>
            <a:gdLst>
              <a:gd name="T0" fmla="*/ 2147483647 w 55"/>
              <a:gd name="T1" fmla="*/ 2147483647 h 51"/>
              <a:gd name="T2" fmla="*/ 2147483647 w 55"/>
              <a:gd name="T3" fmla="*/ 2147483647 h 51"/>
              <a:gd name="T4" fmla="*/ 2147483647 w 55"/>
              <a:gd name="T5" fmla="*/ 2147483647 h 51"/>
              <a:gd name="T6" fmla="*/ 2147483647 w 55"/>
              <a:gd name="T7" fmla="*/ 2147483647 h 51"/>
              <a:gd name="T8" fmla="*/ 2147483647 w 55"/>
              <a:gd name="T9" fmla="*/ 2147483647 h 51"/>
              <a:gd name="T10" fmla="*/ 2147483647 w 55"/>
              <a:gd name="T11" fmla="*/ 2147483647 h 51"/>
              <a:gd name="T12" fmla="*/ 2147483647 w 55"/>
              <a:gd name="T13" fmla="*/ 2147483647 h 51"/>
              <a:gd name="T14" fmla="*/ 2147483647 w 55"/>
              <a:gd name="T15" fmla="*/ 2147483647 h 51"/>
              <a:gd name="T16" fmla="*/ 2147483647 w 55"/>
              <a:gd name="T17" fmla="*/ 2147483647 h 51"/>
              <a:gd name="T18" fmla="*/ 2147483647 w 55"/>
              <a:gd name="T19" fmla="*/ 2147483647 h 51"/>
              <a:gd name="T20" fmla="*/ 0 w 55"/>
              <a:gd name="T21" fmla="*/ 2147483647 h 51"/>
              <a:gd name="T22" fmla="*/ 0 w 55"/>
              <a:gd name="T23" fmla="*/ 2147483647 h 51"/>
              <a:gd name="T24" fmla="*/ 2147483647 w 55"/>
              <a:gd name="T25" fmla="*/ 2147483647 h 51"/>
              <a:gd name="T26" fmla="*/ 2147483647 w 55"/>
              <a:gd name="T27" fmla="*/ 2147483647 h 51"/>
              <a:gd name="T28" fmla="*/ 2147483647 w 55"/>
              <a:gd name="T29" fmla="*/ 2147483647 h 51"/>
              <a:gd name="T30" fmla="*/ 2147483647 w 55"/>
              <a:gd name="T31" fmla="*/ 2147483647 h 51"/>
              <a:gd name="T32" fmla="*/ 2147483647 w 55"/>
              <a:gd name="T33" fmla="*/ 0 h 51"/>
              <a:gd name="T34" fmla="*/ 2147483647 w 55"/>
              <a:gd name="T35" fmla="*/ 0 h 51"/>
              <a:gd name="T36" fmla="*/ 2147483647 w 55"/>
              <a:gd name="T37" fmla="*/ 2147483647 h 51"/>
              <a:gd name="T38" fmla="*/ 2147483647 w 55"/>
              <a:gd name="T39" fmla="*/ 2147483647 h 51"/>
              <a:gd name="T40" fmla="*/ 2147483647 w 55"/>
              <a:gd name="T41" fmla="*/ 2147483647 h 51"/>
              <a:gd name="T42" fmla="*/ 2147483647 w 55"/>
              <a:gd name="T43" fmla="*/ 2147483647 h 51"/>
              <a:gd name="T44" fmla="*/ 2147483647 w 55"/>
              <a:gd name="T45" fmla="*/ 2147483647 h 51"/>
              <a:gd name="T46" fmla="*/ 2147483647 w 55"/>
              <a:gd name="T47" fmla="*/ 2147483647 h 51"/>
              <a:gd name="T48" fmla="*/ 2147483647 w 55"/>
              <a:gd name="T49" fmla="*/ 2147483647 h 51"/>
              <a:gd name="T50" fmla="*/ 2147483647 w 55"/>
              <a:gd name="T51" fmla="*/ 2147483647 h 51"/>
              <a:gd name="T52" fmla="*/ 2147483647 w 55"/>
              <a:gd name="T53" fmla="*/ 2147483647 h 51"/>
              <a:gd name="T54" fmla="*/ 2147483647 w 55"/>
              <a:gd name="T55" fmla="*/ 2147483647 h 51"/>
              <a:gd name="T56" fmla="*/ 2147483647 w 55"/>
              <a:gd name="T57" fmla="*/ 2147483647 h 51"/>
              <a:gd name="T58" fmla="*/ 2147483647 w 55"/>
              <a:gd name="T59" fmla="*/ 2147483647 h 51"/>
              <a:gd name="T60" fmla="*/ 2147483647 w 55"/>
              <a:gd name="T61" fmla="*/ 2147483647 h 51"/>
              <a:gd name="T62" fmla="*/ 2147483647 w 55"/>
              <a:gd name="T63" fmla="*/ 2147483647 h 51"/>
              <a:gd name="T64" fmla="*/ 2147483647 w 55"/>
              <a:gd name="T65" fmla="*/ 2147483647 h 51"/>
              <a:gd name="T66" fmla="*/ 2147483647 w 55"/>
              <a:gd name="T67" fmla="*/ 2147483647 h 51"/>
              <a:gd name="T68" fmla="*/ 2147483647 w 55"/>
              <a:gd name="T69" fmla="*/ 2147483647 h 51"/>
              <a:gd name="T70" fmla="*/ 2147483647 w 55"/>
              <a:gd name="T71" fmla="*/ 2147483647 h 51"/>
              <a:gd name="T72" fmla="*/ 2147483647 w 55"/>
              <a:gd name="T73" fmla="*/ 2147483647 h 5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5"/>
              <a:gd name="T112" fmla="*/ 0 h 51"/>
              <a:gd name="T113" fmla="*/ 55 w 55"/>
              <a:gd name="T114" fmla="*/ 51 h 5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5" h="51">
                <a:moveTo>
                  <a:pt x="35" y="35"/>
                </a:moveTo>
                <a:lnTo>
                  <a:pt x="16" y="35"/>
                </a:lnTo>
                <a:lnTo>
                  <a:pt x="12" y="42"/>
                </a:lnTo>
                <a:lnTo>
                  <a:pt x="11" y="46"/>
                </a:lnTo>
                <a:lnTo>
                  <a:pt x="11" y="48"/>
                </a:lnTo>
                <a:lnTo>
                  <a:pt x="11" y="49"/>
                </a:lnTo>
                <a:lnTo>
                  <a:pt x="12" y="49"/>
                </a:lnTo>
                <a:lnTo>
                  <a:pt x="14" y="51"/>
                </a:lnTo>
                <a:lnTo>
                  <a:pt x="16" y="51"/>
                </a:lnTo>
                <a:lnTo>
                  <a:pt x="0" y="51"/>
                </a:lnTo>
                <a:lnTo>
                  <a:pt x="3" y="51"/>
                </a:lnTo>
                <a:lnTo>
                  <a:pt x="5" y="49"/>
                </a:lnTo>
                <a:lnTo>
                  <a:pt x="7" y="46"/>
                </a:lnTo>
                <a:lnTo>
                  <a:pt x="9" y="42"/>
                </a:lnTo>
                <a:lnTo>
                  <a:pt x="28" y="0"/>
                </a:lnTo>
                <a:lnTo>
                  <a:pt x="46" y="42"/>
                </a:lnTo>
                <a:lnTo>
                  <a:pt x="48" y="46"/>
                </a:lnTo>
                <a:lnTo>
                  <a:pt x="50" y="49"/>
                </a:lnTo>
                <a:lnTo>
                  <a:pt x="51" y="51"/>
                </a:lnTo>
                <a:lnTo>
                  <a:pt x="55" y="51"/>
                </a:lnTo>
                <a:lnTo>
                  <a:pt x="35" y="51"/>
                </a:lnTo>
                <a:lnTo>
                  <a:pt x="37" y="51"/>
                </a:lnTo>
                <a:lnTo>
                  <a:pt x="39" y="49"/>
                </a:lnTo>
                <a:lnTo>
                  <a:pt x="39" y="48"/>
                </a:lnTo>
                <a:lnTo>
                  <a:pt x="39" y="46"/>
                </a:lnTo>
                <a:lnTo>
                  <a:pt x="39" y="42"/>
                </a:lnTo>
                <a:lnTo>
                  <a:pt x="35" y="35"/>
                </a:lnTo>
                <a:close/>
                <a:moveTo>
                  <a:pt x="34" y="33"/>
                </a:moveTo>
                <a:lnTo>
                  <a:pt x="27" y="12"/>
                </a:lnTo>
                <a:lnTo>
                  <a:pt x="16" y="33"/>
                </a:lnTo>
                <a:lnTo>
                  <a:pt x="34" y="33"/>
                </a:lnTo>
                <a:close/>
              </a:path>
            </a:pathLst>
          </a:custGeom>
          <a:solidFill>
            <a:srgbClr val="000000"/>
          </a:solidFill>
          <a:ln w="0">
            <a:solidFill>
              <a:srgbClr val="000000"/>
            </a:solidFill>
            <a:prstDash val="solid"/>
            <a:round/>
            <a:headEnd/>
            <a:tailEnd/>
          </a:ln>
        </p:spPr>
        <p:txBody>
          <a:bodyPr/>
          <a:lstStyle/>
          <a:p>
            <a:endParaRPr lang="en-US"/>
          </a:p>
        </p:txBody>
      </p:sp>
      <p:sp>
        <p:nvSpPr>
          <p:cNvPr id="8225" name="Freeform 37">
            <a:extLst>
              <a:ext uri="{FF2B5EF4-FFF2-40B4-BE49-F238E27FC236}">
                <a16:creationId xmlns:a16="http://schemas.microsoft.com/office/drawing/2014/main" id="{659EDC8C-9D62-794E-B86E-E00FC9CF369F}"/>
              </a:ext>
            </a:extLst>
          </p:cNvPr>
          <p:cNvSpPr>
            <a:spLocks/>
          </p:cNvSpPr>
          <p:nvPr/>
        </p:nvSpPr>
        <p:spPr bwMode="auto">
          <a:xfrm>
            <a:off x="6030913" y="2652713"/>
            <a:ext cx="69850" cy="84137"/>
          </a:xfrm>
          <a:custGeom>
            <a:avLst/>
            <a:gdLst>
              <a:gd name="T0" fmla="*/ 2147483647 w 44"/>
              <a:gd name="T1" fmla="*/ 0 h 53"/>
              <a:gd name="T2" fmla="*/ 2147483647 w 44"/>
              <a:gd name="T3" fmla="*/ 2147483647 h 53"/>
              <a:gd name="T4" fmla="*/ 2147483647 w 44"/>
              <a:gd name="T5" fmla="*/ 2147483647 h 53"/>
              <a:gd name="T6" fmla="*/ 2147483647 w 44"/>
              <a:gd name="T7" fmla="*/ 2147483647 h 53"/>
              <a:gd name="T8" fmla="*/ 2147483647 w 44"/>
              <a:gd name="T9" fmla="*/ 2147483647 h 53"/>
              <a:gd name="T10" fmla="*/ 2147483647 w 44"/>
              <a:gd name="T11" fmla="*/ 2147483647 h 53"/>
              <a:gd name="T12" fmla="*/ 2147483647 w 44"/>
              <a:gd name="T13" fmla="*/ 2147483647 h 53"/>
              <a:gd name="T14" fmla="*/ 2147483647 w 44"/>
              <a:gd name="T15" fmla="*/ 2147483647 h 53"/>
              <a:gd name="T16" fmla="*/ 2147483647 w 44"/>
              <a:gd name="T17" fmla="*/ 2147483647 h 53"/>
              <a:gd name="T18" fmla="*/ 2147483647 w 44"/>
              <a:gd name="T19" fmla="*/ 2147483647 h 53"/>
              <a:gd name="T20" fmla="*/ 2147483647 w 44"/>
              <a:gd name="T21" fmla="*/ 2147483647 h 53"/>
              <a:gd name="T22" fmla="*/ 2147483647 w 44"/>
              <a:gd name="T23" fmla="*/ 2147483647 h 53"/>
              <a:gd name="T24" fmla="*/ 2147483647 w 44"/>
              <a:gd name="T25" fmla="*/ 2147483647 h 53"/>
              <a:gd name="T26" fmla="*/ 2147483647 w 44"/>
              <a:gd name="T27" fmla="*/ 2147483647 h 53"/>
              <a:gd name="T28" fmla="*/ 2147483647 w 44"/>
              <a:gd name="T29" fmla="*/ 2147483647 h 53"/>
              <a:gd name="T30" fmla="*/ 2147483647 w 44"/>
              <a:gd name="T31" fmla="*/ 2147483647 h 53"/>
              <a:gd name="T32" fmla="*/ 2147483647 w 44"/>
              <a:gd name="T33" fmla="*/ 2147483647 h 53"/>
              <a:gd name="T34" fmla="*/ 2147483647 w 44"/>
              <a:gd name="T35" fmla="*/ 2147483647 h 53"/>
              <a:gd name="T36" fmla="*/ 2147483647 w 44"/>
              <a:gd name="T37" fmla="*/ 2147483647 h 53"/>
              <a:gd name="T38" fmla="*/ 2147483647 w 44"/>
              <a:gd name="T39" fmla="*/ 2147483647 h 53"/>
              <a:gd name="T40" fmla="*/ 2147483647 w 44"/>
              <a:gd name="T41" fmla="*/ 2147483647 h 53"/>
              <a:gd name="T42" fmla="*/ 2147483647 w 44"/>
              <a:gd name="T43" fmla="*/ 2147483647 h 53"/>
              <a:gd name="T44" fmla="*/ 2147483647 w 44"/>
              <a:gd name="T45" fmla="*/ 2147483647 h 53"/>
              <a:gd name="T46" fmla="*/ 2147483647 w 44"/>
              <a:gd name="T47" fmla="*/ 2147483647 h 53"/>
              <a:gd name="T48" fmla="*/ 2147483647 w 44"/>
              <a:gd name="T49" fmla="*/ 2147483647 h 53"/>
              <a:gd name="T50" fmla="*/ 2147483647 w 44"/>
              <a:gd name="T51" fmla="*/ 2147483647 h 53"/>
              <a:gd name="T52" fmla="*/ 2147483647 w 44"/>
              <a:gd name="T53" fmla="*/ 2147483647 h 53"/>
              <a:gd name="T54" fmla="*/ 2147483647 w 44"/>
              <a:gd name="T55" fmla="*/ 2147483647 h 53"/>
              <a:gd name="T56" fmla="*/ 2147483647 w 44"/>
              <a:gd name="T57" fmla="*/ 2147483647 h 53"/>
              <a:gd name="T58" fmla="*/ 2147483647 w 44"/>
              <a:gd name="T59" fmla="*/ 2147483647 h 53"/>
              <a:gd name="T60" fmla="*/ 2147483647 w 44"/>
              <a:gd name="T61" fmla="*/ 2147483647 h 53"/>
              <a:gd name="T62" fmla="*/ 2147483647 w 44"/>
              <a:gd name="T63" fmla="*/ 2147483647 h 53"/>
              <a:gd name="T64" fmla="*/ 2147483647 w 44"/>
              <a:gd name="T65" fmla="*/ 2147483647 h 53"/>
              <a:gd name="T66" fmla="*/ 0 w 44"/>
              <a:gd name="T67" fmla="*/ 2147483647 h 53"/>
              <a:gd name="T68" fmla="*/ 2147483647 w 44"/>
              <a:gd name="T69" fmla="*/ 2147483647 h 53"/>
              <a:gd name="T70" fmla="*/ 2147483647 w 44"/>
              <a:gd name="T71" fmla="*/ 2147483647 h 53"/>
              <a:gd name="T72" fmla="*/ 2147483647 w 44"/>
              <a:gd name="T73" fmla="*/ 2147483647 h 53"/>
              <a:gd name="T74" fmla="*/ 2147483647 w 44"/>
              <a:gd name="T75" fmla="*/ 2147483647 h 53"/>
              <a:gd name="T76" fmla="*/ 2147483647 w 44"/>
              <a:gd name="T77" fmla="*/ 2147483647 h 53"/>
              <a:gd name="T78" fmla="*/ 2147483647 w 44"/>
              <a:gd name="T79" fmla="*/ 0 h 53"/>
              <a:gd name="T80" fmla="*/ 2147483647 w 44"/>
              <a:gd name="T81" fmla="*/ 0 h 53"/>
              <a:gd name="T82" fmla="*/ 2147483647 w 44"/>
              <a:gd name="T83" fmla="*/ 2147483647 h 53"/>
              <a:gd name="T84" fmla="*/ 2147483647 w 44"/>
              <a:gd name="T85" fmla="*/ 2147483647 h 53"/>
              <a:gd name="T86" fmla="*/ 2147483647 w 44"/>
              <a:gd name="T87" fmla="*/ 2147483647 h 53"/>
              <a:gd name="T88" fmla="*/ 2147483647 w 44"/>
              <a:gd name="T89" fmla="*/ 2147483647 h 53"/>
              <a:gd name="T90" fmla="*/ 2147483647 w 44"/>
              <a:gd name="T91" fmla="*/ 2147483647 h 53"/>
              <a:gd name="T92" fmla="*/ 2147483647 w 44"/>
              <a:gd name="T93" fmla="*/ 2147483647 h 53"/>
              <a:gd name="T94" fmla="*/ 2147483647 w 44"/>
              <a:gd name="T95" fmla="*/ 0 h 53"/>
              <a:gd name="T96" fmla="*/ 2147483647 w 44"/>
              <a:gd name="T97" fmla="*/ 0 h 5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4"/>
              <a:gd name="T148" fmla="*/ 0 h 53"/>
              <a:gd name="T149" fmla="*/ 44 w 44"/>
              <a:gd name="T150" fmla="*/ 53 h 5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4" h="53">
                <a:moveTo>
                  <a:pt x="42" y="0"/>
                </a:moveTo>
                <a:lnTo>
                  <a:pt x="44" y="17"/>
                </a:lnTo>
                <a:lnTo>
                  <a:pt x="42" y="17"/>
                </a:lnTo>
                <a:lnTo>
                  <a:pt x="41" y="10"/>
                </a:lnTo>
                <a:lnTo>
                  <a:pt x="37" y="7"/>
                </a:lnTo>
                <a:lnTo>
                  <a:pt x="32" y="3"/>
                </a:lnTo>
                <a:lnTo>
                  <a:pt x="26" y="1"/>
                </a:lnTo>
                <a:lnTo>
                  <a:pt x="21" y="3"/>
                </a:lnTo>
                <a:lnTo>
                  <a:pt x="17" y="5"/>
                </a:lnTo>
                <a:lnTo>
                  <a:pt x="14" y="8"/>
                </a:lnTo>
                <a:lnTo>
                  <a:pt x="10" y="14"/>
                </a:lnTo>
                <a:lnTo>
                  <a:pt x="10" y="19"/>
                </a:lnTo>
                <a:lnTo>
                  <a:pt x="9" y="26"/>
                </a:lnTo>
                <a:lnTo>
                  <a:pt x="10" y="33"/>
                </a:lnTo>
                <a:lnTo>
                  <a:pt x="10" y="39"/>
                </a:lnTo>
                <a:lnTo>
                  <a:pt x="14" y="44"/>
                </a:lnTo>
                <a:lnTo>
                  <a:pt x="17" y="48"/>
                </a:lnTo>
                <a:lnTo>
                  <a:pt x="23" y="49"/>
                </a:lnTo>
                <a:lnTo>
                  <a:pt x="28" y="49"/>
                </a:lnTo>
                <a:lnTo>
                  <a:pt x="32" y="49"/>
                </a:lnTo>
                <a:lnTo>
                  <a:pt x="35" y="48"/>
                </a:lnTo>
                <a:lnTo>
                  <a:pt x="39" y="44"/>
                </a:lnTo>
                <a:lnTo>
                  <a:pt x="44" y="39"/>
                </a:lnTo>
                <a:lnTo>
                  <a:pt x="44" y="40"/>
                </a:lnTo>
                <a:lnTo>
                  <a:pt x="41" y="46"/>
                </a:lnTo>
                <a:lnTo>
                  <a:pt x="37" y="49"/>
                </a:lnTo>
                <a:lnTo>
                  <a:pt x="30" y="51"/>
                </a:lnTo>
                <a:lnTo>
                  <a:pt x="25" y="53"/>
                </a:lnTo>
                <a:lnTo>
                  <a:pt x="17" y="51"/>
                </a:lnTo>
                <a:lnTo>
                  <a:pt x="10" y="49"/>
                </a:lnTo>
                <a:lnTo>
                  <a:pt x="5" y="44"/>
                </a:lnTo>
                <a:lnTo>
                  <a:pt x="3" y="39"/>
                </a:lnTo>
                <a:lnTo>
                  <a:pt x="1" y="33"/>
                </a:lnTo>
                <a:lnTo>
                  <a:pt x="0" y="26"/>
                </a:lnTo>
                <a:lnTo>
                  <a:pt x="1" y="19"/>
                </a:lnTo>
                <a:lnTo>
                  <a:pt x="3" y="14"/>
                </a:lnTo>
                <a:lnTo>
                  <a:pt x="7" y="7"/>
                </a:lnTo>
                <a:lnTo>
                  <a:pt x="12" y="3"/>
                </a:lnTo>
                <a:lnTo>
                  <a:pt x="19" y="1"/>
                </a:lnTo>
                <a:lnTo>
                  <a:pt x="26" y="0"/>
                </a:lnTo>
                <a:lnTo>
                  <a:pt x="32" y="0"/>
                </a:lnTo>
                <a:lnTo>
                  <a:pt x="37" y="3"/>
                </a:lnTo>
                <a:lnTo>
                  <a:pt x="39" y="3"/>
                </a:lnTo>
                <a:lnTo>
                  <a:pt x="41" y="3"/>
                </a:lnTo>
                <a:lnTo>
                  <a:pt x="41" y="1"/>
                </a:lnTo>
                <a:lnTo>
                  <a:pt x="42" y="0"/>
                </a:lnTo>
                <a:close/>
              </a:path>
            </a:pathLst>
          </a:custGeom>
          <a:solidFill>
            <a:srgbClr val="000000"/>
          </a:solidFill>
          <a:ln w="0">
            <a:solidFill>
              <a:srgbClr val="000000"/>
            </a:solidFill>
            <a:prstDash val="solid"/>
            <a:round/>
            <a:headEnd/>
            <a:tailEnd/>
          </a:ln>
        </p:spPr>
        <p:txBody>
          <a:bodyPr/>
          <a:lstStyle/>
          <a:p>
            <a:endParaRPr lang="en-US"/>
          </a:p>
        </p:txBody>
      </p:sp>
      <p:sp>
        <p:nvSpPr>
          <p:cNvPr id="8226" name="Freeform 38">
            <a:extLst>
              <a:ext uri="{FF2B5EF4-FFF2-40B4-BE49-F238E27FC236}">
                <a16:creationId xmlns:a16="http://schemas.microsoft.com/office/drawing/2014/main" id="{9530ECD7-0051-EC47-AF20-101D498749A4}"/>
              </a:ext>
            </a:extLst>
          </p:cNvPr>
          <p:cNvSpPr>
            <a:spLocks noEditPoints="1"/>
          </p:cNvSpPr>
          <p:nvPr/>
        </p:nvSpPr>
        <p:spPr bwMode="auto">
          <a:xfrm>
            <a:off x="6107113" y="2652713"/>
            <a:ext cx="87312" cy="80962"/>
          </a:xfrm>
          <a:custGeom>
            <a:avLst/>
            <a:gdLst>
              <a:gd name="T0" fmla="*/ 2147483647 w 55"/>
              <a:gd name="T1" fmla="*/ 2147483647 h 51"/>
              <a:gd name="T2" fmla="*/ 2147483647 w 55"/>
              <a:gd name="T3" fmla="*/ 2147483647 h 51"/>
              <a:gd name="T4" fmla="*/ 2147483647 w 55"/>
              <a:gd name="T5" fmla="*/ 2147483647 h 51"/>
              <a:gd name="T6" fmla="*/ 2147483647 w 55"/>
              <a:gd name="T7" fmla="*/ 2147483647 h 51"/>
              <a:gd name="T8" fmla="*/ 2147483647 w 55"/>
              <a:gd name="T9" fmla="*/ 2147483647 h 51"/>
              <a:gd name="T10" fmla="*/ 2147483647 w 55"/>
              <a:gd name="T11" fmla="*/ 2147483647 h 51"/>
              <a:gd name="T12" fmla="*/ 2147483647 w 55"/>
              <a:gd name="T13" fmla="*/ 2147483647 h 51"/>
              <a:gd name="T14" fmla="*/ 2147483647 w 55"/>
              <a:gd name="T15" fmla="*/ 2147483647 h 51"/>
              <a:gd name="T16" fmla="*/ 2147483647 w 55"/>
              <a:gd name="T17" fmla="*/ 2147483647 h 51"/>
              <a:gd name="T18" fmla="*/ 2147483647 w 55"/>
              <a:gd name="T19" fmla="*/ 2147483647 h 51"/>
              <a:gd name="T20" fmla="*/ 0 w 55"/>
              <a:gd name="T21" fmla="*/ 2147483647 h 51"/>
              <a:gd name="T22" fmla="*/ 0 w 55"/>
              <a:gd name="T23" fmla="*/ 2147483647 h 51"/>
              <a:gd name="T24" fmla="*/ 2147483647 w 55"/>
              <a:gd name="T25" fmla="*/ 2147483647 h 51"/>
              <a:gd name="T26" fmla="*/ 2147483647 w 55"/>
              <a:gd name="T27" fmla="*/ 2147483647 h 51"/>
              <a:gd name="T28" fmla="*/ 2147483647 w 55"/>
              <a:gd name="T29" fmla="*/ 2147483647 h 51"/>
              <a:gd name="T30" fmla="*/ 2147483647 w 55"/>
              <a:gd name="T31" fmla="*/ 2147483647 h 51"/>
              <a:gd name="T32" fmla="*/ 2147483647 w 55"/>
              <a:gd name="T33" fmla="*/ 0 h 51"/>
              <a:gd name="T34" fmla="*/ 2147483647 w 55"/>
              <a:gd name="T35" fmla="*/ 0 h 51"/>
              <a:gd name="T36" fmla="*/ 2147483647 w 55"/>
              <a:gd name="T37" fmla="*/ 2147483647 h 51"/>
              <a:gd name="T38" fmla="*/ 2147483647 w 55"/>
              <a:gd name="T39" fmla="*/ 2147483647 h 51"/>
              <a:gd name="T40" fmla="*/ 2147483647 w 55"/>
              <a:gd name="T41" fmla="*/ 2147483647 h 51"/>
              <a:gd name="T42" fmla="*/ 2147483647 w 55"/>
              <a:gd name="T43" fmla="*/ 2147483647 h 51"/>
              <a:gd name="T44" fmla="*/ 2147483647 w 55"/>
              <a:gd name="T45" fmla="*/ 2147483647 h 51"/>
              <a:gd name="T46" fmla="*/ 2147483647 w 55"/>
              <a:gd name="T47" fmla="*/ 2147483647 h 51"/>
              <a:gd name="T48" fmla="*/ 2147483647 w 55"/>
              <a:gd name="T49" fmla="*/ 2147483647 h 51"/>
              <a:gd name="T50" fmla="*/ 2147483647 w 55"/>
              <a:gd name="T51" fmla="*/ 2147483647 h 51"/>
              <a:gd name="T52" fmla="*/ 2147483647 w 55"/>
              <a:gd name="T53" fmla="*/ 2147483647 h 51"/>
              <a:gd name="T54" fmla="*/ 2147483647 w 55"/>
              <a:gd name="T55" fmla="*/ 2147483647 h 51"/>
              <a:gd name="T56" fmla="*/ 2147483647 w 55"/>
              <a:gd name="T57" fmla="*/ 2147483647 h 51"/>
              <a:gd name="T58" fmla="*/ 2147483647 w 55"/>
              <a:gd name="T59" fmla="*/ 2147483647 h 51"/>
              <a:gd name="T60" fmla="*/ 2147483647 w 55"/>
              <a:gd name="T61" fmla="*/ 2147483647 h 51"/>
              <a:gd name="T62" fmla="*/ 2147483647 w 55"/>
              <a:gd name="T63" fmla="*/ 2147483647 h 51"/>
              <a:gd name="T64" fmla="*/ 2147483647 w 55"/>
              <a:gd name="T65" fmla="*/ 2147483647 h 51"/>
              <a:gd name="T66" fmla="*/ 2147483647 w 55"/>
              <a:gd name="T67" fmla="*/ 2147483647 h 51"/>
              <a:gd name="T68" fmla="*/ 2147483647 w 55"/>
              <a:gd name="T69" fmla="*/ 2147483647 h 51"/>
              <a:gd name="T70" fmla="*/ 2147483647 w 55"/>
              <a:gd name="T71" fmla="*/ 2147483647 h 51"/>
              <a:gd name="T72" fmla="*/ 2147483647 w 55"/>
              <a:gd name="T73" fmla="*/ 2147483647 h 5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5"/>
              <a:gd name="T112" fmla="*/ 0 h 51"/>
              <a:gd name="T113" fmla="*/ 55 w 55"/>
              <a:gd name="T114" fmla="*/ 51 h 5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5" h="51">
                <a:moveTo>
                  <a:pt x="35" y="35"/>
                </a:moveTo>
                <a:lnTo>
                  <a:pt x="16" y="35"/>
                </a:lnTo>
                <a:lnTo>
                  <a:pt x="12" y="42"/>
                </a:lnTo>
                <a:lnTo>
                  <a:pt x="10" y="46"/>
                </a:lnTo>
                <a:lnTo>
                  <a:pt x="10" y="48"/>
                </a:lnTo>
                <a:lnTo>
                  <a:pt x="10" y="49"/>
                </a:lnTo>
                <a:lnTo>
                  <a:pt x="12" y="51"/>
                </a:lnTo>
                <a:lnTo>
                  <a:pt x="16" y="51"/>
                </a:lnTo>
                <a:lnTo>
                  <a:pt x="0" y="51"/>
                </a:lnTo>
                <a:lnTo>
                  <a:pt x="3" y="51"/>
                </a:lnTo>
                <a:lnTo>
                  <a:pt x="5" y="49"/>
                </a:lnTo>
                <a:lnTo>
                  <a:pt x="7" y="46"/>
                </a:lnTo>
                <a:lnTo>
                  <a:pt x="9" y="42"/>
                </a:lnTo>
                <a:lnTo>
                  <a:pt x="26" y="0"/>
                </a:lnTo>
                <a:lnTo>
                  <a:pt x="28" y="0"/>
                </a:lnTo>
                <a:lnTo>
                  <a:pt x="46" y="42"/>
                </a:lnTo>
                <a:lnTo>
                  <a:pt x="48" y="46"/>
                </a:lnTo>
                <a:lnTo>
                  <a:pt x="50" y="49"/>
                </a:lnTo>
                <a:lnTo>
                  <a:pt x="51" y="51"/>
                </a:lnTo>
                <a:lnTo>
                  <a:pt x="55" y="51"/>
                </a:lnTo>
                <a:lnTo>
                  <a:pt x="33" y="51"/>
                </a:lnTo>
                <a:lnTo>
                  <a:pt x="37" y="51"/>
                </a:lnTo>
                <a:lnTo>
                  <a:pt x="39" y="49"/>
                </a:lnTo>
                <a:lnTo>
                  <a:pt x="39" y="48"/>
                </a:lnTo>
                <a:lnTo>
                  <a:pt x="39" y="46"/>
                </a:lnTo>
                <a:lnTo>
                  <a:pt x="37" y="42"/>
                </a:lnTo>
                <a:lnTo>
                  <a:pt x="35" y="35"/>
                </a:lnTo>
                <a:close/>
                <a:moveTo>
                  <a:pt x="33" y="33"/>
                </a:moveTo>
                <a:lnTo>
                  <a:pt x="25" y="12"/>
                </a:lnTo>
                <a:lnTo>
                  <a:pt x="16" y="33"/>
                </a:lnTo>
                <a:lnTo>
                  <a:pt x="33" y="33"/>
                </a:lnTo>
                <a:close/>
              </a:path>
            </a:pathLst>
          </a:custGeom>
          <a:solidFill>
            <a:srgbClr val="000000"/>
          </a:solidFill>
          <a:ln w="0">
            <a:solidFill>
              <a:srgbClr val="000000"/>
            </a:solidFill>
            <a:prstDash val="solid"/>
            <a:round/>
            <a:headEnd/>
            <a:tailEnd/>
          </a:ln>
        </p:spPr>
        <p:txBody>
          <a:bodyPr/>
          <a:lstStyle/>
          <a:p>
            <a:endParaRPr lang="en-US"/>
          </a:p>
        </p:txBody>
      </p:sp>
      <p:sp>
        <p:nvSpPr>
          <p:cNvPr id="8227" name="Freeform 39">
            <a:extLst>
              <a:ext uri="{FF2B5EF4-FFF2-40B4-BE49-F238E27FC236}">
                <a16:creationId xmlns:a16="http://schemas.microsoft.com/office/drawing/2014/main" id="{E6E4F2F4-C417-7943-A475-219F0C9BB3A1}"/>
              </a:ext>
            </a:extLst>
          </p:cNvPr>
          <p:cNvSpPr>
            <a:spLocks noEditPoints="1"/>
          </p:cNvSpPr>
          <p:nvPr/>
        </p:nvSpPr>
        <p:spPr bwMode="auto">
          <a:xfrm>
            <a:off x="5940425" y="2298700"/>
            <a:ext cx="80963" cy="79375"/>
          </a:xfrm>
          <a:custGeom>
            <a:avLst/>
            <a:gdLst>
              <a:gd name="T0" fmla="*/ 2147483647 w 51"/>
              <a:gd name="T1" fmla="*/ 2147483647 h 50"/>
              <a:gd name="T2" fmla="*/ 2147483647 w 51"/>
              <a:gd name="T3" fmla="*/ 2147483647 h 50"/>
              <a:gd name="T4" fmla="*/ 2147483647 w 51"/>
              <a:gd name="T5" fmla="*/ 2147483647 h 50"/>
              <a:gd name="T6" fmla="*/ 2147483647 w 51"/>
              <a:gd name="T7" fmla="*/ 2147483647 h 50"/>
              <a:gd name="T8" fmla="*/ 2147483647 w 51"/>
              <a:gd name="T9" fmla="*/ 2147483647 h 50"/>
              <a:gd name="T10" fmla="*/ 2147483647 w 51"/>
              <a:gd name="T11" fmla="*/ 2147483647 h 50"/>
              <a:gd name="T12" fmla="*/ 2147483647 w 51"/>
              <a:gd name="T13" fmla="*/ 2147483647 h 50"/>
              <a:gd name="T14" fmla="*/ 2147483647 w 51"/>
              <a:gd name="T15" fmla="*/ 2147483647 h 50"/>
              <a:gd name="T16" fmla="*/ 2147483647 w 51"/>
              <a:gd name="T17" fmla="*/ 2147483647 h 50"/>
              <a:gd name="T18" fmla="*/ 2147483647 w 51"/>
              <a:gd name="T19" fmla="*/ 2147483647 h 50"/>
              <a:gd name="T20" fmla="*/ 2147483647 w 51"/>
              <a:gd name="T21" fmla="*/ 2147483647 h 50"/>
              <a:gd name="T22" fmla="*/ 2147483647 w 51"/>
              <a:gd name="T23" fmla="*/ 2147483647 h 50"/>
              <a:gd name="T24" fmla="*/ 2147483647 w 51"/>
              <a:gd name="T25" fmla="*/ 2147483647 h 50"/>
              <a:gd name="T26" fmla="*/ 2147483647 w 51"/>
              <a:gd name="T27" fmla="*/ 2147483647 h 50"/>
              <a:gd name="T28" fmla="*/ 2147483647 w 51"/>
              <a:gd name="T29" fmla="*/ 2147483647 h 50"/>
              <a:gd name="T30" fmla="*/ 2147483647 w 51"/>
              <a:gd name="T31" fmla="*/ 2147483647 h 50"/>
              <a:gd name="T32" fmla="*/ 0 w 51"/>
              <a:gd name="T33" fmla="*/ 2147483647 h 50"/>
              <a:gd name="T34" fmla="*/ 0 w 51"/>
              <a:gd name="T35" fmla="*/ 2147483647 h 50"/>
              <a:gd name="T36" fmla="*/ 2147483647 w 51"/>
              <a:gd name="T37" fmla="*/ 2147483647 h 50"/>
              <a:gd name="T38" fmla="*/ 2147483647 w 51"/>
              <a:gd name="T39" fmla="*/ 2147483647 h 50"/>
              <a:gd name="T40" fmla="*/ 2147483647 w 51"/>
              <a:gd name="T41" fmla="*/ 2147483647 h 50"/>
              <a:gd name="T42" fmla="*/ 2147483647 w 51"/>
              <a:gd name="T43" fmla="*/ 2147483647 h 50"/>
              <a:gd name="T44" fmla="*/ 2147483647 w 51"/>
              <a:gd name="T45" fmla="*/ 2147483647 h 50"/>
              <a:gd name="T46" fmla="*/ 2147483647 w 51"/>
              <a:gd name="T47" fmla="*/ 2147483647 h 50"/>
              <a:gd name="T48" fmla="*/ 2147483647 w 51"/>
              <a:gd name="T49" fmla="*/ 2147483647 h 50"/>
              <a:gd name="T50" fmla="*/ 2147483647 w 51"/>
              <a:gd name="T51" fmla="*/ 2147483647 h 50"/>
              <a:gd name="T52" fmla="*/ 2147483647 w 51"/>
              <a:gd name="T53" fmla="*/ 0 h 50"/>
              <a:gd name="T54" fmla="*/ 2147483647 w 51"/>
              <a:gd name="T55" fmla="*/ 0 h 50"/>
              <a:gd name="T56" fmla="*/ 0 w 51"/>
              <a:gd name="T57" fmla="*/ 0 h 50"/>
              <a:gd name="T58" fmla="*/ 0 w 51"/>
              <a:gd name="T59" fmla="*/ 0 h 50"/>
              <a:gd name="T60" fmla="*/ 2147483647 w 51"/>
              <a:gd name="T61" fmla="*/ 0 h 50"/>
              <a:gd name="T62" fmla="*/ 2147483647 w 51"/>
              <a:gd name="T63" fmla="*/ 0 h 50"/>
              <a:gd name="T64" fmla="*/ 2147483647 w 51"/>
              <a:gd name="T65" fmla="*/ 0 h 50"/>
              <a:gd name="T66" fmla="*/ 2147483647 w 51"/>
              <a:gd name="T67" fmla="*/ 2147483647 h 50"/>
              <a:gd name="T68" fmla="*/ 2147483647 w 51"/>
              <a:gd name="T69" fmla="*/ 2147483647 h 50"/>
              <a:gd name="T70" fmla="*/ 2147483647 w 51"/>
              <a:gd name="T71" fmla="*/ 2147483647 h 50"/>
              <a:gd name="T72" fmla="*/ 2147483647 w 51"/>
              <a:gd name="T73" fmla="*/ 2147483647 h 50"/>
              <a:gd name="T74" fmla="*/ 2147483647 w 51"/>
              <a:gd name="T75" fmla="*/ 2147483647 h 50"/>
              <a:gd name="T76" fmla="*/ 2147483647 w 51"/>
              <a:gd name="T77" fmla="*/ 2147483647 h 50"/>
              <a:gd name="T78" fmla="*/ 2147483647 w 51"/>
              <a:gd name="T79" fmla="*/ 2147483647 h 50"/>
              <a:gd name="T80" fmla="*/ 2147483647 w 51"/>
              <a:gd name="T81" fmla="*/ 2147483647 h 50"/>
              <a:gd name="T82" fmla="*/ 2147483647 w 51"/>
              <a:gd name="T83" fmla="*/ 2147483647 h 50"/>
              <a:gd name="T84" fmla="*/ 2147483647 w 51"/>
              <a:gd name="T85" fmla="*/ 2147483647 h 50"/>
              <a:gd name="T86" fmla="*/ 2147483647 w 51"/>
              <a:gd name="T87" fmla="*/ 2147483647 h 50"/>
              <a:gd name="T88" fmla="*/ 2147483647 w 51"/>
              <a:gd name="T89" fmla="*/ 2147483647 h 50"/>
              <a:gd name="T90" fmla="*/ 2147483647 w 51"/>
              <a:gd name="T91" fmla="*/ 2147483647 h 50"/>
              <a:gd name="T92" fmla="*/ 2147483647 w 51"/>
              <a:gd name="T93" fmla="*/ 2147483647 h 50"/>
              <a:gd name="T94" fmla="*/ 2147483647 w 51"/>
              <a:gd name="T95" fmla="*/ 2147483647 h 50"/>
              <a:gd name="T96" fmla="*/ 2147483647 w 51"/>
              <a:gd name="T97" fmla="*/ 2147483647 h 50"/>
              <a:gd name="T98" fmla="*/ 2147483647 w 51"/>
              <a:gd name="T99" fmla="*/ 2147483647 h 50"/>
              <a:gd name="T100" fmla="*/ 2147483647 w 51"/>
              <a:gd name="T101" fmla="*/ 2147483647 h 50"/>
              <a:gd name="T102" fmla="*/ 2147483647 w 51"/>
              <a:gd name="T103" fmla="*/ 2147483647 h 50"/>
              <a:gd name="T104" fmla="*/ 2147483647 w 51"/>
              <a:gd name="T105" fmla="*/ 2147483647 h 50"/>
              <a:gd name="T106" fmla="*/ 2147483647 w 51"/>
              <a:gd name="T107" fmla="*/ 2147483647 h 50"/>
              <a:gd name="T108" fmla="*/ 2147483647 w 51"/>
              <a:gd name="T109" fmla="*/ 2147483647 h 50"/>
              <a:gd name="T110" fmla="*/ 2147483647 w 51"/>
              <a:gd name="T111" fmla="*/ 2147483647 h 50"/>
              <a:gd name="T112" fmla="*/ 2147483647 w 51"/>
              <a:gd name="T113" fmla="*/ 2147483647 h 50"/>
              <a:gd name="T114" fmla="*/ 2147483647 w 51"/>
              <a:gd name="T115" fmla="*/ 2147483647 h 50"/>
              <a:gd name="T116" fmla="*/ 2147483647 w 51"/>
              <a:gd name="T117" fmla="*/ 2147483647 h 50"/>
              <a:gd name="T118" fmla="*/ 2147483647 w 51"/>
              <a:gd name="T119" fmla="*/ 2147483647 h 50"/>
              <a:gd name="T120" fmla="*/ 2147483647 w 51"/>
              <a:gd name="T121" fmla="*/ 2147483647 h 50"/>
              <a:gd name="T122" fmla="*/ 2147483647 w 51"/>
              <a:gd name="T123" fmla="*/ 2147483647 h 50"/>
              <a:gd name="T124" fmla="*/ 2147483647 w 51"/>
              <a:gd name="T125" fmla="*/ 2147483647 h 5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1"/>
              <a:gd name="T190" fmla="*/ 0 h 50"/>
              <a:gd name="T191" fmla="*/ 51 w 51"/>
              <a:gd name="T192" fmla="*/ 50 h 5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1" h="50">
                <a:moveTo>
                  <a:pt x="51" y="50"/>
                </a:moveTo>
                <a:lnTo>
                  <a:pt x="37" y="50"/>
                </a:lnTo>
                <a:lnTo>
                  <a:pt x="19" y="27"/>
                </a:lnTo>
                <a:lnTo>
                  <a:pt x="17" y="27"/>
                </a:lnTo>
                <a:lnTo>
                  <a:pt x="16" y="27"/>
                </a:lnTo>
                <a:lnTo>
                  <a:pt x="14" y="27"/>
                </a:lnTo>
                <a:lnTo>
                  <a:pt x="14" y="41"/>
                </a:lnTo>
                <a:lnTo>
                  <a:pt x="14" y="46"/>
                </a:lnTo>
                <a:lnTo>
                  <a:pt x="16" y="48"/>
                </a:lnTo>
                <a:lnTo>
                  <a:pt x="17" y="50"/>
                </a:lnTo>
                <a:lnTo>
                  <a:pt x="19" y="50"/>
                </a:lnTo>
                <a:lnTo>
                  <a:pt x="21" y="50"/>
                </a:lnTo>
                <a:lnTo>
                  <a:pt x="0" y="50"/>
                </a:lnTo>
                <a:lnTo>
                  <a:pt x="1" y="50"/>
                </a:lnTo>
                <a:lnTo>
                  <a:pt x="3" y="50"/>
                </a:lnTo>
                <a:lnTo>
                  <a:pt x="5" y="48"/>
                </a:lnTo>
                <a:lnTo>
                  <a:pt x="7" y="46"/>
                </a:lnTo>
                <a:lnTo>
                  <a:pt x="7" y="41"/>
                </a:lnTo>
                <a:lnTo>
                  <a:pt x="7" y="9"/>
                </a:lnTo>
                <a:lnTo>
                  <a:pt x="7" y="4"/>
                </a:lnTo>
                <a:lnTo>
                  <a:pt x="5" y="2"/>
                </a:lnTo>
                <a:lnTo>
                  <a:pt x="3" y="0"/>
                </a:lnTo>
                <a:lnTo>
                  <a:pt x="1" y="0"/>
                </a:lnTo>
                <a:lnTo>
                  <a:pt x="0" y="0"/>
                </a:lnTo>
                <a:lnTo>
                  <a:pt x="17" y="0"/>
                </a:lnTo>
                <a:lnTo>
                  <a:pt x="25" y="0"/>
                </a:lnTo>
                <a:lnTo>
                  <a:pt x="30" y="0"/>
                </a:lnTo>
                <a:lnTo>
                  <a:pt x="33" y="2"/>
                </a:lnTo>
                <a:lnTo>
                  <a:pt x="37" y="5"/>
                </a:lnTo>
                <a:lnTo>
                  <a:pt x="39" y="7"/>
                </a:lnTo>
                <a:lnTo>
                  <a:pt x="39" y="13"/>
                </a:lnTo>
                <a:lnTo>
                  <a:pt x="39" y="16"/>
                </a:lnTo>
                <a:lnTo>
                  <a:pt x="37" y="20"/>
                </a:lnTo>
                <a:lnTo>
                  <a:pt x="32" y="23"/>
                </a:lnTo>
                <a:lnTo>
                  <a:pt x="26" y="25"/>
                </a:lnTo>
                <a:lnTo>
                  <a:pt x="39" y="39"/>
                </a:lnTo>
                <a:lnTo>
                  <a:pt x="41" y="45"/>
                </a:lnTo>
                <a:lnTo>
                  <a:pt x="44" y="48"/>
                </a:lnTo>
                <a:lnTo>
                  <a:pt x="48" y="48"/>
                </a:lnTo>
                <a:lnTo>
                  <a:pt x="51" y="50"/>
                </a:lnTo>
                <a:close/>
                <a:moveTo>
                  <a:pt x="14" y="25"/>
                </a:moveTo>
                <a:lnTo>
                  <a:pt x="14" y="25"/>
                </a:lnTo>
                <a:lnTo>
                  <a:pt x="16" y="25"/>
                </a:lnTo>
                <a:lnTo>
                  <a:pt x="23" y="23"/>
                </a:lnTo>
                <a:lnTo>
                  <a:pt x="26" y="21"/>
                </a:lnTo>
                <a:lnTo>
                  <a:pt x="30" y="18"/>
                </a:lnTo>
                <a:lnTo>
                  <a:pt x="30" y="13"/>
                </a:lnTo>
                <a:lnTo>
                  <a:pt x="30" y="9"/>
                </a:lnTo>
                <a:lnTo>
                  <a:pt x="28" y="5"/>
                </a:lnTo>
                <a:lnTo>
                  <a:pt x="25" y="2"/>
                </a:lnTo>
                <a:lnTo>
                  <a:pt x="19" y="2"/>
                </a:lnTo>
                <a:lnTo>
                  <a:pt x="17" y="2"/>
                </a:lnTo>
                <a:lnTo>
                  <a:pt x="14" y="4"/>
                </a:lnTo>
                <a:lnTo>
                  <a:pt x="14" y="25"/>
                </a:lnTo>
                <a:close/>
              </a:path>
            </a:pathLst>
          </a:custGeom>
          <a:solidFill>
            <a:srgbClr val="000000"/>
          </a:solidFill>
          <a:ln w="0">
            <a:solidFill>
              <a:srgbClr val="000000"/>
            </a:solidFill>
            <a:prstDash val="solid"/>
            <a:round/>
            <a:headEnd/>
            <a:tailEnd/>
          </a:ln>
        </p:spPr>
        <p:txBody>
          <a:bodyPr/>
          <a:lstStyle/>
          <a:p>
            <a:endParaRPr lang="en-US"/>
          </a:p>
        </p:txBody>
      </p:sp>
      <p:sp>
        <p:nvSpPr>
          <p:cNvPr id="8228" name="Freeform 40">
            <a:extLst>
              <a:ext uri="{FF2B5EF4-FFF2-40B4-BE49-F238E27FC236}">
                <a16:creationId xmlns:a16="http://schemas.microsoft.com/office/drawing/2014/main" id="{34B53D7D-E6D7-594B-95BE-60AD08DED304}"/>
              </a:ext>
            </a:extLst>
          </p:cNvPr>
          <p:cNvSpPr>
            <a:spLocks/>
          </p:cNvSpPr>
          <p:nvPr/>
        </p:nvSpPr>
        <p:spPr bwMode="auto">
          <a:xfrm>
            <a:off x="6024563" y="2295525"/>
            <a:ext cx="71437" cy="85725"/>
          </a:xfrm>
          <a:custGeom>
            <a:avLst/>
            <a:gdLst>
              <a:gd name="T0" fmla="*/ 2147483647 w 45"/>
              <a:gd name="T1" fmla="*/ 0 h 54"/>
              <a:gd name="T2" fmla="*/ 2147483647 w 45"/>
              <a:gd name="T3" fmla="*/ 2147483647 h 54"/>
              <a:gd name="T4" fmla="*/ 2147483647 w 45"/>
              <a:gd name="T5" fmla="*/ 2147483647 h 54"/>
              <a:gd name="T6" fmla="*/ 2147483647 w 45"/>
              <a:gd name="T7" fmla="*/ 2147483647 h 54"/>
              <a:gd name="T8" fmla="*/ 2147483647 w 45"/>
              <a:gd name="T9" fmla="*/ 2147483647 h 54"/>
              <a:gd name="T10" fmla="*/ 2147483647 w 45"/>
              <a:gd name="T11" fmla="*/ 2147483647 h 54"/>
              <a:gd name="T12" fmla="*/ 2147483647 w 45"/>
              <a:gd name="T13" fmla="*/ 2147483647 h 54"/>
              <a:gd name="T14" fmla="*/ 2147483647 w 45"/>
              <a:gd name="T15" fmla="*/ 2147483647 h 54"/>
              <a:gd name="T16" fmla="*/ 2147483647 w 45"/>
              <a:gd name="T17" fmla="*/ 2147483647 h 54"/>
              <a:gd name="T18" fmla="*/ 2147483647 w 45"/>
              <a:gd name="T19" fmla="*/ 2147483647 h 54"/>
              <a:gd name="T20" fmla="*/ 2147483647 w 45"/>
              <a:gd name="T21" fmla="*/ 2147483647 h 54"/>
              <a:gd name="T22" fmla="*/ 2147483647 w 45"/>
              <a:gd name="T23" fmla="*/ 2147483647 h 54"/>
              <a:gd name="T24" fmla="*/ 2147483647 w 45"/>
              <a:gd name="T25" fmla="*/ 2147483647 h 54"/>
              <a:gd name="T26" fmla="*/ 2147483647 w 45"/>
              <a:gd name="T27" fmla="*/ 2147483647 h 54"/>
              <a:gd name="T28" fmla="*/ 2147483647 w 45"/>
              <a:gd name="T29" fmla="*/ 2147483647 h 54"/>
              <a:gd name="T30" fmla="*/ 2147483647 w 45"/>
              <a:gd name="T31" fmla="*/ 2147483647 h 54"/>
              <a:gd name="T32" fmla="*/ 2147483647 w 45"/>
              <a:gd name="T33" fmla="*/ 2147483647 h 54"/>
              <a:gd name="T34" fmla="*/ 2147483647 w 45"/>
              <a:gd name="T35" fmla="*/ 2147483647 h 54"/>
              <a:gd name="T36" fmla="*/ 2147483647 w 45"/>
              <a:gd name="T37" fmla="*/ 2147483647 h 54"/>
              <a:gd name="T38" fmla="*/ 2147483647 w 45"/>
              <a:gd name="T39" fmla="*/ 2147483647 h 54"/>
              <a:gd name="T40" fmla="*/ 2147483647 w 45"/>
              <a:gd name="T41" fmla="*/ 2147483647 h 54"/>
              <a:gd name="T42" fmla="*/ 2147483647 w 45"/>
              <a:gd name="T43" fmla="*/ 2147483647 h 54"/>
              <a:gd name="T44" fmla="*/ 2147483647 w 45"/>
              <a:gd name="T45" fmla="*/ 2147483647 h 54"/>
              <a:gd name="T46" fmla="*/ 2147483647 w 45"/>
              <a:gd name="T47" fmla="*/ 2147483647 h 54"/>
              <a:gd name="T48" fmla="*/ 2147483647 w 45"/>
              <a:gd name="T49" fmla="*/ 2147483647 h 54"/>
              <a:gd name="T50" fmla="*/ 2147483647 w 45"/>
              <a:gd name="T51" fmla="*/ 2147483647 h 54"/>
              <a:gd name="T52" fmla="*/ 2147483647 w 45"/>
              <a:gd name="T53" fmla="*/ 2147483647 h 54"/>
              <a:gd name="T54" fmla="*/ 2147483647 w 45"/>
              <a:gd name="T55" fmla="*/ 2147483647 h 54"/>
              <a:gd name="T56" fmla="*/ 2147483647 w 45"/>
              <a:gd name="T57" fmla="*/ 2147483647 h 54"/>
              <a:gd name="T58" fmla="*/ 2147483647 w 45"/>
              <a:gd name="T59" fmla="*/ 2147483647 h 54"/>
              <a:gd name="T60" fmla="*/ 2147483647 w 45"/>
              <a:gd name="T61" fmla="*/ 2147483647 h 54"/>
              <a:gd name="T62" fmla="*/ 2147483647 w 45"/>
              <a:gd name="T63" fmla="*/ 2147483647 h 54"/>
              <a:gd name="T64" fmla="*/ 0 w 45"/>
              <a:gd name="T65" fmla="*/ 2147483647 h 54"/>
              <a:gd name="T66" fmla="*/ 0 w 45"/>
              <a:gd name="T67" fmla="*/ 2147483647 h 54"/>
              <a:gd name="T68" fmla="*/ 0 w 45"/>
              <a:gd name="T69" fmla="*/ 2147483647 h 54"/>
              <a:gd name="T70" fmla="*/ 2147483647 w 45"/>
              <a:gd name="T71" fmla="*/ 2147483647 h 54"/>
              <a:gd name="T72" fmla="*/ 2147483647 w 45"/>
              <a:gd name="T73" fmla="*/ 2147483647 h 54"/>
              <a:gd name="T74" fmla="*/ 2147483647 w 45"/>
              <a:gd name="T75" fmla="*/ 2147483647 h 54"/>
              <a:gd name="T76" fmla="*/ 2147483647 w 45"/>
              <a:gd name="T77" fmla="*/ 2147483647 h 54"/>
              <a:gd name="T78" fmla="*/ 2147483647 w 45"/>
              <a:gd name="T79" fmla="*/ 0 h 54"/>
              <a:gd name="T80" fmla="*/ 2147483647 w 45"/>
              <a:gd name="T81" fmla="*/ 0 h 54"/>
              <a:gd name="T82" fmla="*/ 2147483647 w 45"/>
              <a:gd name="T83" fmla="*/ 2147483647 h 54"/>
              <a:gd name="T84" fmla="*/ 2147483647 w 45"/>
              <a:gd name="T85" fmla="*/ 2147483647 h 54"/>
              <a:gd name="T86" fmla="*/ 2147483647 w 45"/>
              <a:gd name="T87" fmla="*/ 2147483647 h 54"/>
              <a:gd name="T88" fmla="*/ 2147483647 w 45"/>
              <a:gd name="T89" fmla="*/ 2147483647 h 54"/>
              <a:gd name="T90" fmla="*/ 2147483647 w 45"/>
              <a:gd name="T91" fmla="*/ 2147483647 h 54"/>
              <a:gd name="T92" fmla="*/ 2147483647 w 45"/>
              <a:gd name="T93" fmla="*/ 2147483647 h 54"/>
              <a:gd name="T94" fmla="*/ 2147483647 w 45"/>
              <a:gd name="T95" fmla="*/ 0 h 54"/>
              <a:gd name="T96" fmla="*/ 2147483647 w 45"/>
              <a:gd name="T97" fmla="*/ 0 h 5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
              <a:gd name="T148" fmla="*/ 0 h 54"/>
              <a:gd name="T149" fmla="*/ 45 w 45"/>
              <a:gd name="T150" fmla="*/ 54 h 5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 h="54">
                <a:moveTo>
                  <a:pt x="43" y="0"/>
                </a:moveTo>
                <a:lnTo>
                  <a:pt x="43" y="18"/>
                </a:lnTo>
                <a:lnTo>
                  <a:pt x="39" y="11"/>
                </a:lnTo>
                <a:lnTo>
                  <a:pt x="36" y="7"/>
                </a:lnTo>
                <a:lnTo>
                  <a:pt x="32" y="4"/>
                </a:lnTo>
                <a:lnTo>
                  <a:pt x="27" y="2"/>
                </a:lnTo>
                <a:lnTo>
                  <a:pt x="21" y="4"/>
                </a:lnTo>
                <a:lnTo>
                  <a:pt x="18" y="6"/>
                </a:lnTo>
                <a:lnTo>
                  <a:pt x="14" y="9"/>
                </a:lnTo>
                <a:lnTo>
                  <a:pt x="11" y="15"/>
                </a:lnTo>
                <a:lnTo>
                  <a:pt x="9" y="20"/>
                </a:lnTo>
                <a:lnTo>
                  <a:pt x="9" y="27"/>
                </a:lnTo>
                <a:lnTo>
                  <a:pt x="9" y="34"/>
                </a:lnTo>
                <a:lnTo>
                  <a:pt x="11" y="39"/>
                </a:lnTo>
                <a:lnTo>
                  <a:pt x="14" y="45"/>
                </a:lnTo>
                <a:lnTo>
                  <a:pt x="18" y="48"/>
                </a:lnTo>
                <a:lnTo>
                  <a:pt x="21" y="50"/>
                </a:lnTo>
                <a:lnTo>
                  <a:pt x="27" y="50"/>
                </a:lnTo>
                <a:lnTo>
                  <a:pt x="32" y="50"/>
                </a:lnTo>
                <a:lnTo>
                  <a:pt x="36" y="48"/>
                </a:lnTo>
                <a:lnTo>
                  <a:pt x="39" y="45"/>
                </a:lnTo>
                <a:lnTo>
                  <a:pt x="45" y="39"/>
                </a:lnTo>
                <a:lnTo>
                  <a:pt x="45" y="41"/>
                </a:lnTo>
                <a:lnTo>
                  <a:pt x="41" y="47"/>
                </a:lnTo>
                <a:lnTo>
                  <a:pt x="36" y="50"/>
                </a:lnTo>
                <a:lnTo>
                  <a:pt x="30" y="52"/>
                </a:lnTo>
                <a:lnTo>
                  <a:pt x="25" y="54"/>
                </a:lnTo>
                <a:lnTo>
                  <a:pt x="16" y="52"/>
                </a:lnTo>
                <a:lnTo>
                  <a:pt x="11" y="50"/>
                </a:lnTo>
                <a:lnTo>
                  <a:pt x="5" y="45"/>
                </a:lnTo>
                <a:lnTo>
                  <a:pt x="2" y="39"/>
                </a:lnTo>
                <a:lnTo>
                  <a:pt x="0" y="34"/>
                </a:lnTo>
                <a:lnTo>
                  <a:pt x="0" y="27"/>
                </a:lnTo>
                <a:lnTo>
                  <a:pt x="0" y="20"/>
                </a:lnTo>
                <a:lnTo>
                  <a:pt x="4" y="15"/>
                </a:lnTo>
                <a:lnTo>
                  <a:pt x="7" y="7"/>
                </a:lnTo>
                <a:lnTo>
                  <a:pt x="13" y="4"/>
                </a:lnTo>
                <a:lnTo>
                  <a:pt x="20" y="2"/>
                </a:lnTo>
                <a:lnTo>
                  <a:pt x="25" y="0"/>
                </a:lnTo>
                <a:lnTo>
                  <a:pt x="30" y="0"/>
                </a:lnTo>
                <a:lnTo>
                  <a:pt x="36" y="4"/>
                </a:lnTo>
                <a:lnTo>
                  <a:pt x="37" y="4"/>
                </a:lnTo>
                <a:lnTo>
                  <a:pt x="39" y="4"/>
                </a:lnTo>
                <a:lnTo>
                  <a:pt x="41" y="4"/>
                </a:lnTo>
                <a:lnTo>
                  <a:pt x="41" y="2"/>
                </a:lnTo>
                <a:lnTo>
                  <a:pt x="41" y="0"/>
                </a:lnTo>
                <a:lnTo>
                  <a:pt x="43" y="0"/>
                </a:lnTo>
                <a:close/>
              </a:path>
            </a:pathLst>
          </a:custGeom>
          <a:solidFill>
            <a:srgbClr val="000000"/>
          </a:solidFill>
          <a:ln w="0">
            <a:solidFill>
              <a:srgbClr val="000000"/>
            </a:solidFill>
            <a:prstDash val="solid"/>
            <a:round/>
            <a:headEnd/>
            <a:tailEnd/>
          </a:ln>
        </p:spPr>
        <p:txBody>
          <a:bodyPr/>
          <a:lstStyle/>
          <a:p>
            <a:endParaRPr lang="en-US"/>
          </a:p>
        </p:txBody>
      </p:sp>
    </p:spTree>
    <p:extLst>
      <p:ext uri="{BB962C8B-B14F-4D97-AF65-F5344CB8AC3E}">
        <p14:creationId xmlns:p14="http://schemas.microsoft.com/office/powerpoint/2010/main" val="1607540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C0F87C05-B70B-B34C-BCE4-DC8EBD5BBE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fld id="{FEDE840C-9FD7-A146-967F-198081D18F30}" type="slidenum">
              <a:rPr lang="en-US" altLang="zh-TW" sz="1400"/>
              <a:pPr eaLnBrk="1" hangingPunct="1">
                <a:spcBef>
                  <a:spcPct val="0"/>
                </a:spcBef>
                <a:buFontTx/>
                <a:buNone/>
              </a:pPr>
              <a:t>4</a:t>
            </a:fld>
            <a:endParaRPr lang="en-US" altLang="zh-TW" sz="1400"/>
          </a:p>
        </p:txBody>
      </p:sp>
      <p:sp>
        <p:nvSpPr>
          <p:cNvPr id="10243" name="Rectangle 3">
            <a:extLst>
              <a:ext uri="{FF2B5EF4-FFF2-40B4-BE49-F238E27FC236}">
                <a16:creationId xmlns:a16="http://schemas.microsoft.com/office/drawing/2014/main" id="{EF63B286-F2CD-9C43-9045-4639352F873C}"/>
              </a:ext>
            </a:extLst>
          </p:cNvPr>
          <p:cNvSpPr>
            <a:spLocks noGrp="1" noChangeArrowheads="1"/>
          </p:cNvSpPr>
          <p:nvPr>
            <p:ph type="body" idx="1"/>
          </p:nvPr>
        </p:nvSpPr>
        <p:spPr>
          <a:xfrm>
            <a:off x="685800" y="609600"/>
            <a:ext cx="7772400" cy="5486400"/>
          </a:xfrm>
        </p:spPr>
        <p:txBody>
          <a:bodyPr/>
          <a:lstStyle/>
          <a:p>
            <a:pPr eaLnBrk="1" hangingPunct="1"/>
            <a:r>
              <a:rPr lang="en-US" altLang="zh-TW">
                <a:solidFill>
                  <a:schemeClr val="accent2"/>
                </a:solidFill>
              </a:rPr>
              <a:t>Storage Hierarchy</a:t>
            </a:r>
          </a:p>
          <a:p>
            <a:pPr lvl="1" eaLnBrk="1" hangingPunct="1"/>
            <a:r>
              <a:rPr lang="en-US" altLang="zh-TW"/>
              <a:t>The database system resides in nonvolatile storage (disk).</a:t>
            </a:r>
          </a:p>
          <a:p>
            <a:pPr lvl="1" eaLnBrk="1" hangingPunct="1"/>
            <a:r>
              <a:rPr lang="en-US" altLang="zh-TW"/>
              <a:t>Data transfer are in terms of block (page).</a:t>
            </a:r>
          </a:p>
          <a:p>
            <a:pPr lvl="1" eaLnBrk="1" hangingPunct="1"/>
            <a:r>
              <a:rPr lang="en-US" altLang="zh-TW"/>
              <a:t>Physical block: block residing on the disk.</a:t>
            </a:r>
          </a:p>
          <a:p>
            <a:pPr lvl="1" eaLnBrk="1" hangingPunct="1"/>
            <a:r>
              <a:rPr lang="en-US" altLang="zh-TW"/>
              <a:t>Buffer block: blocks residing temporarily in main memory.</a:t>
            </a:r>
          </a:p>
          <a:p>
            <a:pPr lvl="1" eaLnBrk="1" hangingPunct="1"/>
            <a:r>
              <a:rPr lang="en-US" altLang="zh-TW"/>
              <a:t>Block movements between disk and main memory are initiated through:</a:t>
            </a:r>
          </a:p>
          <a:p>
            <a:pPr lvl="2" eaLnBrk="1" hangingPunct="1"/>
            <a:r>
              <a:rPr lang="en-US" altLang="zh-TW"/>
              <a:t>input(X): From disk to memory</a:t>
            </a:r>
          </a:p>
          <a:p>
            <a:pPr lvl="2" eaLnBrk="1" hangingPunct="1"/>
            <a:r>
              <a:rPr lang="en-US" altLang="zh-TW"/>
              <a:t>output(X): From memory to disk.</a:t>
            </a:r>
          </a:p>
          <a:p>
            <a:pPr lvl="1" eaLnBrk="1" hangingPunct="1"/>
            <a:endParaRPr lang="en-US" altLang="zh-TW"/>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a:extLst>
              <a:ext uri="{FF2B5EF4-FFF2-40B4-BE49-F238E27FC236}">
                <a16:creationId xmlns:a16="http://schemas.microsoft.com/office/drawing/2014/main" id="{A4FAC544-FCBD-3C46-B43B-6D18A41EDA4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fld id="{F28DA8C3-9D09-DE42-ABF9-81E8BF5F335C}" type="slidenum">
              <a:rPr lang="en-US" altLang="zh-TW" sz="1400"/>
              <a:pPr eaLnBrk="1" hangingPunct="1">
                <a:spcBef>
                  <a:spcPct val="0"/>
                </a:spcBef>
                <a:buFontTx/>
                <a:buNone/>
              </a:pPr>
              <a:t>5</a:t>
            </a:fld>
            <a:endParaRPr lang="en-US" altLang="zh-TW" sz="1400"/>
          </a:p>
        </p:txBody>
      </p:sp>
      <p:sp>
        <p:nvSpPr>
          <p:cNvPr id="11267" name="AutoShape 5">
            <a:extLst>
              <a:ext uri="{FF2B5EF4-FFF2-40B4-BE49-F238E27FC236}">
                <a16:creationId xmlns:a16="http://schemas.microsoft.com/office/drawing/2014/main" id="{3E3AF5E5-CF80-E84D-A58A-C072F972726E}"/>
              </a:ext>
            </a:extLst>
          </p:cNvPr>
          <p:cNvSpPr>
            <a:spLocks noChangeAspect="1" noChangeArrowheads="1" noTextEdit="1"/>
          </p:cNvSpPr>
          <p:nvPr/>
        </p:nvSpPr>
        <p:spPr bwMode="auto">
          <a:xfrm>
            <a:off x="755650" y="1289050"/>
            <a:ext cx="7632700"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68" name="Freeform 8">
            <a:extLst>
              <a:ext uri="{FF2B5EF4-FFF2-40B4-BE49-F238E27FC236}">
                <a16:creationId xmlns:a16="http://schemas.microsoft.com/office/drawing/2014/main" id="{64705B71-CA16-6543-A2FF-602999FBDEF8}"/>
              </a:ext>
            </a:extLst>
          </p:cNvPr>
          <p:cNvSpPr>
            <a:spLocks/>
          </p:cNvSpPr>
          <p:nvPr/>
        </p:nvSpPr>
        <p:spPr bwMode="auto">
          <a:xfrm>
            <a:off x="5870575" y="4686300"/>
            <a:ext cx="2505075" cy="396875"/>
          </a:xfrm>
          <a:custGeom>
            <a:avLst/>
            <a:gdLst>
              <a:gd name="T0" fmla="*/ 0 w 1578"/>
              <a:gd name="T1" fmla="*/ 0 h 250"/>
              <a:gd name="T2" fmla="*/ 2147483647 w 1578"/>
              <a:gd name="T3" fmla="*/ 2147483647 h 250"/>
              <a:gd name="T4" fmla="*/ 2147483647 w 1578"/>
              <a:gd name="T5" fmla="*/ 2147483647 h 250"/>
              <a:gd name="T6" fmla="*/ 2147483647 w 1578"/>
              <a:gd name="T7" fmla="*/ 2147483647 h 250"/>
              <a:gd name="T8" fmla="*/ 2147483647 w 1578"/>
              <a:gd name="T9" fmla="*/ 2147483647 h 250"/>
              <a:gd name="T10" fmla="*/ 2147483647 w 1578"/>
              <a:gd name="T11" fmla="*/ 2147483647 h 250"/>
              <a:gd name="T12" fmla="*/ 2147483647 w 1578"/>
              <a:gd name="T13" fmla="*/ 2147483647 h 250"/>
              <a:gd name="T14" fmla="*/ 2147483647 w 1578"/>
              <a:gd name="T15" fmla="*/ 2147483647 h 250"/>
              <a:gd name="T16" fmla="*/ 2147483647 w 1578"/>
              <a:gd name="T17" fmla="*/ 2147483647 h 250"/>
              <a:gd name="T18" fmla="*/ 2147483647 w 1578"/>
              <a:gd name="T19" fmla="*/ 2147483647 h 250"/>
              <a:gd name="T20" fmla="*/ 2147483647 w 1578"/>
              <a:gd name="T21" fmla="*/ 2147483647 h 250"/>
              <a:gd name="T22" fmla="*/ 2147483647 w 1578"/>
              <a:gd name="T23" fmla="*/ 2147483647 h 250"/>
              <a:gd name="T24" fmla="*/ 2147483647 w 1578"/>
              <a:gd name="T25" fmla="*/ 2147483647 h 250"/>
              <a:gd name="T26" fmla="*/ 2147483647 w 1578"/>
              <a:gd name="T27" fmla="*/ 2147483647 h 250"/>
              <a:gd name="T28" fmla="*/ 2147483647 w 1578"/>
              <a:gd name="T29" fmla="*/ 2147483647 h 2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78"/>
              <a:gd name="T46" fmla="*/ 0 h 250"/>
              <a:gd name="T47" fmla="*/ 1578 w 1578"/>
              <a:gd name="T48" fmla="*/ 250 h 25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78" h="250">
                <a:moveTo>
                  <a:pt x="0" y="0"/>
                </a:moveTo>
                <a:lnTo>
                  <a:pt x="104" y="64"/>
                </a:lnTo>
                <a:lnTo>
                  <a:pt x="212" y="118"/>
                </a:lnTo>
                <a:lnTo>
                  <a:pt x="322" y="164"/>
                </a:lnTo>
                <a:lnTo>
                  <a:pt x="436" y="200"/>
                </a:lnTo>
                <a:lnTo>
                  <a:pt x="552" y="226"/>
                </a:lnTo>
                <a:lnTo>
                  <a:pt x="668" y="242"/>
                </a:lnTo>
                <a:lnTo>
                  <a:pt x="786" y="250"/>
                </a:lnTo>
                <a:lnTo>
                  <a:pt x="904" y="248"/>
                </a:lnTo>
                <a:lnTo>
                  <a:pt x="1020" y="236"/>
                </a:lnTo>
                <a:lnTo>
                  <a:pt x="1136" y="214"/>
                </a:lnTo>
                <a:lnTo>
                  <a:pt x="1252" y="182"/>
                </a:lnTo>
                <a:lnTo>
                  <a:pt x="1364" y="142"/>
                </a:lnTo>
                <a:lnTo>
                  <a:pt x="1472" y="92"/>
                </a:lnTo>
                <a:lnTo>
                  <a:pt x="1578" y="32"/>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69" name="Freeform 9">
            <a:extLst>
              <a:ext uri="{FF2B5EF4-FFF2-40B4-BE49-F238E27FC236}">
                <a16:creationId xmlns:a16="http://schemas.microsoft.com/office/drawing/2014/main" id="{AAFC97A7-8EE4-6C45-9416-CB1C6A06BDD2}"/>
              </a:ext>
            </a:extLst>
          </p:cNvPr>
          <p:cNvSpPr>
            <a:spLocks/>
          </p:cNvSpPr>
          <p:nvPr/>
        </p:nvSpPr>
        <p:spPr bwMode="auto">
          <a:xfrm>
            <a:off x="2260600" y="2632075"/>
            <a:ext cx="95250" cy="47625"/>
          </a:xfrm>
          <a:custGeom>
            <a:avLst/>
            <a:gdLst>
              <a:gd name="T0" fmla="*/ 2147483647 w 60"/>
              <a:gd name="T1" fmla="*/ 2147483647 h 30"/>
              <a:gd name="T2" fmla="*/ 0 w 60"/>
              <a:gd name="T3" fmla="*/ 2147483647 h 30"/>
              <a:gd name="T4" fmla="*/ 2147483647 w 60"/>
              <a:gd name="T5" fmla="*/ 0 h 30"/>
              <a:gd name="T6" fmla="*/ 2147483647 w 60"/>
              <a:gd name="T7" fmla="*/ 2147483647 h 30"/>
              <a:gd name="T8" fmla="*/ 2147483647 w 60"/>
              <a:gd name="T9" fmla="*/ 2147483647 h 30"/>
              <a:gd name="T10" fmla="*/ 0 60000 65536"/>
              <a:gd name="T11" fmla="*/ 0 60000 65536"/>
              <a:gd name="T12" fmla="*/ 0 60000 65536"/>
              <a:gd name="T13" fmla="*/ 0 60000 65536"/>
              <a:gd name="T14" fmla="*/ 0 60000 65536"/>
              <a:gd name="T15" fmla="*/ 0 w 60"/>
              <a:gd name="T16" fmla="*/ 0 h 30"/>
              <a:gd name="T17" fmla="*/ 60 w 60"/>
              <a:gd name="T18" fmla="*/ 30 h 30"/>
            </a:gdLst>
            <a:ahLst/>
            <a:cxnLst>
              <a:cxn ang="T10">
                <a:pos x="T0" y="T1"/>
              </a:cxn>
              <a:cxn ang="T11">
                <a:pos x="T2" y="T3"/>
              </a:cxn>
              <a:cxn ang="T12">
                <a:pos x="T4" y="T5"/>
              </a:cxn>
              <a:cxn ang="T13">
                <a:pos x="T6" y="T7"/>
              </a:cxn>
              <a:cxn ang="T14">
                <a:pos x="T8" y="T9"/>
              </a:cxn>
            </a:cxnLst>
            <a:rect l="T15" t="T16" r="T17" b="T18"/>
            <a:pathLst>
              <a:path w="60" h="30">
                <a:moveTo>
                  <a:pt x="60" y="28"/>
                </a:moveTo>
                <a:lnTo>
                  <a:pt x="0" y="30"/>
                </a:lnTo>
                <a:lnTo>
                  <a:pt x="52" y="0"/>
                </a:lnTo>
                <a:lnTo>
                  <a:pt x="56" y="14"/>
                </a:lnTo>
                <a:lnTo>
                  <a:pt x="60" y="28"/>
                </a:lnTo>
                <a:close/>
              </a:path>
            </a:pathLst>
          </a:custGeom>
          <a:solidFill>
            <a:srgbClr val="000000"/>
          </a:solidFill>
          <a:ln w="0">
            <a:solidFill>
              <a:srgbClr val="000000"/>
            </a:solidFill>
            <a:prstDash val="solid"/>
            <a:round/>
            <a:headEnd/>
            <a:tailEnd/>
          </a:ln>
        </p:spPr>
        <p:txBody>
          <a:bodyPr/>
          <a:lstStyle/>
          <a:p>
            <a:endParaRPr lang="en-US"/>
          </a:p>
        </p:txBody>
      </p:sp>
      <p:sp>
        <p:nvSpPr>
          <p:cNvPr id="11270" name="Freeform 10">
            <a:extLst>
              <a:ext uri="{FF2B5EF4-FFF2-40B4-BE49-F238E27FC236}">
                <a16:creationId xmlns:a16="http://schemas.microsoft.com/office/drawing/2014/main" id="{EC15D2EB-9BBD-BC46-AE4C-B55ED7B5C717}"/>
              </a:ext>
            </a:extLst>
          </p:cNvPr>
          <p:cNvSpPr>
            <a:spLocks/>
          </p:cNvSpPr>
          <p:nvPr/>
        </p:nvSpPr>
        <p:spPr bwMode="auto">
          <a:xfrm>
            <a:off x="2260600" y="2632075"/>
            <a:ext cx="95250" cy="47625"/>
          </a:xfrm>
          <a:custGeom>
            <a:avLst/>
            <a:gdLst>
              <a:gd name="T0" fmla="*/ 2147483647 w 60"/>
              <a:gd name="T1" fmla="*/ 2147483647 h 30"/>
              <a:gd name="T2" fmla="*/ 0 w 60"/>
              <a:gd name="T3" fmla="*/ 2147483647 h 30"/>
              <a:gd name="T4" fmla="*/ 2147483647 w 60"/>
              <a:gd name="T5" fmla="*/ 0 h 30"/>
              <a:gd name="T6" fmla="*/ 2147483647 w 60"/>
              <a:gd name="T7" fmla="*/ 2147483647 h 30"/>
              <a:gd name="T8" fmla="*/ 2147483647 w 60"/>
              <a:gd name="T9" fmla="*/ 2147483647 h 30"/>
              <a:gd name="T10" fmla="*/ 0 60000 65536"/>
              <a:gd name="T11" fmla="*/ 0 60000 65536"/>
              <a:gd name="T12" fmla="*/ 0 60000 65536"/>
              <a:gd name="T13" fmla="*/ 0 60000 65536"/>
              <a:gd name="T14" fmla="*/ 0 60000 65536"/>
              <a:gd name="T15" fmla="*/ 0 w 60"/>
              <a:gd name="T16" fmla="*/ 0 h 30"/>
              <a:gd name="T17" fmla="*/ 60 w 60"/>
              <a:gd name="T18" fmla="*/ 30 h 30"/>
            </a:gdLst>
            <a:ahLst/>
            <a:cxnLst>
              <a:cxn ang="T10">
                <a:pos x="T0" y="T1"/>
              </a:cxn>
              <a:cxn ang="T11">
                <a:pos x="T2" y="T3"/>
              </a:cxn>
              <a:cxn ang="T12">
                <a:pos x="T4" y="T5"/>
              </a:cxn>
              <a:cxn ang="T13">
                <a:pos x="T6" y="T7"/>
              </a:cxn>
              <a:cxn ang="T14">
                <a:pos x="T8" y="T9"/>
              </a:cxn>
            </a:cxnLst>
            <a:rect l="T15" t="T16" r="T17" b="T18"/>
            <a:pathLst>
              <a:path w="60" h="30">
                <a:moveTo>
                  <a:pt x="60" y="28"/>
                </a:moveTo>
                <a:lnTo>
                  <a:pt x="0" y="30"/>
                </a:lnTo>
                <a:lnTo>
                  <a:pt x="52" y="0"/>
                </a:lnTo>
                <a:lnTo>
                  <a:pt x="56" y="14"/>
                </a:lnTo>
                <a:lnTo>
                  <a:pt x="60" y="28"/>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71" name="Freeform 11">
            <a:extLst>
              <a:ext uri="{FF2B5EF4-FFF2-40B4-BE49-F238E27FC236}">
                <a16:creationId xmlns:a16="http://schemas.microsoft.com/office/drawing/2014/main" id="{F001B3CE-1591-0B42-AC08-4BD148F06B64}"/>
              </a:ext>
            </a:extLst>
          </p:cNvPr>
          <p:cNvSpPr>
            <a:spLocks/>
          </p:cNvSpPr>
          <p:nvPr/>
        </p:nvSpPr>
        <p:spPr bwMode="auto">
          <a:xfrm>
            <a:off x="2260600" y="2419350"/>
            <a:ext cx="4641850" cy="635000"/>
          </a:xfrm>
          <a:custGeom>
            <a:avLst/>
            <a:gdLst>
              <a:gd name="T0" fmla="*/ 2147483647 w 2924"/>
              <a:gd name="T1" fmla="*/ 2147483647 h 400"/>
              <a:gd name="T2" fmla="*/ 2147483647 w 2924"/>
              <a:gd name="T3" fmla="*/ 2147483647 h 400"/>
              <a:gd name="T4" fmla="*/ 2147483647 w 2924"/>
              <a:gd name="T5" fmla="*/ 2147483647 h 400"/>
              <a:gd name="T6" fmla="*/ 2147483647 w 2924"/>
              <a:gd name="T7" fmla="*/ 2147483647 h 400"/>
              <a:gd name="T8" fmla="*/ 2147483647 w 2924"/>
              <a:gd name="T9" fmla="*/ 2147483647 h 400"/>
              <a:gd name="T10" fmla="*/ 2147483647 w 2924"/>
              <a:gd name="T11" fmla="*/ 2147483647 h 400"/>
              <a:gd name="T12" fmla="*/ 2147483647 w 2924"/>
              <a:gd name="T13" fmla="*/ 2147483647 h 400"/>
              <a:gd name="T14" fmla="*/ 2147483647 w 2924"/>
              <a:gd name="T15" fmla="*/ 2147483647 h 400"/>
              <a:gd name="T16" fmla="*/ 2147483647 w 2924"/>
              <a:gd name="T17" fmla="*/ 0 h 400"/>
              <a:gd name="T18" fmla="*/ 2147483647 w 2924"/>
              <a:gd name="T19" fmla="*/ 0 h 400"/>
              <a:gd name="T20" fmla="*/ 2147483647 w 2924"/>
              <a:gd name="T21" fmla="*/ 2147483647 h 400"/>
              <a:gd name="T22" fmla="*/ 2147483647 w 2924"/>
              <a:gd name="T23" fmla="*/ 2147483647 h 400"/>
              <a:gd name="T24" fmla="*/ 2147483647 w 2924"/>
              <a:gd name="T25" fmla="*/ 2147483647 h 400"/>
              <a:gd name="T26" fmla="*/ 2147483647 w 2924"/>
              <a:gd name="T27" fmla="*/ 2147483647 h 400"/>
              <a:gd name="T28" fmla="*/ 0 w 2924"/>
              <a:gd name="T29" fmla="*/ 2147483647 h 4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24"/>
              <a:gd name="T46" fmla="*/ 0 h 400"/>
              <a:gd name="T47" fmla="*/ 2924 w 2924"/>
              <a:gd name="T48" fmla="*/ 400 h 40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24" h="400">
                <a:moveTo>
                  <a:pt x="2924" y="400"/>
                </a:moveTo>
                <a:lnTo>
                  <a:pt x="2730" y="312"/>
                </a:lnTo>
                <a:lnTo>
                  <a:pt x="2532" y="236"/>
                </a:lnTo>
                <a:lnTo>
                  <a:pt x="2330" y="168"/>
                </a:lnTo>
                <a:lnTo>
                  <a:pt x="2126" y="114"/>
                </a:lnTo>
                <a:lnTo>
                  <a:pt x="1918" y="68"/>
                </a:lnTo>
                <a:lnTo>
                  <a:pt x="1708" y="34"/>
                </a:lnTo>
                <a:lnTo>
                  <a:pt x="1496" y="12"/>
                </a:lnTo>
                <a:lnTo>
                  <a:pt x="1282" y="0"/>
                </a:lnTo>
                <a:lnTo>
                  <a:pt x="1068" y="0"/>
                </a:lnTo>
                <a:lnTo>
                  <a:pt x="854" y="10"/>
                </a:lnTo>
                <a:lnTo>
                  <a:pt x="640" y="32"/>
                </a:lnTo>
                <a:lnTo>
                  <a:pt x="426" y="64"/>
                </a:lnTo>
                <a:lnTo>
                  <a:pt x="212" y="108"/>
                </a:lnTo>
                <a:lnTo>
                  <a:pt x="0" y="164"/>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72" name="Freeform 12">
            <a:extLst>
              <a:ext uri="{FF2B5EF4-FFF2-40B4-BE49-F238E27FC236}">
                <a16:creationId xmlns:a16="http://schemas.microsoft.com/office/drawing/2014/main" id="{47D995F4-C071-504A-8AE3-E90120A11A6F}"/>
              </a:ext>
            </a:extLst>
          </p:cNvPr>
          <p:cNvSpPr>
            <a:spLocks/>
          </p:cNvSpPr>
          <p:nvPr/>
        </p:nvSpPr>
        <p:spPr bwMode="auto">
          <a:xfrm>
            <a:off x="5861050" y="1308100"/>
            <a:ext cx="2514600" cy="1028700"/>
          </a:xfrm>
          <a:custGeom>
            <a:avLst/>
            <a:gdLst>
              <a:gd name="T0" fmla="*/ 2147483647 w 1584"/>
              <a:gd name="T1" fmla="*/ 2147483647 h 648"/>
              <a:gd name="T2" fmla="*/ 2147483647 w 1584"/>
              <a:gd name="T3" fmla="*/ 2147483647 h 648"/>
              <a:gd name="T4" fmla="*/ 2147483647 w 1584"/>
              <a:gd name="T5" fmla="*/ 2147483647 h 648"/>
              <a:gd name="T6" fmla="*/ 2147483647 w 1584"/>
              <a:gd name="T7" fmla="*/ 2147483647 h 648"/>
              <a:gd name="T8" fmla="*/ 2147483647 w 1584"/>
              <a:gd name="T9" fmla="*/ 2147483647 h 648"/>
              <a:gd name="T10" fmla="*/ 2147483647 w 1584"/>
              <a:gd name="T11" fmla="*/ 2147483647 h 648"/>
              <a:gd name="T12" fmla="*/ 2147483647 w 1584"/>
              <a:gd name="T13" fmla="*/ 2147483647 h 648"/>
              <a:gd name="T14" fmla="*/ 2147483647 w 1584"/>
              <a:gd name="T15" fmla="*/ 2147483647 h 648"/>
              <a:gd name="T16" fmla="*/ 2147483647 w 1584"/>
              <a:gd name="T17" fmla="*/ 2147483647 h 648"/>
              <a:gd name="T18" fmla="*/ 2147483647 w 1584"/>
              <a:gd name="T19" fmla="*/ 2147483647 h 648"/>
              <a:gd name="T20" fmla="*/ 2147483647 w 1584"/>
              <a:gd name="T21" fmla="*/ 2147483647 h 648"/>
              <a:gd name="T22" fmla="*/ 2147483647 w 1584"/>
              <a:gd name="T23" fmla="*/ 2147483647 h 648"/>
              <a:gd name="T24" fmla="*/ 2147483647 w 1584"/>
              <a:gd name="T25" fmla="*/ 2147483647 h 648"/>
              <a:gd name="T26" fmla="*/ 2147483647 w 1584"/>
              <a:gd name="T27" fmla="*/ 2147483647 h 648"/>
              <a:gd name="T28" fmla="*/ 2147483647 w 1584"/>
              <a:gd name="T29" fmla="*/ 2147483647 h 648"/>
              <a:gd name="T30" fmla="*/ 2147483647 w 1584"/>
              <a:gd name="T31" fmla="*/ 2147483647 h 648"/>
              <a:gd name="T32" fmla="*/ 2147483647 w 1584"/>
              <a:gd name="T33" fmla="*/ 2147483647 h 648"/>
              <a:gd name="T34" fmla="*/ 2147483647 w 1584"/>
              <a:gd name="T35" fmla="*/ 2147483647 h 648"/>
              <a:gd name="T36" fmla="*/ 2147483647 w 1584"/>
              <a:gd name="T37" fmla="*/ 2147483647 h 648"/>
              <a:gd name="T38" fmla="*/ 2147483647 w 1584"/>
              <a:gd name="T39" fmla="*/ 2147483647 h 648"/>
              <a:gd name="T40" fmla="*/ 2147483647 w 1584"/>
              <a:gd name="T41" fmla="*/ 2147483647 h 648"/>
              <a:gd name="T42" fmla="*/ 2147483647 w 1584"/>
              <a:gd name="T43" fmla="*/ 2147483647 h 648"/>
              <a:gd name="T44" fmla="*/ 2147483647 w 1584"/>
              <a:gd name="T45" fmla="*/ 2147483647 h 648"/>
              <a:gd name="T46" fmla="*/ 2147483647 w 1584"/>
              <a:gd name="T47" fmla="*/ 2147483647 h 648"/>
              <a:gd name="T48" fmla="*/ 2147483647 w 1584"/>
              <a:gd name="T49" fmla="*/ 2147483647 h 648"/>
              <a:gd name="T50" fmla="*/ 2147483647 w 1584"/>
              <a:gd name="T51" fmla="*/ 2147483647 h 648"/>
              <a:gd name="T52" fmla="*/ 0 w 1584"/>
              <a:gd name="T53" fmla="*/ 2147483647 h 648"/>
              <a:gd name="T54" fmla="*/ 2147483647 w 1584"/>
              <a:gd name="T55" fmla="*/ 2147483647 h 648"/>
              <a:gd name="T56" fmla="*/ 2147483647 w 1584"/>
              <a:gd name="T57" fmla="*/ 2147483647 h 648"/>
              <a:gd name="T58" fmla="*/ 2147483647 w 1584"/>
              <a:gd name="T59" fmla="*/ 2147483647 h 648"/>
              <a:gd name="T60" fmla="*/ 2147483647 w 1584"/>
              <a:gd name="T61" fmla="*/ 2147483647 h 648"/>
              <a:gd name="T62" fmla="*/ 2147483647 w 1584"/>
              <a:gd name="T63" fmla="*/ 2147483647 h 648"/>
              <a:gd name="T64" fmla="*/ 2147483647 w 1584"/>
              <a:gd name="T65" fmla="*/ 2147483647 h 648"/>
              <a:gd name="T66" fmla="*/ 2147483647 w 1584"/>
              <a:gd name="T67" fmla="*/ 2147483647 h 648"/>
              <a:gd name="T68" fmla="*/ 2147483647 w 1584"/>
              <a:gd name="T69" fmla="*/ 2147483647 h 648"/>
              <a:gd name="T70" fmla="*/ 2147483647 w 1584"/>
              <a:gd name="T71" fmla="*/ 2147483647 h 648"/>
              <a:gd name="T72" fmla="*/ 2147483647 w 1584"/>
              <a:gd name="T73" fmla="*/ 2147483647 h 648"/>
              <a:gd name="T74" fmla="*/ 2147483647 w 1584"/>
              <a:gd name="T75" fmla="*/ 2147483647 h 648"/>
              <a:gd name="T76" fmla="*/ 2147483647 w 1584"/>
              <a:gd name="T77" fmla="*/ 2147483647 h 648"/>
              <a:gd name="T78" fmla="*/ 2147483647 w 1584"/>
              <a:gd name="T79" fmla="*/ 0 h 648"/>
              <a:gd name="T80" fmla="*/ 2147483647 w 1584"/>
              <a:gd name="T81" fmla="*/ 2147483647 h 648"/>
              <a:gd name="T82" fmla="*/ 2147483647 w 1584"/>
              <a:gd name="T83" fmla="*/ 2147483647 h 648"/>
              <a:gd name="T84" fmla="*/ 2147483647 w 1584"/>
              <a:gd name="T85" fmla="*/ 2147483647 h 648"/>
              <a:gd name="T86" fmla="*/ 2147483647 w 1584"/>
              <a:gd name="T87" fmla="*/ 2147483647 h 648"/>
              <a:gd name="T88" fmla="*/ 2147483647 w 1584"/>
              <a:gd name="T89" fmla="*/ 2147483647 h 648"/>
              <a:gd name="T90" fmla="*/ 2147483647 w 1584"/>
              <a:gd name="T91" fmla="*/ 2147483647 h 648"/>
              <a:gd name="T92" fmla="*/ 2147483647 w 1584"/>
              <a:gd name="T93" fmla="*/ 2147483647 h 648"/>
              <a:gd name="T94" fmla="*/ 2147483647 w 1584"/>
              <a:gd name="T95" fmla="*/ 2147483647 h 648"/>
              <a:gd name="T96" fmla="*/ 2147483647 w 1584"/>
              <a:gd name="T97" fmla="*/ 2147483647 h 648"/>
              <a:gd name="T98" fmla="*/ 2147483647 w 1584"/>
              <a:gd name="T99" fmla="*/ 2147483647 h 648"/>
              <a:gd name="T100" fmla="*/ 2147483647 w 1584"/>
              <a:gd name="T101" fmla="*/ 2147483647 h 648"/>
              <a:gd name="T102" fmla="*/ 2147483647 w 1584"/>
              <a:gd name="T103" fmla="*/ 2147483647 h 648"/>
              <a:gd name="T104" fmla="*/ 2147483647 w 1584"/>
              <a:gd name="T105" fmla="*/ 2147483647 h 6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84"/>
              <a:gd name="T160" fmla="*/ 0 h 648"/>
              <a:gd name="T161" fmla="*/ 1584 w 1584"/>
              <a:gd name="T162" fmla="*/ 648 h 64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84" h="648">
                <a:moveTo>
                  <a:pt x="1584" y="324"/>
                </a:moveTo>
                <a:lnTo>
                  <a:pt x="1578" y="364"/>
                </a:lnTo>
                <a:lnTo>
                  <a:pt x="1560" y="404"/>
                </a:lnTo>
                <a:lnTo>
                  <a:pt x="1530" y="442"/>
                </a:lnTo>
                <a:lnTo>
                  <a:pt x="1492" y="476"/>
                </a:lnTo>
                <a:lnTo>
                  <a:pt x="1442" y="510"/>
                </a:lnTo>
                <a:lnTo>
                  <a:pt x="1384" y="540"/>
                </a:lnTo>
                <a:lnTo>
                  <a:pt x="1318" y="566"/>
                </a:lnTo>
                <a:lnTo>
                  <a:pt x="1244" y="590"/>
                </a:lnTo>
                <a:lnTo>
                  <a:pt x="1164" y="610"/>
                </a:lnTo>
                <a:lnTo>
                  <a:pt x="1078" y="626"/>
                </a:lnTo>
                <a:lnTo>
                  <a:pt x="988" y="638"/>
                </a:lnTo>
                <a:lnTo>
                  <a:pt x="892" y="646"/>
                </a:lnTo>
                <a:lnTo>
                  <a:pt x="792" y="648"/>
                </a:lnTo>
                <a:lnTo>
                  <a:pt x="692" y="646"/>
                </a:lnTo>
                <a:lnTo>
                  <a:pt x="596" y="638"/>
                </a:lnTo>
                <a:lnTo>
                  <a:pt x="506" y="626"/>
                </a:lnTo>
                <a:lnTo>
                  <a:pt x="420" y="610"/>
                </a:lnTo>
                <a:lnTo>
                  <a:pt x="340" y="590"/>
                </a:lnTo>
                <a:lnTo>
                  <a:pt x="266" y="566"/>
                </a:lnTo>
                <a:lnTo>
                  <a:pt x="200" y="540"/>
                </a:lnTo>
                <a:lnTo>
                  <a:pt x="142" y="510"/>
                </a:lnTo>
                <a:lnTo>
                  <a:pt x="92" y="476"/>
                </a:lnTo>
                <a:lnTo>
                  <a:pt x="54" y="442"/>
                </a:lnTo>
                <a:lnTo>
                  <a:pt x="24" y="404"/>
                </a:lnTo>
                <a:lnTo>
                  <a:pt x="6" y="364"/>
                </a:lnTo>
                <a:lnTo>
                  <a:pt x="0" y="324"/>
                </a:lnTo>
                <a:lnTo>
                  <a:pt x="6" y="284"/>
                </a:lnTo>
                <a:lnTo>
                  <a:pt x="24" y="244"/>
                </a:lnTo>
                <a:lnTo>
                  <a:pt x="54" y="206"/>
                </a:lnTo>
                <a:lnTo>
                  <a:pt x="92" y="172"/>
                </a:lnTo>
                <a:lnTo>
                  <a:pt x="142" y="138"/>
                </a:lnTo>
                <a:lnTo>
                  <a:pt x="200" y="108"/>
                </a:lnTo>
                <a:lnTo>
                  <a:pt x="266" y="82"/>
                </a:lnTo>
                <a:lnTo>
                  <a:pt x="340" y="58"/>
                </a:lnTo>
                <a:lnTo>
                  <a:pt x="420" y="38"/>
                </a:lnTo>
                <a:lnTo>
                  <a:pt x="506" y="22"/>
                </a:lnTo>
                <a:lnTo>
                  <a:pt x="596" y="10"/>
                </a:lnTo>
                <a:lnTo>
                  <a:pt x="692" y="2"/>
                </a:lnTo>
                <a:lnTo>
                  <a:pt x="792" y="0"/>
                </a:lnTo>
                <a:lnTo>
                  <a:pt x="892" y="2"/>
                </a:lnTo>
                <a:lnTo>
                  <a:pt x="988" y="10"/>
                </a:lnTo>
                <a:lnTo>
                  <a:pt x="1078" y="22"/>
                </a:lnTo>
                <a:lnTo>
                  <a:pt x="1164" y="38"/>
                </a:lnTo>
                <a:lnTo>
                  <a:pt x="1244" y="58"/>
                </a:lnTo>
                <a:lnTo>
                  <a:pt x="1318" y="82"/>
                </a:lnTo>
                <a:lnTo>
                  <a:pt x="1384" y="108"/>
                </a:lnTo>
                <a:lnTo>
                  <a:pt x="1442" y="138"/>
                </a:lnTo>
                <a:lnTo>
                  <a:pt x="1492" y="172"/>
                </a:lnTo>
                <a:lnTo>
                  <a:pt x="1530" y="206"/>
                </a:lnTo>
                <a:lnTo>
                  <a:pt x="1560" y="244"/>
                </a:lnTo>
                <a:lnTo>
                  <a:pt x="1578" y="284"/>
                </a:lnTo>
                <a:lnTo>
                  <a:pt x="1584" y="324"/>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73" name="Rectangle 13">
            <a:extLst>
              <a:ext uri="{FF2B5EF4-FFF2-40B4-BE49-F238E27FC236}">
                <a16:creationId xmlns:a16="http://schemas.microsoft.com/office/drawing/2014/main" id="{C0777427-689C-0A49-8FCD-9A3514D6DE18}"/>
              </a:ext>
            </a:extLst>
          </p:cNvPr>
          <p:cNvSpPr>
            <a:spLocks noChangeArrowheads="1"/>
          </p:cNvSpPr>
          <p:nvPr/>
        </p:nvSpPr>
        <p:spPr bwMode="auto">
          <a:xfrm>
            <a:off x="774700" y="1308100"/>
            <a:ext cx="2057400" cy="394335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400"/>
          </a:p>
        </p:txBody>
      </p:sp>
      <p:sp>
        <p:nvSpPr>
          <p:cNvPr id="11274" name="Line 14">
            <a:extLst>
              <a:ext uri="{FF2B5EF4-FFF2-40B4-BE49-F238E27FC236}">
                <a16:creationId xmlns:a16="http://schemas.microsoft.com/office/drawing/2014/main" id="{59A0B8DD-90D7-DC40-B3D2-7F7AFE65B7BB}"/>
              </a:ext>
            </a:extLst>
          </p:cNvPr>
          <p:cNvSpPr>
            <a:spLocks noChangeShapeType="1"/>
          </p:cNvSpPr>
          <p:nvPr/>
        </p:nvSpPr>
        <p:spPr bwMode="auto">
          <a:xfrm>
            <a:off x="5861050" y="1822450"/>
            <a:ext cx="1588" cy="28575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5" name="Line 15">
            <a:extLst>
              <a:ext uri="{FF2B5EF4-FFF2-40B4-BE49-F238E27FC236}">
                <a16:creationId xmlns:a16="http://schemas.microsoft.com/office/drawing/2014/main" id="{BD2FBFF5-1F8C-D841-84D7-83A51D7D2782}"/>
              </a:ext>
            </a:extLst>
          </p:cNvPr>
          <p:cNvSpPr>
            <a:spLocks noChangeShapeType="1"/>
          </p:cNvSpPr>
          <p:nvPr/>
        </p:nvSpPr>
        <p:spPr bwMode="auto">
          <a:xfrm>
            <a:off x="8375650" y="1879600"/>
            <a:ext cx="1588" cy="28575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6" name="Rectangle 16">
            <a:extLst>
              <a:ext uri="{FF2B5EF4-FFF2-40B4-BE49-F238E27FC236}">
                <a16:creationId xmlns:a16="http://schemas.microsoft.com/office/drawing/2014/main" id="{12CBD83D-AF0F-1B42-9921-372D4BD07385}"/>
              </a:ext>
            </a:extLst>
          </p:cNvPr>
          <p:cNvSpPr>
            <a:spLocks noChangeArrowheads="1"/>
          </p:cNvSpPr>
          <p:nvPr/>
        </p:nvSpPr>
        <p:spPr bwMode="auto">
          <a:xfrm>
            <a:off x="6832600" y="2851150"/>
            <a:ext cx="628650" cy="45720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400"/>
          </a:p>
        </p:txBody>
      </p:sp>
      <p:sp>
        <p:nvSpPr>
          <p:cNvPr id="11277" name="Rectangle 17">
            <a:extLst>
              <a:ext uri="{FF2B5EF4-FFF2-40B4-BE49-F238E27FC236}">
                <a16:creationId xmlns:a16="http://schemas.microsoft.com/office/drawing/2014/main" id="{FB054932-062E-0643-A957-47E16E46ACAC}"/>
              </a:ext>
            </a:extLst>
          </p:cNvPr>
          <p:cNvSpPr>
            <a:spLocks noChangeArrowheads="1"/>
          </p:cNvSpPr>
          <p:nvPr/>
        </p:nvSpPr>
        <p:spPr bwMode="auto">
          <a:xfrm>
            <a:off x="6832600" y="3765550"/>
            <a:ext cx="628650" cy="45720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400"/>
          </a:p>
        </p:txBody>
      </p:sp>
      <p:sp>
        <p:nvSpPr>
          <p:cNvPr id="11278" name="Line 18">
            <a:extLst>
              <a:ext uri="{FF2B5EF4-FFF2-40B4-BE49-F238E27FC236}">
                <a16:creationId xmlns:a16="http://schemas.microsoft.com/office/drawing/2014/main" id="{140B7B68-4962-C448-8FFC-0A94C430BC5B}"/>
              </a:ext>
            </a:extLst>
          </p:cNvPr>
          <p:cNvSpPr>
            <a:spLocks noChangeShapeType="1"/>
          </p:cNvSpPr>
          <p:nvPr/>
        </p:nvSpPr>
        <p:spPr bwMode="auto">
          <a:xfrm>
            <a:off x="774700" y="2393950"/>
            <a:ext cx="2057400"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9" name="Line 19">
            <a:extLst>
              <a:ext uri="{FF2B5EF4-FFF2-40B4-BE49-F238E27FC236}">
                <a16:creationId xmlns:a16="http://schemas.microsoft.com/office/drawing/2014/main" id="{64B9CAC0-FD61-5C47-A251-3D461340DBCF}"/>
              </a:ext>
            </a:extLst>
          </p:cNvPr>
          <p:cNvSpPr>
            <a:spLocks noChangeShapeType="1"/>
          </p:cNvSpPr>
          <p:nvPr/>
        </p:nvSpPr>
        <p:spPr bwMode="auto">
          <a:xfrm>
            <a:off x="774700" y="2851150"/>
            <a:ext cx="2057400"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0" name="Line 20">
            <a:extLst>
              <a:ext uri="{FF2B5EF4-FFF2-40B4-BE49-F238E27FC236}">
                <a16:creationId xmlns:a16="http://schemas.microsoft.com/office/drawing/2014/main" id="{EE6EFE62-8843-F34E-97F2-1DB6BD9E2F50}"/>
              </a:ext>
            </a:extLst>
          </p:cNvPr>
          <p:cNvSpPr>
            <a:spLocks noChangeShapeType="1"/>
          </p:cNvSpPr>
          <p:nvPr/>
        </p:nvSpPr>
        <p:spPr bwMode="auto">
          <a:xfrm>
            <a:off x="774700" y="3708400"/>
            <a:ext cx="2057400"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1" name="Line 21">
            <a:extLst>
              <a:ext uri="{FF2B5EF4-FFF2-40B4-BE49-F238E27FC236}">
                <a16:creationId xmlns:a16="http://schemas.microsoft.com/office/drawing/2014/main" id="{F339C1C7-A285-1F4A-91B9-2F5B2D623B88}"/>
              </a:ext>
            </a:extLst>
          </p:cNvPr>
          <p:cNvSpPr>
            <a:spLocks noChangeShapeType="1"/>
          </p:cNvSpPr>
          <p:nvPr/>
        </p:nvSpPr>
        <p:spPr bwMode="auto">
          <a:xfrm>
            <a:off x="774700" y="4165600"/>
            <a:ext cx="2057400"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2" name="Line 22">
            <a:extLst>
              <a:ext uri="{FF2B5EF4-FFF2-40B4-BE49-F238E27FC236}">
                <a16:creationId xmlns:a16="http://schemas.microsoft.com/office/drawing/2014/main" id="{383CC372-6EE4-CB4F-8026-7346F4D99054}"/>
              </a:ext>
            </a:extLst>
          </p:cNvPr>
          <p:cNvSpPr>
            <a:spLocks noChangeShapeType="1"/>
          </p:cNvSpPr>
          <p:nvPr/>
        </p:nvSpPr>
        <p:spPr bwMode="auto">
          <a:xfrm>
            <a:off x="2260600" y="3937000"/>
            <a:ext cx="4572000"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Freeform 23">
            <a:extLst>
              <a:ext uri="{FF2B5EF4-FFF2-40B4-BE49-F238E27FC236}">
                <a16:creationId xmlns:a16="http://schemas.microsoft.com/office/drawing/2014/main" id="{1FE3D901-1B33-6040-A272-F35741087980}"/>
              </a:ext>
            </a:extLst>
          </p:cNvPr>
          <p:cNvSpPr>
            <a:spLocks/>
          </p:cNvSpPr>
          <p:nvPr/>
        </p:nvSpPr>
        <p:spPr bwMode="auto">
          <a:xfrm>
            <a:off x="6740525" y="3914775"/>
            <a:ext cx="92075" cy="44450"/>
          </a:xfrm>
          <a:custGeom>
            <a:avLst/>
            <a:gdLst>
              <a:gd name="T0" fmla="*/ 0 w 58"/>
              <a:gd name="T1" fmla="*/ 0 h 28"/>
              <a:gd name="T2" fmla="*/ 2147483647 w 58"/>
              <a:gd name="T3" fmla="*/ 2147483647 h 28"/>
              <a:gd name="T4" fmla="*/ 0 w 58"/>
              <a:gd name="T5" fmla="*/ 2147483647 h 28"/>
              <a:gd name="T6" fmla="*/ 0 w 58"/>
              <a:gd name="T7" fmla="*/ 2147483647 h 28"/>
              <a:gd name="T8" fmla="*/ 0 w 58"/>
              <a:gd name="T9" fmla="*/ 0 h 28"/>
              <a:gd name="T10" fmla="*/ 0 60000 65536"/>
              <a:gd name="T11" fmla="*/ 0 60000 65536"/>
              <a:gd name="T12" fmla="*/ 0 60000 65536"/>
              <a:gd name="T13" fmla="*/ 0 60000 65536"/>
              <a:gd name="T14" fmla="*/ 0 60000 65536"/>
              <a:gd name="T15" fmla="*/ 0 w 58"/>
              <a:gd name="T16" fmla="*/ 0 h 28"/>
              <a:gd name="T17" fmla="*/ 58 w 58"/>
              <a:gd name="T18" fmla="*/ 28 h 28"/>
            </a:gdLst>
            <a:ahLst/>
            <a:cxnLst>
              <a:cxn ang="T10">
                <a:pos x="T0" y="T1"/>
              </a:cxn>
              <a:cxn ang="T11">
                <a:pos x="T2" y="T3"/>
              </a:cxn>
              <a:cxn ang="T12">
                <a:pos x="T4" y="T5"/>
              </a:cxn>
              <a:cxn ang="T13">
                <a:pos x="T6" y="T7"/>
              </a:cxn>
              <a:cxn ang="T14">
                <a:pos x="T8" y="T9"/>
              </a:cxn>
            </a:cxnLst>
            <a:rect l="T15" t="T16" r="T17" b="T18"/>
            <a:pathLst>
              <a:path w="58" h="28">
                <a:moveTo>
                  <a:pt x="0" y="0"/>
                </a:moveTo>
                <a:lnTo>
                  <a:pt x="58" y="14"/>
                </a:lnTo>
                <a:lnTo>
                  <a:pt x="0" y="28"/>
                </a:lnTo>
                <a:lnTo>
                  <a:pt x="0" y="14"/>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11284" name="Freeform 24">
            <a:extLst>
              <a:ext uri="{FF2B5EF4-FFF2-40B4-BE49-F238E27FC236}">
                <a16:creationId xmlns:a16="http://schemas.microsoft.com/office/drawing/2014/main" id="{37E1CA35-64EF-924C-B628-61A776253FEB}"/>
              </a:ext>
            </a:extLst>
          </p:cNvPr>
          <p:cNvSpPr>
            <a:spLocks/>
          </p:cNvSpPr>
          <p:nvPr/>
        </p:nvSpPr>
        <p:spPr bwMode="auto">
          <a:xfrm>
            <a:off x="6740525" y="3914775"/>
            <a:ext cx="92075" cy="44450"/>
          </a:xfrm>
          <a:custGeom>
            <a:avLst/>
            <a:gdLst>
              <a:gd name="T0" fmla="*/ 0 w 58"/>
              <a:gd name="T1" fmla="*/ 0 h 28"/>
              <a:gd name="T2" fmla="*/ 2147483647 w 58"/>
              <a:gd name="T3" fmla="*/ 2147483647 h 28"/>
              <a:gd name="T4" fmla="*/ 0 w 58"/>
              <a:gd name="T5" fmla="*/ 2147483647 h 28"/>
              <a:gd name="T6" fmla="*/ 0 w 58"/>
              <a:gd name="T7" fmla="*/ 2147483647 h 28"/>
              <a:gd name="T8" fmla="*/ 0 w 58"/>
              <a:gd name="T9" fmla="*/ 0 h 28"/>
              <a:gd name="T10" fmla="*/ 0 60000 65536"/>
              <a:gd name="T11" fmla="*/ 0 60000 65536"/>
              <a:gd name="T12" fmla="*/ 0 60000 65536"/>
              <a:gd name="T13" fmla="*/ 0 60000 65536"/>
              <a:gd name="T14" fmla="*/ 0 60000 65536"/>
              <a:gd name="T15" fmla="*/ 0 w 58"/>
              <a:gd name="T16" fmla="*/ 0 h 28"/>
              <a:gd name="T17" fmla="*/ 58 w 58"/>
              <a:gd name="T18" fmla="*/ 28 h 28"/>
            </a:gdLst>
            <a:ahLst/>
            <a:cxnLst>
              <a:cxn ang="T10">
                <a:pos x="T0" y="T1"/>
              </a:cxn>
              <a:cxn ang="T11">
                <a:pos x="T2" y="T3"/>
              </a:cxn>
              <a:cxn ang="T12">
                <a:pos x="T4" y="T5"/>
              </a:cxn>
              <a:cxn ang="T13">
                <a:pos x="T6" y="T7"/>
              </a:cxn>
              <a:cxn ang="T14">
                <a:pos x="T8" y="T9"/>
              </a:cxn>
            </a:cxnLst>
            <a:rect l="T15" t="T16" r="T17" b="T18"/>
            <a:pathLst>
              <a:path w="58" h="28">
                <a:moveTo>
                  <a:pt x="0" y="0"/>
                </a:moveTo>
                <a:lnTo>
                  <a:pt x="58" y="14"/>
                </a:lnTo>
                <a:lnTo>
                  <a:pt x="0" y="28"/>
                </a:lnTo>
                <a:lnTo>
                  <a:pt x="0" y="14"/>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85" name="Freeform 25">
            <a:extLst>
              <a:ext uri="{FF2B5EF4-FFF2-40B4-BE49-F238E27FC236}">
                <a16:creationId xmlns:a16="http://schemas.microsoft.com/office/drawing/2014/main" id="{D76415C0-0ADB-9C46-97FB-7DAD66CBC069}"/>
              </a:ext>
            </a:extLst>
          </p:cNvPr>
          <p:cNvSpPr>
            <a:spLocks noEditPoints="1"/>
          </p:cNvSpPr>
          <p:nvPr/>
        </p:nvSpPr>
        <p:spPr bwMode="auto">
          <a:xfrm>
            <a:off x="1635125" y="3898900"/>
            <a:ext cx="136525" cy="152400"/>
          </a:xfrm>
          <a:custGeom>
            <a:avLst/>
            <a:gdLst>
              <a:gd name="T0" fmla="*/ 2147483647 w 86"/>
              <a:gd name="T1" fmla="*/ 2147483647 h 96"/>
              <a:gd name="T2" fmla="*/ 2147483647 w 86"/>
              <a:gd name="T3" fmla="*/ 2147483647 h 96"/>
              <a:gd name="T4" fmla="*/ 2147483647 w 86"/>
              <a:gd name="T5" fmla="*/ 2147483647 h 96"/>
              <a:gd name="T6" fmla="*/ 2147483647 w 86"/>
              <a:gd name="T7" fmla="*/ 2147483647 h 96"/>
              <a:gd name="T8" fmla="*/ 2147483647 w 86"/>
              <a:gd name="T9" fmla="*/ 2147483647 h 96"/>
              <a:gd name="T10" fmla="*/ 2147483647 w 86"/>
              <a:gd name="T11" fmla="*/ 2147483647 h 96"/>
              <a:gd name="T12" fmla="*/ 0 w 86"/>
              <a:gd name="T13" fmla="*/ 2147483647 h 96"/>
              <a:gd name="T14" fmla="*/ 2147483647 w 86"/>
              <a:gd name="T15" fmla="*/ 2147483647 h 96"/>
              <a:gd name="T16" fmla="*/ 2147483647 w 86"/>
              <a:gd name="T17" fmla="*/ 2147483647 h 96"/>
              <a:gd name="T18" fmla="*/ 2147483647 w 86"/>
              <a:gd name="T19" fmla="*/ 2147483647 h 96"/>
              <a:gd name="T20" fmla="*/ 2147483647 w 86"/>
              <a:gd name="T21" fmla="*/ 2147483647 h 96"/>
              <a:gd name="T22" fmla="*/ 2147483647 w 86"/>
              <a:gd name="T23" fmla="*/ 2147483647 h 96"/>
              <a:gd name="T24" fmla="*/ 2147483647 w 86"/>
              <a:gd name="T25" fmla="*/ 2147483647 h 96"/>
              <a:gd name="T26" fmla="*/ 0 w 86"/>
              <a:gd name="T27" fmla="*/ 0 h 96"/>
              <a:gd name="T28" fmla="*/ 2147483647 w 86"/>
              <a:gd name="T29" fmla="*/ 0 h 96"/>
              <a:gd name="T30" fmla="*/ 2147483647 w 86"/>
              <a:gd name="T31" fmla="*/ 2147483647 h 96"/>
              <a:gd name="T32" fmla="*/ 2147483647 w 86"/>
              <a:gd name="T33" fmla="*/ 2147483647 h 96"/>
              <a:gd name="T34" fmla="*/ 2147483647 w 86"/>
              <a:gd name="T35" fmla="*/ 2147483647 h 96"/>
              <a:gd name="T36" fmla="*/ 2147483647 w 86"/>
              <a:gd name="T37" fmla="*/ 2147483647 h 96"/>
              <a:gd name="T38" fmla="*/ 2147483647 w 86"/>
              <a:gd name="T39" fmla="*/ 2147483647 h 96"/>
              <a:gd name="T40" fmla="*/ 2147483647 w 86"/>
              <a:gd name="T41" fmla="*/ 2147483647 h 96"/>
              <a:gd name="T42" fmla="*/ 2147483647 w 86"/>
              <a:gd name="T43" fmla="*/ 2147483647 h 96"/>
              <a:gd name="T44" fmla="*/ 2147483647 w 86"/>
              <a:gd name="T45" fmla="*/ 2147483647 h 96"/>
              <a:gd name="T46" fmla="*/ 2147483647 w 86"/>
              <a:gd name="T47" fmla="*/ 2147483647 h 96"/>
              <a:gd name="T48" fmla="*/ 2147483647 w 86"/>
              <a:gd name="T49" fmla="*/ 2147483647 h 96"/>
              <a:gd name="T50" fmla="*/ 2147483647 w 86"/>
              <a:gd name="T51" fmla="*/ 2147483647 h 96"/>
              <a:gd name="T52" fmla="*/ 2147483647 w 86"/>
              <a:gd name="T53" fmla="*/ 2147483647 h 96"/>
              <a:gd name="T54" fmla="*/ 2147483647 w 86"/>
              <a:gd name="T55" fmla="*/ 2147483647 h 96"/>
              <a:gd name="T56" fmla="*/ 2147483647 w 86"/>
              <a:gd name="T57" fmla="*/ 2147483647 h 96"/>
              <a:gd name="T58" fmla="*/ 2147483647 w 86"/>
              <a:gd name="T59" fmla="*/ 2147483647 h 96"/>
              <a:gd name="T60" fmla="*/ 2147483647 w 86"/>
              <a:gd name="T61" fmla="*/ 2147483647 h 96"/>
              <a:gd name="T62" fmla="*/ 2147483647 w 86"/>
              <a:gd name="T63" fmla="*/ 2147483647 h 96"/>
              <a:gd name="T64" fmla="*/ 2147483647 w 86"/>
              <a:gd name="T65" fmla="*/ 2147483647 h 96"/>
              <a:gd name="T66" fmla="*/ 2147483647 w 86"/>
              <a:gd name="T67" fmla="*/ 2147483647 h 96"/>
              <a:gd name="T68" fmla="*/ 2147483647 w 86"/>
              <a:gd name="T69" fmla="*/ 2147483647 h 96"/>
              <a:gd name="T70" fmla="*/ 2147483647 w 86"/>
              <a:gd name="T71" fmla="*/ 2147483647 h 96"/>
              <a:gd name="T72" fmla="*/ 2147483647 w 86"/>
              <a:gd name="T73" fmla="*/ 2147483647 h 96"/>
              <a:gd name="T74" fmla="*/ 2147483647 w 86"/>
              <a:gd name="T75" fmla="*/ 2147483647 h 96"/>
              <a:gd name="T76" fmla="*/ 2147483647 w 86"/>
              <a:gd name="T77" fmla="*/ 2147483647 h 96"/>
              <a:gd name="T78" fmla="*/ 2147483647 w 86"/>
              <a:gd name="T79" fmla="*/ 2147483647 h 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96"/>
              <a:gd name="T122" fmla="*/ 86 w 86"/>
              <a:gd name="T123" fmla="*/ 96 h 9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96">
                <a:moveTo>
                  <a:pt x="64" y="48"/>
                </a:moveTo>
                <a:lnTo>
                  <a:pt x="72" y="50"/>
                </a:lnTo>
                <a:lnTo>
                  <a:pt x="78" y="54"/>
                </a:lnTo>
                <a:lnTo>
                  <a:pt x="82" y="58"/>
                </a:lnTo>
                <a:lnTo>
                  <a:pt x="84" y="64"/>
                </a:lnTo>
                <a:lnTo>
                  <a:pt x="86" y="70"/>
                </a:lnTo>
                <a:lnTo>
                  <a:pt x="84" y="76"/>
                </a:lnTo>
                <a:lnTo>
                  <a:pt x="80" y="84"/>
                </a:lnTo>
                <a:lnTo>
                  <a:pt x="76" y="90"/>
                </a:lnTo>
                <a:lnTo>
                  <a:pt x="68" y="94"/>
                </a:lnTo>
                <a:lnTo>
                  <a:pt x="62" y="94"/>
                </a:lnTo>
                <a:lnTo>
                  <a:pt x="54" y="96"/>
                </a:lnTo>
                <a:lnTo>
                  <a:pt x="44" y="96"/>
                </a:lnTo>
                <a:lnTo>
                  <a:pt x="0" y="96"/>
                </a:lnTo>
                <a:lnTo>
                  <a:pt x="0" y="94"/>
                </a:lnTo>
                <a:lnTo>
                  <a:pt x="4" y="94"/>
                </a:lnTo>
                <a:lnTo>
                  <a:pt x="8" y="94"/>
                </a:lnTo>
                <a:lnTo>
                  <a:pt x="12" y="90"/>
                </a:lnTo>
                <a:lnTo>
                  <a:pt x="12" y="86"/>
                </a:lnTo>
                <a:lnTo>
                  <a:pt x="14" y="80"/>
                </a:lnTo>
                <a:lnTo>
                  <a:pt x="14" y="16"/>
                </a:lnTo>
                <a:lnTo>
                  <a:pt x="12" y="12"/>
                </a:lnTo>
                <a:lnTo>
                  <a:pt x="12" y="8"/>
                </a:lnTo>
                <a:lnTo>
                  <a:pt x="12" y="4"/>
                </a:lnTo>
                <a:lnTo>
                  <a:pt x="8" y="2"/>
                </a:lnTo>
                <a:lnTo>
                  <a:pt x="4" y="2"/>
                </a:lnTo>
                <a:lnTo>
                  <a:pt x="0" y="2"/>
                </a:lnTo>
                <a:lnTo>
                  <a:pt x="0" y="0"/>
                </a:lnTo>
                <a:lnTo>
                  <a:pt x="40" y="0"/>
                </a:lnTo>
                <a:lnTo>
                  <a:pt x="50" y="0"/>
                </a:lnTo>
                <a:lnTo>
                  <a:pt x="58" y="2"/>
                </a:lnTo>
                <a:lnTo>
                  <a:pt x="66" y="4"/>
                </a:lnTo>
                <a:lnTo>
                  <a:pt x="70" y="6"/>
                </a:lnTo>
                <a:lnTo>
                  <a:pt x="74" y="10"/>
                </a:lnTo>
                <a:lnTo>
                  <a:pt x="80" y="18"/>
                </a:lnTo>
                <a:lnTo>
                  <a:pt x="80" y="26"/>
                </a:lnTo>
                <a:lnTo>
                  <a:pt x="80" y="32"/>
                </a:lnTo>
                <a:lnTo>
                  <a:pt x="76" y="40"/>
                </a:lnTo>
                <a:lnTo>
                  <a:pt x="70" y="44"/>
                </a:lnTo>
                <a:lnTo>
                  <a:pt x="64" y="48"/>
                </a:lnTo>
                <a:close/>
                <a:moveTo>
                  <a:pt x="26" y="44"/>
                </a:moveTo>
                <a:lnTo>
                  <a:pt x="30" y="44"/>
                </a:lnTo>
                <a:lnTo>
                  <a:pt x="32" y="44"/>
                </a:lnTo>
                <a:lnTo>
                  <a:pt x="36" y="44"/>
                </a:lnTo>
                <a:lnTo>
                  <a:pt x="40" y="44"/>
                </a:lnTo>
                <a:lnTo>
                  <a:pt x="48" y="44"/>
                </a:lnTo>
                <a:lnTo>
                  <a:pt x="56" y="42"/>
                </a:lnTo>
                <a:lnTo>
                  <a:pt x="60" y="40"/>
                </a:lnTo>
                <a:lnTo>
                  <a:pt x="62" y="36"/>
                </a:lnTo>
                <a:lnTo>
                  <a:pt x="64" y="30"/>
                </a:lnTo>
                <a:lnTo>
                  <a:pt x="64" y="26"/>
                </a:lnTo>
                <a:lnTo>
                  <a:pt x="64" y="20"/>
                </a:lnTo>
                <a:lnTo>
                  <a:pt x="62" y="14"/>
                </a:lnTo>
                <a:lnTo>
                  <a:pt x="58" y="10"/>
                </a:lnTo>
                <a:lnTo>
                  <a:pt x="52" y="8"/>
                </a:lnTo>
                <a:lnTo>
                  <a:pt x="46" y="6"/>
                </a:lnTo>
                <a:lnTo>
                  <a:pt x="38" y="4"/>
                </a:lnTo>
                <a:lnTo>
                  <a:pt x="32" y="4"/>
                </a:lnTo>
                <a:lnTo>
                  <a:pt x="26" y="6"/>
                </a:lnTo>
                <a:lnTo>
                  <a:pt x="26" y="44"/>
                </a:lnTo>
                <a:close/>
                <a:moveTo>
                  <a:pt x="26" y="90"/>
                </a:moveTo>
                <a:lnTo>
                  <a:pt x="34" y="92"/>
                </a:lnTo>
                <a:lnTo>
                  <a:pt x="42" y="92"/>
                </a:lnTo>
                <a:lnTo>
                  <a:pt x="50" y="90"/>
                </a:lnTo>
                <a:lnTo>
                  <a:pt x="56" y="88"/>
                </a:lnTo>
                <a:lnTo>
                  <a:pt x="62" y="86"/>
                </a:lnTo>
                <a:lnTo>
                  <a:pt x="66" y="82"/>
                </a:lnTo>
                <a:lnTo>
                  <a:pt x="68" y="76"/>
                </a:lnTo>
                <a:lnTo>
                  <a:pt x="68" y="72"/>
                </a:lnTo>
                <a:lnTo>
                  <a:pt x="68" y="66"/>
                </a:lnTo>
                <a:lnTo>
                  <a:pt x="66" y="60"/>
                </a:lnTo>
                <a:lnTo>
                  <a:pt x="62" y="56"/>
                </a:lnTo>
                <a:lnTo>
                  <a:pt x="56" y="52"/>
                </a:lnTo>
                <a:lnTo>
                  <a:pt x="48" y="50"/>
                </a:lnTo>
                <a:lnTo>
                  <a:pt x="38" y="50"/>
                </a:lnTo>
                <a:lnTo>
                  <a:pt x="34" y="50"/>
                </a:lnTo>
                <a:lnTo>
                  <a:pt x="32" y="50"/>
                </a:lnTo>
                <a:lnTo>
                  <a:pt x="28" y="50"/>
                </a:lnTo>
                <a:lnTo>
                  <a:pt x="26" y="50"/>
                </a:lnTo>
                <a:lnTo>
                  <a:pt x="26" y="90"/>
                </a:lnTo>
                <a:close/>
              </a:path>
            </a:pathLst>
          </a:custGeom>
          <a:solidFill>
            <a:srgbClr val="000000"/>
          </a:solidFill>
          <a:ln w="0">
            <a:solidFill>
              <a:srgbClr val="000000"/>
            </a:solidFill>
            <a:prstDash val="solid"/>
            <a:round/>
            <a:headEnd/>
            <a:tailEnd/>
          </a:ln>
        </p:spPr>
        <p:txBody>
          <a:bodyPr/>
          <a:lstStyle/>
          <a:p>
            <a:endParaRPr lang="en-US"/>
          </a:p>
        </p:txBody>
      </p:sp>
      <p:sp>
        <p:nvSpPr>
          <p:cNvPr id="11286" name="Freeform 26">
            <a:extLst>
              <a:ext uri="{FF2B5EF4-FFF2-40B4-BE49-F238E27FC236}">
                <a16:creationId xmlns:a16="http://schemas.microsoft.com/office/drawing/2014/main" id="{DE2725FF-47EB-024B-8610-4404BE69787E}"/>
              </a:ext>
            </a:extLst>
          </p:cNvPr>
          <p:cNvSpPr>
            <a:spLocks noEditPoints="1"/>
          </p:cNvSpPr>
          <p:nvPr/>
        </p:nvSpPr>
        <p:spPr bwMode="auto">
          <a:xfrm>
            <a:off x="7064375" y="3956050"/>
            <a:ext cx="136525" cy="152400"/>
          </a:xfrm>
          <a:custGeom>
            <a:avLst/>
            <a:gdLst>
              <a:gd name="T0" fmla="*/ 2147483647 w 86"/>
              <a:gd name="T1" fmla="*/ 2147483647 h 96"/>
              <a:gd name="T2" fmla="*/ 2147483647 w 86"/>
              <a:gd name="T3" fmla="*/ 2147483647 h 96"/>
              <a:gd name="T4" fmla="*/ 2147483647 w 86"/>
              <a:gd name="T5" fmla="*/ 2147483647 h 96"/>
              <a:gd name="T6" fmla="*/ 2147483647 w 86"/>
              <a:gd name="T7" fmla="*/ 2147483647 h 96"/>
              <a:gd name="T8" fmla="*/ 2147483647 w 86"/>
              <a:gd name="T9" fmla="*/ 2147483647 h 96"/>
              <a:gd name="T10" fmla="*/ 2147483647 w 86"/>
              <a:gd name="T11" fmla="*/ 2147483647 h 96"/>
              <a:gd name="T12" fmla="*/ 0 w 86"/>
              <a:gd name="T13" fmla="*/ 2147483647 h 96"/>
              <a:gd name="T14" fmla="*/ 2147483647 w 86"/>
              <a:gd name="T15" fmla="*/ 2147483647 h 96"/>
              <a:gd name="T16" fmla="*/ 2147483647 w 86"/>
              <a:gd name="T17" fmla="*/ 2147483647 h 96"/>
              <a:gd name="T18" fmla="*/ 2147483647 w 86"/>
              <a:gd name="T19" fmla="*/ 2147483647 h 96"/>
              <a:gd name="T20" fmla="*/ 2147483647 w 86"/>
              <a:gd name="T21" fmla="*/ 2147483647 h 96"/>
              <a:gd name="T22" fmla="*/ 2147483647 w 86"/>
              <a:gd name="T23" fmla="*/ 2147483647 h 96"/>
              <a:gd name="T24" fmla="*/ 2147483647 w 86"/>
              <a:gd name="T25" fmla="*/ 2147483647 h 96"/>
              <a:gd name="T26" fmla="*/ 0 w 86"/>
              <a:gd name="T27" fmla="*/ 0 h 96"/>
              <a:gd name="T28" fmla="*/ 2147483647 w 86"/>
              <a:gd name="T29" fmla="*/ 0 h 96"/>
              <a:gd name="T30" fmla="*/ 2147483647 w 86"/>
              <a:gd name="T31" fmla="*/ 2147483647 h 96"/>
              <a:gd name="T32" fmla="*/ 2147483647 w 86"/>
              <a:gd name="T33" fmla="*/ 2147483647 h 96"/>
              <a:gd name="T34" fmla="*/ 2147483647 w 86"/>
              <a:gd name="T35" fmla="*/ 2147483647 h 96"/>
              <a:gd name="T36" fmla="*/ 2147483647 w 86"/>
              <a:gd name="T37" fmla="*/ 2147483647 h 96"/>
              <a:gd name="T38" fmla="*/ 2147483647 w 86"/>
              <a:gd name="T39" fmla="*/ 2147483647 h 96"/>
              <a:gd name="T40" fmla="*/ 2147483647 w 86"/>
              <a:gd name="T41" fmla="*/ 2147483647 h 96"/>
              <a:gd name="T42" fmla="*/ 2147483647 w 86"/>
              <a:gd name="T43" fmla="*/ 2147483647 h 96"/>
              <a:gd name="T44" fmla="*/ 2147483647 w 86"/>
              <a:gd name="T45" fmla="*/ 2147483647 h 96"/>
              <a:gd name="T46" fmla="*/ 2147483647 w 86"/>
              <a:gd name="T47" fmla="*/ 2147483647 h 96"/>
              <a:gd name="T48" fmla="*/ 2147483647 w 86"/>
              <a:gd name="T49" fmla="*/ 2147483647 h 96"/>
              <a:gd name="T50" fmla="*/ 2147483647 w 86"/>
              <a:gd name="T51" fmla="*/ 2147483647 h 96"/>
              <a:gd name="T52" fmla="*/ 2147483647 w 86"/>
              <a:gd name="T53" fmla="*/ 2147483647 h 96"/>
              <a:gd name="T54" fmla="*/ 2147483647 w 86"/>
              <a:gd name="T55" fmla="*/ 2147483647 h 96"/>
              <a:gd name="T56" fmla="*/ 2147483647 w 86"/>
              <a:gd name="T57" fmla="*/ 2147483647 h 96"/>
              <a:gd name="T58" fmla="*/ 2147483647 w 86"/>
              <a:gd name="T59" fmla="*/ 2147483647 h 96"/>
              <a:gd name="T60" fmla="*/ 2147483647 w 86"/>
              <a:gd name="T61" fmla="*/ 2147483647 h 96"/>
              <a:gd name="T62" fmla="*/ 2147483647 w 86"/>
              <a:gd name="T63" fmla="*/ 2147483647 h 96"/>
              <a:gd name="T64" fmla="*/ 2147483647 w 86"/>
              <a:gd name="T65" fmla="*/ 2147483647 h 96"/>
              <a:gd name="T66" fmla="*/ 2147483647 w 86"/>
              <a:gd name="T67" fmla="*/ 2147483647 h 96"/>
              <a:gd name="T68" fmla="*/ 2147483647 w 86"/>
              <a:gd name="T69" fmla="*/ 2147483647 h 96"/>
              <a:gd name="T70" fmla="*/ 2147483647 w 86"/>
              <a:gd name="T71" fmla="*/ 2147483647 h 96"/>
              <a:gd name="T72" fmla="*/ 2147483647 w 86"/>
              <a:gd name="T73" fmla="*/ 2147483647 h 96"/>
              <a:gd name="T74" fmla="*/ 2147483647 w 86"/>
              <a:gd name="T75" fmla="*/ 2147483647 h 96"/>
              <a:gd name="T76" fmla="*/ 2147483647 w 86"/>
              <a:gd name="T77" fmla="*/ 2147483647 h 96"/>
              <a:gd name="T78" fmla="*/ 2147483647 w 86"/>
              <a:gd name="T79" fmla="*/ 2147483647 h 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96"/>
              <a:gd name="T122" fmla="*/ 86 w 86"/>
              <a:gd name="T123" fmla="*/ 96 h 9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96">
                <a:moveTo>
                  <a:pt x="64" y="48"/>
                </a:moveTo>
                <a:lnTo>
                  <a:pt x="72" y="50"/>
                </a:lnTo>
                <a:lnTo>
                  <a:pt x="78" y="54"/>
                </a:lnTo>
                <a:lnTo>
                  <a:pt x="82" y="58"/>
                </a:lnTo>
                <a:lnTo>
                  <a:pt x="84" y="64"/>
                </a:lnTo>
                <a:lnTo>
                  <a:pt x="86" y="70"/>
                </a:lnTo>
                <a:lnTo>
                  <a:pt x="84" y="76"/>
                </a:lnTo>
                <a:lnTo>
                  <a:pt x="80" y="84"/>
                </a:lnTo>
                <a:lnTo>
                  <a:pt x="76" y="90"/>
                </a:lnTo>
                <a:lnTo>
                  <a:pt x="68" y="94"/>
                </a:lnTo>
                <a:lnTo>
                  <a:pt x="62" y="94"/>
                </a:lnTo>
                <a:lnTo>
                  <a:pt x="54" y="96"/>
                </a:lnTo>
                <a:lnTo>
                  <a:pt x="44" y="96"/>
                </a:lnTo>
                <a:lnTo>
                  <a:pt x="0" y="96"/>
                </a:lnTo>
                <a:lnTo>
                  <a:pt x="0" y="94"/>
                </a:lnTo>
                <a:lnTo>
                  <a:pt x="4" y="94"/>
                </a:lnTo>
                <a:lnTo>
                  <a:pt x="8" y="94"/>
                </a:lnTo>
                <a:lnTo>
                  <a:pt x="12" y="90"/>
                </a:lnTo>
                <a:lnTo>
                  <a:pt x="12" y="86"/>
                </a:lnTo>
                <a:lnTo>
                  <a:pt x="14" y="80"/>
                </a:lnTo>
                <a:lnTo>
                  <a:pt x="14" y="16"/>
                </a:lnTo>
                <a:lnTo>
                  <a:pt x="12" y="12"/>
                </a:lnTo>
                <a:lnTo>
                  <a:pt x="12" y="8"/>
                </a:lnTo>
                <a:lnTo>
                  <a:pt x="12" y="4"/>
                </a:lnTo>
                <a:lnTo>
                  <a:pt x="8" y="2"/>
                </a:lnTo>
                <a:lnTo>
                  <a:pt x="4" y="2"/>
                </a:lnTo>
                <a:lnTo>
                  <a:pt x="0" y="2"/>
                </a:lnTo>
                <a:lnTo>
                  <a:pt x="0" y="0"/>
                </a:lnTo>
                <a:lnTo>
                  <a:pt x="40" y="0"/>
                </a:lnTo>
                <a:lnTo>
                  <a:pt x="50" y="0"/>
                </a:lnTo>
                <a:lnTo>
                  <a:pt x="58" y="2"/>
                </a:lnTo>
                <a:lnTo>
                  <a:pt x="66" y="4"/>
                </a:lnTo>
                <a:lnTo>
                  <a:pt x="70" y="6"/>
                </a:lnTo>
                <a:lnTo>
                  <a:pt x="74" y="10"/>
                </a:lnTo>
                <a:lnTo>
                  <a:pt x="80" y="18"/>
                </a:lnTo>
                <a:lnTo>
                  <a:pt x="80" y="26"/>
                </a:lnTo>
                <a:lnTo>
                  <a:pt x="80" y="32"/>
                </a:lnTo>
                <a:lnTo>
                  <a:pt x="76" y="40"/>
                </a:lnTo>
                <a:lnTo>
                  <a:pt x="70" y="44"/>
                </a:lnTo>
                <a:lnTo>
                  <a:pt x="64" y="48"/>
                </a:lnTo>
                <a:close/>
                <a:moveTo>
                  <a:pt x="26" y="44"/>
                </a:moveTo>
                <a:lnTo>
                  <a:pt x="30" y="44"/>
                </a:lnTo>
                <a:lnTo>
                  <a:pt x="32" y="44"/>
                </a:lnTo>
                <a:lnTo>
                  <a:pt x="36" y="44"/>
                </a:lnTo>
                <a:lnTo>
                  <a:pt x="40" y="44"/>
                </a:lnTo>
                <a:lnTo>
                  <a:pt x="48" y="44"/>
                </a:lnTo>
                <a:lnTo>
                  <a:pt x="56" y="42"/>
                </a:lnTo>
                <a:lnTo>
                  <a:pt x="60" y="40"/>
                </a:lnTo>
                <a:lnTo>
                  <a:pt x="62" y="36"/>
                </a:lnTo>
                <a:lnTo>
                  <a:pt x="64" y="30"/>
                </a:lnTo>
                <a:lnTo>
                  <a:pt x="64" y="26"/>
                </a:lnTo>
                <a:lnTo>
                  <a:pt x="64" y="20"/>
                </a:lnTo>
                <a:lnTo>
                  <a:pt x="62" y="14"/>
                </a:lnTo>
                <a:lnTo>
                  <a:pt x="58" y="10"/>
                </a:lnTo>
                <a:lnTo>
                  <a:pt x="52" y="8"/>
                </a:lnTo>
                <a:lnTo>
                  <a:pt x="46" y="6"/>
                </a:lnTo>
                <a:lnTo>
                  <a:pt x="38" y="4"/>
                </a:lnTo>
                <a:lnTo>
                  <a:pt x="32" y="4"/>
                </a:lnTo>
                <a:lnTo>
                  <a:pt x="26" y="6"/>
                </a:lnTo>
                <a:lnTo>
                  <a:pt x="26" y="44"/>
                </a:lnTo>
                <a:close/>
                <a:moveTo>
                  <a:pt x="26" y="90"/>
                </a:moveTo>
                <a:lnTo>
                  <a:pt x="34" y="92"/>
                </a:lnTo>
                <a:lnTo>
                  <a:pt x="42" y="92"/>
                </a:lnTo>
                <a:lnTo>
                  <a:pt x="50" y="90"/>
                </a:lnTo>
                <a:lnTo>
                  <a:pt x="56" y="88"/>
                </a:lnTo>
                <a:lnTo>
                  <a:pt x="62" y="86"/>
                </a:lnTo>
                <a:lnTo>
                  <a:pt x="66" y="82"/>
                </a:lnTo>
                <a:lnTo>
                  <a:pt x="68" y="76"/>
                </a:lnTo>
                <a:lnTo>
                  <a:pt x="68" y="72"/>
                </a:lnTo>
                <a:lnTo>
                  <a:pt x="68" y="66"/>
                </a:lnTo>
                <a:lnTo>
                  <a:pt x="66" y="60"/>
                </a:lnTo>
                <a:lnTo>
                  <a:pt x="62" y="56"/>
                </a:lnTo>
                <a:lnTo>
                  <a:pt x="56" y="52"/>
                </a:lnTo>
                <a:lnTo>
                  <a:pt x="48" y="50"/>
                </a:lnTo>
                <a:lnTo>
                  <a:pt x="38" y="50"/>
                </a:lnTo>
                <a:lnTo>
                  <a:pt x="34" y="50"/>
                </a:lnTo>
                <a:lnTo>
                  <a:pt x="32" y="50"/>
                </a:lnTo>
                <a:lnTo>
                  <a:pt x="28" y="50"/>
                </a:lnTo>
                <a:lnTo>
                  <a:pt x="26" y="50"/>
                </a:lnTo>
                <a:lnTo>
                  <a:pt x="26" y="90"/>
                </a:lnTo>
                <a:close/>
              </a:path>
            </a:pathLst>
          </a:custGeom>
          <a:solidFill>
            <a:srgbClr val="000000"/>
          </a:solidFill>
          <a:ln w="0">
            <a:solidFill>
              <a:srgbClr val="000000"/>
            </a:solidFill>
            <a:prstDash val="solid"/>
            <a:round/>
            <a:headEnd/>
            <a:tailEnd/>
          </a:ln>
        </p:spPr>
        <p:txBody>
          <a:bodyPr/>
          <a:lstStyle/>
          <a:p>
            <a:endParaRPr lang="en-US"/>
          </a:p>
        </p:txBody>
      </p:sp>
      <p:sp>
        <p:nvSpPr>
          <p:cNvPr id="11287" name="Freeform 27">
            <a:extLst>
              <a:ext uri="{FF2B5EF4-FFF2-40B4-BE49-F238E27FC236}">
                <a16:creationId xmlns:a16="http://schemas.microsoft.com/office/drawing/2014/main" id="{BA2781DC-125B-DE49-A139-E203C81605E7}"/>
              </a:ext>
            </a:extLst>
          </p:cNvPr>
          <p:cNvSpPr>
            <a:spLocks noEditPoints="1"/>
          </p:cNvSpPr>
          <p:nvPr/>
        </p:nvSpPr>
        <p:spPr bwMode="auto">
          <a:xfrm>
            <a:off x="7061200" y="3038475"/>
            <a:ext cx="161925" cy="155575"/>
          </a:xfrm>
          <a:custGeom>
            <a:avLst/>
            <a:gdLst>
              <a:gd name="T0" fmla="*/ 2147483647 w 102"/>
              <a:gd name="T1" fmla="*/ 2147483647 h 98"/>
              <a:gd name="T2" fmla="*/ 2147483647 w 102"/>
              <a:gd name="T3" fmla="*/ 2147483647 h 98"/>
              <a:gd name="T4" fmla="*/ 2147483647 w 102"/>
              <a:gd name="T5" fmla="*/ 2147483647 h 98"/>
              <a:gd name="T6" fmla="*/ 2147483647 w 102"/>
              <a:gd name="T7" fmla="*/ 2147483647 h 98"/>
              <a:gd name="T8" fmla="*/ 2147483647 w 102"/>
              <a:gd name="T9" fmla="*/ 2147483647 h 98"/>
              <a:gd name="T10" fmla="*/ 2147483647 w 102"/>
              <a:gd name="T11" fmla="*/ 2147483647 h 98"/>
              <a:gd name="T12" fmla="*/ 2147483647 w 102"/>
              <a:gd name="T13" fmla="*/ 2147483647 h 98"/>
              <a:gd name="T14" fmla="*/ 2147483647 w 102"/>
              <a:gd name="T15" fmla="*/ 2147483647 h 98"/>
              <a:gd name="T16" fmla="*/ 2147483647 w 102"/>
              <a:gd name="T17" fmla="*/ 2147483647 h 98"/>
              <a:gd name="T18" fmla="*/ 2147483647 w 102"/>
              <a:gd name="T19" fmla="*/ 2147483647 h 98"/>
              <a:gd name="T20" fmla="*/ 0 w 102"/>
              <a:gd name="T21" fmla="*/ 2147483647 h 98"/>
              <a:gd name="T22" fmla="*/ 0 w 102"/>
              <a:gd name="T23" fmla="*/ 2147483647 h 98"/>
              <a:gd name="T24" fmla="*/ 2147483647 w 102"/>
              <a:gd name="T25" fmla="*/ 2147483647 h 98"/>
              <a:gd name="T26" fmla="*/ 2147483647 w 102"/>
              <a:gd name="T27" fmla="*/ 2147483647 h 98"/>
              <a:gd name="T28" fmla="*/ 2147483647 w 102"/>
              <a:gd name="T29" fmla="*/ 2147483647 h 98"/>
              <a:gd name="T30" fmla="*/ 2147483647 w 102"/>
              <a:gd name="T31" fmla="*/ 2147483647 h 98"/>
              <a:gd name="T32" fmla="*/ 2147483647 w 102"/>
              <a:gd name="T33" fmla="*/ 2147483647 h 98"/>
              <a:gd name="T34" fmla="*/ 2147483647 w 102"/>
              <a:gd name="T35" fmla="*/ 0 h 98"/>
              <a:gd name="T36" fmla="*/ 2147483647 w 102"/>
              <a:gd name="T37" fmla="*/ 0 h 98"/>
              <a:gd name="T38" fmla="*/ 2147483647 w 102"/>
              <a:gd name="T39" fmla="*/ 2147483647 h 98"/>
              <a:gd name="T40" fmla="*/ 2147483647 w 102"/>
              <a:gd name="T41" fmla="*/ 2147483647 h 98"/>
              <a:gd name="T42" fmla="*/ 2147483647 w 102"/>
              <a:gd name="T43" fmla="*/ 2147483647 h 98"/>
              <a:gd name="T44" fmla="*/ 2147483647 w 102"/>
              <a:gd name="T45" fmla="*/ 2147483647 h 98"/>
              <a:gd name="T46" fmla="*/ 2147483647 w 102"/>
              <a:gd name="T47" fmla="*/ 2147483647 h 98"/>
              <a:gd name="T48" fmla="*/ 2147483647 w 102"/>
              <a:gd name="T49" fmla="*/ 2147483647 h 98"/>
              <a:gd name="T50" fmla="*/ 2147483647 w 102"/>
              <a:gd name="T51" fmla="*/ 2147483647 h 98"/>
              <a:gd name="T52" fmla="*/ 2147483647 w 102"/>
              <a:gd name="T53" fmla="*/ 2147483647 h 98"/>
              <a:gd name="T54" fmla="*/ 2147483647 w 102"/>
              <a:gd name="T55" fmla="*/ 2147483647 h 98"/>
              <a:gd name="T56" fmla="*/ 2147483647 w 102"/>
              <a:gd name="T57" fmla="*/ 2147483647 h 98"/>
              <a:gd name="T58" fmla="*/ 2147483647 w 102"/>
              <a:gd name="T59" fmla="*/ 2147483647 h 98"/>
              <a:gd name="T60" fmla="*/ 2147483647 w 102"/>
              <a:gd name="T61" fmla="*/ 2147483647 h 98"/>
              <a:gd name="T62" fmla="*/ 2147483647 w 102"/>
              <a:gd name="T63" fmla="*/ 2147483647 h 98"/>
              <a:gd name="T64" fmla="*/ 2147483647 w 102"/>
              <a:gd name="T65" fmla="*/ 2147483647 h 98"/>
              <a:gd name="T66" fmla="*/ 2147483647 w 102"/>
              <a:gd name="T67" fmla="*/ 2147483647 h 98"/>
              <a:gd name="T68" fmla="*/ 2147483647 w 102"/>
              <a:gd name="T69" fmla="*/ 2147483647 h 98"/>
              <a:gd name="T70" fmla="*/ 2147483647 w 102"/>
              <a:gd name="T71" fmla="*/ 2147483647 h 98"/>
              <a:gd name="T72" fmla="*/ 2147483647 w 102"/>
              <a:gd name="T73" fmla="*/ 2147483647 h 98"/>
              <a:gd name="T74" fmla="*/ 2147483647 w 102"/>
              <a:gd name="T75" fmla="*/ 2147483647 h 9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2"/>
              <a:gd name="T115" fmla="*/ 0 h 98"/>
              <a:gd name="T116" fmla="*/ 102 w 102"/>
              <a:gd name="T117" fmla="*/ 98 h 9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2" h="98">
                <a:moveTo>
                  <a:pt x="66" y="66"/>
                </a:moveTo>
                <a:lnTo>
                  <a:pt x="28" y="66"/>
                </a:lnTo>
                <a:lnTo>
                  <a:pt x="22" y="82"/>
                </a:lnTo>
                <a:lnTo>
                  <a:pt x="20" y="86"/>
                </a:lnTo>
                <a:lnTo>
                  <a:pt x="18" y="90"/>
                </a:lnTo>
                <a:lnTo>
                  <a:pt x="20" y="92"/>
                </a:lnTo>
                <a:lnTo>
                  <a:pt x="20" y="94"/>
                </a:lnTo>
                <a:lnTo>
                  <a:pt x="24" y="96"/>
                </a:lnTo>
                <a:lnTo>
                  <a:pt x="30" y="96"/>
                </a:lnTo>
                <a:lnTo>
                  <a:pt x="30" y="98"/>
                </a:lnTo>
                <a:lnTo>
                  <a:pt x="0" y="98"/>
                </a:lnTo>
                <a:lnTo>
                  <a:pt x="0" y="96"/>
                </a:lnTo>
                <a:lnTo>
                  <a:pt x="4" y="96"/>
                </a:lnTo>
                <a:lnTo>
                  <a:pt x="8" y="94"/>
                </a:lnTo>
                <a:lnTo>
                  <a:pt x="10" y="90"/>
                </a:lnTo>
                <a:lnTo>
                  <a:pt x="12" y="86"/>
                </a:lnTo>
                <a:lnTo>
                  <a:pt x="16" y="78"/>
                </a:lnTo>
                <a:lnTo>
                  <a:pt x="50" y="0"/>
                </a:lnTo>
                <a:lnTo>
                  <a:pt x="52" y="0"/>
                </a:lnTo>
                <a:lnTo>
                  <a:pt x="86" y="80"/>
                </a:lnTo>
                <a:lnTo>
                  <a:pt x="90" y="88"/>
                </a:lnTo>
                <a:lnTo>
                  <a:pt x="92" y="94"/>
                </a:lnTo>
                <a:lnTo>
                  <a:pt x="96" y="96"/>
                </a:lnTo>
                <a:lnTo>
                  <a:pt x="102" y="96"/>
                </a:lnTo>
                <a:lnTo>
                  <a:pt x="102" y="98"/>
                </a:lnTo>
                <a:lnTo>
                  <a:pt x="64" y="98"/>
                </a:lnTo>
                <a:lnTo>
                  <a:pt x="64" y="96"/>
                </a:lnTo>
                <a:lnTo>
                  <a:pt x="68" y="96"/>
                </a:lnTo>
                <a:lnTo>
                  <a:pt x="72" y="94"/>
                </a:lnTo>
                <a:lnTo>
                  <a:pt x="74" y="92"/>
                </a:lnTo>
                <a:lnTo>
                  <a:pt x="74" y="90"/>
                </a:lnTo>
                <a:lnTo>
                  <a:pt x="72" y="86"/>
                </a:lnTo>
                <a:lnTo>
                  <a:pt x="70" y="80"/>
                </a:lnTo>
                <a:lnTo>
                  <a:pt x="66" y="66"/>
                </a:lnTo>
                <a:close/>
                <a:moveTo>
                  <a:pt x="64" y="62"/>
                </a:moveTo>
                <a:lnTo>
                  <a:pt x="48" y="24"/>
                </a:lnTo>
                <a:lnTo>
                  <a:pt x="30" y="62"/>
                </a:lnTo>
                <a:lnTo>
                  <a:pt x="64" y="62"/>
                </a:lnTo>
                <a:close/>
              </a:path>
            </a:pathLst>
          </a:custGeom>
          <a:solidFill>
            <a:srgbClr val="000000"/>
          </a:solidFill>
          <a:ln w="0">
            <a:solidFill>
              <a:srgbClr val="000000"/>
            </a:solidFill>
            <a:prstDash val="solid"/>
            <a:round/>
            <a:headEnd/>
            <a:tailEnd/>
          </a:ln>
        </p:spPr>
        <p:txBody>
          <a:bodyPr/>
          <a:lstStyle/>
          <a:p>
            <a:endParaRPr lang="en-US"/>
          </a:p>
        </p:txBody>
      </p:sp>
      <p:sp>
        <p:nvSpPr>
          <p:cNvPr id="11288" name="Freeform 28">
            <a:extLst>
              <a:ext uri="{FF2B5EF4-FFF2-40B4-BE49-F238E27FC236}">
                <a16:creationId xmlns:a16="http://schemas.microsoft.com/office/drawing/2014/main" id="{00679373-7C85-124F-9780-B2EFB23004BD}"/>
              </a:ext>
            </a:extLst>
          </p:cNvPr>
          <p:cNvSpPr>
            <a:spLocks noEditPoints="1"/>
          </p:cNvSpPr>
          <p:nvPr/>
        </p:nvSpPr>
        <p:spPr bwMode="auto">
          <a:xfrm>
            <a:off x="4038600" y="2101850"/>
            <a:ext cx="38100" cy="120650"/>
          </a:xfrm>
          <a:custGeom>
            <a:avLst/>
            <a:gdLst>
              <a:gd name="T0" fmla="*/ 2147483647 w 24"/>
              <a:gd name="T1" fmla="*/ 0 h 76"/>
              <a:gd name="T2" fmla="*/ 2147483647 w 24"/>
              <a:gd name="T3" fmla="*/ 2147483647 h 76"/>
              <a:gd name="T4" fmla="*/ 2147483647 w 24"/>
              <a:gd name="T5" fmla="*/ 2147483647 h 76"/>
              <a:gd name="T6" fmla="*/ 2147483647 w 24"/>
              <a:gd name="T7" fmla="*/ 2147483647 h 76"/>
              <a:gd name="T8" fmla="*/ 2147483647 w 24"/>
              <a:gd name="T9" fmla="*/ 2147483647 h 76"/>
              <a:gd name="T10" fmla="*/ 2147483647 w 24"/>
              <a:gd name="T11" fmla="*/ 2147483647 h 76"/>
              <a:gd name="T12" fmla="*/ 2147483647 w 24"/>
              <a:gd name="T13" fmla="*/ 2147483647 h 76"/>
              <a:gd name="T14" fmla="*/ 2147483647 w 24"/>
              <a:gd name="T15" fmla="*/ 2147483647 h 76"/>
              <a:gd name="T16" fmla="*/ 2147483647 w 24"/>
              <a:gd name="T17" fmla="*/ 2147483647 h 76"/>
              <a:gd name="T18" fmla="*/ 2147483647 w 24"/>
              <a:gd name="T19" fmla="*/ 2147483647 h 76"/>
              <a:gd name="T20" fmla="*/ 2147483647 w 24"/>
              <a:gd name="T21" fmla="*/ 2147483647 h 76"/>
              <a:gd name="T22" fmla="*/ 2147483647 w 24"/>
              <a:gd name="T23" fmla="*/ 2147483647 h 76"/>
              <a:gd name="T24" fmla="*/ 2147483647 w 24"/>
              <a:gd name="T25" fmla="*/ 2147483647 h 76"/>
              <a:gd name="T26" fmla="*/ 2147483647 w 24"/>
              <a:gd name="T27" fmla="*/ 2147483647 h 76"/>
              <a:gd name="T28" fmla="*/ 2147483647 w 24"/>
              <a:gd name="T29" fmla="*/ 2147483647 h 76"/>
              <a:gd name="T30" fmla="*/ 2147483647 w 24"/>
              <a:gd name="T31" fmla="*/ 2147483647 h 76"/>
              <a:gd name="T32" fmla="*/ 2147483647 w 24"/>
              <a:gd name="T33" fmla="*/ 0 h 76"/>
              <a:gd name="T34" fmla="*/ 2147483647 w 24"/>
              <a:gd name="T35" fmla="*/ 2147483647 h 76"/>
              <a:gd name="T36" fmla="*/ 2147483647 w 24"/>
              <a:gd name="T37" fmla="*/ 2147483647 h 76"/>
              <a:gd name="T38" fmla="*/ 2147483647 w 24"/>
              <a:gd name="T39" fmla="*/ 2147483647 h 76"/>
              <a:gd name="T40" fmla="*/ 2147483647 w 24"/>
              <a:gd name="T41" fmla="*/ 2147483647 h 76"/>
              <a:gd name="T42" fmla="*/ 2147483647 w 24"/>
              <a:gd name="T43" fmla="*/ 2147483647 h 76"/>
              <a:gd name="T44" fmla="*/ 2147483647 w 24"/>
              <a:gd name="T45" fmla="*/ 2147483647 h 76"/>
              <a:gd name="T46" fmla="*/ 2147483647 w 24"/>
              <a:gd name="T47" fmla="*/ 2147483647 h 76"/>
              <a:gd name="T48" fmla="*/ 2147483647 w 24"/>
              <a:gd name="T49" fmla="*/ 2147483647 h 76"/>
              <a:gd name="T50" fmla="*/ 2147483647 w 24"/>
              <a:gd name="T51" fmla="*/ 2147483647 h 76"/>
              <a:gd name="T52" fmla="*/ 0 w 24"/>
              <a:gd name="T53" fmla="*/ 2147483647 h 76"/>
              <a:gd name="T54" fmla="*/ 0 w 24"/>
              <a:gd name="T55" fmla="*/ 2147483647 h 76"/>
              <a:gd name="T56" fmla="*/ 2147483647 w 24"/>
              <a:gd name="T57" fmla="*/ 2147483647 h 76"/>
              <a:gd name="T58" fmla="*/ 2147483647 w 24"/>
              <a:gd name="T59" fmla="*/ 2147483647 h 76"/>
              <a:gd name="T60" fmla="*/ 2147483647 w 24"/>
              <a:gd name="T61" fmla="*/ 2147483647 h 76"/>
              <a:gd name="T62" fmla="*/ 2147483647 w 24"/>
              <a:gd name="T63" fmla="*/ 2147483647 h 76"/>
              <a:gd name="T64" fmla="*/ 2147483647 w 24"/>
              <a:gd name="T65" fmla="*/ 2147483647 h 76"/>
              <a:gd name="T66" fmla="*/ 2147483647 w 24"/>
              <a:gd name="T67" fmla="*/ 2147483647 h 76"/>
              <a:gd name="T68" fmla="*/ 2147483647 w 24"/>
              <a:gd name="T69" fmla="*/ 2147483647 h 76"/>
              <a:gd name="T70" fmla="*/ 2147483647 w 24"/>
              <a:gd name="T71" fmla="*/ 2147483647 h 76"/>
              <a:gd name="T72" fmla="*/ 2147483647 w 24"/>
              <a:gd name="T73" fmla="*/ 2147483647 h 76"/>
              <a:gd name="T74" fmla="*/ 2147483647 w 24"/>
              <a:gd name="T75" fmla="*/ 2147483647 h 76"/>
              <a:gd name="T76" fmla="*/ 2147483647 w 24"/>
              <a:gd name="T77" fmla="*/ 2147483647 h 76"/>
              <a:gd name="T78" fmla="*/ 2147483647 w 24"/>
              <a:gd name="T79" fmla="*/ 2147483647 h 76"/>
              <a:gd name="T80" fmla="*/ 2147483647 w 24"/>
              <a:gd name="T81" fmla="*/ 2147483647 h 76"/>
              <a:gd name="T82" fmla="*/ 2147483647 w 24"/>
              <a:gd name="T83" fmla="*/ 2147483647 h 76"/>
              <a:gd name="T84" fmla="*/ 2147483647 w 24"/>
              <a:gd name="T85" fmla="*/ 2147483647 h 76"/>
              <a:gd name="T86" fmla="*/ 0 w 24"/>
              <a:gd name="T87" fmla="*/ 2147483647 h 76"/>
              <a:gd name="T88" fmla="*/ 2147483647 w 24"/>
              <a:gd name="T89" fmla="*/ 2147483647 h 76"/>
              <a:gd name="T90" fmla="*/ 2147483647 w 24"/>
              <a:gd name="T91" fmla="*/ 2147483647 h 7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
              <a:gd name="T139" fmla="*/ 0 h 76"/>
              <a:gd name="T140" fmla="*/ 24 w 24"/>
              <a:gd name="T141" fmla="*/ 76 h 7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 h="76">
                <a:moveTo>
                  <a:pt x="12" y="0"/>
                </a:moveTo>
                <a:lnTo>
                  <a:pt x="14" y="2"/>
                </a:lnTo>
                <a:lnTo>
                  <a:pt x="16" y="2"/>
                </a:lnTo>
                <a:lnTo>
                  <a:pt x="16" y="4"/>
                </a:lnTo>
                <a:lnTo>
                  <a:pt x="18" y="6"/>
                </a:lnTo>
                <a:lnTo>
                  <a:pt x="16" y="10"/>
                </a:lnTo>
                <a:lnTo>
                  <a:pt x="16" y="12"/>
                </a:lnTo>
                <a:lnTo>
                  <a:pt x="14" y="12"/>
                </a:lnTo>
                <a:lnTo>
                  <a:pt x="12" y="12"/>
                </a:lnTo>
                <a:lnTo>
                  <a:pt x="8" y="12"/>
                </a:lnTo>
                <a:lnTo>
                  <a:pt x="6" y="12"/>
                </a:lnTo>
                <a:lnTo>
                  <a:pt x="6" y="10"/>
                </a:lnTo>
                <a:lnTo>
                  <a:pt x="6" y="6"/>
                </a:lnTo>
                <a:lnTo>
                  <a:pt x="6" y="4"/>
                </a:lnTo>
                <a:lnTo>
                  <a:pt x="6" y="2"/>
                </a:lnTo>
                <a:lnTo>
                  <a:pt x="8" y="2"/>
                </a:lnTo>
                <a:lnTo>
                  <a:pt x="12" y="0"/>
                </a:lnTo>
                <a:close/>
                <a:moveTo>
                  <a:pt x="16" y="26"/>
                </a:moveTo>
                <a:lnTo>
                  <a:pt x="16" y="64"/>
                </a:lnTo>
                <a:lnTo>
                  <a:pt x="16" y="68"/>
                </a:lnTo>
                <a:lnTo>
                  <a:pt x="16" y="72"/>
                </a:lnTo>
                <a:lnTo>
                  <a:pt x="18" y="74"/>
                </a:lnTo>
                <a:lnTo>
                  <a:pt x="20" y="74"/>
                </a:lnTo>
                <a:lnTo>
                  <a:pt x="24" y="74"/>
                </a:lnTo>
                <a:lnTo>
                  <a:pt x="24" y="76"/>
                </a:lnTo>
                <a:lnTo>
                  <a:pt x="0" y="76"/>
                </a:lnTo>
                <a:lnTo>
                  <a:pt x="0" y="74"/>
                </a:lnTo>
                <a:lnTo>
                  <a:pt x="4" y="74"/>
                </a:lnTo>
                <a:lnTo>
                  <a:pt x="6" y="74"/>
                </a:lnTo>
                <a:lnTo>
                  <a:pt x="6" y="72"/>
                </a:lnTo>
                <a:lnTo>
                  <a:pt x="8" y="68"/>
                </a:lnTo>
                <a:lnTo>
                  <a:pt x="8" y="64"/>
                </a:lnTo>
                <a:lnTo>
                  <a:pt x="8" y="46"/>
                </a:lnTo>
                <a:lnTo>
                  <a:pt x="8" y="40"/>
                </a:lnTo>
                <a:lnTo>
                  <a:pt x="6" y="36"/>
                </a:lnTo>
                <a:lnTo>
                  <a:pt x="6" y="34"/>
                </a:lnTo>
                <a:lnTo>
                  <a:pt x="6" y="32"/>
                </a:lnTo>
                <a:lnTo>
                  <a:pt x="4" y="32"/>
                </a:lnTo>
                <a:lnTo>
                  <a:pt x="2" y="32"/>
                </a:lnTo>
                <a:lnTo>
                  <a:pt x="2" y="34"/>
                </a:lnTo>
                <a:lnTo>
                  <a:pt x="0" y="32"/>
                </a:lnTo>
                <a:lnTo>
                  <a:pt x="14" y="26"/>
                </a:lnTo>
                <a:lnTo>
                  <a:pt x="16" y="26"/>
                </a:lnTo>
                <a:close/>
              </a:path>
            </a:pathLst>
          </a:custGeom>
          <a:solidFill>
            <a:srgbClr val="000000"/>
          </a:solidFill>
          <a:ln w="0">
            <a:solidFill>
              <a:srgbClr val="000000"/>
            </a:solidFill>
            <a:prstDash val="solid"/>
            <a:round/>
            <a:headEnd/>
            <a:tailEnd/>
          </a:ln>
        </p:spPr>
        <p:txBody>
          <a:bodyPr/>
          <a:lstStyle/>
          <a:p>
            <a:endParaRPr lang="en-US"/>
          </a:p>
        </p:txBody>
      </p:sp>
      <p:sp>
        <p:nvSpPr>
          <p:cNvPr id="11289" name="Freeform 29">
            <a:extLst>
              <a:ext uri="{FF2B5EF4-FFF2-40B4-BE49-F238E27FC236}">
                <a16:creationId xmlns:a16="http://schemas.microsoft.com/office/drawing/2014/main" id="{C110D302-367B-F14A-ABC2-BF91AAD7A03D}"/>
              </a:ext>
            </a:extLst>
          </p:cNvPr>
          <p:cNvSpPr>
            <a:spLocks/>
          </p:cNvSpPr>
          <p:nvPr/>
        </p:nvSpPr>
        <p:spPr bwMode="auto">
          <a:xfrm>
            <a:off x="4083050" y="2143125"/>
            <a:ext cx="82550" cy="79375"/>
          </a:xfrm>
          <a:custGeom>
            <a:avLst/>
            <a:gdLst>
              <a:gd name="T0" fmla="*/ 2147483647 w 52"/>
              <a:gd name="T1" fmla="*/ 2147483647 h 50"/>
              <a:gd name="T2" fmla="*/ 2147483647 w 52"/>
              <a:gd name="T3" fmla="*/ 2147483647 h 50"/>
              <a:gd name="T4" fmla="*/ 2147483647 w 52"/>
              <a:gd name="T5" fmla="*/ 2147483647 h 50"/>
              <a:gd name="T6" fmla="*/ 2147483647 w 52"/>
              <a:gd name="T7" fmla="*/ 0 h 50"/>
              <a:gd name="T8" fmla="*/ 2147483647 w 52"/>
              <a:gd name="T9" fmla="*/ 0 h 50"/>
              <a:gd name="T10" fmla="*/ 2147483647 w 52"/>
              <a:gd name="T11" fmla="*/ 2147483647 h 50"/>
              <a:gd name="T12" fmla="*/ 2147483647 w 52"/>
              <a:gd name="T13" fmla="*/ 2147483647 h 50"/>
              <a:gd name="T14" fmla="*/ 2147483647 w 52"/>
              <a:gd name="T15" fmla="*/ 2147483647 h 50"/>
              <a:gd name="T16" fmla="*/ 2147483647 w 52"/>
              <a:gd name="T17" fmla="*/ 2147483647 h 50"/>
              <a:gd name="T18" fmla="*/ 2147483647 w 52"/>
              <a:gd name="T19" fmla="*/ 2147483647 h 50"/>
              <a:gd name="T20" fmla="*/ 2147483647 w 52"/>
              <a:gd name="T21" fmla="*/ 2147483647 h 50"/>
              <a:gd name="T22" fmla="*/ 2147483647 w 52"/>
              <a:gd name="T23" fmla="*/ 2147483647 h 50"/>
              <a:gd name="T24" fmla="*/ 2147483647 w 52"/>
              <a:gd name="T25" fmla="*/ 2147483647 h 50"/>
              <a:gd name="T26" fmla="*/ 2147483647 w 52"/>
              <a:gd name="T27" fmla="*/ 2147483647 h 50"/>
              <a:gd name="T28" fmla="*/ 2147483647 w 52"/>
              <a:gd name="T29" fmla="*/ 2147483647 h 50"/>
              <a:gd name="T30" fmla="*/ 2147483647 w 52"/>
              <a:gd name="T31" fmla="*/ 2147483647 h 50"/>
              <a:gd name="T32" fmla="*/ 2147483647 w 52"/>
              <a:gd name="T33" fmla="*/ 2147483647 h 50"/>
              <a:gd name="T34" fmla="*/ 2147483647 w 52"/>
              <a:gd name="T35" fmla="*/ 2147483647 h 50"/>
              <a:gd name="T36" fmla="*/ 2147483647 w 52"/>
              <a:gd name="T37" fmla="*/ 2147483647 h 50"/>
              <a:gd name="T38" fmla="*/ 2147483647 w 52"/>
              <a:gd name="T39" fmla="*/ 2147483647 h 50"/>
              <a:gd name="T40" fmla="*/ 2147483647 w 52"/>
              <a:gd name="T41" fmla="*/ 2147483647 h 50"/>
              <a:gd name="T42" fmla="*/ 2147483647 w 52"/>
              <a:gd name="T43" fmla="*/ 2147483647 h 50"/>
              <a:gd name="T44" fmla="*/ 2147483647 w 52"/>
              <a:gd name="T45" fmla="*/ 2147483647 h 50"/>
              <a:gd name="T46" fmla="*/ 2147483647 w 52"/>
              <a:gd name="T47" fmla="*/ 2147483647 h 50"/>
              <a:gd name="T48" fmla="*/ 2147483647 w 52"/>
              <a:gd name="T49" fmla="*/ 2147483647 h 50"/>
              <a:gd name="T50" fmla="*/ 2147483647 w 52"/>
              <a:gd name="T51" fmla="*/ 2147483647 h 50"/>
              <a:gd name="T52" fmla="*/ 2147483647 w 52"/>
              <a:gd name="T53" fmla="*/ 2147483647 h 50"/>
              <a:gd name="T54" fmla="*/ 2147483647 w 52"/>
              <a:gd name="T55" fmla="*/ 2147483647 h 50"/>
              <a:gd name="T56" fmla="*/ 2147483647 w 52"/>
              <a:gd name="T57" fmla="*/ 2147483647 h 50"/>
              <a:gd name="T58" fmla="*/ 2147483647 w 52"/>
              <a:gd name="T59" fmla="*/ 2147483647 h 50"/>
              <a:gd name="T60" fmla="*/ 2147483647 w 52"/>
              <a:gd name="T61" fmla="*/ 2147483647 h 50"/>
              <a:gd name="T62" fmla="*/ 2147483647 w 52"/>
              <a:gd name="T63" fmla="*/ 2147483647 h 50"/>
              <a:gd name="T64" fmla="*/ 2147483647 w 52"/>
              <a:gd name="T65" fmla="*/ 2147483647 h 50"/>
              <a:gd name="T66" fmla="*/ 2147483647 w 52"/>
              <a:gd name="T67" fmla="*/ 2147483647 h 50"/>
              <a:gd name="T68" fmla="*/ 2147483647 w 52"/>
              <a:gd name="T69" fmla="*/ 2147483647 h 50"/>
              <a:gd name="T70" fmla="*/ 2147483647 w 52"/>
              <a:gd name="T71" fmla="*/ 2147483647 h 50"/>
              <a:gd name="T72" fmla="*/ 2147483647 w 52"/>
              <a:gd name="T73" fmla="*/ 2147483647 h 50"/>
              <a:gd name="T74" fmla="*/ 2147483647 w 52"/>
              <a:gd name="T75" fmla="*/ 2147483647 h 50"/>
              <a:gd name="T76" fmla="*/ 2147483647 w 52"/>
              <a:gd name="T77" fmla="*/ 2147483647 h 50"/>
              <a:gd name="T78" fmla="*/ 2147483647 w 52"/>
              <a:gd name="T79" fmla="*/ 2147483647 h 50"/>
              <a:gd name="T80" fmla="*/ 2147483647 w 52"/>
              <a:gd name="T81" fmla="*/ 2147483647 h 50"/>
              <a:gd name="T82" fmla="*/ 2147483647 w 52"/>
              <a:gd name="T83" fmla="*/ 2147483647 h 50"/>
              <a:gd name="T84" fmla="*/ 0 w 52"/>
              <a:gd name="T85" fmla="*/ 2147483647 h 50"/>
              <a:gd name="T86" fmla="*/ 0 w 52"/>
              <a:gd name="T87" fmla="*/ 2147483647 h 50"/>
              <a:gd name="T88" fmla="*/ 0 w 52"/>
              <a:gd name="T89" fmla="*/ 2147483647 h 50"/>
              <a:gd name="T90" fmla="*/ 2147483647 w 52"/>
              <a:gd name="T91" fmla="*/ 2147483647 h 50"/>
              <a:gd name="T92" fmla="*/ 2147483647 w 52"/>
              <a:gd name="T93" fmla="*/ 2147483647 h 50"/>
              <a:gd name="T94" fmla="*/ 2147483647 w 52"/>
              <a:gd name="T95" fmla="*/ 2147483647 h 50"/>
              <a:gd name="T96" fmla="*/ 2147483647 w 52"/>
              <a:gd name="T97" fmla="*/ 2147483647 h 50"/>
              <a:gd name="T98" fmla="*/ 2147483647 w 52"/>
              <a:gd name="T99" fmla="*/ 2147483647 h 50"/>
              <a:gd name="T100" fmla="*/ 2147483647 w 52"/>
              <a:gd name="T101" fmla="*/ 2147483647 h 50"/>
              <a:gd name="T102" fmla="*/ 2147483647 w 52"/>
              <a:gd name="T103" fmla="*/ 2147483647 h 50"/>
              <a:gd name="T104" fmla="*/ 2147483647 w 52"/>
              <a:gd name="T105" fmla="*/ 2147483647 h 50"/>
              <a:gd name="T106" fmla="*/ 2147483647 w 52"/>
              <a:gd name="T107" fmla="*/ 2147483647 h 50"/>
              <a:gd name="T108" fmla="*/ 2147483647 w 52"/>
              <a:gd name="T109" fmla="*/ 2147483647 h 50"/>
              <a:gd name="T110" fmla="*/ 2147483647 w 52"/>
              <a:gd name="T111" fmla="*/ 2147483647 h 50"/>
              <a:gd name="T112" fmla="*/ 2147483647 w 52"/>
              <a:gd name="T113" fmla="*/ 2147483647 h 50"/>
              <a:gd name="T114" fmla="*/ 0 w 52"/>
              <a:gd name="T115" fmla="*/ 2147483647 h 50"/>
              <a:gd name="T116" fmla="*/ 0 w 52"/>
              <a:gd name="T117" fmla="*/ 2147483647 h 50"/>
              <a:gd name="T118" fmla="*/ 2147483647 w 52"/>
              <a:gd name="T119" fmla="*/ 0 h 50"/>
              <a:gd name="T120" fmla="*/ 2147483647 w 52"/>
              <a:gd name="T121" fmla="*/ 0 h 50"/>
              <a:gd name="T122" fmla="*/ 2147483647 w 52"/>
              <a:gd name="T123" fmla="*/ 2147483647 h 5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2"/>
              <a:gd name="T187" fmla="*/ 0 h 50"/>
              <a:gd name="T188" fmla="*/ 52 w 52"/>
              <a:gd name="T189" fmla="*/ 50 h 5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2" h="50">
                <a:moveTo>
                  <a:pt x="16" y="10"/>
                </a:moveTo>
                <a:lnTo>
                  <a:pt x="20" y="6"/>
                </a:lnTo>
                <a:lnTo>
                  <a:pt x="26" y="2"/>
                </a:lnTo>
                <a:lnTo>
                  <a:pt x="32" y="0"/>
                </a:lnTo>
                <a:lnTo>
                  <a:pt x="36" y="0"/>
                </a:lnTo>
                <a:lnTo>
                  <a:pt x="38" y="2"/>
                </a:lnTo>
                <a:lnTo>
                  <a:pt x="42" y="6"/>
                </a:lnTo>
                <a:lnTo>
                  <a:pt x="44" y="8"/>
                </a:lnTo>
                <a:lnTo>
                  <a:pt x="44" y="12"/>
                </a:lnTo>
                <a:lnTo>
                  <a:pt x="44" y="18"/>
                </a:lnTo>
                <a:lnTo>
                  <a:pt x="44" y="38"/>
                </a:lnTo>
                <a:lnTo>
                  <a:pt x="44" y="44"/>
                </a:lnTo>
                <a:lnTo>
                  <a:pt x="46" y="46"/>
                </a:lnTo>
                <a:lnTo>
                  <a:pt x="46" y="48"/>
                </a:lnTo>
                <a:lnTo>
                  <a:pt x="48" y="48"/>
                </a:lnTo>
                <a:lnTo>
                  <a:pt x="52" y="48"/>
                </a:lnTo>
                <a:lnTo>
                  <a:pt x="52" y="50"/>
                </a:lnTo>
                <a:lnTo>
                  <a:pt x="28" y="50"/>
                </a:lnTo>
                <a:lnTo>
                  <a:pt x="28" y="48"/>
                </a:lnTo>
                <a:lnTo>
                  <a:pt x="30" y="48"/>
                </a:lnTo>
                <a:lnTo>
                  <a:pt x="32" y="48"/>
                </a:lnTo>
                <a:lnTo>
                  <a:pt x="34" y="48"/>
                </a:lnTo>
                <a:lnTo>
                  <a:pt x="34" y="46"/>
                </a:lnTo>
                <a:lnTo>
                  <a:pt x="36" y="44"/>
                </a:lnTo>
                <a:lnTo>
                  <a:pt x="36" y="42"/>
                </a:lnTo>
                <a:lnTo>
                  <a:pt x="36" y="38"/>
                </a:lnTo>
                <a:lnTo>
                  <a:pt x="36" y="20"/>
                </a:lnTo>
                <a:lnTo>
                  <a:pt x="36" y="14"/>
                </a:lnTo>
                <a:lnTo>
                  <a:pt x="34" y="10"/>
                </a:lnTo>
                <a:lnTo>
                  <a:pt x="32" y="8"/>
                </a:lnTo>
                <a:lnTo>
                  <a:pt x="28" y="8"/>
                </a:lnTo>
                <a:lnTo>
                  <a:pt x="22" y="8"/>
                </a:lnTo>
                <a:lnTo>
                  <a:pt x="16" y="14"/>
                </a:lnTo>
                <a:lnTo>
                  <a:pt x="16" y="38"/>
                </a:lnTo>
                <a:lnTo>
                  <a:pt x="16" y="44"/>
                </a:lnTo>
                <a:lnTo>
                  <a:pt x="16" y="46"/>
                </a:lnTo>
                <a:lnTo>
                  <a:pt x="16" y="48"/>
                </a:lnTo>
                <a:lnTo>
                  <a:pt x="18" y="48"/>
                </a:lnTo>
                <a:lnTo>
                  <a:pt x="20" y="48"/>
                </a:lnTo>
                <a:lnTo>
                  <a:pt x="22" y="48"/>
                </a:lnTo>
                <a:lnTo>
                  <a:pt x="22" y="50"/>
                </a:lnTo>
                <a:lnTo>
                  <a:pt x="0" y="50"/>
                </a:lnTo>
                <a:lnTo>
                  <a:pt x="0" y="48"/>
                </a:lnTo>
                <a:lnTo>
                  <a:pt x="4" y="48"/>
                </a:lnTo>
                <a:lnTo>
                  <a:pt x="6" y="46"/>
                </a:lnTo>
                <a:lnTo>
                  <a:pt x="6" y="44"/>
                </a:lnTo>
                <a:lnTo>
                  <a:pt x="6" y="38"/>
                </a:lnTo>
                <a:lnTo>
                  <a:pt x="6" y="20"/>
                </a:lnTo>
                <a:lnTo>
                  <a:pt x="6" y="14"/>
                </a:lnTo>
                <a:lnTo>
                  <a:pt x="6" y="10"/>
                </a:lnTo>
                <a:lnTo>
                  <a:pt x="6" y="8"/>
                </a:lnTo>
                <a:lnTo>
                  <a:pt x="4" y="8"/>
                </a:lnTo>
                <a:lnTo>
                  <a:pt x="4" y="6"/>
                </a:lnTo>
                <a:lnTo>
                  <a:pt x="2" y="6"/>
                </a:lnTo>
                <a:lnTo>
                  <a:pt x="0" y="8"/>
                </a:lnTo>
                <a:lnTo>
                  <a:pt x="0" y="6"/>
                </a:lnTo>
                <a:lnTo>
                  <a:pt x="14" y="0"/>
                </a:lnTo>
                <a:lnTo>
                  <a:pt x="16" y="0"/>
                </a:lnTo>
                <a:lnTo>
                  <a:pt x="16" y="10"/>
                </a:lnTo>
                <a:close/>
              </a:path>
            </a:pathLst>
          </a:custGeom>
          <a:solidFill>
            <a:srgbClr val="000000"/>
          </a:solidFill>
          <a:ln w="0">
            <a:solidFill>
              <a:srgbClr val="000000"/>
            </a:solidFill>
            <a:prstDash val="solid"/>
            <a:round/>
            <a:headEnd/>
            <a:tailEnd/>
          </a:ln>
        </p:spPr>
        <p:txBody>
          <a:bodyPr/>
          <a:lstStyle/>
          <a:p>
            <a:endParaRPr lang="en-US"/>
          </a:p>
        </p:txBody>
      </p:sp>
      <p:sp>
        <p:nvSpPr>
          <p:cNvPr id="11290" name="Freeform 30">
            <a:extLst>
              <a:ext uri="{FF2B5EF4-FFF2-40B4-BE49-F238E27FC236}">
                <a16:creationId xmlns:a16="http://schemas.microsoft.com/office/drawing/2014/main" id="{37FC51D1-690B-384F-AFA2-83DAE866BF4A}"/>
              </a:ext>
            </a:extLst>
          </p:cNvPr>
          <p:cNvSpPr>
            <a:spLocks noEditPoints="1"/>
          </p:cNvSpPr>
          <p:nvPr/>
        </p:nvSpPr>
        <p:spPr bwMode="auto">
          <a:xfrm>
            <a:off x="4165600" y="2143125"/>
            <a:ext cx="82550" cy="117475"/>
          </a:xfrm>
          <a:custGeom>
            <a:avLst/>
            <a:gdLst>
              <a:gd name="T0" fmla="*/ 2147483647 w 52"/>
              <a:gd name="T1" fmla="*/ 0 h 74"/>
              <a:gd name="T2" fmla="*/ 2147483647 w 52"/>
              <a:gd name="T3" fmla="*/ 2147483647 h 74"/>
              <a:gd name="T4" fmla="*/ 2147483647 w 52"/>
              <a:gd name="T5" fmla="*/ 2147483647 h 74"/>
              <a:gd name="T6" fmla="*/ 2147483647 w 52"/>
              <a:gd name="T7" fmla="*/ 0 h 74"/>
              <a:gd name="T8" fmla="*/ 2147483647 w 52"/>
              <a:gd name="T9" fmla="*/ 2147483647 h 74"/>
              <a:gd name="T10" fmla="*/ 2147483647 w 52"/>
              <a:gd name="T11" fmla="*/ 2147483647 h 74"/>
              <a:gd name="T12" fmla="*/ 2147483647 w 52"/>
              <a:gd name="T13" fmla="*/ 2147483647 h 74"/>
              <a:gd name="T14" fmla="*/ 2147483647 w 52"/>
              <a:gd name="T15" fmla="*/ 2147483647 h 74"/>
              <a:gd name="T16" fmla="*/ 2147483647 w 52"/>
              <a:gd name="T17" fmla="*/ 2147483647 h 74"/>
              <a:gd name="T18" fmla="*/ 2147483647 w 52"/>
              <a:gd name="T19" fmla="*/ 2147483647 h 74"/>
              <a:gd name="T20" fmla="*/ 2147483647 w 52"/>
              <a:gd name="T21" fmla="*/ 2147483647 h 74"/>
              <a:gd name="T22" fmla="*/ 2147483647 w 52"/>
              <a:gd name="T23" fmla="*/ 2147483647 h 74"/>
              <a:gd name="T24" fmla="*/ 2147483647 w 52"/>
              <a:gd name="T25" fmla="*/ 2147483647 h 74"/>
              <a:gd name="T26" fmla="*/ 2147483647 w 52"/>
              <a:gd name="T27" fmla="*/ 2147483647 h 74"/>
              <a:gd name="T28" fmla="*/ 2147483647 w 52"/>
              <a:gd name="T29" fmla="*/ 2147483647 h 74"/>
              <a:gd name="T30" fmla="*/ 2147483647 w 52"/>
              <a:gd name="T31" fmla="*/ 2147483647 h 74"/>
              <a:gd name="T32" fmla="*/ 0 w 52"/>
              <a:gd name="T33" fmla="*/ 2147483647 h 74"/>
              <a:gd name="T34" fmla="*/ 2147483647 w 52"/>
              <a:gd name="T35" fmla="*/ 2147483647 h 74"/>
              <a:gd name="T36" fmla="*/ 2147483647 w 52"/>
              <a:gd name="T37" fmla="*/ 2147483647 h 74"/>
              <a:gd name="T38" fmla="*/ 2147483647 w 52"/>
              <a:gd name="T39" fmla="*/ 2147483647 h 74"/>
              <a:gd name="T40" fmla="*/ 2147483647 w 52"/>
              <a:gd name="T41" fmla="*/ 2147483647 h 74"/>
              <a:gd name="T42" fmla="*/ 2147483647 w 52"/>
              <a:gd name="T43" fmla="*/ 2147483647 h 74"/>
              <a:gd name="T44" fmla="*/ 2147483647 w 52"/>
              <a:gd name="T45" fmla="*/ 2147483647 h 74"/>
              <a:gd name="T46" fmla="*/ 2147483647 w 52"/>
              <a:gd name="T47" fmla="*/ 2147483647 h 74"/>
              <a:gd name="T48" fmla="*/ 2147483647 w 52"/>
              <a:gd name="T49" fmla="*/ 2147483647 h 74"/>
              <a:gd name="T50" fmla="*/ 2147483647 w 52"/>
              <a:gd name="T51" fmla="*/ 2147483647 h 74"/>
              <a:gd name="T52" fmla="*/ 2147483647 w 52"/>
              <a:gd name="T53" fmla="*/ 2147483647 h 74"/>
              <a:gd name="T54" fmla="*/ 2147483647 w 52"/>
              <a:gd name="T55" fmla="*/ 2147483647 h 74"/>
              <a:gd name="T56" fmla="*/ 2147483647 w 52"/>
              <a:gd name="T57" fmla="*/ 2147483647 h 74"/>
              <a:gd name="T58" fmla="*/ 2147483647 w 52"/>
              <a:gd name="T59" fmla="*/ 2147483647 h 74"/>
              <a:gd name="T60" fmla="*/ 2147483647 w 52"/>
              <a:gd name="T61" fmla="*/ 2147483647 h 74"/>
              <a:gd name="T62" fmla="*/ 2147483647 w 52"/>
              <a:gd name="T63" fmla="*/ 2147483647 h 74"/>
              <a:gd name="T64" fmla="*/ 2147483647 w 52"/>
              <a:gd name="T65" fmla="*/ 2147483647 h 74"/>
              <a:gd name="T66" fmla="*/ 2147483647 w 52"/>
              <a:gd name="T67" fmla="*/ 2147483647 h 74"/>
              <a:gd name="T68" fmla="*/ 2147483647 w 52"/>
              <a:gd name="T69" fmla="*/ 2147483647 h 74"/>
              <a:gd name="T70" fmla="*/ 2147483647 w 52"/>
              <a:gd name="T71" fmla="*/ 2147483647 h 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
              <a:gd name="T109" fmla="*/ 0 h 74"/>
              <a:gd name="T110" fmla="*/ 52 w 52"/>
              <a:gd name="T111" fmla="*/ 74 h 7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 h="74">
                <a:moveTo>
                  <a:pt x="2" y="6"/>
                </a:moveTo>
                <a:lnTo>
                  <a:pt x="16" y="0"/>
                </a:lnTo>
                <a:lnTo>
                  <a:pt x="18" y="0"/>
                </a:lnTo>
                <a:lnTo>
                  <a:pt x="18" y="12"/>
                </a:lnTo>
                <a:lnTo>
                  <a:pt x="22" y="6"/>
                </a:lnTo>
                <a:lnTo>
                  <a:pt x="24" y="4"/>
                </a:lnTo>
                <a:lnTo>
                  <a:pt x="28" y="2"/>
                </a:lnTo>
                <a:lnTo>
                  <a:pt x="32" y="0"/>
                </a:lnTo>
                <a:lnTo>
                  <a:pt x="38" y="2"/>
                </a:lnTo>
                <a:lnTo>
                  <a:pt x="42" y="2"/>
                </a:lnTo>
                <a:lnTo>
                  <a:pt x="46" y="6"/>
                </a:lnTo>
                <a:lnTo>
                  <a:pt x="48" y="12"/>
                </a:lnTo>
                <a:lnTo>
                  <a:pt x="50" y="18"/>
                </a:lnTo>
                <a:lnTo>
                  <a:pt x="52" y="24"/>
                </a:lnTo>
                <a:lnTo>
                  <a:pt x="50" y="32"/>
                </a:lnTo>
                <a:lnTo>
                  <a:pt x="48" y="38"/>
                </a:lnTo>
                <a:lnTo>
                  <a:pt x="44" y="44"/>
                </a:lnTo>
                <a:lnTo>
                  <a:pt x="40" y="48"/>
                </a:lnTo>
                <a:lnTo>
                  <a:pt x="34" y="50"/>
                </a:lnTo>
                <a:lnTo>
                  <a:pt x="28" y="52"/>
                </a:lnTo>
                <a:lnTo>
                  <a:pt x="26" y="50"/>
                </a:lnTo>
                <a:lnTo>
                  <a:pt x="22" y="50"/>
                </a:lnTo>
                <a:lnTo>
                  <a:pt x="20" y="48"/>
                </a:lnTo>
                <a:lnTo>
                  <a:pt x="18" y="46"/>
                </a:lnTo>
                <a:lnTo>
                  <a:pt x="18" y="62"/>
                </a:lnTo>
                <a:lnTo>
                  <a:pt x="18" y="66"/>
                </a:lnTo>
                <a:lnTo>
                  <a:pt x="18" y="70"/>
                </a:lnTo>
                <a:lnTo>
                  <a:pt x="20" y="72"/>
                </a:lnTo>
                <a:lnTo>
                  <a:pt x="22" y="72"/>
                </a:lnTo>
                <a:lnTo>
                  <a:pt x="24" y="72"/>
                </a:lnTo>
                <a:lnTo>
                  <a:pt x="24" y="74"/>
                </a:lnTo>
                <a:lnTo>
                  <a:pt x="0" y="74"/>
                </a:lnTo>
                <a:lnTo>
                  <a:pt x="0" y="72"/>
                </a:lnTo>
                <a:lnTo>
                  <a:pt x="4" y="72"/>
                </a:lnTo>
                <a:lnTo>
                  <a:pt x="6" y="72"/>
                </a:lnTo>
                <a:lnTo>
                  <a:pt x="6" y="70"/>
                </a:lnTo>
                <a:lnTo>
                  <a:pt x="8" y="70"/>
                </a:lnTo>
                <a:lnTo>
                  <a:pt x="8" y="66"/>
                </a:lnTo>
                <a:lnTo>
                  <a:pt x="8" y="62"/>
                </a:lnTo>
                <a:lnTo>
                  <a:pt x="8" y="16"/>
                </a:lnTo>
                <a:lnTo>
                  <a:pt x="8" y="12"/>
                </a:lnTo>
                <a:lnTo>
                  <a:pt x="8" y="10"/>
                </a:lnTo>
                <a:lnTo>
                  <a:pt x="8" y="8"/>
                </a:lnTo>
                <a:lnTo>
                  <a:pt x="6" y="8"/>
                </a:lnTo>
                <a:lnTo>
                  <a:pt x="6" y="6"/>
                </a:lnTo>
                <a:lnTo>
                  <a:pt x="4" y="6"/>
                </a:lnTo>
                <a:lnTo>
                  <a:pt x="2" y="8"/>
                </a:lnTo>
                <a:lnTo>
                  <a:pt x="2" y="6"/>
                </a:lnTo>
                <a:close/>
                <a:moveTo>
                  <a:pt x="18" y="16"/>
                </a:moveTo>
                <a:lnTo>
                  <a:pt x="18" y="32"/>
                </a:lnTo>
                <a:lnTo>
                  <a:pt x="18" y="38"/>
                </a:lnTo>
                <a:lnTo>
                  <a:pt x="18" y="40"/>
                </a:lnTo>
                <a:lnTo>
                  <a:pt x="20" y="44"/>
                </a:lnTo>
                <a:lnTo>
                  <a:pt x="22" y="46"/>
                </a:lnTo>
                <a:lnTo>
                  <a:pt x="24" y="48"/>
                </a:lnTo>
                <a:lnTo>
                  <a:pt x="28" y="48"/>
                </a:lnTo>
                <a:lnTo>
                  <a:pt x="34" y="46"/>
                </a:lnTo>
                <a:lnTo>
                  <a:pt x="38" y="44"/>
                </a:lnTo>
                <a:lnTo>
                  <a:pt x="40" y="40"/>
                </a:lnTo>
                <a:lnTo>
                  <a:pt x="42" y="34"/>
                </a:lnTo>
                <a:lnTo>
                  <a:pt x="42" y="28"/>
                </a:lnTo>
                <a:lnTo>
                  <a:pt x="42" y="22"/>
                </a:lnTo>
                <a:lnTo>
                  <a:pt x="40" y="16"/>
                </a:lnTo>
                <a:lnTo>
                  <a:pt x="38" y="12"/>
                </a:lnTo>
                <a:lnTo>
                  <a:pt x="34" y="10"/>
                </a:lnTo>
                <a:lnTo>
                  <a:pt x="28" y="8"/>
                </a:lnTo>
                <a:lnTo>
                  <a:pt x="26" y="8"/>
                </a:lnTo>
                <a:lnTo>
                  <a:pt x="24" y="10"/>
                </a:lnTo>
                <a:lnTo>
                  <a:pt x="22" y="12"/>
                </a:lnTo>
                <a:lnTo>
                  <a:pt x="18" y="16"/>
                </a:lnTo>
                <a:close/>
              </a:path>
            </a:pathLst>
          </a:custGeom>
          <a:solidFill>
            <a:srgbClr val="000000"/>
          </a:solidFill>
          <a:ln w="0">
            <a:solidFill>
              <a:srgbClr val="000000"/>
            </a:solidFill>
            <a:prstDash val="solid"/>
            <a:round/>
            <a:headEnd/>
            <a:tailEnd/>
          </a:ln>
        </p:spPr>
        <p:txBody>
          <a:bodyPr/>
          <a:lstStyle/>
          <a:p>
            <a:endParaRPr lang="en-US"/>
          </a:p>
        </p:txBody>
      </p:sp>
      <p:sp>
        <p:nvSpPr>
          <p:cNvPr id="11291" name="Freeform 31">
            <a:extLst>
              <a:ext uri="{FF2B5EF4-FFF2-40B4-BE49-F238E27FC236}">
                <a16:creationId xmlns:a16="http://schemas.microsoft.com/office/drawing/2014/main" id="{932B48C9-ADA3-5F4A-BFCB-9A4156B1C04B}"/>
              </a:ext>
            </a:extLst>
          </p:cNvPr>
          <p:cNvSpPr>
            <a:spLocks/>
          </p:cNvSpPr>
          <p:nvPr/>
        </p:nvSpPr>
        <p:spPr bwMode="auto">
          <a:xfrm>
            <a:off x="4254500" y="2146300"/>
            <a:ext cx="82550" cy="79375"/>
          </a:xfrm>
          <a:custGeom>
            <a:avLst/>
            <a:gdLst>
              <a:gd name="T0" fmla="*/ 2147483647 w 52"/>
              <a:gd name="T1" fmla="*/ 0 h 50"/>
              <a:gd name="T2" fmla="*/ 2147483647 w 52"/>
              <a:gd name="T3" fmla="*/ 2147483647 h 50"/>
              <a:gd name="T4" fmla="*/ 2147483647 w 52"/>
              <a:gd name="T5" fmla="*/ 2147483647 h 50"/>
              <a:gd name="T6" fmla="*/ 2147483647 w 52"/>
              <a:gd name="T7" fmla="*/ 2147483647 h 50"/>
              <a:gd name="T8" fmla="*/ 2147483647 w 52"/>
              <a:gd name="T9" fmla="*/ 2147483647 h 50"/>
              <a:gd name="T10" fmla="*/ 2147483647 w 52"/>
              <a:gd name="T11" fmla="*/ 2147483647 h 50"/>
              <a:gd name="T12" fmla="*/ 2147483647 w 52"/>
              <a:gd name="T13" fmla="*/ 2147483647 h 50"/>
              <a:gd name="T14" fmla="*/ 2147483647 w 52"/>
              <a:gd name="T15" fmla="*/ 2147483647 h 50"/>
              <a:gd name="T16" fmla="*/ 2147483647 w 52"/>
              <a:gd name="T17" fmla="*/ 2147483647 h 50"/>
              <a:gd name="T18" fmla="*/ 2147483647 w 52"/>
              <a:gd name="T19" fmla="*/ 2147483647 h 50"/>
              <a:gd name="T20" fmla="*/ 2147483647 w 52"/>
              <a:gd name="T21" fmla="*/ 2147483647 h 50"/>
              <a:gd name="T22" fmla="*/ 2147483647 w 52"/>
              <a:gd name="T23" fmla="*/ 2147483647 h 50"/>
              <a:gd name="T24" fmla="*/ 2147483647 w 52"/>
              <a:gd name="T25" fmla="*/ 2147483647 h 50"/>
              <a:gd name="T26" fmla="*/ 2147483647 w 52"/>
              <a:gd name="T27" fmla="*/ 2147483647 h 50"/>
              <a:gd name="T28" fmla="*/ 2147483647 w 52"/>
              <a:gd name="T29" fmla="*/ 2147483647 h 50"/>
              <a:gd name="T30" fmla="*/ 2147483647 w 52"/>
              <a:gd name="T31" fmla="*/ 2147483647 h 50"/>
              <a:gd name="T32" fmla="*/ 2147483647 w 52"/>
              <a:gd name="T33" fmla="*/ 2147483647 h 50"/>
              <a:gd name="T34" fmla="*/ 2147483647 w 52"/>
              <a:gd name="T35" fmla="*/ 2147483647 h 50"/>
              <a:gd name="T36" fmla="*/ 2147483647 w 52"/>
              <a:gd name="T37" fmla="*/ 2147483647 h 50"/>
              <a:gd name="T38" fmla="*/ 2147483647 w 52"/>
              <a:gd name="T39" fmla="*/ 2147483647 h 50"/>
              <a:gd name="T40" fmla="*/ 2147483647 w 52"/>
              <a:gd name="T41" fmla="*/ 2147483647 h 50"/>
              <a:gd name="T42" fmla="*/ 2147483647 w 52"/>
              <a:gd name="T43" fmla="*/ 2147483647 h 50"/>
              <a:gd name="T44" fmla="*/ 2147483647 w 52"/>
              <a:gd name="T45" fmla="*/ 2147483647 h 50"/>
              <a:gd name="T46" fmla="*/ 2147483647 w 52"/>
              <a:gd name="T47" fmla="*/ 2147483647 h 50"/>
              <a:gd name="T48" fmla="*/ 2147483647 w 52"/>
              <a:gd name="T49" fmla="*/ 2147483647 h 50"/>
              <a:gd name="T50" fmla="*/ 2147483647 w 52"/>
              <a:gd name="T51" fmla="*/ 2147483647 h 50"/>
              <a:gd name="T52" fmla="*/ 2147483647 w 52"/>
              <a:gd name="T53" fmla="*/ 2147483647 h 50"/>
              <a:gd name="T54" fmla="*/ 2147483647 w 52"/>
              <a:gd name="T55" fmla="*/ 2147483647 h 50"/>
              <a:gd name="T56" fmla="*/ 2147483647 w 52"/>
              <a:gd name="T57" fmla="*/ 2147483647 h 50"/>
              <a:gd name="T58" fmla="*/ 2147483647 w 52"/>
              <a:gd name="T59" fmla="*/ 2147483647 h 50"/>
              <a:gd name="T60" fmla="*/ 2147483647 w 52"/>
              <a:gd name="T61" fmla="*/ 0 h 50"/>
              <a:gd name="T62" fmla="*/ 0 w 52"/>
              <a:gd name="T63" fmla="*/ 0 h 50"/>
              <a:gd name="T64" fmla="*/ 0 w 52"/>
              <a:gd name="T65" fmla="*/ 0 h 50"/>
              <a:gd name="T66" fmla="*/ 2147483647 w 52"/>
              <a:gd name="T67" fmla="*/ 0 h 50"/>
              <a:gd name="T68" fmla="*/ 2147483647 w 52"/>
              <a:gd name="T69" fmla="*/ 2147483647 h 50"/>
              <a:gd name="T70" fmla="*/ 2147483647 w 52"/>
              <a:gd name="T71" fmla="*/ 2147483647 h 50"/>
              <a:gd name="T72" fmla="*/ 2147483647 w 52"/>
              <a:gd name="T73" fmla="*/ 2147483647 h 50"/>
              <a:gd name="T74" fmla="*/ 2147483647 w 52"/>
              <a:gd name="T75" fmla="*/ 2147483647 h 50"/>
              <a:gd name="T76" fmla="*/ 2147483647 w 52"/>
              <a:gd name="T77" fmla="*/ 2147483647 h 50"/>
              <a:gd name="T78" fmla="*/ 2147483647 w 52"/>
              <a:gd name="T79" fmla="*/ 2147483647 h 50"/>
              <a:gd name="T80" fmla="*/ 2147483647 w 52"/>
              <a:gd name="T81" fmla="*/ 2147483647 h 50"/>
              <a:gd name="T82" fmla="*/ 2147483647 w 52"/>
              <a:gd name="T83" fmla="*/ 2147483647 h 50"/>
              <a:gd name="T84" fmla="*/ 2147483647 w 52"/>
              <a:gd name="T85" fmla="*/ 2147483647 h 50"/>
              <a:gd name="T86" fmla="*/ 2147483647 w 52"/>
              <a:gd name="T87" fmla="*/ 2147483647 h 50"/>
              <a:gd name="T88" fmla="*/ 2147483647 w 52"/>
              <a:gd name="T89" fmla="*/ 2147483647 h 50"/>
              <a:gd name="T90" fmla="*/ 2147483647 w 52"/>
              <a:gd name="T91" fmla="*/ 2147483647 h 50"/>
              <a:gd name="T92" fmla="*/ 2147483647 w 52"/>
              <a:gd name="T93" fmla="*/ 2147483647 h 50"/>
              <a:gd name="T94" fmla="*/ 2147483647 w 52"/>
              <a:gd name="T95" fmla="*/ 0 h 50"/>
              <a:gd name="T96" fmla="*/ 2147483647 w 52"/>
              <a:gd name="T97" fmla="*/ 0 h 50"/>
              <a:gd name="T98" fmla="*/ 2147483647 w 52"/>
              <a:gd name="T99" fmla="*/ 0 h 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2"/>
              <a:gd name="T151" fmla="*/ 0 h 50"/>
              <a:gd name="T152" fmla="*/ 52 w 52"/>
              <a:gd name="T153" fmla="*/ 50 h 5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2" h="50">
                <a:moveTo>
                  <a:pt x="44" y="0"/>
                </a:moveTo>
                <a:lnTo>
                  <a:pt x="44" y="28"/>
                </a:lnTo>
                <a:lnTo>
                  <a:pt x="44" y="36"/>
                </a:lnTo>
                <a:lnTo>
                  <a:pt x="44" y="40"/>
                </a:lnTo>
                <a:lnTo>
                  <a:pt x="46" y="42"/>
                </a:lnTo>
                <a:lnTo>
                  <a:pt x="46" y="44"/>
                </a:lnTo>
                <a:lnTo>
                  <a:pt x="48" y="44"/>
                </a:lnTo>
                <a:lnTo>
                  <a:pt x="50" y="44"/>
                </a:lnTo>
                <a:lnTo>
                  <a:pt x="50" y="42"/>
                </a:lnTo>
                <a:lnTo>
                  <a:pt x="52" y="44"/>
                </a:lnTo>
                <a:lnTo>
                  <a:pt x="38" y="50"/>
                </a:lnTo>
                <a:lnTo>
                  <a:pt x="36" y="50"/>
                </a:lnTo>
                <a:lnTo>
                  <a:pt x="36" y="38"/>
                </a:lnTo>
                <a:lnTo>
                  <a:pt x="32" y="42"/>
                </a:lnTo>
                <a:lnTo>
                  <a:pt x="28" y="46"/>
                </a:lnTo>
                <a:lnTo>
                  <a:pt x="26" y="48"/>
                </a:lnTo>
                <a:lnTo>
                  <a:pt x="22" y="48"/>
                </a:lnTo>
                <a:lnTo>
                  <a:pt x="18" y="50"/>
                </a:lnTo>
                <a:lnTo>
                  <a:pt x="14" y="48"/>
                </a:lnTo>
                <a:lnTo>
                  <a:pt x="12" y="46"/>
                </a:lnTo>
                <a:lnTo>
                  <a:pt x="10" y="44"/>
                </a:lnTo>
                <a:lnTo>
                  <a:pt x="8" y="40"/>
                </a:lnTo>
                <a:lnTo>
                  <a:pt x="6" y="36"/>
                </a:lnTo>
                <a:lnTo>
                  <a:pt x="6" y="30"/>
                </a:lnTo>
                <a:lnTo>
                  <a:pt x="6" y="8"/>
                </a:lnTo>
                <a:lnTo>
                  <a:pt x="6" y="6"/>
                </a:lnTo>
                <a:lnTo>
                  <a:pt x="6" y="4"/>
                </a:lnTo>
                <a:lnTo>
                  <a:pt x="4" y="2"/>
                </a:lnTo>
                <a:lnTo>
                  <a:pt x="2" y="0"/>
                </a:lnTo>
                <a:lnTo>
                  <a:pt x="0" y="0"/>
                </a:lnTo>
                <a:lnTo>
                  <a:pt x="16" y="0"/>
                </a:lnTo>
                <a:lnTo>
                  <a:pt x="16" y="32"/>
                </a:lnTo>
                <a:lnTo>
                  <a:pt x="16" y="38"/>
                </a:lnTo>
                <a:lnTo>
                  <a:pt x="18" y="40"/>
                </a:lnTo>
                <a:lnTo>
                  <a:pt x="20" y="42"/>
                </a:lnTo>
                <a:lnTo>
                  <a:pt x="24" y="42"/>
                </a:lnTo>
                <a:lnTo>
                  <a:pt x="26" y="42"/>
                </a:lnTo>
                <a:lnTo>
                  <a:pt x="28" y="40"/>
                </a:lnTo>
                <a:lnTo>
                  <a:pt x="32" y="38"/>
                </a:lnTo>
                <a:lnTo>
                  <a:pt x="36" y="36"/>
                </a:lnTo>
                <a:lnTo>
                  <a:pt x="36" y="8"/>
                </a:lnTo>
                <a:lnTo>
                  <a:pt x="36" y="4"/>
                </a:lnTo>
                <a:lnTo>
                  <a:pt x="34" y="2"/>
                </a:lnTo>
                <a:lnTo>
                  <a:pt x="32" y="2"/>
                </a:lnTo>
                <a:lnTo>
                  <a:pt x="28" y="0"/>
                </a:lnTo>
                <a:lnTo>
                  <a:pt x="44" y="0"/>
                </a:lnTo>
                <a:close/>
              </a:path>
            </a:pathLst>
          </a:custGeom>
          <a:solidFill>
            <a:srgbClr val="000000"/>
          </a:solidFill>
          <a:ln w="0">
            <a:solidFill>
              <a:srgbClr val="000000"/>
            </a:solidFill>
            <a:prstDash val="solid"/>
            <a:round/>
            <a:headEnd/>
            <a:tailEnd/>
          </a:ln>
        </p:spPr>
        <p:txBody>
          <a:bodyPr/>
          <a:lstStyle/>
          <a:p>
            <a:endParaRPr lang="en-US"/>
          </a:p>
        </p:txBody>
      </p:sp>
      <p:sp>
        <p:nvSpPr>
          <p:cNvPr id="11292" name="Freeform 32">
            <a:extLst>
              <a:ext uri="{FF2B5EF4-FFF2-40B4-BE49-F238E27FC236}">
                <a16:creationId xmlns:a16="http://schemas.microsoft.com/office/drawing/2014/main" id="{B25490FE-04D9-1C41-B308-4B451D3753C0}"/>
              </a:ext>
            </a:extLst>
          </p:cNvPr>
          <p:cNvSpPr>
            <a:spLocks/>
          </p:cNvSpPr>
          <p:nvPr/>
        </p:nvSpPr>
        <p:spPr bwMode="auto">
          <a:xfrm>
            <a:off x="4337050" y="2120900"/>
            <a:ext cx="47625" cy="104775"/>
          </a:xfrm>
          <a:custGeom>
            <a:avLst/>
            <a:gdLst>
              <a:gd name="T0" fmla="*/ 2147483647 w 30"/>
              <a:gd name="T1" fmla="*/ 0 h 66"/>
              <a:gd name="T2" fmla="*/ 2147483647 w 30"/>
              <a:gd name="T3" fmla="*/ 2147483647 h 66"/>
              <a:gd name="T4" fmla="*/ 2147483647 w 30"/>
              <a:gd name="T5" fmla="*/ 2147483647 h 66"/>
              <a:gd name="T6" fmla="*/ 2147483647 w 30"/>
              <a:gd name="T7" fmla="*/ 2147483647 h 66"/>
              <a:gd name="T8" fmla="*/ 2147483647 w 30"/>
              <a:gd name="T9" fmla="*/ 2147483647 h 66"/>
              <a:gd name="T10" fmla="*/ 2147483647 w 30"/>
              <a:gd name="T11" fmla="*/ 2147483647 h 66"/>
              <a:gd name="T12" fmla="*/ 2147483647 w 30"/>
              <a:gd name="T13" fmla="*/ 2147483647 h 66"/>
              <a:gd name="T14" fmla="*/ 2147483647 w 30"/>
              <a:gd name="T15" fmla="*/ 2147483647 h 66"/>
              <a:gd name="T16" fmla="*/ 2147483647 w 30"/>
              <a:gd name="T17" fmla="*/ 2147483647 h 66"/>
              <a:gd name="T18" fmla="*/ 2147483647 w 30"/>
              <a:gd name="T19" fmla="*/ 2147483647 h 66"/>
              <a:gd name="T20" fmla="*/ 2147483647 w 30"/>
              <a:gd name="T21" fmla="*/ 2147483647 h 66"/>
              <a:gd name="T22" fmla="*/ 2147483647 w 30"/>
              <a:gd name="T23" fmla="*/ 2147483647 h 66"/>
              <a:gd name="T24" fmla="*/ 2147483647 w 30"/>
              <a:gd name="T25" fmla="*/ 2147483647 h 66"/>
              <a:gd name="T26" fmla="*/ 2147483647 w 30"/>
              <a:gd name="T27" fmla="*/ 2147483647 h 66"/>
              <a:gd name="T28" fmla="*/ 2147483647 w 30"/>
              <a:gd name="T29" fmla="*/ 2147483647 h 66"/>
              <a:gd name="T30" fmla="*/ 2147483647 w 30"/>
              <a:gd name="T31" fmla="*/ 2147483647 h 66"/>
              <a:gd name="T32" fmla="*/ 2147483647 w 30"/>
              <a:gd name="T33" fmla="*/ 2147483647 h 66"/>
              <a:gd name="T34" fmla="*/ 2147483647 w 30"/>
              <a:gd name="T35" fmla="*/ 2147483647 h 66"/>
              <a:gd name="T36" fmla="*/ 2147483647 w 30"/>
              <a:gd name="T37" fmla="*/ 2147483647 h 66"/>
              <a:gd name="T38" fmla="*/ 2147483647 w 30"/>
              <a:gd name="T39" fmla="*/ 2147483647 h 66"/>
              <a:gd name="T40" fmla="*/ 2147483647 w 30"/>
              <a:gd name="T41" fmla="*/ 2147483647 h 66"/>
              <a:gd name="T42" fmla="*/ 2147483647 w 30"/>
              <a:gd name="T43" fmla="*/ 2147483647 h 66"/>
              <a:gd name="T44" fmla="*/ 2147483647 w 30"/>
              <a:gd name="T45" fmla="*/ 2147483647 h 66"/>
              <a:gd name="T46" fmla="*/ 2147483647 w 30"/>
              <a:gd name="T47" fmla="*/ 2147483647 h 66"/>
              <a:gd name="T48" fmla="*/ 2147483647 w 30"/>
              <a:gd name="T49" fmla="*/ 2147483647 h 66"/>
              <a:gd name="T50" fmla="*/ 2147483647 w 30"/>
              <a:gd name="T51" fmla="*/ 2147483647 h 66"/>
              <a:gd name="T52" fmla="*/ 0 w 30"/>
              <a:gd name="T53" fmla="*/ 2147483647 h 66"/>
              <a:gd name="T54" fmla="*/ 0 w 30"/>
              <a:gd name="T55" fmla="*/ 2147483647 h 66"/>
              <a:gd name="T56" fmla="*/ 2147483647 w 30"/>
              <a:gd name="T57" fmla="*/ 2147483647 h 66"/>
              <a:gd name="T58" fmla="*/ 2147483647 w 30"/>
              <a:gd name="T59" fmla="*/ 2147483647 h 66"/>
              <a:gd name="T60" fmla="*/ 2147483647 w 30"/>
              <a:gd name="T61" fmla="*/ 2147483647 h 66"/>
              <a:gd name="T62" fmla="*/ 2147483647 w 30"/>
              <a:gd name="T63" fmla="*/ 2147483647 h 66"/>
              <a:gd name="T64" fmla="*/ 2147483647 w 30"/>
              <a:gd name="T65" fmla="*/ 2147483647 h 66"/>
              <a:gd name="T66" fmla="*/ 2147483647 w 30"/>
              <a:gd name="T67" fmla="*/ 0 h 66"/>
              <a:gd name="T68" fmla="*/ 2147483647 w 30"/>
              <a:gd name="T69" fmla="*/ 0 h 6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
              <a:gd name="T106" fmla="*/ 0 h 66"/>
              <a:gd name="T107" fmla="*/ 30 w 30"/>
              <a:gd name="T108" fmla="*/ 66 h 6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 h="66">
                <a:moveTo>
                  <a:pt x="18" y="0"/>
                </a:moveTo>
                <a:lnTo>
                  <a:pt x="18" y="16"/>
                </a:lnTo>
                <a:lnTo>
                  <a:pt x="28" y="16"/>
                </a:lnTo>
                <a:lnTo>
                  <a:pt x="28" y="18"/>
                </a:lnTo>
                <a:lnTo>
                  <a:pt x="18" y="18"/>
                </a:lnTo>
                <a:lnTo>
                  <a:pt x="18" y="50"/>
                </a:lnTo>
                <a:lnTo>
                  <a:pt x="18" y="54"/>
                </a:lnTo>
                <a:lnTo>
                  <a:pt x="18" y="56"/>
                </a:lnTo>
                <a:lnTo>
                  <a:pt x="20" y="58"/>
                </a:lnTo>
                <a:lnTo>
                  <a:pt x="22" y="58"/>
                </a:lnTo>
                <a:lnTo>
                  <a:pt x="24" y="58"/>
                </a:lnTo>
                <a:lnTo>
                  <a:pt x="26" y="58"/>
                </a:lnTo>
                <a:lnTo>
                  <a:pt x="28" y="56"/>
                </a:lnTo>
                <a:lnTo>
                  <a:pt x="28" y="54"/>
                </a:lnTo>
                <a:lnTo>
                  <a:pt x="30" y="54"/>
                </a:lnTo>
                <a:lnTo>
                  <a:pt x="28" y="60"/>
                </a:lnTo>
                <a:lnTo>
                  <a:pt x="26" y="62"/>
                </a:lnTo>
                <a:lnTo>
                  <a:pt x="22" y="64"/>
                </a:lnTo>
                <a:lnTo>
                  <a:pt x="18" y="66"/>
                </a:lnTo>
                <a:lnTo>
                  <a:pt x="16" y="64"/>
                </a:lnTo>
                <a:lnTo>
                  <a:pt x="14" y="64"/>
                </a:lnTo>
                <a:lnTo>
                  <a:pt x="10" y="62"/>
                </a:lnTo>
                <a:lnTo>
                  <a:pt x="10" y="60"/>
                </a:lnTo>
                <a:lnTo>
                  <a:pt x="8" y="56"/>
                </a:lnTo>
                <a:lnTo>
                  <a:pt x="8" y="52"/>
                </a:lnTo>
                <a:lnTo>
                  <a:pt x="8" y="18"/>
                </a:lnTo>
                <a:lnTo>
                  <a:pt x="0" y="18"/>
                </a:lnTo>
                <a:lnTo>
                  <a:pt x="4" y="16"/>
                </a:lnTo>
                <a:lnTo>
                  <a:pt x="6" y="14"/>
                </a:lnTo>
                <a:lnTo>
                  <a:pt x="10" y="10"/>
                </a:lnTo>
                <a:lnTo>
                  <a:pt x="12" y="8"/>
                </a:lnTo>
                <a:lnTo>
                  <a:pt x="14" y="4"/>
                </a:lnTo>
                <a:lnTo>
                  <a:pt x="16" y="0"/>
                </a:lnTo>
                <a:lnTo>
                  <a:pt x="18" y="0"/>
                </a:lnTo>
                <a:close/>
              </a:path>
            </a:pathLst>
          </a:custGeom>
          <a:solidFill>
            <a:srgbClr val="000000"/>
          </a:solidFill>
          <a:ln w="0">
            <a:solidFill>
              <a:srgbClr val="000000"/>
            </a:solidFill>
            <a:prstDash val="solid"/>
            <a:round/>
            <a:headEnd/>
            <a:tailEnd/>
          </a:ln>
        </p:spPr>
        <p:txBody>
          <a:bodyPr/>
          <a:lstStyle/>
          <a:p>
            <a:endParaRPr lang="en-US"/>
          </a:p>
        </p:txBody>
      </p:sp>
      <p:sp>
        <p:nvSpPr>
          <p:cNvPr id="11293" name="Freeform 33">
            <a:extLst>
              <a:ext uri="{FF2B5EF4-FFF2-40B4-BE49-F238E27FC236}">
                <a16:creationId xmlns:a16="http://schemas.microsoft.com/office/drawing/2014/main" id="{6F183251-C3AA-F14B-B48A-76A0D3E2B803}"/>
              </a:ext>
            </a:extLst>
          </p:cNvPr>
          <p:cNvSpPr>
            <a:spLocks/>
          </p:cNvSpPr>
          <p:nvPr/>
        </p:nvSpPr>
        <p:spPr bwMode="auto">
          <a:xfrm>
            <a:off x="4394200" y="2105025"/>
            <a:ext cx="44450" cy="152400"/>
          </a:xfrm>
          <a:custGeom>
            <a:avLst/>
            <a:gdLst>
              <a:gd name="T0" fmla="*/ 2147483647 w 28"/>
              <a:gd name="T1" fmla="*/ 2147483647 h 96"/>
              <a:gd name="T2" fmla="*/ 2147483647 w 28"/>
              <a:gd name="T3" fmla="*/ 2147483647 h 96"/>
              <a:gd name="T4" fmla="*/ 2147483647 w 28"/>
              <a:gd name="T5" fmla="*/ 2147483647 h 96"/>
              <a:gd name="T6" fmla="*/ 2147483647 w 28"/>
              <a:gd name="T7" fmla="*/ 2147483647 h 96"/>
              <a:gd name="T8" fmla="*/ 2147483647 w 28"/>
              <a:gd name="T9" fmla="*/ 2147483647 h 96"/>
              <a:gd name="T10" fmla="*/ 2147483647 w 28"/>
              <a:gd name="T11" fmla="*/ 2147483647 h 96"/>
              <a:gd name="T12" fmla="*/ 0 w 28"/>
              <a:gd name="T13" fmla="*/ 2147483647 h 96"/>
              <a:gd name="T14" fmla="*/ 0 w 28"/>
              <a:gd name="T15" fmla="*/ 2147483647 h 96"/>
              <a:gd name="T16" fmla="*/ 0 w 28"/>
              <a:gd name="T17" fmla="*/ 2147483647 h 96"/>
              <a:gd name="T18" fmla="*/ 2147483647 w 28"/>
              <a:gd name="T19" fmla="*/ 2147483647 h 96"/>
              <a:gd name="T20" fmla="*/ 2147483647 w 28"/>
              <a:gd name="T21" fmla="*/ 2147483647 h 96"/>
              <a:gd name="T22" fmla="*/ 2147483647 w 28"/>
              <a:gd name="T23" fmla="*/ 2147483647 h 96"/>
              <a:gd name="T24" fmla="*/ 2147483647 w 28"/>
              <a:gd name="T25" fmla="*/ 2147483647 h 96"/>
              <a:gd name="T26" fmla="*/ 2147483647 w 28"/>
              <a:gd name="T27" fmla="*/ 0 h 96"/>
              <a:gd name="T28" fmla="*/ 2147483647 w 28"/>
              <a:gd name="T29" fmla="*/ 2147483647 h 96"/>
              <a:gd name="T30" fmla="*/ 2147483647 w 28"/>
              <a:gd name="T31" fmla="*/ 2147483647 h 96"/>
              <a:gd name="T32" fmla="*/ 2147483647 w 28"/>
              <a:gd name="T33" fmla="*/ 2147483647 h 96"/>
              <a:gd name="T34" fmla="*/ 2147483647 w 28"/>
              <a:gd name="T35" fmla="*/ 2147483647 h 96"/>
              <a:gd name="T36" fmla="*/ 2147483647 w 28"/>
              <a:gd name="T37" fmla="*/ 2147483647 h 96"/>
              <a:gd name="T38" fmla="*/ 2147483647 w 28"/>
              <a:gd name="T39" fmla="*/ 2147483647 h 96"/>
              <a:gd name="T40" fmla="*/ 2147483647 w 28"/>
              <a:gd name="T41" fmla="*/ 2147483647 h 96"/>
              <a:gd name="T42" fmla="*/ 2147483647 w 28"/>
              <a:gd name="T43" fmla="*/ 2147483647 h 96"/>
              <a:gd name="T44" fmla="*/ 2147483647 w 28"/>
              <a:gd name="T45" fmla="*/ 2147483647 h 96"/>
              <a:gd name="T46" fmla="*/ 2147483647 w 28"/>
              <a:gd name="T47" fmla="*/ 2147483647 h 96"/>
              <a:gd name="T48" fmla="*/ 2147483647 w 28"/>
              <a:gd name="T49" fmla="*/ 2147483647 h 96"/>
              <a:gd name="T50" fmla="*/ 2147483647 w 28"/>
              <a:gd name="T51" fmla="*/ 2147483647 h 96"/>
              <a:gd name="T52" fmla="*/ 2147483647 w 28"/>
              <a:gd name="T53" fmla="*/ 2147483647 h 96"/>
              <a:gd name="T54" fmla="*/ 2147483647 w 28"/>
              <a:gd name="T55" fmla="*/ 2147483647 h 96"/>
              <a:gd name="T56" fmla="*/ 2147483647 w 28"/>
              <a:gd name="T57" fmla="*/ 2147483647 h 9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
              <a:gd name="T88" fmla="*/ 0 h 96"/>
              <a:gd name="T89" fmla="*/ 28 w 28"/>
              <a:gd name="T90" fmla="*/ 96 h 9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 h="96">
                <a:moveTo>
                  <a:pt x="28" y="94"/>
                </a:moveTo>
                <a:lnTo>
                  <a:pt x="28" y="96"/>
                </a:lnTo>
                <a:lnTo>
                  <a:pt x="22" y="92"/>
                </a:lnTo>
                <a:lnTo>
                  <a:pt x="16" y="88"/>
                </a:lnTo>
                <a:lnTo>
                  <a:pt x="8" y="80"/>
                </a:lnTo>
                <a:lnTo>
                  <a:pt x="4" y="70"/>
                </a:lnTo>
                <a:lnTo>
                  <a:pt x="0" y="60"/>
                </a:lnTo>
                <a:lnTo>
                  <a:pt x="0" y="48"/>
                </a:lnTo>
                <a:lnTo>
                  <a:pt x="0" y="38"/>
                </a:lnTo>
                <a:lnTo>
                  <a:pt x="2" y="28"/>
                </a:lnTo>
                <a:lnTo>
                  <a:pt x="8" y="18"/>
                </a:lnTo>
                <a:lnTo>
                  <a:pt x="14" y="10"/>
                </a:lnTo>
                <a:lnTo>
                  <a:pt x="20" y="4"/>
                </a:lnTo>
                <a:lnTo>
                  <a:pt x="28" y="0"/>
                </a:lnTo>
                <a:lnTo>
                  <a:pt x="28" y="2"/>
                </a:lnTo>
                <a:lnTo>
                  <a:pt x="22" y="6"/>
                </a:lnTo>
                <a:lnTo>
                  <a:pt x="18" y="12"/>
                </a:lnTo>
                <a:lnTo>
                  <a:pt x="14" y="18"/>
                </a:lnTo>
                <a:lnTo>
                  <a:pt x="12" y="28"/>
                </a:lnTo>
                <a:lnTo>
                  <a:pt x="10" y="36"/>
                </a:lnTo>
                <a:lnTo>
                  <a:pt x="10" y="46"/>
                </a:lnTo>
                <a:lnTo>
                  <a:pt x="10" y="58"/>
                </a:lnTo>
                <a:lnTo>
                  <a:pt x="12" y="66"/>
                </a:lnTo>
                <a:lnTo>
                  <a:pt x="12" y="74"/>
                </a:lnTo>
                <a:lnTo>
                  <a:pt x="14" y="78"/>
                </a:lnTo>
                <a:lnTo>
                  <a:pt x="16" y="82"/>
                </a:lnTo>
                <a:lnTo>
                  <a:pt x="20" y="86"/>
                </a:lnTo>
                <a:lnTo>
                  <a:pt x="24" y="90"/>
                </a:lnTo>
                <a:lnTo>
                  <a:pt x="28" y="94"/>
                </a:lnTo>
                <a:close/>
              </a:path>
            </a:pathLst>
          </a:custGeom>
          <a:solidFill>
            <a:srgbClr val="000000"/>
          </a:solidFill>
          <a:ln w="0">
            <a:solidFill>
              <a:srgbClr val="000000"/>
            </a:solidFill>
            <a:prstDash val="solid"/>
            <a:round/>
            <a:headEnd/>
            <a:tailEnd/>
          </a:ln>
        </p:spPr>
        <p:txBody>
          <a:bodyPr/>
          <a:lstStyle/>
          <a:p>
            <a:endParaRPr lang="en-US"/>
          </a:p>
        </p:txBody>
      </p:sp>
      <p:sp>
        <p:nvSpPr>
          <p:cNvPr id="11294" name="Freeform 34">
            <a:extLst>
              <a:ext uri="{FF2B5EF4-FFF2-40B4-BE49-F238E27FC236}">
                <a16:creationId xmlns:a16="http://schemas.microsoft.com/office/drawing/2014/main" id="{CC32A08F-6CDE-2348-9C36-13E42552504F}"/>
              </a:ext>
            </a:extLst>
          </p:cNvPr>
          <p:cNvSpPr>
            <a:spLocks noEditPoints="1"/>
          </p:cNvSpPr>
          <p:nvPr/>
        </p:nvSpPr>
        <p:spPr bwMode="auto">
          <a:xfrm>
            <a:off x="4441825" y="2105025"/>
            <a:ext cx="123825" cy="117475"/>
          </a:xfrm>
          <a:custGeom>
            <a:avLst/>
            <a:gdLst>
              <a:gd name="T0" fmla="*/ 2147483647 w 78"/>
              <a:gd name="T1" fmla="*/ 2147483647 h 74"/>
              <a:gd name="T2" fmla="*/ 2147483647 w 78"/>
              <a:gd name="T3" fmla="*/ 2147483647 h 74"/>
              <a:gd name="T4" fmla="*/ 2147483647 w 78"/>
              <a:gd name="T5" fmla="*/ 2147483647 h 74"/>
              <a:gd name="T6" fmla="*/ 2147483647 w 78"/>
              <a:gd name="T7" fmla="*/ 2147483647 h 74"/>
              <a:gd name="T8" fmla="*/ 2147483647 w 78"/>
              <a:gd name="T9" fmla="*/ 2147483647 h 74"/>
              <a:gd name="T10" fmla="*/ 2147483647 w 78"/>
              <a:gd name="T11" fmla="*/ 2147483647 h 74"/>
              <a:gd name="T12" fmla="*/ 2147483647 w 78"/>
              <a:gd name="T13" fmla="*/ 2147483647 h 74"/>
              <a:gd name="T14" fmla="*/ 2147483647 w 78"/>
              <a:gd name="T15" fmla="*/ 2147483647 h 74"/>
              <a:gd name="T16" fmla="*/ 2147483647 w 78"/>
              <a:gd name="T17" fmla="*/ 2147483647 h 74"/>
              <a:gd name="T18" fmla="*/ 2147483647 w 78"/>
              <a:gd name="T19" fmla="*/ 2147483647 h 74"/>
              <a:gd name="T20" fmla="*/ 0 w 78"/>
              <a:gd name="T21" fmla="*/ 2147483647 h 74"/>
              <a:gd name="T22" fmla="*/ 0 w 78"/>
              <a:gd name="T23" fmla="*/ 2147483647 h 74"/>
              <a:gd name="T24" fmla="*/ 2147483647 w 78"/>
              <a:gd name="T25" fmla="*/ 2147483647 h 74"/>
              <a:gd name="T26" fmla="*/ 2147483647 w 78"/>
              <a:gd name="T27" fmla="*/ 2147483647 h 74"/>
              <a:gd name="T28" fmla="*/ 2147483647 w 78"/>
              <a:gd name="T29" fmla="*/ 2147483647 h 74"/>
              <a:gd name="T30" fmla="*/ 2147483647 w 78"/>
              <a:gd name="T31" fmla="*/ 2147483647 h 74"/>
              <a:gd name="T32" fmla="*/ 2147483647 w 78"/>
              <a:gd name="T33" fmla="*/ 0 h 74"/>
              <a:gd name="T34" fmla="*/ 2147483647 w 78"/>
              <a:gd name="T35" fmla="*/ 0 h 74"/>
              <a:gd name="T36" fmla="*/ 2147483647 w 78"/>
              <a:gd name="T37" fmla="*/ 2147483647 h 74"/>
              <a:gd name="T38" fmla="*/ 2147483647 w 78"/>
              <a:gd name="T39" fmla="*/ 2147483647 h 74"/>
              <a:gd name="T40" fmla="*/ 2147483647 w 78"/>
              <a:gd name="T41" fmla="*/ 2147483647 h 74"/>
              <a:gd name="T42" fmla="*/ 2147483647 w 78"/>
              <a:gd name="T43" fmla="*/ 2147483647 h 74"/>
              <a:gd name="T44" fmla="*/ 2147483647 w 78"/>
              <a:gd name="T45" fmla="*/ 2147483647 h 74"/>
              <a:gd name="T46" fmla="*/ 2147483647 w 78"/>
              <a:gd name="T47" fmla="*/ 2147483647 h 74"/>
              <a:gd name="T48" fmla="*/ 2147483647 w 78"/>
              <a:gd name="T49" fmla="*/ 2147483647 h 74"/>
              <a:gd name="T50" fmla="*/ 2147483647 w 78"/>
              <a:gd name="T51" fmla="*/ 2147483647 h 74"/>
              <a:gd name="T52" fmla="*/ 2147483647 w 78"/>
              <a:gd name="T53" fmla="*/ 2147483647 h 74"/>
              <a:gd name="T54" fmla="*/ 2147483647 w 78"/>
              <a:gd name="T55" fmla="*/ 2147483647 h 74"/>
              <a:gd name="T56" fmla="*/ 2147483647 w 78"/>
              <a:gd name="T57" fmla="*/ 2147483647 h 74"/>
              <a:gd name="T58" fmla="*/ 2147483647 w 78"/>
              <a:gd name="T59" fmla="*/ 2147483647 h 74"/>
              <a:gd name="T60" fmla="*/ 2147483647 w 78"/>
              <a:gd name="T61" fmla="*/ 2147483647 h 74"/>
              <a:gd name="T62" fmla="*/ 2147483647 w 78"/>
              <a:gd name="T63" fmla="*/ 2147483647 h 74"/>
              <a:gd name="T64" fmla="*/ 2147483647 w 78"/>
              <a:gd name="T65" fmla="*/ 2147483647 h 74"/>
              <a:gd name="T66" fmla="*/ 2147483647 w 78"/>
              <a:gd name="T67" fmla="*/ 2147483647 h 74"/>
              <a:gd name="T68" fmla="*/ 2147483647 w 78"/>
              <a:gd name="T69" fmla="*/ 2147483647 h 74"/>
              <a:gd name="T70" fmla="*/ 2147483647 w 78"/>
              <a:gd name="T71" fmla="*/ 2147483647 h 74"/>
              <a:gd name="T72" fmla="*/ 2147483647 w 78"/>
              <a:gd name="T73" fmla="*/ 2147483647 h 7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
              <a:gd name="T112" fmla="*/ 0 h 74"/>
              <a:gd name="T113" fmla="*/ 78 w 78"/>
              <a:gd name="T114" fmla="*/ 74 h 7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 h="74">
                <a:moveTo>
                  <a:pt x="50" y="50"/>
                </a:moveTo>
                <a:lnTo>
                  <a:pt x="22" y="50"/>
                </a:lnTo>
                <a:lnTo>
                  <a:pt x="16" y="62"/>
                </a:lnTo>
                <a:lnTo>
                  <a:pt x="16" y="66"/>
                </a:lnTo>
                <a:lnTo>
                  <a:pt x="14" y="68"/>
                </a:lnTo>
                <a:lnTo>
                  <a:pt x="16" y="70"/>
                </a:lnTo>
                <a:lnTo>
                  <a:pt x="16" y="72"/>
                </a:lnTo>
                <a:lnTo>
                  <a:pt x="18" y="72"/>
                </a:lnTo>
                <a:lnTo>
                  <a:pt x="22" y="72"/>
                </a:lnTo>
                <a:lnTo>
                  <a:pt x="22" y="74"/>
                </a:lnTo>
                <a:lnTo>
                  <a:pt x="0" y="74"/>
                </a:lnTo>
                <a:lnTo>
                  <a:pt x="0" y="72"/>
                </a:lnTo>
                <a:lnTo>
                  <a:pt x="4" y="72"/>
                </a:lnTo>
                <a:lnTo>
                  <a:pt x="6" y="70"/>
                </a:lnTo>
                <a:lnTo>
                  <a:pt x="10" y="66"/>
                </a:lnTo>
                <a:lnTo>
                  <a:pt x="12" y="60"/>
                </a:lnTo>
                <a:lnTo>
                  <a:pt x="38" y="0"/>
                </a:lnTo>
                <a:lnTo>
                  <a:pt x="40" y="0"/>
                </a:lnTo>
                <a:lnTo>
                  <a:pt x="64" y="60"/>
                </a:lnTo>
                <a:lnTo>
                  <a:pt x="68" y="66"/>
                </a:lnTo>
                <a:lnTo>
                  <a:pt x="70" y="70"/>
                </a:lnTo>
                <a:lnTo>
                  <a:pt x="74" y="72"/>
                </a:lnTo>
                <a:lnTo>
                  <a:pt x="78" y="72"/>
                </a:lnTo>
                <a:lnTo>
                  <a:pt x="78" y="74"/>
                </a:lnTo>
                <a:lnTo>
                  <a:pt x="48" y="74"/>
                </a:lnTo>
                <a:lnTo>
                  <a:pt x="48" y="72"/>
                </a:lnTo>
                <a:lnTo>
                  <a:pt x="52" y="72"/>
                </a:lnTo>
                <a:lnTo>
                  <a:pt x="54" y="72"/>
                </a:lnTo>
                <a:lnTo>
                  <a:pt x="56" y="70"/>
                </a:lnTo>
                <a:lnTo>
                  <a:pt x="56" y="68"/>
                </a:lnTo>
                <a:lnTo>
                  <a:pt x="56" y="64"/>
                </a:lnTo>
                <a:lnTo>
                  <a:pt x="54" y="60"/>
                </a:lnTo>
                <a:lnTo>
                  <a:pt x="50" y="50"/>
                </a:lnTo>
                <a:close/>
                <a:moveTo>
                  <a:pt x="48" y="46"/>
                </a:moveTo>
                <a:lnTo>
                  <a:pt x="36" y="18"/>
                </a:lnTo>
                <a:lnTo>
                  <a:pt x="22" y="46"/>
                </a:lnTo>
                <a:lnTo>
                  <a:pt x="48" y="46"/>
                </a:lnTo>
                <a:close/>
              </a:path>
            </a:pathLst>
          </a:custGeom>
          <a:solidFill>
            <a:srgbClr val="000000"/>
          </a:solidFill>
          <a:ln w="0">
            <a:solidFill>
              <a:srgbClr val="000000"/>
            </a:solidFill>
            <a:prstDash val="solid"/>
            <a:round/>
            <a:headEnd/>
            <a:tailEnd/>
          </a:ln>
        </p:spPr>
        <p:txBody>
          <a:bodyPr/>
          <a:lstStyle/>
          <a:p>
            <a:endParaRPr lang="en-US"/>
          </a:p>
        </p:txBody>
      </p:sp>
      <p:sp>
        <p:nvSpPr>
          <p:cNvPr id="11295" name="Freeform 35">
            <a:extLst>
              <a:ext uri="{FF2B5EF4-FFF2-40B4-BE49-F238E27FC236}">
                <a16:creationId xmlns:a16="http://schemas.microsoft.com/office/drawing/2014/main" id="{0044ED6E-EB61-AA4B-8F47-A0293D6D4671}"/>
              </a:ext>
            </a:extLst>
          </p:cNvPr>
          <p:cNvSpPr>
            <a:spLocks/>
          </p:cNvSpPr>
          <p:nvPr/>
        </p:nvSpPr>
        <p:spPr bwMode="auto">
          <a:xfrm>
            <a:off x="4568825" y="2105025"/>
            <a:ext cx="47625" cy="152400"/>
          </a:xfrm>
          <a:custGeom>
            <a:avLst/>
            <a:gdLst>
              <a:gd name="T0" fmla="*/ 0 w 30"/>
              <a:gd name="T1" fmla="*/ 2147483647 h 96"/>
              <a:gd name="T2" fmla="*/ 0 w 30"/>
              <a:gd name="T3" fmla="*/ 0 h 96"/>
              <a:gd name="T4" fmla="*/ 2147483647 w 30"/>
              <a:gd name="T5" fmla="*/ 2147483647 h 96"/>
              <a:gd name="T6" fmla="*/ 2147483647 w 30"/>
              <a:gd name="T7" fmla="*/ 2147483647 h 96"/>
              <a:gd name="T8" fmla="*/ 2147483647 w 30"/>
              <a:gd name="T9" fmla="*/ 2147483647 h 96"/>
              <a:gd name="T10" fmla="*/ 2147483647 w 30"/>
              <a:gd name="T11" fmla="*/ 2147483647 h 96"/>
              <a:gd name="T12" fmla="*/ 2147483647 w 30"/>
              <a:gd name="T13" fmla="*/ 2147483647 h 96"/>
              <a:gd name="T14" fmla="*/ 2147483647 w 30"/>
              <a:gd name="T15" fmla="*/ 2147483647 h 96"/>
              <a:gd name="T16" fmla="*/ 2147483647 w 30"/>
              <a:gd name="T17" fmla="*/ 2147483647 h 96"/>
              <a:gd name="T18" fmla="*/ 2147483647 w 30"/>
              <a:gd name="T19" fmla="*/ 2147483647 h 96"/>
              <a:gd name="T20" fmla="*/ 2147483647 w 30"/>
              <a:gd name="T21" fmla="*/ 2147483647 h 96"/>
              <a:gd name="T22" fmla="*/ 2147483647 w 30"/>
              <a:gd name="T23" fmla="*/ 2147483647 h 96"/>
              <a:gd name="T24" fmla="*/ 2147483647 w 30"/>
              <a:gd name="T25" fmla="*/ 2147483647 h 96"/>
              <a:gd name="T26" fmla="*/ 0 w 30"/>
              <a:gd name="T27" fmla="*/ 2147483647 h 96"/>
              <a:gd name="T28" fmla="*/ 0 w 30"/>
              <a:gd name="T29" fmla="*/ 2147483647 h 96"/>
              <a:gd name="T30" fmla="*/ 2147483647 w 30"/>
              <a:gd name="T31" fmla="*/ 2147483647 h 96"/>
              <a:gd name="T32" fmla="*/ 2147483647 w 30"/>
              <a:gd name="T33" fmla="*/ 2147483647 h 96"/>
              <a:gd name="T34" fmla="*/ 2147483647 w 30"/>
              <a:gd name="T35" fmla="*/ 2147483647 h 96"/>
              <a:gd name="T36" fmla="*/ 2147483647 w 30"/>
              <a:gd name="T37" fmla="*/ 2147483647 h 96"/>
              <a:gd name="T38" fmla="*/ 2147483647 w 30"/>
              <a:gd name="T39" fmla="*/ 2147483647 h 96"/>
              <a:gd name="T40" fmla="*/ 2147483647 w 30"/>
              <a:gd name="T41" fmla="*/ 2147483647 h 96"/>
              <a:gd name="T42" fmla="*/ 2147483647 w 30"/>
              <a:gd name="T43" fmla="*/ 2147483647 h 96"/>
              <a:gd name="T44" fmla="*/ 2147483647 w 30"/>
              <a:gd name="T45" fmla="*/ 2147483647 h 96"/>
              <a:gd name="T46" fmla="*/ 2147483647 w 30"/>
              <a:gd name="T47" fmla="*/ 2147483647 h 96"/>
              <a:gd name="T48" fmla="*/ 2147483647 w 30"/>
              <a:gd name="T49" fmla="*/ 2147483647 h 96"/>
              <a:gd name="T50" fmla="*/ 2147483647 w 30"/>
              <a:gd name="T51" fmla="*/ 2147483647 h 96"/>
              <a:gd name="T52" fmla="*/ 2147483647 w 30"/>
              <a:gd name="T53" fmla="*/ 2147483647 h 96"/>
              <a:gd name="T54" fmla="*/ 2147483647 w 30"/>
              <a:gd name="T55" fmla="*/ 2147483647 h 96"/>
              <a:gd name="T56" fmla="*/ 0 w 30"/>
              <a:gd name="T57" fmla="*/ 2147483647 h 9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
              <a:gd name="T88" fmla="*/ 0 h 96"/>
              <a:gd name="T89" fmla="*/ 30 w 30"/>
              <a:gd name="T90" fmla="*/ 96 h 9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 h="96">
                <a:moveTo>
                  <a:pt x="0" y="2"/>
                </a:moveTo>
                <a:lnTo>
                  <a:pt x="0" y="0"/>
                </a:lnTo>
                <a:lnTo>
                  <a:pt x="8" y="4"/>
                </a:lnTo>
                <a:lnTo>
                  <a:pt x="14" y="8"/>
                </a:lnTo>
                <a:lnTo>
                  <a:pt x="20" y="18"/>
                </a:lnTo>
                <a:lnTo>
                  <a:pt x="26" y="26"/>
                </a:lnTo>
                <a:lnTo>
                  <a:pt x="28" y="38"/>
                </a:lnTo>
                <a:lnTo>
                  <a:pt x="30" y="48"/>
                </a:lnTo>
                <a:lnTo>
                  <a:pt x="28" y="58"/>
                </a:lnTo>
                <a:lnTo>
                  <a:pt x="26" y="68"/>
                </a:lnTo>
                <a:lnTo>
                  <a:pt x="22" y="78"/>
                </a:lnTo>
                <a:lnTo>
                  <a:pt x="16" y="86"/>
                </a:lnTo>
                <a:lnTo>
                  <a:pt x="8" y="92"/>
                </a:lnTo>
                <a:lnTo>
                  <a:pt x="0" y="96"/>
                </a:lnTo>
                <a:lnTo>
                  <a:pt x="0" y="94"/>
                </a:lnTo>
                <a:lnTo>
                  <a:pt x="6" y="90"/>
                </a:lnTo>
                <a:lnTo>
                  <a:pt x="12" y="84"/>
                </a:lnTo>
                <a:lnTo>
                  <a:pt x="16" y="78"/>
                </a:lnTo>
                <a:lnTo>
                  <a:pt x="18" y="70"/>
                </a:lnTo>
                <a:lnTo>
                  <a:pt x="20" y="60"/>
                </a:lnTo>
                <a:lnTo>
                  <a:pt x="20" y="50"/>
                </a:lnTo>
                <a:lnTo>
                  <a:pt x="20" y="38"/>
                </a:lnTo>
                <a:lnTo>
                  <a:pt x="18" y="30"/>
                </a:lnTo>
                <a:lnTo>
                  <a:pt x="16" y="22"/>
                </a:lnTo>
                <a:lnTo>
                  <a:pt x="14" y="18"/>
                </a:lnTo>
                <a:lnTo>
                  <a:pt x="12" y="14"/>
                </a:lnTo>
                <a:lnTo>
                  <a:pt x="10" y="10"/>
                </a:lnTo>
                <a:lnTo>
                  <a:pt x="6" y="6"/>
                </a:lnTo>
                <a:lnTo>
                  <a:pt x="0" y="2"/>
                </a:lnTo>
                <a:close/>
              </a:path>
            </a:pathLst>
          </a:custGeom>
          <a:solidFill>
            <a:srgbClr val="000000"/>
          </a:solidFill>
          <a:ln w="0">
            <a:solidFill>
              <a:srgbClr val="000000"/>
            </a:solidFill>
            <a:prstDash val="solid"/>
            <a:round/>
            <a:headEnd/>
            <a:tailEnd/>
          </a:ln>
        </p:spPr>
        <p:txBody>
          <a:bodyPr/>
          <a:lstStyle/>
          <a:p>
            <a:endParaRPr lang="en-US"/>
          </a:p>
        </p:txBody>
      </p:sp>
      <p:sp>
        <p:nvSpPr>
          <p:cNvPr id="11296" name="Freeform 36">
            <a:extLst>
              <a:ext uri="{FF2B5EF4-FFF2-40B4-BE49-F238E27FC236}">
                <a16:creationId xmlns:a16="http://schemas.microsoft.com/office/drawing/2014/main" id="{28B53FD2-D790-AD45-ABB0-272F2FCAB059}"/>
              </a:ext>
            </a:extLst>
          </p:cNvPr>
          <p:cNvSpPr>
            <a:spLocks noEditPoints="1"/>
          </p:cNvSpPr>
          <p:nvPr/>
        </p:nvSpPr>
        <p:spPr bwMode="auto">
          <a:xfrm>
            <a:off x="4038600" y="3743325"/>
            <a:ext cx="73025" cy="82550"/>
          </a:xfrm>
          <a:custGeom>
            <a:avLst/>
            <a:gdLst>
              <a:gd name="T0" fmla="*/ 2147483647 w 46"/>
              <a:gd name="T1" fmla="*/ 0 h 52"/>
              <a:gd name="T2" fmla="*/ 2147483647 w 46"/>
              <a:gd name="T3" fmla="*/ 2147483647 h 52"/>
              <a:gd name="T4" fmla="*/ 2147483647 w 46"/>
              <a:gd name="T5" fmla="*/ 2147483647 h 52"/>
              <a:gd name="T6" fmla="*/ 2147483647 w 46"/>
              <a:gd name="T7" fmla="*/ 2147483647 h 52"/>
              <a:gd name="T8" fmla="*/ 2147483647 w 46"/>
              <a:gd name="T9" fmla="*/ 2147483647 h 52"/>
              <a:gd name="T10" fmla="*/ 2147483647 w 46"/>
              <a:gd name="T11" fmla="*/ 2147483647 h 52"/>
              <a:gd name="T12" fmla="*/ 2147483647 w 46"/>
              <a:gd name="T13" fmla="*/ 2147483647 h 52"/>
              <a:gd name="T14" fmla="*/ 2147483647 w 46"/>
              <a:gd name="T15" fmla="*/ 2147483647 h 52"/>
              <a:gd name="T16" fmla="*/ 2147483647 w 46"/>
              <a:gd name="T17" fmla="*/ 2147483647 h 52"/>
              <a:gd name="T18" fmla="*/ 2147483647 w 46"/>
              <a:gd name="T19" fmla="*/ 2147483647 h 52"/>
              <a:gd name="T20" fmla="*/ 2147483647 w 46"/>
              <a:gd name="T21" fmla="*/ 2147483647 h 52"/>
              <a:gd name="T22" fmla="*/ 2147483647 w 46"/>
              <a:gd name="T23" fmla="*/ 2147483647 h 52"/>
              <a:gd name="T24" fmla="*/ 2147483647 w 46"/>
              <a:gd name="T25" fmla="*/ 2147483647 h 52"/>
              <a:gd name="T26" fmla="*/ 2147483647 w 46"/>
              <a:gd name="T27" fmla="*/ 2147483647 h 52"/>
              <a:gd name="T28" fmla="*/ 2147483647 w 46"/>
              <a:gd name="T29" fmla="*/ 2147483647 h 52"/>
              <a:gd name="T30" fmla="*/ 0 w 46"/>
              <a:gd name="T31" fmla="*/ 2147483647 h 52"/>
              <a:gd name="T32" fmla="*/ 0 w 46"/>
              <a:gd name="T33" fmla="*/ 2147483647 h 52"/>
              <a:gd name="T34" fmla="*/ 0 w 46"/>
              <a:gd name="T35" fmla="*/ 2147483647 h 52"/>
              <a:gd name="T36" fmla="*/ 2147483647 w 46"/>
              <a:gd name="T37" fmla="*/ 2147483647 h 52"/>
              <a:gd name="T38" fmla="*/ 2147483647 w 46"/>
              <a:gd name="T39" fmla="*/ 2147483647 h 52"/>
              <a:gd name="T40" fmla="*/ 2147483647 w 46"/>
              <a:gd name="T41" fmla="*/ 2147483647 h 52"/>
              <a:gd name="T42" fmla="*/ 2147483647 w 46"/>
              <a:gd name="T43" fmla="*/ 2147483647 h 52"/>
              <a:gd name="T44" fmla="*/ 2147483647 w 46"/>
              <a:gd name="T45" fmla="*/ 0 h 52"/>
              <a:gd name="T46" fmla="*/ 2147483647 w 46"/>
              <a:gd name="T47" fmla="*/ 2147483647 h 52"/>
              <a:gd name="T48" fmla="*/ 2147483647 w 46"/>
              <a:gd name="T49" fmla="*/ 2147483647 h 52"/>
              <a:gd name="T50" fmla="*/ 2147483647 w 46"/>
              <a:gd name="T51" fmla="*/ 2147483647 h 52"/>
              <a:gd name="T52" fmla="*/ 2147483647 w 46"/>
              <a:gd name="T53" fmla="*/ 2147483647 h 52"/>
              <a:gd name="T54" fmla="*/ 2147483647 w 46"/>
              <a:gd name="T55" fmla="*/ 2147483647 h 52"/>
              <a:gd name="T56" fmla="*/ 2147483647 w 46"/>
              <a:gd name="T57" fmla="*/ 2147483647 h 52"/>
              <a:gd name="T58" fmla="*/ 2147483647 w 46"/>
              <a:gd name="T59" fmla="*/ 2147483647 h 52"/>
              <a:gd name="T60" fmla="*/ 2147483647 w 46"/>
              <a:gd name="T61" fmla="*/ 2147483647 h 52"/>
              <a:gd name="T62" fmla="*/ 2147483647 w 46"/>
              <a:gd name="T63" fmla="*/ 2147483647 h 52"/>
              <a:gd name="T64" fmla="*/ 2147483647 w 46"/>
              <a:gd name="T65" fmla="*/ 2147483647 h 52"/>
              <a:gd name="T66" fmla="*/ 2147483647 w 46"/>
              <a:gd name="T67" fmla="*/ 2147483647 h 52"/>
              <a:gd name="T68" fmla="*/ 2147483647 w 46"/>
              <a:gd name="T69" fmla="*/ 2147483647 h 52"/>
              <a:gd name="T70" fmla="*/ 2147483647 w 46"/>
              <a:gd name="T71" fmla="*/ 2147483647 h 52"/>
              <a:gd name="T72" fmla="*/ 2147483647 w 46"/>
              <a:gd name="T73" fmla="*/ 2147483647 h 52"/>
              <a:gd name="T74" fmla="*/ 2147483647 w 46"/>
              <a:gd name="T75" fmla="*/ 2147483647 h 52"/>
              <a:gd name="T76" fmla="*/ 2147483647 w 46"/>
              <a:gd name="T77" fmla="*/ 2147483647 h 52"/>
              <a:gd name="T78" fmla="*/ 2147483647 w 46"/>
              <a:gd name="T79" fmla="*/ 2147483647 h 52"/>
              <a:gd name="T80" fmla="*/ 2147483647 w 46"/>
              <a:gd name="T81" fmla="*/ 2147483647 h 52"/>
              <a:gd name="T82" fmla="*/ 2147483647 w 46"/>
              <a:gd name="T83" fmla="*/ 2147483647 h 52"/>
              <a:gd name="T84" fmla="*/ 2147483647 w 46"/>
              <a:gd name="T85" fmla="*/ 2147483647 h 52"/>
              <a:gd name="T86" fmla="*/ 2147483647 w 46"/>
              <a:gd name="T87" fmla="*/ 2147483647 h 52"/>
              <a:gd name="T88" fmla="*/ 2147483647 w 46"/>
              <a:gd name="T89" fmla="*/ 2147483647 h 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6"/>
              <a:gd name="T136" fmla="*/ 0 h 52"/>
              <a:gd name="T137" fmla="*/ 46 w 46"/>
              <a:gd name="T138" fmla="*/ 52 h 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6" h="52">
                <a:moveTo>
                  <a:pt x="22" y="0"/>
                </a:moveTo>
                <a:lnTo>
                  <a:pt x="30" y="2"/>
                </a:lnTo>
                <a:lnTo>
                  <a:pt x="36" y="4"/>
                </a:lnTo>
                <a:lnTo>
                  <a:pt x="40" y="8"/>
                </a:lnTo>
                <a:lnTo>
                  <a:pt x="44" y="16"/>
                </a:lnTo>
                <a:lnTo>
                  <a:pt x="46" y="24"/>
                </a:lnTo>
                <a:lnTo>
                  <a:pt x="44" y="32"/>
                </a:lnTo>
                <a:lnTo>
                  <a:pt x="42" y="38"/>
                </a:lnTo>
                <a:lnTo>
                  <a:pt x="38" y="44"/>
                </a:lnTo>
                <a:lnTo>
                  <a:pt x="34" y="48"/>
                </a:lnTo>
                <a:lnTo>
                  <a:pt x="28" y="50"/>
                </a:lnTo>
                <a:lnTo>
                  <a:pt x="22" y="52"/>
                </a:lnTo>
                <a:lnTo>
                  <a:pt x="16" y="50"/>
                </a:lnTo>
                <a:lnTo>
                  <a:pt x="10" y="48"/>
                </a:lnTo>
                <a:lnTo>
                  <a:pt x="4" y="42"/>
                </a:lnTo>
                <a:lnTo>
                  <a:pt x="0" y="34"/>
                </a:lnTo>
                <a:lnTo>
                  <a:pt x="0" y="26"/>
                </a:lnTo>
                <a:lnTo>
                  <a:pt x="0" y="20"/>
                </a:lnTo>
                <a:lnTo>
                  <a:pt x="2" y="14"/>
                </a:lnTo>
                <a:lnTo>
                  <a:pt x="6" y="8"/>
                </a:lnTo>
                <a:lnTo>
                  <a:pt x="12" y="4"/>
                </a:lnTo>
                <a:lnTo>
                  <a:pt x="16" y="2"/>
                </a:lnTo>
                <a:lnTo>
                  <a:pt x="22" y="0"/>
                </a:lnTo>
                <a:close/>
                <a:moveTo>
                  <a:pt x="20" y="4"/>
                </a:moveTo>
                <a:lnTo>
                  <a:pt x="18" y="4"/>
                </a:lnTo>
                <a:lnTo>
                  <a:pt x="14" y="6"/>
                </a:lnTo>
                <a:lnTo>
                  <a:pt x="12" y="8"/>
                </a:lnTo>
                <a:lnTo>
                  <a:pt x="10" y="12"/>
                </a:lnTo>
                <a:lnTo>
                  <a:pt x="8" y="16"/>
                </a:lnTo>
                <a:lnTo>
                  <a:pt x="8" y="22"/>
                </a:lnTo>
                <a:lnTo>
                  <a:pt x="10" y="32"/>
                </a:lnTo>
                <a:lnTo>
                  <a:pt x="12" y="40"/>
                </a:lnTo>
                <a:lnTo>
                  <a:pt x="16" y="44"/>
                </a:lnTo>
                <a:lnTo>
                  <a:pt x="20" y="46"/>
                </a:lnTo>
                <a:lnTo>
                  <a:pt x="24" y="48"/>
                </a:lnTo>
                <a:lnTo>
                  <a:pt x="30" y="46"/>
                </a:lnTo>
                <a:lnTo>
                  <a:pt x="34" y="44"/>
                </a:lnTo>
                <a:lnTo>
                  <a:pt x="34" y="40"/>
                </a:lnTo>
                <a:lnTo>
                  <a:pt x="36" y="36"/>
                </a:lnTo>
                <a:lnTo>
                  <a:pt x="36" y="30"/>
                </a:lnTo>
                <a:lnTo>
                  <a:pt x="36" y="22"/>
                </a:lnTo>
                <a:lnTo>
                  <a:pt x="34" y="14"/>
                </a:lnTo>
                <a:lnTo>
                  <a:pt x="30" y="8"/>
                </a:lnTo>
                <a:lnTo>
                  <a:pt x="26" y="6"/>
                </a:lnTo>
                <a:lnTo>
                  <a:pt x="20" y="4"/>
                </a:lnTo>
                <a:close/>
              </a:path>
            </a:pathLst>
          </a:custGeom>
          <a:solidFill>
            <a:srgbClr val="000000"/>
          </a:solidFill>
          <a:ln w="0">
            <a:solidFill>
              <a:srgbClr val="000000"/>
            </a:solidFill>
            <a:prstDash val="solid"/>
            <a:round/>
            <a:headEnd/>
            <a:tailEnd/>
          </a:ln>
        </p:spPr>
        <p:txBody>
          <a:bodyPr/>
          <a:lstStyle/>
          <a:p>
            <a:endParaRPr lang="en-US"/>
          </a:p>
        </p:txBody>
      </p:sp>
      <p:sp>
        <p:nvSpPr>
          <p:cNvPr id="11297" name="Freeform 37">
            <a:extLst>
              <a:ext uri="{FF2B5EF4-FFF2-40B4-BE49-F238E27FC236}">
                <a16:creationId xmlns:a16="http://schemas.microsoft.com/office/drawing/2014/main" id="{42CFF139-2A91-3E41-A055-D48202A1E5FE}"/>
              </a:ext>
            </a:extLst>
          </p:cNvPr>
          <p:cNvSpPr>
            <a:spLocks/>
          </p:cNvSpPr>
          <p:nvPr/>
        </p:nvSpPr>
        <p:spPr bwMode="auto">
          <a:xfrm>
            <a:off x="4121150" y="3746500"/>
            <a:ext cx="79375" cy="79375"/>
          </a:xfrm>
          <a:custGeom>
            <a:avLst/>
            <a:gdLst>
              <a:gd name="T0" fmla="*/ 2147483647 w 50"/>
              <a:gd name="T1" fmla="*/ 0 h 50"/>
              <a:gd name="T2" fmla="*/ 2147483647 w 50"/>
              <a:gd name="T3" fmla="*/ 2147483647 h 50"/>
              <a:gd name="T4" fmla="*/ 2147483647 w 50"/>
              <a:gd name="T5" fmla="*/ 2147483647 h 50"/>
              <a:gd name="T6" fmla="*/ 2147483647 w 50"/>
              <a:gd name="T7" fmla="*/ 2147483647 h 50"/>
              <a:gd name="T8" fmla="*/ 2147483647 w 50"/>
              <a:gd name="T9" fmla="*/ 2147483647 h 50"/>
              <a:gd name="T10" fmla="*/ 2147483647 w 50"/>
              <a:gd name="T11" fmla="*/ 2147483647 h 50"/>
              <a:gd name="T12" fmla="*/ 2147483647 w 50"/>
              <a:gd name="T13" fmla="*/ 2147483647 h 50"/>
              <a:gd name="T14" fmla="*/ 2147483647 w 50"/>
              <a:gd name="T15" fmla="*/ 2147483647 h 50"/>
              <a:gd name="T16" fmla="*/ 2147483647 w 50"/>
              <a:gd name="T17" fmla="*/ 2147483647 h 50"/>
              <a:gd name="T18" fmla="*/ 2147483647 w 50"/>
              <a:gd name="T19" fmla="*/ 2147483647 h 50"/>
              <a:gd name="T20" fmla="*/ 2147483647 w 50"/>
              <a:gd name="T21" fmla="*/ 2147483647 h 50"/>
              <a:gd name="T22" fmla="*/ 2147483647 w 50"/>
              <a:gd name="T23" fmla="*/ 2147483647 h 50"/>
              <a:gd name="T24" fmla="*/ 2147483647 w 50"/>
              <a:gd name="T25" fmla="*/ 2147483647 h 50"/>
              <a:gd name="T26" fmla="*/ 2147483647 w 50"/>
              <a:gd name="T27" fmla="*/ 2147483647 h 50"/>
              <a:gd name="T28" fmla="*/ 2147483647 w 50"/>
              <a:gd name="T29" fmla="*/ 2147483647 h 50"/>
              <a:gd name="T30" fmla="*/ 2147483647 w 50"/>
              <a:gd name="T31" fmla="*/ 2147483647 h 50"/>
              <a:gd name="T32" fmla="*/ 2147483647 w 50"/>
              <a:gd name="T33" fmla="*/ 2147483647 h 50"/>
              <a:gd name="T34" fmla="*/ 2147483647 w 50"/>
              <a:gd name="T35" fmla="*/ 2147483647 h 50"/>
              <a:gd name="T36" fmla="*/ 2147483647 w 50"/>
              <a:gd name="T37" fmla="*/ 2147483647 h 50"/>
              <a:gd name="T38" fmla="*/ 2147483647 w 50"/>
              <a:gd name="T39" fmla="*/ 2147483647 h 50"/>
              <a:gd name="T40" fmla="*/ 2147483647 w 50"/>
              <a:gd name="T41" fmla="*/ 2147483647 h 50"/>
              <a:gd name="T42" fmla="*/ 2147483647 w 50"/>
              <a:gd name="T43" fmla="*/ 2147483647 h 50"/>
              <a:gd name="T44" fmla="*/ 2147483647 w 50"/>
              <a:gd name="T45" fmla="*/ 2147483647 h 50"/>
              <a:gd name="T46" fmla="*/ 2147483647 w 50"/>
              <a:gd name="T47" fmla="*/ 2147483647 h 50"/>
              <a:gd name="T48" fmla="*/ 2147483647 w 50"/>
              <a:gd name="T49" fmla="*/ 2147483647 h 50"/>
              <a:gd name="T50" fmla="*/ 2147483647 w 50"/>
              <a:gd name="T51" fmla="*/ 2147483647 h 50"/>
              <a:gd name="T52" fmla="*/ 2147483647 w 50"/>
              <a:gd name="T53" fmla="*/ 2147483647 h 50"/>
              <a:gd name="T54" fmla="*/ 2147483647 w 50"/>
              <a:gd name="T55" fmla="*/ 2147483647 h 50"/>
              <a:gd name="T56" fmla="*/ 2147483647 w 50"/>
              <a:gd name="T57" fmla="*/ 2147483647 h 50"/>
              <a:gd name="T58" fmla="*/ 2147483647 w 50"/>
              <a:gd name="T59" fmla="*/ 2147483647 h 50"/>
              <a:gd name="T60" fmla="*/ 2147483647 w 50"/>
              <a:gd name="T61" fmla="*/ 0 h 50"/>
              <a:gd name="T62" fmla="*/ 0 w 50"/>
              <a:gd name="T63" fmla="*/ 0 h 50"/>
              <a:gd name="T64" fmla="*/ 0 w 50"/>
              <a:gd name="T65" fmla="*/ 0 h 50"/>
              <a:gd name="T66" fmla="*/ 2147483647 w 50"/>
              <a:gd name="T67" fmla="*/ 0 h 50"/>
              <a:gd name="T68" fmla="*/ 2147483647 w 50"/>
              <a:gd name="T69" fmla="*/ 2147483647 h 50"/>
              <a:gd name="T70" fmla="*/ 2147483647 w 50"/>
              <a:gd name="T71" fmla="*/ 2147483647 h 50"/>
              <a:gd name="T72" fmla="*/ 2147483647 w 50"/>
              <a:gd name="T73" fmla="*/ 2147483647 h 50"/>
              <a:gd name="T74" fmla="*/ 2147483647 w 50"/>
              <a:gd name="T75" fmla="*/ 2147483647 h 50"/>
              <a:gd name="T76" fmla="*/ 2147483647 w 50"/>
              <a:gd name="T77" fmla="*/ 2147483647 h 50"/>
              <a:gd name="T78" fmla="*/ 2147483647 w 50"/>
              <a:gd name="T79" fmla="*/ 2147483647 h 50"/>
              <a:gd name="T80" fmla="*/ 2147483647 w 50"/>
              <a:gd name="T81" fmla="*/ 2147483647 h 50"/>
              <a:gd name="T82" fmla="*/ 2147483647 w 50"/>
              <a:gd name="T83" fmla="*/ 2147483647 h 50"/>
              <a:gd name="T84" fmla="*/ 2147483647 w 50"/>
              <a:gd name="T85" fmla="*/ 2147483647 h 50"/>
              <a:gd name="T86" fmla="*/ 2147483647 w 50"/>
              <a:gd name="T87" fmla="*/ 2147483647 h 50"/>
              <a:gd name="T88" fmla="*/ 2147483647 w 50"/>
              <a:gd name="T89" fmla="*/ 2147483647 h 50"/>
              <a:gd name="T90" fmla="*/ 2147483647 w 50"/>
              <a:gd name="T91" fmla="*/ 2147483647 h 50"/>
              <a:gd name="T92" fmla="*/ 2147483647 w 50"/>
              <a:gd name="T93" fmla="*/ 2147483647 h 50"/>
              <a:gd name="T94" fmla="*/ 2147483647 w 50"/>
              <a:gd name="T95" fmla="*/ 0 h 50"/>
              <a:gd name="T96" fmla="*/ 2147483647 w 50"/>
              <a:gd name="T97" fmla="*/ 0 h 50"/>
              <a:gd name="T98" fmla="*/ 2147483647 w 50"/>
              <a:gd name="T99" fmla="*/ 0 h 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0"/>
              <a:gd name="T151" fmla="*/ 0 h 50"/>
              <a:gd name="T152" fmla="*/ 50 w 50"/>
              <a:gd name="T153" fmla="*/ 50 h 5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0" h="50">
                <a:moveTo>
                  <a:pt x="44" y="0"/>
                </a:moveTo>
                <a:lnTo>
                  <a:pt x="44" y="28"/>
                </a:lnTo>
                <a:lnTo>
                  <a:pt x="44" y="36"/>
                </a:lnTo>
                <a:lnTo>
                  <a:pt x="44" y="40"/>
                </a:lnTo>
                <a:lnTo>
                  <a:pt x="44" y="42"/>
                </a:lnTo>
                <a:lnTo>
                  <a:pt x="46" y="42"/>
                </a:lnTo>
                <a:lnTo>
                  <a:pt x="46" y="44"/>
                </a:lnTo>
                <a:lnTo>
                  <a:pt x="48" y="44"/>
                </a:lnTo>
                <a:lnTo>
                  <a:pt x="50" y="42"/>
                </a:lnTo>
                <a:lnTo>
                  <a:pt x="50" y="44"/>
                </a:lnTo>
                <a:lnTo>
                  <a:pt x="38" y="50"/>
                </a:lnTo>
                <a:lnTo>
                  <a:pt x="36" y="50"/>
                </a:lnTo>
                <a:lnTo>
                  <a:pt x="36" y="38"/>
                </a:lnTo>
                <a:lnTo>
                  <a:pt x="32" y="42"/>
                </a:lnTo>
                <a:lnTo>
                  <a:pt x="28" y="46"/>
                </a:lnTo>
                <a:lnTo>
                  <a:pt x="26" y="48"/>
                </a:lnTo>
                <a:lnTo>
                  <a:pt x="22" y="48"/>
                </a:lnTo>
                <a:lnTo>
                  <a:pt x="18" y="50"/>
                </a:lnTo>
                <a:lnTo>
                  <a:pt x="14" y="48"/>
                </a:lnTo>
                <a:lnTo>
                  <a:pt x="12" y="46"/>
                </a:lnTo>
                <a:lnTo>
                  <a:pt x="8" y="44"/>
                </a:lnTo>
                <a:lnTo>
                  <a:pt x="8" y="40"/>
                </a:lnTo>
                <a:lnTo>
                  <a:pt x="6" y="36"/>
                </a:lnTo>
                <a:lnTo>
                  <a:pt x="6" y="30"/>
                </a:lnTo>
                <a:lnTo>
                  <a:pt x="6" y="8"/>
                </a:lnTo>
                <a:lnTo>
                  <a:pt x="6" y="6"/>
                </a:lnTo>
                <a:lnTo>
                  <a:pt x="6" y="4"/>
                </a:lnTo>
                <a:lnTo>
                  <a:pt x="4" y="2"/>
                </a:lnTo>
                <a:lnTo>
                  <a:pt x="2" y="0"/>
                </a:lnTo>
                <a:lnTo>
                  <a:pt x="0" y="0"/>
                </a:lnTo>
                <a:lnTo>
                  <a:pt x="14" y="0"/>
                </a:lnTo>
                <a:lnTo>
                  <a:pt x="14" y="32"/>
                </a:lnTo>
                <a:lnTo>
                  <a:pt x="16" y="38"/>
                </a:lnTo>
                <a:lnTo>
                  <a:pt x="18" y="40"/>
                </a:lnTo>
                <a:lnTo>
                  <a:pt x="20" y="42"/>
                </a:lnTo>
                <a:lnTo>
                  <a:pt x="22" y="42"/>
                </a:lnTo>
                <a:lnTo>
                  <a:pt x="26" y="42"/>
                </a:lnTo>
                <a:lnTo>
                  <a:pt x="28" y="40"/>
                </a:lnTo>
                <a:lnTo>
                  <a:pt x="32" y="38"/>
                </a:lnTo>
                <a:lnTo>
                  <a:pt x="36" y="36"/>
                </a:lnTo>
                <a:lnTo>
                  <a:pt x="36" y="8"/>
                </a:lnTo>
                <a:lnTo>
                  <a:pt x="34" y="4"/>
                </a:lnTo>
                <a:lnTo>
                  <a:pt x="34" y="2"/>
                </a:lnTo>
                <a:lnTo>
                  <a:pt x="32" y="2"/>
                </a:lnTo>
                <a:lnTo>
                  <a:pt x="28" y="0"/>
                </a:lnTo>
                <a:lnTo>
                  <a:pt x="44" y="0"/>
                </a:lnTo>
                <a:close/>
              </a:path>
            </a:pathLst>
          </a:custGeom>
          <a:solidFill>
            <a:srgbClr val="000000"/>
          </a:solidFill>
          <a:ln w="0">
            <a:solidFill>
              <a:srgbClr val="000000"/>
            </a:solidFill>
            <a:prstDash val="solid"/>
            <a:round/>
            <a:headEnd/>
            <a:tailEnd/>
          </a:ln>
        </p:spPr>
        <p:txBody>
          <a:bodyPr/>
          <a:lstStyle/>
          <a:p>
            <a:endParaRPr lang="en-US"/>
          </a:p>
        </p:txBody>
      </p:sp>
      <p:sp>
        <p:nvSpPr>
          <p:cNvPr id="11298" name="Freeform 38">
            <a:extLst>
              <a:ext uri="{FF2B5EF4-FFF2-40B4-BE49-F238E27FC236}">
                <a16:creationId xmlns:a16="http://schemas.microsoft.com/office/drawing/2014/main" id="{7638F30D-D915-194B-901D-8FEFE130EB34}"/>
              </a:ext>
            </a:extLst>
          </p:cNvPr>
          <p:cNvSpPr>
            <a:spLocks/>
          </p:cNvSpPr>
          <p:nvPr/>
        </p:nvSpPr>
        <p:spPr bwMode="auto">
          <a:xfrm>
            <a:off x="4203700" y="3721100"/>
            <a:ext cx="47625" cy="104775"/>
          </a:xfrm>
          <a:custGeom>
            <a:avLst/>
            <a:gdLst>
              <a:gd name="T0" fmla="*/ 2147483647 w 30"/>
              <a:gd name="T1" fmla="*/ 0 h 66"/>
              <a:gd name="T2" fmla="*/ 2147483647 w 30"/>
              <a:gd name="T3" fmla="*/ 2147483647 h 66"/>
              <a:gd name="T4" fmla="*/ 2147483647 w 30"/>
              <a:gd name="T5" fmla="*/ 2147483647 h 66"/>
              <a:gd name="T6" fmla="*/ 2147483647 w 30"/>
              <a:gd name="T7" fmla="*/ 2147483647 h 66"/>
              <a:gd name="T8" fmla="*/ 2147483647 w 30"/>
              <a:gd name="T9" fmla="*/ 2147483647 h 66"/>
              <a:gd name="T10" fmla="*/ 2147483647 w 30"/>
              <a:gd name="T11" fmla="*/ 2147483647 h 66"/>
              <a:gd name="T12" fmla="*/ 2147483647 w 30"/>
              <a:gd name="T13" fmla="*/ 2147483647 h 66"/>
              <a:gd name="T14" fmla="*/ 2147483647 w 30"/>
              <a:gd name="T15" fmla="*/ 2147483647 h 66"/>
              <a:gd name="T16" fmla="*/ 2147483647 w 30"/>
              <a:gd name="T17" fmla="*/ 2147483647 h 66"/>
              <a:gd name="T18" fmla="*/ 2147483647 w 30"/>
              <a:gd name="T19" fmla="*/ 2147483647 h 66"/>
              <a:gd name="T20" fmla="*/ 2147483647 w 30"/>
              <a:gd name="T21" fmla="*/ 2147483647 h 66"/>
              <a:gd name="T22" fmla="*/ 2147483647 w 30"/>
              <a:gd name="T23" fmla="*/ 2147483647 h 66"/>
              <a:gd name="T24" fmla="*/ 2147483647 w 30"/>
              <a:gd name="T25" fmla="*/ 2147483647 h 66"/>
              <a:gd name="T26" fmla="*/ 2147483647 w 30"/>
              <a:gd name="T27" fmla="*/ 2147483647 h 66"/>
              <a:gd name="T28" fmla="*/ 2147483647 w 30"/>
              <a:gd name="T29" fmla="*/ 2147483647 h 66"/>
              <a:gd name="T30" fmla="*/ 2147483647 w 30"/>
              <a:gd name="T31" fmla="*/ 2147483647 h 66"/>
              <a:gd name="T32" fmla="*/ 2147483647 w 30"/>
              <a:gd name="T33" fmla="*/ 2147483647 h 66"/>
              <a:gd name="T34" fmla="*/ 2147483647 w 30"/>
              <a:gd name="T35" fmla="*/ 2147483647 h 66"/>
              <a:gd name="T36" fmla="*/ 2147483647 w 30"/>
              <a:gd name="T37" fmla="*/ 2147483647 h 66"/>
              <a:gd name="T38" fmla="*/ 2147483647 w 30"/>
              <a:gd name="T39" fmla="*/ 2147483647 h 66"/>
              <a:gd name="T40" fmla="*/ 2147483647 w 30"/>
              <a:gd name="T41" fmla="*/ 2147483647 h 66"/>
              <a:gd name="T42" fmla="*/ 2147483647 w 30"/>
              <a:gd name="T43" fmla="*/ 2147483647 h 66"/>
              <a:gd name="T44" fmla="*/ 2147483647 w 30"/>
              <a:gd name="T45" fmla="*/ 2147483647 h 66"/>
              <a:gd name="T46" fmla="*/ 2147483647 w 30"/>
              <a:gd name="T47" fmla="*/ 2147483647 h 66"/>
              <a:gd name="T48" fmla="*/ 2147483647 w 30"/>
              <a:gd name="T49" fmla="*/ 2147483647 h 66"/>
              <a:gd name="T50" fmla="*/ 2147483647 w 30"/>
              <a:gd name="T51" fmla="*/ 2147483647 h 66"/>
              <a:gd name="T52" fmla="*/ 0 w 30"/>
              <a:gd name="T53" fmla="*/ 2147483647 h 66"/>
              <a:gd name="T54" fmla="*/ 0 w 30"/>
              <a:gd name="T55" fmla="*/ 2147483647 h 66"/>
              <a:gd name="T56" fmla="*/ 2147483647 w 30"/>
              <a:gd name="T57" fmla="*/ 2147483647 h 66"/>
              <a:gd name="T58" fmla="*/ 2147483647 w 30"/>
              <a:gd name="T59" fmla="*/ 2147483647 h 66"/>
              <a:gd name="T60" fmla="*/ 2147483647 w 30"/>
              <a:gd name="T61" fmla="*/ 2147483647 h 66"/>
              <a:gd name="T62" fmla="*/ 2147483647 w 30"/>
              <a:gd name="T63" fmla="*/ 2147483647 h 66"/>
              <a:gd name="T64" fmla="*/ 2147483647 w 30"/>
              <a:gd name="T65" fmla="*/ 2147483647 h 66"/>
              <a:gd name="T66" fmla="*/ 2147483647 w 30"/>
              <a:gd name="T67" fmla="*/ 0 h 66"/>
              <a:gd name="T68" fmla="*/ 2147483647 w 30"/>
              <a:gd name="T69" fmla="*/ 0 h 6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
              <a:gd name="T106" fmla="*/ 0 h 66"/>
              <a:gd name="T107" fmla="*/ 30 w 30"/>
              <a:gd name="T108" fmla="*/ 66 h 6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 h="66">
                <a:moveTo>
                  <a:pt x="16" y="0"/>
                </a:moveTo>
                <a:lnTo>
                  <a:pt x="16" y="16"/>
                </a:lnTo>
                <a:lnTo>
                  <a:pt x="28" y="16"/>
                </a:lnTo>
                <a:lnTo>
                  <a:pt x="28" y="18"/>
                </a:lnTo>
                <a:lnTo>
                  <a:pt x="16" y="18"/>
                </a:lnTo>
                <a:lnTo>
                  <a:pt x="16" y="50"/>
                </a:lnTo>
                <a:lnTo>
                  <a:pt x="18" y="54"/>
                </a:lnTo>
                <a:lnTo>
                  <a:pt x="18" y="56"/>
                </a:lnTo>
                <a:lnTo>
                  <a:pt x="20" y="58"/>
                </a:lnTo>
                <a:lnTo>
                  <a:pt x="22" y="58"/>
                </a:lnTo>
                <a:lnTo>
                  <a:pt x="24" y="58"/>
                </a:lnTo>
                <a:lnTo>
                  <a:pt x="26" y="58"/>
                </a:lnTo>
                <a:lnTo>
                  <a:pt x="26" y="56"/>
                </a:lnTo>
                <a:lnTo>
                  <a:pt x="28" y="54"/>
                </a:lnTo>
                <a:lnTo>
                  <a:pt x="30" y="54"/>
                </a:lnTo>
                <a:lnTo>
                  <a:pt x="28" y="60"/>
                </a:lnTo>
                <a:lnTo>
                  <a:pt x="24" y="62"/>
                </a:lnTo>
                <a:lnTo>
                  <a:pt x="22" y="64"/>
                </a:lnTo>
                <a:lnTo>
                  <a:pt x="18" y="66"/>
                </a:lnTo>
                <a:lnTo>
                  <a:pt x="16" y="64"/>
                </a:lnTo>
                <a:lnTo>
                  <a:pt x="12" y="64"/>
                </a:lnTo>
                <a:lnTo>
                  <a:pt x="10" y="62"/>
                </a:lnTo>
                <a:lnTo>
                  <a:pt x="10" y="60"/>
                </a:lnTo>
                <a:lnTo>
                  <a:pt x="8" y="56"/>
                </a:lnTo>
                <a:lnTo>
                  <a:pt x="8" y="52"/>
                </a:lnTo>
                <a:lnTo>
                  <a:pt x="8" y="18"/>
                </a:lnTo>
                <a:lnTo>
                  <a:pt x="0" y="18"/>
                </a:lnTo>
                <a:lnTo>
                  <a:pt x="4" y="16"/>
                </a:lnTo>
                <a:lnTo>
                  <a:pt x="6" y="14"/>
                </a:lnTo>
                <a:lnTo>
                  <a:pt x="10" y="10"/>
                </a:lnTo>
                <a:lnTo>
                  <a:pt x="12" y="8"/>
                </a:lnTo>
                <a:lnTo>
                  <a:pt x="14" y="4"/>
                </a:lnTo>
                <a:lnTo>
                  <a:pt x="16" y="0"/>
                </a:lnTo>
                <a:close/>
              </a:path>
            </a:pathLst>
          </a:custGeom>
          <a:solidFill>
            <a:srgbClr val="000000"/>
          </a:solidFill>
          <a:ln w="0">
            <a:solidFill>
              <a:srgbClr val="000000"/>
            </a:solidFill>
            <a:prstDash val="solid"/>
            <a:round/>
            <a:headEnd/>
            <a:tailEnd/>
          </a:ln>
        </p:spPr>
        <p:txBody>
          <a:bodyPr/>
          <a:lstStyle/>
          <a:p>
            <a:endParaRPr lang="en-US"/>
          </a:p>
        </p:txBody>
      </p:sp>
      <p:sp>
        <p:nvSpPr>
          <p:cNvPr id="11299" name="Freeform 39">
            <a:extLst>
              <a:ext uri="{FF2B5EF4-FFF2-40B4-BE49-F238E27FC236}">
                <a16:creationId xmlns:a16="http://schemas.microsoft.com/office/drawing/2014/main" id="{C5A6968A-5CF8-B247-B879-615D33B7377A}"/>
              </a:ext>
            </a:extLst>
          </p:cNvPr>
          <p:cNvSpPr>
            <a:spLocks noEditPoints="1"/>
          </p:cNvSpPr>
          <p:nvPr/>
        </p:nvSpPr>
        <p:spPr bwMode="auto">
          <a:xfrm>
            <a:off x="4251325" y="3743325"/>
            <a:ext cx="82550" cy="117475"/>
          </a:xfrm>
          <a:custGeom>
            <a:avLst/>
            <a:gdLst>
              <a:gd name="T0" fmla="*/ 2147483647 w 52"/>
              <a:gd name="T1" fmla="*/ 0 h 74"/>
              <a:gd name="T2" fmla="*/ 2147483647 w 52"/>
              <a:gd name="T3" fmla="*/ 2147483647 h 74"/>
              <a:gd name="T4" fmla="*/ 2147483647 w 52"/>
              <a:gd name="T5" fmla="*/ 2147483647 h 74"/>
              <a:gd name="T6" fmla="*/ 2147483647 w 52"/>
              <a:gd name="T7" fmla="*/ 0 h 74"/>
              <a:gd name="T8" fmla="*/ 2147483647 w 52"/>
              <a:gd name="T9" fmla="*/ 2147483647 h 74"/>
              <a:gd name="T10" fmla="*/ 2147483647 w 52"/>
              <a:gd name="T11" fmla="*/ 2147483647 h 74"/>
              <a:gd name="T12" fmla="*/ 2147483647 w 52"/>
              <a:gd name="T13" fmla="*/ 2147483647 h 74"/>
              <a:gd name="T14" fmla="*/ 2147483647 w 52"/>
              <a:gd name="T15" fmla="*/ 2147483647 h 74"/>
              <a:gd name="T16" fmla="*/ 2147483647 w 52"/>
              <a:gd name="T17" fmla="*/ 2147483647 h 74"/>
              <a:gd name="T18" fmla="*/ 2147483647 w 52"/>
              <a:gd name="T19" fmla="*/ 2147483647 h 74"/>
              <a:gd name="T20" fmla="*/ 2147483647 w 52"/>
              <a:gd name="T21" fmla="*/ 2147483647 h 74"/>
              <a:gd name="T22" fmla="*/ 2147483647 w 52"/>
              <a:gd name="T23" fmla="*/ 2147483647 h 74"/>
              <a:gd name="T24" fmla="*/ 2147483647 w 52"/>
              <a:gd name="T25" fmla="*/ 2147483647 h 74"/>
              <a:gd name="T26" fmla="*/ 2147483647 w 52"/>
              <a:gd name="T27" fmla="*/ 2147483647 h 74"/>
              <a:gd name="T28" fmla="*/ 2147483647 w 52"/>
              <a:gd name="T29" fmla="*/ 2147483647 h 74"/>
              <a:gd name="T30" fmla="*/ 2147483647 w 52"/>
              <a:gd name="T31" fmla="*/ 2147483647 h 74"/>
              <a:gd name="T32" fmla="*/ 0 w 52"/>
              <a:gd name="T33" fmla="*/ 2147483647 h 74"/>
              <a:gd name="T34" fmla="*/ 2147483647 w 52"/>
              <a:gd name="T35" fmla="*/ 2147483647 h 74"/>
              <a:gd name="T36" fmla="*/ 2147483647 w 52"/>
              <a:gd name="T37" fmla="*/ 2147483647 h 74"/>
              <a:gd name="T38" fmla="*/ 2147483647 w 52"/>
              <a:gd name="T39" fmla="*/ 2147483647 h 74"/>
              <a:gd name="T40" fmla="*/ 2147483647 w 52"/>
              <a:gd name="T41" fmla="*/ 2147483647 h 74"/>
              <a:gd name="T42" fmla="*/ 2147483647 w 52"/>
              <a:gd name="T43" fmla="*/ 2147483647 h 74"/>
              <a:gd name="T44" fmla="*/ 2147483647 w 52"/>
              <a:gd name="T45" fmla="*/ 2147483647 h 74"/>
              <a:gd name="T46" fmla="*/ 2147483647 w 52"/>
              <a:gd name="T47" fmla="*/ 2147483647 h 74"/>
              <a:gd name="T48" fmla="*/ 2147483647 w 52"/>
              <a:gd name="T49" fmla="*/ 2147483647 h 74"/>
              <a:gd name="T50" fmla="*/ 2147483647 w 52"/>
              <a:gd name="T51" fmla="*/ 2147483647 h 74"/>
              <a:gd name="T52" fmla="*/ 2147483647 w 52"/>
              <a:gd name="T53" fmla="*/ 2147483647 h 74"/>
              <a:gd name="T54" fmla="*/ 2147483647 w 52"/>
              <a:gd name="T55" fmla="*/ 2147483647 h 74"/>
              <a:gd name="T56" fmla="*/ 2147483647 w 52"/>
              <a:gd name="T57" fmla="*/ 2147483647 h 74"/>
              <a:gd name="T58" fmla="*/ 2147483647 w 52"/>
              <a:gd name="T59" fmla="*/ 2147483647 h 74"/>
              <a:gd name="T60" fmla="*/ 2147483647 w 52"/>
              <a:gd name="T61" fmla="*/ 2147483647 h 74"/>
              <a:gd name="T62" fmla="*/ 2147483647 w 52"/>
              <a:gd name="T63" fmla="*/ 2147483647 h 74"/>
              <a:gd name="T64" fmla="*/ 2147483647 w 52"/>
              <a:gd name="T65" fmla="*/ 2147483647 h 74"/>
              <a:gd name="T66" fmla="*/ 2147483647 w 52"/>
              <a:gd name="T67" fmla="*/ 2147483647 h 74"/>
              <a:gd name="T68" fmla="*/ 2147483647 w 52"/>
              <a:gd name="T69" fmla="*/ 2147483647 h 74"/>
              <a:gd name="T70" fmla="*/ 2147483647 w 52"/>
              <a:gd name="T71" fmla="*/ 2147483647 h 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
              <a:gd name="T109" fmla="*/ 0 h 74"/>
              <a:gd name="T110" fmla="*/ 52 w 52"/>
              <a:gd name="T111" fmla="*/ 74 h 7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 h="74">
                <a:moveTo>
                  <a:pt x="2" y="6"/>
                </a:moveTo>
                <a:lnTo>
                  <a:pt x="16" y="0"/>
                </a:lnTo>
                <a:lnTo>
                  <a:pt x="18" y="0"/>
                </a:lnTo>
                <a:lnTo>
                  <a:pt x="18" y="12"/>
                </a:lnTo>
                <a:lnTo>
                  <a:pt x="22" y="6"/>
                </a:lnTo>
                <a:lnTo>
                  <a:pt x="24" y="4"/>
                </a:lnTo>
                <a:lnTo>
                  <a:pt x="28" y="2"/>
                </a:lnTo>
                <a:lnTo>
                  <a:pt x="32" y="0"/>
                </a:lnTo>
                <a:lnTo>
                  <a:pt x="38" y="2"/>
                </a:lnTo>
                <a:lnTo>
                  <a:pt x="42" y="2"/>
                </a:lnTo>
                <a:lnTo>
                  <a:pt x="46" y="6"/>
                </a:lnTo>
                <a:lnTo>
                  <a:pt x="48" y="12"/>
                </a:lnTo>
                <a:lnTo>
                  <a:pt x="50" y="18"/>
                </a:lnTo>
                <a:lnTo>
                  <a:pt x="52" y="24"/>
                </a:lnTo>
                <a:lnTo>
                  <a:pt x="50" y="32"/>
                </a:lnTo>
                <a:lnTo>
                  <a:pt x="48" y="38"/>
                </a:lnTo>
                <a:lnTo>
                  <a:pt x="44" y="44"/>
                </a:lnTo>
                <a:lnTo>
                  <a:pt x="40" y="48"/>
                </a:lnTo>
                <a:lnTo>
                  <a:pt x="34" y="50"/>
                </a:lnTo>
                <a:lnTo>
                  <a:pt x="28" y="52"/>
                </a:lnTo>
                <a:lnTo>
                  <a:pt x="26" y="50"/>
                </a:lnTo>
                <a:lnTo>
                  <a:pt x="22" y="50"/>
                </a:lnTo>
                <a:lnTo>
                  <a:pt x="20" y="48"/>
                </a:lnTo>
                <a:lnTo>
                  <a:pt x="18" y="46"/>
                </a:lnTo>
                <a:lnTo>
                  <a:pt x="18" y="62"/>
                </a:lnTo>
                <a:lnTo>
                  <a:pt x="18" y="66"/>
                </a:lnTo>
                <a:lnTo>
                  <a:pt x="18" y="70"/>
                </a:lnTo>
                <a:lnTo>
                  <a:pt x="20" y="72"/>
                </a:lnTo>
                <a:lnTo>
                  <a:pt x="22" y="72"/>
                </a:lnTo>
                <a:lnTo>
                  <a:pt x="24" y="72"/>
                </a:lnTo>
                <a:lnTo>
                  <a:pt x="24" y="74"/>
                </a:lnTo>
                <a:lnTo>
                  <a:pt x="0" y="74"/>
                </a:lnTo>
                <a:lnTo>
                  <a:pt x="0" y="72"/>
                </a:lnTo>
                <a:lnTo>
                  <a:pt x="4" y="72"/>
                </a:lnTo>
                <a:lnTo>
                  <a:pt x="6" y="72"/>
                </a:lnTo>
                <a:lnTo>
                  <a:pt x="6" y="70"/>
                </a:lnTo>
                <a:lnTo>
                  <a:pt x="8" y="70"/>
                </a:lnTo>
                <a:lnTo>
                  <a:pt x="8" y="66"/>
                </a:lnTo>
                <a:lnTo>
                  <a:pt x="8" y="62"/>
                </a:lnTo>
                <a:lnTo>
                  <a:pt x="8" y="16"/>
                </a:lnTo>
                <a:lnTo>
                  <a:pt x="8" y="12"/>
                </a:lnTo>
                <a:lnTo>
                  <a:pt x="8" y="10"/>
                </a:lnTo>
                <a:lnTo>
                  <a:pt x="8" y="8"/>
                </a:lnTo>
                <a:lnTo>
                  <a:pt x="6" y="8"/>
                </a:lnTo>
                <a:lnTo>
                  <a:pt x="6" y="6"/>
                </a:lnTo>
                <a:lnTo>
                  <a:pt x="4" y="6"/>
                </a:lnTo>
                <a:lnTo>
                  <a:pt x="2" y="8"/>
                </a:lnTo>
                <a:lnTo>
                  <a:pt x="2" y="6"/>
                </a:lnTo>
                <a:close/>
                <a:moveTo>
                  <a:pt x="18" y="16"/>
                </a:moveTo>
                <a:lnTo>
                  <a:pt x="18" y="32"/>
                </a:lnTo>
                <a:lnTo>
                  <a:pt x="18" y="38"/>
                </a:lnTo>
                <a:lnTo>
                  <a:pt x="18" y="40"/>
                </a:lnTo>
                <a:lnTo>
                  <a:pt x="20" y="44"/>
                </a:lnTo>
                <a:lnTo>
                  <a:pt x="22" y="46"/>
                </a:lnTo>
                <a:lnTo>
                  <a:pt x="24" y="48"/>
                </a:lnTo>
                <a:lnTo>
                  <a:pt x="28" y="48"/>
                </a:lnTo>
                <a:lnTo>
                  <a:pt x="34" y="46"/>
                </a:lnTo>
                <a:lnTo>
                  <a:pt x="38" y="44"/>
                </a:lnTo>
                <a:lnTo>
                  <a:pt x="40" y="40"/>
                </a:lnTo>
                <a:lnTo>
                  <a:pt x="42" y="34"/>
                </a:lnTo>
                <a:lnTo>
                  <a:pt x="42" y="28"/>
                </a:lnTo>
                <a:lnTo>
                  <a:pt x="42" y="22"/>
                </a:lnTo>
                <a:lnTo>
                  <a:pt x="40" y="16"/>
                </a:lnTo>
                <a:lnTo>
                  <a:pt x="38" y="12"/>
                </a:lnTo>
                <a:lnTo>
                  <a:pt x="34" y="10"/>
                </a:lnTo>
                <a:lnTo>
                  <a:pt x="28" y="8"/>
                </a:lnTo>
                <a:lnTo>
                  <a:pt x="26" y="8"/>
                </a:lnTo>
                <a:lnTo>
                  <a:pt x="24" y="10"/>
                </a:lnTo>
                <a:lnTo>
                  <a:pt x="22" y="12"/>
                </a:lnTo>
                <a:lnTo>
                  <a:pt x="18" y="16"/>
                </a:lnTo>
                <a:close/>
              </a:path>
            </a:pathLst>
          </a:custGeom>
          <a:solidFill>
            <a:srgbClr val="000000"/>
          </a:solidFill>
          <a:ln w="0">
            <a:solidFill>
              <a:srgbClr val="000000"/>
            </a:solidFill>
            <a:prstDash val="solid"/>
            <a:round/>
            <a:headEnd/>
            <a:tailEnd/>
          </a:ln>
        </p:spPr>
        <p:txBody>
          <a:bodyPr/>
          <a:lstStyle/>
          <a:p>
            <a:endParaRPr lang="en-US"/>
          </a:p>
        </p:txBody>
      </p:sp>
      <p:sp>
        <p:nvSpPr>
          <p:cNvPr id="11300" name="Freeform 40">
            <a:extLst>
              <a:ext uri="{FF2B5EF4-FFF2-40B4-BE49-F238E27FC236}">
                <a16:creationId xmlns:a16="http://schemas.microsoft.com/office/drawing/2014/main" id="{081BBA7B-B240-3A48-96E5-A7120DBC14A6}"/>
              </a:ext>
            </a:extLst>
          </p:cNvPr>
          <p:cNvSpPr>
            <a:spLocks/>
          </p:cNvSpPr>
          <p:nvPr/>
        </p:nvSpPr>
        <p:spPr bwMode="auto">
          <a:xfrm>
            <a:off x="4340225" y="3746500"/>
            <a:ext cx="82550" cy="79375"/>
          </a:xfrm>
          <a:custGeom>
            <a:avLst/>
            <a:gdLst>
              <a:gd name="T0" fmla="*/ 2147483647 w 52"/>
              <a:gd name="T1" fmla="*/ 0 h 50"/>
              <a:gd name="T2" fmla="*/ 2147483647 w 52"/>
              <a:gd name="T3" fmla="*/ 2147483647 h 50"/>
              <a:gd name="T4" fmla="*/ 2147483647 w 52"/>
              <a:gd name="T5" fmla="*/ 2147483647 h 50"/>
              <a:gd name="T6" fmla="*/ 2147483647 w 52"/>
              <a:gd name="T7" fmla="*/ 2147483647 h 50"/>
              <a:gd name="T8" fmla="*/ 2147483647 w 52"/>
              <a:gd name="T9" fmla="*/ 2147483647 h 50"/>
              <a:gd name="T10" fmla="*/ 2147483647 w 52"/>
              <a:gd name="T11" fmla="*/ 2147483647 h 50"/>
              <a:gd name="T12" fmla="*/ 2147483647 w 52"/>
              <a:gd name="T13" fmla="*/ 2147483647 h 50"/>
              <a:gd name="T14" fmla="*/ 2147483647 w 52"/>
              <a:gd name="T15" fmla="*/ 2147483647 h 50"/>
              <a:gd name="T16" fmla="*/ 2147483647 w 52"/>
              <a:gd name="T17" fmla="*/ 2147483647 h 50"/>
              <a:gd name="T18" fmla="*/ 2147483647 w 52"/>
              <a:gd name="T19" fmla="*/ 2147483647 h 50"/>
              <a:gd name="T20" fmla="*/ 2147483647 w 52"/>
              <a:gd name="T21" fmla="*/ 2147483647 h 50"/>
              <a:gd name="T22" fmla="*/ 2147483647 w 52"/>
              <a:gd name="T23" fmla="*/ 2147483647 h 50"/>
              <a:gd name="T24" fmla="*/ 2147483647 w 52"/>
              <a:gd name="T25" fmla="*/ 2147483647 h 50"/>
              <a:gd name="T26" fmla="*/ 2147483647 w 52"/>
              <a:gd name="T27" fmla="*/ 2147483647 h 50"/>
              <a:gd name="T28" fmla="*/ 2147483647 w 52"/>
              <a:gd name="T29" fmla="*/ 2147483647 h 50"/>
              <a:gd name="T30" fmla="*/ 2147483647 w 52"/>
              <a:gd name="T31" fmla="*/ 2147483647 h 50"/>
              <a:gd name="T32" fmla="*/ 2147483647 w 52"/>
              <a:gd name="T33" fmla="*/ 2147483647 h 50"/>
              <a:gd name="T34" fmla="*/ 2147483647 w 52"/>
              <a:gd name="T35" fmla="*/ 2147483647 h 50"/>
              <a:gd name="T36" fmla="*/ 2147483647 w 52"/>
              <a:gd name="T37" fmla="*/ 2147483647 h 50"/>
              <a:gd name="T38" fmla="*/ 2147483647 w 52"/>
              <a:gd name="T39" fmla="*/ 2147483647 h 50"/>
              <a:gd name="T40" fmla="*/ 2147483647 w 52"/>
              <a:gd name="T41" fmla="*/ 2147483647 h 50"/>
              <a:gd name="T42" fmla="*/ 2147483647 w 52"/>
              <a:gd name="T43" fmla="*/ 2147483647 h 50"/>
              <a:gd name="T44" fmla="*/ 2147483647 w 52"/>
              <a:gd name="T45" fmla="*/ 2147483647 h 50"/>
              <a:gd name="T46" fmla="*/ 2147483647 w 52"/>
              <a:gd name="T47" fmla="*/ 2147483647 h 50"/>
              <a:gd name="T48" fmla="*/ 2147483647 w 52"/>
              <a:gd name="T49" fmla="*/ 2147483647 h 50"/>
              <a:gd name="T50" fmla="*/ 2147483647 w 52"/>
              <a:gd name="T51" fmla="*/ 2147483647 h 50"/>
              <a:gd name="T52" fmla="*/ 2147483647 w 52"/>
              <a:gd name="T53" fmla="*/ 2147483647 h 50"/>
              <a:gd name="T54" fmla="*/ 2147483647 w 52"/>
              <a:gd name="T55" fmla="*/ 2147483647 h 50"/>
              <a:gd name="T56" fmla="*/ 2147483647 w 52"/>
              <a:gd name="T57" fmla="*/ 2147483647 h 50"/>
              <a:gd name="T58" fmla="*/ 2147483647 w 52"/>
              <a:gd name="T59" fmla="*/ 2147483647 h 50"/>
              <a:gd name="T60" fmla="*/ 2147483647 w 52"/>
              <a:gd name="T61" fmla="*/ 0 h 50"/>
              <a:gd name="T62" fmla="*/ 0 w 52"/>
              <a:gd name="T63" fmla="*/ 0 h 50"/>
              <a:gd name="T64" fmla="*/ 0 w 52"/>
              <a:gd name="T65" fmla="*/ 0 h 50"/>
              <a:gd name="T66" fmla="*/ 2147483647 w 52"/>
              <a:gd name="T67" fmla="*/ 0 h 50"/>
              <a:gd name="T68" fmla="*/ 2147483647 w 52"/>
              <a:gd name="T69" fmla="*/ 2147483647 h 50"/>
              <a:gd name="T70" fmla="*/ 2147483647 w 52"/>
              <a:gd name="T71" fmla="*/ 2147483647 h 50"/>
              <a:gd name="T72" fmla="*/ 2147483647 w 52"/>
              <a:gd name="T73" fmla="*/ 2147483647 h 50"/>
              <a:gd name="T74" fmla="*/ 2147483647 w 52"/>
              <a:gd name="T75" fmla="*/ 2147483647 h 50"/>
              <a:gd name="T76" fmla="*/ 2147483647 w 52"/>
              <a:gd name="T77" fmla="*/ 2147483647 h 50"/>
              <a:gd name="T78" fmla="*/ 2147483647 w 52"/>
              <a:gd name="T79" fmla="*/ 2147483647 h 50"/>
              <a:gd name="T80" fmla="*/ 2147483647 w 52"/>
              <a:gd name="T81" fmla="*/ 2147483647 h 50"/>
              <a:gd name="T82" fmla="*/ 2147483647 w 52"/>
              <a:gd name="T83" fmla="*/ 2147483647 h 50"/>
              <a:gd name="T84" fmla="*/ 2147483647 w 52"/>
              <a:gd name="T85" fmla="*/ 2147483647 h 50"/>
              <a:gd name="T86" fmla="*/ 2147483647 w 52"/>
              <a:gd name="T87" fmla="*/ 2147483647 h 50"/>
              <a:gd name="T88" fmla="*/ 2147483647 w 52"/>
              <a:gd name="T89" fmla="*/ 2147483647 h 50"/>
              <a:gd name="T90" fmla="*/ 2147483647 w 52"/>
              <a:gd name="T91" fmla="*/ 2147483647 h 50"/>
              <a:gd name="T92" fmla="*/ 2147483647 w 52"/>
              <a:gd name="T93" fmla="*/ 2147483647 h 50"/>
              <a:gd name="T94" fmla="*/ 2147483647 w 52"/>
              <a:gd name="T95" fmla="*/ 0 h 50"/>
              <a:gd name="T96" fmla="*/ 2147483647 w 52"/>
              <a:gd name="T97" fmla="*/ 0 h 50"/>
              <a:gd name="T98" fmla="*/ 2147483647 w 52"/>
              <a:gd name="T99" fmla="*/ 0 h 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2"/>
              <a:gd name="T151" fmla="*/ 0 h 50"/>
              <a:gd name="T152" fmla="*/ 52 w 52"/>
              <a:gd name="T153" fmla="*/ 50 h 5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2" h="50">
                <a:moveTo>
                  <a:pt x="44" y="0"/>
                </a:moveTo>
                <a:lnTo>
                  <a:pt x="44" y="28"/>
                </a:lnTo>
                <a:lnTo>
                  <a:pt x="44" y="36"/>
                </a:lnTo>
                <a:lnTo>
                  <a:pt x="44" y="40"/>
                </a:lnTo>
                <a:lnTo>
                  <a:pt x="46" y="42"/>
                </a:lnTo>
                <a:lnTo>
                  <a:pt x="46" y="44"/>
                </a:lnTo>
                <a:lnTo>
                  <a:pt x="48" y="44"/>
                </a:lnTo>
                <a:lnTo>
                  <a:pt x="50" y="44"/>
                </a:lnTo>
                <a:lnTo>
                  <a:pt x="50" y="42"/>
                </a:lnTo>
                <a:lnTo>
                  <a:pt x="52" y="44"/>
                </a:lnTo>
                <a:lnTo>
                  <a:pt x="38" y="50"/>
                </a:lnTo>
                <a:lnTo>
                  <a:pt x="36" y="50"/>
                </a:lnTo>
                <a:lnTo>
                  <a:pt x="36" y="38"/>
                </a:lnTo>
                <a:lnTo>
                  <a:pt x="32" y="42"/>
                </a:lnTo>
                <a:lnTo>
                  <a:pt x="28" y="46"/>
                </a:lnTo>
                <a:lnTo>
                  <a:pt x="26" y="48"/>
                </a:lnTo>
                <a:lnTo>
                  <a:pt x="22" y="48"/>
                </a:lnTo>
                <a:lnTo>
                  <a:pt x="18" y="50"/>
                </a:lnTo>
                <a:lnTo>
                  <a:pt x="14" y="48"/>
                </a:lnTo>
                <a:lnTo>
                  <a:pt x="12" y="46"/>
                </a:lnTo>
                <a:lnTo>
                  <a:pt x="10" y="44"/>
                </a:lnTo>
                <a:lnTo>
                  <a:pt x="8" y="40"/>
                </a:lnTo>
                <a:lnTo>
                  <a:pt x="6" y="36"/>
                </a:lnTo>
                <a:lnTo>
                  <a:pt x="6" y="30"/>
                </a:lnTo>
                <a:lnTo>
                  <a:pt x="6" y="8"/>
                </a:lnTo>
                <a:lnTo>
                  <a:pt x="6" y="6"/>
                </a:lnTo>
                <a:lnTo>
                  <a:pt x="6" y="4"/>
                </a:lnTo>
                <a:lnTo>
                  <a:pt x="4" y="2"/>
                </a:lnTo>
                <a:lnTo>
                  <a:pt x="2" y="0"/>
                </a:lnTo>
                <a:lnTo>
                  <a:pt x="0" y="0"/>
                </a:lnTo>
                <a:lnTo>
                  <a:pt x="16" y="0"/>
                </a:lnTo>
                <a:lnTo>
                  <a:pt x="16" y="32"/>
                </a:lnTo>
                <a:lnTo>
                  <a:pt x="16" y="38"/>
                </a:lnTo>
                <a:lnTo>
                  <a:pt x="18" y="40"/>
                </a:lnTo>
                <a:lnTo>
                  <a:pt x="20" y="42"/>
                </a:lnTo>
                <a:lnTo>
                  <a:pt x="24" y="42"/>
                </a:lnTo>
                <a:lnTo>
                  <a:pt x="26" y="42"/>
                </a:lnTo>
                <a:lnTo>
                  <a:pt x="28" y="40"/>
                </a:lnTo>
                <a:lnTo>
                  <a:pt x="32" y="38"/>
                </a:lnTo>
                <a:lnTo>
                  <a:pt x="36" y="36"/>
                </a:lnTo>
                <a:lnTo>
                  <a:pt x="36" y="8"/>
                </a:lnTo>
                <a:lnTo>
                  <a:pt x="36" y="4"/>
                </a:lnTo>
                <a:lnTo>
                  <a:pt x="34" y="2"/>
                </a:lnTo>
                <a:lnTo>
                  <a:pt x="32" y="2"/>
                </a:lnTo>
                <a:lnTo>
                  <a:pt x="28" y="0"/>
                </a:lnTo>
                <a:lnTo>
                  <a:pt x="44" y="0"/>
                </a:lnTo>
                <a:close/>
              </a:path>
            </a:pathLst>
          </a:custGeom>
          <a:solidFill>
            <a:srgbClr val="000000"/>
          </a:solidFill>
          <a:ln w="0">
            <a:solidFill>
              <a:srgbClr val="000000"/>
            </a:solidFill>
            <a:prstDash val="solid"/>
            <a:round/>
            <a:headEnd/>
            <a:tailEnd/>
          </a:ln>
        </p:spPr>
        <p:txBody>
          <a:bodyPr/>
          <a:lstStyle/>
          <a:p>
            <a:endParaRPr lang="en-US"/>
          </a:p>
        </p:txBody>
      </p:sp>
      <p:sp>
        <p:nvSpPr>
          <p:cNvPr id="11301" name="Freeform 41">
            <a:extLst>
              <a:ext uri="{FF2B5EF4-FFF2-40B4-BE49-F238E27FC236}">
                <a16:creationId xmlns:a16="http://schemas.microsoft.com/office/drawing/2014/main" id="{90E6F683-7CE0-D243-B1C7-8DFFD49EC1CB}"/>
              </a:ext>
            </a:extLst>
          </p:cNvPr>
          <p:cNvSpPr>
            <a:spLocks/>
          </p:cNvSpPr>
          <p:nvPr/>
        </p:nvSpPr>
        <p:spPr bwMode="auto">
          <a:xfrm>
            <a:off x="4422775" y="3721100"/>
            <a:ext cx="47625" cy="104775"/>
          </a:xfrm>
          <a:custGeom>
            <a:avLst/>
            <a:gdLst>
              <a:gd name="T0" fmla="*/ 2147483647 w 30"/>
              <a:gd name="T1" fmla="*/ 0 h 66"/>
              <a:gd name="T2" fmla="*/ 2147483647 w 30"/>
              <a:gd name="T3" fmla="*/ 2147483647 h 66"/>
              <a:gd name="T4" fmla="*/ 2147483647 w 30"/>
              <a:gd name="T5" fmla="*/ 2147483647 h 66"/>
              <a:gd name="T6" fmla="*/ 2147483647 w 30"/>
              <a:gd name="T7" fmla="*/ 2147483647 h 66"/>
              <a:gd name="T8" fmla="*/ 2147483647 w 30"/>
              <a:gd name="T9" fmla="*/ 2147483647 h 66"/>
              <a:gd name="T10" fmla="*/ 2147483647 w 30"/>
              <a:gd name="T11" fmla="*/ 2147483647 h 66"/>
              <a:gd name="T12" fmla="*/ 2147483647 w 30"/>
              <a:gd name="T13" fmla="*/ 2147483647 h 66"/>
              <a:gd name="T14" fmla="*/ 2147483647 w 30"/>
              <a:gd name="T15" fmla="*/ 2147483647 h 66"/>
              <a:gd name="T16" fmla="*/ 2147483647 w 30"/>
              <a:gd name="T17" fmla="*/ 2147483647 h 66"/>
              <a:gd name="T18" fmla="*/ 2147483647 w 30"/>
              <a:gd name="T19" fmla="*/ 2147483647 h 66"/>
              <a:gd name="T20" fmla="*/ 2147483647 w 30"/>
              <a:gd name="T21" fmla="*/ 2147483647 h 66"/>
              <a:gd name="T22" fmla="*/ 2147483647 w 30"/>
              <a:gd name="T23" fmla="*/ 2147483647 h 66"/>
              <a:gd name="T24" fmla="*/ 2147483647 w 30"/>
              <a:gd name="T25" fmla="*/ 2147483647 h 66"/>
              <a:gd name="T26" fmla="*/ 2147483647 w 30"/>
              <a:gd name="T27" fmla="*/ 2147483647 h 66"/>
              <a:gd name="T28" fmla="*/ 2147483647 w 30"/>
              <a:gd name="T29" fmla="*/ 2147483647 h 66"/>
              <a:gd name="T30" fmla="*/ 2147483647 w 30"/>
              <a:gd name="T31" fmla="*/ 2147483647 h 66"/>
              <a:gd name="T32" fmla="*/ 2147483647 w 30"/>
              <a:gd name="T33" fmla="*/ 2147483647 h 66"/>
              <a:gd name="T34" fmla="*/ 2147483647 w 30"/>
              <a:gd name="T35" fmla="*/ 2147483647 h 66"/>
              <a:gd name="T36" fmla="*/ 2147483647 w 30"/>
              <a:gd name="T37" fmla="*/ 2147483647 h 66"/>
              <a:gd name="T38" fmla="*/ 2147483647 w 30"/>
              <a:gd name="T39" fmla="*/ 2147483647 h 66"/>
              <a:gd name="T40" fmla="*/ 2147483647 w 30"/>
              <a:gd name="T41" fmla="*/ 2147483647 h 66"/>
              <a:gd name="T42" fmla="*/ 2147483647 w 30"/>
              <a:gd name="T43" fmla="*/ 2147483647 h 66"/>
              <a:gd name="T44" fmla="*/ 2147483647 w 30"/>
              <a:gd name="T45" fmla="*/ 2147483647 h 66"/>
              <a:gd name="T46" fmla="*/ 2147483647 w 30"/>
              <a:gd name="T47" fmla="*/ 2147483647 h 66"/>
              <a:gd name="T48" fmla="*/ 2147483647 w 30"/>
              <a:gd name="T49" fmla="*/ 2147483647 h 66"/>
              <a:gd name="T50" fmla="*/ 2147483647 w 30"/>
              <a:gd name="T51" fmla="*/ 2147483647 h 66"/>
              <a:gd name="T52" fmla="*/ 0 w 30"/>
              <a:gd name="T53" fmla="*/ 2147483647 h 66"/>
              <a:gd name="T54" fmla="*/ 0 w 30"/>
              <a:gd name="T55" fmla="*/ 2147483647 h 66"/>
              <a:gd name="T56" fmla="*/ 2147483647 w 30"/>
              <a:gd name="T57" fmla="*/ 2147483647 h 66"/>
              <a:gd name="T58" fmla="*/ 2147483647 w 30"/>
              <a:gd name="T59" fmla="*/ 2147483647 h 66"/>
              <a:gd name="T60" fmla="*/ 2147483647 w 30"/>
              <a:gd name="T61" fmla="*/ 2147483647 h 66"/>
              <a:gd name="T62" fmla="*/ 2147483647 w 30"/>
              <a:gd name="T63" fmla="*/ 2147483647 h 66"/>
              <a:gd name="T64" fmla="*/ 2147483647 w 30"/>
              <a:gd name="T65" fmla="*/ 2147483647 h 66"/>
              <a:gd name="T66" fmla="*/ 2147483647 w 30"/>
              <a:gd name="T67" fmla="*/ 0 h 66"/>
              <a:gd name="T68" fmla="*/ 2147483647 w 30"/>
              <a:gd name="T69" fmla="*/ 0 h 6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
              <a:gd name="T106" fmla="*/ 0 h 66"/>
              <a:gd name="T107" fmla="*/ 30 w 30"/>
              <a:gd name="T108" fmla="*/ 66 h 6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 h="66">
                <a:moveTo>
                  <a:pt x="18" y="0"/>
                </a:moveTo>
                <a:lnTo>
                  <a:pt x="18" y="16"/>
                </a:lnTo>
                <a:lnTo>
                  <a:pt x="28" y="16"/>
                </a:lnTo>
                <a:lnTo>
                  <a:pt x="28" y="18"/>
                </a:lnTo>
                <a:lnTo>
                  <a:pt x="18" y="18"/>
                </a:lnTo>
                <a:lnTo>
                  <a:pt x="18" y="50"/>
                </a:lnTo>
                <a:lnTo>
                  <a:pt x="18" y="54"/>
                </a:lnTo>
                <a:lnTo>
                  <a:pt x="18" y="56"/>
                </a:lnTo>
                <a:lnTo>
                  <a:pt x="20" y="58"/>
                </a:lnTo>
                <a:lnTo>
                  <a:pt x="22" y="58"/>
                </a:lnTo>
                <a:lnTo>
                  <a:pt x="24" y="58"/>
                </a:lnTo>
                <a:lnTo>
                  <a:pt x="26" y="58"/>
                </a:lnTo>
                <a:lnTo>
                  <a:pt x="28" y="56"/>
                </a:lnTo>
                <a:lnTo>
                  <a:pt x="28" y="54"/>
                </a:lnTo>
                <a:lnTo>
                  <a:pt x="30" y="54"/>
                </a:lnTo>
                <a:lnTo>
                  <a:pt x="28" y="60"/>
                </a:lnTo>
                <a:lnTo>
                  <a:pt x="26" y="62"/>
                </a:lnTo>
                <a:lnTo>
                  <a:pt x="22" y="64"/>
                </a:lnTo>
                <a:lnTo>
                  <a:pt x="18" y="66"/>
                </a:lnTo>
                <a:lnTo>
                  <a:pt x="16" y="64"/>
                </a:lnTo>
                <a:lnTo>
                  <a:pt x="14" y="64"/>
                </a:lnTo>
                <a:lnTo>
                  <a:pt x="10" y="62"/>
                </a:lnTo>
                <a:lnTo>
                  <a:pt x="10" y="60"/>
                </a:lnTo>
                <a:lnTo>
                  <a:pt x="8" y="56"/>
                </a:lnTo>
                <a:lnTo>
                  <a:pt x="8" y="52"/>
                </a:lnTo>
                <a:lnTo>
                  <a:pt x="8" y="18"/>
                </a:lnTo>
                <a:lnTo>
                  <a:pt x="0" y="18"/>
                </a:lnTo>
                <a:lnTo>
                  <a:pt x="4" y="16"/>
                </a:lnTo>
                <a:lnTo>
                  <a:pt x="6" y="14"/>
                </a:lnTo>
                <a:lnTo>
                  <a:pt x="10" y="10"/>
                </a:lnTo>
                <a:lnTo>
                  <a:pt x="12" y="8"/>
                </a:lnTo>
                <a:lnTo>
                  <a:pt x="14" y="4"/>
                </a:lnTo>
                <a:lnTo>
                  <a:pt x="16" y="0"/>
                </a:lnTo>
                <a:lnTo>
                  <a:pt x="18" y="0"/>
                </a:lnTo>
                <a:close/>
              </a:path>
            </a:pathLst>
          </a:custGeom>
          <a:solidFill>
            <a:srgbClr val="000000"/>
          </a:solidFill>
          <a:ln w="0">
            <a:solidFill>
              <a:srgbClr val="000000"/>
            </a:solidFill>
            <a:prstDash val="solid"/>
            <a:round/>
            <a:headEnd/>
            <a:tailEnd/>
          </a:ln>
        </p:spPr>
        <p:txBody>
          <a:bodyPr/>
          <a:lstStyle/>
          <a:p>
            <a:endParaRPr lang="en-US"/>
          </a:p>
        </p:txBody>
      </p:sp>
      <p:sp>
        <p:nvSpPr>
          <p:cNvPr id="11302" name="Freeform 42">
            <a:extLst>
              <a:ext uri="{FF2B5EF4-FFF2-40B4-BE49-F238E27FC236}">
                <a16:creationId xmlns:a16="http://schemas.microsoft.com/office/drawing/2014/main" id="{FB6D19C2-5C90-1C4B-BF6E-25EB6274E026}"/>
              </a:ext>
            </a:extLst>
          </p:cNvPr>
          <p:cNvSpPr>
            <a:spLocks/>
          </p:cNvSpPr>
          <p:nvPr/>
        </p:nvSpPr>
        <p:spPr bwMode="auto">
          <a:xfrm>
            <a:off x="4479925" y="3705225"/>
            <a:ext cx="44450" cy="152400"/>
          </a:xfrm>
          <a:custGeom>
            <a:avLst/>
            <a:gdLst>
              <a:gd name="T0" fmla="*/ 2147483647 w 28"/>
              <a:gd name="T1" fmla="*/ 2147483647 h 96"/>
              <a:gd name="T2" fmla="*/ 2147483647 w 28"/>
              <a:gd name="T3" fmla="*/ 2147483647 h 96"/>
              <a:gd name="T4" fmla="*/ 2147483647 w 28"/>
              <a:gd name="T5" fmla="*/ 2147483647 h 96"/>
              <a:gd name="T6" fmla="*/ 2147483647 w 28"/>
              <a:gd name="T7" fmla="*/ 2147483647 h 96"/>
              <a:gd name="T8" fmla="*/ 2147483647 w 28"/>
              <a:gd name="T9" fmla="*/ 2147483647 h 96"/>
              <a:gd name="T10" fmla="*/ 2147483647 w 28"/>
              <a:gd name="T11" fmla="*/ 2147483647 h 96"/>
              <a:gd name="T12" fmla="*/ 0 w 28"/>
              <a:gd name="T13" fmla="*/ 2147483647 h 96"/>
              <a:gd name="T14" fmla="*/ 0 w 28"/>
              <a:gd name="T15" fmla="*/ 2147483647 h 96"/>
              <a:gd name="T16" fmla="*/ 0 w 28"/>
              <a:gd name="T17" fmla="*/ 2147483647 h 96"/>
              <a:gd name="T18" fmla="*/ 2147483647 w 28"/>
              <a:gd name="T19" fmla="*/ 2147483647 h 96"/>
              <a:gd name="T20" fmla="*/ 2147483647 w 28"/>
              <a:gd name="T21" fmla="*/ 2147483647 h 96"/>
              <a:gd name="T22" fmla="*/ 2147483647 w 28"/>
              <a:gd name="T23" fmla="*/ 2147483647 h 96"/>
              <a:gd name="T24" fmla="*/ 2147483647 w 28"/>
              <a:gd name="T25" fmla="*/ 2147483647 h 96"/>
              <a:gd name="T26" fmla="*/ 2147483647 w 28"/>
              <a:gd name="T27" fmla="*/ 0 h 96"/>
              <a:gd name="T28" fmla="*/ 2147483647 w 28"/>
              <a:gd name="T29" fmla="*/ 2147483647 h 96"/>
              <a:gd name="T30" fmla="*/ 2147483647 w 28"/>
              <a:gd name="T31" fmla="*/ 2147483647 h 96"/>
              <a:gd name="T32" fmla="*/ 2147483647 w 28"/>
              <a:gd name="T33" fmla="*/ 2147483647 h 96"/>
              <a:gd name="T34" fmla="*/ 2147483647 w 28"/>
              <a:gd name="T35" fmla="*/ 2147483647 h 96"/>
              <a:gd name="T36" fmla="*/ 2147483647 w 28"/>
              <a:gd name="T37" fmla="*/ 2147483647 h 96"/>
              <a:gd name="T38" fmla="*/ 2147483647 w 28"/>
              <a:gd name="T39" fmla="*/ 2147483647 h 96"/>
              <a:gd name="T40" fmla="*/ 2147483647 w 28"/>
              <a:gd name="T41" fmla="*/ 2147483647 h 96"/>
              <a:gd name="T42" fmla="*/ 2147483647 w 28"/>
              <a:gd name="T43" fmla="*/ 2147483647 h 96"/>
              <a:gd name="T44" fmla="*/ 2147483647 w 28"/>
              <a:gd name="T45" fmla="*/ 2147483647 h 96"/>
              <a:gd name="T46" fmla="*/ 2147483647 w 28"/>
              <a:gd name="T47" fmla="*/ 2147483647 h 96"/>
              <a:gd name="T48" fmla="*/ 2147483647 w 28"/>
              <a:gd name="T49" fmla="*/ 2147483647 h 96"/>
              <a:gd name="T50" fmla="*/ 2147483647 w 28"/>
              <a:gd name="T51" fmla="*/ 2147483647 h 96"/>
              <a:gd name="T52" fmla="*/ 2147483647 w 28"/>
              <a:gd name="T53" fmla="*/ 2147483647 h 96"/>
              <a:gd name="T54" fmla="*/ 2147483647 w 28"/>
              <a:gd name="T55" fmla="*/ 2147483647 h 96"/>
              <a:gd name="T56" fmla="*/ 2147483647 w 28"/>
              <a:gd name="T57" fmla="*/ 2147483647 h 9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
              <a:gd name="T88" fmla="*/ 0 h 96"/>
              <a:gd name="T89" fmla="*/ 28 w 28"/>
              <a:gd name="T90" fmla="*/ 96 h 9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 h="96">
                <a:moveTo>
                  <a:pt x="28" y="94"/>
                </a:moveTo>
                <a:lnTo>
                  <a:pt x="28" y="96"/>
                </a:lnTo>
                <a:lnTo>
                  <a:pt x="22" y="92"/>
                </a:lnTo>
                <a:lnTo>
                  <a:pt x="16" y="88"/>
                </a:lnTo>
                <a:lnTo>
                  <a:pt x="8" y="80"/>
                </a:lnTo>
                <a:lnTo>
                  <a:pt x="4" y="70"/>
                </a:lnTo>
                <a:lnTo>
                  <a:pt x="0" y="60"/>
                </a:lnTo>
                <a:lnTo>
                  <a:pt x="0" y="48"/>
                </a:lnTo>
                <a:lnTo>
                  <a:pt x="0" y="38"/>
                </a:lnTo>
                <a:lnTo>
                  <a:pt x="2" y="28"/>
                </a:lnTo>
                <a:lnTo>
                  <a:pt x="8" y="18"/>
                </a:lnTo>
                <a:lnTo>
                  <a:pt x="14" y="10"/>
                </a:lnTo>
                <a:lnTo>
                  <a:pt x="20" y="4"/>
                </a:lnTo>
                <a:lnTo>
                  <a:pt x="28" y="0"/>
                </a:lnTo>
                <a:lnTo>
                  <a:pt x="28" y="2"/>
                </a:lnTo>
                <a:lnTo>
                  <a:pt x="22" y="6"/>
                </a:lnTo>
                <a:lnTo>
                  <a:pt x="18" y="12"/>
                </a:lnTo>
                <a:lnTo>
                  <a:pt x="14" y="18"/>
                </a:lnTo>
                <a:lnTo>
                  <a:pt x="12" y="28"/>
                </a:lnTo>
                <a:lnTo>
                  <a:pt x="10" y="36"/>
                </a:lnTo>
                <a:lnTo>
                  <a:pt x="10" y="46"/>
                </a:lnTo>
                <a:lnTo>
                  <a:pt x="10" y="58"/>
                </a:lnTo>
                <a:lnTo>
                  <a:pt x="12" y="66"/>
                </a:lnTo>
                <a:lnTo>
                  <a:pt x="12" y="74"/>
                </a:lnTo>
                <a:lnTo>
                  <a:pt x="14" y="78"/>
                </a:lnTo>
                <a:lnTo>
                  <a:pt x="16" y="82"/>
                </a:lnTo>
                <a:lnTo>
                  <a:pt x="20" y="86"/>
                </a:lnTo>
                <a:lnTo>
                  <a:pt x="24" y="90"/>
                </a:lnTo>
                <a:lnTo>
                  <a:pt x="28" y="94"/>
                </a:lnTo>
                <a:close/>
              </a:path>
            </a:pathLst>
          </a:custGeom>
          <a:solidFill>
            <a:srgbClr val="000000"/>
          </a:solidFill>
          <a:ln w="0">
            <a:solidFill>
              <a:srgbClr val="000000"/>
            </a:solidFill>
            <a:prstDash val="solid"/>
            <a:round/>
            <a:headEnd/>
            <a:tailEnd/>
          </a:ln>
        </p:spPr>
        <p:txBody>
          <a:bodyPr/>
          <a:lstStyle/>
          <a:p>
            <a:endParaRPr lang="en-US"/>
          </a:p>
        </p:txBody>
      </p:sp>
      <p:sp>
        <p:nvSpPr>
          <p:cNvPr id="11303" name="Freeform 43">
            <a:extLst>
              <a:ext uri="{FF2B5EF4-FFF2-40B4-BE49-F238E27FC236}">
                <a16:creationId xmlns:a16="http://schemas.microsoft.com/office/drawing/2014/main" id="{D73A7855-7E08-554D-BCB6-8F82D3A84726}"/>
              </a:ext>
            </a:extLst>
          </p:cNvPr>
          <p:cNvSpPr>
            <a:spLocks noEditPoints="1"/>
          </p:cNvSpPr>
          <p:nvPr/>
        </p:nvSpPr>
        <p:spPr bwMode="auto">
          <a:xfrm>
            <a:off x="4530725" y="3708400"/>
            <a:ext cx="101600" cy="114300"/>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2147483647 h 72"/>
              <a:gd name="T12" fmla="*/ 0 w 64"/>
              <a:gd name="T13" fmla="*/ 2147483647 h 72"/>
              <a:gd name="T14" fmla="*/ 2147483647 w 64"/>
              <a:gd name="T15" fmla="*/ 2147483647 h 72"/>
              <a:gd name="T16" fmla="*/ 2147483647 w 64"/>
              <a:gd name="T17" fmla="*/ 2147483647 h 72"/>
              <a:gd name="T18" fmla="*/ 2147483647 w 64"/>
              <a:gd name="T19" fmla="*/ 2147483647 h 72"/>
              <a:gd name="T20" fmla="*/ 2147483647 w 64"/>
              <a:gd name="T21" fmla="*/ 2147483647 h 72"/>
              <a:gd name="T22" fmla="*/ 2147483647 w 64"/>
              <a:gd name="T23" fmla="*/ 2147483647 h 72"/>
              <a:gd name="T24" fmla="*/ 0 w 64"/>
              <a:gd name="T25" fmla="*/ 0 h 72"/>
              <a:gd name="T26" fmla="*/ 2147483647 w 64"/>
              <a:gd name="T27" fmla="*/ 0 h 72"/>
              <a:gd name="T28" fmla="*/ 2147483647 w 64"/>
              <a:gd name="T29" fmla="*/ 2147483647 h 72"/>
              <a:gd name="T30" fmla="*/ 2147483647 w 64"/>
              <a:gd name="T31" fmla="*/ 2147483647 h 72"/>
              <a:gd name="T32" fmla="*/ 2147483647 w 64"/>
              <a:gd name="T33" fmla="*/ 2147483647 h 72"/>
              <a:gd name="T34" fmla="*/ 2147483647 w 64"/>
              <a:gd name="T35" fmla="*/ 2147483647 h 72"/>
              <a:gd name="T36" fmla="*/ 2147483647 w 64"/>
              <a:gd name="T37" fmla="*/ 2147483647 h 72"/>
              <a:gd name="T38" fmla="*/ 2147483647 w 64"/>
              <a:gd name="T39" fmla="*/ 2147483647 h 72"/>
              <a:gd name="T40" fmla="*/ 2147483647 w 64"/>
              <a:gd name="T41" fmla="*/ 2147483647 h 72"/>
              <a:gd name="T42" fmla="*/ 2147483647 w 64"/>
              <a:gd name="T43" fmla="*/ 2147483647 h 72"/>
              <a:gd name="T44" fmla="*/ 2147483647 w 64"/>
              <a:gd name="T45" fmla="*/ 2147483647 h 72"/>
              <a:gd name="T46" fmla="*/ 2147483647 w 64"/>
              <a:gd name="T47" fmla="*/ 2147483647 h 72"/>
              <a:gd name="T48" fmla="*/ 2147483647 w 64"/>
              <a:gd name="T49" fmla="*/ 2147483647 h 72"/>
              <a:gd name="T50" fmla="*/ 2147483647 w 64"/>
              <a:gd name="T51" fmla="*/ 2147483647 h 72"/>
              <a:gd name="T52" fmla="*/ 2147483647 w 64"/>
              <a:gd name="T53" fmla="*/ 2147483647 h 72"/>
              <a:gd name="T54" fmla="*/ 2147483647 w 64"/>
              <a:gd name="T55" fmla="*/ 2147483647 h 72"/>
              <a:gd name="T56" fmla="*/ 2147483647 w 64"/>
              <a:gd name="T57" fmla="*/ 2147483647 h 72"/>
              <a:gd name="T58" fmla="*/ 2147483647 w 64"/>
              <a:gd name="T59" fmla="*/ 2147483647 h 72"/>
              <a:gd name="T60" fmla="*/ 2147483647 w 64"/>
              <a:gd name="T61" fmla="*/ 2147483647 h 72"/>
              <a:gd name="T62" fmla="*/ 2147483647 w 64"/>
              <a:gd name="T63" fmla="*/ 2147483647 h 72"/>
              <a:gd name="T64" fmla="*/ 2147483647 w 64"/>
              <a:gd name="T65" fmla="*/ 2147483647 h 72"/>
              <a:gd name="T66" fmla="*/ 2147483647 w 64"/>
              <a:gd name="T67" fmla="*/ 2147483647 h 72"/>
              <a:gd name="T68" fmla="*/ 2147483647 w 64"/>
              <a:gd name="T69" fmla="*/ 2147483647 h 72"/>
              <a:gd name="T70" fmla="*/ 2147483647 w 64"/>
              <a:gd name="T71" fmla="*/ 2147483647 h 72"/>
              <a:gd name="T72" fmla="*/ 2147483647 w 64"/>
              <a:gd name="T73" fmla="*/ 2147483647 h 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4"/>
              <a:gd name="T112" fmla="*/ 0 h 72"/>
              <a:gd name="T113" fmla="*/ 64 w 64"/>
              <a:gd name="T114" fmla="*/ 72 h 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4" h="72">
                <a:moveTo>
                  <a:pt x="48" y="36"/>
                </a:moveTo>
                <a:lnTo>
                  <a:pt x="54" y="38"/>
                </a:lnTo>
                <a:lnTo>
                  <a:pt x="58" y="40"/>
                </a:lnTo>
                <a:lnTo>
                  <a:pt x="62" y="46"/>
                </a:lnTo>
                <a:lnTo>
                  <a:pt x="64" y="52"/>
                </a:lnTo>
                <a:lnTo>
                  <a:pt x="64" y="58"/>
                </a:lnTo>
                <a:lnTo>
                  <a:pt x="60" y="62"/>
                </a:lnTo>
                <a:lnTo>
                  <a:pt x="56" y="66"/>
                </a:lnTo>
                <a:lnTo>
                  <a:pt x="52" y="70"/>
                </a:lnTo>
                <a:lnTo>
                  <a:pt x="46" y="72"/>
                </a:lnTo>
                <a:lnTo>
                  <a:pt x="40" y="72"/>
                </a:lnTo>
                <a:lnTo>
                  <a:pt x="34" y="72"/>
                </a:lnTo>
                <a:lnTo>
                  <a:pt x="0" y="72"/>
                </a:lnTo>
                <a:lnTo>
                  <a:pt x="0" y="70"/>
                </a:lnTo>
                <a:lnTo>
                  <a:pt x="2" y="70"/>
                </a:lnTo>
                <a:lnTo>
                  <a:pt x="6" y="70"/>
                </a:lnTo>
                <a:lnTo>
                  <a:pt x="8" y="68"/>
                </a:lnTo>
                <a:lnTo>
                  <a:pt x="10" y="64"/>
                </a:lnTo>
                <a:lnTo>
                  <a:pt x="10" y="60"/>
                </a:lnTo>
                <a:lnTo>
                  <a:pt x="10" y="12"/>
                </a:lnTo>
                <a:lnTo>
                  <a:pt x="10" y="6"/>
                </a:lnTo>
                <a:lnTo>
                  <a:pt x="8" y="4"/>
                </a:lnTo>
                <a:lnTo>
                  <a:pt x="6" y="2"/>
                </a:lnTo>
                <a:lnTo>
                  <a:pt x="2" y="2"/>
                </a:lnTo>
                <a:lnTo>
                  <a:pt x="0" y="2"/>
                </a:lnTo>
                <a:lnTo>
                  <a:pt x="0" y="0"/>
                </a:lnTo>
                <a:lnTo>
                  <a:pt x="30" y="0"/>
                </a:lnTo>
                <a:lnTo>
                  <a:pt x="38" y="0"/>
                </a:lnTo>
                <a:lnTo>
                  <a:pt x="44" y="2"/>
                </a:lnTo>
                <a:lnTo>
                  <a:pt x="52" y="4"/>
                </a:lnTo>
                <a:lnTo>
                  <a:pt x="56" y="8"/>
                </a:lnTo>
                <a:lnTo>
                  <a:pt x="60" y="14"/>
                </a:lnTo>
                <a:lnTo>
                  <a:pt x="60" y="20"/>
                </a:lnTo>
                <a:lnTo>
                  <a:pt x="60" y="24"/>
                </a:lnTo>
                <a:lnTo>
                  <a:pt x="58" y="30"/>
                </a:lnTo>
                <a:lnTo>
                  <a:pt x="54" y="34"/>
                </a:lnTo>
                <a:lnTo>
                  <a:pt x="48" y="36"/>
                </a:lnTo>
                <a:close/>
                <a:moveTo>
                  <a:pt x="20" y="32"/>
                </a:moveTo>
                <a:lnTo>
                  <a:pt x="22" y="34"/>
                </a:lnTo>
                <a:lnTo>
                  <a:pt x="24" y="34"/>
                </a:lnTo>
                <a:lnTo>
                  <a:pt x="28" y="34"/>
                </a:lnTo>
                <a:lnTo>
                  <a:pt x="30" y="34"/>
                </a:lnTo>
                <a:lnTo>
                  <a:pt x="36" y="34"/>
                </a:lnTo>
                <a:lnTo>
                  <a:pt x="42" y="32"/>
                </a:lnTo>
                <a:lnTo>
                  <a:pt x="44" y="30"/>
                </a:lnTo>
                <a:lnTo>
                  <a:pt x="46" y="26"/>
                </a:lnTo>
                <a:lnTo>
                  <a:pt x="48" y="24"/>
                </a:lnTo>
                <a:lnTo>
                  <a:pt x="48" y="20"/>
                </a:lnTo>
                <a:lnTo>
                  <a:pt x="48" y="14"/>
                </a:lnTo>
                <a:lnTo>
                  <a:pt x="44" y="8"/>
                </a:lnTo>
                <a:lnTo>
                  <a:pt x="40" y="6"/>
                </a:lnTo>
                <a:lnTo>
                  <a:pt x="34" y="4"/>
                </a:lnTo>
                <a:lnTo>
                  <a:pt x="30" y="4"/>
                </a:lnTo>
                <a:lnTo>
                  <a:pt x="24" y="4"/>
                </a:lnTo>
                <a:lnTo>
                  <a:pt x="20" y="4"/>
                </a:lnTo>
                <a:lnTo>
                  <a:pt x="20" y="32"/>
                </a:lnTo>
                <a:close/>
                <a:moveTo>
                  <a:pt x="20" y="68"/>
                </a:moveTo>
                <a:lnTo>
                  <a:pt x="26" y="68"/>
                </a:lnTo>
                <a:lnTo>
                  <a:pt x="32" y="68"/>
                </a:lnTo>
                <a:lnTo>
                  <a:pt x="38" y="68"/>
                </a:lnTo>
                <a:lnTo>
                  <a:pt x="42" y="66"/>
                </a:lnTo>
                <a:lnTo>
                  <a:pt x="46" y="64"/>
                </a:lnTo>
                <a:lnTo>
                  <a:pt x="50" y="60"/>
                </a:lnTo>
                <a:lnTo>
                  <a:pt x="52" y="54"/>
                </a:lnTo>
                <a:lnTo>
                  <a:pt x="52" y="50"/>
                </a:lnTo>
                <a:lnTo>
                  <a:pt x="50" y="46"/>
                </a:lnTo>
                <a:lnTo>
                  <a:pt x="46" y="42"/>
                </a:lnTo>
                <a:lnTo>
                  <a:pt x="42" y="40"/>
                </a:lnTo>
                <a:lnTo>
                  <a:pt x="36" y="38"/>
                </a:lnTo>
                <a:lnTo>
                  <a:pt x="30" y="38"/>
                </a:lnTo>
                <a:lnTo>
                  <a:pt x="26" y="38"/>
                </a:lnTo>
                <a:lnTo>
                  <a:pt x="24" y="38"/>
                </a:lnTo>
                <a:lnTo>
                  <a:pt x="22" y="38"/>
                </a:lnTo>
                <a:lnTo>
                  <a:pt x="20" y="38"/>
                </a:lnTo>
                <a:lnTo>
                  <a:pt x="20" y="68"/>
                </a:lnTo>
                <a:close/>
              </a:path>
            </a:pathLst>
          </a:custGeom>
          <a:solidFill>
            <a:srgbClr val="000000"/>
          </a:solidFill>
          <a:ln w="0">
            <a:solidFill>
              <a:srgbClr val="000000"/>
            </a:solidFill>
            <a:prstDash val="solid"/>
            <a:round/>
            <a:headEnd/>
            <a:tailEnd/>
          </a:ln>
        </p:spPr>
        <p:txBody>
          <a:bodyPr/>
          <a:lstStyle/>
          <a:p>
            <a:endParaRPr lang="en-US"/>
          </a:p>
        </p:txBody>
      </p:sp>
      <p:sp>
        <p:nvSpPr>
          <p:cNvPr id="11304" name="Freeform 44">
            <a:extLst>
              <a:ext uri="{FF2B5EF4-FFF2-40B4-BE49-F238E27FC236}">
                <a16:creationId xmlns:a16="http://schemas.microsoft.com/office/drawing/2014/main" id="{DADF8C25-D65D-904E-83E2-2D432AAB3C0A}"/>
              </a:ext>
            </a:extLst>
          </p:cNvPr>
          <p:cNvSpPr>
            <a:spLocks/>
          </p:cNvSpPr>
          <p:nvPr/>
        </p:nvSpPr>
        <p:spPr bwMode="auto">
          <a:xfrm>
            <a:off x="4648200" y="3705225"/>
            <a:ext cx="44450" cy="152400"/>
          </a:xfrm>
          <a:custGeom>
            <a:avLst/>
            <a:gdLst>
              <a:gd name="T0" fmla="*/ 0 w 28"/>
              <a:gd name="T1" fmla="*/ 2147483647 h 96"/>
              <a:gd name="T2" fmla="*/ 0 w 28"/>
              <a:gd name="T3" fmla="*/ 0 h 96"/>
              <a:gd name="T4" fmla="*/ 2147483647 w 28"/>
              <a:gd name="T5" fmla="*/ 2147483647 h 96"/>
              <a:gd name="T6" fmla="*/ 2147483647 w 28"/>
              <a:gd name="T7" fmla="*/ 2147483647 h 96"/>
              <a:gd name="T8" fmla="*/ 2147483647 w 28"/>
              <a:gd name="T9" fmla="*/ 2147483647 h 96"/>
              <a:gd name="T10" fmla="*/ 2147483647 w 28"/>
              <a:gd name="T11" fmla="*/ 2147483647 h 96"/>
              <a:gd name="T12" fmla="*/ 2147483647 w 28"/>
              <a:gd name="T13" fmla="*/ 2147483647 h 96"/>
              <a:gd name="T14" fmla="*/ 2147483647 w 28"/>
              <a:gd name="T15" fmla="*/ 2147483647 h 96"/>
              <a:gd name="T16" fmla="*/ 2147483647 w 28"/>
              <a:gd name="T17" fmla="*/ 2147483647 h 96"/>
              <a:gd name="T18" fmla="*/ 2147483647 w 28"/>
              <a:gd name="T19" fmla="*/ 2147483647 h 96"/>
              <a:gd name="T20" fmla="*/ 2147483647 w 28"/>
              <a:gd name="T21" fmla="*/ 2147483647 h 96"/>
              <a:gd name="T22" fmla="*/ 2147483647 w 28"/>
              <a:gd name="T23" fmla="*/ 2147483647 h 96"/>
              <a:gd name="T24" fmla="*/ 2147483647 w 28"/>
              <a:gd name="T25" fmla="*/ 2147483647 h 96"/>
              <a:gd name="T26" fmla="*/ 0 w 28"/>
              <a:gd name="T27" fmla="*/ 2147483647 h 96"/>
              <a:gd name="T28" fmla="*/ 0 w 28"/>
              <a:gd name="T29" fmla="*/ 2147483647 h 96"/>
              <a:gd name="T30" fmla="*/ 2147483647 w 28"/>
              <a:gd name="T31" fmla="*/ 2147483647 h 96"/>
              <a:gd name="T32" fmla="*/ 2147483647 w 28"/>
              <a:gd name="T33" fmla="*/ 2147483647 h 96"/>
              <a:gd name="T34" fmla="*/ 2147483647 w 28"/>
              <a:gd name="T35" fmla="*/ 2147483647 h 96"/>
              <a:gd name="T36" fmla="*/ 2147483647 w 28"/>
              <a:gd name="T37" fmla="*/ 2147483647 h 96"/>
              <a:gd name="T38" fmla="*/ 2147483647 w 28"/>
              <a:gd name="T39" fmla="*/ 2147483647 h 96"/>
              <a:gd name="T40" fmla="*/ 2147483647 w 28"/>
              <a:gd name="T41" fmla="*/ 2147483647 h 96"/>
              <a:gd name="T42" fmla="*/ 2147483647 w 28"/>
              <a:gd name="T43" fmla="*/ 2147483647 h 96"/>
              <a:gd name="T44" fmla="*/ 2147483647 w 28"/>
              <a:gd name="T45" fmla="*/ 2147483647 h 96"/>
              <a:gd name="T46" fmla="*/ 2147483647 w 28"/>
              <a:gd name="T47" fmla="*/ 2147483647 h 96"/>
              <a:gd name="T48" fmla="*/ 2147483647 w 28"/>
              <a:gd name="T49" fmla="*/ 2147483647 h 96"/>
              <a:gd name="T50" fmla="*/ 2147483647 w 28"/>
              <a:gd name="T51" fmla="*/ 2147483647 h 96"/>
              <a:gd name="T52" fmla="*/ 2147483647 w 28"/>
              <a:gd name="T53" fmla="*/ 2147483647 h 96"/>
              <a:gd name="T54" fmla="*/ 2147483647 w 28"/>
              <a:gd name="T55" fmla="*/ 2147483647 h 96"/>
              <a:gd name="T56" fmla="*/ 0 w 28"/>
              <a:gd name="T57" fmla="*/ 2147483647 h 9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
              <a:gd name="T88" fmla="*/ 0 h 96"/>
              <a:gd name="T89" fmla="*/ 28 w 28"/>
              <a:gd name="T90" fmla="*/ 96 h 9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 h="96">
                <a:moveTo>
                  <a:pt x="0" y="2"/>
                </a:moveTo>
                <a:lnTo>
                  <a:pt x="0" y="0"/>
                </a:lnTo>
                <a:lnTo>
                  <a:pt x="6" y="4"/>
                </a:lnTo>
                <a:lnTo>
                  <a:pt x="12" y="8"/>
                </a:lnTo>
                <a:lnTo>
                  <a:pt x="20" y="18"/>
                </a:lnTo>
                <a:lnTo>
                  <a:pt x="24" y="26"/>
                </a:lnTo>
                <a:lnTo>
                  <a:pt x="28" y="38"/>
                </a:lnTo>
                <a:lnTo>
                  <a:pt x="28" y="48"/>
                </a:lnTo>
                <a:lnTo>
                  <a:pt x="28" y="58"/>
                </a:lnTo>
                <a:lnTo>
                  <a:pt x="24" y="68"/>
                </a:lnTo>
                <a:lnTo>
                  <a:pt x="20" y="78"/>
                </a:lnTo>
                <a:lnTo>
                  <a:pt x="14" y="86"/>
                </a:lnTo>
                <a:lnTo>
                  <a:pt x="8" y="92"/>
                </a:lnTo>
                <a:lnTo>
                  <a:pt x="0" y="96"/>
                </a:lnTo>
                <a:lnTo>
                  <a:pt x="0" y="94"/>
                </a:lnTo>
                <a:lnTo>
                  <a:pt x="4" y="90"/>
                </a:lnTo>
                <a:lnTo>
                  <a:pt x="10" y="84"/>
                </a:lnTo>
                <a:lnTo>
                  <a:pt x="14" y="78"/>
                </a:lnTo>
                <a:lnTo>
                  <a:pt x="16" y="70"/>
                </a:lnTo>
                <a:lnTo>
                  <a:pt x="18" y="60"/>
                </a:lnTo>
                <a:lnTo>
                  <a:pt x="18" y="50"/>
                </a:lnTo>
                <a:lnTo>
                  <a:pt x="18" y="38"/>
                </a:lnTo>
                <a:lnTo>
                  <a:pt x="16" y="30"/>
                </a:lnTo>
                <a:lnTo>
                  <a:pt x="14" y="22"/>
                </a:lnTo>
                <a:lnTo>
                  <a:pt x="14" y="18"/>
                </a:lnTo>
                <a:lnTo>
                  <a:pt x="10" y="14"/>
                </a:lnTo>
                <a:lnTo>
                  <a:pt x="8" y="10"/>
                </a:lnTo>
                <a:lnTo>
                  <a:pt x="4" y="6"/>
                </a:lnTo>
                <a:lnTo>
                  <a:pt x="0" y="2"/>
                </a:lnTo>
                <a:close/>
              </a:path>
            </a:pathLst>
          </a:custGeom>
          <a:solidFill>
            <a:srgbClr val="000000"/>
          </a:solidFill>
          <a:ln w="0">
            <a:solidFill>
              <a:srgbClr val="000000"/>
            </a:solidFill>
            <a:prstDash val="solid"/>
            <a:round/>
            <a:headEnd/>
            <a:tailEnd/>
          </a:ln>
        </p:spPr>
        <p:txBody>
          <a:bodyPr/>
          <a:lstStyle/>
          <a:p>
            <a:endParaRPr lang="en-US"/>
          </a:p>
        </p:txBody>
      </p:sp>
      <p:sp>
        <p:nvSpPr>
          <p:cNvPr id="11305" name="Freeform 45">
            <a:extLst>
              <a:ext uri="{FF2B5EF4-FFF2-40B4-BE49-F238E27FC236}">
                <a16:creationId xmlns:a16="http://schemas.microsoft.com/office/drawing/2014/main" id="{B526AD5E-F969-DE4A-8525-A58196CF7968}"/>
              </a:ext>
            </a:extLst>
          </p:cNvPr>
          <p:cNvSpPr>
            <a:spLocks noEditPoints="1"/>
          </p:cNvSpPr>
          <p:nvPr/>
        </p:nvSpPr>
        <p:spPr bwMode="auto">
          <a:xfrm>
            <a:off x="7007225" y="5251450"/>
            <a:ext cx="114300" cy="114300"/>
          </a:xfrm>
          <a:custGeom>
            <a:avLst/>
            <a:gdLst>
              <a:gd name="T0" fmla="*/ 0 w 72"/>
              <a:gd name="T1" fmla="*/ 2147483647 h 72"/>
              <a:gd name="T2" fmla="*/ 0 w 72"/>
              <a:gd name="T3" fmla="*/ 2147483647 h 72"/>
              <a:gd name="T4" fmla="*/ 2147483647 w 72"/>
              <a:gd name="T5" fmla="*/ 2147483647 h 72"/>
              <a:gd name="T6" fmla="*/ 2147483647 w 72"/>
              <a:gd name="T7" fmla="*/ 2147483647 h 72"/>
              <a:gd name="T8" fmla="*/ 2147483647 w 72"/>
              <a:gd name="T9" fmla="*/ 2147483647 h 72"/>
              <a:gd name="T10" fmla="*/ 2147483647 w 72"/>
              <a:gd name="T11" fmla="*/ 2147483647 h 72"/>
              <a:gd name="T12" fmla="*/ 2147483647 w 72"/>
              <a:gd name="T13" fmla="*/ 2147483647 h 72"/>
              <a:gd name="T14" fmla="*/ 2147483647 w 72"/>
              <a:gd name="T15" fmla="*/ 2147483647 h 72"/>
              <a:gd name="T16" fmla="*/ 2147483647 w 72"/>
              <a:gd name="T17" fmla="*/ 2147483647 h 72"/>
              <a:gd name="T18" fmla="*/ 2147483647 w 72"/>
              <a:gd name="T19" fmla="*/ 2147483647 h 72"/>
              <a:gd name="T20" fmla="*/ 2147483647 w 72"/>
              <a:gd name="T21" fmla="*/ 2147483647 h 72"/>
              <a:gd name="T22" fmla="*/ 2147483647 w 72"/>
              <a:gd name="T23" fmla="*/ 2147483647 h 72"/>
              <a:gd name="T24" fmla="*/ 0 w 72"/>
              <a:gd name="T25" fmla="*/ 2147483647 h 72"/>
              <a:gd name="T26" fmla="*/ 0 w 72"/>
              <a:gd name="T27" fmla="*/ 0 h 72"/>
              <a:gd name="T28" fmla="*/ 2147483647 w 72"/>
              <a:gd name="T29" fmla="*/ 0 h 72"/>
              <a:gd name="T30" fmla="*/ 2147483647 w 72"/>
              <a:gd name="T31" fmla="*/ 0 h 72"/>
              <a:gd name="T32" fmla="*/ 2147483647 w 72"/>
              <a:gd name="T33" fmla="*/ 2147483647 h 72"/>
              <a:gd name="T34" fmla="*/ 2147483647 w 72"/>
              <a:gd name="T35" fmla="*/ 2147483647 h 72"/>
              <a:gd name="T36" fmla="*/ 2147483647 w 72"/>
              <a:gd name="T37" fmla="*/ 2147483647 h 72"/>
              <a:gd name="T38" fmla="*/ 2147483647 w 72"/>
              <a:gd name="T39" fmla="*/ 2147483647 h 72"/>
              <a:gd name="T40" fmla="*/ 2147483647 w 72"/>
              <a:gd name="T41" fmla="*/ 2147483647 h 72"/>
              <a:gd name="T42" fmla="*/ 2147483647 w 72"/>
              <a:gd name="T43" fmla="*/ 2147483647 h 72"/>
              <a:gd name="T44" fmla="*/ 2147483647 w 72"/>
              <a:gd name="T45" fmla="*/ 2147483647 h 72"/>
              <a:gd name="T46" fmla="*/ 2147483647 w 72"/>
              <a:gd name="T47" fmla="*/ 2147483647 h 72"/>
              <a:gd name="T48" fmla="*/ 2147483647 w 72"/>
              <a:gd name="T49" fmla="*/ 2147483647 h 72"/>
              <a:gd name="T50" fmla="*/ 2147483647 w 72"/>
              <a:gd name="T51" fmla="*/ 2147483647 h 72"/>
              <a:gd name="T52" fmla="*/ 2147483647 w 72"/>
              <a:gd name="T53" fmla="*/ 2147483647 h 72"/>
              <a:gd name="T54" fmla="*/ 2147483647 w 72"/>
              <a:gd name="T55" fmla="*/ 2147483647 h 72"/>
              <a:gd name="T56" fmla="*/ 2147483647 w 72"/>
              <a:gd name="T57" fmla="*/ 2147483647 h 72"/>
              <a:gd name="T58" fmla="*/ 2147483647 w 72"/>
              <a:gd name="T59" fmla="*/ 2147483647 h 72"/>
              <a:gd name="T60" fmla="*/ 0 w 72"/>
              <a:gd name="T61" fmla="*/ 2147483647 h 72"/>
              <a:gd name="T62" fmla="*/ 2147483647 w 72"/>
              <a:gd name="T63" fmla="*/ 2147483647 h 72"/>
              <a:gd name="T64" fmla="*/ 2147483647 w 72"/>
              <a:gd name="T65" fmla="*/ 2147483647 h 72"/>
              <a:gd name="T66" fmla="*/ 2147483647 w 72"/>
              <a:gd name="T67" fmla="*/ 2147483647 h 72"/>
              <a:gd name="T68" fmla="*/ 2147483647 w 72"/>
              <a:gd name="T69" fmla="*/ 2147483647 h 72"/>
              <a:gd name="T70" fmla="*/ 2147483647 w 72"/>
              <a:gd name="T71" fmla="*/ 2147483647 h 72"/>
              <a:gd name="T72" fmla="*/ 2147483647 w 72"/>
              <a:gd name="T73" fmla="*/ 2147483647 h 72"/>
              <a:gd name="T74" fmla="*/ 2147483647 w 72"/>
              <a:gd name="T75" fmla="*/ 2147483647 h 72"/>
              <a:gd name="T76" fmla="*/ 2147483647 w 72"/>
              <a:gd name="T77" fmla="*/ 2147483647 h 72"/>
              <a:gd name="T78" fmla="*/ 2147483647 w 72"/>
              <a:gd name="T79" fmla="*/ 2147483647 h 72"/>
              <a:gd name="T80" fmla="*/ 2147483647 w 72"/>
              <a:gd name="T81" fmla="*/ 2147483647 h 72"/>
              <a:gd name="T82" fmla="*/ 2147483647 w 72"/>
              <a:gd name="T83" fmla="*/ 2147483647 h 72"/>
              <a:gd name="T84" fmla="*/ 2147483647 w 72"/>
              <a:gd name="T85" fmla="*/ 2147483647 h 72"/>
              <a:gd name="T86" fmla="*/ 2147483647 w 72"/>
              <a:gd name="T87" fmla="*/ 2147483647 h 72"/>
              <a:gd name="T88" fmla="*/ 2147483647 w 72"/>
              <a:gd name="T89" fmla="*/ 2147483647 h 72"/>
              <a:gd name="T90" fmla="*/ 2147483647 w 72"/>
              <a:gd name="T91" fmla="*/ 2147483647 h 72"/>
              <a:gd name="T92" fmla="*/ 2147483647 w 72"/>
              <a:gd name="T93" fmla="*/ 2147483647 h 72"/>
              <a:gd name="T94" fmla="*/ 2147483647 w 72"/>
              <a:gd name="T95" fmla="*/ 2147483647 h 72"/>
              <a:gd name="T96" fmla="*/ 2147483647 w 72"/>
              <a:gd name="T97" fmla="*/ 2147483647 h 7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2"/>
              <a:gd name="T148" fmla="*/ 0 h 72"/>
              <a:gd name="T149" fmla="*/ 72 w 72"/>
              <a:gd name="T150" fmla="*/ 72 h 7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2" h="72">
                <a:moveTo>
                  <a:pt x="0" y="72"/>
                </a:moveTo>
                <a:lnTo>
                  <a:pt x="0" y="70"/>
                </a:lnTo>
                <a:lnTo>
                  <a:pt x="2" y="70"/>
                </a:lnTo>
                <a:lnTo>
                  <a:pt x="6" y="70"/>
                </a:lnTo>
                <a:lnTo>
                  <a:pt x="8" y="68"/>
                </a:lnTo>
                <a:lnTo>
                  <a:pt x="8" y="64"/>
                </a:lnTo>
                <a:lnTo>
                  <a:pt x="10" y="60"/>
                </a:lnTo>
                <a:lnTo>
                  <a:pt x="10" y="12"/>
                </a:lnTo>
                <a:lnTo>
                  <a:pt x="8" y="6"/>
                </a:lnTo>
                <a:lnTo>
                  <a:pt x="8" y="4"/>
                </a:lnTo>
                <a:lnTo>
                  <a:pt x="6" y="2"/>
                </a:lnTo>
                <a:lnTo>
                  <a:pt x="2" y="2"/>
                </a:lnTo>
                <a:lnTo>
                  <a:pt x="0" y="2"/>
                </a:lnTo>
                <a:lnTo>
                  <a:pt x="0" y="0"/>
                </a:lnTo>
                <a:lnTo>
                  <a:pt x="28" y="0"/>
                </a:lnTo>
                <a:lnTo>
                  <a:pt x="38" y="0"/>
                </a:lnTo>
                <a:lnTo>
                  <a:pt x="46" y="2"/>
                </a:lnTo>
                <a:lnTo>
                  <a:pt x="52" y="4"/>
                </a:lnTo>
                <a:lnTo>
                  <a:pt x="58" y="6"/>
                </a:lnTo>
                <a:lnTo>
                  <a:pt x="62" y="10"/>
                </a:lnTo>
                <a:lnTo>
                  <a:pt x="66" y="16"/>
                </a:lnTo>
                <a:lnTo>
                  <a:pt x="70" y="26"/>
                </a:lnTo>
                <a:lnTo>
                  <a:pt x="72" y="36"/>
                </a:lnTo>
                <a:lnTo>
                  <a:pt x="70" y="46"/>
                </a:lnTo>
                <a:lnTo>
                  <a:pt x="68" y="54"/>
                </a:lnTo>
                <a:lnTo>
                  <a:pt x="62" y="60"/>
                </a:lnTo>
                <a:lnTo>
                  <a:pt x="56" y="66"/>
                </a:lnTo>
                <a:lnTo>
                  <a:pt x="50" y="70"/>
                </a:lnTo>
                <a:lnTo>
                  <a:pt x="40" y="72"/>
                </a:lnTo>
                <a:lnTo>
                  <a:pt x="32" y="72"/>
                </a:lnTo>
                <a:lnTo>
                  <a:pt x="0" y="72"/>
                </a:lnTo>
                <a:close/>
                <a:moveTo>
                  <a:pt x="20" y="68"/>
                </a:moveTo>
                <a:lnTo>
                  <a:pt x="26" y="68"/>
                </a:lnTo>
                <a:lnTo>
                  <a:pt x="30" y="68"/>
                </a:lnTo>
                <a:lnTo>
                  <a:pt x="38" y="68"/>
                </a:lnTo>
                <a:lnTo>
                  <a:pt x="44" y="64"/>
                </a:lnTo>
                <a:lnTo>
                  <a:pt x="50" y="60"/>
                </a:lnTo>
                <a:lnTo>
                  <a:pt x="56" y="54"/>
                </a:lnTo>
                <a:lnTo>
                  <a:pt x="58" y="46"/>
                </a:lnTo>
                <a:lnTo>
                  <a:pt x="58" y="36"/>
                </a:lnTo>
                <a:lnTo>
                  <a:pt x="58" y="26"/>
                </a:lnTo>
                <a:lnTo>
                  <a:pt x="56" y="18"/>
                </a:lnTo>
                <a:lnTo>
                  <a:pt x="50" y="12"/>
                </a:lnTo>
                <a:lnTo>
                  <a:pt x="44" y="8"/>
                </a:lnTo>
                <a:lnTo>
                  <a:pt x="38" y="4"/>
                </a:lnTo>
                <a:lnTo>
                  <a:pt x="30" y="4"/>
                </a:lnTo>
                <a:lnTo>
                  <a:pt x="26" y="4"/>
                </a:lnTo>
                <a:lnTo>
                  <a:pt x="20" y="4"/>
                </a:lnTo>
                <a:lnTo>
                  <a:pt x="20" y="68"/>
                </a:lnTo>
                <a:close/>
              </a:path>
            </a:pathLst>
          </a:custGeom>
          <a:solidFill>
            <a:srgbClr val="000000"/>
          </a:solidFill>
          <a:ln w="0">
            <a:solidFill>
              <a:srgbClr val="000000"/>
            </a:solidFill>
            <a:prstDash val="solid"/>
            <a:round/>
            <a:headEnd/>
            <a:tailEnd/>
          </a:ln>
        </p:spPr>
        <p:txBody>
          <a:bodyPr/>
          <a:lstStyle/>
          <a:p>
            <a:endParaRPr lang="en-US"/>
          </a:p>
        </p:txBody>
      </p:sp>
      <p:sp>
        <p:nvSpPr>
          <p:cNvPr id="11306" name="Freeform 46">
            <a:extLst>
              <a:ext uri="{FF2B5EF4-FFF2-40B4-BE49-F238E27FC236}">
                <a16:creationId xmlns:a16="http://schemas.microsoft.com/office/drawing/2014/main" id="{B30D7367-E4E2-2640-9E0D-C5E285E52578}"/>
              </a:ext>
            </a:extLst>
          </p:cNvPr>
          <p:cNvSpPr>
            <a:spLocks noEditPoints="1"/>
          </p:cNvSpPr>
          <p:nvPr/>
        </p:nvSpPr>
        <p:spPr bwMode="auto">
          <a:xfrm>
            <a:off x="7134225" y="5245100"/>
            <a:ext cx="34925" cy="120650"/>
          </a:xfrm>
          <a:custGeom>
            <a:avLst/>
            <a:gdLst>
              <a:gd name="T0" fmla="*/ 2147483647 w 22"/>
              <a:gd name="T1" fmla="*/ 0 h 76"/>
              <a:gd name="T2" fmla="*/ 2147483647 w 22"/>
              <a:gd name="T3" fmla="*/ 2147483647 h 76"/>
              <a:gd name="T4" fmla="*/ 2147483647 w 22"/>
              <a:gd name="T5" fmla="*/ 2147483647 h 76"/>
              <a:gd name="T6" fmla="*/ 2147483647 w 22"/>
              <a:gd name="T7" fmla="*/ 2147483647 h 76"/>
              <a:gd name="T8" fmla="*/ 2147483647 w 22"/>
              <a:gd name="T9" fmla="*/ 2147483647 h 76"/>
              <a:gd name="T10" fmla="*/ 2147483647 w 22"/>
              <a:gd name="T11" fmla="*/ 2147483647 h 76"/>
              <a:gd name="T12" fmla="*/ 2147483647 w 22"/>
              <a:gd name="T13" fmla="*/ 2147483647 h 76"/>
              <a:gd name="T14" fmla="*/ 2147483647 w 22"/>
              <a:gd name="T15" fmla="*/ 2147483647 h 76"/>
              <a:gd name="T16" fmla="*/ 2147483647 w 22"/>
              <a:gd name="T17" fmla="*/ 2147483647 h 76"/>
              <a:gd name="T18" fmla="*/ 2147483647 w 22"/>
              <a:gd name="T19" fmla="*/ 2147483647 h 76"/>
              <a:gd name="T20" fmla="*/ 2147483647 w 22"/>
              <a:gd name="T21" fmla="*/ 2147483647 h 76"/>
              <a:gd name="T22" fmla="*/ 2147483647 w 22"/>
              <a:gd name="T23" fmla="*/ 2147483647 h 76"/>
              <a:gd name="T24" fmla="*/ 2147483647 w 22"/>
              <a:gd name="T25" fmla="*/ 2147483647 h 76"/>
              <a:gd name="T26" fmla="*/ 2147483647 w 22"/>
              <a:gd name="T27" fmla="*/ 2147483647 h 76"/>
              <a:gd name="T28" fmla="*/ 2147483647 w 22"/>
              <a:gd name="T29" fmla="*/ 2147483647 h 76"/>
              <a:gd name="T30" fmla="*/ 2147483647 w 22"/>
              <a:gd name="T31" fmla="*/ 2147483647 h 76"/>
              <a:gd name="T32" fmla="*/ 2147483647 w 22"/>
              <a:gd name="T33" fmla="*/ 0 h 76"/>
              <a:gd name="T34" fmla="*/ 2147483647 w 22"/>
              <a:gd name="T35" fmla="*/ 2147483647 h 76"/>
              <a:gd name="T36" fmla="*/ 2147483647 w 22"/>
              <a:gd name="T37" fmla="*/ 2147483647 h 76"/>
              <a:gd name="T38" fmla="*/ 2147483647 w 22"/>
              <a:gd name="T39" fmla="*/ 2147483647 h 76"/>
              <a:gd name="T40" fmla="*/ 2147483647 w 22"/>
              <a:gd name="T41" fmla="*/ 2147483647 h 76"/>
              <a:gd name="T42" fmla="*/ 2147483647 w 22"/>
              <a:gd name="T43" fmla="*/ 2147483647 h 76"/>
              <a:gd name="T44" fmla="*/ 2147483647 w 22"/>
              <a:gd name="T45" fmla="*/ 2147483647 h 76"/>
              <a:gd name="T46" fmla="*/ 2147483647 w 22"/>
              <a:gd name="T47" fmla="*/ 2147483647 h 76"/>
              <a:gd name="T48" fmla="*/ 2147483647 w 22"/>
              <a:gd name="T49" fmla="*/ 2147483647 h 76"/>
              <a:gd name="T50" fmla="*/ 2147483647 w 22"/>
              <a:gd name="T51" fmla="*/ 2147483647 h 76"/>
              <a:gd name="T52" fmla="*/ 0 w 22"/>
              <a:gd name="T53" fmla="*/ 2147483647 h 76"/>
              <a:gd name="T54" fmla="*/ 0 w 22"/>
              <a:gd name="T55" fmla="*/ 2147483647 h 76"/>
              <a:gd name="T56" fmla="*/ 2147483647 w 22"/>
              <a:gd name="T57" fmla="*/ 2147483647 h 76"/>
              <a:gd name="T58" fmla="*/ 2147483647 w 22"/>
              <a:gd name="T59" fmla="*/ 2147483647 h 76"/>
              <a:gd name="T60" fmla="*/ 2147483647 w 22"/>
              <a:gd name="T61" fmla="*/ 2147483647 h 76"/>
              <a:gd name="T62" fmla="*/ 2147483647 w 22"/>
              <a:gd name="T63" fmla="*/ 2147483647 h 76"/>
              <a:gd name="T64" fmla="*/ 2147483647 w 22"/>
              <a:gd name="T65" fmla="*/ 2147483647 h 76"/>
              <a:gd name="T66" fmla="*/ 2147483647 w 22"/>
              <a:gd name="T67" fmla="*/ 2147483647 h 76"/>
              <a:gd name="T68" fmla="*/ 2147483647 w 22"/>
              <a:gd name="T69" fmla="*/ 2147483647 h 76"/>
              <a:gd name="T70" fmla="*/ 2147483647 w 22"/>
              <a:gd name="T71" fmla="*/ 2147483647 h 76"/>
              <a:gd name="T72" fmla="*/ 2147483647 w 22"/>
              <a:gd name="T73" fmla="*/ 2147483647 h 76"/>
              <a:gd name="T74" fmla="*/ 2147483647 w 22"/>
              <a:gd name="T75" fmla="*/ 2147483647 h 76"/>
              <a:gd name="T76" fmla="*/ 2147483647 w 22"/>
              <a:gd name="T77" fmla="*/ 2147483647 h 76"/>
              <a:gd name="T78" fmla="*/ 2147483647 w 22"/>
              <a:gd name="T79" fmla="*/ 2147483647 h 76"/>
              <a:gd name="T80" fmla="*/ 2147483647 w 22"/>
              <a:gd name="T81" fmla="*/ 2147483647 h 76"/>
              <a:gd name="T82" fmla="*/ 2147483647 w 22"/>
              <a:gd name="T83" fmla="*/ 2147483647 h 76"/>
              <a:gd name="T84" fmla="*/ 0 w 22"/>
              <a:gd name="T85" fmla="*/ 2147483647 h 76"/>
              <a:gd name="T86" fmla="*/ 0 w 22"/>
              <a:gd name="T87" fmla="*/ 2147483647 h 76"/>
              <a:gd name="T88" fmla="*/ 2147483647 w 22"/>
              <a:gd name="T89" fmla="*/ 2147483647 h 76"/>
              <a:gd name="T90" fmla="*/ 2147483647 w 22"/>
              <a:gd name="T91" fmla="*/ 2147483647 h 7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
              <a:gd name="T139" fmla="*/ 0 h 76"/>
              <a:gd name="T140" fmla="*/ 22 w 22"/>
              <a:gd name="T141" fmla="*/ 76 h 7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 h="76">
                <a:moveTo>
                  <a:pt x="10" y="0"/>
                </a:moveTo>
                <a:lnTo>
                  <a:pt x="14" y="2"/>
                </a:lnTo>
                <a:lnTo>
                  <a:pt x="16" y="2"/>
                </a:lnTo>
                <a:lnTo>
                  <a:pt x="16" y="4"/>
                </a:lnTo>
                <a:lnTo>
                  <a:pt x="18" y="6"/>
                </a:lnTo>
                <a:lnTo>
                  <a:pt x="16" y="10"/>
                </a:lnTo>
                <a:lnTo>
                  <a:pt x="16" y="12"/>
                </a:lnTo>
                <a:lnTo>
                  <a:pt x="14" y="12"/>
                </a:lnTo>
                <a:lnTo>
                  <a:pt x="10" y="12"/>
                </a:lnTo>
                <a:lnTo>
                  <a:pt x="8" y="12"/>
                </a:lnTo>
                <a:lnTo>
                  <a:pt x="6" y="12"/>
                </a:lnTo>
                <a:lnTo>
                  <a:pt x="6" y="10"/>
                </a:lnTo>
                <a:lnTo>
                  <a:pt x="4" y="6"/>
                </a:lnTo>
                <a:lnTo>
                  <a:pt x="6" y="4"/>
                </a:lnTo>
                <a:lnTo>
                  <a:pt x="6" y="2"/>
                </a:lnTo>
                <a:lnTo>
                  <a:pt x="8" y="2"/>
                </a:lnTo>
                <a:lnTo>
                  <a:pt x="10" y="0"/>
                </a:lnTo>
                <a:close/>
                <a:moveTo>
                  <a:pt x="16" y="26"/>
                </a:moveTo>
                <a:lnTo>
                  <a:pt x="16" y="64"/>
                </a:lnTo>
                <a:lnTo>
                  <a:pt x="16" y="68"/>
                </a:lnTo>
                <a:lnTo>
                  <a:pt x="16" y="72"/>
                </a:lnTo>
                <a:lnTo>
                  <a:pt x="18" y="74"/>
                </a:lnTo>
                <a:lnTo>
                  <a:pt x="20" y="74"/>
                </a:lnTo>
                <a:lnTo>
                  <a:pt x="22" y="74"/>
                </a:lnTo>
                <a:lnTo>
                  <a:pt x="22" y="76"/>
                </a:lnTo>
                <a:lnTo>
                  <a:pt x="0" y="76"/>
                </a:lnTo>
                <a:lnTo>
                  <a:pt x="0" y="74"/>
                </a:lnTo>
                <a:lnTo>
                  <a:pt x="2" y="74"/>
                </a:lnTo>
                <a:lnTo>
                  <a:pt x="4" y="74"/>
                </a:lnTo>
                <a:lnTo>
                  <a:pt x="6" y="74"/>
                </a:lnTo>
                <a:lnTo>
                  <a:pt x="6" y="72"/>
                </a:lnTo>
                <a:lnTo>
                  <a:pt x="6" y="68"/>
                </a:lnTo>
                <a:lnTo>
                  <a:pt x="6" y="64"/>
                </a:lnTo>
                <a:lnTo>
                  <a:pt x="6" y="46"/>
                </a:lnTo>
                <a:lnTo>
                  <a:pt x="6" y="40"/>
                </a:lnTo>
                <a:lnTo>
                  <a:pt x="6" y="36"/>
                </a:lnTo>
                <a:lnTo>
                  <a:pt x="6" y="34"/>
                </a:lnTo>
                <a:lnTo>
                  <a:pt x="4" y="32"/>
                </a:lnTo>
                <a:lnTo>
                  <a:pt x="2" y="32"/>
                </a:lnTo>
                <a:lnTo>
                  <a:pt x="0" y="34"/>
                </a:lnTo>
                <a:lnTo>
                  <a:pt x="0" y="32"/>
                </a:lnTo>
                <a:lnTo>
                  <a:pt x="14" y="26"/>
                </a:lnTo>
                <a:lnTo>
                  <a:pt x="16" y="26"/>
                </a:lnTo>
                <a:close/>
              </a:path>
            </a:pathLst>
          </a:custGeom>
          <a:solidFill>
            <a:srgbClr val="000000"/>
          </a:solidFill>
          <a:ln w="0">
            <a:solidFill>
              <a:srgbClr val="000000"/>
            </a:solidFill>
            <a:prstDash val="solid"/>
            <a:round/>
            <a:headEnd/>
            <a:tailEnd/>
          </a:ln>
        </p:spPr>
        <p:txBody>
          <a:bodyPr/>
          <a:lstStyle/>
          <a:p>
            <a:endParaRPr lang="en-US"/>
          </a:p>
        </p:txBody>
      </p:sp>
      <p:sp>
        <p:nvSpPr>
          <p:cNvPr id="11307" name="Freeform 47">
            <a:extLst>
              <a:ext uri="{FF2B5EF4-FFF2-40B4-BE49-F238E27FC236}">
                <a16:creationId xmlns:a16="http://schemas.microsoft.com/office/drawing/2014/main" id="{B1E44C2C-28F8-3348-8B5B-9FCD227210DA}"/>
              </a:ext>
            </a:extLst>
          </p:cNvPr>
          <p:cNvSpPr>
            <a:spLocks/>
          </p:cNvSpPr>
          <p:nvPr/>
        </p:nvSpPr>
        <p:spPr bwMode="auto">
          <a:xfrm>
            <a:off x="7185025" y="5286375"/>
            <a:ext cx="50800" cy="82550"/>
          </a:xfrm>
          <a:custGeom>
            <a:avLst/>
            <a:gdLst>
              <a:gd name="T0" fmla="*/ 2147483647 w 32"/>
              <a:gd name="T1" fmla="*/ 0 h 52"/>
              <a:gd name="T2" fmla="*/ 2147483647 w 32"/>
              <a:gd name="T3" fmla="*/ 2147483647 h 52"/>
              <a:gd name="T4" fmla="*/ 2147483647 w 32"/>
              <a:gd name="T5" fmla="*/ 2147483647 h 52"/>
              <a:gd name="T6" fmla="*/ 2147483647 w 32"/>
              <a:gd name="T7" fmla="*/ 2147483647 h 52"/>
              <a:gd name="T8" fmla="*/ 2147483647 w 32"/>
              <a:gd name="T9" fmla="*/ 2147483647 h 52"/>
              <a:gd name="T10" fmla="*/ 2147483647 w 32"/>
              <a:gd name="T11" fmla="*/ 2147483647 h 52"/>
              <a:gd name="T12" fmla="*/ 2147483647 w 32"/>
              <a:gd name="T13" fmla="*/ 2147483647 h 52"/>
              <a:gd name="T14" fmla="*/ 2147483647 w 32"/>
              <a:gd name="T15" fmla="*/ 2147483647 h 52"/>
              <a:gd name="T16" fmla="*/ 2147483647 w 32"/>
              <a:gd name="T17" fmla="*/ 2147483647 h 52"/>
              <a:gd name="T18" fmla="*/ 2147483647 w 32"/>
              <a:gd name="T19" fmla="*/ 2147483647 h 52"/>
              <a:gd name="T20" fmla="*/ 2147483647 w 32"/>
              <a:gd name="T21" fmla="*/ 2147483647 h 52"/>
              <a:gd name="T22" fmla="*/ 2147483647 w 32"/>
              <a:gd name="T23" fmla="*/ 2147483647 h 52"/>
              <a:gd name="T24" fmla="*/ 2147483647 w 32"/>
              <a:gd name="T25" fmla="*/ 2147483647 h 52"/>
              <a:gd name="T26" fmla="*/ 2147483647 w 32"/>
              <a:gd name="T27" fmla="*/ 2147483647 h 52"/>
              <a:gd name="T28" fmla="*/ 2147483647 w 32"/>
              <a:gd name="T29" fmla="*/ 2147483647 h 52"/>
              <a:gd name="T30" fmla="*/ 2147483647 w 32"/>
              <a:gd name="T31" fmla="*/ 2147483647 h 52"/>
              <a:gd name="T32" fmla="*/ 2147483647 w 32"/>
              <a:gd name="T33" fmla="*/ 2147483647 h 52"/>
              <a:gd name="T34" fmla="*/ 2147483647 w 32"/>
              <a:gd name="T35" fmla="*/ 2147483647 h 52"/>
              <a:gd name="T36" fmla="*/ 2147483647 w 32"/>
              <a:gd name="T37" fmla="*/ 2147483647 h 52"/>
              <a:gd name="T38" fmla="*/ 2147483647 w 32"/>
              <a:gd name="T39" fmla="*/ 2147483647 h 52"/>
              <a:gd name="T40" fmla="*/ 2147483647 w 32"/>
              <a:gd name="T41" fmla="*/ 2147483647 h 52"/>
              <a:gd name="T42" fmla="*/ 2147483647 w 32"/>
              <a:gd name="T43" fmla="*/ 2147483647 h 52"/>
              <a:gd name="T44" fmla="*/ 2147483647 w 32"/>
              <a:gd name="T45" fmla="*/ 2147483647 h 52"/>
              <a:gd name="T46" fmla="*/ 2147483647 w 32"/>
              <a:gd name="T47" fmla="*/ 2147483647 h 52"/>
              <a:gd name="T48" fmla="*/ 2147483647 w 32"/>
              <a:gd name="T49" fmla="*/ 2147483647 h 52"/>
              <a:gd name="T50" fmla="*/ 2147483647 w 32"/>
              <a:gd name="T51" fmla="*/ 2147483647 h 52"/>
              <a:gd name="T52" fmla="*/ 2147483647 w 32"/>
              <a:gd name="T53" fmla="*/ 2147483647 h 52"/>
              <a:gd name="T54" fmla="*/ 2147483647 w 32"/>
              <a:gd name="T55" fmla="*/ 2147483647 h 52"/>
              <a:gd name="T56" fmla="*/ 0 w 32"/>
              <a:gd name="T57" fmla="*/ 2147483647 h 52"/>
              <a:gd name="T58" fmla="*/ 0 w 32"/>
              <a:gd name="T59" fmla="*/ 2147483647 h 52"/>
              <a:gd name="T60" fmla="*/ 0 w 32"/>
              <a:gd name="T61" fmla="*/ 2147483647 h 52"/>
              <a:gd name="T62" fmla="*/ 0 w 32"/>
              <a:gd name="T63" fmla="*/ 2147483647 h 52"/>
              <a:gd name="T64" fmla="*/ 2147483647 w 32"/>
              <a:gd name="T65" fmla="*/ 2147483647 h 52"/>
              <a:gd name="T66" fmla="*/ 2147483647 w 32"/>
              <a:gd name="T67" fmla="*/ 2147483647 h 52"/>
              <a:gd name="T68" fmla="*/ 2147483647 w 32"/>
              <a:gd name="T69" fmla="*/ 2147483647 h 52"/>
              <a:gd name="T70" fmla="*/ 2147483647 w 32"/>
              <a:gd name="T71" fmla="*/ 2147483647 h 52"/>
              <a:gd name="T72" fmla="*/ 2147483647 w 32"/>
              <a:gd name="T73" fmla="*/ 2147483647 h 52"/>
              <a:gd name="T74" fmla="*/ 2147483647 w 32"/>
              <a:gd name="T75" fmla="*/ 2147483647 h 52"/>
              <a:gd name="T76" fmla="*/ 2147483647 w 32"/>
              <a:gd name="T77" fmla="*/ 2147483647 h 52"/>
              <a:gd name="T78" fmla="*/ 2147483647 w 32"/>
              <a:gd name="T79" fmla="*/ 2147483647 h 52"/>
              <a:gd name="T80" fmla="*/ 2147483647 w 32"/>
              <a:gd name="T81" fmla="*/ 2147483647 h 52"/>
              <a:gd name="T82" fmla="*/ 2147483647 w 32"/>
              <a:gd name="T83" fmla="*/ 2147483647 h 52"/>
              <a:gd name="T84" fmla="*/ 2147483647 w 32"/>
              <a:gd name="T85" fmla="*/ 2147483647 h 52"/>
              <a:gd name="T86" fmla="*/ 2147483647 w 32"/>
              <a:gd name="T87" fmla="*/ 2147483647 h 52"/>
              <a:gd name="T88" fmla="*/ 2147483647 w 32"/>
              <a:gd name="T89" fmla="*/ 2147483647 h 52"/>
              <a:gd name="T90" fmla="*/ 2147483647 w 32"/>
              <a:gd name="T91" fmla="*/ 2147483647 h 52"/>
              <a:gd name="T92" fmla="*/ 0 w 32"/>
              <a:gd name="T93" fmla="*/ 2147483647 h 52"/>
              <a:gd name="T94" fmla="*/ 0 w 32"/>
              <a:gd name="T95" fmla="*/ 2147483647 h 52"/>
              <a:gd name="T96" fmla="*/ 0 w 32"/>
              <a:gd name="T97" fmla="*/ 2147483647 h 52"/>
              <a:gd name="T98" fmla="*/ 2147483647 w 32"/>
              <a:gd name="T99" fmla="*/ 2147483647 h 52"/>
              <a:gd name="T100" fmla="*/ 2147483647 w 32"/>
              <a:gd name="T101" fmla="*/ 2147483647 h 52"/>
              <a:gd name="T102" fmla="*/ 2147483647 w 32"/>
              <a:gd name="T103" fmla="*/ 0 h 52"/>
              <a:gd name="T104" fmla="*/ 2147483647 w 32"/>
              <a:gd name="T105" fmla="*/ 0 h 52"/>
              <a:gd name="T106" fmla="*/ 2147483647 w 32"/>
              <a:gd name="T107" fmla="*/ 2147483647 h 52"/>
              <a:gd name="T108" fmla="*/ 2147483647 w 32"/>
              <a:gd name="T109" fmla="*/ 2147483647 h 52"/>
              <a:gd name="T110" fmla="*/ 2147483647 w 32"/>
              <a:gd name="T111" fmla="*/ 2147483647 h 52"/>
              <a:gd name="T112" fmla="*/ 2147483647 w 32"/>
              <a:gd name="T113" fmla="*/ 2147483647 h 52"/>
              <a:gd name="T114" fmla="*/ 2147483647 w 32"/>
              <a:gd name="T115" fmla="*/ 2147483647 h 52"/>
              <a:gd name="T116" fmla="*/ 2147483647 w 32"/>
              <a:gd name="T117" fmla="*/ 2147483647 h 52"/>
              <a:gd name="T118" fmla="*/ 2147483647 w 32"/>
              <a:gd name="T119" fmla="*/ 0 h 52"/>
              <a:gd name="T120" fmla="*/ 2147483647 w 32"/>
              <a:gd name="T121" fmla="*/ 0 h 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2"/>
              <a:gd name="T184" fmla="*/ 0 h 52"/>
              <a:gd name="T185" fmla="*/ 32 w 32"/>
              <a:gd name="T186" fmla="*/ 52 h 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2" h="52">
                <a:moveTo>
                  <a:pt x="28" y="0"/>
                </a:moveTo>
                <a:lnTo>
                  <a:pt x="28" y="18"/>
                </a:lnTo>
                <a:lnTo>
                  <a:pt x="26" y="10"/>
                </a:lnTo>
                <a:lnTo>
                  <a:pt x="22" y="6"/>
                </a:lnTo>
                <a:lnTo>
                  <a:pt x="20" y="4"/>
                </a:lnTo>
                <a:lnTo>
                  <a:pt x="14" y="4"/>
                </a:lnTo>
                <a:lnTo>
                  <a:pt x="12" y="4"/>
                </a:lnTo>
                <a:lnTo>
                  <a:pt x="8" y="6"/>
                </a:lnTo>
                <a:lnTo>
                  <a:pt x="6" y="8"/>
                </a:lnTo>
                <a:lnTo>
                  <a:pt x="6" y="10"/>
                </a:lnTo>
                <a:lnTo>
                  <a:pt x="6" y="12"/>
                </a:lnTo>
                <a:lnTo>
                  <a:pt x="8" y="14"/>
                </a:lnTo>
                <a:lnTo>
                  <a:pt x="10" y="18"/>
                </a:lnTo>
                <a:lnTo>
                  <a:pt x="14" y="20"/>
                </a:lnTo>
                <a:lnTo>
                  <a:pt x="22" y="24"/>
                </a:lnTo>
                <a:lnTo>
                  <a:pt x="28" y="26"/>
                </a:lnTo>
                <a:lnTo>
                  <a:pt x="32" y="32"/>
                </a:lnTo>
                <a:lnTo>
                  <a:pt x="32" y="36"/>
                </a:lnTo>
                <a:lnTo>
                  <a:pt x="30" y="42"/>
                </a:lnTo>
                <a:lnTo>
                  <a:pt x="28" y="48"/>
                </a:lnTo>
                <a:lnTo>
                  <a:pt x="22" y="50"/>
                </a:lnTo>
                <a:lnTo>
                  <a:pt x="16" y="52"/>
                </a:lnTo>
                <a:lnTo>
                  <a:pt x="12" y="50"/>
                </a:lnTo>
                <a:lnTo>
                  <a:pt x="6" y="50"/>
                </a:lnTo>
                <a:lnTo>
                  <a:pt x="4" y="50"/>
                </a:lnTo>
                <a:lnTo>
                  <a:pt x="2" y="48"/>
                </a:lnTo>
                <a:lnTo>
                  <a:pt x="2" y="50"/>
                </a:lnTo>
                <a:lnTo>
                  <a:pt x="0" y="52"/>
                </a:lnTo>
                <a:lnTo>
                  <a:pt x="0" y="34"/>
                </a:lnTo>
                <a:lnTo>
                  <a:pt x="2" y="40"/>
                </a:lnTo>
                <a:lnTo>
                  <a:pt x="6" y="44"/>
                </a:lnTo>
                <a:lnTo>
                  <a:pt x="10" y="46"/>
                </a:lnTo>
                <a:lnTo>
                  <a:pt x="16" y="48"/>
                </a:lnTo>
                <a:lnTo>
                  <a:pt x="20" y="48"/>
                </a:lnTo>
                <a:lnTo>
                  <a:pt x="22" y="46"/>
                </a:lnTo>
                <a:lnTo>
                  <a:pt x="24" y="44"/>
                </a:lnTo>
                <a:lnTo>
                  <a:pt x="24" y="40"/>
                </a:lnTo>
                <a:lnTo>
                  <a:pt x="24" y="38"/>
                </a:lnTo>
                <a:lnTo>
                  <a:pt x="22" y="34"/>
                </a:lnTo>
                <a:lnTo>
                  <a:pt x="18" y="32"/>
                </a:lnTo>
                <a:lnTo>
                  <a:pt x="12" y="28"/>
                </a:lnTo>
                <a:lnTo>
                  <a:pt x="6" y="24"/>
                </a:lnTo>
                <a:lnTo>
                  <a:pt x="2" y="22"/>
                </a:lnTo>
                <a:lnTo>
                  <a:pt x="0" y="18"/>
                </a:lnTo>
                <a:lnTo>
                  <a:pt x="0" y="14"/>
                </a:lnTo>
                <a:lnTo>
                  <a:pt x="0" y="8"/>
                </a:lnTo>
                <a:lnTo>
                  <a:pt x="4" y="4"/>
                </a:lnTo>
                <a:lnTo>
                  <a:pt x="8" y="2"/>
                </a:lnTo>
                <a:lnTo>
                  <a:pt x="14" y="0"/>
                </a:lnTo>
                <a:lnTo>
                  <a:pt x="18" y="0"/>
                </a:lnTo>
                <a:lnTo>
                  <a:pt x="22" y="2"/>
                </a:lnTo>
                <a:lnTo>
                  <a:pt x="24" y="2"/>
                </a:lnTo>
                <a:lnTo>
                  <a:pt x="26" y="2"/>
                </a:lnTo>
                <a:lnTo>
                  <a:pt x="28" y="2"/>
                </a:lnTo>
                <a:lnTo>
                  <a:pt x="28" y="0"/>
                </a:lnTo>
                <a:close/>
              </a:path>
            </a:pathLst>
          </a:custGeom>
          <a:solidFill>
            <a:srgbClr val="000000"/>
          </a:solidFill>
          <a:ln w="0">
            <a:solidFill>
              <a:srgbClr val="000000"/>
            </a:solidFill>
            <a:prstDash val="solid"/>
            <a:round/>
            <a:headEnd/>
            <a:tailEnd/>
          </a:ln>
        </p:spPr>
        <p:txBody>
          <a:bodyPr/>
          <a:lstStyle/>
          <a:p>
            <a:endParaRPr lang="en-US"/>
          </a:p>
        </p:txBody>
      </p:sp>
      <p:sp>
        <p:nvSpPr>
          <p:cNvPr id="11308" name="Freeform 48">
            <a:extLst>
              <a:ext uri="{FF2B5EF4-FFF2-40B4-BE49-F238E27FC236}">
                <a16:creationId xmlns:a16="http://schemas.microsoft.com/office/drawing/2014/main" id="{DC620642-4530-A242-9BE2-12AD24562328}"/>
              </a:ext>
            </a:extLst>
          </p:cNvPr>
          <p:cNvSpPr>
            <a:spLocks/>
          </p:cNvSpPr>
          <p:nvPr/>
        </p:nvSpPr>
        <p:spPr bwMode="auto">
          <a:xfrm>
            <a:off x="7242175" y="5245100"/>
            <a:ext cx="85725" cy="120650"/>
          </a:xfrm>
          <a:custGeom>
            <a:avLst/>
            <a:gdLst>
              <a:gd name="T0" fmla="*/ 2147483647 w 54"/>
              <a:gd name="T1" fmla="*/ 2147483647 h 76"/>
              <a:gd name="T2" fmla="*/ 2147483647 w 54"/>
              <a:gd name="T3" fmla="*/ 2147483647 h 76"/>
              <a:gd name="T4" fmla="*/ 2147483647 w 54"/>
              <a:gd name="T5" fmla="*/ 2147483647 h 76"/>
              <a:gd name="T6" fmla="*/ 2147483647 w 54"/>
              <a:gd name="T7" fmla="*/ 2147483647 h 76"/>
              <a:gd name="T8" fmla="*/ 2147483647 w 54"/>
              <a:gd name="T9" fmla="*/ 2147483647 h 76"/>
              <a:gd name="T10" fmla="*/ 2147483647 w 54"/>
              <a:gd name="T11" fmla="*/ 2147483647 h 76"/>
              <a:gd name="T12" fmla="*/ 2147483647 w 54"/>
              <a:gd name="T13" fmla="*/ 2147483647 h 76"/>
              <a:gd name="T14" fmla="*/ 2147483647 w 54"/>
              <a:gd name="T15" fmla="*/ 2147483647 h 76"/>
              <a:gd name="T16" fmla="*/ 2147483647 w 54"/>
              <a:gd name="T17" fmla="*/ 2147483647 h 76"/>
              <a:gd name="T18" fmla="*/ 2147483647 w 54"/>
              <a:gd name="T19" fmla="*/ 2147483647 h 76"/>
              <a:gd name="T20" fmla="*/ 2147483647 w 54"/>
              <a:gd name="T21" fmla="*/ 2147483647 h 76"/>
              <a:gd name="T22" fmla="*/ 2147483647 w 54"/>
              <a:gd name="T23" fmla="*/ 2147483647 h 76"/>
              <a:gd name="T24" fmla="*/ 2147483647 w 54"/>
              <a:gd name="T25" fmla="*/ 2147483647 h 76"/>
              <a:gd name="T26" fmla="*/ 2147483647 w 54"/>
              <a:gd name="T27" fmla="*/ 2147483647 h 76"/>
              <a:gd name="T28" fmla="*/ 2147483647 w 54"/>
              <a:gd name="T29" fmla="*/ 2147483647 h 76"/>
              <a:gd name="T30" fmla="*/ 2147483647 w 54"/>
              <a:gd name="T31" fmla="*/ 2147483647 h 76"/>
              <a:gd name="T32" fmla="*/ 2147483647 w 54"/>
              <a:gd name="T33" fmla="*/ 2147483647 h 76"/>
              <a:gd name="T34" fmla="*/ 2147483647 w 54"/>
              <a:gd name="T35" fmla="*/ 2147483647 h 76"/>
              <a:gd name="T36" fmla="*/ 2147483647 w 54"/>
              <a:gd name="T37" fmla="*/ 2147483647 h 76"/>
              <a:gd name="T38" fmla="*/ 2147483647 w 54"/>
              <a:gd name="T39" fmla="*/ 2147483647 h 76"/>
              <a:gd name="T40" fmla="*/ 2147483647 w 54"/>
              <a:gd name="T41" fmla="*/ 2147483647 h 76"/>
              <a:gd name="T42" fmla="*/ 2147483647 w 54"/>
              <a:gd name="T43" fmla="*/ 2147483647 h 76"/>
              <a:gd name="T44" fmla="*/ 0 w 54"/>
              <a:gd name="T45" fmla="*/ 2147483647 h 76"/>
              <a:gd name="T46" fmla="*/ 2147483647 w 54"/>
              <a:gd name="T47" fmla="*/ 2147483647 h 76"/>
              <a:gd name="T48" fmla="*/ 2147483647 w 54"/>
              <a:gd name="T49" fmla="*/ 2147483647 h 76"/>
              <a:gd name="T50" fmla="*/ 2147483647 w 54"/>
              <a:gd name="T51" fmla="*/ 2147483647 h 76"/>
              <a:gd name="T52" fmla="*/ 2147483647 w 54"/>
              <a:gd name="T53" fmla="*/ 2147483647 h 76"/>
              <a:gd name="T54" fmla="*/ 2147483647 w 54"/>
              <a:gd name="T55" fmla="*/ 2147483647 h 76"/>
              <a:gd name="T56" fmla="*/ 2147483647 w 54"/>
              <a:gd name="T57" fmla="*/ 2147483647 h 76"/>
              <a:gd name="T58" fmla="*/ 2147483647 w 54"/>
              <a:gd name="T59" fmla="*/ 2147483647 h 76"/>
              <a:gd name="T60" fmla="*/ 2147483647 w 54"/>
              <a:gd name="T61" fmla="*/ 2147483647 h 76"/>
              <a:gd name="T62" fmla="*/ 2147483647 w 54"/>
              <a:gd name="T63" fmla="*/ 0 h 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4"/>
              <a:gd name="T97" fmla="*/ 0 h 76"/>
              <a:gd name="T98" fmla="*/ 54 w 54"/>
              <a:gd name="T99" fmla="*/ 76 h 7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4" h="76">
                <a:moveTo>
                  <a:pt x="16" y="0"/>
                </a:moveTo>
                <a:lnTo>
                  <a:pt x="16" y="48"/>
                </a:lnTo>
                <a:lnTo>
                  <a:pt x="30" y="38"/>
                </a:lnTo>
                <a:lnTo>
                  <a:pt x="32" y="34"/>
                </a:lnTo>
                <a:lnTo>
                  <a:pt x="34" y="32"/>
                </a:lnTo>
                <a:lnTo>
                  <a:pt x="34" y="30"/>
                </a:lnTo>
                <a:lnTo>
                  <a:pt x="32" y="30"/>
                </a:lnTo>
                <a:lnTo>
                  <a:pt x="30" y="28"/>
                </a:lnTo>
                <a:lnTo>
                  <a:pt x="52" y="28"/>
                </a:lnTo>
                <a:lnTo>
                  <a:pt x="48" y="30"/>
                </a:lnTo>
                <a:lnTo>
                  <a:pt x="44" y="30"/>
                </a:lnTo>
                <a:lnTo>
                  <a:pt x="42" y="32"/>
                </a:lnTo>
                <a:lnTo>
                  <a:pt x="38" y="34"/>
                </a:lnTo>
                <a:lnTo>
                  <a:pt x="26" y="46"/>
                </a:lnTo>
                <a:lnTo>
                  <a:pt x="38" y="62"/>
                </a:lnTo>
                <a:lnTo>
                  <a:pt x="42" y="66"/>
                </a:lnTo>
                <a:lnTo>
                  <a:pt x="44" y="68"/>
                </a:lnTo>
                <a:lnTo>
                  <a:pt x="46" y="70"/>
                </a:lnTo>
                <a:lnTo>
                  <a:pt x="48" y="72"/>
                </a:lnTo>
                <a:lnTo>
                  <a:pt x="50" y="74"/>
                </a:lnTo>
                <a:lnTo>
                  <a:pt x="52" y="74"/>
                </a:lnTo>
                <a:lnTo>
                  <a:pt x="54" y="74"/>
                </a:lnTo>
                <a:lnTo>
                  <a:pt x="54" y="76"/>
                </a:lnTo>
                <a:lnTo>
                  <a:pt x="30" y="76"/>
                </a:lnTo>
                <a:lnTo>
                  <a:pt x="30" y="74"/>
                </a:lnTo>
                <a:lnTo>
                  <a:pt x="32" y="74"/>
                </a:lnTo>
                <a:lnTo>
                  <a:pt x="34" y="74"/>
                </a:lnTo>
                <a:lnTo>
                  <a:pt x="34" y="72"/>
                </a:lnTo>
                <a:lnTo>
                  <a:pt x="34" y="70"/>
                </a:lnTo>
                <a:lnTo>
                  <a:pt x="32" y="68"/>
                </a:lnTo>
                <a:lnTo>
                  <a:pt x="16" y="48"/>
                </a:lnTo>
                <a:lnTo>
                  <a:pt x="16" y="64"/>
                </a:lnTo>
                <a:lnTo>
                  <a:pt x="16" y="70"/>
                </a:lnTo>
                <a:lnTo>
                  <a:pt x="18" y="72"/>
                </a:lnTo>
                <a:lnTo>
                  <a:pt x="18" y="74"/>
                </a:lnTo>
                <a:lnTo>
                  <a:pt x="20" y="74"/>
                </a:lnTo>
                <a:lnTo>
                  <a:pt x="24" y="74"/>
                </a:lnTo>
                <a:lnTo>
                  <a:pt x="24" y="76"/>
                </a:lnTo>
                <a:lnTo>
                  <a:pt x="0" y="76"/>
                </a:lnTo>
                <a:lnTo>
                  <a:pt x="0" y="74"/>
                </a:lnTo>
                <a:lnTo>
                  <a:pt x="4" y="74"/>
                </a:lnTo>
                <a:lnTo>
                  <a:pt x="6" y="74"/>
                </a:lnTo>
                <a:lnTo>
                  <a:pt x="6" y="72"/>
                </a:lnTo>
                <a:lnTo>
                  <a:pt x="8" y="68"/>
                </a:lnTo>
                <a:lnTo>
                  <a:pt x="8" y="64"/>
                </a:lnTo>
                <a:lnTo>
                  <a:pt x="8" y="20"/>
                </a:lnTo>
                <a:lnTo>
                  <a:pt x="8" y="14"/>
                </a:lnTo>
                <a:lnTo>
                  <a:pt x="8" y="10"/>
                </a:lnTo>
                <a:lnTo>
                  <a:pt x="6" y="8"/>
                </a:lnTo>
                <a:lnTo>
                  <a:pt x="6" y="6"/>
                </a:lnTo>
                <a:lnTo>
                  <a:pt x="4" y="6"/>
                </a:lnTo>
                <a:lnTo>
                  <a:pt x="2" y="8"/>
                </a:lnTo>
                <a:lnTo>
                  <a:pt x="0" y="6"/>
                </a:lnTo>
                <a:lnTo>
                  <a:pt x="14" y="0"/>
                </a:lnTo>
                <a:lnTo>
                  <a:pt x="16" y="0"/>
                </a:lnTo>
                <a:close/>
              </a:path>
            </a:pathLst>
          </a:custGeom>
          <a:solidFill>
            <a:srgbClr val="000000"/>
          </a:solidFill>
          <a:ln w="0">
            <a:solidFill>
              <a:srgbClr val="000000"/>
            </a:solidFill>
            <a:prstDash val="solid"/>
            <a:round/>
            <a:headEnd/>
            <a:tailEnd/>
          </a:ln>
        </p:spPr>
        <p:txBody>
          <a:bodyPr/>
          <a:lstStyle/>
          <a:p>
            <a:endParaRPr lang="en-US"/>
          </a:p>
        </p:txBody>
      </p:sp>
      <p:sp>
        <p:nvSpPr>
          <p:cNvPr id="11309" name="Freeform 49">
            <a:extLst>
              <a:ext uri="{FF2B5EF4-FFF2-40B4-BE49-F238E27FC236}">
                <a16:creationId xmlns:a16="http://schemas.microsoft.com/office/drawing/2014/main" id="{97013BAF-BC57-D84F-8D29-3C61EF6C3DFA}"/>
              </a:ext>
            </a:extLst>
          </p:cNvPr>
          <p:cNvSpPr>
            <a:spLocks/>
          </p:cNvSpPr>
          <p:nvPr/>
        </p:nvSpPr>
        <p:spPr bwMode="auto">
          <a:xfrm>
            <a:off x="1349375" y="5422900"/>
            <a:ext cx="146050" cy="114300"/>
          </a:xfrm>
          <a:custGeom>
            <a:avLst/>
            <a:gdLst>
              <a:gd name="T0" fmla="*/ 2147483647 w 92"/>
              <a:gd name="T1" fmla="*/ 2147483647 h 72"/>
              <a:gd name="T2" fmla="*/ 2147483647 w 92"/>
              <a:gd name="T3" fmla="*/ 2147483647 h 72"/>
              <a:gd name="T4" fmla="*/ 2147483647 w 92"/>
              <a:gd name="T5" fmla="*/ 2147483647 h 72"/>
              <a:gd name="T6" fmla="*/ 2147483647 w 92"/>
              <a:gd name="T7" fmla="*/ 2147483647 h 72"/>
              <a:gd name="T8" fmla="*/ 2147483647 w 92"/>
              <a:gd name="T9" fmla="*/ 2147483647 h 72"/>
              <a:gd name="T10" fmla="*/ 2147483647 w 92"/>
              <a:gd name="T11" fmla="*/ 2147483647 h 72"/>
              <a:gd name="T12" fmla="*/ 2147483647 w 92"/>
              <a:gd name="T13" fmla="*/ 2147483647 h 72"/>
              <a:gd name="T14" fmla="*/ 2147483647 w 92"/>
              <a:gd name="T15" fmla="*/ 2147483647 h 72"/>
              <a:gd name="T16" fmla="*/ 2147483647 w 92"/>
              <a:gd name="T17" fmla="*/ 2147483647 h 72"/>
              <a:gd name="T18" fmla="*/ 0 w 92"/>
              <a:gd name="T19" fmla="*/ 2147483647 h 72"/>
              <a:gd name="T20" fmla="*/ 0 w 92"/>
              <a:gd name="T21" fmla="*/ 2147483647 h 72"/>
              <a:gd name="T22" fmla="*/ 2147483647 w 92"/>
              <a:gd name="T23" fmla="*/ 2147483647 h 72"/>
              <a:gd name="T24" fmla="*/ 2147483647 w 92"/>
              <a:gd name="T25" fmla="*/ 2147483647 h 72"/>
              <a:gd name="T26" fmla="*/ 2147483647 w 92"/>
              <a:gd name="T27" fmla="*/ 2147483647 h 72"/>
              <a:gd name="T28" fmla="*/ 2147483647 w 92"/>
              <a:gd name="T29" fmla="*/ 2147483647 h 72"/>
              <a:gd name="T30" fmla="*/ 2147483647 w 92"/>
              <a:gd name="T31" fmla="*/ 2147483647 h 72"/>
              <a:gd name="T32" fmla="*/ 2147483647 w 92"/>
              <a:gd name="T33" fmla="*/ 2147483647 h 72"/>
              <a:gd name="T34" fmla="*/ 2147483647 w 92"/>
              <a:gd name="T35" fmla="*/ 2147483647 h 72"/>
              <a:gd name="T36" fmla="*/ 2147483647 w 92"/>
              <a:gd name="T37" fmla="*/ 2147483647 h 72"/>
              <a:gd name="T38" fmla="*/ 2147483647 w 92"/>
              <a:gd name="T39" fmla="*/ 2147483647 h 72"/>
              <a:gd name="T40" fmla="*/ 2147483647 w 92"/>
              <a:gd name="T41" fmla="*/ 2147483647 h 72"/>
              <a:gd name="T42" fmla="*/ 2147483647 w 92"/>
              <a:gd name="T43" fmla="*/ 2147483647 h 72"/>
              <a:gd name="T44" fmla="*/ 0 w 92"/>
              <a:gd name="T45" fmla="*/ 2147483647 h 72"/>
              <a:gd name="T46" fmla="*/ 0 w 92"/>
              <a:gd name="T47" fmla="*/ 0 h 72"/>
              <a:gd name="T48" fmla="*/ 2147483647 w 92"/>
              <a:gd name="T49" fmla="*/ 0 h 72"/>
              <a:gd name="T50" fmla="*/ 2147483647 w 92"/>
              <a:gd name="T51" fmla="*/ 2147483647 h 72"/>
              <a:gd name="T52" fmla="*/ 2147483647 w 92"/>
              <a:gd name="T53" fmla="*/ 0 h 72"/>
              <a:gd name="T54" fmla="*/ 2147483647 w 92"/>
              <a:gd name="T55" fmla="*/ 0 h 72"/>
              <a:gd name="T56" fmla="*/ 2147483647 w 92"/>
              <a:gd name="T57" fmla="*/ 2147483647 h 72"/>
              <a:gd name="T58" fmla="*/ 2147483647 w 92"/>
              <a:gd name="T59" fmla="*/ 2147483647 h 72"/>
              <a:gd name="T60" fmla="*/ 2147483647 w 92"/>
              <a:gd name="T61" fmla="*/ 2147483647 h 72"/>
              <a:gd name="T62" fmla="*/ 2147483647 w 92"/>
              <a:gd name="T63" fmla="*/ 2147483647 h 72"/>
              <a:gd name="T64" fmla="*/ 2147483647 w 92"/>
              <a:gd name="T65" fmla="*/ 2147483647 h 72"/>
              <a:gd name="T66" fmla="*/ 2147483647 w 92"/>
              <a:gd name="T67" fmla="*/ 2147483647 h 72"/>
              <a:gd name="T68" fmla="*/ 2147483647 w 92"/>
              <a:gd name="T69" fmla="*/ 2147483647 h 72"/>
              <a:gd name="T70" fmla="*/ 2147483647 w 92"/>
              <a:gd name="T71" fmla="*/ 2147483647 h 72"/>
              <a:gd name="T72" fmla="*/ 2147483647 w 92"/>
              <a:gd name="T73" fmla="*/ 2147483647 h 72"/>
              <a:gd name="T74" fmla="*/ 2147483647 w 92"/>
              <a:gd name="T75" fmla="*/ 2147483647 h 72"/>
              <a:gd name="T76" fmla="*/ 2147483647 w 92"/>
              <a:gd name="T77" fmla="*/ 2147483647 h 72"/>
              <a:gd name="T78" fmla="*/ 2147483647 w 92"/>
              <a:gd name="T79" fmla="*/ 2147483647 h 72"/>
              <a:gd name="T80" fmla="*/ 2147483647 w 92"/>
              <a:gd name="T81" fmla="*/ 2147483647 h 72"/>
              <a:gd name="T82" fmla="*/ 2147483647 w 92"/>
              <a:gd name="T83" fmla="*/ 2147483647 h 72"/>
              <a:gd name="T84" fmla="*/ 2147483647 w 92"/>
              <a:gd name="T85" fmla="*/ 2147483647 h 72"/>
              <a:gd name="T86" fmla="*/ 2147483647 w 92"/>
              <a:gd name="T87" fmla="*/ 2147483647 h 72"/>
              <a:gd name="T88" fmla="*/ 2147483647 w 92"/>
              <a:gd name="T89" fmla="*/ 2147483647 h 72"/>
              <a:gd name="T90" fmla="*/ 2147483647 w 92"/>
              <a:gd name="T91" fmla="*/ 2147483647 h 72"/>
              <a:gd name="T92" fmla="*/ 2147483647 w 92"/>
              <a:gd name="T93" fmla="*/ 2147483647 h 72"/>
              <a:gd name="T94" fmla="*/ 2147483647 w 92"/>
              <a:gd name="T95" fmla="*/ 2147483647 h 72"/>
              <a:gd name="T96" fmla="*/ 2147483647 w 92"/>
              <a:gd name="T97" fmla="*/ 2147483647 h 72"/>
              <a:gd name="T98" fmla="*/ 2147483647 w 92"/>
              <a:gd name="T99" fmla="*/ 2147483647 h 72"/>
              <a:gd name="T100" fmla="*/ 2147483647 w 92"/>
              <a:gd name="T101" fmla="*/ 2147483647 h 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92"/>
              <a:gd name="T154" fmla="*/ 0 h 72"/>
              <a:gd name="T155" fmla="*/ 92 w 92"/>
              <a:gd name="T156" fmla="*/ 72 h 7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92" h="72">
                <a:moveTo>
                  <a:pt x="42" y="72"/>
                </a:moveTo>
                <a:lnTo>
                  <a:pt x="14" y="12"/>
                </a:lnTo>
                <a:lnTo>
                  <a:pt x="14" y="60"/>
                </a:lnTo>
                <a:lnTo>
                  <a:pt x="14" y="66"/>
                </a:lnTo>
                <a:lnTo>
                  <a:pt x="16" y="68"/>
                </a:lnTo>
                <a:lnTo>
                  <a:pt x="18" y="70"/>
                </a:lnTo>
                <a:lnTo>
                  <a:pt x="22" y="70"/>
                </a:lnTo>
                <a:lnTo>
                  <a:pt x="24" y="70"/>
                </a:lnTo>
                <a:lnTo>
                  <a:pt x="24" y="72"/>
                </a:lnTo>
                <a:lnTo>
                  <a:pt x="0" y="72"/>
                </a:lnTo>
                <a:lnTo>
                  <a:pt x="0" y="70"/>
                </a:lnTo>
                <a:lnTo>
                  <a:pt x="2" y="70"/>
                </a:lnTo>
                <a:lnTo>
                  <a:pt x="6" y="70"/>
                </a:lnTo>
                <a:lnTo>
                  <a:pt x="8" y="68"/>
                </a:lnTo>
                <a:lnTo>
                  <a:pt x="8" y="64"/>
                </a:lnTo>
                <a:lnTo>
                  <a:pt x="10" y="60"/>
                </a:lnTo>
                <a:lnTo>
                  <a:pt x="10" y="12"/>
                </a:lnTo>
                <a:lnTo>
                  <a:pt x="8" y="8"/>
                </a:lnTo>
                <a:lnTo>
                  <a:pt x="8" y="4"/>
                </a:lnTo>
                <a:lnTo>
                  <a:pt x="6" y="2"/>
                </a:lnTo>
                <a:lnTo>
                  <a:pt x="2" y="2"/>
                </a:lnTo>
                <a:lnTo>
                  <a:pt x="0" y="2"/>
                </a:lnTo>
                <a:lnTo>
                  <a:pt x="0" y="0"/>
                </a:lnTo>
                <a:lnTo>
                  <a:pt x="20" y="0"/>
                </a:lnTo>
                <a:lnTo>
                  <a:pt x="46" y="56"/>
                </a:lnTo>
                <a:lnTo>
                  <a:pt x="72" y="0"/>
                </a:lnTo>
                <a:lnTo>
                  <a:pt x="92" y="0"/>
                </a:lnTo>
                <a:lnTo>
                  <a:pt x="92" y="2"/>
                </a:lnTo>
                <a:lnTo>
                  <a:pt x="90" y="2"/>
                </a:lnTo>
                <a:lnTo>
                  <a:pt x="86" y="2"/>
                </a:lnTo>
                <a:lnTo>
                  <a:pt x="84" y="4"/>
                </a:lnTo>
                <a:lnTo>
                  <a:pt x="82" y="8"/>
                </a:lnTo>
                <a:lnTo>
                  <a:pt x="82" y="12"/>
                </a:lnTo>
                <a:lnTo>
                  <a:pt x="82" y="60"/>
                </a:lnTo>
                <a:lnTo>
                  <a:pt x="82" y="66"/>
                </a:lnTo>
                <a:lnTo>
                  <a:pt x="84" y="68"/>
                </a:lnTo>
                <a:lnTo>
                  <a:pt x="86" y="70"/>
                </a:lnTo>
                <a:lnTo>
                  <a:pt x="90" y="70"/>
                </a:lnTo>
                <a:lnTo>
                  <a:pt x="92" y="70"/>
                </a:lnTo>
                <a:lnTo>
                  <a:pt x="92" y="72"/>
                </a:lnTo>
                <a:lnTo>
                  <a:pt x="62" y="72"/>
                </a:lnTo>
                <a:lnTo>
                  <a:pt x="62" y="70"/>
                </a:lnTo>
                <a:lnTo>
                  <a:pt x="64" y="70"/>
                </a:lnTo>
                <a:lnTo>
                  <a:pt x="68" y="70"/>
                </a:lnTo>
                <a:lnTo>
                  <a:pt x="72" y="68"/>
                </a:lnTo>
                <a:lnTo>
                  <a:pt x="72" y="64"/>
                </a:lnTo>
                <a:lnTo>
                  <a:pt x="72" y="60"/>
                </a:lnTo>
                <a:lnTo>
                  <a:pt x="72" y="12"/>
                </a:lnTo>
                <a:lnTo>
                  <a:pt x="42" y="72"/>
                </a:lnTo>
                <a:close/>
              </a:path>
            </a:pathLst>
          </a:custGeom>
          <a:solidFill>
            <a:srgbClr val="000000"/>
          </a:solidFill>
          <a:ln w="0">
            <a:solidFill>
              <a:srgbClr val="000000"/>
            </a:solidFill>
            <a:prstDash val="solid"/>
            <a:round/>
            <a:headEnd/>
            <a:tailEnd/>
          </a:ln>
        </p:spPr>
        <p:txBody>
          <a:bodyPr/>
          <a:lstStyle/>
          <a:p>
            <a:endParaRPr lang="en-US"/>
          </a:p>
        </p:txBody>
      </p:sp>
      <p:sp>
        <p:nvSpPr>
          <p:cNvPr id="11310" name="Freeform 50">
            <a:extLst>
              <a:ext uri="{FF2B5EF4-FFF2-40B4-BE49-F238E27FC236}">
                <a16:creationId xmlns:a16="http://schemas.microsoft.com/office/drawing/2014/main" id="{4E079366-27C1-E14A-A588-1AE01AB8AA45}"/>
              </a:ext>
            </a:extLst>
          </p:cNvPr>
          <p:cNvSpPr>
            <a:spLocks noEditPoints="1"/>
          </p:cNvSpPr>
          <p:nvPr/>
        </p:nvSpPr>
        <p:spPr bwMode="auto">
          <a:xfrm>
            <a:off x="1501775" y="5457825"/>
            <a:ext cx="69850" cy="82550"/>
          </a:xfrm>
          <a:custGeom>
            <a:avLst/>
            <a:gdLst>
              <a:gd name="T0" fmla="*/ 2147483647 w 44"/>
              <a:gd name="T1" fmla="*/ 2147483647 h 52"/>
              <a:gd name="T2" fmla="*/ 2147483647 w 44"/>
              <a:gd name="T3" fmla="*/ 2147483647 h 52"/>
              <a:gd name="T4" fmla="*/ 2147483647 w 44"/>
              <a:gd name="T5" fmla="*/ 2147483647 h 52"/>
              <a:gd name="T6" fmla="*/ 2147483647 w 44"/>
              <a:gd name="T7" fmla="*/ 2147483647 h 52"/>
              <a:gd name="T8" fmla="*/ 0 w 44"/>
              <a:gd name="T9" fmla="*/ 2147483647 h 52"/>
              <a:gd name="T10" fmla="*/ 2147483647 w 44"/>
              <a:gd name="T11" fmla="*/ 2147483647 h 52"/>
              <a:gd name="T12" fmla="*/ 2147483647 w 44"/>
              <a:gd name="T13" fmla="*/ 2147483647 h 52"/>
              <a:gd name="T14" fmla="*/ 2147483647 w 44"/>
              <a:gd name="T15" fmla="*/ 2147483647 h 52"/>
              <a:gd name="T16" fmla="*/ 2147483647 w 44"/>
              <a:gd name="T17" fmla="*/ 2147483647 h 52"/>
              <a:gd name="T18" fmla="*/ 2147483647 w 44"/>
              <a:gd name="T19" fmla="*/ 2147483647 h 52"/>
              <a:gd name="T20" fmla="*/ 2147483647 w 44"/>
              <a:gd name="T21" fmla="*/ 2147483647 h 52"/>
              <a:gd name="T22" fmla="*/ 2147483647 w 44"/>
              <a:gd name="T23" fmla="*/ 2147483647 h 52"/>
              <a:gd name="T24" fmla="*/ 2147483647 w 44"/>
              <a:gd name="T25" fmla="*/ 2147483647 h 52"/>
              <a:gd name="T26" fmla="*/ 2147483647 w 44"/>
              <a:gd name="T27" fmla="*/ 2147483647 h 52"/>
              <a:gd name="T28" fmla="*/ 2147483647 w 44"/>
              <a:gd name="T29" fmla="*/ 2147483647 h 52"/>
              <a:gd name="T30" fmla="*/ 2147483647 w 44"/>
              <a:gd name="T31" fmla="*/ 2147483647 h 52"/>
              <a:gd name="T32" fmla="*/ 2147483647 w 44"/>
              <a:gd name="T33" fmla="*/ 2147483647 h 52"/>
              <a:gd name="T34" fmla="*/ 2147483647 w 44"/>
              <a:gd name="T35" fmla="*/ 2147483647 h 52"/>
              <a:gd name="T36" fmla="*/ 2147483647 w 44"/>
              <a:gd name="T37" fmla="*/ 2147483647 h 52"/>
              <a:gd name="T38" fmla="*/ 2147483647 w 44"/>
              <a:gd name="T39" fmla="*/ 2147483647 h 52"/>
              <a:gd name="T40" fmla="*/ 2147483647 w 44"/>
              <a:gd name="T41" fmla="*/ 2147483647 h 52"/>
              <a:gd name="T42" fmla="*/ 2147483647 w 44"/>
              <a:gd name="T43" fmla="*/ 2147483647 h 52"/>
              <a:gd name="T44" fmla="*/ 2147483647 w 44"/>
              <a:gd name="T45" fmla="*/ 2147483647 h 52"/>
              <a:gd name="T46" fmla="*/ 2147483647 w 44"/>
              <a:gd name="T47" fmla="*/ 2147483647 h 52"/>
              <a:gd name="T48" fmla="*/ 2147483647 w 44"/>
              <a:gd name="T49" fmla="*/ 2147483647 h 52"/>
              <a:gd name="T50" fmla="*/ 2147483647 w 44"/>
              <a:gd name="T51" fmla="*/ 2147483647 h 52"/>
              <a:gd name="T52" fmla="*/ 2147483647 w 44"/>
              <a:gd name="T53" fmla="*/ 2147483647 h 52"/>
              <a:gd name="T54" fmla="*/ 2147483647 w 44"/>
              <a:gd name="T55" fmla="*/ 2147483647 h 52"/>
              <a:gd name="T56" fmla="*/ 2147483647 w 44"/>
              <a:gd name="T57" fmla="*/ 2147483647 h 52"/>
              <a:gd name="T58" fmla="*/ 2147483647 w 44"/>
              <a:gd name="T59" fmla="*/ 2147483647 h 52"/>
              <a:gd name="T60" fmla="*/ 2147483647 w 44"/>
              <a:gd name="T61" fmla="*/ 2147483647 h 52"/>
              <a:gd name="T62" fmla="*/ 2147483647 w 44"/>
              <a:gd name="T63" fmla="*/ 2147483647 h 52"/>
              <a:gd name="T64" fmla="*/ 2147483647 w 44"/>
              <a:gd name="T65" fmla="*/ 2147483647 h 52"/>
              <a:gd name="T66" fmla="*/ 2147483647 w 44"/>
              <a:gd name="T67" fmla="*/ 2147483647 h 52"/>
              <a:gd name="T68" fmla="*/ 2147483647 w 44"/>
              <a:gd name="T69" fmla="*/ 2147483647 h 52"/>
              <a:gd name="T70" fmla="*/ 2147483647 w 44"/>
              <a:gd name="T71" fmla="*/ 2147483647 h 52"/>
              <a:gd name="T72" fmla="*/ 2147483647 w 44"/>
              <a:gd name="T73" fmla="*/ 2147483647 h 52"/>
              <a:gd name="T74" fmla="*/ 2147483647 w 44"/>
              <a:gd name="T75" fmla="*/ 2147483647 h 52"/>
              <a:gd name="T76" fmla="*/ 2147483647 w 44"/>
              <a:gd name="T77" fmla="*/ 2147483647 h 5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4"/>
              <a:gd name="T118" fmla="*/ 0 h 52"/>
              <a:gd name="T119" fmla="*/ 44 w 44"/>
              <a:gd name="T120" fmla="*/ 52 h 5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4" h="52">
                <a:moveTo>
                  <a:pt x="28" y="42"/>
                </a:moveTo>
                <a:lnTo>
                  <a:pt x="24" y="46"/>
                </a:lnTo>
                <a:lnTo>
                  <a:pt x="20" y="48"/>
                </a:lnTo>
                <a:lnTo>
                  <a:pt x="18" y="50"/>
                </a:lnTo>
                <a:lnTo>
                  <a:pt x="16" y="50"/>
                </a:lnTo>
                <a:lnTo>
                  <a:pt x="12" y="52"/>
                </a:lnTo>
                <a:lnTo>
                  <a:pt x="8" y="50"/>
                </a:lnTo>
                <a:lnTo>
                  <a:pt x="4" y="48"/>
                </a:lnTo>
                <a:lnTo>
                  <a:pt x="2" y="44"/>
                </a:lnTo>
                <a:lnTo>
                  <a:pt x="0" y="38"/>
                </a:lnTo>
                <a:lnTo>
                  <a:pt x="2" y="36"/>
                </a:lnTo>
                <a:lnTo>
                  <a:pt x="2" y="32"/>
                </a:lnTo>
                <a:lnTo>
                  <a:pt x="6" y="30"/>
                </a:lnTo>
                <a:lnTo>
                  <a:pt x="10" y="26"/>
                </a:lnTo>
                <a:lnTo>
                  <a:pt x="14" y="24"/>
                </a:lnTo>
                <a:lnTo>
                  <a:pt x="20" y="22"/>
                </a:lnTo>
                <a:lnTo>
                  <a:pt x="28" y="18"/>
                </a:lnTo>
                <a:lnTo>
                  <a:pt x="28" y="16"/>
                </a:lnTo>
                <a:lnTo>
                  <a:pt x="28" y="10"/>
                </a:lnTo>
                <a:lnTo>
                  <a:pt x="26" y="6"/>
                </a:lnTo>
                <a:lnTo>
                  <a:pt x="24" y="4"/>
                </a:lnTo>
                <a:lnTo>
                  <a:pt x="20" y="4"/>
                </a:lnTo>
                <a:lnTo>
                  <a:pt x="16" y="4"/>
                </a:lnTo>
                <a:lnTo>
                  <a:pt x="14" y="6"/>
                </a:lnTo>
                <a:lnTo>
                  <a:pt x="12" y="8"/>
                </a:lnTo>
                <a:lnTo>
                  <a:pt x="12" y="10"/>
                </a:lnTo>
                <a:lnTo>
                  <a:pt x="12" y="14"/>
                </a:lnTo>
                <a:lnTo>
                  <a:pt x="12" y="16"/>
                </a:lnTo>
                <a:lnTo>
                  <a:pt x="12" y="18"/>
                </a:lnTo>
                <a:lnTo>
                  <a:pt x="10" y="18"/>
                </a:lnTo>
                <a:lnTo>
                  <a:pt x="8" y="18"/>
                </a:lnTo>
                <a:lnTo>
                  <a:pt x="6" y="18"/>
                </a:lnTo>
                <a:lnTo>
                  <a:pt x="4" y="18"/>
                </a:lnTo>
                <a:lnTo>
                  <a:pt x="4" y="16"/>
                </a:lnTo>
                <a:lnTo>
                  <a:pt x="4" y="14"/>
                </a:lnTo>
                <a:lnTo>
                  <a:pt x="4" y="8"/>
                </a:lnTo>
                <a:lnTo>
                  <a:pt x="8" y="4"/>
                </a:lnTo>
                <a:lnTo>
                  <a:pt x="14" y="2"/>
                </a:lnTo>
                <a:lnTo>
                  <a:pt x="20" y="0"/>
                </a:lnTo>
                <a:lnTo>
                  <a:pt x="26" y="2"/>
                </a:lnTo>
                <a:lnTo>
                  <a:pt x="32" y="2"/>
                </a:lnTo>
                <a:lnTo>
                  <a:pt x="34" y="4"/>
                </a:lnTo>
                <a:lnTo>
                  <a:pt x="36" y="8"/>
                </a:lnTo>
                <a:lnTo>
                  <a:pt x="36" y="12"/>
                </a:lnTo>
                <a:lnTo>
                  <a:pt x="36" y="18"/>
                </a:lnTo>
                <a:lnTo>
                  <a:pt x="36" y="34"/>
                </a:lnTo>
                <a:lnTo>
                  <a:pt x="38" y="38"/>
                </a:lnTo>
                <a:lnTo>
                  <a:pt x="38" y="42"/>
                </a:lnTo>
                <a:lnTo>
                  <a:pt x="38" y="44"/>
                </a:lnTo>
                <a:lnTo>
                  <a:pt x="40" y="44"/>
                </a:lnTo>
                <a:lnTo>
                  <a:pt x="42" y="44"/>
                </a:lnTo>
                <a:lnTo>
                  <a:pt x="44" y="40"/>
                </a:lnTo>
                <a:lnTo>
                  <a:pt x="44" y="44"/>
                </a:lnTo>
                <a:lnTo>
                  <a:pt x="42" y="48"/>
                </a:lnTo>
                <a:lnTo>
                  <a:pt x="38" y="50"/>
                </a:lnTo>
                <a:lnTo>
                  <a:pt x="34" y="52"/>
                </a:lnTo>
                <a:lnTo>
                  <a:pt x="32" y="50"/>
                </a:lnTo>
                <a:lnTo>
                  <a:pt x="30" y="50"/>
                </a:lnTo>
                <a:lnTo>
                  <a:pt x="28" y="46"/>
                </a:lnTo>
                <a:lnTo>
                  <a:pt x="28" y="42"/>
                </a:lnTo>
                <a:close/>
                <a:moveTo>
                  <a:pt x="28" y="40"/>
                </a:moveTo>
                <a:lnTo>
                  <a:pt x="28" y="22"/>
                </a:lnTo>
                <a:lnTo>
                  <a:pt x="22" y="24"/>
                </a:lnTo>
                <a:lnTo>
                  <a:pt x="18" y="26"/>
                </a:lnTo>
                <a:lnTo>
                  <a:pt x="14" y="28"/>
                </a:lnTo>
                <a:lnTo>
                  <a:pt x="12" y="30"/>
                </a:lnTo>
                <a:lnTo>
                  <a:pt x="10" y="34"/>
                </a:lnTo>
                <a:lnTo>
                  <a:pt x="10" y="36"/>
                </a:lnTo>
                <a:lnTo>
                  <a:pt x="10" y="40"/>
                </a:lnTo>
                <a:lnTo>
                  <a:pt x="12" y="42"/>
                </a:lnTo>
                <a:lnTo>
                  <a:pt x="14" y="44"/>
                </a:lnTo>
                <a:lnTo>
                  <a:pt x="18" y="44"/>
                </a:lnTo>
                <a:lnTo>
                  <a:pt x="22" y="44"/>
                </a:lnTo>
                <a:lnTo>
                  <a:pt x="28" y="40"/>
                </a:lnTo>
                <a:close/>
              </a:path>
            </a:pathLst>
          </a:custGeom>
          <a:solidFill>
            <a:srgbClr val="000000"/>
          </a:solidFill>
          <a:ln w="0">
            <a:solidFill>
              <a:srgbClr val="000000"/>
            </a:solidFill>
            <a:prstDash val="solid"/>
            <a:round/>
            <a:headEnd/>
            <a:tailEnd/>
          </a:ln>
        </p:spPr>
        <p:txBody>
          <a:bodyPr/>
          <a:lstStyle/>
          <a:p>
            <a:endParaRPr lang="en-US"/>
          </a:p>
        </p:txBody>
      </p:sp>
      <p:sp>
        <p:nvSpPr>
          <p:cNvPr id="11311" name="Freeform 51">
            <a:extLst>
              <a:ext uri="{FF2B5EF4-FFF2-40B4-BE49-F238E27FC236}">
                <a16:creationId xmlns:a16="http://schemas.microsoft.com/office/drawing/2014/main" id="{0C1E4F31-249E-874A-AF5B-F787BB9B159F}"/>
              </a:ext>
            </a:extLst>
          </p:cNvPr>
          <p:cNvSpPr>
            <a:spLocks noEditPoints="1"/>
          </p:cNvSpPr>
          <p:nvPr/>
        </p:nvSpPr>
        <p:spPr bwMode="auto">
          <a:xfrm>
            <a:off x="1581150" y="5416550"/>
            <a:ext cx="38100" cy="120650"/>
          </a:xfrm>
          <a:custGeom>
            <a:avLst/>
            <a:gdLst>
              <a:gd name="T0" fmla="*/ 2147483647 w 24"/>
              <a:gd name="T1" fmla="*/ 0 h 76"/>
              <a:gd name="T2" fmla="*/ 2147483647 w 24"/>
              <a:gd name="T3" fmla="*/ 2147483647 h 76"/>
              <a:gd name="T4" fmla="*/ 2147483647 w 24"/>
              <a:gd name="T5" fmla="*/ 2147483647 h 76"/>
              <a:gd name="T6" fmla="*/ 2147483647 w 24"/>
              <a:gd name="T7" fmla="*/ 2147483647 h 76"/>
              <a:gd name="T8" fmla="*/ 2147483647 w 24"/>
              <a:gd name="T9" fmla="*/ 2147483647 h 76"/>
              <a:gd name="T10" fmla="*/ 2147483647 w 24"/>
              <a:gd name="T11" fmla="*/ 2147483647 h 76"/>
              <a:gd name="T12" fmla="*/ 2147483647 w 24"/>
              <a:gd name="T13" fmla="*/ 2147483647 h 76"/>
              <a:gd name="T14" fmla="*/ 2147483647 w 24"/>
              <a:gd name="T15" fmla="*/ 2147483647 h 76"/>
              <a:gd name="T16" fmla="*/ 2147483647 w 24"/>
              <a:gd name="T17" fmla="*/ 2147483647 h 76"/>
              <a:gd name="T18" fmla="*/ 2147483647 w 24"/>
              <a:gd name="T19" fmla="*/ 2147483647 h 76"/>
              <a:gd name="T20" fmla="*/ 2147483647 w 24"/>
              <a:gd name="T21" fmla="*/ 2147483647 h 76"/>
              <a:gd name="T22" fmla="*/ 2147483647 w 24"/>
              <a:gd name="T23" fmla="*/ 2147483647 h 76"/>
              <a:gd name="T24" fmla="*/ 2147483647 w 24"/>
              <a:gd name="T25" fmla="*/ 2147483647 h 76"/>
              <a:gd name="T26" fmla="*/ 2147483647 w 24"/>
              <a:gd name="T27" fmla="*/ 2147483647 h 76"/>
              <a:gd name="T28" fmla="*/ 2147483647 w 24"/>
              <a:gd name="T29" fmla="*/ 2147483647 h 76"/>
              <a:gd name="T30" fmla="*/ 2147483647 w 24"/>
              <a:gd name="T31" fmla="*/ 2147483647 h 76"/>
              <a:gd name="T32" fmla="*/ 2147483647 w 24"/>
              <a:gd name="T33" fmla="*/ 0 h 76"/>
              <a:gd name="T34" fmla="*/ 2147483647 w 24"/>
              <a:gd name="T35" fmla="*/ 2147483647 h 76"/>
              <a:gd name="T36" fmla="*/ 2147483647 w 24"/>
              <a:gd name="T37" fmla="*/ 2147483647 h 76"/>
              <a:gd name="T38" fmla="*/ 2147483647 w 24"/>
              <a:gd name="T39" fmla="*/ 2147483647 h 76"/>
              <a:gd name="T40" fmla="*/ 2147483647 w 24"/>
              <a:gd name="T41" fmla="*/ 2147483647 h 76"/>
              <a:gd name="T42" fmla="*/ 2147483647 w 24"/>
              <a:gd name="T43" fmla="*/ 2147483647 h 76"/>
              <a:gd name="T44" fmla="*/ 2147483647 w 24"/>
              <a:gd name="T45" fmla="*/ 2147483647 h 76"/>
              <a:gd name="T46" fmla="*/ 2147483647 w 24"/>
              <a:gd name="T47" fmla="*/ 2147483647 h 76"/>
              <a:gd name="T48" fmla="*/ 2147483647 w 24"/>
              <a:gd name="T49" fmla="*/ 2147483647 h 76"/>
              <a:gd name="T50" fmla="*/ 2147483647 w 24"/>
              <a:gd name="T51" fmla="*/ 2147483647 h 76"/>
              <a:gd name="T52" fmla="*/ 0 w 24"/>
              <a:gd name="T53" fmla="*/ 2147483647 h 76"/>
              <a:gd name="T54" fmla="*/ 0 w 24"/>
              <a:gd name="T55" fmla="*/ 2147483647 h 76"/>
              <a:gd name="T56" fmla="*/ 2147483647 w 24"/>
              <a:gd name="T57" fmla="*/ 2147483647 h 76"/>
              <a:gd name="T58" fmla="*/ 2147483647 w 24"/>
              <a:gd name="T59" fmla="*/ 2147483647 h 76"/>
              <a:gd name="T60" fmla="*/ 2147483647 w 24"/>
              <a:gd name="T61" fmla="*/ 2147483647 h 76"/>
              <a:gd name="T62" fmla="*/ 2147483647 w 24"/>
              <a:gd name="T63" fmla="*/ 2147483647 h 76"/>
              <a:gd name="T64" fmla="*/ 2147483647 w 24"/>
              <a:gd name="T65" fmla="*/ 2147483647 h 76"/>
              <a:gd name="T66" fmla="*/ 2147483647 w 24"/>
              <a:gd name="T67" fmla="*/ 2147483647 h 76"/>
              <a:gd name="T68" fmla="*/ 2147483647 w 24"/>
              <a:gd name="T69" fmla="*/ 2147483647 h 76"/>
              <a:gd name="T70" fmla="*/ 2147483647 w 24"/>
              <a:gd name="T71" fmla="*/ 2147483647 h 76"/>
              <a:gd name="T72" fmla="*/ 2147483647 w 24"/>
              <a:gd name="T73" fmla="*/ 2147483647 h 76"/>
              <a:gd name="T74" fmla="*/ 2147483647 w 24"/>
              <a:gd name="T75" fmla="*/ 2147483647 h 76"/>
              <a:gd name="T76" fmla="*/ 2147483647 w 24"/>
              <a:gd name="T77" fmla="*/ 2147483647 h 76"/>
              <a:gd name="T78" fmla="*/ 2147483647 w 24"/>
              <a:gd name="T79" fmla="*/ 2147483647 h 76"/>
              <a:gd name="T80" fmla="*/ 2147483647 w 24"/>
              <a:gd name="T81" fmla="*/ 2147483647 h 76"/>
              <a:gd name="T82" fmla="*/ 2147483647 w 24"/>
              <a:gd name="T83" fmla="*/ 2147483647 h 76"/>
              <a:gd name="T84" fmla="*/ 2147483647 w 24"/>
              <a:gd name="T85" fmla="*/ 2147483647 h 76"/>
              <a:gd name="T86" fmla="*/ 0 w 24"/>
              <a:gd name="T87" fmla="*/ 2147483647 h 76"/>
              <a:gd name="T88" fmla="*/ 2147483647 w 24"/>
              <a:gd name="T89" fmla="*/ 2147483647 h 76"/>
              <a:gd name="T90" fmla="*/ 2147483647 w 24"/>
              <a:gd name="T91" fmla="*/ 2147483647 h 7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
              <a:gd name="T139" fmla="*/ 0 h 76"/>
              <a:gd name="T140" fmla="*/ 24 w 24"/>
              <a:gd name="T141" fmla="*/ 76 h 7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 h="76">
                <a:moveTo>
                  <a:pt x="12" y="0"/>
                </a:moveTo>
                <a:lnTo>
                  <a:pt x="14" y="2"/>
                </a:lnTo>
                <a:lnTo>
                  <a:pt x="16" y="2"/>
                </a:lnTo>
                <a:lnTo>
                  <a:pt x="16" y="4"/>
                </a:lnTo>
                <a:lnTo>
                  <a:pt x="18" y="6"/>
                </a:lnTo>
                <a:lnTo>
                  <a:pt x="16" y="10"/>
                </a:lnTo>
                <a:lnTo>
                  <a:pt x="16" y="12"/>
                </a:lnTo>
                <a:lnTo>
                  <a:pt x="14" y="12"/>
                </a:lnTo>
                <a:lnTo>
                  <a:pt x="12" y="12"/>
                </a:lnTo>
                <a:lnTo>
                  <a:pt x="8" y="12"/>
                </a:lnTo>
                <a:lnTo>
                  <a:pt x="6" y="12"/>
                </a:lnTo>
                <a:lnTo>
                  <a:pt x="6" y="10"/>
                </a:lnTo>
                <a:lnTo>
                  <a:pt x="6" y="6"/>
                </a:lnTo>
                <a:lnTo>
                  <a:pt x="6" y="4"/>
                </a:lnTo>
                <a:lnTo>
                  <a:pt x="6" y="2"/>
                </a:lnTo>
                <a:lnTo>
                  <a:pt x="8" y="2"/>
                </a:lnTo>
                <a:lnTo>
                  <a:pt x="12" y="0"/>
                </a:lnTo>
                <a:close/>
                <a:moveTo>
                  <a:pt x="16" y="26"/>
                </a:moveTo>
                <a:lnTo>
                  <a:pt x="16" y="64"/>
                </a:lnTo>
                <a:lnTo>
                  <a:pt x="16" y="68"/>
                </a:lnTo>
                <a:lnTo>
                  <a:pt x="16" y="72"/>
                </a:lnTo>
                <a:lnTo>
                  <a:pt x="18" y="74"/>
                </a:lnTo>
                <a:lnTo>
                  <a:pt x="20" y="74"/>
                </a:lnTo>
                <a:lnTo>
                  <a:pt x="24" y="74"/>
                </a:lnTo>
                <a:lnTo>
                  <a:pt x="24" y="76"/>
                </a:lnTo>
                <a:lnTo>
                  <a:pt x="0" y="76"/>
                </a:lnTo>
                <a:lnTo>
                  <a:pt x="0" y="74"/>
                </a:lnTo>
                <a:lnTo>
                  <a:pt x="4" y="74"/>
                </a:lnTo>
                <a:lnTo>
                  <a:pt x="6" y="74"/>
                </a:lnTo>
                <a:lnTo>
                  <a:pt x="6" y="72"/>
                </a:lnTo>
                <a:lnTo>
                  <a:pt x="8" y="68"/>
                </a:lnTo>
                <a:lnTo>
                  <a:pt x="8" y="64"/>
                </a:lnTo>
                <a:lnTo>
                  <a:pt x="8" y="46"/>
                </a:lnTo>
                <a:lnTo>
                  <a:pt x="8" y="40"/>
                </a:lnTo>
                <a:lnTo>
                  <a:pt x="6" y="36"/>
                </a:lnTo>
                <a:lnTo>
                  <a:pt x="6" y="34"/>
                </a:lnTo>
                <a:lnTo>
                  <a:pt x="6" y="32"/>
                </a:lnTo>
                <a:lnTo>
                  <a:pt x="4" y="32"/>
                </a:lnTo>
                <a:lnTo>
                  <a:pt x="2" y="32"/>
                </a:lnTo>
                <a:lnTo>
                  <a:pt x="2" y="34"/>
                </a:lnTo>
                <a:lnTo>
                  <a:pt x="0" y="32"/>
                </a:lnTo>
                <a:lnTo>
                  <a:pt x="14" y="26"/>
                </a:lnTo>
                <a:lnTo>
                  <a:pt x="16" y="26"/>
                </a:lnTo>
                <a:close/>
              </a:path>
            </a:pathLst>
          </a:custGeom>
          <a:solidFill>
            <a:srgbClr val="000000"/>
          </a:solidFill>
          <a:ln w="0">
            <a:solidFill>
              <a:srgbClr val="000000"/>
            </a:solidFill>
            <a:prstDash val="solid"/>
            <a:round/>
            <a:headEnd/>
            <a:tailEnd/>
          </a:ln>
        </p:spPr>
        <p:txBody>
          <a:bodyPr/>
          <a:lstStyle/>
          <a:p>
            <a:endParaRPr lang="en-US"/>
          </a:p>
        </p:txBody>
      </p:sp>
      <p:sp>
        <p:nvSpPr>
          <p:cNvPr id="11312" name="Freeform 52">
            <a:extLst>
              <a:ext uri="{FF2B5EF4-FFF2-40B4-BE49-F238E27FC236}">
                <a16:creationId xmlns:a16="http://schemas.microsoft.com/office/drawing/2014/main" id="{F55AE64E-C872-E842-876C-266EA6B51AD8}"/>
              </a:ext>
            </a:extLst>
          </p:cNvPr>
          <p:cNvSpPr>
            <a:spLocks/>
          </p:cNvSpPr>
          <p:nvPr/>
        </p:nvSpPr>
        <p:spPr bwMode="auto">
          <a:xfrm>
            <a:off x="1625600" y="5457825"/>
            <a:ext cx="82550" cy="79375"/>
          </a:xfrm>
          <a:custGeom>
            <a:avLst/>
            <a:gdLst>
              <a:gd name="T0" fmla="*/ 2147483647 w 52"/>
              <a:gd name="T1" fmla="*/ 2147483647 h 50"/>
              <a:gd name="T2" fmla="*/ 2147483647 w 52"/>
              <a:gd name="T3" fmla="*/ 2147483647 h 50"/>
              <a:gd name="T4" fmla="*/ 2147483647 w 52"/>
              <a:gd name="T5" fmla="*/ 2147483647 h 50"/>
              <a:gd name="T6" fmla="*/ 2147483647 w 52"/>
              <a:gd name="T7" fmla="*/ 0 h 50"/>
              <a:gd name="T8" fmla="*/ 2147483647 w 52"/>
              <a:gd name="T9" fmla="*/ 0 h 50"/>
              <a:gd name="T10" fmla="*/ 2147483647 w 52"/>
              <a:gd name="T11" fmla="*/ 2147483647 h 50"/>
              <a:gd name="T12" fmla="*/ 2147483647 w 52"/>
              <a:gd name="T13" fmla="*/ 2147483647 h 50"/>
              <a:gd name="T14" fmla="*/ 2147483647 w 52"/>
              <a:gd name="T15" fmla="*/ 2147483647 h 50"/>
              <a:gd name="T16" fmla="*/ 2147483647 w 52"/>
              <a:gd name="T17" fmla="*/ 2147483647 h 50"/>
              <a:gd name="T18" fmla="*/ 2147483647 w 52"/>
              <a:gd name="T19" fmla="*/ 2147483647 h 50"/>
              <a:gd name="T20" fmla="*/ 2147483647 w 52"/>
              <a:gd name="T21" fmla="*/ 2147483647 h 50"/>
              <a:gd name="T22" fmla="*/ 2147483647 w 52"/>
              <a:gd name="T23" fmla="*/ 2147483647 h 50"/>
              <a:gd name="T24" fmla="*/ 2147483647 w 52"/>
              <a:gd name="T25" fmla="*/ 2147483647 h 50"/>
              <a:gd name="T26" fmla="*/ 2147483647 w 52"/>
              <a:gd name="T27" fmla="*/ 2147483647 h 50"/>
              <a:gd name="T28" fmla="*/ 2147483647 w 52"/>
              <a:gd name="T29" fmla="*/ 2147483647 h 50"/>
              <a:gd name="T30" fmla="*/ 2147483647 w 52"/>
              <a:gd name="T31" fmla="*/ 2147483647 h 50"/>
              <a:gd name="T32" fmla="*/ 2147483647 w 52"/>
              <a:gd name="T33" fmla="*/ 2147483647 h 50"/>
              <a:gd name="T34" fmla="*/ 2147483647 w 52"/>
              <a:gd name="T35" fmla="*/ 2147483647 h 50"/>
              <a:gd name="T36" fmla="*/ 2147483647 w 52"/>
              <a:gd name="T37" fmla="*/ 2147483647 h 50"/>
              <a:gd name="T38" fmla="*/ 2147483647 w 52"/>
              <a:gd name="T39" fmla="*/ 2147483647 h 50"/>
              <a:gd name="T40" fmla="*/ 2147483647 w 52"/>
              <a:gd name="T41" fmla="*/ 2147483647 h 50"/>
              <a:gd name="T42" fmla="*/ 2147483647 w 52"/>
              <a:gd name="T43" fmla="*/ 2147483647 h 50"/>
              <a:gd name="T44" fmla="*/ 2147483647 w 52"/>
              <a:gd name="T45" fmla="*/ 2147483647 h 50"/>
              <a:gd name="T46" fmla="*/ 2147483647 w 52"/>
              <a:gd name="T47" fmla="*/ 2147483647 h 50"/>
              <a:gd name="T48" fmla="*/ 2147483647 w 52"/>
              <a:gd name="T49" fmla="*/ 2147483647 h 50"/>
              <a:gd name="T50" fmla="*/ 2147483647 w 52"/>
              <a:gd name="T51" fmla="*/ 2147483647 h 50"/>
              <a:gd name="T52" fmla="*/ 2147483647 w 52"/>
              <a:gd name="T53" fmla="*/ 2147483647 h 50"/>
              <a:gd name="T54" fmla="*/ 2147483647 w 52"/>
              <a:gd name="T55" fmla="*/ 2147483647 h 50"/>
              <a:gd name="T56" fmla="*/ 2147483647 w 52"/>
              <a:gd name="T57" fmla="*/ 2147483647 h 50"/>
              <a:gd name="T58" fmla="*/ 2147483647 w 52"/>
              <a:gd name="T59" fmla="*/ 2147483647 h 50"/>
              <a:gd name="T60" fmla="*/ 2147483647 w 52"/>
              <a:gd name="T61" fmla="*/ 2147483647 h 50"/>
              <a:gd name="T62" fmla="*/ 2147483647 w 52"/>
              <a:gd name="T63" fmla="*/ 2147483647 h 50"/>
              <a:gd name="T64" fmla="*/ 2147483647 w 52"/>
              <a:gd name="T65" fmla="*/ 2147483647 h 50"/>
              <a:gd name="T66" fmla="*/ 2147483647 w 52"/>
              <a:gd name="T67" fmla="*/ 2147483647 h 50"/>
              <a:gd name="T68" fmla="*/ 2147483647 w 52"/>
              <a:gd name="T69" fmla="*/ 2147483647 h 50"/>
              <a:gd name="T70" fmla="*/ 2147483647 w 52"/>
              <a:gd name="T71" fmla="*/ 2147483647 h 50"/>
              <a:gd name="T72" fmla="*/ 2147483647 w 52"/>
              <a:gd name="T73" fmla="*/ 2147483647 h 50"/>
              <a:gd name="T74" fmla="*/ 2147483647 w 52"/>
              <a:gd name="T75" fmla="*/ 2147483647 h 50"/>
              <a:gd name="T76" fmla="*/ 2147483647 w 52"/>
              <a:gd name="T77" fmla="*/ 2147483647 h 50"/>
              <a:gd name="T78" fmla="*/ 2147483647 w 52"/>
              <a:gd name="T79" fmla="*/ 2147483647 h 50"/>
              <a:gd name="T80" fmla="*/ 2147483647 w 52"/>
              <a:gd name="T81" fmla="*/ 2147483647 h 50"/>
              <a:gd name="T82" fmla="*/ 2147483647 w 52"/>
              <a:gd name="T83" fmla="*/ 2147483647 h 50"/>
              <a:gd name="T84" fmla="*/ 0 w 52"/>
              <a:gd name="T85" fmla="*/ 2147483647 h 50"/>
              <a:gd name="T86" fmla="*/ 0 w 52"/>
              <a:gd name="T87" fmla="*/ 2147483647 h 50"/>
              <a:gd name="T88" fmla="*/ 0 w 52"/>
              <a:gd name="T89" fmla="*/ 2147483647 h 50"/>
              <a:gd name="T90" fmla="*/ 2147483647 w 52"/>
              <a:gd name="T91" fmla="*/ 2147483647 h 50"/>
              <a:gd name="T92" fmla="*/ 2147483647 w 52"/>
              <a:gd name="T93" fmla="*/ 2147483647 h 50"/>
              <a:gd name="T94" fmla="*/ 2147483647 w 52"/>
              <a:gd name="T95" fmla="*/ 2147483647 h 50"/>
              <a:gd name="T96" fmla="*/ 2147483647 w 52"/>
              <a:gd name="T97" fmla="*/ 2147483647 h 50"/>
              <a:gd name="T98" fmla="*/ 2147483647 w 52"/>
              <a:gd name="T99" fmla="*/ 2147483647 h 50"/>
              <a:gd name="T100" fmla="*/ 2147483647 w 52"/>
              <a:gd name="T101" fmla="*/ 2147483647 h 50"/>
              <a:gd name="T102" fmla="*/ 2147483647 w 52"/>
              <a:gd name="T103" fmla="*/ 2147483647 h 50"/>
              <a:gd name="T104" fmla="*/ 2147483647 w 52"/>
              <a:gd name="T105" fmla="*/ 2147483647 h 50"/>
              <a:gd name="T106" fmla="*/ 2147483647 w 52"/>
              <a:gd name="T107" fmla="*/ 2147483647 h 50"/>
              <a:gd name="T108" fmla="*/ 2147483647 w 52"/>
              <a:gd name="T109" fmla="*/ 2147483647 h 50"/>
              <a:gd name="T110" fmla="*/ 2147483647 w 52"/>
              <a:gd name="T111" fmla="*/ 2147483647 h 50"/>
              <a:gd name="T112" fmla="*/ 2147483647 w 52"/>
              <a:gd name="T113" fmla="*/ 2147483647 h 50"/>
              <a:gd name="T114" fmla="*/ 0 w 52"/>
              <a:gd name="T115" fmla="*/ 2147483647 h 50"/>
              <a:gd name="T116" fmla="*/ 0 w 52"/>
              <a:gd name="T117" fmla="*/ 2147483647 h 50"/>
              <a:gd name="T118" fmla="*/ 2147483647 w 52"/>
              <a:gd name="T119" fmla="*/ 0 h 50"/>
              <a:gd name="T120" fmla="*/ 2147483647 w 52"/>
              <a:gd name="T121" fmla="*/ 0 h 50"/>
              <a:gd name="T122" fmla="*/ 2147483647 w 52"/>
              <a:gd name="T123" fmla="*/ 2147483647 h 5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2"/>
              <a:gd name="T187" fmla="*/ 0 h 50"/>
              <a:gd name="T188" fmla="*/ 52 w 52"/>
              <a:gd name="T189" fmla="*/ 50 h 5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2" h="50">
                <a:moveTo>
                  <a:pt x="16" y="10"/>
                </a:moveTo>
                <a:lnTo>
                  <a:pt x="20" y="6"/>
                </a:lnTo>
                <a:lnTo>
                  <a:pt x="26" y="2"/>
                </a:lnTo>
                <a:lnTo>
                  <a:pt x="32" y="0"/>
                </a:lnTo>
                <a:lnTo>
                  <a:pt x="36" y="0"/>
                </a:lnTo>
                <a:lnTo>
                  <a:pt x="38" y="2"/>
                </a:lnTo>
                <a:lnTo>
                  <a:pt x="42" y="6"/>
                </a:lnTo>
                <a:lnTo>
                  <a:pt x="44" y="8"/>
                </a:lnTo>
                <a:lnTo>
                  <a:pt x="44" y="12"/>
                </a:lnTo>
                <a:lnTo>
                  <a:pt x="44" y="18"/>
                </a:lnTo>
                <a:lnTo>
                  <a:pt x="44" y="38"/>
                </a:lnTo>
                <a:lnTo>
                  <a:pt x="44" y="44"/>
                </a:lnTo>
                <a:lnTo>
                  <a:pt x="46" y="46"/>
                </a:lnTo>
                <a:lnTo>
                  <a:pt x="46" y="48"/>
                </a:lnTo>
                <a:lnTo>
                  <a:pt x="48" y="48"/>
                </a:lnTo>
                <a:lnTo>
                  <a:pt x="52" y="48"/>
                </a:lnTo>
                <a:lnTo>
                  <a:pt x="52" y="50"/>
                </a:lnTo>
                <a:lnTo>
                  <a:pt x="28" y="50"/>
                </a:lnTo>
                <a:lnTo>
                  <a:pt x="28" y="48"/>
                </a:lnTo>
                <a:lnTo>
                  <a:pt x="30" y="48"/>
                </a:lnTo>
                <a:lnTo>
                  <a:pt x="32" y="48"/>
                </a:lnTo>
                <a:lnTo>
                  <a:pt x="34" y="48"/>
                </a:lnTo>
                <a:lnTo>
                  <a:pt x="34" y="46"/>
                </a:lnTo>
                <a:lnTo>
                  <a:pt x="36" y="44"/>
                </a:lnTo>
                <a:lnTo>
                  <a:pt x="36" y="42"/>
                </a:lnTo>
                <a:lnTo>
                  <a:pt x="36" y="38"/>
                </a:lnTo>
                <a:lnTo>
                  <a:pt x="36" y="20"/>
                </a:lnTo>
                <a:lnTo>
                  <a:pt x="36" y="14"/>
                </a:lnTo>
                <a:lnTo>
                  <a:pt x="34" y="10"/>
                </a:lnTo>
                <a:lnTo>
                  <a:pt x="32" y="8"/>
                </a:lnTo>
                <a:lnTo>
                  <a:pt x="28" y="8"/>
                </a:lnTo>
                <a:lnTo>
                  <a:pt x="22" y="8"/>
                </a:lnTo>
                <a:lnTo>
                  <a:pt x="16" y="14"/>
                </a:lnTo>
                <a:lnTo>
                  <a:pt x="16" y="38"/>
                </a:lnTo>
                <a:lnTo>
                  <a:pt x="16" y="44"/>
                </a:lnTo>
                <a:lnTo>
                  <a:pt x="16" y="46"/>
                </a:lnTo>
                <a:lnTo>
                  <a:pt x="16" y="48"/>
                </a:lnTo>
                <a:lnTo>
                  <a:pt x="18" y="48"/>
                </a:lnTo>
                <a:lnTo>
                  <a:pt x="20" y="48"/>
                </a:lnTo>
                <a:lnTo>
                  <a:pt x="22" y="48"/>
                </a:lnTo>
                <a:lnTo>
                  <a:pt x="22" y="50"/>
                </a:lnTo>
                <a:lnTo>
                  <a:pt x="0" y="50"/>
                </a:lnTo>
                <a:lnTo>
                  <a:pt x="0" y="48"/>
                </a:lnTo>
                <a:lnTo>
                  <a:pt x="4" y="48"/>
                </a:lnTo>
                <a:lnTo>
                  <a:pt x="6" y="46"/>
                </a:lnTo>
                <a:lnTo>
                  <a:pt x="6" y="44"/>
                </a:lnTo>
                <a:lnTo>
                  <a:pt x="6" y="38"/>
                </a:lnTo>
                <a:lnTo>
                  <a:pt x="6" y="20"/>
                </a:lnTo>
                <a:lnTo>
                  <a:pt x="6" y="14"/>
                </a:lnTo>
                <a:lnTo>
                  <a:pt x="6" y="10"/>
                </a:lnTo>
                <a:lnTo>
                  <a:pt x="6" y="8"/>
                </a:lnTo>
                <a:lnTo>
                  <a:pt x="4" y="8"/>
                </a:lnTo>
                <a:lnTo>
                  <a:pt x="4" y="6"/>
                </a:lnTo>
                <a:lnTo>
                  <a:pt x="2" y="6"/>
                </a:lnTo>
                <a:lnTo>
                  <a:pt x="0" y="8"/>
                </a:lnTo>
                <a:lnTo>
                  <a:pt x="0" y="6"/>
                </a:lnTo>
                <a:lnTo>
                  <a:pt x="14" y="0"/>
                </a:lnTo>
                <a:lnTo>
                  <a:pt x="16" y="0"/>
                </a:lnTo>
                <a:lnTo>
                  <a:pt x="16" y="10"/>
                </a:lnTo>
                <a:close/>
              </a:path>
            </a:pathLst>
          </a:custGeom>
          <a:solidFill>
            <a:srgbClr val="000000"/>
          </a:solidFill>
          <a:ln w="0">
            <a:solidFill>
              <a:srgbClr val="000000"/>
            </a:solidFill>
            <a:prstDash val="solid"/>
            <a:round/>
            <a:headEnd/>
            <a:tailEnd/>
          </a:ln>
        </p:spPr>
        <p:txBody>
          <a:bodyPr/>
          <a:lstStyle/>
          <a:p>
            <a:endParaRPr lang="en-US"/>
          </a:p>
        </p:txBody>
      </p:sp>
      <p:sp>
        <p:nvSpPr>
          <p:cNvPr id="11313" name="Freeform 53">
            <a:extLst>
              <a:ext uri="{FF2B5EF4-FFF2-40B4-BE49-F238E27FC236}">
                <a16:creationId xmlns:a16="http://schemas.microsoft.com/office/drawing/2014/main" id="{1385214E-1B6F-BE46-88B0-575F7A983DA1}"/>
              </a:ext>
            </a:extLst>
          </p:cNvPr>
          <p:cNvSpPr>
            <a:spLocks/>
          </p:cNvSpPr>
          <p:nvPr/>
        </p:nvSpPr>
        <p:spPr bwMode="auto">
          <a:xfrm>
            <a:off x="1752600" y="5457825"/>
            <a:ext cx="130175" cy="79375"/>
          </a:xfrm>
          <a:custGeom>
            <a:avLst/>
            <a:gdLst>
              <a:gd name="T0" fmla="*/ 2147483647 w 82"/>
              <a:gd name="T1" fmla="*/ 2147483647 h 50"/>
              <a:gd name="T2" fmla="*/ 2147483647 w 82"/>
              <a:gd name="T3" fmla="*/ 2147483647 h 50"/>
              <a:gd name="T4" fmla="*/ 2147483647 w 82"/>
              <a:gd name="T5" fmla="*/ 2147483647 h 50"/>
              <a:gd name="T6" fmla="*/ 2147483647 w 82"/>
              <a:gd name="T7" fmla="*/ 0 h 50"/>
              <a:gd name="T8" fmla="*/ 2147483647 w 82"/>
              <a:gd name="T9" fmla="*/ 2147483647 h 50"/>
              <a:gd name="T10" fmla="*/ 2147483647 w 82"/>
              <a:gd name="T11" fmla="*/ 2147483647 h 50"/>
              <a:gd name="T12" fmla="*/ 2147483647 w 82"/>
              <a:gd name="T13" fmla="*/ 2147483647 h 50"/>
              <a:gd name="T14" fmla="*/ 2147483647 w 82"/>
              <a:gd name="T15" fmla="*/ 0 h 50"/>
              <a:gd name="T16" fmla="*/ 2147483647 w 82"/>
              <a:gd name="T17" fmla="*/ 2147483647 h 50"/>
              <a:gd name="T18" fmla="*/ 2147483647 w 82"/>
              <a:gd name="T19" fmla="*/ 2147483647 h 50"/>
              <a:gd name="T20" fmla="*/ 2147483647 w 82"/>
              <a:gd name="T21" fmla="*/ 2147483647 h 50"/>
              <a:gd name="T22" fmla="*/ 2147483647 w 82"/>
              <a:gd name="T23" fmla="*/ 2147483647 h 50"/>
              <a:gd name="T24" fmla="*/ 2147483647 w 82"/>
              <a:gd name="T25" fmla="*/ 2147483647 h 50"/>
              <a:gd name="T26" fmla="*/ 2147483647 w 82"/>
              <a:gd name="T27" fmla="*/ 2147483647 h 50"/>
              <a:gd name="T28" fmla="*/ 2147483647 w 82"/>
              <a:gd name="T29" fmla="*/ 2147483647 h 50"/>
              <a:gd name="T30" fmla="*/ 2147483647 w 82"/>
              <a:gd name="T31" fmla="*/ 2147483647 h 50"/>
              <a:gd name="T32" fmla="*/ 2147483647 w 82"/>
              <a:gd name="T33" fmla="*/ 2147483647 h 50"/>
              <a:gd name="T34" fmla="*/ 2147483647 w 82"/>
              <a:gd name="T35" fmla="*/ 2147483647 h 50"/>
              <a:gd name="T36" fmla="*/ 2147483647 w 82"/>
              <a:gd name="T37" fmla="*/ 2147483647 h 50"/>
              <a:gd name="T38" fmla="*/ 2147483647 w 82"/>
              <a:gd name="T39" fmla="*/ 2147483647 h 50"/>
              <a:gd name="T40" fmla="*/ 2147483647 w 82"/>
              <a:gd name="T41" fmla="*/ 2147483647 h 50"/>
              <a:gd name="T42" fmla="*/ 2147483647 w 82"/>
              <a:gd name="T43" fmla="*/ 2147483647 h 50"/>
              <a:gd name="T44" fmla="*/ 2147483647 w 82"/>
              <a:gd name="T45" fmla="*/ 2147483647 h 50"/>
              <a:gd name="T46" fmla="*/ 2147483647 w 82"/>
              <a:gd name="T47" fmla="*/ 2147483647 h 50"/>
              <a:gd name="T48" fmla="*/ 2147483647 w 82"/>
              <a:gd name="T49" fmla="*/ 2147483647 h 50"/>
              <a:gd name="T50" fmla="*/ 2147483647 w 82"/>
              <a:gd name="T51" fmla="*/ 2147483647 h 50"/>
              <a:gd name="T52" fmla="*/ 2147483647 w 82"/>
              <a:gd name="T53" fmla="*/ 2147483647 h 50"/>
              <a:gd name="T54" fmla="*/ 2147483647 w 82"/>
              <a:gd name="T55" fmla="*/ 2147483647 h 50"/>
              <a:gd name="T56" fmla="*/ 2147483647 w 82"/>
              <a:gd name="T57" fmla="*/ 2147483647 h 50"/>
              <a:gd name="T58" fmla="*/ 2147483647 w 82"/>
              <a:gd name="T59" fmla="*/ 2147483647 h 50"/>
              <a:gd name="T60" fmla="*/ 2147483647 w 82"/>
              <a:gd name="T61" fmla="*/ 2147483647 h 50"/>
              <a:gd name="T62" fmla="*/ 2147483647 w 82"/>
              <a:gd name="T63" fmla="*/ 2147483647 h 50"/>
              <a:gd name="T64" fmla="*/ 2147483647 w 82"/>
              <a:gd name="T65" fmla="*/ 2147483647 h 50"/>
              <a:gd name="T66" fmla="*/ 2147483647 w 82"/>
              <a:gd name="T67" fmla="*/ 2147483647 h 50"/>
              <a:gd name="T68" fmla="*/ 2147483647 w 82"/>
              <a:gd name="T69" fmla="*/ 2147483647 h 50"/>
              <a:gd name="T70" fmla="*/ 2147483647 w 82"/>
              <a:gd name="T71" fmla="*/ 2147483647 h 50"/>
              <a:gd name="T72" fmla="*/ 2147483647 w 82"/>
              <a:gd name="T73" fmla="*/ 2147483647 h 50"/>
              <a:gd name="T74" fmla="*/ 2147483647 w 82"/>
              <a:gd name="T75" fmla="*/ 2147483647 h 50"/>
              <a:gd name="T76" fmla="*/ 2147483647 w 82"/>
              <a:gd name="T77" fmla="*/ 2147483647 h 50"/>
              <a:gd name="T78" fmla="*/ 2147483647 w 82"/>
              <a:gd name="T79" fmla="*/ 2147483647 h 50"/>
              <a:gd name="T80" fmla="*/ 2147483647 w 82"/>
              <a:gd name="T81" fmla="*/ 2147483647 h 50"/>
              <a:gd name="T82" fmla="*/ 0 w 82"/>
              <a:gd name="T83" fmla="*/ 2147483647 h 50"/>
              <a:gd name="T84" fmla="*/ 2147483647 w 82"/>
              <a:gd name="T85" fmla="*/ 2147483647 h 50"/>
              <a:gd name="T86" fmla="*/ 2147483647 w 82"/>
              <a:gd name="T87" fmla="*/ 2147483647 h 50"/>
              <a:gd name="T88" fmla="*/ 2147483647 w 82"/>
              <a:gd name="T89" fmla="*/ 2147483647 h 50"/>
              <a:gd name="T90" fmla="*/ 2147483647 w 82"/>
              <a:gd name="T91" fmla="*/ 2147483647 h 50"/>
              <a:gd name="T92" fmla="*/ 2147483647 w 82"/>
              <a:gd name="T93" fmla="*/ 2147483647 h 50"/>
              <a:gd name="T94" fmla="*/ 2147483647 w 82"/>
              <a:gd name="T95" fmla="*/ 2147483647 h 50"/>
              <a:gd name="T96" fmla="*/ 2147483647 w 82"/>
              <a:gd name="T97" fmla="*/ 2147483647 h 50"/>
              <a:gd name="T98" fmla="*/ 2147483647 w 82"/>
              <a:gd name="T99" fmla="*/ 2147483647 h 50"/>
              <a:gd name="T100" fmla="*/ 2147483647 w 82"/>
              <a:gd name="T101" fmla="*/ 0 h 50"/>
              <a:gd name="T102" fmla="*/ 2147483647 w 82"/>
              <a:gd name="T103" fmla="*/ 2147483647 h 5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2"/>
              <a:gd name="T157" fmla="*/ 0 h 50"/>
              <a:gd name="T158" fmla="*/ 82 w 82"/>
              <a:gd name="T159" fmla="*/ 50 h 5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2" h="50">
                <a:moveTo>
                  <a:pt x="16" y="12"/>
                </a:moveTo>
                <a:lnTo>
                  <a:pt x="20" y="8"/>
                </a:lnTo>
                <a:lnTo>
                  <a:pt x="22" y="6"/>
                </a:lnTo>
                <a:lnTo>
                  <a:pt x="22" y="4"/>
                </a:lnTo>
                <a:lnTo>
                  <a:pt x="24" y="4"/>
                </a:lnTo>
                <a:lnTo>
                  <a:pt x="28" y="2"/>
                </a:lnTo>
                <a:lnTo>
                  <a:pt x="30" y="0"/>
                </a:lnTo>
                <a:lnTo>
                  <a:pt x="34" y="0"/>
                </a:lnTo>
                <a:lnTo>
                  <a:pt x="38" y="2"/>
                </a:lnTo>
                <a:lnTo>
                  <a:pt x="40" y="4"/>
                </a:lnTo>
                <a:lnTo>
                  <a:pt x="44" y="6"/>
                </a:lnTo>
                <a:lnTo>
                  <a:pt x="46" y="12"/>
                </a:lnTo>
                <a:lnTo>
                  <a:pt x="50" y="6"/>
                </a:lnTo>
                <a:lnTo>
                  <a:pt x="54" y="2"/>
                </a:lnTo>
                <a:lnTo>
                  <a:pt x="58" y="2"/>
                </a:lnTo>
                <a:lnTo>
                  <a:pt x="62" y="0"/>
                </a:lnTo>
                <a:lnTo>
                  <a:pt x="66" y="0"/>
                </a:lnTo>
                <a:lnTo>
                  <a:pt x="68" y="2"/>
                </a:lnTo>
                <a:lnTo>
                  <a:pt x="72" y="6"/>
                </a:lnTo>
                <a:lnTo>
                  <a:pt x="74" y="8"/>
                </a:lnTo>
                <a:lnTo>
                  <a:pt x="74" y="12"/>
                </a:lnTo>
                <a:lnTo>
                  <a:pt x="74" y="18"/>
                </a:lnTo>
                <a:lnTo>
                  <a:pt x="74" y="38"/>
                </a:lnTo>
                <a:lnTo>
                  <a:pt x="74" y="44"/>
                </a:lnTo>
                <a:lnTo>
                  <a:pt x="76" y="46"/>
                </a:lnTo>
                <a:lnTo>
                  <a:pt x="78" y="48"/>
                </a:lnTo>
                <a:lnTo>
                  <a:pt x="82" y="48"/>
                </a:lnTo>
                <a:lnTo>
                  <a:pt x="82" y="50"/>
                </a:lnTo>
                <a:lnTo>
                  <a:pt x="60" y="50"/>
                </a:lnTo>
                <a:lnTo>
                  <a:pt x="60" y="48"/>
                </a:lnTo>
                <a:lnTo>
                  <a:pt x="62" y="48"/>
                </a:lnTo>
                <a:lnTo>
                  <a:pt x="64" y="48"/>
                </a:lnTo>
                <a:lnTo>
                  <a:pt x="64" y="46"/>
                </a:lnTo>
                <a:lnTo>
                  <a:pt x="66" y="44"/>
                </a:lnTo>
                <a:lnTo>
                  <a:pt x="66" y="42"/>
                </a:lnTo>
                <a:lnTo>
                  <a:pt x="66" y="38"/>
                </a:lnTo>
                <a:lnTo>
                  <a:pt x="66" y="18"/>
                </a:lnTo>
                <a:lnTo>
                  <a:pt x="66" y="14"/>
                </a:lnTo>
                <a:lnTo>
                  <a:pt x="64" y="10"/>
                </a:lnTo>
                <a:lnTo>
                  <a:pt x="62" y="8"/>
                </a:lnTo>
                <a:lnTo>
                  <a:pt x="58" y="8"/>
                </a:lnTo>
                <a:lnTo>
                  <a:pt x="56" y="8"/>
                </a:lnTo>
                <a:lnTo>
                  <a:pt x="52" y="8"/>
                </a:lnTo>
                <a:lnTo>
                  <a:pt x="50" y="10"/>
                </a:lnTo>
                <a:lnTo>
                  <a:pt x="46" y="14"/>
                </a:lnTo>
                <a:lnTo>
                  <a:pt x="46" y="16"/>
                </a:lnTo>
                <a:lnTo>
                  <a:pt x="46" y="38"/>
                </a:lnTo>
                <a:lnTo>
                  <a:pt x="46" y="44"/>
                </a:lnTo>
                <a:lnTo>
                  <a:pt x="46" y="46"/>
                </a:lnTo>
                <a:lnTo>
                  <a:pt x="48" y="48"/>
                </a:lnTo>
                <a:lnTo>
                  <a:pt x="50" y="48"/>
                </a:lnTo>
                <a:lnTo>
                  <a:pt x="52" y="48"/>
                </a:lnTo>
                <a:lnTo>
                  <a:pt x="52" y="50"/>
                </a:lnTo>
                <a:lnTo>
                  <a:pt x="30" y="50"/>
                </a:lnTo>
                <a:lnTo>
                  <a:pt x="30" y="48"/>
                </a:lnTo>
                <a:lnTo>
                  <a:pt x="32" y="48"/>
                </a:lnTo>
                <a:lnTo>
                  <a:pt x="34" y="48"/>
                </a:lnTo>
                <a:lnTo>
                  <a:pt x="36" y="46"/>
                </a:lnTo>
                <a:lnTo>
                  <a:pt x="36" y="44"/>
                </a:lnTo>
                <a:lnTo>
                  <a:pt x="36" y="42"/>
                </a:lnTo>
                <a:lnTo>
                  <a:pt x="36" y="38"/>
                </a:lnTo>
                <a:lnTo>
                  <a:pt x="36" y="18"/>
                </a:lnTo>
                <a:lnTo>
                  <a:pt x="36" y="14"/>
                </a:lnTo>
                <a:lnTo>
                  <a:pt x="34" y="10"/>
                </a:lnTo>
                <a:lnTo>
                  <a:pt x="32" y="8"/>
                </a:lnTo>
                <a:lnTo>
                  <a:pt x="28" y="8"/>
                </a:lnTo>
                <a:lnTo>
                  <a:pt x="26" y="8"/>
                </a:lnTo>
                <a:lnTo>
                  <a:pt x="22" y="8"/>
                </a:lnTo>
                <a:lnTo>
                  <a:pt x="20" y="12"/>
                </a:lnTo>
                <a:lnTo>
                  <a:pt x="16" y="14"/>
                </a:lnTo>
                <a:lnTo>
                  <a:pt x="16" y="38"/>
                </a:lnTo>
                <a:lnTo>
                  <a:pt x="16" y="44"/>
                </a:lnTo>
                <a:lnTo>
                  <a:pt x="16" y="46"/>
                </a:lnTo>
                <a:lnTo>
                  <a:pt x="18" y="48"/>
                </a:lnTo>
                <a:lnTo>
                  <a:pt x="20" y="48"/>
                </a:lnTo>
                <a:lnTo>
                  <a:pt x="24" y="48"/>
                </a:lnTo>
                <a:lnTo>
                  <a:pt x="24" y="50"/>
                </a:lnTo>
                <a:lnTo>
                  <a:pt x="0" y="50"/>
                </a:lnTo>
                <a:lnTo>
                  <a:pt x="0" y="48"/>
                </a:lnTo>
                <a:lnTo>
                  <a:pt x="4" y="48"/>
                </a:lnTo>
                <a:lnTo>
                  <a:pt x="6" y="48"/>
                </a:lnTo>
                <a:lnTo>
                  <a:pt x="6" y="46"/>
                </a:lnTo>
                <a:lnTo>
                  <a:pt x="8" y="42"/>
                </a:lnTo>
                <a:lnTo>
                  <a:pt x="8" y="38"/>
                </a:lnTo>
                <a:lnTo>
                  <a:pt x="8" y="20"/>
                </a:lnTo>
                <a:lnTo>
                  <a:pt x="8" y="14"/>
                </a:lnTo>
                <a:lnTo>
                  <a:pt x="6" y="10"/>
                </a:lnTo>
                <a:lnTo>
                  <a:pt x="6" y="8"/>
                </a:lnTo>
                <a:lnTo>
                  <a:pt x="6" y="6"/>
                </a:lnTo>
                <a:lnTo>
                  <a:pt x="4" y="6"/>
                </a:lnTo>
                <a:lnTo>
                  <a:pt x="2" y="6"/>
                </a:lnTo>
                <a:lnTo>
                  <a:pt x="2" y="8"/>
                </a:lnTo>
                <a:lnTo>
                  <a:pt x="0" y="6"/>
                </a:lnTo>
                <a:lnTo>
                  <a:pt x="14" y="0"/>
                </a:lnTo>
                <a:lnTo>
                  <a:pt x="16" y="0"/>
                </a:lnTo>
                <a:lnTo>
                  <a:pt x="16" y="12"/>
                </a:lnTo>
                <a:close/>
              </a:path>
            </a:pathLst>
          </a:custGeom>
          <a:solidFill>
            <a:srgbClr val="000000"/>
          </a:solidFill>
          <a:ln w="0">
            <a:solidFill>
              <a:srgbClr val="000000"/>
            </a:solidFill>
            <a:prstDash val="solid"/>
            <a:round/>
            <a:headEnd/>
            <a:tailEnd/>
          </a:ln>
        </p:spPr>
        <p:txBody>
          <a:bodyPr/>
          <a:lstStyle/>
          <a:p>
            <a:endParaRPr lang="en-US"/>
          </a:p>
        </p:txBody>
      </p:sp>
      <p:sp>
        <p:nvSpPr>
          <p:cNvPr id="11314" name="Freeform 54">
            <a:extLst>
              <a:ext uri="{FF2B5EF4-FFF2-40B4-BE49-F238E27FC236}">
                <a16:creationId xmlns:a16="http://schemas.microsoft.com/office/drawing/2014/main" id="{A78DB630-C017-244D-8D22-2256DBCEAB40}"/>
              </a:ext>
            </a:extLst>
          </p:cNvPr>
          <p:cNvSpPr>
            <a:spLocks noEditPoints="1"/>
          </p:cNvSpPr>
          <p:nvPr/>
        </p:nvSpPr>
        <p:spPr bwMode="auto">
          <a:xfrm>
            <a:off x="1892300" y="5457825"/>
            <a:ext cx="63500" cy="82550"/>
          </a:xfrm>
          <a:custGeom>
            <a:avLst/>
            <a:gdLst>
              <a:gd name="T0" fmla="*/ 2147483647 w 40"/>
              <a:gd name="T1" fmla="*/ 2147483647 h 52"/>
              <a:gd name="T2" fmla="*/ 2147483647 w 40"/>
              <a:gd name="T3" fmla="*/ 2147483647 h 52"/>
              <a:gd name="T4" fmla="*/ 2147483647 w 40"/>
              <a:gd name="T5" fmla="*/ 2147483647 h 52"/>
              <a:gd name="T6" fmla="*/ 2147483647 w 40"/>
              <a:gd name="T7" fmla="*/ 2147483647 h 52"/>
              <a:gd name="T8" fmla="*/ 2147483647 w 40"/>
              <a:gd name="T9" fmla="*/ 2147483647 h 52"/>
              <a:gd name="T10" fmla="*/ 2147483647 w 40"/>
              <a:gd name="T11" fmla="*/ 2147483647 h 52"/>
              <a:gd name="T12" fmla="*/ 2147483647 w 40"/>
              <a:gd name="T13" fmla="*/ 2147483647 h 52"/>
              <a:gd name="T14" fmla="*/ 2147483647 w 40"/>
              <a:gd name="T15" fmla="*/ 2147483647 h 52"/>
              <a:gd name="T16" fmla="*/ 2147483647 w 40"/>
              <a:gd name="T17" fmla="*/ 2147483647 h 52"/>
              <a:gd name="T18" fmla="*/ 2147483647 w 40"/>
              <a:gd name="T19" fmla="*/ 2147483647 h 52"/>
              <a:gd name="T20" fmla="*/ 2147483647 w 40"/>
              <a:gd name="T21" fmla="*/ 2147483647 h 52"/>
              <a:gd name="T22" fmla="*/ 2147483647 w 40"/>
              <a:gd name="T23" fmla="*/ 2147483647 h 52"/>
              <a:gd name="T24" fmla="*/ 2147483647 w 40"/>
              <a:gd name="T25" fmla="*/ 2147483647 h 52"/>
              <a:gd name="T26" fmla="*/ 2147483647 w 40"/>
              <a:gd name="T27" fmla="*/ 2147483647 h 52"/>
              <a:gd name="T28" fmla="*/ 2147483647 w 40"/>
              <a:gd name="T29" fmla="*/ 2147483647 h 52"/>
              <a:gd name="T30" fmla="*/ 2147483647 w 40"/>
              <a:gd name="T31" fmla="*/ 2147483647 h 52"/>
              <a:gd name="T32" fmla="*/ 2147483647 w 40"/>
              <a:gd name="T33" fmla="*/ 2147483647 h 52"/>
              <a:gd name="T34" fmla="*/ 2147483647 w 40"/>
              <a:gd name="T35" fmla="*/ 2147483647 h 52"/>
              <a:gd name="T36" fmla="*/ 2147483647 w 40"/>
              <a:gd name="T37" fmla="*/ 2147483647 h 52"/>
              <a:gd name="T38" fmla="*/ 2147483647 w 40"/>
              <a:gd name="T39" fmla="*/ 2147483647 h 52"/>
              <a:gd name="T40" fmla="*/ 0 w 40"/>
              <a:gd name="T41" fmla="*/ 2147483647 h 52"/>
              <a:gd name="T42" fmla="*/ 0 w 40"/>
              <a:gd name="T43" fmla="*/ 2147483647 h 52"/>
              <a:gd name="T44" fmla="*/ 0 w 40"/>
              <a:gd name="T45" fmla="*/ 2147483647 h 52"/>
              <a:gd name="T46" fmla="*/ 2147483647 w 40"/>
              <a:gd name="T47" fmla="*/ 2147483647 h 52"/>
              <a:gd name="T48" fmla="*/ 2147483647 w 40"/>
              <a:gd name="T49" fmla="*/ 2147483647 h 52"/>
              <a:gd name="T50" fmla="*/ 2147483647 w 40"/>
              <a:gd name="T51" fmla="*/ 2147483647 h 52"/>
              <a:gd name="T52" fmla="*/ 2147483647 w 40"/>
              <a:gd name="T53" fmla="*/ 2147483647 h 52"/>
              <a:gd name="T54" fmla="*/ 2147483647 w 40"/>
              <a:gd name="T55" fmla="*/ 0 h 52"/>
              <a:gd name="T56" fmla="*/ 2147483647 w 40"/>
              <a:gd name="T57" fmla="*/ 2147483647 h 52"/>
              <a:gd name="T58" fmla="*/ 2147483647 w 40"/>
              <a:gd name="T59" fmla="*/ 2147483647 h 52"/>
              <a:gd name="T60" fmla="*/ 2147483647 w 40"/>
              <a:gd name="T61" fmla="*/ 2147483647 h 52"/>
              <a:gd name="T62" fmla="*/ 2147483647 w 40"/>
              <a:gd name="T63" fmla="*/ 2147483647 h 52"/>
              <a:gd name="T64" fmla="*/ 2147483647 w 40"/>
              <a:gd name="T65" fmla="*/ 2147483647 h 52"/>
              <a:gd name="T66" fmla="*/ 2147483647 w 40"/>
              <a:gd name="T67" fmla="*/ 2147483647 h 52"/>
              <a:gd name="T68" fmla="*/ 2147483647 w 40"/>
              <a:gd name="T69" fmla="*/ 2147483647 h 52"/>
              <a:gd name="T70" fmla="*/ 2147483647 w 40"/>
              <a:gd name="T71" fmla="*/ 2147483647 h 52"/>
              <a:gd name="T72" fmla="*/ 2147483647 w 40"/>
              <a:gd name="T73" fmla="*/ 2147483647 h 52"/>
              <a:gd name="T74" fmla="*/ 2147483647 w 40"/>
              <a:gd name="T75" fmla="*/ 2147483647 h 52"/>
              <a:gd name="T76" fmla="*/ 2147483647 w 40"/>
              <a:gd name="T77" fmla="*/ 2147483647 h 52"/>
              <a:gd name="T78" fmla="*/ 2147483647 w 40"/>
              <a:gd name="T79" fmla="*/ 2147483647 h 52"/>
              <a:gd name="T80" fmla="*/ 2147483647 w 40"/>
              <a:gd name="T81" fmla="*/ 2147483647 h 52"/>
              <a:gd name="T82" fmla="*/ 2147483647 w 40"/>
              <a:gd name="T83" fmla="*/ 2147483647 h 52"/>
              <a:gd name="T84" fmla="*/ 2147483647 w 40"/>
              <a:gd name="T85" fmla="*/ 2147483647 h 52"/>
              <a:gd name="T86" fmla="*/ 2147483647 w 40"/>
              <a:gd name="T87" fmla="*/ 2147483647 h 52"/>
              <a:gd name="T88" fmla="*/ 2147483647 w 40"/>
              <a:gd name="T89" fmla="*/ 2147483647 h 52"/>
              <a:gd name="T90" fmla="*/ 2147483647 w 40"/>
              <a:gd name="T91" fmla="*/ 2147483647 h 52"/>
              <a:gd name="T92" fmla="*/ 2147483647 w 40"/>
              <a:gd name="T93" fmla="*/ 2147483647 h 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0"/>
              <a:gd name="T142" fmla="*/ 0 h 52"/>
              <a:gd name="T143" fmla="*/ 40 w 40"/>
              <a:gd name="T144" fmla="*/ 52 h 5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0" h="52">
                <a:moveTo>
                  <a:pt x="8" y="20"/>
                </a:moveTo>
                <a:lnTo>
                  <a:pt x="8" y="26"/>
                </a:lnTo>
                <a:lnTo>
                  <a:pt x="10" y="32"/>
                </a:lnTo>
                <a:lnTo>
                  <a:pt x="12" y="36"/>
                </a:lnTo>
                <a:lnTo>
                  <a:pt x="18" y="40"/>
                </a:lnTo>
                <a:lnTo>
                  <a:pt x="24" y="42"/>
                </a:lnTo>
                <a:lnTo>
                  <a:pt x="28" y="42"/>
                </a:lnTo>
                <a:lnTo>
                  <a:pt x="32" y="40"/>
                </a:lnTo>
                <a:lnTo>
                  <a:pt x="36" y="36"/>
                </a:lnTo>
                <a:lnTo>
                  <a:pt x="38" y="30"/>
                </a:lnTo>
                <a:lnTo>
                  <a:pt x="40" y="32"/>
                </a:lnTo>
                <a:lnTo>
                  <a:pt x="38" y="40"/>
                </a:lnTo>
                <a:lnTo>
                  <a:pt x="34" y="46"/>
                </a:lnTo>
                <a:lnTo>
                  <a:pt x="30" y="48"/>
                </a:lnTo>
                <a:lnTo>
                  <a:pt x="26" y="50"/>
                </a:lnTo>
                <a:lnTo>
                  <a:pt x="20" y="52"/>
                </a:lnTo>
                <a:lnTo>
                  <a:pt x="14" y="50"/>
                </a:lnTo>
                <a:lnTo>
                  <a:pt x="10" y="48"/>
                </a:lnTo>
                <a:lnTo>
                  <a:pt x="6" y="44"/>
                </a:lnTo>
                <a:lnTo>
                  <a:pt x="2" y="40"/>
                </a:lnTo>
                <a:lnTo>
                  <a:pt x="0" y="34"/>
                </a:lnTo>
                <a:lnTo>
                  <a:pt x="0" y="26"/>
                </a:lnTo>
                <a:lnTo>
                  <a:pt x="0" y="18"/>
                </a:lnTo>
                <a:lnTo>
                  <a:pt x="2" y="12"/>
                </a:lnTo>
                <a:lnTo>
                  <a:pt x="6" y="8"/>
                </a:lnTo>
                <a:lnTo>
                  <a:pt x="10" y="4"/>
                </a:lnTo>
                <a:lnTo>
                  <a:pt x="16" y="2"/>
                </a:lnTo>
                <a:lnTo>
                  <a:pt x="22" y="0"/>
                </a:lnTo>
                <a:lnTo>
                  <a:pt x="26" y="2"/>
                </a:lnTo>
                <a:lnTo>
                  <a:pt x="30" y="2"/>
                </a:lnTo>
                <a:lnTo>
                  <a:pt x="34" y="6"/>
                </a:lnTo>
                <a:lnTo>
                  <a:pt x="38" y="10"/>
                </a:lnTo>
                <a:lnTo>
                  <a:pt x="40" y="14"/>
                </a:lnTo>
                <a:lnTo>
                  <a:pt x="40" y="20"/>
                </a:lnTo>
                <a:lnTo>
                  <a:pt x="8" y="20"/>
                </a:lnTo>
                <a:close/>
                <a:moveTo>
                  <a:pt x="8" y="16"/>
                </a:moveTo>
                <a:lnTo>
                  <a:pt x="28" y="16"/>
                </a:lnTo>
                <a:lnTo>
                  <a:pt x="28" y="12"/>
                </a:lnTo>
                <a:lnTo>
                  <a:pt x="28" y="10"/>
                </a:lnTo>
                <a:lnTo>
                  <a:pt x="26" y="8"/>
                </a:lnTo>
                <a:lnTo>
                  <a:pt x="24" y="6"/>
                </a:lnTo>
                <a:lnTo>
                  <a:pt x="22" y="4"/>
                </a:lnTo>
                <a:lnTo>
                  <a:pt x="18" y="4"/>
                </a:lnTo>
                <a:lnTo>
                  <a:pt x="14" y="4"/>
                </a:lnTo>
                <a:lnTo>
                  <a:pt x="10" y="8"/>
                </a:lnTo>
                <a:lnTo>
                  <a:pt x="8" y="12"/>
                </a:lnTo>
                <a:lnTo>
                  <a:pt x="8" y="16"/>
                </a:lnTo>
                <a:close/>
              </a:path>
            </a:pathLst>
          </a:custGeom>
          <a:solidFill>
            <a:srgbClr val="000000"/>
          </a:solidFill>
          <a:ln w="0">
            <a:solidFill>
              <a:srgbClr val="000000"/>
            </a:solidFill>
            <a:prstDash val="solid"/>
            <a:round/>
            <a:headEnd/>
            <a:tailEnd/>
          </a:ln>
        </p:spPr>
        <p:txBody>
          <a:bodyPr/>
          <a:lstStyle/>
          <a:p>
            <a:endParaRPr lang="en-US"/>
          </a:p>
        </p:txBody>
      </p:sp>
      <p:sp>
        <p:nvSpPr>
          <p:cNvPr id="11315" name="Freeform 55">
            <a:extLst>
              <a:ext uri="{FF2B5EF4-FFF2-40B4-BE49-F238E27FC236}">
                <a16:creationId xmlns:a16="http://schemas.microsoft.com/office/drawing/2014/main" id="{4868D1E3-F975-1B4D-9593-ADC8EA8F7DD5}"/>
              </a:ext>
            </a:extLst>
          </p:cNvPr>
          <p:cNvSpPr>
            <a:spLocks/>
          </p:cNvSpPr>
          <p:nvPr/>
        </p:nvSpPr>
        <p:spPr bwMode="auto">
          <a:xfrm>
            <a:off x="1965325" y="5457825"/>
            <a:ext cx="127000" cy="79375"/>
          </a:xfrm>
          <a:custGeom>
            <a:avLst/>
            <a:gdLst>
              <a:gd name="T0" fmla="*/ 2147483647 w 80"/>
              <a:gd name="T1" fmla="*/ 2147483647 h 50"/>
              <a:gd name="T2" fmla="*/ 2147483647 w 80"/>
              <a:gd name="T3" fmla="*/ 2147483647 h 50"/>
              <a:gd name="T4" fmla="*/ 2147483647 w 80"/>
              <a:gd name="T5" fmla="*/ 2147483647 h 50"/>
              <a:gd name="T6" fmla="*/ 2147483647 w 80"/>
              <a:gd name="T7" fmla="*/ 0 h 50"/>
              <a:gd name="T8" fmla="*/ 2147483647 w 80"/>
              <a:gd name="T9" fmla="*/ 2147483647 h 50"/>
              <a:gd name="T10" fmla="*/ 2147483647 w 80"/>
              <a:gd name="T11" fmla="*/ 2147483647 h 50"/>
              <a:gd name="T12" fmla="*/ 2147483647 w 80"/>
              <a:gd name="T13" fmla="*/ 2147483647 h 50"/>
              <a:gd name="T14" fmla="*/ 2147483647 w 80"/>
              <a:gd name="T15" fmla="*/ 0 h 50"/>
              <a:gd name="T16" fmla="*/ 2147483647 w 80"/>
              <a:gd name="T17" fmla="*/ 2147483647 h 50"/>
              <a:gd name="T18" fmla="*/ 2147483647 w 80"/>
              <a:gd name="T19" fmla="*/ 2147483647 h 50"/>
              <a:gd name="T20" fmla="*/ 2147483647 w 80"/>
              <a:gd name="T21" fmla="*/ 2147483647 h 50"/>
              <a:gd name="T22" fmla="*/ 2147483647 w 80"/>
              <a:gd name="T23" fmla="*/ 2147483647 h 50"/>
              <a:gd name="T24" fmla="*/ 2147483647 w 80"/>
              <a:gd name="T25" fmla="*/ 2147483647 h 50"/>
              <a:gd name="T26" fmla="*/ 2147483647 w 80"/>
              <a:gd name="T27" fmla="*/ 2147483647 h 50"/>
              <a:gd name="T28" fmla="*/ 2147483647 w 80"/>
              <a:gd name="T29" fmla="*/ 2147483647 h 50"/>
              <a:gd name="T30" fmla="*/ 2147483647 w 80"/>
              <a:gd name="T31" fmla="*/ 2147483647 h 50"/>
              <a:gd name="T32" fmla="*/ 2147483647 w 80"/>
              <a:gd name="T33" fmla="*/ 2147483647 h 50"/>
              <a:gd name="T34" fmla="*/ 2147483647 w 80"/>
              <a:gd name="T35" fmla="*/ 2147483647 h 50"/>
              <a:gd name="T36" fmla="*/ 2147483647 w 80"/>
              <a:gd name="T37" fmla="*/ 2147483647 h 50"/>
              <a:gd name="T38" fmla="*/ 2147483647 w 80"/>
              <a:gd name="T39" fmla="*/ 2147483647 h 50"/>
              <a:gd name="T40" fmla="*/ 2147483647 w 80"/>
              <a:gd name="T41" fmla="*/ 2147483647 h 50"/>
              <a:gd name="T42" fmla="*/ 2147483647 w 80"/>
              <a:gd name="T43" fmla="*/ 2147483647 h 50"/>
              <a:gd name="T44" fmla="*/ 2147483647 w 80"/>
              <a:gd name="T45" fmla="*/ 2147483647 h 50"/>
              <a:gd name="T46" fmla="*/ 2147483647 w 80"/>
              <a:gd name="T47" fmla="*/ 2147483647 h 50"/>
              <a:gd name="T48" fmla="*/ 2147483647 w 80"/>
              <a:gd name="T49" fmla="*/ 2147483647 h 50"/>
              <a:gd name="T50" fmla="*/ 2147483647 w 80"/>
              <a:gd name="T51" fmla="*/ 2147483647 h 50"/>
              <a:gd name="T52" fmla="*/ 2147483647 w 80"/>
              <a:gd name="T53" fmla="*/ 2147483647 h 50"/>
              <a:gd name="T54" fmla="*/ 2147483647 w 80"/>
              <a:gd name="T55" fmla="*/ 2147483647 h 50"/>
              <a:gd name="T56" fmla="*/ 2147483647 w 80"/>
              <a:gd name="T57" fmla="*/ 2147483647 h 50"/>
              <a:gd name="T58" fmla="*/ 2147483647 w 80"/>
              <a:gd name="T59" fmla="*/ 2147483647 h 50"/>
              <a:gd name="T60" fmla="*/ 2147483647 w 80"/>
              <a:gd name="T61" fmla="*/ 2147483647 h 50"/>
              <a:gd name="T62" fmla="*/ 2147483647 w 80"/>
              <a:gd name="T63" fmla="*/ 2147483647 h 50"/>
              <a:gd name="T64" fmla="*/ 2147483647 w 80"/>
              <a:gd name="T65" fmla="*/ 2147483647 h 50"/>
              <a:gd name="T66" fmla="*/ 2147483647 w 80"/>
              <a:gd name="T67" fmla="*/ 2147483647 h 50"/>
              <a:gd name="T68" fmla="*/ 2147483647 w 80"/>
              <a:gd name="T69" fmla="*/ 2147483647 h 50"/>
              <a:gd name="T70" fmla="*/ 2147483647 w 80"/>
              <a:gd name="T71" fmla="*/ 2147483647 h 50"/>
              <a:gd name="T72" fmla="*/ 2147483647 w 80"/>
              <a:gd name="T73" fmla="*/ 2147483647 h 50"/>
              <a:gd name="T74" fmla="*/ 2147483647 w 80"/>
              <a:gd name="T75" fmla="*/ 2147483647 h 50"/>
              <a:gd name="T76" fmla="*/ 2147483647 w 80"/>
              <a:gd name="T77" fmla="*/ 2147483647 h 50"/>
              <a:gd name="T78" fmla="*/ 2147483647 w 80"/>
              <a:gd name="T79" fmla="*/ 2147483647 h 50"/>
              <a:gd name="T80" fmla="*/ 2147483647 w 80"/>
              <a:gd name="T81" fmla="*/ 2147483647 h 50"/>
              <a:gd name="T82" fmla="*/ 0 w 80"/>
              <a:gd name="T83" fmla="*/ 2147483647 h 50"/>
              <a:gd name="T84" fmla="*/ 2147483647 w 80"/>
              <a:gd name="T85" fmla="*/ 2147483647 h 50"/>
              <a:gd name="T86" fmla="*/ 2147483647 w 80"/>
              <a:gd name="T87" fmla="*/ 2147483647 h 50"/>
              <a:gd name="T88" fmla="*/ 2147483647 w 80"/>
              <a:gd name="T89" fmla="*/ 2147483647 h 50"/>
              <a:gd name="T90" fmla="*/ 2147483647 w 80"/>
              <a:gd name="T91" fmla="*/ 2147483647 h 50"/>
              <a:gd name="T92" fmla="*/ 2147483647 w 80"/>
              <a:gd name="T93" fmla="*/ 2147483647 h 50"/>
              <a:gd name="T94" fmla="*/ 2147483647 w 80"/>
              <a:gd name="T95" fmla="*/ 2147483647 h 50"/>
              <a:gd name="T96" fmla="*/ 2147483647 w 80"/>
              <a:gd name="T97" fmla="*/ 2147483647 h 50"/>
              <a:gd name="T98" fmla="*/ 0 w 80"/>
              <a:gd name="T99" fmla="*/ 2147483647 h 50"/>
              <a:gd name="T100" fmla="*/ 2147483647 w 80"/>
              <a:gd name="T101" fmla="*/ 0 h 50"/>
              <a:gd name="T102" fmla="*/ 2147483647 w 80"/>
              <a:gd name="T103" fmla="*/ 2147483647 h 5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0"/>
              <a:gd name="T157" fmla="*/ 0 h 50"/>
              <a:gd name="T158" fmla="*/ 80 w 80"/>
              <a:gd name="T159" fmla="*/ 50 h 5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0" h="50">
                <a:moveTo>
                  <a:pt x="16" y="12"/>
                </a:moveTo>
                <a:lnTo>
                  <a:pt x="18" y="8"/>
                </a:lnTo>
                <a:lnTo>
                  <a:pt x="20" y="6"/>
                </a:lnTo>
                <a:lnTo>
                  <a:pt x="22" y="4"/>
                </a:lnTo>
                <a:lnTo>
                  <a:pt x="24" y="4"/>
                </a:lnTo>
                <a:lnTo>
                  <a:pt x="26" y="2"/>
                </a:lnTo>
                <a:lnTo>
                  <a:pt x="30" y="0"/>
                </a:lnTo>
                <a:lnTo>
                  <a:pt x="32" y="0"/>
                </a:lnTo>
                <a:lnTo>
                  <a:pt x="36" y="2"/>
                </a:lnTo>
                <a:lnTo>
                  <a:pt x="40" y="4"/>
                </a:lnTo>
                <a:lnTo>
                  <a:pt x="42" y="6"/>
                </a:lnTo>
                <a:lnTo>
                  <a:pt x="44" y="12"/>
                </a:lnTo>
                <a:lnTo>
                  <a:pt x="48" y="6"/>
                </a:lnTo>
                <a:lnTo>
                  <a:pt x="54" y="2"/>
                </a:lnTo>
                <a:lnTo>
                  <a:pt x="56" y="2"/>
                </a:lnTo>
                <a:lnTo>
                  <a:pt x="60" y="0"/>
                </a:lnTo>
                <a:lnTo>
                  <a:pt x="64" y="0"/>
                </a:lnTo>
                <a:lnTo>
                  <a:pt x="68" y="2"/>
                </a:lnTo>
                <a:lnTo>
                  <a:pt x="70" y="6"/>
                </a:lnTo>
                <a:lnTo>
                  <a:pt x="72" y="8"/>
                </a:lnTo>
                <a:lnTo>
                  <a:pt x="74" y="12"/>
                </a:lnTo>
                <a:lnTo>
                  <a:pt x="74" y="18"/>
                </a:lnTo>
                <a:lnTo>
                  <a:pt x="74" y="38"/>
                </a:lnTo>
                <a:lnTo>
                  <a:pt x="74" y="44"/>
                </a:lnTo>
                <a:lnTo>
                  <a:pt x="74" y="46"/>
                </a:lnTo>
                <a:lnTo>
                  <a:pt x="76" y="48"/>
                </a:lnTo>
                <a:lnTo>
                  <a:pt x="78" y="48"/>
                </a:lnTo>
                <a:lnTo>
                  <a:pt x="80" y="48"/>
                </a:lnTo>
                <a:lnTo>
                  <a:pt x="80" y="50"/>
                </a:lnTo>
                <a:lnTo>
                  <a:pt x="58" y="50"/>
                </a:lnTo>
                <a:lnTo>
                  <a:pt x="58" y="48"/>
                </a:lnTo>
                <a:lnTo>
                  <a:pt x="62" y="48"/>
                </a:lnTo>
                <a:lnTo>
                  <a:pt x="64" y="46"/>
                </a:lnTo>
                <a:lnTo>
                  <a:pt x="64" y="44"/>
                </a:lnTo>
                <a:lnTo>
                  <a:pt x="64" y="42"/>
                </a:lnTo>
                <a:lnTo>
                  <a:pt x="64" y="38"/>
                </a:lnTo>
                <a:lnTo>
                  <a:pt x="64" y="18"/>
                </a:lnTo>
                <a:lnTo>
                  <a:pt x="64" y="14"/>
                </a:lnTo>
                <a:lnTo>
                  <a:pt x="64" y="10"/>
                </a:lnTo>
                <a:lnTo>
                  <a:pt x="60" y="8"/>
                </a:lnTo>
                <a:lnTo>
                  <a:pt x="56" y="8"/>
                </a:lnTo>
                <a:lnTo>
                  <a:pt x="54" y="8"/>
                </a:lnTo>
                <a:lnTo>
                  <a:pt x="52" y="8"/>
                </a:lnTo>
                <a:lnTo>
                  <a:pt x="48" y="10"/>
                </a:lnTo>
                <a:lnTo>
                  <a:pt x="44" y="14"/>
                </a:lnTo>
                <a:lnTo>
                  <a:pt x="44" y="16"/>
                </a:lnTo>
                <a:lnTo>
                  <a:pt x="44" y="38"/>
                </a:lnTo>
                <a:lnTo>
                  <a:pt x="44" y="44"/>
                </a:lnTo>
                <a:lnTo>
                  <a:pt x="44" y="46"/>
                </a:lnTo>
                <a:lnTo>
                  <a:pt x="46" y="46"/>
                </a:lnTo>
                <a:lnTo>
                  <a:pt x="46" y="48"/>
                </a:lnTo>
                <a:lnTo>
                  <a:pt x="48" y="48"/>
                </a:lnTo>
                <a:lnTo>
                  <a:pt x="52" y="48"/>
                </a:lnTo>
                <a:lnTo>
                  <a:pt x="52" y="50"/>
                </a:lnTo>
                <a:lnTo>
                  <a:pt x="28" y="50"/>
                </a:lnTo>
                <a:lnTo>
                  <a:pt x="28" y="48"/>
                </a:lnTo>
                <a:lnTo>
                  <a:pt x="32" y="48"/>
                </a:lnTo>
                <a:lnTo>
                  <a:pt x="34" y="48"/>
                </a:lnTo>
                <a:lnTo>
                  <a:pt x="34" y="46"/>
                </a:lnTo>
                <a:lnTo>
                  <a:pt x="36" y="44"/>
                </a:lnTo>
                <a:lnTo>
                  <a:pt x="36" y="42"/>
                </a:lnTo>
                <a:lnTo>
                  <a:pt x="36" y="38"/>
                </a:lnTo>
                <a:lnTo>
                  <a:pt x="36" y="18"/>
                </a:lnTo>
                <a:lnTo>
                  <a:pt x="34" y="14"/>
                </a:lnTo>
                <a:lnTo>
                  <a:pt x="34" y="10"/>
                </a:lnTo>
                <a:lnTo>
                  <a:pt x="30" y="8"/>
                </a:lnTo>
                <a:lnTo>
                  <a:pt x="28" y="8"/>
                </a:lnTo>
                <a:lnTo>
                  <a:pt x="24" y="8"/>
                </a:lnTo>
                <a:lnTo>
                  <a:pt x="22" y="8"/>
                </a:lnTo>
                <a:lnTo>
                  <a:pt x="18" y="12"/>
                </a:lnTo>
                <a:lnTo>
                  <a:pt x="16" y="14"/>
                </a:lnTo>
                <a:lnTo>
                  <a:pt x="16" y="38"/>
                </a:lnTo>
                <a:lnTo>
                  <a:pt x="16" y="44"/>
                </a:lnTo>
                <a:lnTo>
                  <a:pt x="16" y="46"/>
                </a:lnTo>
                <a:lnTo>
                  <a:pt x="16" y="48"/>
                </a:lnTo>
                <a:lnTo>
                  <a:pt x="18" y="48"/>
                </a:lnTo>
                <a:lnTo>
                  <a:pt x="22" y="48"/>
                </a:lnTo>
                <a:lnTo>
                  <a:pt x="22" y="50"/>
                </a:lnTo>
                <a:lnTo>
                  <a:pt x="0" y="50"/>
                </a:lnTo>
                <a:lnTo>
                  <a:pt x="0" y="48"/>
                </a:lnTo>
                <a:lnTo>
                  <a:pt x="2" y="48"/>
                </a:lnTo>
                <a:lnTo>
                  <a:pt x="4" y="48"/>
                </a:lnTo>
                <a:lnTo>
                  <a:pt x="6" y="46"/>
                </a:lnTo>
                <a:lnTo>
                  <a:pt x="6" y="42"/>
                </a:lnTo>
                <a:lnTo>
                  <a:pt x="6" y="38"/>
                </a:lnTo>
                <a:lnTo>
                  <a:pt x="6" y="20"/>
                </a:lnTo>
                <a:lnTo>
                  <a:pt x="6" y="14"/>
                </a:lnTo>
                <a:lnTo>
                  <a:pt x="6" y="10"/>
                </a:lnTo>
                <a:lnTo>
                  <a:pt x="6" y="8"/>
                </a:lnTo>
                <a:lnTo>
                  <a:pt x="4" y="8"/>
                </a:lnTo>
                <a:lnTo>
                  <a:pt x="4" y="6"/>
                </a:lnTo>
                <a:lnTo>
                  <a:pt x="2" y="6"/>
                </a:lnTo>
                <a:lnTo>
                  <a:pt x="0" y="8"/>
                </a:lnTo>
                <a:lnTo>
                  <a:pt x="0" y="6"/>
                </a:lnTo>
                <a:lnTo>
                  <a:pt x="12" y="0"/>
                </a:lnTo>
                <a:lnTo>
                  <a:pt x="16" y="0"/>
                </a:lnTo>
                <a:lnTo>
                  <a:pt x="16" y="12"/>
                </a:lnTo>
                <a:close/>
              </a:path>
            </a:pathLst>
          </a:custGeom>
          <a:solidFill>
            <a:srgbClr val="000000"/>
          </a:solidFill>
          <a:ln w="0">
            <a:solidFill>
              <a:srgbClr val="000000"/>
            </a:solidFill>
            <a:prstDash val="solid"/>
            <a:round/>
            <a:headEnd/>
            <a:tailEnd/>
          </a:ln>
        </p:spPr>
        <p:txBody>
          <a:bodyPr/>
          <a:lstStyle/>
          <a:p>
            <a:endParaRPr lang="en-US"/>
          </a:p>
        </p:txBody>
      </p:sp>
      <p:sp>
        <p:nvSpPr>
          <p:cNvPr id="11316" name="Freeform 56">
            <a:extLst>
              <a:ext uri="{FF2B5EF4-FFF2-40B4-BE49-F238E27FC236}">
                <a16:creationId xmlns:a16="http://schemas.microsoft.com/office/drawing/2014/main" id="{C9734EEE-D7DA-6B46-949C-31D170CD6AE5}"/>
              </a:ext>
            </a:extLst>
          </p:cNvPr>
          <p:cNvSpPr>
            <a:spLocks noEditPoints="1"/>
          </p:cNvSpPr>
          <p:nvPr/>
        </p:nvSpPr>
        <p:spPr bwMode="auto">
          <a:xfrm>
            <a:off x="2101850" y="5457825"/>
            <a:ext cx="73025" cy="82550"/>
          </a:xfrm>
          <a:custGeom>
            <a:avLst/>
            <a:gdLst>
              <a:gd name="T0" fmla="*/ 2147483647 w 46"/>
              <a:gd name="T1" fmla="*/ 0 h 52"/>
              <a:gd name="T2" fmla="*/ 2147483647 w 46"/>
              <a:gd name="T3" fmla="*/ 2147483647 h 52"/>
              <a:gd name="T4" fmla="*/ 2147483647 w 46"/>
              <a:gd name="T5" fmla="*/ 2147483647 h 52"/>
              <a:gd name="T6" fmla="*/ 2147483647 w 46"/>
              <a:gd name="T7" fmla="*/ 2147483647 h 52"/>
              <a:gd name="T8" fmla="*/ 2147483647 w 46"/>
              <a:gd name="T9" fmla="*/ 2147483647 h 52"/>
              <a:gd name="T10" fmla="*/ 2147483647 w 46"/>
              <a:gd name="T11" fmla="*/ 2147483647 h 52"/>
              <a:gd name="T12" fmla="*/ 2147483647 w 46"/>
              <a:gd name="T13" fmla="*/ 2147483647 h 52"/>
              <a:gd name="T14" fmla="*/ 2147483647 w 46"/>
              <a:gd name="T15" fmla="*/ 2147483647 h 52"/>
              <a:gd name="T16" fmla="*/ 2147483647 w 46"/>
              <a:gd name="T17" fmla="*/ 2147483647 h 52"/>
              <a:gd name="T18" fmla="*/ 2147483647 w 46"/>
              <a:gd name="T19" fmla="*/ 2147483647 h 52"/>
              <a:gd name="T20" fmla="*/ 2147483647 w 46"/>
              <a:gd name="T21" fmla="*/ 2147483647 h 52"/>
              <a:gd name="T22" fmla="*/ 2147483647 w 46"/>
              <a:gd name="T23" fmla="*/ 2147483647 h 52"/>
              <a:gd name="T24" fmla="*/ 2147483647 w 46"/>
              <a:gd name="T25" fmla="*/ 2147483647 h 52"/>
              <a:gd name="T26" fmla="*/ 2147483647 w 46"/>
              <a:gd name="T27" fmla="*/ 2147483647 h 52"/>
              <a:gd name="T28" fmla="*/ 2147483647 w 46"/>
              <a:gd name="T29" fmla="*/ 2147483647 h 52"/>
              <a:gd name="T30" fmla="*/ 2147483647 w 46"/>
              <a:gd name="T31" fmla="*/ 2147483647 h 52"/>
              <a:gd name="T32" fmla="*/ 0 w 46"/>
              <a:gd name="T33" fmla="*/ 2147483647 h 52"/>
              <a:gd name="T34" fmla="*/ 0 w 46"/>
              <a:gd name="T35" fmla="*/ 2147483647 h 52"/>
              <a:gd name="T36" fmla="*/ 2147483647 w 46"/>
              <a:gd name="T37" fmla="*/ 2147483647 h 52"/>
              <a:gd name="T38" fmla="*/ 2147483647 w 46"/>
              <a:gd name="T39" fmla="*/ 2147483647 h 52"/>
              <a:gd name="T40" fmla="*/ 2147483647 w 46"/>
              <a:gd name="T41" fmla="*/ 2147483647 h 52"/>
              <a:gd name="T42" fmla="*/ 2147483647 w 46"/>
              <a:gd name="T43" fmla="*/ 2147483647 h 52"/>
              <a:gd name="T44" fmla="*/ 2147483647 w 46"/>
              <a:gd name="T45" fmla="*/ 0 h 52"/>
              <a:gd name="T46" fmla="*/ 2147483647 w 46"/>
              <a:gd name="T47" fmla="*/ 2147483647 h 52"/>
              <a:gd name="T48" fmla="*/ 2147483647 w 46"/>
              <a:gd name="T49" fmla="*/ 2147483647 h 52"/>
              <a:gd name="T50" fmla="*/ 2147483647 w 46"/>
              <a:gd name="T51" fmla="*/ 2147483647 h 52"/>
              <a:gd name="T52" fmla="*/ 2147483647 w 46"/>
              <a:gd name="T53" fmla="*/ 2147483647 h 52"/>
              <a:gd name="T54" fmla="*/ 2147483647 w 46"/>
              <a:gd name="T55" fmla="*/ 2147483647 h 52"/>
              <a:gd name="T56" fmla="*/ 2147483647 w 46"/>
              <a:gd name="T57" fmla="*/ 2147483647 h 52"/>
              <a:gd name="T58" fmla="*/ 2147483647 w 46"/>
              <a:gd name="T59" fmla="*/ 2147483647 h 52"/>
              <a:gd name="T60" fmla="*/ 2147483647 w 46"/>
              <a:gd name="T61" fmla="*/ 2147483647 h 52"/>
              <a:gd name="T62" fmla="*/ 2147483647 w 46"/>
              <a:gd name="T63" fmla="*/ 2147483647 h 52"/>
              <a:gd name="T64" fmla="*/ 2147483647 w 46"/>
              <a:gd name="T65" fmla="*/ 2147483647 h 52"/>
              <a:gd name="T66" fmla="*/ 2147483647 w 46"/>
              <a:gd name="T67" fmla="*/ 2147483647 h 52"/>
              <a:gd name="T68" fmla="*/ 2147483647 w 46"/>
              <a:gd name="T69" fmla="*/ 2147483647 h 52"/>
              <a:gd name="T70" fmla="*/ 2147483647 w 46"/>
              <a:gd name="T71" fmla="*/ 2147483647 h 52"/>
              <a:gd name="T72" fmla="*/ 2147483647 w 46"/>
              <a:gd name="T73" fmla="*/ 2147483647 h 52"/>
              <a:gd name="T74" fmla="*/ 2147483647 w 46"/>
              <a:gd name="T75" fmla="*/ 2147483647 h 52"/>
              <a:gd name="T76" fmla="*/ 2147483647 w 46"/>
              <a:gd name="T77" fmla="*/ 2147483647 h 52"/>
              <a:gd name="T78" fmla="*/ 2147483647 w 46"/>
              <a:gd name="T79" fmla="*/ 2147483647 h 52"/>
              <a:gd name="T80" fmla="*/ 2147483647 w 46"/>
              <a:gd name="T81" fmla="*/ 2147483647 h 52"/>
              <a:gd name="T82" fmla="*/ 2147483647 w 46"/>
              <a:gd name="T83" fmla="*/ 2147483647 h 52"/>
              <a:gd name="T84" fmla="*/ 2147483647 w 46"/>
              <a:gd name="T85" fmla="*/ 2147483647 h 52"/>
              <a:gd name="T86" fmla="*/ 2147483647 w 46"/>
              <a:gd name="T87" fmla="*/ 2147483647 h 52"/>
              <a:gd name="T88" fmla="*/ 2147483647 w 46"/>
              <a:gd name="T89" fmla="*/ 2147483647 h 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6"/>
              <a:gd name="T136" fmla="*/ 0 h 52"/>
              <a:gd name="T137" fmla="*/ 46 w 46"/>
              <a:gd name="T138" fmla="*/ 52 h 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6" h="52">
                <a:moveTo>
                  <a:pt x="22" y="0"/>
                </a:moveTo>
                <a:lnTo>
                  <a:pt x="30" y="2"/>
                </a:lnTo>
                <a:lnTo>
                  <a:pt x="36" y="4"/>
                </a:lnTo>
                <a:lnTo>
                  <a:pt x="40" y="8"/>
                </a:lnTo>
                <a:lnTo>
                  <a:pt x="44" y="16"/>
                </a:lnTo>
                <a:lnTo>
                  <a:pt x="46" y="24"/>
                </a:lnTo>
                <a:lnTo>
                  <a:pt x="46" y="32"/>
                </a:lnTo>
                <a:lnTo>
                  <a:pt x="42" y="38"/>
                </a:lnTo>
                <a:lnTo>
                  <a:pt x="40" y="44"/>
                </a:lnTo>
                <a:lnTo>
                  <a:pt x="34" y="48"/>
                </a:lnTo>
                <a:lnTo>
                  <a:pt x="28" y="50"/>
                </a:lnTo>
                <a:lnTo>
                  <a:pt x="22" y="52"/>
                </a:lnTo>
                <a:lnTo>
                  <a:pt x="16" y="50"/>
                </a:lnTo>
                <a:lnTo>
                  <a:pt x="10" y="48"/>
                </a:lnTo>
                <a:lnTo>
                  <a:pt x="6" y="42"/>
                </a:lnTo>
                <a:lnTo>
                  <a:pt x="2" y="34"/>
                </a:lnTo>
                <a:lnTo>
                  <a:pt x="0" y="26"/>
                </a:lnTo>
                <a:lnTo>
                  <a:pt x="0" y="20"/>
                </a:lnTo>
                <a:lnTo>
                  <a:pt x="4" y="14"/>
                </a:lnTo>
                <a:lnTo>
                  <a:pt x="6" y="8"/>
                </a:lnTo>
                <a:lnTo>
                  <a:pt x="12" y="4"/>
                </a:lnTo>
                <a:lnTo>
                  <a:pt x="18" y="2"/>
                </a:lnTo>
                <a:lnTo>
                  <a:pt x="22" y="0"/>
                </a:lnTo>
                <a:close/>
                <a:moveTo>
                  <a:pt x="22" y="4"/>
                </a:moveTo>
                <a:lnTo>
                  <a:pt x="18" y="4"/>
                </a:lnTo>
                <a:lnTo>
                  <a:pt x="16" y="6"/>
                </a:lnTo>
                <a:lnTo>
                  <a:pt x="12" y="8"/>
                </a:lnTo>
                <a:lnTo>
                  <a:pt x="10" y="12"/>
                </a:lnTo>
                <a:lnTo>
                  <a:pt x="10" y="16"/>
                </a:lnTo>
                <a:lnTo>
                  <a:pt x="8" y="22"/>
                </a:lnTo>
                <a:lnTo>
                  <a:pt x="10" y="32"/>
                </a:lnTo>
                <a:lnTo>
                  <a:pt x="14" y="40"/>
                </a:lnTo>
                <a:lnTo>
                  <a:pt x="16" y="44"/>
                </a:lnTo>
                <a:lnTo>
                  <a:pt x="20" y="46"/>
                </a:lnTo>
                <a:lnTo>
                  <a:pt x="24" y="48"/>
                </a:lnTo>
                <a:lnTo>
                  <a:pt x="30" y="46"/>
                </a:lnTo>
                <a:lnTo>
                  <a:pt x="34" y="44"/>
                </a:lnTo>
                <a:lnTo>
                  <a:pt x="36" y="40"/>
                </a:lnTo>
                <a:lnTo>
                  <a:pt x="36" y="36"/>
                </a:lnTo>
                <a:lnTo>
                  <a:pt x="38" y="30"/>
                </a:lnTo>
                <a:lnTo>
                  <a:pt x="36" y="22"/>
                </a:lnTo>
                <a:lnTo>
                  <a:pt x="34" y="14"/>
                </a:lnTo>
                <a:lnTo>
                  <a:pt x="32" y="8"/>
                </a:lnTo>
                <a:lnTo>
                  <a:pt x="26" y="6"/>
                </a:lnTo>
                <a:lnTo>
                  <a:pt x="22" y="4"/>
                </a:lnTo>
                <a:close/>
              </a:path>
            </a:pathLst>
          </a:custGeom>
          <a:solidFill>
            <a:srgbClr val="000000"/>
          </a:solidFill>
          <a:ln w="0">
            <a:solidFill>
              <a:srgbClr val="000000"/>
            </a:solidFill>
            <a:prstDash val="solid"/>
            <a:round/>
            <a:headEnd/>
            <a:tailEnd/>
          </a:ln>
        </p:spPr>
        <p:txBody>
          <a:bodyPr/>
          <a:lstStyle/>
          <a:p>
            <a:endParaRPr lang="en-US"/>
          </a:p>
        </p:txBody>
      </p:sp>
      <p:sp>
        <p:nvSpPr>
          <p:cNvPr id="11317" name="Freeform 57">
            <a:extLst>
              <a:ext uri="{FF2B5EF4-FFF2-40B4-BE49-F238E27FC236}">
                <a16:creationId xmlns:a16="http://schemas.microsoft.com/office/drawing/2014/main" id="{DA054332-B142-2D49-A4EE-4DAF9E007F9E}"/>
              </a:ext>
            </a:extLst>
          </p:cNvPr>
          <p:cNvSpPr>
            <a:spLocks/>
          </p:cNvSpPr>
          <p:nvPr/>
        </p:nvSpPr>
        <p:spPr bwMode="auto">
          <a:xfrm>
            <a:off x="2184400" y="5457825"/>
            <a:ext cx="53975" cy="79375"/>
          </a:xfrm>
          <a:custGeom>
            <a:avLst/>
            <a:gdLst>
              <a:gd name="T0" fmla="*/ 2147483647 w 34"/>
              <a:gd name="T1" fmla="*/ 0 h 50"/>
              <a:gd name="T2" fmla="*/ 2147483647 w 34"/>
              <a:gd name="T3" fmla="*/ 2147483647 h 50"/>
              <a:gd name="T4" fmla="*/ 2147483647 w 34"/>
              <a:gd name="T5" fmla="*/ 2147483647 h 50"/>
              <a:gd name="T6" fmla="*/ 2147483647 w 34"/>
              <a:gd name="T7" fmla="*/ 2147483647 h 50"/>
              <a:gd name="T8" fmla="*/ 2147483647 w 34"/>
              <a:gd name="T9" fmla="*/ 0 h 50"/>
              <a:gd name="T10" fmla="*/ 2147483647 w 34"/>
              <a:gd name="T11" fmla="*/ 2147483647 h 50"/>
              <a:gd name="T12" fmla="*/ 2147483647 w 34"/>
              <a:gd name="T13" fmla="*/ 2147483647 h 50"/>
              <a:gd name="T14" fmla="*/ 2147483647 w 34"/>
              <a:gd name="T15" fmla="*/ 2147483647 h 50"/>
              <a:gd name="T16" fmla="*/ 2147483647 w 34"/>
              <a:gd name="T17" fmla="*/ 2147483647 h 50"/>
              <a:gd name="T18" fmla="*/ 2147483647 w 34"/>
              <a:gd name="T19" fmla="*/ 2147483647 h 50"/>
              <a:gd name="T20" fmla="*/ 2147483647 w 34"/>
              <a:gd name="T21" fmla="*/ 2147483647 h 50"/>
              <a:gd name="T22" fmla="*/ 2147483647 w 34"/>
              <a:gd name="T23" fmla="*/ 2147483647 h 50"/>
              <a:gd name="T24" fmla="*/ 2147483647 w 34"/>
              <a:gd name="T25" fmla="*/ 2147483647 h 50"/>
              <a:gd name="T26" fmla="*/ 2147483647 w 34"/>
              <a:gd name="T27" fmla="*/ 2147483647 h 50"/>
              <a:gd name="T28" fmla="*/ 2147483647 w 34"/>
              <a:gd name="T29" fmla="*/ 2147483647 h 50"/>
              <a:gd name="T30" fmla="*/ 2147483647 w 34"/>
              <a:gd name="T31" fmla="*/ 2147483647 h 50"/>
              <a:gd name="T32" fmla="*/ 2147483647 w 34"/>
              <a:gd name="T33" fmla="*/ 2147483647 h 50"/>
              <a:gd name="T34" fmla="*/ 2147483647 w 34"/>
              <a:gd name="T35" fmla="*/ 2147483647 h 50"/>
              <a:gd name="T36" fmla="*/ 2147483647 w 34"/>
              <a:gd name="T37" fmla="*/ 2147483647 h 50"/>
              <a:gd name="T38" fmla="*/ 2147483647 w 34"/>
              <a:gd name="T39" fmla="*/ 2147483647 h 50"/>
              <a:gd name="T40" fmla="*/ 2147483647 w 34"/>
              <a:gd name="T41" fmla="*/ 2147483647 h 50"/>
              <a:gd name="T42" fmla="*/ 2147483647 w 34"/>
              <a:gd name="T43" fmla="*/ 2147483647 h 50"/>
              <a:gd name="T44" fmla="*/ 2147483647 w 34"/>
              <a:gd name="T45" fmla="*/ 2147483647 h 50"/>
              <a:gd name="T46" fmla="*/ 2147483647 w 34"/>
              <a:gd name="T47" fmla="*/ 2147483647 h 50"/>
              <a:gd name="T48" fmla="*/ 2147483647 w 34"/>
              <a:gd name="T49" fmla="*/ 2147483647 h 50"/>
              <a:gd name="T50" fmla="*/ 2147483647 w 34"/>
              <a:gd name="T51" fmla="*/ 2147483647 h 50"/>
              <a:gd name="T52" fmla="*/ 2147483647 w 34"/>
              <a:gd name="T53" fmla="*/ 2147483647 h 50"/>
              <a:gd name="T54" fmla="*/ 2147483647 w 34"/>
              <a:gd name="T55" fmla="*/ 2147483647 h 50"/>
              <a:gd name="T56" fmla="*/ 2147483647 w 34"/>
              <a:gd name="T57" fmla="*/ 2147483647 h 50"/>
              <a:gd name="T58" fmla="*/ 0 w 34"/>
              <a:gd name="T59" fmla="*/ 2147483647 h 50"/>
              <a:gd name="T60" fmla="*/ 0 w 34"/>
              <a:gd name="T61" fmla="*/ 2147483647 h 50"/>
              <a:gd name="T62" fmla="*/ 2147483647 w 34"/>
              <a:gd name="T63" fmla="*/ 2147483647 h 50"/>
              <a:gd name="T64" fmla="*/ 2147483647 w 34"/>
              <a:gd name="T65" fmla="*/ 2147483647 h 50"/>
              <a:gd name="T66" fmla="*/ 2147483647 w 34"/>
              <a:gd name="T67" fmla="*/ 2147483647 h 50"/>
              <a:gd name="T68" fmla="*/ 2147483647 w 34"/>
              <a:gd name="T69" fmla="*/ 2147483647 h 50"/>
              <a:gd name="T70" fmla="*/ 2147483647 w 34"/>
              <a:gd name="T71" fmla="*/ 2147483647 h 50"/>
              <a:gd name="T72" fmla="*/ 2147483647 w 34"/>
              <a:gd name="T73" fmla="*/ 2147483647 h 50"/>
              <a:gd name="T74" fmla="*/ 2147483647 w 34"/>
              <a:gd name="T75" fmla="*/ 2147483647 h 50"/>
              <a:gd name="T76" fmla="*/ 2147483647 w 34"/>
              <a:gd name="T77" fmla="*/ 2147483647 h 50"/>
              <a:gd name="T78" fmla="*/ 2147483647 w 34"/>
              <a:gd name="T79" fmla="*/ 2147483647 h 50"/>
              <a:gd name="T80" fmla="*/ 2147483647 w 34"/>
              <a:gd name="T81" fmla="*/ 2147483647 h 50"/>
              <a:gd name="T82" fmla="*/ 2147483647 w 34"/>
              <a:gd name="T83" fmla="*/ 2147483647 h 50"/>
              <a:gd name="T84" fmla="*/ 2147483647 w 34"/>
              <a:gd name="T85" fmla="*/ 2147483647 h 50"/>
              <a:gd name="T86" fmla="*/ 2147483647 w 34"/>
              <a:gd name="T87" fmla="*/ 2147483647 h 50"/>
              <a:gd name="T88" fmla="*/ 2147483647 w 34"/>
              <a:gd name="T89" fmla="*/ 2147483647 h 50"/>
              <a:gd name="T90" fmla="*/ 0 w 34"/>
              <a:gd name="T91" fmla="*/ 2147483647 h 50"/>
              <a:gd name="T92" fmla="*/ 0 w 34"/>
              <a:gd name="T93" fmla="*/ 2147483647 h 50"/>
              <a:gd name="T94" fmla="*/ 2147483647 w 34"/>
              <a:gd name="T95" fmla="*/ 0 h 50"/>
              <a:gd name="T96" fmla="*/ 2147483647 w 34"/>
              <a:gd name="T97" fmla="*/ 0 h 5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4"/>
              <a:gd name="T148" fmla="*/ 0 h 50"/>
              <a:gd name="T149" fmla="*/ 34 w 34"/>
              <a:gd name="T150" fmla="*/ 50 h 5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4" h="50">
                <a:moveTo>
                  <a:pt x="16" y="0"/>
                </a:moveTo>
                <a:lnTo>
                  <a:pt x="16" y="12"/>
                </a:lnTo>
                <a:lnTo>
                  <a:pt x="20" y="6"/>
                </a:lnTo>
                <a:lnTo>
                  <a:pt x="24" y="2"/>
                </a:lnTo>
                <a:lnTo>
                  <a:pt x="28" y="0"/>
                </a:lnTo>
                <a:lnTo>
                  <a:pt x="30" y="2"/>
                </a:lnTo>
                <a:lnTo>
                  <a:pt x="32" y="2"/>
                </a:lnTo>
                <a:lnTo>
                  <a:pt x="34" y="4"/>
                </a:lnTo>
                <a:lnTo>
                  <a:pt x="34" y="8"/>
                </a:lnTo>
                <a:lnTo>
                  <a:pt x="34" y="10"/>
                </a:lnTo>
                <a:lnTo>
                  <a:pt x="34" y="12"/>
                </a:lnTo>
                <a:lnTo>
                  <a:pt x="32" y="12"/>
                </a:lnTo>
                <a:lnTo>
                  <a:pt x="30" y="12"/>
                </a:lnTo>
                <a:lnTo>
                  <a:pt x="28" y="12"/>
                </a:lnTo>
                <a:lnTo>
                  <a:pt x="26" y="10"/>
                </a:lnTo>
                <a:lnTo>
                  <a:pt x="24" y="8"/>
                </a:lnTo>
                <a:lnTo>
                  <a:pt x="22" y="8"/>
                </a:lnTo>
                <a:lnTo>
                  <a:pt x="20" y="10"/>
                </a:lnTo>
                <a:lnTo>
                  <a:pt x="18" y="12"/>
                </a:lnTo>
                <a:lnTo>
                  <a:pt x="16" y="18"/>
                </a:lnTo>
                <a:lnTo>
                  <a:pt x="16" y="38"/>
                </a:lnTo>
                <a:lnTo>
                  <a:pt x="16" y="42"/>
                </a:lnTo>
                <a:lnTo>
                  <a:pt x="16" y="44"/>
                </a:lnTo>
                <a:lnTo>
                  <a:pt x="18" y="46"/>
                </a:lnTo>
                <a:lnTo>
                  <a:pt x="20" y="48"/>
                </a:lnTo>
                <a:lnTo>
                  <a:pt x="22" y="48"/>
                </a:lnTo>
                <a:lnTo>
                  <a:pt x="24" y="48"/>
                </a:lnTo>
                <a:lnTo>
                  <a:pt x="24" y="50"/>
                </a:lnTo>
                <a:lnTo>
                  <a:pt x="0" y="50"/>
                </a:lnTo>
                <a:lnTo>
                  <a:pt x="0" y="48"/>
                </a:lnTo>
                <a:lnTo>
                  <a:pt x="2" y="48"/>
                </a:lnTo>
                <a:lnTo>
                  <a:pt x="4" y="48"/>
                </a:lnTo>
                <a:lnTo>
                  <a:pt x="6" y="46"/>
                </a:lnTo>
                <a:lnTo>
                  <a:pt x="6" y="44"/>
                </a:lnTo>
                <a:lnTo>
                  <a:pt x="6" y="42"/>
                </a:lnTo>
                <a:lnTo>
                  <a:pt x="6" y="38"/>
                </a:lnTo>
                <a:lnTo>
                  <a:pt x="6" y="20"/>
                </a:lnTo>
                <a:lnTo>
                  <a:pt x="6" y="14"/>
                </a:lnTo>
                <a:lnTo>
                  <a:pt x="6" y="10"/>
                </a:lnTo>
                <a:lnTo>
                  <a:pt x="6" y="8"/>
                </a:lnTo>
                <a:lnTo>
                  <a:pt x="4" y="6"/>
                </a:lnTo>
                <a:lnTo>
                  <a:pt x="2" y="6"/>
                </a:lnTo>
                <a:lnTo>
                  <a:pt x="0" y="8"/>
                </a:lnTo>
                <a:lnTo>
                  <a:pt x="0" y="6"/>
                </a:lnTo>
                <a:lnTo>
                  <a:pt x="14" y="0"/>
                </a:lnTo>
                <a:lnTo>
                  <a:pt x="16" y="0"/>
                </a:lnTo>
                <a:close/>
              </a:path>
            </a:pathLst>
          </a:custGeom>
          <a:solidFill>
            <a:srgbClr val="000000"/>
          </a:solidFill>
          <a:ln w="0">
            <a:solidFill>
              <a:srgbClr val="000000"/>
            </a:solidFill>
            <a:prstDash val="solid"/>
            <a:round/>
            <a:headEnd/>
            <a:tailEnd/>
          </a:ln>
        </p:spPr>
        <p:txBody>
          <a:bodyPr/>
          <a:lstStyle/>
          <a:p>
            <a:endParaRPr lang="en-US"/>
          </a:p>
        </p:txBody>
      </p:sp>
      <p:sp>
        <p:nvSpPr>
          <p:cNvPr id="11318" name="Freeform 58">
            <a:extLst>
              <a:ext uri="{FF2B5EF4-FFF2-40B4-BE49-F238E27FC236}">
                <a16:creationId xmlns:a16="http://schemas.microsoft.com/office/drawing/2014/main" id="{F319C2BD-D696-4B48-842C-DF4ED4467055}"/>
              </a:ext>
            </a:extLst>
          </p:cNvPr>
          <p:cNvSpPr>
            <a:spLocks/>
          </p:cNvSpPr>
          <p:nvPr/>
        </p:nvSpPr>
        <p:spPr bwMode="auto">
          <a:xfrm>
            <a:off x="2238375" y="5461000"/>
            <a:ext cx="82550" cy="114300"/>
          </a:xfrm>
          <a:custGeom>
            <a:avLst/>
            <a:gdLst>
              <a:gd name="T0" fmla="*/ 0 w 52"/>
              <a:gd name="T1" fmla="*/ 0 h 72"/>
              <a:gd name="T2" fmla="*/ 2147483647 w 52"/>
              <a:gd name="T3" fmla="*/ 0 h 72"/>
              <a:gd name="T4" fmla="*/ 2147483647 w 52"/>
              <a:gd name="T5" fmla="*/ 0 h 72"/>
              <a:gd name="T6" fmla="*/ 2147483647 w 52"/>
              <a:gd name="T7" fmla="*/ 0 h 72"/>
              <a:gd name="T8" fmla="*/ 2147483647 w 52"/>
              <a:gd name="T9" fmla="*/ 2147483647 h 72"/>
              <a:gd name="T10" fmla="*/ 2147483647 w 52"/>
              <a:gd name="T11" fmla="*/ 2147483647 h 72"/>
              <a:gd name="T12" fmla="*/ 2147483647 w 52"/>
              <a:gd name="T13" fmla="*/ 2147483647 h 72"/>
              <a:gd name="T14" fmla="*/ 2147483647 w 52"/>
              <a:gd name="T15" fmla="*/ 2147483647 h 72"/>
              <a:gd name="T16" fmla="*/ 2147483647 w 52"/>
              <a:gd name="T17" fmla="*/ 2147483647 h 72"/>
              <a:gd name="T18" fmla="*/ 2147483647 w 52"/>
              <a:gd name="T19" fmla="*/ 2147483647 h 72"/>
              <a:gd name="T20" fmla="*/ 2147483647 w 52"/>
              <a:gd name="T21" fmla="*/ 2147483647 h 72"/>
              <a:gd name="T22" fmla="*/ 2147483647 w 52"/>
              <a:gd name="T23" fmla="*/ 2147483647 h 72"/>
              <a:gd name="T24" fmla="*/ 2147483647 w 52"/>
              <a:gd name="T25" fmla="*/ 2147483647 h 72"/>
              <a:gd name="T26" fmla="*/ 2147483647 w 52"/>
              <a:gd name="T27" fmla="*/ 2147483647 h 72"/>
              <a:gd name="T28" fmla="*/ 2147483647 w 52"/>
              <a:gd name="T29" fmla="*/ 2147483647 h 72"/>
              <a:gd name="T30" fmla="*/ 2147483647 w 52"/>
              <a:gd name="T31" fmla="*/ 2147483647 h 72"/>
              <a:gd name="T32" fmla="*/ 2147483647 w 52"/>
              <a:gd name="T33" fmla="*/ 2147483647 h 72"/>
              <a:gd name="T34" fmla="*/ 2147483647 w 52"/>
              <a:gd name="T35" fmla="*/ 2147483647 h 72"/>
              <a:gd name="T36" fmla="*/ 2147483647 w 52"/>
              <a:gd name="T37" fmla="*/ 0 h 72"/>
              <a:gd name="T38" fmla="*/ 2147483647 w 52"/>
              <a:gd name="T39" fmla="*/ 0 h 72"/>
              <a:gd name="T40" fmla="*/ 2147483647 w 52"/>
              <a:gd name="T41" fmla="*/ 0 h 72"/>
              <a:gd name="T42" fmla="*/ 2147483647 w 52"/>
              <a:gd name="T43" fmla="*/ 0 h 72"/>
              <a:gd name="T44" fmla="*/ 2147483647 w 52"/>
              <a:gd name="T45" fmla="*/ 0 h 72"/>
              <a:gd name="T46" fmla="*/ 2147483647 w 52"/>
              <a:gd name="T47" fmla="*/ 2147483647 h 72"/>
              <a:gd name="T48" fmla="*/ 2147483647 w 52"/>
              <a:gd name="T49" fmla="*/ 2147483647 h 72"/>
              <a:gd name="T50" fmla="*/ 2147483647 w 52"/>
              <a:gd name="T51" fmla="*/ 2147483647 h 72"/>
              <a:gd name="T52" fmla="*/ 2147483647 w 52"/>
              <a:gd name="T53" fmla="*/ 2147483647 h 72"/>
              <a:gd name="T54" fmla="*/ 2147483647 w 52"/>
              <a:gd name="T55" fmla="*/ 2147483647 h 72"/>
              <a:gd name="T56" fmla="*/ 2147483647 w 52"/>
              <a:gd name="T57" fmla="*/ 2147483647 h 72"/>
              <a:gd name="T58" fmla="*/ 2147483647 w 52"/>
              <a:gd name="T59" fmla="*/ 2147483647 h 72"/>
              <a:gd name="T60" fmla="*/ 2147483647 w 52"/>
              <a:gd name="T61" fmla="*/ 2147483647 h 72"/>
              <a:gd name="T62" fmla="*/ 2147483647 w 52"/>
              <a:gd name="T63" fmla="*/ 2147483647 h 72"/>
              <a:gd name="T64" fmla="*/ 2147483647 w 52"/>
              <a:gd name="T65" fmla="*/ 2147483647 h 72"/>
              <a:gd name="T66" fmla="*/ 2147483647 w 52"/>
              <a:gd name="T67" fmla="*/ 2147483647 h 72"/>
              <a:gd name="T68" fmla="*/ 2147483647 w 52"/>
              <a:gd name="T69" fmla="*/ 2147483647 h 72"/>
              <a:gd name="T70" fmla="*/ 2147483647 w 52"/>
              <a:gd name="T71" fmla="*/ 2147483647 h 72"/>
              <a:gd name="T72" fmla="*/ 2147483647 w 52"/>
              <a:gd name="T73" fmla="*/ 2147483647 h 72"/>
              <a:gd name="T74" fmla="*/ 2147483647 w 52"/>
              <a:gd name="T75" fmla="*/ 2147483647 h 72"/>
              <a:gd name="T76" fmla="*/ 2147483647 w 52"/>
              <a:gd name="T77" fmla="*/ 2147483647 h 72"/>
              <a:gd name="T78" fmla="*/ 2147483647 w 52"/>
              <a:gd name="T79" fmla="*/ 2147483647 h 72"/>
              <a:gd name="T80" fmla="*/ 2147483647 w 52"/>
              <a:gd name="T81" fmla="*/ 2147483647 h 72"/>
              <a:gd name="T82" fmla="*/ 2147483647 w 52"/>
              <a:gd name="T83" fmla="*/ 2147483647 h 72"/>
              <a:gd name="T84" fmla="*/ 2147483647 w 52"/>
              <a:gd name="T85" fmla="*/ 2147483647 h 72"/>
              <a:gd name="T86" fmla="*/ 2147483647 w 52"/>
              <a:gd name="T87" fmla="*/ 2147483647 h 72"/>
              <a:gd name="T88" fmla="*/ 2147483647 w 52"/>
              <a:gd name="T89" fmla="*/ 2147483647 h 72"/>
              <a:gd name="T90" fmla="*/ 2147483647 w 52"/>
              <a:gd name="T91" fmla="*/ 2147483647 h 72"/>
              <a:gd name="T92" fmla="*/ 2147483647 w 52"/>
              <a:gd name="T93" fmla="*/ 2147483647 h 72"/>
              <a:gd name="T94" fmla="*/ 2147483647 w 52"/>
              <a:gd name="T95" fmla="*/ 2147483647 h 72"/>
              <a:gd name="T96" fmla="*/ 2147483647 w 52"/>
              <a:gd name="T97" fmla="*/ 2147483647 h 72"/>
              <a:gd name="T98" fmla="*/ 2147483647 w 52"/>
              <a:gd name="T99" fmla="*/ 2147483647 h 72"/>
              <a:gd name="T100" fmla="*/ 2147483647 w 52"/>
              <a:gd name="T101" fmla="*/ 2147483647 h 72"/>
              <a:gd name="T102" fmla="*/ 2147483647 w 52"/>
              <a:gd name="T103" fmla="*/ 2147483647 h 72"/>
              <a:gd name="T104" fmla="*/ 2147483647 w 52"/>
              <a:gd name="T105" fmla="*/ 2147483647 h 72"/>
              <a:gd name="T106" fmla="*/ 2147483647 w 52"/>
              <a:gd name="T107" fmla="*/ 2147483647 h 72"/>
              <a:gd name="T108" fmla="*/ 2147483647 w 52"/>
              <a:gd name="T109" fmla="*/ 2147483647 h 72"/>
              <a:gd name="T110" fmla="*/ 2147483647 w 52"/>
              <a:gd name="T111" fmla="*/ 2147483647 h 72"/>
              <a:gd name="T112" fmla="*/ 2147483647 w 52"/>
              <a:gd name="T113" fmla="*/ 2147483647 h 72"/>
              <a:gd name="T114" fmla="*/ 0 w 52"/>
              <a:gd name="T115" fmla="*/ 0 h 72"/>
              <a:gd name="T116" fmla="*/ 0 w 52"/>
              <a:gd name="T117" fmla="*/ 0 h 7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2"/>
              <a:gd name="T178" fmla="*/ 0 h 72"/>
              <a:gd name="T179" fmla="*/ 52 w 52"/>
              <a:gd name="T180" fmla="*/ 72 h 7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2" h="72">
                <a:moveTo>
                  <a:pt x="0" y="0"/>
                </a:moveTo>
                <a:lnTo>
                  <a:pt x="24" y="0"/>
                </a:lnTo>
                <a:lnTo>
                  <a:pt x="22" y="0"/>
                </a:lnTo>
                <a:lnTo>
                  <a:pt x="20" y="2"/>
                </a:lnTo>
                <a:lnTo>
                  <a:pt x="18" y="4"/>
                </a:lnTo>
                <a:lnTo>
                  <a:pt x="18" y="8"/>
                </a:lnTo>
                <a:lnTo>
                  <a:pt x="20" y="10"/>
                </a:lnTo>
                <a:lnTo>
                  <a:pt x="32" y="34"/>
                </a:lnTo>
                <a:lnTo>
                  <a:pt x="42" y="8"/>
                </a:lnTo>
                <a:lnTo>
                  <a:pt x="42" y="6"/>
                </a:lnTo>
                <a:lnTo>
                  <a:pt x="44" y="4"/>
                </a:lnTo>
                <a:lnTo>
                  <a:pt x="42" y="2"/>
                </a:lnTo>
                <a:lnTo>
                  <a:pt x="40" y="0"/>
                </a:lnTo>
                <a:lnTo>
                  <a:pt x="38" y="0"/>
                </a:lnTo>
                <a:lnTo>
                  <a:pt x="52" y="0"/>
                </a:lnTo>
                <a:lnTo>
                  <a:pt x="50" y="2"/>
                </a:lnTo>
                <a:lnTo>
                  <a:pt x="48" y="2"/>
                </a:lnTo>
                <a:lnTo>
                  <a:pt x="48" y="4"/>
                </a:lnTo>
                <a:lnTo>
                  <a:pt x="46" y="6"/>
                </a:lnTo>
                <a:lnTo>
                  <a:pt x="46" y="8"/>
                </a:lnTo>
                <a:lnTo>
                  <a:pt x="26" y="56"/>
                </a:lnTo>
                <a:lnTo>
                  <a:pt x="24" y="62"/>
                </a:lnTo>
                <a:lnTo>
                  <a:pt x="18" y="68"/>
                </a:lnTo>
                <a:lnTo>
                  <a:pt x="14" y="70"/>
                </a:lnTo>
                <a:lnTo>
                  <a:pt x="10" y="72"/>
                </a:lnTo>
                <a:lnTo>
                  <a:pt x="8" y="72"/>
                </a:lnTo>
                <a:lnTo>
                  <a:pt x="4" y="70"/>
                </a:lnTo>
                <a:lnTo>
                  <a:pt x="4" y="68"/>
                </a:lnTo>
                <a:lnTo>
                  <a:pt x="2" y="64"/>
                </a:lnTo>
                <a:lnTo>
                  <a:pt x="4" y="62"/>
                </a:lnTo>
                <a:lnTo>
                  <a:pt x="4" y="60"/>
                </a:lnTo>
                <a:lnTo>
                  <a:pt x="6" y="60"/>
                </a:lnTo>
                <a:lnTo>
                  <a:pt x="8" y="60"/>
                </a:lnTo>
                <a:lnTo>
                  <a:pt x="10" y="60"/>
                </a:lnTo>
                <a:lnTo>
                  <a:pt x="14" y="60"/>
                </a:lnTo>
                <a:lnTo>
                  <a:pt x="16" y="62"/>
                </a:lnTo>
                <a:lnTo>
                  <a:pt x="18" y="62"/>
                </a:lnTo>
                <a:lnTo>
                  <a:pt x="20" y="60"/>
                </a:lnTo>
                <a:lnTo>
                  <a:pt x="22" y="58"/>
                </a:lnTo>
                <a:lnTo>
                  <a:pt x="24" y="54"/>
                </a:lnTo>
                <a:lnTo>
                  <a:pt x="26" y="46"/>
                </a:lnTo>
                <a:lnTo>
                  <a:pt x="10" y="10"/>
                </a:lnTo>
                <a:lnTo>
                  <a:pt x="8" y="8"/>
                </a:lnTo>
                <a:lnTo>
                  <a:pt x="6" y="6"/>
                </a:lnTo>
                <a:lnTo>
                  <a:pt x="6" y="4"/>
                </a:lnTo>
                <a:lnTo>
                  <a:pt x="4" y="2"/>
                </a:lnTo>
                <a:lnTo>
                  <a:pt x="2" y="2"/>
                </a:lnTo>
                <a:lnTo>
                  <a:pt x="0" y="0"/>
                </a:lnTo>
                <a:close/>
              </a:path>
            </a:pathLst>
          </a:custGeom>
          <a:solidFill>
            <a:srgbClr val="000000"/>
          </a:solidFill>
          <a:ln w="0">
            <a:solidFill>
              <a:srgbClr val="000000"/>
            </a:solidFill>
            <a:prstDash val="solid"/>
            <a:round/>
            <a:headEnd/>
            <a:tailEnd/>
          </a:ln>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E565CA21-6CE3-D146-867E-BD789B6EFD5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fld id="{3869E1E5-01B3-7B40-A624-1611C9E6D0D4}" type="slidenum">
              <a:rPr lang="en-US" altLang="zh-TW" sz="1400"/>
              <a:pPr eaLnBrk="1" hangingPunct="1">
                <a:spcBef>
                  <a:spcPct val="0"/>
                </a:spcBef>
                <a:buFontTx/>
                <a:buNone/>
              </a:pPr>
              <a:t>6</a:t>
            </a:fld>
            <a:endParaRPr lang="en-US" altLang="zh-TW" sz="1400"/>
          </a:p>
        </p:txBody>
      </p:sp>
      <p:sp>
        <p:nvSpPr>
          <p:cNvPr id="12291" name="Rectangle 3">
            <a:extLst>
              <a:ext uri="{FF2B5EF4-FFF2-40B4-BE49-F238E27FC236}">
                <a16:creationId xmlns:a16="http://schemas.microsoft.com/office/drawing/2014/main" id="{746B15FE-71DD-674C-B2E5-D4D6587DD673}"/>
              </a:ext>
            </a:extLst>
          </p:cNvPr>
          <p:cNvSpPr>
            <a:spLocks noGrp="1" noChangeArrowheads="1"/>
          </p:cNvSpPr>
          <p:nvPr>
            <p:ph type="body" idx="1"/>
          </p:nvPr>
        </p:nvSpPr>
        <p:spPr>
          <a:xfrm>
            <a:off x="685800" y="609600"/>
            <a:ext cx="7772400" cy="5486400"/>
          </a:xfrm>
        </p:spPr>
        <p:txBody>
          <a:bodyPr/>
          <a:lstStyle/>
          <a:p>
            <a:pPr eaLnBrk="1" hangingPunct="1">
              <a:lnSpc>
                <a:spcPct val="90000"/>
              </a:lnSpc>
            </a:pPr>
            <a:endParaRPr lang="zh-TW" altLang="en-US" sz="2400" dirty="0"/>
          </a:p>
          <a:p>
            <a:pPr eaLnBrk="1" hangingPunct="1">
              <a:lnSpc>
                <a:spcPct val="90000"/>
              </a:lnSpc>
            </a:pPr>
            <a:r>
              <a:rPr lang="en-US" altLang="zh-TW" sz="2400" dirty="0"/>
              <a:t>Transactions interact with the database:</a:t>
            </a:r>
          </a:p>
          <a:p>
            <a:pPr lvl="1" eaLnBrk="1" hangingPunct="1">
              <a:lnSpc>
                <a:spcPct val="90000"/>
              </a:lnSpc>
            </a:pPr>
            <a:r>
              <a:rPr lang="en-US" altLang="zh-TW" sz="2000" dirty="0"/>
              <a:t>Data in database </a:t>
            </a:r>
            <a:r>
              <a:rPr lang="en-US" altLang="zh-TW" sz="2000" dirty="0">
                <a:sym typeface="Symbol" pitchFamily="2" charset="2"/>
              </a:rPr>
              <a:t></a:t>
            </a:r>
            <a:r>
              <a:rPr lang="en-US" altLang="zh-TW" sz="2000" dirty="0"/>
              <a:t> program variables.</a:t>
            </a:r>
          </a:p>
          <a:p>
            <a:pPr lvl="2" eaLnBrk="1" hangingPunct="1">
              <a:lnSpc>
                <a:spcPct val="90000"/>
              </a:lnSpc>
            </a:pPr>
            <a:r>
              <a:rPr lang="en-US" altLang="zh-TW" sz="1800" dirty="0"/>
              <a:t>read(</a:t>
            </a:r>
            <a:r>
              <a:rPr lang="en-US" altLang="zh-TW" sz="1800" dirty="0" err="1"/>
              <a:t>X,x</a:t>
            </a:r>
            <a:r>
              <a:rPr lang="en-US" altLang="zh-TW" sz="1800" baseline="-2000" dirty="0" err="1"/>
              <a:t>i</a:t>
            </a:r>
            <a:r>
              <a:rPr lang="en-US" altLang="zh-TW" sz="1800" dirty="0"/>
              <a:t>): assigns the value of data item X to the local variable x</a:t>
            </a:r>
            <a:r>
              <a:rPr lang="en-US" altLang="zh-TW" sz="1800" baseline="-2000" dirty="0"/>
              <a:t>i</a:t>
            </a:r>
            <a:r>
              <a:rPr lang="en-US" altLang="zh-TW" sz="1800" dirty="0"/>
              <a:t>.</a:t>
            </a:r>
          </a:p>
          <a:p>
            <a:pPr lvl="3" eaLnBrk="1" hangingPunct="1">
              <a:lnSpc>
                <a:spcPct val="90000"/>
              </a:lnSpc>
            </a:pPr>
            <a:r>
              <a:rPr lang="en-US" altLang="zh-TW" sz="1600" dirty="0"/>
              <a:t>Issue input(X), if X is not in the buffer.</a:t>
            </a:r>
          </a:p>
          <a:p>
            <a:pPr lvl="3" eaLnBrk="1" hangingPunct="1">
              <a:lnSpc>
                <a:spcPct val="90000"/>
              </a:lnSpc>
            </a:pPr>
            <a:r>
              <a:rPr lang="en-US" altLang="zh-TW" sz="1600" dirty="0"/>
              <a:t>Assign the value of X to x</a:t>
            </a:r>
            <a:r>
              <a:rPr lang="en-US" altLang="zh-TW" sz="1600" baseline="-2000" dirty="0"/>
              <a:t>i</a:t>
            </a:r>
            <a:r>
              <a:rPr lang="en-US" altLang="zh-TW" sz="1600" dirty="0"/>
              <a:t>.</a:t>
            </a:r>
          </a:p>
          <a:p>
            <a:pPr lvl="2" eaLnBrk="1" hangingPunct="1">
              <a:lnSpc>
                <a:spcPct val="90000"/>
              </a:lnSpc>
            </a:pPr>
            <a:r>
              <a:rPr lang="en-US" altLang="zh-TW" sz="1800" dirty="0"/>
              <a:t>write(</a:t>
            </a:r>
            <a:r>
              <a:rPr lang="en-US" altLang="zh-TW" sz="1800" dirty="0" err="1"/>
              <a:t>X,x</a:t>
            </a:r>
            <a:r>
              <a:rPr lang="en-US" altLang="zh-TW" sz="1800" baseline="-2000" dirty="0" err="1"/>
              <a:t>i</a:t>
            </a:r>
            <a:r>
              <a:rPr lang="en-US" altLang="zh-TW" sz="1800" dirty="0"/>
              <a:t>): assigns the value of local variable x</a:t>
            </a:r>
            <a:r>
              <a:rPr lang="en-US" altLang="zh-TW" sz="1800" baseline="-2000" dirty="0"/>
              <a:t>i</a:t>
            </a:r>
            <a:r>
              <a:rPr lang="en-US" altLang="zh-TW" sz="1800" dirty="0"/>
              <a:t> to data item X.</a:t>
            </a:r>
          </a:p>
          <a:p>
            <a:pPr lvl="3" eaLnBrk="1" hangingPunct="1">
              <a:lnSpc>
                <a:spcPct val="90000"/>
              </a:lnSpc>
            </a:pPr>
            <a:r>
              <a:rPr lang="en-US" altLang="zh-TW" sz="1400" dirty="0"/>
              <a:t>Issue input(X), if X is not in the buffer.</a:t>
            </a:r>
          </a:p>
          <a:p>
            <a:pPr lvl="3" eaLnBrk="1" hangingPunct="1">
              <a:lnSpc>
                <a:spcPct val="90000"/>
              </a:lnSpc>
            </a:pPr>
            <a:r>
              <a:rPr lang="en-US" altLang="zh-TW" sz="1400" dirty="0"/>
              <a:t>Assign the value of x</a:t>
            </a:r>
            <a:r>
              <a:rPr lang="en-US" altLang="zh-TW" sz="1400" baseline="-2000" dirty="0"/>
              <a:t>i</a:t>
            </a:r>
            <a:r>
              <a:rPr lang="en-US" altLang="zh-TW" sz="1400" dirty="0"/>
              <a:t> to X in the buffer block for X.</a:t>
            </a:r>
          </a:p>
          <a:p>
            <a:pPr eaLnBrk="1" hangingPunct="1">
              <a:lnSpc>
                <a:spcPct val="90000"/>
              </a:lnSpc>
              <a:buFontTx/>
              <a:buNone/>
            </a:pPr>
            <a:endParaRPr lang="en-US" altLang="zh-TW" sz="2400" dirty="0"/>
          </a:p>
          <a:p>
            <a:pPr eaLnBrk="1" hangingPunct="1">
              <a:lnSpc>
                <a:spcPct val="90000"/>
              </a:lnSpc>
            </a:pPr>
            <a:r>
              <a:rPr lang="en-US" altLang="zh-TW" sz="2400" dirty="0"/>
              <a:t>Not specifically require the transfer of a block from buffer to disk.</a:t>
            </a:r>
          </a:p>
          <a:p>
            <a:pPr eaLnBrk="1" hangingPunct="1">
              <a:lnSpc>
                <a:spcPct val="90000"/>
              </a:lnSpc>
            </a:pPr>
            <a:r>
              <a:rPr lang="en-US" altLang="zh-TW" sz="2400" dirty="0"/>
              <a:t>A buffer block is eventually written out to the disk either:</a:t>
            </a:r>
          </a:p>
          <a:p>
            <a:pPr lvl="1" eaLnBrk="1" hangingPunct="1">
              <a:lnSpc>
                <a:spcPct val="90000"/>
              </a:lnSpc>
            </a:pPr>
            <a:r>
              <a:rPr lang="en-US" altLang="zh-TW" sz="2000" dirty="0"/>
              <a:t>Buffer manager needs the memory space.</a:t>
            </a:r>
          </a:p>
          <a:p>
            <a:pPr lvl="1" eaLnBrk="1" hangingPunct="1">
              <a:lnSpc>
                <a:spcPct val="90000"/>
              </a:lnSpc>
            </a:pPr>
            <a:r>
              <a:rPr lang="en-US" altLang="zh-TW" sz="2000" dirty="0"/>
              <a:t>Force-output</a:t>
            </a:r>
            <a:endParaRPr lang="zh-TW"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5BAA4B62-82E2-8E4F-82A5-766EC4784C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fld id="{87AE4057-ECC9-2946-A6CA-3E8D45606DD4}" type="slidenum">
              <a:rPr lang="en-US" altLang="zh-TW" sz="1400"/>
              <a:pPr eaLnBrk="1" hangingPunct="1">
                <a:spcBef>
                  <a:spcPct val="0"/>
                </a:spcBef>
                <a:buFontTx/>
                <a:buNone/>
              </a:pPr>
              <a:t>7</a:t>
            </a:fld>
            <a:endParaRPr lang="en-US" altLang="zh-TW" sz="1400"/>
          </a:p>
        </p:txBody>
      </p:sp>
      <p:sp>
        <p:nvSpPr>
          <p:cNvPr id="28674" name="Rectangle 2">
            <a:extLst>
              <a:ext uri="{FF2B5EF4-FFF2-40B4-BE49-F238E27FC236}">
                <a16:creationId xmlns:a16="http://schemas.microsoft.com/office/drawing/2014/main" id="{239B5BB8-0382-0140-B500-142238794603}"/>
              </a:ext>
            </a:extLst>
          </p:cNvPr>
          <p:cNvSpPr>
            <a:spLocks noGrp="1" noChangeArrowheads="1"/>
          </p:cNvSpPr>
          <p:nvPr>
            <p:ph type="title"/>
          </p:nvPr>
        </p:nvSpPr>
        <p:spPr/>
        <p:txBody>
          <a:bodyPr/>
          <a:lstStyle/>
          <a:p>
            <a:pPr eaLnBrk="1" hangingPunct="1">
              <a:defRPr/>
            </a:pPr>
            <a:r>
              <a:rPr lang="en-US" altLang="zh-TW"/>
              <a:t>Examples</a:t>
            </a:r>
          </a:p>
        </p:txBody>
      </p:sp>
      <p:sp>
        <p:nvSpPr>
          <p:cNvPr id="13316" name="Rectangle 3">
            <a:extLst>
              <a:ext uri="{FF2B5EF4-FFF2-40B4-BE49-F238E27FC236}">
                <a16:creationId xmlns:a16="http://schemas.microsoft.com/office/drawing/2014/main" id="{274F22A1-89BD-E743-86C1-2ED424BB2B9B}"/>
              </a:ext>
            </a:extLst>
          </p:cNvPr>
          <p:cNvSpPr>
            <a:spLocks noGrp="1" noChangeArrowheads="1"/>
          </p:cNvSpPr>
          <p:nvPr>
            <p:ph type="body" idx="1"/>
          </p:nvPr>
        </p:nvSpPr>
        <p:spPr/>
        <p:txBody>
          <a:bodyPr/>
          <a:lstStyle/>
          <a:p>
            <a:pPr eaLnBrk="1" hangingPunct="1">
              <a:lnSpc>
                <a:spcPct val="90000"/>
              </a:lnSpc>
            </a:pPr>
            <a:endParaRPr lang="zh-TW" altLang="en-US" sz="2400"/>
          </a:p>
          <a:p>
            <a:pPr eaLnBrk="1" hangingPunct="1">
              <a:lnSpc>
                <a:spcPct val="90000"/>
              </a:lnSpc>
            </a:pPr>
            <a:endParaRPr lang="zh-TW" altLang="en-US" sz="2400"/>
          </a:p>
          <a:p>
            <a:pPr eaLnBrk="1" hangingPunct="1">
              <a:lnSpc>
                <a:spcPct val="90000"/>
              </a:lnSpc>
            </a:pPr>
            <a:endParaRPr lang="zh-TW" altLang="en-US" sz="2400"/>
          </a:p>
          <a:p>
            <a:pPr eaLnBrk="1" hangingPunct="1">
              <a:lnSpc>
                <a:spcPct val="90000"/>
              </a:lnSpc>
            </a:pPr>
            <a:endParaRPr lang="zh-TW" altLang="en-US" sz="2400"/>
          </a:p>
          <a:p>
            <a:pPr eaLnBrk="1" hangingPunct="1">
              <a:lnSpc>
                <a:spcPct val="90000"/>
              </a:lnSpc>
            </a:pPr>
            <a:endParaRPr lang="zh-TW" altLang="en-US" sz="2400"/>
          </a:p>
          <a:p>
            <a:pPr eaLnBrk="1" hangingPunct="1">
              <a:lnSpc>
                <a:spcPct val="90000"/>
              </a:lnSpc>
            </a:pPr>
            <a:endParaRPr lang="zh-TW" altLang="en-US" sz="2400"/>
          </a:p>
          <a:p>
            <a:pPr eaLnBrk="1" hangingPunct="1">
              <a:lnSpc>
                <a:spcPct val="90000"/>
              </a:lnSpc>
            </a:pPr>
            <a:endParaRPr lang="zh-TW" altLang="en-US" sz="2400"/>
          </a:p>
          <a:p>
            <a:pPr eaLnBrk="1" hangingPunct="1">
              <a:lnSpc>
                <a:spcPct val="90000"/>
              </a:lnSpc>
            </a:pPr>
            <a:r>
              <a:rPr lang="en-US" altLang="zh-TW" sz="2400"/>
              <a:t>The consistency constraint is that the sum of A and B is unchanged.</a:t>
            </a:r>
          </a:p>
          <a:p>
            <a:pPr eaLnBrk="1" hangingPunct="1">
              <a:lnSpc>
                <a:spcPct val="90000"/>
              </a:lnSpc>
            </a:pPr>
            <a:r>
              <a:rPr lang="en-US" altLang="zh-TW" sz="2400"/>
              <a:t>Initial values of A and B are $1000 and $2000</a:t>
            </a:r>
          </a:p>
          <a:p>
            <a:pPr eaLnBrk="1" hangingPunct="1">
              <a:lnSpc>
                <a:spcPct val="90000"/>
              </a:lnSpc>
            </a:pPr>
            <a:r>
              <a:rPr lang="en-US" altLang="zh-TW" sz="2400"/>
              <a:t>Main memory contains the buffer block A.</a:t>
            </a:r>
          </a:p>
        </p:txBody>
      </p:sp>
      <p:sp>
        <p:nvSpPr>
          <p:cNvPr id="13317" name="Rectangle 4">
            <a:extLst>
              <a:ext uri="{FF2B5EF4-FFF2-40B4-BE49-F238E27FC236}">
                <a16:creationId xmlns:a16="http://schemas.microsoft.com/office/drawing/2014/main" id="{9565F21F-6579-BA4B-82C8-86DC7B6059D3}"/>
              </a:ext>
            </a:extLst>
          </p:cNvPr>
          <p:cNvSpPr>
            <a:spLocks noChangeArrowheads="1"/>
          </p:cNvSpPr>
          <p:nvPr/>
        </p:nvSpPr>
        <p:spPr bwMode="auto">
          <a:xfrm>
            <a:off x="1447800" y="1752600"/>
            <a:ext cx="1981200" cy="22828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t>read(A,a1)</a:t>
            </a:r>
          </a:p>
          <a:p>
            <a:pPr eaLnBrk="1" hangingPunct="1">
              <a:spcBef>
                <a:spcPct val="0"/>
              </a:spcBef>
              <a:buFontTx/>
              <a:buNone/>
            </a:pPr>
            <a:r>
              <a:rPr lang="en-US" altLang="zh-TW" sz="2400"/>
              <a:t>a1 := a1 - 50</a:t>
            </a:r>
          </a:p>
          <a:p>
            <a:pPr eaLnBrk="1" hangingPunct="1">
              <a:spcBef>
                <a:spcPct val="0"/>
              </a:spcBef>
              <a:buFontTx/>
              <a:buNone/>
            </a:pPr>
            <a:r>
              <a:rPr lang="en-US" altLang="zh-TW" sz="2400"/>
              <a:t>write(A,a1)</a:t>
            </a:r>
          </a:p>
          <a:p>
            <a:pPr eaLnBrk="1" hangingPunct="1">
              <a:spcBef>
                <a:spcPct val="0"/>
              </a:spcBef>
              <a:buFontTx/>
              <a:buNone/>
            </a:pPr>
            <a:r>
              <a:rPr lang="en-US" altLang="zh-TW" sz="2400"/>
              <a:t>read(B,b1)</a:t>
            </a:r>
          </a:p>
          <a:p>
            <a:pPr eaLnBrk="1" hangingPunct="1">
              <a:spcBef>
                <a:spcPct val="0"/>
              </a:spcBef>
              <a:buFontTx/>
              <a:buNone/>
            </a:pPr>
            <a:r>
              <a:rPr lang="en-US" altLang="zh-TW" sz="2400"/>
              <a:t>b1 := b1 + 50</a:t>
            </a:r>
          </a:p>
          <a:p>
            <a:pPr eaLnBrk="1" hangingPunct="1">
              <a:spcBef>
                <a:spcPct val="0"/>
              </a:spcBef>
              <a:buFontTx/>
              <a:buNone/>
            </a:pPr>
            <a:r>
              <a:rPr lang="en-US" altLang="zh-TW" sz="2400"/>
              <a:t>write(B,b1)</a:t>
            </a:r>
            <a:endParaRPr lang="zh-TW"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a:extLst>
              <a:ext uri="{FF2B5EF4-FFF2-40B4-BE49-F238E27FC236}">
                <a16:creationId xmlns:a16="http://schemas.microsoft.com/office/drawing/2014/main" id="{4D373D15-8AED-1C44-A082-FA61A1D3D6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fld id="{1818C59B-7997-B046-98E8-2232FC3D345E}" type="slidenum">
              <a:rPr lang="en-US" altLang="zh-TW" sz="1400"/>
              <a:pPr eaLnBrk="1" hangingPunct="1">
                <a:spcBef>
                  <a:spcPct val="0"/>
                </a:spcBef>
                <a:buFontTx/>
                <a:buNone/>
              </a:pPr>
              <a:t>8</a:t>
            </a:fld>
            <a:endParaRPr lang="en-US" altLang="zh-TW" sz="1400"/>
          </a:p>
        </p:txBody>
      </p:sp>
      <p:sp>
        <p:nvSpPr>
          <p:cNvPr id="14339" name="AutoShape 5">
            <a:extLst>
              <a:ext uri="{FF2B5EF4-FFF2-40B4-BE49-F238E27FC236}">
                <a16:creationId xmlns:a16="http://schemas.microsoft.com/office/drawing/2014/main" id="{A4546E55-8626-3A4D-8B30-F049C5005988}"/>
              </a:ext>
            </a:extLst>
          </p:cNvPr>
          <p:cNvSpPr>
            <a:spLocks noChangeAspect="1" noChangeArrowheads="1" noTextEdit="1"/>
          </p:cNvSpPr>
          <p:nvPr/>
        </p:nvSpPr>
        <p:spPr bwMode="auto">
          <a:xfrm>
            <a:off x="679450" y="1289050"/>
            <a:ext cx="7785100"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40" name="Freeform 8">
            <a:extLst>
              <a:ext uri="{FF2B5EF4-FFF2-40B4-BE49-F238E27FC236}">
                <a16:creationId xmlns:a16="http://schemas.microsoft.com/office/drawing/2014/main" id="{2EC9783D-7A79-6542-9A16-86BDA26BD6FF}"/>
              </a:ext>
            </a:extLst>
          </p:cNvPr>
          <p:cNvSpPr>
            <a:spLocks/>
          </p:cNvSpPr>
          <p:nvPr/>
        </p:nvSpPr>
        <p:spPr bwMode="auto">
          <a:xfrm>
            <a:off x="5946775" y="4686300"/>
            <a:ext cx="2505075" cy="396875"/>
          </a:xfrm>
          <a:custGeom>
            <a:avLst/>
            <a:gdLst>
              <a:gd name="T0" fmla="*/ 0 w 1578"/>
              <a:gd name="T1" fmla="*/ 0 h 250"/>
              <a:gd name="T2" fmla="*/ 2147483647 w 1578"/>
              <a:gd name="T3" fmla="*/ 2147483647 h 250"/>
              <a:gd name="T4" fmla="*/ 2147483647 w 1578"/>
              <a:gd name="T5" fmla="*/ 2147483647 h 250"/>
              <a:gd name="T6" fmla="*/ 2147483647 w 1578"/>
              <a:gd name="T7" fmla="*/ 2147483647 h 250"/>
              <a:gd name="T8" fmla="*/ 2147483647 w 1578"/>
              <a:gd name="T9" fmla="*/ 2147483647 h 250"/>
              <a:gd name="T10" fmla="*/ 2147483647 w 1578"/>
              <a:gd name="T11" fmla="*/ 2147483647 h 250"/>
              <a:gd name="T12" fmla="*/ 2147483647 w 1578"/>
              <a:gd name="T13" fmla="*/ 2147483647 h 250"/>
              <a:gd name="T14" fmla="*/ 2147483647 w 1578"/>
              <a:gd name="T15" fmla="*/ 2147483647 h 250"/>
              <a:gd name="T16" fmla="*/ 2147483647 w 1578"/>
              <a:gd name="T17" fmla="*/ 2147483647 h 250"/>
              <a:gd name="T18" fmla="*/ 2147483647 w 1578"/>
              <a:gd name="T19" fmla="*/ 2147483647 h 250"/>
              <a:gd name="T20" fmla="*/ 2147483647 w 1578"/>
              <a:gd name="T21" fmla="*/ 2147483647 h 250"/>
              <a:gd name="T22" fmla="*/ 2147483647 w 1578"/>
              <a:gd name="T23" fmla="*/ 2147483647 h 250"/>
              <a:gd name="T24" fmla="*/ 2147483647 w 1578"/>
              <a:gd name="T25" fmla="*/ 2147483647 h 250"/>
              <a:gd name="T26" fmla="*/ 2147483647 w 1578"/>
              <a:gd name="T27" fmla="*/ 2147483647 h 250"/>
              <a:gd name="T28" fmla="*/ 2147483647 w 1578"/>
              <a:gd name="T29" fmla="*/ 2147483647 h 2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78"/>
              <a:gd name="T46" fmla="*/ 0 h 250"/>
              <a:gd name="T47" fmla="*/ 1578 w 1578"/>
              <a:gd name="T48" fmla="*/ 250 h 25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78" h="250">
                <a:moveTo>
                  <a:pt x="0" y="0"/>
                </a:moveTo>
                <a:lnTo>
                  <a:pt x="104" y="64"/>
                </a:lnTo>
                <a:lnTo>
                  <a:pt x="212" y="118"/>
                </a:lnTo>
                <a:lnTo>
                  <a:pt x="322" y="164"/>
                </a:lnTo>
                <a:lnTo>
                  <a:pt x="436" y="200"/>
                </a:lnTo>
                <a:lnTo>
                  <a:pt x="552" y="226"/>
                </a:lnTo>
                <a:lnTo>
                  <a:pt x="668" y="242"/>
                </a:lnTo>
                <a:lnTo>
                  <a:pt x="786" y="250"/>
                </a:lnTo>
                <a:lnTo>
                  <a:pt x="904" y="248"/>
                </a:lnTo>
                <a:lnTo>
                  <a:pt x="1020" y="236"/>
                </a:lnTo>
                <a:lnTo>
                  <a:pt x="1136" y="214"/>
                </a:lnTo>
                <a:lnTo>
                  <a:pt x="1252" y="182"/>
                </a:lnTo>
                <a:lnTo>
                  <a:pt x="1364" y="142"/>
                </a:lnTo>
                <a:lnTo>
                  <a:pt x="1472" y="92"/>
                </a:lnTo>
                <a:lnTo>
                  <a:pt x="1578" y="32"/>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41" name="Freeform 9">
            <a:extLst>
              <a:ext uri="{FF2B5EF4-FFF2-40B4-BE49-F238E27FC236}">
                <a16:creationId xmlns:a16="http://schemas.microsoft.com/office/drawing/2014/main" id="{F94C3F81-F73B-8D44-866C-3B16015A1268}"/>
              </a:ext>
            </a:extLst>
          </p:cNvPr>
          <p:cNvSpPr>
            <a:spLocks/>
          </p:cNvSpPr>
          <p:nvPr/>
        </p:nvSpPr>
        <p:spPr bwMode="auto">
          <a:xfrm>
            <a:off x="5937250" y="1308100"/>
            <a:ext cx="2514600" cy="1028700"/>
          </a:xfrm>
          <a:custGeom>
            <a:avLst/>
            <a:gdLst>
              <a:gd name="T0" fmla="*/ 2147483647 w 1584"/>
              <a:gd name="T1" fmla="*/ 2147483647 h 648"/>
              <a:gd name="T2" fmla="*/ 2147483647 w 1584"/>
              <a:gd name="T3" fmla="*/ 2147483647 h 648"/>
              <a:gd name="T4" fmla="*/ 2147483647 w 1584"/>
              <a:gd name="T5" fmla="*/ 2147483647 h 648"/>
              <a:gd name="T6" fmla="*/ 2147483647 w 1584"/>
              <a:gd name="T7" fmla="*/ 2147483647 h 648"/>
              <a:gd name="T8" fmla="*/ 2147483647 w 1584"/>
              <a:gd name="T9" fmla="*/ 2147483647 h 648"/>
              <a:gd name="T10" fmla="*/ 2147483647 w 1584"/>
              <a:gd name="T11" fmla="*/ 2147483647 h 648"/>
              <a:gd name="T12" fmla="*/ 2147483647 w 1584"/>
              <a:gd name="T13" fmla="*/ 2147483647 h 648"/>
              <a:gd name="T14" fmla="*/ 2147483647 w 1584"/>
              <a:gd name="T15" fmla="*/ 2147483647 h 648"/>
              <a:gd name="T16" fmla="*/ 2147483647 w 1584"/>
              <a:gd name="T17" fmla="*/ 2147483647 h 648"/>
              <a:gd name="T18" fmla="*/ 2147483647 w 1584"/>
              <a:gd name="T19" fmla="*/ 2147483647 h 648"/>
              <a:gd name="T20" fmla="*/ 2147483647 w 1584"/>
              <a:gd name="T21" fmla="*/ 2147483647 h 648"/>
              <a:gd name="T22" fmla="*/ 2147483647 w 1584"/>
              <a:gd name="T23" fmla="*/ 2147483647 h 648"/>
              <a:gd name="T24" fmla="*/ 2147483647 w 1584"/>
              <a:gd name="T25" fmla="*/ 2147483647 h 648"/>
              <a:gd name="T26" fmla="*/ 2147483647 w 1584"/>
              <a:gd name="T27" fmla="*/ 2147483647 h 648"/>
              <a:gd name="T28" fmla="*/ 2147483647 w 1584"/>
              <a:gd name="T29" fmla="*/ 2147483647 h 648"/>
              <a:gd name="T30" fmla="*/ 2147483647 w 1584"/>
              <a:gd name="T31" fmla="*/ 2147483647 h 648"/>
              <a:gd name="T32" fmla="*/ 2147483647 w 1584"/>
              <a:gd name="T33" fmla="*/ 2147483647 h 648"/>
              <a:gd name="T34" fmla="*/ 2147483647 w 1584"/>
              <a:gd name="T35" fmla="*/ 2147483647 h 648"/>
              <a:gd name="T36" fmla="*/ 2147483647 w 1584"/>
              <a:gd name="T37" fmla="*/ 2147483647 h 648"/>
              <a:gd name="T38" fmla="*/ 2147483647 w 1584"/>
              <a:gd name="T39" fmla="*/ 2147483647 h 648"/>
              <a:gd name="T40" fmla="*/ 2147483647 w 1584"/>
              <a:gd name="T41" fmla="*/ 2147483647 h 648"/>
              <a:gd name="T42" fmla="*/ 2147483647 w 1584"/>
              <a:gd name="T43" fmla="*/ 2147483647 h 648"/>
              <a:gd name="T44" fmla="*/ 2147483647 w 1584"/>
              <a:gd name="T45" fmla="*/ 2147483647 h 648"/>
              <a:gd name="T46" fmla="*/ 2147483647 w 1584"/>
              <a:gd name="T47" fmla="*/ 2147483647 h 648"/>
              <a:gd name="T48" fmla="*/ 2147483647 w 1584"/>
              <a:gd name="T49" fmla="*/ 2147483647 h 648"/>
              <a:gd name="T50" fmla="*/ 2147483647 w 1584"/>
              <a:gd name="T51" fmla="*/ 2147483647 h 648"/>
              <a:gd name="T52" fmla="*/ 0 w 1584"/>
              <a:gd name="T53" fmla="*/ 2147483647 h 648"/>
              <a:gd name="T54" fmla="*/ 2147483647 w 1584"/>
              <a:gd name="T55" fmla="*/ 2147483647 h 648"/>
              <a:gd name="T56" fmla="*/ 2147483647 w 1584"/>
              <a:gd name="T57" fmla="*/ 2147483647 h 648"/>
              <a:gd name="T58" fmla="*/ 2147483647 w 1584"/>
              <a:gd name="T59" fmla="*/ 2147483647 h 648"/>
              <a:gd name="T60" fmla="*/ 2147483647 w 1584"/>
              <a:gd name="T61" fmla="*/ 2147483647 h 648"/>
              <a:gd name="T62" fmla="*/ 2147483647 w 1584"/>
              <a:gd name="T63" fmla="*/ 2147483647 h 648"/>
              <a:gd name="T64" fmla="*/ 2147483647 w 1584"/>
              <a:gd name="T65" fmla="*/ 2147483647 h 648"/>
              <a:gd name="T66" fmla="*/ 2147483647 w 1584"/>
              <a:gd name="T67" fmla="*/ 2147483647 h 648"/>
              <a:gd name="T68" fmla="*/ 2147483647 w 1584"/>
              <a:gd name="T69" fmla="*/ 2147483647 h 648"/>
              <a:gd name="T70" fmla="*/ 2147483647 w 1584"/>
              <a:gd name="T71" fmla="*/ 2147483647 h 648"/>
              <a:gd name="T72" fmla="*/ 2147483647 w 1584"/>
              <a:gd name="T73" fmla="*/ 2147483647 h 648"/>
              <a:gd name="T74" fmla="*/ 2147483647 w 1584"/>
              <a:gd name="T75" fmla="*/ 2147483647 h 648"/>
              <a:gd name="T76" fmla="*/ 2147483647 w 1584"/>
              <a:gd name="T77" fmla="*/ 2147483647 h 648"/>
              <a:gd name="T78" fmla="*/ 2147483647 w 1584"/>
              <a:gd name="T79" fmla="*/ 0 h 648"/>
              <a:gd name="T80" fmla="*/ 2147483647 w 1584"/>
              <a:gd name="T81" fmla="*/ 2147483647 h 648"/>
              <a:gd name="T82" fmla="*/ 2147483647 w 1584"/>
              <a:gd name="T83" fmla="*/ 2147483647 h 648"/>
              <a:gd name="T84" fmla="*/ 2147483647 w 1584"/>
              <a:gd name="T85" fmla="*/ 2147483647 h 648"/>
              <a:gd name="T86" fmla="*/ 2147483647 w 1584"/>
              <a:gd name="T87" fmla="*/ 2147483647 h 648"/>
              <a:gd name="T88" fmla="*/ 2147483647 w 1584"/>
              <a:gd name="T89" fmla="*/ 2147483647 h 648"/>
              <a:gd name="T90" fmla="*/ 2147483647 w 1584"/>
              <a:gd name="T91" fmla="*/ 2147483647 h 648"/>
              <a:gd name="T92" fmla="*/ 2147483647 w 1584"/>
              <a:gd name="T93" fmla="*/ 2147483647 h 648"/>
              <a:gd name="T94" fmla="*/ 2147483647 w 1584"/>
              <a:gd name="T95" fmla="*/ 2147483647 h 648"/>
              <a:gd name="T96" fmla="*/ 2147483647 w 1584"/>
              <a:gd name="T97" fmla="*/ 2147483647 h 648"/>
              <a:gd name="T98" fmla="*/ 2147483647 w 1584"/>
              <a:gd name="T99" fmla="*/ 2147483647 h 648"/>
              <a:gd name="T100" fmla="*/ 2147483647 w 1584"/>
              <a:gd name="T101" fmla="*/ 2147483647 h 648"/>
              <a:gd name="T102" fmla="*/ 2147483647 w 1584"/>
              <a:gd name="T103" fmla="*/ 2147483647 h 648"/>
              <a:gd name="T104" fmla="*/ 2147483647 w 1584"/>
              <a:gd name="T105" fmla="*/ 2147483647 h 6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84"/>
              <a:gd name="T160" fmla="*/ 0 h 648"/>
              <a:gd name="T161" fmla="*/ 1584 w 1584"/>
              <a:gd name="T162" fmla="*/ 648 h 64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84" h="648">
                <a:moveTo>
                  <a:pt x="1584" y="324"/>
                </a:moveTo>
                <a:lnTo>
                  <a:pt x="1578" y="364"/>
                </a:lnTo>
                <a:lnTo>
                  <a:pt x="1560" y="404"/>
                </a:lnTo>
                <a:lnTo>
                  <a:pt x="1530" y="442"/>
                </a:lnTo>
                <a:lnTo>
                  <a:pt x="1492" y="476"/>
                </a:lnTo>
                <a:lnTo>
                  <a:pt x="1442" y="510"/>
                </a:lnTo>
                <a:lnTo>
                  <a:pt x="1384" y="540"/>
                </a:lnTo>
                <a:lnTo>
                  <a:pt x="1318" y="566"/>
                </a:lnTo>
                <a:lnTo>
                  <a:pt x="1244" y="590"/>
                </a:lnTo>
                <a:lnTo>
                  <a:pt x="1164" y="610"/>
                </a:lnTo>
                <a:lnTo>
                  <a:pt x="1078" y="626"/>
                </a:lnTo>
                <a:lnTo>
                  <a:pt x="988" y="638"/>
                </a:lnTo>
                <a:lnTo>
                  <a:pt x="892" y="646"/>
                </a:lnTo>
                <a:lnTo>
                  <a:pt x="792" y="648"/>
                </a:lnTo>
                <a:lnTo>
                  <a:pt x="692" y="646"/>
                </a:lnTo>
                <a:lnTo>
                  <a:pt x="596" y="638"/>
                </a:lnTo>
                <a:lnTo>
                  <a:pt x="506" y="626"/>
                </a:lnTo>
                <a:lnTo>
                  <a:pt x="420" y="610"/>
                </a:lnTo>
                <a:lnTo>
                  <a:pt x="340" y="590"/>
                </a:lnTo>
                <a:lnTo>
                  <a:pt x="266" y="566"/>
                </a:lnTo>
                <a:lnTo>
                  <a:pt x="200" y="540"/>
                </a:lnTo>
                <a:lnTo>
                  <a:pt x="142" y="510"/>
                </a:lnTo>
                <a:lnTo>
                  <a:pt x="92" y="476"/>
                </a:lnTo>
                <a:lnTo>
                  <a:pt x="54" y="442"/>
                </a:lnTo>
                <a:lnTo>
                  <a:pt x="24" y="404"/>
                </a:lnTo>
                <a:lnTo>
                  <a:pt x="6" y="364"/>
                </a:lnTo>
                <a:lnTo>
                  <a:pt x="0" y="324"/>
                </a:lnTo>
                <a:lnTo>
                  <a:pt x="6" y="284"/>
                </a:lnTo>
                <a:lnTo>
                  <a:pt x="24" y="244"/>
                </a:lnTo>
                <a:lnTo>
                  <a:pt x="54" y="206"/>
                </a:lnTo>
                <a:lnTo>
                  <a:pt x="92" y="172"/>
                </a:lnTo>
                <a:lnTo>
                  <a:pt x="142" y="138"/>
                </a:lnTo>
                <a:lnTo>
                  <a:pt x="200" y="108"/>
                </a:lnTo>
                <a:lnTo>
                  <a:pt x="266" y="82"/>
                </a:lnTo>
                <a:lnTo>
                  <a:pt x="340" y="58"/>
                </a:lnTo>
                <a:lnTo>
                  <a:pt x="420" y="38"/>
                </a:lnTo>
                <a:lnTo>
                  <a:pt x="506" y="22"/>
                </a:lnTo>
                <a:lnTo>
                  <a:pt x="596" y="10"/>
                </a:lnTo>
                <a:lnTo>
                  <a:pt x="692" y="2"/>
                </a:lnTo>
                <a:lnTo>
                  <a:pt x="792" y="0"/>
                </a:lnTo>
                <a:lnTo>
                  <a:pt x="892" y="2"/>
                </a:lnTo>
                <a:lnTo>
                  <a:pt x="988" y="10"/>
                </a:lnTo>
                <a:lnTo>
                  <a:pt x="1078" y="22"/>
                </a:lnTo>
                <a:lnTo>
                  <a:pt x="1164" y="38"/>
                </a:lnTo>
                <a:lnTo>
                  <a:pt x="1244" y="58"/>
                </a:lnTo>
                <a:lnTo>
                  <a:pt x="1318" y="82"/>
                </a:lnTo>
                <a:lnTo>
                  <a:pt x="1384" y="108"/>
                </a:lnTo>
                <a:lnTo>
                  <a:pt x="1442" y="138"/>
                </a:lnTo>
                <a:lnTo>
                  <a:pt x="1492" y="172"/>
                </a:lnTo>
                <a:lnTo>
                  <a:pt x="1530" y="206"/>
                </a:lnTo>
                <a:lnTo>
                  <a:pt x="1560" y="244"/>
                </a:lnTo>
                <a:lnTo>
                  <a:pt x="1578" y="284"/>
                </a:lnTo>
                <a:lnTo>
                  <a:pt x="1584" y="324"/>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42" name="Line 10">
            <a:extLst>
              <a:ext uri="{FF2B5EF4-FFF2-40B4-BE49-F238E27FC236}">
                <a16:creationId xmlns:a16="http://schemas.microsoft.com/office/drawing/2014/main" id="{2BD72FA8-5148-E649-80E4-5D67E06BAFCB}"/>
              </a:ext>
            </a:extLst>
          </p:cNvPr>
          <p:cNvSpPr>
            <a:spLocks noChangeShapeType="1"/>
          </p:cNvSpPr>
          <p:nvPr/>
        </p:nvSpPr>
        <p:spPr bwMode="auto">
          <a:xfrm>
            <a:off x="5937250" y="1822450"/>
            <a:ext cx="1588" cy="28575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3" name="Line 11">
            <a:extLst>
              <a:ext uri="{FF2B5EF4-FFF2-40B4-BE49-F238E27FC236}">
                <a16:creationId xmlns:a16="http://schemas.microsoft.com/office/drawing/2014/main" id="{B6CBB7B7-19A9-834E-857A-8B7AFAE87EFA}"/>
              </a:ext>
            </a:extLst>
          </p:cNvPr>
          <p:cNvSpPr>
            <a:spLocks noChangeShapeType="1"/>
          </p:cNvSpPr>
          <p:nvPr/>
        </p:nvSpPr>
        <p:spPr bwMode="auto">
          <a:xfrm>
            <a:off x="8451850" y="1879600"/>
            <a:ext cx="1588" cy="28575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4" name="Rectangle 12">
            <a:extLst>
              <a:ext uri="{FF2B5EF4-FFF2-40B4-BE49-F238E27FC236}">
                <a16:creationId xmlns:a16="http://schemas.microsoft.com/office/drawing/2014/main" id="{18B71172-20BE-654D-AA79-BF151A27DB65}"/>
              </a:ext>
            </a:extLst>
          </p:cNvPr>
          <p:cNvSpPr>
            <a:spLocks noChangeArrowheads="1"/>
          </p:cNvSpPr>
          <p:nvPr/>
        </p:nvSpPr>
        <p:spPr bwMode="auto">
          <a:xfrm>
            <a:off x="6223000" y="2622550"/>
            <a:ext cx="1885950" cy="51435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400"/>
          </a:p>
        </p:txBody>
      </p:sp>
      <p:sp>
        <p:nvSpPr>
          <p:cNvPr id="14345" name="Rectangle 13">
            <a:extLst>
              <a:ext uri="{FF2B5EF4-FFF2-40B4-BE49-F238E27FC236}">
                <a16:creationId xmlns:a16="http://schemas.microsoft.com/office/drawing/2014/main" id="{E2A607F1-FA44-9449-9854-4784A4C367C3}"/>
              </a:ext>
            </a:extLst>
          </p:cNvPr>
          <p:cNvSpPr>
            <a:spLocks noChangeArrowheads="1"/>
          </p:cNvSpPr>
          <p:nvPr/>
        </p:nvSpPr>
        <p:spPr bwMode="auto">
          <a:xfrm>
            <a:off x="6223000" y="3594100"/>
            <a:ext cx="1885950" cy="51435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400"/>
          </a:p>
        </p:txBody>
      </p:sp>
      <p:sp>
        <p:nvSpPr>
          <p:cNvPr id="14346" name="Rectangle 14">
            <a:extLst>
              <a:ext uri="{FF2B5EF4-FFF2-40B4-BE49-F238E27FC236}">
                <a16:creationId xmlns:a16="http://schemas.microsoft.com/office/drawing/2014/main" id="{5A2CE45F-5848-D54A-A5E4-44A5CB1CDEAF}"/>
              </a:ext>
            </a:extLst>
          </p:cNvPr>
          <p:cNvSpPr>
            <a:spLocks noChangeArrowheads="1"/>
          </p:cNvSpPr>
          <p:nvPr/>
        </p:nvSpPr>
        <p:spPr bwMode="auto">
          <a:xfrm>
            <a:off x="1536700" y="1308100"/>
            <a:ext cx="2057400" cy="394335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400"/>
          </a:p>
        </p:txBody>
      </p:sp>
      <p:sp>
        <p:nvSpPr>
          <p:cNvPr id="14347" name="Line 15">
            <a:extLst>
              <a:ext uri="{FF2B5EF4-FFF2-40B4-BE49-F238E27FC236}">
                <a16:creationId xmlns:a16="http://schemas.microsoft.com/office/drawing/2014/main" id="{9F2D28B5-62A1-D347-9CF6-F09C5C8AD535}"/>
              </a:ext>
            </a:extLst>
          </p:cNvPr>
          <p:cNvSpPr>
            <a:spLocks noChangeShapeType="1"/>
          </p:cNvSpPr>
          <p:nvPr/>
        </p:nvSpPr>
        <p:spPr bwMode="auto">
          <a:xfrm>
            <a:off x="1536700" y="2393950"/>
            <a:ext cx="2057400"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8" name="Line 16">
            <a:extLst>
              <a:ext uri="{FF2B5EF4-FFF2-40B4-BE49-F238E27FC236}">
                <a16:creationId xmlns:a16="http://schemas.microsoft.com/office/drawing/2014/main" id="{78EC21E0-FCC3-B143-BF2E-0D780D95E28E}"/>
              </a:ext>
            </a:extLst>
          </p:cNvPr>
          <p:cNvSpPr>
            <a:spLocks noChangeShapeType="1"/>
          </p:cNvSpPr>
          <p:nvPr/>
        </p:nvSpPr>
        <p:spPr bwMode="auto">
          <a:xfrm>
            <a:off x="1536700" y="2851150"/>
            <a:ext cx="2057400"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9" name="Freeform 17">
            <a:extLst>
              <a:ext uri="{FF2B5EF4-FFF2-40B4-BE49-F238E27FC236}">
                <a16:creationId xmlns:a16="http://schemas.microsoft.com/office/drawing/2014/main" id="{4A13C005-0D18-BF45-B131-0EB672BC6E11}"/>
              </a:ext>
            </a:extLst>
          </p:cNvPr>
          <p:cNvSpPr>
            <a:spLocks noEditPoints="1"/>
          </p:cNvSpPr>
          <p:nvPr/>
        </p:nvSpPr>
        <p:spPr bwMode="auto">
          <a:xfrm>
            <a:off x="7083425" y="5251450"/>
            <a:ext cx="114300" cy="114300"/>
          </a:xfrm>
          <a:custGeom>
            <a:avLst/>
            <a:gdLst>
              <a:gd name="T0" fmla="*/ 0 w 72"/>
              <a:gd name="T1" fmla="*/ 2147483647 h 72"/>
              <a:gd name="T2" fmla="*/ 0 w 72"/>
              <a:gd name="T3" fmla="*/ 2147483647 h 72"/>
              <a:gd name="T4" fmla="*/ 2147483647 w 72"/>
              <a:gd name="T5" fmla="*/ 2147483647 h 72"/>
              <a:gd name="T6" fmla="*/ 2147483647 w 72"/>
              <a:gd name="T7" fmla="*/ 2147483647 h 72"/>
              <a:gd name="T8" fmla="*/ 2147483647 w 72"/>
              <a:gd name="T9" fmla="*/ 2147483647 h 72"/>
              <a:gd name="T10" fmla="*/ 2147483647 w 72"/>
              <a:gd name="T11" fmla="*/ 2147483647 h 72"/>
              <a:gd name="T12" fmla="*/ 2147483647 w 72"/>
              <a:gd name="T13" fmla="*/ 2147483647 h 72"/>
              <a:gd name="T14" fmla="*/ 2147483647 w 72"/>
              <a:gd name="T15" fmla="*/ 2147483647 h 72"/>
              <a:gd name="T16" fmla="*/ 2147483647 w 72"/>
              <a:gd name="T17" fmla="*/ 2147483647 h 72"/>
              <a:gd name="T18" fmla="*/ 2147483647 w 72"/>
              <a:gd name="T19" fmla="*/ 2147483647 h 72"/>
              <a:gd name="T20" fmla="*/ 2147483647 w 72"/>
              <a:gd name="T21" fmla="*/ 2147483647 h 72"/>
              <a:gd name="T22" fmla="*/ 2147483647 w 72"/>
              <a:gd name="T23" fmla="*/ 2147483647 h 72"/>
              <a:gd name="T24" fmla="*/ 0 w 72"/>
              <a:gd name="T25" fmla="*/ 2147483647 h 72"/>
              <a:gd name="T26" fmla="*/ 0 w 72"/>
              <a:gd name="T27" fmla="*/ 0 h 72"/>
              <a:gd name="T28" fmla="*/ 2147483647 w 72"/>
              <a:gd name="T29" fmla="*/ 0 h 72"/>
              <a:gd name="T30" fmla="*/ 2147483647 w 72"/>
              <a:gd name="T31" fmla="*/ 0 h 72"/>
              <a:gd name="T32" fmla="*/ 2147483647 w 72"/>
              <a:gd name="T33" fmla="*/ 2147483647 h 72"/>
              <a:gd name="T34" fmla="*/ 2147483647 w 72"/>
              <a:gd name="T35" fmla="*/ 2147483647 h 72"/>
              <a:gd name="T36" fmla="*/ 2147483647 w 72"/>
              <a:gd name="T37" fmla="*/ 2147483647 h 72"/>
              <a:gd name="T38" fmla="*/ 2147483647 w 72"/>
              <a:gd name="T39" fmla="*/ 2147483647 h 72"/>
              <a:gd name="T40" fmla="*/ 2147483647 w 72"/>
              <a:gd name="T41" fmla="*/ 2147483647 h 72"/>
              <a:gd name="T42" fmla="*/ 2147483647 w 72"/>
              <a:gd name="T43" fmla="*/ 2147483647 h 72"/>
              <a:gd name="T44" fmla="*/ 2147483647 w 72"/>
              <a:gd name="T45" fmla="*/ 2147483647 h 72"/>
              <a:gd name="T46" fmla="*/ 2147483647 w 72"/>
              <a:gd name="T47" fmla="*/ 2147483647 h 72"/>
              <a:gd name="T48" fmla="*/ 2147483647 w 72"/>
              <a:gd name="T49" fmla="*/ 2147483647 h 72"/>
              <a:gd name="T50" fmla="*/ 2147483647 w 72"/>
              <a:gd name="T51" fmla="*/ 2147483647 h 72"/>
              <a:gd name="T52" fmla="*/ 2147483647 w 72"/>
              <a:gd name="T53" fmla="*/ 2147483647 h 72"/>
              <a:gd name="T54" fmla="*/ 2147483647 w 72"/>
              <a:gd name="T55" fmla="*/ 2147483647 h 72"/>
              <a:gd name="T56" fmla="*/ 2147483647 w 72"/>
              <a:gd name="T57" fmla="*/ 2147483647 h 72"/>
              <a:gd name="T58" fmla="*/ 2147483647 w 72"/>
              <a:gd name="T59" fmla="*/ 2147483647 h 72"/>
              <a:gd name="T60" fmla="*/ 0 w 72"/>
              <a:gd name="T61" fmla="*/ 2147483647 h 72"/>
              <a:gd name="T62" fmla="*/ 2147483647 w 72"/>
              <a:gd name="T63" fmla="*/ 2147483647 h 72"/>
              <a:gd name="T64" fmla="*/ 2147483647 w 72"/>
              <a:gd name="T65" fmla="*/ 2147483647 h 72"/>
              <a:gd name="T66" fmla="*/ 2147483647 w 72"/>
              <a:gd name="T67" fmla="*/ 2147483647 h 72"/>
              <a:gd name="T68" fmla="*/ 2147483647 w 72"/>
              <a:gd name="T69" fmla="*/ 2147483647 h 72"/>
              <a:gd name="T70" fmla="*/ 2147483647 w 72"/>
              <a:gd name="T71" fmla="*/ 2147483647 h 72"/>
              <a:gd name="T72" fmla="*/ 2147483647 w 72"/>
              <a:gd name="T73" fmla="*/ 2147483647 h 72"/>
              <a:gd name="T74" fmla="*/ 2147483647 w 72"/>
              <a:gd name="T75" fmla="*/ 2147483647 h 72"/>
              <a:gd name="T76" fmla="*/ 2147483647 w 72"/>
              <a:gd name="T77" fmla="*/ 2147483647 h 72"/>
              <a:gd name="T78" fmla="*/ 2147483647 w 72"/>
              <a:gd name="T79" fmla="*/ 2147483647 h 72"/>
              <a:gd name="T80" fmla="*/ 2147483647 w 72"/>
              <a:gd name="T81" fmla="*/ 2147483647 h 72"/>
              <a:gd name="T82" fmla="*/ 2147483647 w 72"/>
              <a:gd name="T83" fmla="*/ 2147483647 h 72"/>
              <a:gd name="T84" fmla="*/ 2147483647 w 72"/>
              <a:gd name="T85" fmla="*/ 2147483647 h 72"/>
              <a:gd name="T86" fmla="*/ 2147483647 w 72"/>
              <a:gd name="T87" fmla="*/ 2147483647 h 72"/>
              <a:gd name="T88" fmla="*/ 2147483647 w 72"/>
              <a:gd name="T89" fmla="*/ 2147483647 h 72"/>
              <a:gd name="T90" fmla="*/ 2147483647 w 72"/>
              <a:gd name="T91" fmla="*/ 2147483647 h 72"/>
              <a:gd name="T92" fmla="*/ 2147483647 w 72"/>
              <a:gd name="T93" fmla="*/ 2147483647 h 72"/>
              <a:gd name="T94" fmla="*/ 2147483647 w 72"/>
              <a:gd name="T95" fmla="*/ 2147483647 h 72"/>
              <a:gd name="T96" fmla="*/ 2147483647 w 72"/>
              <a:gd name="T97" fmla="*/ 2147483647 h 7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2"/>
              <a:gd name="T148" fmla="*/ 0 h 72"/>
              <a:gd name="T149" fmla="*/ 72 w 72"/>
              <a:gd name="T150" fmla="*/ 72 h 7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2" h="72">
                <a:moveTo>
                  <a:pt x="0" y="72"/>
                </a:moveTo>
                <a:lnTo>
                  <a:pt x="0" y="70"/>
                </a:lnTo>
                <a:lnTo>
                  <a:pt x="2" y="70"/>
                </a:lnTo>
                <a:lnTo>
                  <a:pt x="6" y="70"/>
                </a:lnTo>
                <a:lnTo>
                  <a:pt x="8" y="68"/>
                </a:lnTo>
                <a:lnTo>
                  <a:pt x="8" y="64"/>
                </a:lnTo>
                <a:lnTo>
                  <a:pt x="10" y="60"/>
                </a:lnTo>
                <a:lnTo>
                  <a:pt x="10" y="12"/>
                </a:lnTo>
                <a:lnTo>
                  <a:pt x="8" y="6"/>
                </a:lnTo>
                <a:lnTo>
                  <a:pt x="8" y="4"/>
                </a:lnTo>
                <a:lnTo>
                  <a:pt x="6" y="2"/>
                </a:lnTo>
                <a:lnTo>
                  <a:pt x="2" y="2"/>
                </a:lnTo>
                <a:lnTo>
                  <a:pt x="0" y="2"/>
                </a:lnTo>
                <a:lnTo>
                  <a:pt x="0" y="0"/>
                </a:lnTo>
                <a:lnTo>
                  <a:pt x="28" y="0"/>
                </a:lnTo>
                <a:lnTo>
                  <a:pt x="38" y="0"/>
                </a:lnTo>
                <a:lnTo>
                  <a:pt x="46" y="2"/>
                </a:lnTo>
                <a:lnTo>
                  <a:pt x="52" y="4"/>
                </a:lnTo>
                <a:lnTo>
                  <a:pt x="58" y="6"/>
                </a:lnTo>
                <a:lnTo>
                  <a:pt x="62" y="10"/>
                </a:lnTo>
                <a:lnTo>
                  <a:pt x="66" y="16"/>
                </a:lnTo>
                <a:lnTo>
                  <a:pt x="70" y="26"/>
                </a:lnTo>
                <a:lnTo>
                  <a:pt x="72" y="36"/>
                </a:lnTo>
                <a:lnTo>
                  <a:pt x="70" y="46"/>
                </a:lnTo>
                <a:lnTo>
                  <a:pt x="68" y="54"/>
                </a:lnTo>
                <a:lnTo>
                  <a:pt x="62" y="60"/>
                </a:lnTo>
                <a:lnTo>
                  <a:pt x="56" y="66"/>
                </a:lnTo>
                <a:lnTo>
                  <a:pt x="50" y="70"/>
                </a:lnTo>
                <a:lnTo>
                  <a:pt x="40" y="72"/>
                </a:lnTo>
                <a:lnTo>
                  <a:pt x="32" y="72"/>
                </a:lnTo>
                <a:lnTo>
                  <a:pt x="0" y="72"/>
                </a:lnTo>
                <a:close/>
                <a:moveTo>
                  <a:pt x="20" y="68"/>
                </a:moveTo>
                <a:lnTo>
                  <a:pt x="26" y="68"/>
                </a:lnTo>
                <a:lnTo>
                  <a:pt x="30" y="68"/>
                </a:lnTo>
                <a:lnTo>
                  <a:pt x="38" y="68"/>
                </a:lnTo>
                <a:lnTo>
                  <a:pt x="44" y="64"/>
                </a:lnTo>
                <a:lnTo>
                  <a:pt x="50" y="60"/>
                </a:lnTo>
                <a:lnTo>
                  <a:pt x="56" y="54"/>
                </a:lnTo>
                <a:lnTo>
                  <a:pt x="58" y="46"/>
                </a:lnTo>
                <a:lnTo>
                  <a:pt x="58" y="36"/>
                </a:lnTo>
                <a:lnTo>
                  <a:pt x="58" y="26"/>
                </a:lnTo>
                <a:lnTo>
                  <a:pt x="56" y="18"/>
                </a:lnTo>
                <a:lnTo>
                  <a:pt x="50" y="12"/>
                </a:lnTo>
                <a:lnTo>
                  <a:pt x="44" y="8"/>
                </a:lnTo>
                <a:lnTo>
                  <a:pt x="38" y="4"/>
                </a:lnTo>
                <a:lnTo>
                  <a:pt x="30" y="4"/>
                </a:lnTo>
                <a:lnTo>
                  <a:pt x="26" y="4"/>
                </a:lnTo>
                <a:lnTo>
                  <a:pt x="20" y="4"/>
                </a:lnTo>
                <a:lnTo>
                  <a:pt x="20" y="68"/>
                </a:lnTo>
                <a:close/>
              </a:path>
            </a:pathLst>
          </a:custGeom>
          <a:solidFill>
            <a:srgbClr val="000000"/>
          </a:solidFill>
          <a:ln w="0">
            <a:solidFill>
              <a:srgbClr val="000000"/>
            </a:solidFill>
            <a:prstDash val="solid"/>
            <a:round/>
            <a:headEnd/>
            <a:tailEnd/>
          </a:ln>
        </p:spPr>
        <p:txBody>
          <a:bodyPr/>
          <a:lstStyle/>
          <a:p>
            <a:endParaRPr lang="en-US"/>
          </a:p>
        </p:txBody>
      </p:sp>
      <p:sp>
        <p:nvSpPr>
          <p:cNvPr id="14350" name="Freeform 18">
            <a:extLst>
              <a:ext uri="{FF2B5EF4-FFF2-40B4-BE49-F238E27FC236}">
                <a16:creationId xmlns:a16="http://schemas.microsoft.com/office/drawing/2014/main" id="{C767BB4B-AEF2-C145-9A30-2D4DC3ED9462}"/>
              </a:ext>
            </a:extLst>
          </p:cNvPr>
          <p:cNvSpPr>
            <a:spLocks noEditPoints="1"/>
          </p:cNvSpPr>
          <p:nvPr/>
        </p:nvSpPr>
        <p:spPr bwMode="auto">
          <a:xfrm>
            <a:off x="7210425" y="5245100"/>
            <a:ext cx="34925" cy="120650"/>
          </a:xfrm>
          <a:custGeom>
            <a:avLst/>
            <a:gdLst>
              <a:gd name="T0" fmla="*/ 2147483647 w 22"/>
              <a:gd name="T1" fmla="*/ 0 h 76"/>
              <a:gd name="T2" fmla="*/ 2147483647 w 22"/>
              <a:gd name="T3" fmla="*/ 2147483647 h 76"/>
              <a:gd name="T4" fmla="*/ 2147483647 w 22"/>
              <a:gd name="T5" fmla="*/ 2147483647 h 76"/>
              <a:gd name="T6" fmla="*/ 2147483647 w 22"/>
              <a:gd name="T7" fmla="*/ 2147483647 h 76"/>
              <a:gd name="T8" fmla="*/ 2147483647 w 22"/>
              <a:gd name="T9" fmla="*/ 2147483647 h 76"/>
              <a:gd name="T10" fmla="*/ 2147483647 w 22"/>
              <a:gd name="T11" fmla="*/ 2147483647 h 76"/>
              <a:gd name="T12" fmla="*/ 2147483647 w 22"/>
              <a:gd name="T13" fmla="*/ 2147483647 h 76"/>
              <a:gd name="T14" fmla="*/ 2147483647 w 22"/>
              <a:gd name="T15" fmla="*/ 2147483647 h 76"/>
              <a:gd name="T16" fmla="*/ 2147483647 w 22"/>
              <a:gd name="T17" fmla="*/ 2147483647 h 76"/>
              <a:gd name="T18" fmla="*/ 2147483647 w 22"/>
              <a:gd name="T19" fmla="*/ 2147483647 h 76"/>
              <a:gd name="T20" fmla="*/ 2147483647 w 22"/>
              <a:gd name="T21" fmla="*/ 2147483647 h 76"/>
              <a:gd name="T22" fmla="*/ 2147483647 w 22"/>
              <a:gd name="T23" fmla="*/ 2147483647 h 76"/>
              <a:gd name="T24" fmla="*/ 2147483647 w 22"/>
              <a:gd name="T25" fmla="*/ 2147483647 h 76"/>
              <a:gd name="T26" fmla="*/ 2147483647 w 22"/>
              <a:gd name="T27" fmla="*/ 2147483647 h 76"/>
              <a:gd name="T28" fmla="*/ 2147483647 w 22"/>
              <a:gd name="T29" fmla="*/ 2147483647 h 76"/>
              <a:gd name="T30" fmla="*/ 2147483647 w 22"/>
              <a:gd name="T31" fmla="*/ 2147483647 h 76"/>
              <a:gd name="T32" fmla="*/ 2147483647 w 22"/>
              <a:gd name="T33" fmla="*/ 0 h 76"/>
              <a:gd name="T34" fmla="*/ 2147483647 w 22"/>
              <a:gd name="T35" fmla="*/ 2147483647 h 76"/>
              <a:gd name="T36" fmla="*/ 2147483647 w 22"/>
              <a:gd name="T37" fmla="*/ 2147483647 h 76"/>
              <a:gd name="T38" fmla="*/ 2147483647 w 22"/>
              <a:gd name="T39" fmla="*/ 2147483647 h 76"/>
              <a:gd name="T40" fmla="*/ 2147483647 w 22"/>
              <a:gd name="T41" fmla="*/ 2147483647 h 76"/>
              <a:gd name="T42" fmla="*/ 2147483647 w 22"/>
              <a:gd name="T43" fmla="*/ 2147483647 h 76"/>
              <a:gd name="T44" fmla="*/ 2147483647 w 22"/>
              <a:gd name="T45" fmla="*/ 2147483647 h 76"/>
              <a:gd name="T46" fmla="*/ 2147483647 w 22"/>
              <a:gd name="T47" fmla="*/ 2147483647 h 76"/>
              <a:gd name="T48" fmla="*/ 2147483647 w 22"/>
              <a:gd name="T49" fmla="*/ 2147483647 h 76"/>
              <a:gd name="T50" fmla="*/ 2147483647 w 22"/>
              <a:gd name="T51" fmla="*/ 2147483647 h 76"/>
              <a:gd name="T52" fmla="*/ 0 w 22"/>
              <a:gd name="T53" fmla="*/ 2147483647 h 76"/>
              <a:gd name="T54" fmla="*/ 0 w 22"/>
              <a:gd name="T55" fmla="*/ 2147483647 h 76"/>
              <a:gd name="T56" fmla="*/ 2147483647 w 22"/>
              <a:gd name="T57" fmla="*/ 2147483647 h 76"/>
              <a:gd name="T58" fmla="*/ 2147483647 w 22"/>
              <a:gd name="T59" fmla="*/ 2147483647 h 76"/>
              <a:gd name="T60" fmla="*/ 2147483647 w 22"/>
              <a:gd name="T61" fmla="*/ 2147483647 h 76"/>
              <a:gd name="T62" fmla="*/ 2147483647 w 22"/>
              <a:gd name="T63" fmla="*/ 2147483647 h 76"/>
              <a:gd name="T64" fmla="*/ 2147483647 w 22"/>
              <a:gd name="T65" fmla="*/ 2147483647 h 76"/>
              <a:gd name="T66" fmla="*/ 2147483647 w 22"/>
              <a:gd name="T67" fmla="*/ 2147483647 h 76"/>
              <a:gd name="T68" fmla="*/ 2147483647 w 22"/>
              <a:gd name="T69" fmla="*/ 2147483647 h 76"/>
              <a:gd name="T70" fmla="*/ 2147483647 w 22"/>
              <a:gd name="T71" fmla="*/ 2147483647 h 76"/>
              <a:gd name="T72" fmla="*/ 2147483647 w 22"/>
              <a:gd name="T73" fmla="*/ 2147483647 h 76"/>
              <a:gd name="T74" fmla="*/ 2147483647 w 22"/>
              <a:gd name="T75" fmla="*/ 2147483647 h 76"/>
              <a:gd name="T76" fmla="*/ 2147483647 w 22"/>
              <a:gd name="T77" fmla="*/ 2147483647 h 76"/>
              <a:gd name="T78" fmla="*/ 2147483647 w 22"/>
              <a:gd name="T79" fmla="*/ 2147483647 h 76"/>
              <a:gd name="T80" fmla="*/ 2147483647 w 22"/>
              <a:gd name="T81" fmla="*/ 2147483647 h 76"/>
              <a:gd name="T82" fmla="*/ 2147483647 w 22"/>
              <a:gd name="T83" fmla="*/ 2147483647 h 76"/>
              <a:gd name="T84" fmla="*/ 0 w 22"/>
              <a:gd name="T85" fmla="*/ 2147483647 h 76"/>
              <a:gd name="T86" fmla="*/ 0 w 22"/>
              <a:gd name="T87" fmla="*/ 2147483647 h 76"/>
              <a:gd name="T88" fmla="*/ 2147483647 w 22"/>
              <a:gd name="T89" fmla="*/ 2147483647 h 76"/>
              <a:gd name="T90" fmla="*/ 2147483647 w 22"/>
              <a:gd name="T91" fmla="*/ 2147483647 h 7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
              <a:gd name="T139" fmla="*/ 0 h 76"/>
              <a:gd name="T140" fmla="*/ 22 w 22"/>
              <a:gd name="T141" fmla="*/ 76 h 7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 h="76">
                <a:moveTo>
                  <a:pt x="10" y="0"/>
                </a:moveTo>
                <a:lnTo>
                  <a:pt x="14" y="2"/>
                </a:lnTo>
                <a:lnTo>
                  <a:pt x="16" y="2"/>
                </a:lnTo>
                <a:lnTo>
                  <a:pt x="16" y="4"/>
                </a:lnTo>
                <a:lnTo>
                  <a:pt x="18" y="6"/>
                </a:lnTo>
                <a:lnTo>
                  <a:pt x="16" y="10"/>
                </a:lnTo>
                <a:lnTo>
                  <a:pt x="16" y="12"/>
                </a:lnTo>
                <a:lnTo>
                  <a:pt x="14" y="12"/>
                </a:lnTo>
                <a:lnTo>
                  <a:pt x="10" y="12"/>
                </a:lnTo>
                <a:lnTo>
                  <a:pt x="8" y="12"/>
                </a:lnTo>
                <a:lnTo>
                  <a:pt x="6" y="12"/>
                </a:lnTo>
                <a:lnTo>
                  <a:pt x="6" y="10"/>
                </a:lnTo>
                <a:lnTo>
                  <a:pt x="4" y="6"/>
                </a:lnTo>
                <a:lnTo>
                  <a:pt x="6" y="4"/>
                </a:lnTo>
                <a:lnTo>
                  <a:pt x="6" y="2"/>
                </a:lnTo>
                <a:lnTo>
                  <a:pt x="8" y="2"/>
                </a:lnTo>
                <a:lnTo>
                  <a:pt x="10" y="0"/>
                </a:lnTo>
                <a:close/>
                <a:moveTo>
                  <a:pt x="16" y="26"/>
                </a:moveTo>
                <a:lnTo>
                  <a:pt x="16" y="64"/>
                </a:lnTo>
                <a:lnTo>
                  <a:pt x="16" y="68"/>
                </a:lnTo>
                <a:lnTo>
                  <a:pt x="16" y="72"/>
                </a:lnTo>
                <a:lnTo>
                  <a:pt x="18" y="74"/>
                </a:lnTo>
                <a:lnTo>
                  <a:pt x="20" y="74"/>
                </a:lnTo>
                <a:lnTo>
                  <a:pt x="22" y="74"/>
                </a:lnTo>
                <a:lnTo>
                  <a:pt x="22" y="76"/>
                </a:lnTo>
                <a:lnTo>
                  <a:pt x="0" y="76"/>
                </a:lnTo>
                <a:lnTo>
                  <a:pt x="0" y="74"/>
                </a:lnTo>
                <a:lnTo>
                  <a:pt x="2" y="74"/>
                </a:lnTo>
                <a:lnTo>
                  <a:pt x="4" y="74"/>
                </a:lnTo>
                <a:lnTo>
                  <a:pt x="6" y="74"/>
                </a:lnTo>
                <a:lnTo>
                  <a:pt x="6" y="72"/>
                </a:lnTo>
                <a:lnTo>
                  <a:pt x="6" y="68"/>
                </a:lnTo>
                <a:lnTo>
                  <a:pt x="6" y="64"/>
                </a:lnTo>
                <a:lnTo>
                  <a:pt x="6" y="46"/>
                </a:lnTo>
                <a:lnTo>
                  <a:pt x="6" y="40"/>
                </a:lnTo>
                <a:lnTo>
                  <a:pt x="6" y="36"/>
                </a:lnTo>
                <a:lnTo>
                  <a:pt x="6" y="34"/>
                </a:lnTo>
                <a:lnTo>
                  <a:pt x="4" y="32"/>
                </a:lnTo>
                <a:lnTo>
                  <a:pt x="2" y="32"/>
                </a:lnTo>
                <a:lnTo>
                  <a:pt x="0" y="34"/>
                </a:lnTo>
                <a:lnTo>
                  <a:pt x="0" y="32"/>
                </a:lnTo>
                <a:lnTo>
                  <a:pt x="14" y="26"/>
                </a:lnTo>
                <a:lnTo>
                  <a:pt x="16" y="26"/>
                </a:lnTo>
                <a:close/>
              </a:path>
            </a:pathLst>
          </a:custGeom>
          <a:solidFill>
            <a:srgbClr val="000000"/>
          </a:solidFill>
          <a:ln w="0">
            <a:solidFill>
              <a:srgbClr val="000000"/>
            </a:solidFill>
            <a:prstDash val="solid"/>
            <a:round/>
            <a:headEnd/>
            <a:tailEnd/>
          </a:ln>
        </p:spPr>
        <p:txBody>
          <a:bodyPr/>
          <a:lstStyle/>
          <a:p>
            <a:endParaRPr lang="en-US"/>
          </a:p>
        </p:txBody>
      </p:sp>
      <p:sp>
        <p:nvSpPr>
          <p:cNvPr id="14351" name="Freeform 19">
            <a:extLst>
              <a:ext uri="{FF2B5EF4-FFF2-40B4-BE49-F238E27FC236}">
                <a16:creationId xmlns:a16="http://schemas.microsoft.com/office/drawing/2014/main" id="{839532DD-C39D-EB43-BB0C-928778D6551B}"/>
              </a:ext>
            </a:extLst>
          </p:cNvPr>
          <p:cNvSpPr>
            <a:spLocks/>
          </p:cNvSpPr>
          <p:nvPr/>
        </p:nvSpPr>
        <p:spPr bwMode="auto">
          <a:xfrm>
            <a:off x="7261225" y="5286375"/>
            <a:ext cx="50800" cy="82550"/>
          </a:xfrm>
          <a:custGeom>
            <a:avLst/>
            <a:gdLst>
              <a:gd name="T0" fmla="*/ 2147483647 w 32"/>
              <a:gd name="T1" fmla="*/ 0 h 52"/>
              <a:gd name="T2" fmla="*/ 2147483647 w 32"/>
              <a:gd name="T3" fmla="*/ 2147483647 h 52"/>
              <a:gd name="T4" fmla="*/ 2147483647 w 32"/>
              <a:gd name="T5" fmla="*/ 2147483647 h 52"/>
              <a:gd name="T6" fmla="*/ 2147483647 w 32"/>
              <a:gd name="T7" fmla="*/ 2147483647 h 52"/>
              <a:gd name="T8" fmla="*/ 2147483647 w 32"/>
              <a:gd name="T9" fmla="*/ 2147483647 h 52"/>
              <a:gd name="T10" fmla="*/ 2147483647 w 32"/>
              <a:gd name="T11" fmla="*/ 2147483647 h 52"/>
              <a:gd name="T12" fmla="*/ 2147483647 w 32"/>
              <a:gd name="T13" fmla="*/ 2147483647 h 52"/>
              <a:gd name="T14" fmla="*/ 2147483647 w 32"/>
              <a:gd name="T15" fmla="*/ 2147483647 h 52"/>
              <a:gd name="T16" fmla="*/ 2147483647 w 32"/>
              <a:gd name="T17" fmla="*/ 2147483647 h 52"/>
              <a:gd name="T18" fmla="*/ 2147483647 w 32"/>
              <a:gd name="T19" fmla="*/ 2147483647 h 52"/>
              <a:gd name="T20" fmla="*/ 2147483647 w 32"/>
              <a:gd name="T21" fmla="*/ 2147483647 h 52"/>
              <a:gd name="T22" fmla="*/ 2147483647 w 32"/>
              <a:gd name="T23" fmla="*/ 2147483647 h 52"/>
              <a:gd name="T24" fmla="*/ 2147483647 w 32"/>
              <a:gd name="T25" fmla="*/ 2147483647 h 52"/>
              <a:gd name="T26" fmla="*/ 2147483647 w 32"/>
              <a:gd name="T27" fmla="*/ 2147483647 h 52"/>
              <a:gd name="T28" fmla="*/ 2147483647 w 32"/>
              <a:gd name="T29" fmla="*/ 2147483647 h 52"/>
              <a:gd name="T30" fmla="*/ 2147483647 w 32"/>
              <a:gd name="T31" fmla="*/ 2147483647 h 52"/>
              <a:gd name="T32" fmla="*/ 2147483647 w 32"/>
              <a:gd name="T33" fmla="*/ 2147483647 h 52"/>
              <a:gd name="T34" fmla="*/ 2147483647 w 32"/>
              <a:gd name="T35" fmla="*/ 2147483647 h 52"/>
              <a:gd name="T36" fmla="*/ 2147483647 w 32"/>
              <a:gd name="T37" fmla="*/ 2147483647 h 52"/>
              <a:gd name="T38" fmla="*/ 2147483647 w 32"/>
              <a:gd name="T39" fmla="*/ 2147483647 h 52"/>
              <a:gd name="T40" fmla="*/ 2147483647 w 32"/>
              <a:gd name="T41" fmla="*/ 2147483647 h 52"/>
              <a:gd name="T42" fmla="*/ 2147483647 w 32"/>
              <a:gd name="T43" fmla="*/ 2147483647 h 52"/>
              <a:gd name="T44" fmla="*/ 2147483647 w 32"/>
              <a:gd name="T45" fmla="*/ 2147483647 h 52"/>
              <a:gd name="T46" fmla="*/ 2147483647 w 32"/>
              <a:gd name="T47" fmla="*/ 2147483647 h 52"/>
              <a:gd name="T48" fmla="*/ 2147483647 w 32"/>
              <a:gd name="T49" fmla="*/ 2147483647 h 52"/>
              <a:gd name="T50" fmla="*/ 2147483647 w 32"/>
              <a:gd name="T51" fmla="*/ 2147483647 h 52"/>
              <a:gd name="T52" fmla="*/ 2147483647 w 32"/>
              <a:gd name="T53" fmla="*/ 2147483647 h 52"/>
              <a:gd name="T54" fmla="*/ 2147483647 w 32"/>
              <a:gd name="T55" fmla="*/ 2147483647 h 52"/>
              <a:gd name="T56" fmla="*/ 0 w 32"/>
              <a:gd name="T57" fmla="*/ 2147483647 h 52"/>
              <a:gd name="T58" fmla="*/ 0 w 32"/>
              <a:gd name="T59" fmla="*/ 2147483647 h 52"/>
              <a:gd name="T60" fmla="*/ 0 w 32"/>
              <a:gd name="T61" fmla="*/ 2147483647 h 52"/>
              <a:gd name="T62" fmla="*/ 0 w 32"/>
              <a:gd name="T63" fmla="*/ 2147483647 h 52"/>
              <a:gd name="T64" fmla="*/ 2147483647 w 32"/>
              <a:gd name="T65" fmla="*/ 2147483647 h 52"/>
              <a:gd name="T66" fmla="*/ 2147483647 w 32"/>
              <a:gd name="T67" fmla="*/ 2147483647 h 52"/>
              <a:gd name="T68" fmla="*/ 2147483647 w 32"/>
              <a:gd name="T69" fmla="*/ 2147483647 h 52"/>
              <a:gd name="T70" fmla="*/ 2147483647 w 32"/>
              <a:gd name="T71" fmla="*/ 2147483647 h 52"/>
              <a:gd name="T72" fmla="*/ 2147483647 w 32"/>
              <a:gd name="T73" fmla="*/ 2147483647 h 52"/>
              <a:gd name="T74" fmla="*/ 2147483647 w 32"/>
              <a:gd name="T75" fmla="*/ 2147483647 h 52"/>
              <a:gd name="T76" fmla="*/ 2147483647 w 32"/>
              <a:gd name="T77" fmla="*/ 2147483647 h 52"/>
              <a:gd name="T78" fmla="*/ 2147483647 w 32"/>
              <a:gd name="T79" fmla="*/ 2147483647 h 52"/>
              <a:gd name="T80" fmla="*/ 2147483647 w 32"/>
              <a:gd name="T81" fmla="*/ 2147483647 h 52"/>
              <a:gd name="T82" fmla="*/ 2147483647 w 32"/>
              <a:gd name="T83" fmla="*/ 2147483647 h 52"/>
              <a:gd name="T84" fmla="*/ 2147483647 w 32"/>
              <a:gd name="T85" fmla="*/ 2147483647 h 52"/>
              <a:gd name="T86" fmla="*/ 2147483647 w 32"/>
              <a:gd name="T87" fmla="*/ 2147483647 h 52"/>
              <a:gd name="T88" fmla="*/ 2147483647 w 32"/>
              <a:gd name="T89" fmla="*/ 2147483647 h 52"/>
              <a:gd name="T90" fmla="*/ 2147483647 w 32"/>
              <a:gd name="T91" fmla="*/ 2147483647 h 52"/>
              <a:gd name="T92" fmla="*/ 0 w 32"/>
              <a:gd name="T93" fmla="*/ 2147483647 h 52"/>
              <a:gd name="T94" fmla="*/ 0 w 32"/>
              <a:gd name="T95" fmla="*/ 2147483647 h 52"/>
              <a:gd name="T96" fmla="*/ 0 w 32"/>
              <a:gd name="T97" fmla="*/ 2147483647 h 52"/>
              <a:gd name="T98" fmla="*/ 2147483647 w 32"/>
              <a:gd name="T99" fmla="*/ 2147483647 h 52"/>
              <a:gd name="T100" fmla="*/ 2147483647 w 32"/>
              <a:gd name="T101" fmla="*/ 2147483647 h 52"/>
              <a:gd name="T102" fmla="*/ 2147483647 w 32"/>
              <a:gd name="T103" fmla="*/ 0 h 52"/>
              <a:gd name="T104" fmla="*/ 2147483647 w 32"/>
              <a:gd name="T105" fmla="*/ 0 h 52"/>
              <a:gd name="T106" fmla="*/ 2147483647 w 32"/>
              <a:gd name="T107" fmla="*/ 2147483647 h 52"/>
              <a:gd name="T108" fmla="*/ 2147483647 w 32"/>
              <a:gd name="T109" fmla="*/ 2147483647 h 52"/>
              <a:gd name="T110" fmla="*/ 2147483647 w 32"/>
              <a:gd name="T111" fmla="*/ 2147483647 h 52"/>
              <a:gd name="T112" fmla="*/ 2147483647 w 32"/>
              <a:gd name="T113" fmla="*/ 2147483647 h 52"/>
              <a:gd name="T114" fmla="*/ 2147483647 w 32"/>
              <a:gd name="T115" fmla="*/ 2147483647 h 52"/>
              <a:gd name="T116" fmla="*/ 2147483647 w 32"/>
              <a:gd name="T117" fmla="*/ 2147483647 h 52"/>
              <a:gd name="T118" fmla="*/ 2147483647 w 32"/>
              <a:gd name="T119" fmla="*/ 0 h 52"/>
              <a:gd name="T120" fmla="*/ 2147483647 w 32"/>
              <a:gd name="T121" fmla="*/ 0 h 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2"/>
              <a:gd name="T184" fmla="*/ 0 h 52"/>
              <a:gd name="T185" fmla="*/ 32 w 32"/>
              <a:gd name="T186" fmla="*/ 52 h 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2" h="52">
                <a:moveTo>
                  <a:pt x="28" y="0"/>
                </a:moveTo>
                <a:lnTo>
                  <a:pt x="28" y="18"/>
                </a:lnTo>
                <a:lnTo>
                  <a:pt x="26" y="10"/>
                </a:lnTo>
                <a:lnTo>
                  <a:pt x="22" y="6"/>
                </a:lnTo>
                <a:lnTo>
                  <a:pt x="20" y="4"/>
                </a:lnTo>
                <a:lnTo>
                  <a:pt x="14" y="4"/>
                </a:lnTo>
                <a:lnTo>
                  <a:pt x="12" y="4"/>
                </a:lnTo>
                <a:lnTo>
                  <a:pt x="8" y="6"/>
                </a:lnTo>
                <a:lnTo>
                  <a:pt x="6" y="8"/>
                </a:lnTo>
                <a:lnTo>
                  <a:pt x="6" y="10"/>
                </a:lnTo>
                <a:lnTo>
                  <a:pt x="6" y="12"/>
                </a:lnTo>
                <a:lnTo>
                  <a:pt x="8" y="14"/>
                </a:lnTo>
                <a:lnTo>
                  <a:pt x="10" y="18"/>
                </a:lnTo>
                <a:lnTo>
                  <a:pt x="14" y="20"/>
                </a:lnTo>
                <a:lnTo>
                  <a:pt x="22" y="24"/>
                </a:lnTo>
                <a:lnTo>
                  <a:pt x="28" y="26"/>
                </a:lnTo>
                <a:lnTo>
                  <a:pt x="32" y="32"/>
                </a:lnTo>
                <a:lnTo>
                  <a:pt x="32" y="36"/>
                </a:lnTo>
                <a:lnTo>
                  <a:pt x="30" y="42"/>
                </a:lnTo>
                <a:lnTo>
                  <a:pt x="28" y="48"/>
                </a:lnTo>
                <a:lnTo>
                  <a:pt x="22" y="50"/>
                </a:lnTo>
                <a:lnTo>
                  <a:pt x="16" y="52"/>
                </a:lnTo>
                <a:lnTo>
                  <a:pt x="12" y="50"/>
                </a:lnTo>
                <a:lnTo>
                  <a:pt x="6" y="50"/>
                </a:lnTo>
                <a:lnTo>
                  <a:pt x="4" y="50"/>
                </a:lnTo>
                <a:lnTo>
                  <a:pt x="2" y="48"/>
                </a:lnTo>
                <a:lnTo>
                  <a:pt x="2" y="50"/>
                </a:lnTo>
                <a:lnTo>
                  <a:pt x="0" y="52"/>
                </a:lnTo>
                <a:lnTo>
                  <a:pt x="0" y="34"/>
                </a:lnTo>
                <a:lnTo>
                  <a:pt x="2" y="40"/>
                </a:lnTo>
                <a:lnTo>
                  <a:pt x="6" y="44"/>
                </a:lnTo>
                <a:lnTo>
                  <a:pt x="10" y="46"/>
                </a:lnTo>
                <a:lnTo>
                  <a:pt x="16" y="48"/>
                </a:lnTo>
                <a:lnTo>
                  <a:pt x="20" y="48"/>
                </a:lnTo>
                <a:lnTo>
                  <a:pt x="22" y="46"/>
                </a:lnTo>
                <a:lnTo>
                  <a:pt x="24" y="44"/>
                </a:lnTo>
                <a:lnTo>
                  <a:pt x="24" y="40"/>
                </a:lnTo>
                <a:lnTo>
                  <a:pt x="24" y="38"/>
                </a:lnTo>
                <a:lnTo>
                  <a:pt x="22" y="34"/>
                </a:lnTo>
                <a:lnTo>
                  <a:pt x="18" y="32"/>
                </a:lnTo>
                <a:lnTo>
                  <a:pt x="12" y="28"/>
                </a:lnTo>
                <a:lnTo>
                  <a:pt x="6" y="24"/>
                </a:lnTo>
                <a:lnTo>
                  <a:pt x="2" y="22"/>
                </a:lnTo>
                <a:lnTo>
                  <a:pt x="0" y="18"/>
                </a:lnTo>
                <a:lnTo>
                  <a:pt x="0" y="14"/>
                </a:lnTo>
                <a:lnTo>
                  <a:pt x="0" y="8"/>
                </a:lnTo>
                <a:lnTo>
                  <a:pt x="4" y="4"/>
                </a:lnTo>
                <a:lnTo>
                  <a:pt x="8" y="2"/>
                </a:lnTo>
                <a:lnTo>
                  <a:pt x="14" y="0"/>
                </a:lnTo>
                <a:lnTo>
                  <a:pt x="18" y="0"/>
                </a:lnTo>
                <a:lnTo>
                  <a:pt x="22" y="2"/>
                </a:lnTo>
                <a:lnTo>
                  <a:pt x="24" y="2"/>
                </a:lnTo>
                <a:lnTo>
                  <a:pt x="26" y="2"/>
                </a:lnTo>
                <a:lnTo>
                  <a:pt x="28" y="2"/>
                </a:lnTo>
                <a:lnTo>
                  <a:pt x="28" y="0"/>
                </a:lnTo>
                <a:close/>
              </a:path>
            </a:pathLst>
          </a:custGeom>
          <a:solidFill>
            <a:srgbClr val="000000"/>
          </a:solidFill>
          <a:ln w="0">
            <a:solidFill>
              <a:srgbClr val="000000"/>
            </a:solidFill>
            <a:prstDash val="solid"/>
            <a:round/>
            <a:headEnd/>
            <a:tailEnd/>
          </a:ln>
        </p:spPr>
        <p:txBody>
          <a:bodyPr/>
          <a:lstStyle/>
          <a:p>
            <a:endParaRPr lang="en-US"/>
          </a:p>
        </p:txBody>
      </p:sp>
      <p:sp>
        <p:nvSpPr>
          <p:cNvPr id="14352" name="Freeform 20">
            <a:extLst>
              <a:ext uri="{FF2B5EF4-FFF2-40B4-BE49-F238E27FC236}">
                <a16:creationId xmlns:a16="http://schemas.microsoft.com/office/drawing/2014/main" id="{29927B8F-259D-934D-B1B3-842A789E394D}"/>
              </a:ext>
            </a:extLst>
          </p:cNvPr>
          <p:cNvSpPr>
            <a:spLocks/>
          </p:cNvSpPr>
          <p:nvPr/>
        </p:nvSpPr>
        <p:spPr bwMode="auto">
          <a:xfrm>
            <a:off x="7318375" y="5245100"/>
            <a:ext cx="85725" cy="120650"/>
          </a:xfrm>
          <a:custGeom>
            <a:avLst/>
            <a:gdLst>
              <a:gd name="T0" fmla="*/ 2147483647 w 54"/>
              <a:gd name="T1" fmla="*/ 2147483647 h 76"/>
              <a:gd name="T2" fmla="*/ 2147483647 w 54"/>
              <a:gd name="T3" fmla="*/ 2147483647 h 76"/>
              <a:gd name="T4" fmla="*/ 2147483647 w 54"/>
              <a:gd name="T5" fmla="*/ 2147483647 h 76"/>
              <a:gd name="T6" fmla="*/ 2147483647 w 54"/>
              <a:gd name="T7" fmla="*/ 2147483647 h 76"/>
              <a:gd name="T8" fmla="*/ 2147483647 w 54"/>
              <a:gd name="T9" fmla="*/ 2147483647 h 76"/>
              <a:gd name="T10" fmla="*/ 2147483647 w 54"/>
              <a:gd name="T11" fmla="*/ 2147483647 h 76"/>
              <a:gd name="T12" fmla="*/ 2147483647 w 54"/>
              <a:gd name="T13" fmla="*/ 2147483647 h 76"/>
              <a:gd name="T14" fmla="*/ 2147483647 w 54"/>
              <a:gd name="T15" fmla="*/ 2147483647 h 76"/>
              <a:gd name="T16" fmla="*/ 2147483647 w 54"/>
              <a:gd name="T17" fmla="*/ 2147483647 h 76"/>
              <a:gd name="T18" fmla="*/ 2147483647 w 54"/>
              <a:gd name="T19" fmla="*/ 2147483647 h 76"/>
              <a:gd name="T20" fmla="*/ 2147483647 w 54"/>
              <a:gd name="T21" fmla="*/ 2147483647 h 76"/>
              <a:gd name="T22" fmla="*/ 2147483647 w 54"/>
              <a:gd name="T23" fmla="*/ 2147483647 h 76"/>
              <a:gd name="T24" fmla="*/ 2147483647 w 54"/>
              <a:gd name="T25" fmla="*/ 2147483647 h 76"/>
              <a:gd name="T26" fmla="*/ 2147483647 w 54"/>
              <a:gd name="T27" fmla="*/ 2147483647 h 76"/>
              <a:gd name="T28" fmla="*/ 2147483647 w 54"/>
              <a:gd name="T29" fmla="*/ 2147483647 h 76"/>
              <a:gd name="T30" fmla="*/ 2147483647 w 54"/>
              <a:gd name="T31" fmla="*/ 2147483647 h 76"/>
              <a:gd name="T32" fmla="*/ 2147483647 w 54"/>
              <a:gd name="T33" fmla="*/ 2147483647 h 76"/>
              <a:gd name="T34" fmla="*/ 2147483647 w 54"/>
              <a:gd name="T35" fmla="*/ 2147483647 h 76"/>
              <a:gd name="T36" fmla="*/ 2147483647 w 54"/>
              <a:gd name="T37" fmla="*/ 2147483647 h 76"/>
              <a:gd name="T38" fmla="*/ 2147483647 w 54"/>
              <a:gd name="T39" fmla="*/ 2147483647 h 76"/>
              <a:gd name="T40" fmla="*/ 2147483647 w 54"/>
              <a:gd name="T41" fmla="*/ 2147483647 h 76"/>
              <a:gd name="T42" fmla="*/ 2147483647 w 54"/>
              <a:gd name="T43" fmla="*/ 2147483647 h 76"/>
              <a:gd name="T44" fmla="*/ 0 w 54"/>
              <a:gd name="T45" fmla="*/ 2147483647 h 76"/>
              <a:gd name="T46" fmla="*/ 2147483647 w 54"/>
              <a:gd name="T47" fmla="*/ 2147483647 h 76"/>
              <a:gd name="T48" fmla="*/ 2147483647 w 54"/>
              <a:gd name="T49" fmla="*/ 2147483647 h 76"/>
              <a:gd name="T50" fmla="*/ 2147483647 w 54"/>
              <a:gd name="T51" fmla="*/ 2147483647 h 76"/>
              <a:gd name="T52" fmla="*/ 2147483647 w 54"/>
              <a:gd name="T53" fmla="*/ 2147483647 h 76"/>
              <a:gd name="T54" fmla="*/ 2147483647 w 54"/>
              <a:gd name="T55" fmla="*/ 2147483647 h 76"/>
              <a:gd name="T56" fmla="*/ 2147483647 w 54"/>
              <a:gd name="T57" fmla="*/ 2147483647 h 76"/>
              <a:gd name="T58" fmla="*/ 2147483647 w 54"/>
              <a:gd name="T59" fmla="*/ 2147483647 h 76"/>
              <a:gd name="T60" fmla="*/ 2147483647 w 54"/>
              <a:gd name="T61" fmla="*/ 2147483647 h 76"/>
              <a:gd name="T62" fmla="*/ 2147483647 w 54"/>
              <a:gd name="T63" fmla="*/ 0 h 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4"/>
              <a:gd name="T97" fmla="*/ 0 h 76"/>
              <a:gd name="T98" fmla="*/ 54 w 54"/>
              <a:gd name="T99" fmla="*/ 76 h 7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4" h="76">
                <a:moveTo>
                  <a:pt x="16" y="0"/>
                </a:moveTo>
                <a:lnTo>
                  <a:pt x="16" y="48"/>
                </a:lnTo>
                <a:lnTo>
                  <a:pt x="30" y="38"/>
                </a:lnTo>
                <a:lnTo>
                  <a:pt x="32" y="34"/>
                </a:lnTo>
                <a:lnTo>
                  <a:pt x="34" y="32"/>
                </a:lnTo>
                <a:lnTo>
                  <a:pt x="34" y="30"/>
                </a:lnTo>
                <a:lnTo>
                  <a:pt x="32" y="30"/>
                </a:lnTo>
                <a:lnTo>
                  <a:pt x="30" y="28"/>
                </a:lnTo>
                <a:lnTo>
                  <a:pt x="52" y="28"/>
                </a:lnTo>
                <a:lnTo>
                  <a:pt x="48" y="30"/>
                </a:lnTo>
                <a:lnTo>
                  <a:pt x="44" y="30"/>
                </a:lnTo>
                <a:lnTo>
                  <a:pt x="42" y="32"/>
                </a:lnTo>
                <a:lnTo>
                  <a:pt x="38" y="34"/>
                </a:lnTo>
                <a:lnTo>
                  <a:pt x="26" y="46"/>
                </a:lnTo>
                <a:lnTo>
                  <a:pt x="38" y="62"/>
                </a:lnTo>
                <a:lnTo>
                  <a:pt x="42" y="66"/>
                </a:lnTo>
                <a:lnTo>
                  <a:pt x="44" y="68"/>
                </a:lnTo>
                <a:lnTo>
                  <a:pt x="46" y="70"/>
                </a:lnTo>
                <a:lnTo>
                  <a:pt x="48" y="72"/>
                </a:lnTo>
                <a:lnTo>
                  <a:pt x="50" y="74"/>
                </a:lnTo>
                <a:lnTo>
                  <a:pt x="52" y="74"/>
                </a:lnTo>
                <a:lnTo>
                  <a:pt x="54" y="74"/>
                </a:lnTo>
                <a:lnTo>
                  <a:pt x="54" y="76"/>
                </a:lnTo>
                <a:lnTo>
                  <a:pt x="30" y="76"/>
                </a:lnTo>
                <a:lnTo>
                  <a:pt x="30" y="74"/>
                </a:lnTo>
                <a:lnTo>
                  <a:pt x="32" y="74"/>
                </a:lnTo>
                <a:lnTo>
                  <a:pt x="34" y="74"/>
                </a:lnTo>
                <a:lnTo>
                  <a:pt x="34" y="72"/>
                </a:lnTo>
                <a:lnTo>
                  <a:pt x="34" y="70"/>
                </a:lnTo>
                <a:lnTo>
                  <a:pt x="32" y="68"/>
                </a:lnTo>
                <a:lnTo>
                  <a:pt x="16" y="48"/>
                </a:lnTo>
                <a:lnTo>
                  <a:pt x="16" y="64"/>
                </a:lnTo>
                <a:lnTo>
                  <a:pt x="16" y="70"/>
                </a:lnTo>
                <a:lnTo>
                  <a:pt x="18" y="72"/>
                </a:lnTo>
                <a:lnTo>
                  <a:pt x="18" y="74"/>
                </a:lnTo>
                <a:lnTo>
                  <a:pt x="20" y="74"/>
                </a:lnTo>
                <a:lnTo>
                  <a:pt x="24" y="74"/>
                </a:lnTo>
                <a:lnTo>
                  <a:pt x="24" y="76"/>
                </a:lnTo>
                <a:lnTo>
                  <a:pt x="0" y="76"/>
                </a:lnTo>
                <a:lnTo>
                  <a:pt x="0" y="74"/>
                </a:lnTo>
                <a:lnTo>
                  <a:pt x="4" y="74"/>
                </a:lnTo>
                <a:lnTo>
                  <a:pt x="6" y="74"/>
                </a:lnTo>
                <a:lnTo>
                  <a:pt x="6" y="72"/>
                </a:lnTo>
                <a:lnTo>
                  <a:pt x="8" y="68"/>
                </a:lnTo>
                <a:lnTo>
                  <a:pt x="8" y="64"/>
                </a:lnTo>
                <a:lnTo>
                  <a:pt x="8" y="20"/>
                </a:lnTo>
                <a:lnTo>
                  <a:pt x="8" y="14"/>
                </a:lnTo>
                <a:lnTo>
                  <a:pt x="8" y="10"/>
                </a:lnTo>
                <a:lnTo>
                  <a:pt x="6" y="8"/>
                </a:lnTo>
                <a:lnTo>
                  <a:pt x="6" y="6"/>
                </a:lnTo>
                <a:lnTo>
                  <a:pt x="4" y="6"/>
                </a:lnTo>
                <a:lnTo>
                  <a:pt x="2" y="8"/>
                </a:lnTo>
                <a:lnTo>
                  <a:pt x="0" y="6"/>
                </a:lnTo>
                <a:lnTo>
                  <a:pt x="14" y="0"/>
                </a:lnTo>
                <a:lnTo>
                  <a:pt x="16" y="0"/>
                </a:lnTo>
                <a:close/>
              </a:path>
            </a:pathLst>
          </a:custGeom>
          <a:solidFill>
            <a:srgbClr val="000000"/>
          </a:solidFill>
          <a:ln w="0">
            <a:solidFill>
              <a:srgbClr val="000000"/>
            </a:solidFill>
            <a:prstDash val="solid"/>
            <a:round/>
            <a:headEnd/>
            <a:tailEnd/>
          </a:ln>
        </p:spPr>
        <p:txBody>
          <a:bodyPr/>
          <a:lstStyle/>
          <a:p>
            <a:endParaRPr lang="en-US"/>
          </a:p>
        </p:txBody>
      </p:sp>
      <p:sp>
        <p:nvSpPr>
          <p:cNvPr id="14353" name="Freeform 21">
            <a:extLst>
              <a:ext uri="{FF2B5EF4-FFF2-40B4-BE49-F238E27FC236}">
                <a16:creationId xmlns:a16="http://schemas.microsoft.com/office/drawing/2014/main" id="{424A63DE-2FE7-4744-A4CF-4A756E975A6A}"/>
              </a:ext>
            </a:extLst>
          </p:cNvPr>
          <p:cNvSpPr>
            <a:spLocks noEditPoints="1"/>
          </p:cNvSpPr>
          <p:nvPr/>
        </p:nvSpPr>
        <p:spPr bwMode="auto">
          <a:xfrm>
            <a:off x="6851650" y="2847975"/>
            <a:ext cx="120650" cy="117475"/>
          </a:xfrm>
          <a:custGeom>
            <a:avLst/>
            <a:gdLst>
              <a:gd name="T0" fmla="*/ 2147483647 w 76"/>
              <a:gd name="T1" fmla="*/ 2147483647 h 74"/>
              <a:gd name="T2" fmla="*/ 2147483647 w 76"/>
              <a:gd name="T3" fmla="*/ 2147483647 h 74"/>
              <a:gd name="T4" fmla="*/ 2147483647 w 76"/>
              <a:gd name="T5" fmla="*/ 2147483647 h 74"/>
              <a:gd name="T6" fmla="*/ 2147483647 w 76"/>
              <a:gd name="T7" fmla="*/ 2147483647 h 74"/>
              <a:gd name="T8" fmla="*/ 2147483647 w 76"/>
              <a:gd name="T9" fmla="*/ 2147483647 h 74"/>
              <a:gd name="T10" fmla="*/ 2147483647 w 76"/>
              <a:gd name="T11" fmla="*/ 2147483647 h 74"/>
              <a:gd name="T12" fmla="*/ 2147483647 w 76"/>
              <a:gd name="T13" fmla="*/ 2147483647 h 74"/>
              <a:gd name="T14" fmla="*/ 2147483647 w 76"/>
              <a:gd name="T15" fmla="*/ 2147483647 h 74"/>
              <a:gd name="T16" fmla="*/ 2147483647 w 76"/>
              <a:gd name="T17" fmla="*/ 2147483647 h 74"/>
              <a:gd name="T18" fmla="*/ 2147483647 w 76"/>
              <a:gd name="T19" fmla="*/ 2147483647 h 74"/>
              <a:gd name="T20" fmla="*/ 0 w 76"/>
              <a:gd name="T21" fmla="*/ 2147483647 h 74"/>
              <a:gd name="T22" fmla="*/ 0 w 76"/>
              <a:gd name="T23" fmla="*/ 2147483647 h 74"/>
              <a:gd name="T24" fmla="*/ 2147483647 w 76"/>
              <a:gd name="T25" fmla="*/ 2147483647 h 74"/>
              <a:gd name="T26" fmla="*/ 2147483647 w 76"/>
              <a:gd name="T27" fmla="*/ 2147483647 h 74"/>
              <a:gd name="T28" fmla="*/ 2147483647 w 76"/>
              <a:gd name="T29" fmla="*/ 2147483647 h 74"/>
              <a:gd name="T30" fmla="*/ 2147483647 w 76"/>
              <a:gd name="T31" fmla="*/ 2147483647 h 74"/>
              <a:gd name="T32" fmla="*/ 2147483647 w 76"/>
              <a:gd name="T33" fmla="*/ 0 h 74"/>
              <a:gd name="T34" fmla="*/ 2147483647 w 76"/>
              <a:gd name="T35" fmla="*/ 0 h 74"/>
              <a:gd name="T36" fmla="*/ 2147483647 w 76"/>
              <a:gd name="T37" fmla="*/ 2147483647 h 74"/>
              <a:gd name="T38" fmla="*/ 2147483647 w 76"/>
              <a:gd name="T39" fmla="*/ 2147483647 h 74"/>
              <a:gd name="T40" fmla="*/ 2147483647 w 76"/>
              <a:gd name="T41" fmla="*/ 2147483647 h 74"/>
              <a:gd name="T42" fmla="*/ 2147483647 w 76"/>
              <a:gd name="T43" fmla="*/ 2147483647 h 74"/>
              <a:gd name="T44" fmla="*/ 2147483647 w 76"/>
              <a:gd name="T45" fmla="*/ 2147483647 h 74"/>
              <a:gd name="T46" fmla="*/ 2147483647 w 76"/>
              <a:gd name="T47" fmla="*/ 2147483647 h 74"/>
              <a:gd name="T48" fmla="*/ 2147483647 w 76"/>
              <a:gd name="T49" fmla="*/ 2147483647 h 74"/>
              <a:gd name="T50" fmla="*/ 2147483647 w 76"/>
              <a:gd name="T51" fmla="*/ 2147483647 h 74"/>
              <a:gd name="T52" fmla="*/ 2147483647 w 76"/>
              <a:gd name="T53" fmla="*/ 2147483647 h 74"/>
              <a:gd name="T54" fmla="*/ 2147483647 w 76"/>
              <a:gd name="T55" fmla="*/ 2147483647 h 74"/>
              <a:gd name="T56" fmla="*/ 2147483647 w 76"/>
              <a:gd name="T57" fmla="*/ 2147483647 h 74"/>
              <a:gd name="T58" fmla="*/ 2147483647 w 76"/>
              <a:gd name="T59" fmla="*/ 2147483647 h 74"/>
              <a:gd name="T60" fmla="*/ 2147483647 w 76"/>
              <a:gd name="T61" fmla="*/ 2147483647 h 74"/>
              <a:gd name="T62" fmla="*/ 2147483647 w 76"/>
              <a:gd name="T63" fmla="*/ 2147483647 h 74"/>
              <a:gd name="T64" fmla="*/ 2147483647 w 76"/>
              <a:gd name="T65" fmla="*/ 2147483647 h 74"/>
              <a:gd name="T66" fmla="*/ 2147483647 w 76"/>
              <a:gd name="T67" fmla="*/ 2147483647 h 74"/>
              <a:gd name="T68" fmla="*/ 2147483647 w 76"/>
              <a:gd name="T69" fmla="*/ 2147483647 h 74"/>
              <a:gd name="T70" fmla="*/ 2147483647 w 76"/>
              <a:gd name="T71" fmla="*/ 2147483647 h 74"/>
              <a:gd name="T72" fmla="*/ 2147483647 w 76"/>
              <a:gd name="T73" fmla="*/ 2147483647 h 7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
              <a:gd name="T112" fmla="*/ 0 h 74"/>
              <a:gd name="T113" fmla="*/ 76 w 76"/>
              <a:gd name="T114" fmla="*/ 74 h 7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 h="74">
                <a:moveTo>
                  <a:pt x="50" y="50"/>
                </a:moveTo>
                <a:lnTo>
                  <a:pt x="20" y="50"/>
                </a:lnTo>
                <a:lnTo>
                  <a:pt x="16" y="62"/>
                </a:lnTo>
                <a:lnTo>
                  <a:pt x="14" y="66"/>
                </a:lnTo>
                <a:lnTo>
                  <a:pt x="14" y="68"/>
                </a:lnTo>
                <a:lnTo>
                  <a:pt x="14" y="70"/>
                </a:lnTo>
                <a:lnTo>
                  <a:pt x="16" y="72"/>
                </a:lnTo>
                <a:lnTo>
                  <a:pt x="18" y="72"/>
                </a:lnTo>
                <a:lnTo>
                  <a:pt x="22" y="72"/>
                </a:lnTo>
                <a:lnTo>
                  <a:pt x="22" y="74"/>
                </a:lnTo>
                <a:lnTo>
                  <a:pt x="0" y="74"/>
                </a:lnTo>
                <a:lnTo>
                  <a:pt x="0" y="72"/>
                </a:lnTo>
                <a:lnTo>
                  <a:pt x="4" y="72"/>
                </a:lnTo>
                <a:lnTo>
                  <a:pt x="6" y="70"/>
                </a:lnTo>
                <a:lnTo>
                  <a:pt x="8" y="66"/>
                </a:lnTo>
                <a:lnTo>
                  <a:pt x="12" y="60"/>
                </a:lnTo>
                <a:lnTo>
                  <a:pt x="38" y="0"/>
                </a:lnTo>
                <a:lnTo>
                  <a:pt x="40" y="0"/>
                </a:lnTo>
                <a:lnTo>
                  <a:pt x="64" y="60"/>
                </a:lnTo>
                <a:lnTo>
                  <a:pt x="66" y="66"/>
                </a:lnTo>
                <a:lnTo>
                  <a:pt x="70" y="70"/>
                </a:lnTo>
                <a:lnTo>
                  <a:pt x="72" y="72"/>
                </a:lnTo>
                <a:lnTo>
                  <a:pt x="76" y="72"/>
                </a:lnTo>
                <a:lnTo>
                  <a:pt x="76" y="74"/>
                </a:lnTo>
                <a:lnTo>
                  <a:pt x="48" y="74"/>
                </a:lnTo>
                <a:lnTo>
                  <a:pt x="48" y="72"/>
                </a:lnTo>
                <a:lnTo>
                  <a:pt x="52" y="72"/>
                </a:lnTo>
                <a:lnTo>
                  <a:pt x="54" y="72"/>
                </a:lnTo>
                <a:lnTo>
                  <a:pt x="54" y="70"/>
                </a:lnTo>
                <a:lnTo>
                  <a:pt x="56" y="68"/>
                </a:lnTo>
                <a:lnTo>
                  <a:pt x="54" y="64"/>
                </a:lnTo>
                <a:lnTo>
                  <a:pt x="54" y="60"/>
                </a:lnTo>
                <a:lnTo>
                  <a:pt x="50" y="50"/>
                </a:lnTo>
                <a:close/>
                <a:moveTo>
                  <a:pt x="48" y="46"/>
                </a:moveTo>
                <a:lnTo>
                  <a:pt x="36" y="18"/>
                </a:lnTo>
                <a:lnTo>
                  <a:pt x="22" y="46"/>
                </a:lnTo>
                <a:lnTo>
                  <a:pt x="48" y="46"/>
                </a:lnTo>
                <a:close/>
              </a:path>
            </a:pathLst>
          </a:custGeom>
          <a:solidFill>
            <a:srgbClr val="000000"/>
          </a:solidFill>
          <a:ln w="0">
            <a:solidFill>
              <a:srgbClr val="000000"/>
            </a:solidFill>
            <a:prstDash val="solid"/>
            <a:round/>
            <a:headEnd/>
            <a:tailEnd/>
          </a:ln>
        </p:spPr>
        <p:txBody>
          <a:bodyPr/>
          <a:lstStyle/>
          <a:p>
            <a:endParaRPr lang="en-US"/>
          </a:p>
        </p:txBody>
      </p:sp>
      <p:sp>
        <p:nvSpPr>
          <p:cNvPr id="14354" name="Freeform 22">
            <a:extLst>
              <a:ext uri="{FF2B5EF4-FFF2-40B4-BE49-F238E27FC236}">
                <a16:creationId xmlns:a16="http://schemas.microsoft.com/office/drawing/2014/main" id="{04E9FBF4-0D42-A644-A17A-B474BBCCD4EE}"/>
              </a:ext>
            </a:extLst>
          </p:cNvPr>
          <p:cNvSpPr>
            <a:spLocks noEditPoints="1"/>
          </p:cNvSpPr>
          <p:nvPr/>
        </p:nvSpPr>
        <p:spPr bwMode="auto">
          <a:xfrm>
            <a:off x="7019925" y="2889250"/>
            <a:ext cx="92075" cy="34925"/>
          </a:xfrm>
          <a:custGeom>
            <a:avLst/>
            <a:gdLst>
              <a:gd name="T0" fmla="*/ 0 w 58"/>
              <a:gd name="T1" fmla="*/ 0 h 22"/>
              <a:gd name="T2" fmla="*/ 2147483647 w 58"/>
              <a:gd name="T3" fmla="*/ 0 h 22"/>
              <a:gd name="T4" fmla="*/ 2147483647 w 58"/>
              <a:gd name="T5" fmla="*/ 2147483647 h 22"/>
              <a:gd name="T6" fmla="*/ 0 w 58"/>
              <a:gd name="T7" fmla="*/ 2147483647 h 22"/>
              <a:gd name="T8" fmla="*/ 0 w 58"/>
              <a:gd name="T9" fmla="*/ 0 h 22"/>
              <a:gd name="T10" fmla="*/ 0 w 58"/>
              <a:gd name="T11" fmla="*/ 2147483647 h 22"/>
              <a:gd name="T12" fmla="*/ 2147483647 w 58"/>
              <a:gd name="T13" fmla="*/ 2147483647 h 22"/>
              <a:gd name="T14" fmla="*/ 2147483647 w 58"/>
              <a:gd name="T15" fmla="*/ 2147483647 h 22"/>
              <a:gd name="T16" fmla="*/ 0 w 58"/>
              <a:gd name="T17" fmla="*/ 2147483647 h 22"/>
              <a:gd name="T18" fmla="*/ 0 w 58"/>
              <a:gd name="T19" fmla="*/ 2147483647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
              <a:gd name="T31" fmla="*/ 0 h 22"/>
              <a:gd name="T32" fmla="*/ 58 w 58"/>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 h="22">
                <a:moveTo>
                  <a:pt x="0" y="0"/>
                </a:moveTo>
                <a:lnTo>
                  <a:pt x="58" y="0"/>
                </a:lnTo>
                <a:lnTo>
                  <a:pt x="58" y="4"/>
                </a:lnTo>
                <a:lnTo>
                  <a:pt x="0" y="4"/>
                </a:lnTo>
                <a:lnTo>
                  <a:pt x="0" y="0"/>
                </a:lnTo>
                <a:close/>
                <a:moveTo>
                  <a:pt x="0" y="18"/>
                </a:moveTo>
                <a:lnTo>
                  <a:pt x="58" y="18"/>
                </a:lnTo>
                <a:lnTo>
                  <a:pt x="58" y="22"/>
                </a:lnTo>
                <a:lnTo>
                  <a:pt x="0" y="22"/>
                </a:lnTo>
                <a:lnTo>
                  <a:pt x="0" y="18"/>
                </a:lnTo>
                <a:close/>
              </a:path>
            </a:pathLst>
          </a:custGeom>
          <a:solidFill>
            <a:srgbClr val="000000"/>
          </a:solidFill>
          <a:ln w="0">
            <a:solidFill>
              <a:srgbClr val="000000"/>
            </a:solidFill>
            <a:prstDash val="solid"/>
            <a:round/>
            <a:headEnd/>
            <a:tailEnd/>
          </a:ln>
        </p:spPr>
        <p:txBody>
          <a:bodyPr/>
          <a:lstStyle/>
          <a:p>
            <a:endParaRPr lang="en-US"/>
          </a:p>
        </p:txBody>
      </p:sp>
      <p:sp>
        <p:nvSpPr>
          <p:cNvPr id="14355" name="Freeform 23">
            <a:extLst>
              <a:ext uri="{FF2B5EF4-FFF2-40B4-BE49-F238E27FC236}">
                <a16:creationId xmlns:a16="http://schemas.microsoft.com/office/drawing/2014/main" id="{CB8F1BD9-03FD-7141-9E2A-16621F3167E5}"/>
              </a:ext>
            </a:extLst>
          </p:cNvPr>
          <p:cNvSpPr>
            <a:spLocks/>
          </p:cNvSpPr>
          <p:nvPr/>
        </p:nvSpPr>
        <p:spPr bwMode="auto">
          <a:xfrm>
            <a:off x="7175500" y="2847975"/>
            <a:ext cx="44450" cy="117475"/>
          </a:xfrm>
          <a:custGeom>
            <a:avLst/>
            <a:gdLst>
              <a:gd name="T0" fmla="*/ 0 w 28"/>
              <a:gd name="T1" fmla="*/ 2147483647 h 74"/>
              <a:gd name="T2" fmla="*/ 2147483647 w 28"/>
              <a:gd name="T3" fmla="*/ 0 h 74"/>
              <a:gd name="T4" fmla="*/ 2147483647 w 28"/>
              <a:gd name="T5" fmla="*/ 0 h 74"/>
              <a:gd name="T6" fmla="*/ 2147483647 w 28"/>
              <a:gd name="T7" fmla="*/ 2147483647 h 74"/>
              <a:gd name="T8" fmla="*/ 2147483647 w 28"/>
              <a:gd name="T9" fmla="*/ 2147483647 h 74"/>
              <a:gd name="T10" fmla="*/ 2147483647 w 28"/>
              <a:gd name="T11" fmla="*/ 2147483647 h 74"/>
              <a:gd name="T12" fmla="*/ 2147483647 w 28"/>
              <a:gd name="T13" fmla="*/ 2147483647 h 74"/>
              <a:gd name="T14" fmla="*/ 2147483647 w 28"/>
              <a:gd name="T15" fmla="*/ 2147483647 h 74"/>
              <a:gd name="T16" fmla="*/ 2147483647 w 28"/>
              <a:gd name="T17" fmla="*/ 2147483647 h 74"/>
              <a:gd name="T18" fmla="*/ 2147483647 w 28"/>
              <a:gd name="T19" fmla="*/ 2147483647 h 74"/>
              <a:gd name="T20" fmla="*/ 2147483647 w 28"/>
              <a:gd name="T21" fmla="*/ 2147483647 h 74"/>
              <a:gd name="T22" fmla="*/ 2147483647 w 28"/>
              <a:gd name="T23" fmla="*/ 2147483647 h 74"/>
              <a:gd name="T24" fmla="*/ 2147483647 w 28"/>
              <a:gd name="T25" fmla="*/ 2147483647 h 74"/>
              <a:gd name="T26" fmla="*/ 2147483647 w 28"/>
              <a:gd name="T27" fmla="*/ 2147483647 h 74"/>
              <a:gd name="T28" fmla="*/ 2147483647 w 28"/>
              <a:gd name="T29" fmla="*/ 2147483647 h 74"/>
              <a:gd name="T30" fmla="*/ 2147483647 w 28"/>
              <a:gd name="T31" fmla="*/ 2147483647 h 74"/>
              <a:gd name="T32" fmla="*/ 2147483647 w 28"/>
              <a:gd name="T33" fmla="*/ 2147483647 h 74"/>
              <a:gd name="T34" fmla="*/ 2147483647 w 28"/>
              <a:gd name="T35" fmla="*/ 2147483647 h 74"/>
              <a:gd name="T36" fmla="*/ 2147483647 w 28"/>
              <a:gd name="T37" fmla="*/ 2147483647 h 74"/>
              <a:gd name="T38" fmla="*/ 2147483647 w 28"/>
              <a:gd name="T39" fmla="*/ 2147483647 h 74"/>
              <a:gd name="T40" fmla="*/ 2147483647 w 28"/>
              <a:gd name="T41" fmla="*/ 2147483647 h 74"/>
              <a:gd name="T42" fmla="*/ 2147483647 w 28"/>
              <a:gd name="T43" fmla="*/ 2147483647 h 74"/>
              <a:gd name="T44" fmla="*/ 2147483647 w 28"/>
              <a:gd name="T45" fmla="*/ 2147483647 h 74"/>
              <a:gd name="T46" fmla="*/ 2147483647 w 28"/>
              <a:gd name="T47" fmla="*/ 2147483647 h 74"/>
              <a:gd name="T48" fmla="*/ 2147483647 w 28"/>
              <a:gd name="T49" fmla="*/ 2147483647 h 74"/>
              <a:gd name="T50" fmla="*/ 2147483647 w 28"/>
              <a:gd name="T51" fmla="*/ 2147483647 h 74"/>
              <a:gd name="T52" fmla="*/ 2147483647 w 28"/>
              <a:gd name="T53" fmla="*/ 2147483647 h 74"/>
              <a:gd name="T54" fmla="*/ 2147483647 w 28"/>
              <a:gd name="T55" fmla="*/ 2147483647 h 74"/>
              <a:gd name="T56" fmla="*/ 0 w 28"/>
              <a:gd name="T57" fmla="*/ 2147483647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
              <a:gd name="T88" fmla="*/ 0 h 74"/>
              <a:gd name="T89" fmla="*/ 28 w 28"/>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 h="74">
                <a:moveTo>
                  <a:pt x="0" y="8"/>
                </a:moveTo>
                <a:lnTo>
                  <a:pt x="18" y="0"/>
                </a:lnTo>
                <a:lnTo>
                  <a:pt x="20" y="0"/>
                </a:lnTo>
                <a:lnTo>
                  <a:pt x="20" y="62"/>
                </a:lnTo>
                <a:lnTo>
                  <a:pt x="20" y="66"/>
                </a:lnTo>
                <a:lnTo>
                  <a:pt x="20" y="70"/>
                </a:lnTo>
                <a:lnTo>
                  <a:pt x="22" y="70"/>
                </a:lnTo>
                <a:lnTo>
                  <a:pt x="22" y="72"/>
                </a:lnTo>
                <a:lnTo>
                  <a:pt x="24" y="72"/>
                </a:lnTo>
                <a:lnTo>
                  <a:pt x="28" y="72"/>
                </a:lnTo>
                <a:lnTo>
                  <a:pt x="28" y="74"/>
                </a:lnTo>
                <a:lnTo>
                  <a:pt x="2" y="74"/>
                </a:lnTo>
                <a:lnTo>
                  <a:pt x="2" y="72"/>
                </a:lnTo>
                <a:lnTo>
                  <a:pt x="6" y="72"/>
                </a:lnTo>
                <a:lnTo>
                  <a:pt x="8" y="72"/>
                </a:lnTo>
                <a:lnTo>
                  <a:pt x="10" y="72"/>
                </a:lnTo>
                <a:lnTo>
                  <a:pt x="10" y="70"/>
                </a:lnTo>
                <a:lnTo>
                  <a:pt x="10" y="68"/>
                </a:lnTo>
                <a:lnTo>
                  <a:pt x="10" y="62"/>
                </a:lnTo>
                <a:lnTo>
                  <a:pt x="10" y="22"/>
                </a:lnTo>
                <a:lnTo>
                  <a:pt x="10" y="14"/>
                </a:lnTo>
                <a:lnTo>
                  <a:pt x="10" y="12"/>
                </a:lnTo>
                <a:lnTo>
                  <a:pt x="10" y="10"/>
                </a:lnTo>
                <a:lnTo>
                  <a:pt x="8" y="8"/>
                </a:lnTo>
                <a:lnTo>
                  <a:pt x="6" y="8"/>
                </a:lnTo>
                <a:lnTo>
                  <a:pt x="4" y="8"/>
                </a:lnTo>
                <a:lnTo>
                  <a:pt x="2" y="10"/>
                </a:lnTo>
                <a:lnTo>
                  <a:pt x="0" y="8"/>
                </a:lnTo>
                <a:close/>
              </a:path>
            </a:pathLst>
          </a:custGeom>
          <a:solidFill>
            <a:srgbClr val="000000"/>
          </a:solidFill>
          <a:ln w="0">
            <a:solidFill>
              <a:srgbClr val="000000"/>
            </a:solidFill>
            <a:prstDash val="solid"/>
            <a:round/>
            <a:headEnd/>
            <a:tailEnd/>
          </a:ln>
        </p:spPr>
        <p:txBody>
          <a:bodyPr/>
          <a:lstStyle/>
          <a:p>
            <a:endParaRPr lang="en-US"/>
          </a:p>
        </p:txBody>
      </p:sp>
      <p:sp>
        <p:nvSpPr>
          <p:cNvPr id="14356" name="Freeform 24">
            <a:extLst>
              <a:ext uri="{FF2B5EF4-FFF2-40B4-BE49-F238E27FC236}">
                <a16:creationId xmlns:a16="http://schemas.microsoft.com/office/drawing/2014/main" id="{E11CD16B-3FFE-3148-ACD3-3F65CADC4759}"/>
              </a:ext>
            </a:extLst>
          </p:cNvPr>
          <p:cNvSpPr>
            <a:spLocks noEditPoints="1"/>
          </p:cNvSpPr>
          <p:nvPr/>
        </p:nvSpPr>
        <p:spPr bwMode="auto">
          <a:xfrm>
            <a:off x="7248525" y="2847975"/>
            <a:ext cx="73025" cy="120650"/>
          </a:xfrm>
          <a:custGeom>
            <a:avLst/>
            <a:gdLst>
              <a:gd name="T0" fmla="*/ 0 w 46"/>
              <a:gd name="T1" fmla="*/ 2147483647 h 76"/>
              <a:gd name="T2" fmla="*/ 2147483647 w 46"/>
              <a:gd name="T3" fmla="*/ 2147483647 h 76"/>
              <a:gd name="T4" fmla="*/ 2147483647 w 46"/>
              <a:gd name="T5" fmla="*/ 2147483647 h 76"/>
              <a:gd name="T6" fmla="*/ 2147483647 w 46"/>
              <a:gd name="T7" fmla="*/ 2147483647 h 76"/>
              <a:gd name="T8" fmla="*/ 2147483647 w 46"/>
              <a:gd name="T9" fmla="*/ 2147483647 h 76"/>
              <a:gd name="T10" fmla="*/ 2147483647 w 46"/>
              <a:gd name="T11" fmla="*/ 2147483647 h 76"/>
              <a:gd name="T12" fmla="*/ 2147483647 w 46"/>
              <a:gd name="T13" fmla="*/ 0 h 76"/>
              <a:gd name="T14" fmla="*/ 2147483647 w 46"/>
              <a:gd name="T15" fmla="*/ 2147483647 h 76"/>
              <a:gd name="T16" fmla="*/ 2147483647 w 46"/>
              <a:gd name="T17" fmla="*/ 2147483647 h 76"/>
              <a:gd name="T18" fmla="*/ 2147483647 w 46"/>
              <a:gd name="T19" fmla="*/ 2147483647 h 76"/>
              <a:gd name="T20" fmla="*/ 2147483647 w 46"/>
              <a:gd name="T21" fmla="*/ 2147483647 h 76"/>
              <a:gd name="T22" fmla="*/ 2147483647 w 46"/>
              <a:gd name="T23" fmla="*/ 2147483647 h 76"/>
              <a:gd name="T24" fmla="*/ 2147483647 w 46"/>
              <a:gd name="T25" fmla="*/ 2147483647 h 76"/>
              <a:gd name="T26" fmla="*/ 2147483647 w 46"/>
              <a:gd name="T27" fmla="*/ 2147483647 h 76"/>
              <a:gd name="T28" fmla="*/ 2147483647 w 46"/>
              <a:gd name="T29" fmla="*/ 2147483647 h 76"/>
              <a:gd name="T30" fmla="*/ 2147483647 w 46"/>
              <a:gd name="T31" fmla="*/ 2147483647 h 76"/>
              <a:gd name="T32" fmla="*/ 2147483647 w 46"/>
              <a:gd name="T33" fmla="*/ 2147483647 h 76"/>
              <a:gd name="T34" fmla="*/ 2147483647 w 46"/>
              <a:gd name="T35" fmla="*/ 2147483647 h 76"/>
              <a:gd name="T36" fmla="*/ 2147483647 w 46"/>
              <a:gd name="T37" fmla="*/ 2147483647 h 76"/>
              <a:gd name="T38" fmla="*/ 2147483647 w 46"/>
              <a:gd name="T39" fmla="*/ 2147483647 h 76"/>
              <a:gd name="T40" fmla="*/ 2147483647 w 46"/>
              <a:gd name="T41" fmla="*/ 2147483647 h 76"/>
              <a:gd name="T42" fmla="*/ 2147483647 w 46"/>
              <a:gd name="T43" fmla="*/ 2147483647 h 76"/>
              <a:gd name="T44" fmla="*/ 2147483647 w 46"/>
              <a:gd name="T45" fmla="*/ 2147483647 h 76"/>
              <a:gd name="T46" fmla="*/ 2147483647 w 46"/>
              <a:gd name="T47" fmla="*/ 2147483647 h 76"/>
              <a:gd name="T48" fmla="*/ 0 w 46"/>
              <a:gd name="T49" fmla="*/ 2147483647 h 76"/>
              <a:gd name="T50" fmla="*/ 2147483647 w 46"/>
              <a:gd name="T51" fmla="*/ 2147483647 h 76"/>
              <a:gd name="T52" fmla="*/ 2147483647 w 46"/>
              <a:gd name="T53" fmla="*/ 2147483647 h 76"/>
              <a:gd name="T54" fmla="*/ 2147483647 w 46"/>
              <a:gd name="T55" fmla="*/ 2147483647 h 76"/>
              <a:gd name="T56" fmla="*/ 2147483647 w 46"/>
              <a:gd name="T57" fmla="*/ 2147483647 h 76"/>
              <a:gd name="T58" fmla="*/ 2147483647 w 46"/>
              <a:gd name="T59" fmla="*/ 2147483647 h 76"/>
              <a:gd name="T60" fmla="*/ 2147483647 w 46"/>
              <a:gd name="T61" fmla="*/ 2147483647 h 76"/>
              <a:gd name="T62" fmla="*/ 2147483647 w 46"/>
              <a:gd name="T63" fmla="*/ 2147483647 h 76"/>
              <a:gd name="T64" fmla="*/ 2147483647 w 46"/>
              <a:gd name="T65" fmla="*/ 2147483647 h 76"/>
              <a:gd name="T66" fmla="*/ 2147483647 w 46"/>
              <a:gd name="T67" fmla="*/ 2147483647 h 76"/>
              <a:gd name="T68" fmla="*/ 2147483647 w 46"/>
              <a:gd name="T69" fmla="*/ 2147483647 h 76"/>
              <a:gd name="T70" fmla="*/ 2147483647 w 46"/>
              <a:gd name="T71" fmla="*/ 2147483647 h 76"/>
              <a:gd name="T72" fmla="*/ 2147483647 w 46"/>
              <a:gd name="T73" fmla="*/ 2147483647 h 76"/>
              <a:gd name="T74" fmla="*/ 2147483647 w 46"/>
              <a:gd name="T75" fmla="*/ 2147483647 h 76"/>
              <a:gd name="T76" fmla="*/ 2147483647 w 46"/>
              <a:gd name="T77" fmla="*/ 2147483647 h 76"/>
              <a:gd name="T78" fmla="*/ 2147483647 w 46"/>
              <a:gd name="T79" fmla="*/ 2147483647 h 76"/>
              <a:gd name="T80" fmla="*/ 2147483647 w 46"/>
              <a:gd name="T81" fmla="*/ 2147483647 h 76"/>
              <a:gd name="T82" fmla="*/ 2147483647 w 46"/>
              <a:gd name="T83" fmla="*/ 2147483647 h 76"/>
              <a:gd name="T84" fmla="*/ 2147483647 w 46"/>
              <a:gd name="T85" fmla="*/ 2147483647 h 76"/>
              <a:gd name="T86" fmla="*/ 2147483647 w 46"/>
              <a:gd name="T87" fmla="*/ 2147483647 h 76"/>
              <a:gd name="T88" fmla="*/ 2147483647 w 46"/>
              <a:gd name="T89" fmla="*/ 2147483647 h 76"/>
              <a:gd name="T90" fmla="*/ 2147483647 w 46"/>
              <a:gd name="T91" fmla="*/ 2147483647 h 76"/>
              <a:gd name="T92" fmla="*/ 2147483647 w 46"/>
              <a:gd name="T93" fmla="*/ 2147483647 h 76"/>
              <a:gd name="T94" fmla="*/ 2147483647 w 46"/>
              <a:gd name="T95" fmla="*/ 2147483647 h 76"/>
              <a:gd name="T96" fmla="*/ 2147483647 w 46"/>
              <a:gd name="T97" fmla="*/ 2147483647 h 76"/>
              <a:gd name="T98" fmla="*/ 2147483647 w 46"/>
              <a:gd name="T99" fmla="*/ 2147483647 h 76"/>
              <a:gd name="T100" fmla="*/ 2147483647 w 46"/>
              <a:gd name="T101" fmla="*/ 2147483647 h 7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6"/>
              <a:gd name="T154" fmla="*/ 0 h 76"/>
              <a:gd name="T155" fmla="*/ 46 w 46"/>
              <a:gd name="T156" fmla="*/ 76 h 7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6" h="76">
                <a:moveTo>
                  <a:pt x="0" y="38"/>
                </a:moveTo>
                <a:lnTo>
                  <a:pt x="2" y="28"/>
                </a:lnTo>
                <a:lnTo>
                  <a:pt x="4" y="18"/>
                </a:lnTo>
                <a:lnTo>
                  <a:pt x="8" y="10"/>
                </a:lnTo>
                <a:lnTo>
                  <a:pt x="14" y="4"/>
                </a:lnTo>
                <a:lnTo>
                  <a:pt x="18" y="2"/>
                </a:lnTo>
                <a:lnTo>
                  <a:pt x="24" y="0"/>
                </a:lnTo>
                <a:lnTo>
                  <a:pt x="28" y="2"/>
                </a:lnTo>
                <a:lnTo>
                  <a:pt x="34" y="4"/>
                </a:lnTo>
                <a:lnTo>
                  <a:pt x="38" y="10"/>
                </a:lnTo>
                <a:lnTo>
                  <a:pt x="42" y="18"/>
                </a:lnTo>
                <a:lnTo>
                  <a:pt x="44" y="26"/>
                </a:lnTo>
                <a:lnTo>
                  <a:pt x="46" y="38"/>
                </a:lnTo>
                <a:lnTo>
                  <a:pt x="46" y="48"/>
                </a:lnTo>
                <a:lnTo>
                  <a:pt x="42" y="58"/>
                </a:lnTo>
                <a:lnTo>
                  <a:pt x="38" y="66"/>
                </a:lnTo>
                <a:lnTo>
                  <a:pt x="34" y="72"/>
                </a:lnTo>
                <a:lnTo>
                  <a:pt x="28" y="74"/>
                </a:lnTo>
                <a:lnTo>
                  <a:pt x="24" y="76"/>
                </a:lnTo>
                <a:lnTo>
                  <a:pt x="16" y="74"/>
                </a:lnTo>
                <a:lnTo>
                  <a:pt x="12" y="70"/>
                </a:lnTo>
                <a:lnTo>
                  <a:pt x="6" y="64"/>
                </a:lnTo>
                <a:lnTo>
                  <a:pt x="4" y="56"/>
                </a:lnTo>
                <a:lnTo>
                  <a:pt x="2" y="48"/>
                </a:lnTo>
                <a:lnTo>
                  <a:pt x="0" y="38"/>
                </a:lnTo>
                <a:close/>
                <a:moveTo>
                  <a:pt x="12" y="40"/>
                </a:moveTo>
                <a:lnTo>
                  <a:pt x="12" y="50"/>
                </a:lnTo>
                <a:lnTo>
                  <a:pt x="12" y="58"/>
                </a:lnTo>
                <a:lnTo>
                  <a:pt x="14" y="64"/>
                </a:lnTo>
                <a:lnTo>
                  <a:pt x="16" y="68"/>
                </a:lnTo>
                <a:lnTo>
                  <a:pt x="20" y="70"/>
                </a:lnTo>
                <a:lnTo>
                  <a:pt x="24" y="72"/>
                </a:lnTo>
                <a:lnTo>
                  <a:pt x="26" y="72"/>
                </a:lnTo>
                <a:lnTo>
                  <a:pt x="28" y="70"/>
                </a:lnTo>
                <a:lnTo>
                  <a:pt x="32" y="66"/>
                </a:lnTo>
                <a:lnTo>
                  <a:pt x="34" y="60"/>
                </a:lnTo>
                <a:lnTo>
                  <a:pt x="34" y="54"/>
                </a:lnTo>
                <a:lnTo>
                  <a:pt x="36" y="46"/>
                </a:lnTo>
                <a:lnTo>
                  <a:pt x="36" y="36"/>
                </a:lnTo>
                <a:lnTo>
                  <a:pt x="36" y="24"/>
                </a:lnTo>
                <a:lnTo>
                  <a:pt x="34" y="14"/>
                </a:lnTo>
                <a:lnTo>
                  <a:pt x="32" y="10"/>
                </a:lnTo>
                <a:lnTo>
                  <a:pt x="28" y="6"/>
                </a:lnTo>
                <a:lnTo>
                  <a:pt x="26" y="4"/>
                </a:lnTo>
                <a:lnTo>
                  <a:pt x="24" y="4"/>
                </a:lnTo>
                <a:lnTo>
                  <a:pt x="20" y="6"/>
                </a:lnTo>
                <a:lnTo>
                  <a:pt x="18" y="8"/>
                </a:lnTo>
                <a:lnTo>
                  <a:pt x="14" y="14"/>
                </a:lnTo>
                <a:lnTo>
                  <a:pt x="12" y="22"/>
                </a:lnTo>
                <a:lnTo>
                  <a:pt x="12" y="30"/>
                </a:lnTo>
                <a:lnTo>
                  <a:pt x="12" y="40"/>
                </a:lnTo>
                <a:close/>
              </a:path>
            </a:pathLst>
          </a:custGeom>
          <a:solidFill>
            <a:srgbClr val="000000"/>
          </a:solidFill>
          <a:ln w="0">
            <a:solidFill>
              <a:srgbClr val="000000"/>
            </a:solidFill>
            <a:prstDash val="solid"/>
            <a:round/>
            <a:headEnd/>
            <a:tailEnd/>
          </a:ln>
        </p:spPr>
        <p:txBody>
          <a:bodyPr/>
          <a:lstStyle/>
          <a:p>
            <a:endParaRPr lang="en-US"/>
          </a:p>
        </p:txBody>
      </p:sp>
      <p:sp>
        <p:nvSpPr>
          <p:cNvPr id="14357" name="Freeform 25">
            <a:extLst>
              <a:ext uri="{FF2B5EF4-FFF2-40B4-BE49-F238E27FC236}">
                <a16:creationId xmlns:a16="http://schemas.microsoft.com/office/drawing/2014/main" id="{40292160-FEEC-D54F-9B91-A7C7FCDB96DF}"/>
              </a:ext>
            </a:extLst>
          </p:cNvPr>
          <p:cNvSpPr>
            <a:spLocks noEditPoints="1"/>
          </p:cNvSpPr>
          <p:nvPr/>
        </p:nvSpPr>
        <p:spPr bwMode="auto">
          <a:xfrm>
            <a:off x="7334250" y="2847975"/>
            <a:ext cx="73025" cy="120650"/>
          </a:xfrm>
          <a:custGeom>
            <a:avLst/>
            <a:gdLst>
              <a:gd name="T0" fmla="*/ 0 w 46"/>
              <a:gd name="T1" fmla="*/ 2147483647 h 76"/>
              <a:gd name="T2" fmla="*/ 2147483647 w 46"/>
              <a:gd name="T3" fmla="*/ 2147483647 h 76"/>
              <a:gd name="T4" fmla="*/ 2147483647 w 46"/>
              <a:gd name="T5" fmla="*/ 2147483647 h 76"/>
              <a:gd name="T6" fmla="*/ 2147483647 w 46"/>
              <a:gd name="T7" fmla="*/ 2147483647 h 76"/>
              <a:gd name="T8" fmla="*/ 2147483647 w 46"/>
              <a:gd name="T9" fmla="*/ 2147483647 h 76"/>
              <a:gd name="T10" fmla="*/ 2147483647 w 46"/>
              <a:gd name="T11" fmla="*/ 2147483647 h 76"/>
              <a:gd name="T12" fmla="*/ 2147483647 w 46"/>
              <a:gd name="T13" fmla="*/ 0 h 76"/>
              <a:gd name="T14" fmla="*/ 2147483647 w 46"/>
              <a:gd name="T15" fmla="*/ 2147483647 h 76"/>
              <a:gd name="T16" fmla="*/ 2147483647 w 46"/>
              <a:gd name="T17" fmla="*/ 2147483647 h 76"/>
              <a:gd name="T18" fmla="*/ 2147483647 w 46"/>
              <a:gd name="T19" fmla="*/ 2147483647 h 76"/>
              <a:gd name="T20" fmla="*/ 2147483647 w 46"/>
              <a:gd name="T21" fmla="*/ 2147483647 h 76"/>
              <a:gd name="T22" fmla="*/ 2147483647 w 46"/>
              <a:gd name="T23" fmla="*/ 2147483647 h 76"/>
              <a:gd name="T24" fmla="*/ 2147483647 w 46"/>
              <a:gd name="T25" fmla="*/ 2147483647 h 76"/>
              <a:gd name="T26" fmla="*/ 2147483647 w 46"/>
              <a:gd name="T27" fmla="*/ 2147483647 h 76"/>
              <a:gd name="T28" fmla="*/ 2147483647 w 46"/>
              <a:gd name="T29" fmla="*/ 2147483647 h 76"/>
              <a:gd name="T30" fmla="*/ 2147483647 w 46"/>
              <a:gd name="T31" fmla="*/ 2147483647 h 76"/>
              <a:gd name="T32" fmla="*/ 2147483647 w 46"/>
              <a:gd name="T33" fmla="*/ 2147483647 h 76"/>
              <a:gd name="T34" fmla="*/ 2147483647 w 46"/>
              <a:gd name="T35" fmla="*/ 2147483647 h 76"/>
              <a:gd name="T36" fmla="*/ 2147483647 w 46"/>
              <a:gd name="T37" fmla="*/ 2147483647 h 76"/>
              <a:gd name="T38" fmla="*/ 2147483647 w 46"/>
              <a:gd name="T39" fmla="*/ 2147483647 h 76"/>
              <a:gd name="T40" fmla="*/ 2147483647 w 46"/>
              <a:gd name="T41" fmla="*/ 2147483647 h 76"/>
              <a:gd name="T42" fmla="*/ 2147483647 w 46"/>
              <a:gd name="T43" fmla="*/ 2147483647 h 76"/>
              <a:gd name="T44" fmla="*/ 2147483647 w 46"/>
              <a:gd name="T45" fmla="*/ 2147483647 h 76"/>
              <a:gd name="T46" fmla="*/ 2147483647 w 46"/>
              <a:gd name="T47" fmla="*/ 2147483647 h 76"/>
              <a:gd name="T48" fmla="*/ 0 w 46"/>
              <a:gd name="T49" fmla="*/ 2147483647 h 76"/>
              <a:gd name="T50" fmla="*/ 2147483647 w 46"/>
              <a:gd name="T51" fmla="*/ 2147483647 h 76"/>
              <a:gd name="T52" fmla="*/ 2147483647 w 46"/>
              <a:gd name="T53" fmla="*/ 2147483647 h 76"/>
              <a:gd name="T54" fmla="*/ 2147483647 w 46"/>
              <a:gd name="T55" fmla="*/ 2147483647 h 76"/>
              <a:gd name="T56" fmla="*/ 2147483647 w 46"/>
              <a:gd name="T57" fmla="*/ 2147483647 h 76"/>
              <a:gd name="T58" fmla="*/ 2147483647 w 46"/>
              <a:gd name="T59" fmla="*/ 2147483647 h 76"/>
              <a:gd name="T60" fmla="*/ 2147483647 w 46"/>
              <a:gd name="T61" fmla="*/ 2147483647 h 76"/>
              <a:gd name="T62" fmla="*/ 2147483647 w 46"/>
              <a:gd name="T63" fmla="*/ 2147483647 h 76"/>
              <a:gd name="T64" fmla="*/ 2147483647 w 46"/>
              <a:gd name="T65" fmla="*/ 2147483647 h 76"/>
              <a:gd name="T66" fmla="*/ 2147483647 w 46"/>
              <a:gd name="T67" fmla="*/ 2147483647 h 76"/>
              <a:gd name="T68" fmla="*/ 2147483647 w 46"/>
              <a:gd name="T69" fmla="*/ 2147483647 h 76"/>
              <a:gd name="T70" fmla="*/ 2147483647 w 46"/>
              <a:gd name="T71" fmla="*/ 2147483647 h 76"/>
              <a:gd name="T72" fmla="*/ 2147483647 w 46"/>
              <a:gd name="T73" fmla="*/ 2147483647 h 76"/>
              <a:gd name="T74" fmla="*/ 2147483647 w 46"/>
              <a:gd name="T75" fmla="*/ 2147483647 h 76"/>
              <a:gd name="T76" fmla="*/ 2147483647 w 46"/>
              <a:gd name="T77" fmla="*/ 2147483647 h 76"/>
              <a:gd name="T78" fmla="*/ 2147483647 w 46"/>
              <a:gd name="T79" fmla="*/ 2147483647 h 76"/>
              <a:gd name="T80" fmla="*/ 2147483647 w 46"/>
              <a:gd name="T81" fmla="*/ 2147483647 h 76"/>
              <a:gd name="T82" fmla="*/ 2147483647 w 46"/>
              <a:gd name="T83" fmla="*/ 2147483647 h 76"/>
              <a:gd name="T84" fmla="*/ 2147483647 w 46"/>
              <a:gd name="T85" fmla="*/ 2147483647 h 76"/>
              <a:gd name="T86" fmla="*/ 2147483647 w 46"/>
              <a:gd name="T87" fmla="*/ 2147483647 h 76"/>
              <a:gd name="T88" fmla="*/ 2147483647 w 46"/>
              <a:gd name="T89" fmla="*/ 2147483647 h 76"/>
              <a:gd name="T90" fmla="*/ 2147483647 w 46"/>
              <a:gd name="T91" fmla="*/ 2147483647 h 76"/>
              <a:gd name="T92" fmla="*/ 2147483647 w 46"/>
              <a:gd name="T93" fmla="*/ 2147483647 h 76"/>
              <a:gd name="T94" fmla="*/ 2147483647 w 46"/>
              <a:gd name="T95" fmla="*/ 2147483647 h 76"/>
              <a:gd name="T96" fmla="*/ 2147483647 w 46"/>
              <a:gd name="T97" fmla="*/ 2147483647 h 76"/>
              <a:gd name="T98" fmla="*/ 2147483647 w 46"/>
              <a:gd name="T99" fmla="*/ 2147483647 h 76"/>
              <a:gd name="T100" fmla="*/ 2147483647 w 46"/>
              <a:gd name="T101" fmla="*/ 2147483647 h 7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6"/>
              <a:gd name="T154" fmla="*/ 0 h 76"/>
              <a:gd name="T155" fmla="*/ 46 w 46"/>
              <a:gd name="T156" fmla="*/ 76 h 7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6" h="76">
                <a:moveTo>
                  <a:pt x="0" y="38"/>
                </a:moveTo>
                <a:lnTo>
                  <a:pt x="2" y="28"/>
                </a:lnTo>
                <a:lnTo>
                  <a:pt x="4" y="18"/>
                </a:lnTo>
                <a:lnTo>
                  <a:pt x="8" y="10"/>
                </a:lnTo>
                <a:lnTo>
                  <a:pt x="14" y="4"/>
                </a:lnTo>
                <a:lnTo>
                  <a:pt x="18" y="2"/>
                </a:lnTo>
                <a:lnTo>
                  <a:pt x="24" y="0"/>
                </a:lnTo>
                <a:lnTo>
                  <a:pt x="28" y="2"/>
                </a:lnTo>
                <a:lnTo>
                  <a:pt x="34" y="4"/>
                </a:lnTo>
                <a:lnTo>
                  <a:pt x="38" y="10"/>
                </a:lnTo>
                <a:lnTo>
                  <a:pt x="42" y="18"/>
                </a:lnTo>
                <a:lnTo>
                  <a:pt x="44" y="26"/>
                </a:lnTo>
                <a:lnTo>
                  <a:pt x="46" y="38"/>
                </a:lnTo>
                <a:lnTo>
                  <a:pt x="46" y="48"/>
                </a:lnTo>
                <a:lnTo>
                  <a:pt x="42" y="58"/>
                </a:lnTo>
                <a:lnTo>
                  <a:pt x="38" y="66"/>
                </a:lnTo>
                <a:lnTo>
                  <a:pt x="34" y="72"/>
                </a:lnTo>
                <a:lnTo>
                  <a:pt x="28" y="74"/>
                </a:lnTo>
                <a:lnTo>
                  <a:pt x="24" y="76"/>
                </a:lnTo>
                <a:lnTo>
                  <a:pt x="16" y="74"/>
                </a:lnTo>
                <a:lnTo>
                  <a:pt x="12" y="70"/>
                </a:lnTo>
                <a:lnTo>
                  <a:pt x="6" y="64"/>
                </a:lnTo>
                <a:lnTo>
                  <a:pt x="4" y="56"/>
                </a:lnTo>
                <a:lnTo>
                  <a:pt x="2" y="48"/>
                </a:lnTo>
                <a:lnTo>
                  <a:pt x="0" y="38"/>
                </a:lnTo>
                <a:close/>
                <a:moveTo>
                  <a:pt x="12" y="40"/>
                </a:moveTo>
                <a:lnTo>
                  <a:pt x="12" y="50"/>
                </a:lnTo>
                <a:lnTo>
                  <a:pt x="12" y="58"/>
                </a:lnTo>
                <a:lnTo>
                  <a:pt x="14" y="64"/>
                </a:lnTo>
                <a:lnTo>
                  <a:pt x="16" y="68"/>
                </a:lnTo>
                <a:lnTo>
                  <a:pt x="20" y="70"/>
                </a:lnTo>
                <a:lnTo>
                  <a:pt x="24" y="72"/>
                </a:lnTo>
                <a:lnTo>
                  <a:pt x="26" y="72"/>
                </a:lnTo>
                <a:lnTo>
                  <a:pt x="28" y="70"/>
                </a:lnTo>
                <a:lnTo>
                  <a:pt x="32" y="66"/>
                </a:lnTo>
                <a:lnTo>
                  <a:pt x="34" y="60"/>
                </a:lnTo>
                <a:lnTo>
                  <a:pt x="34" y="54"/>
                </a:lnTo>
                <a:lnTo>
                  <a:pt x="36" y="46"/>
                </a:lnTo>
                <a:lnTo>
                  <a:pt x="36" y="36"/>
                </a:lnTo>
                <a:lnTo>
                  <a:pt x="36" y="24"/>
                </a:lnTo>
                <a:lnTo>
                  <a:pt x="34" y="14"/>
                </a:lnTo>
                <a:lnTo>
                  <a:pt x="32" y="10"/>
                </a:lnTo>
                <a:lnTo>
                  <a:pt x="28" y="6"/>
                </a:lnTo>
                <a:lnTo>
                  <a:pt x="26" y="4"/>
                </a:lnTo>
                <a:lnTo>
                  <a:pt x="24" y="4"/>
                </a:lnTo>
                <a:lnTo>
                  <a:pt x="20" y="6"/>
                </a:lnTo>
                <a:lnTo>
                  <a:pt x="18" y="8"/>
                </a:lnTo>
                <a:lnTo>
                  <a:pt x="14" y="14"/>
                </a:lnTo>
                <a:lnTo>
                  <a:pt x="12" y="22"/>
                </a:lnTo>
                <a:lnTo>
                  <a:pt x="12" y="30"/>
                </a:lnTo>
                <a:lnTo>
                  <a:pt x="12" y="40"/>
                </a:lnTo>
                <a:close/>
              </a:path>
            </a:pathLst>
          </a:custGeom>
          <a:solidFill>
            <a:srgbClr val="000000"/>
          </a:solidFill>
          <a:ln w="0">
            <a:solidFill>
              <a:srgbClr val="000000"/>
            </a:solidFill>
            <a:prstDash val="solid"/>
            <a:round/>
            <a:headEnd/>
            <a:tailEnd/>
          </a:ln>
        </p:spPr>
        <p:txBody>
          <a:bodyPr/>
          <a:lstStyle/>
          <a:p>
            <a:endParaRPr lang="en-US"/>
          </a:p>
        </p:txBody>
      </p:sp>
      <p:sp>
        <p:nvSpPr>
          <p:cNvPr id="14358" name="Freeform 26">
            <a:extLst>
              <a:ext uri="{FF2B5EF4-FFF2-40B4-BE49-F238E27FC236}">
                <a16:creationId xmlns:a16="http://schemas.microsoft.com/office/drawing/2014/main" id="{7A11B881-ADB5-5E43-B177-AFB1BA1078F7}"/>
              </a:ext>
            </a:extLst>
          </p:cNvPr>
          <p:cNvSpPr>
            <a:spLocks noEditPoints="1"/>
          </p:cNvSpPr>
          <p:nvPr/>
        </p:nvSpPr>
        <p:spPr bwMode="auto">
          <a:xfrm>
            <a:off x="7419975" y="2847975"/>
            <a:ext cx="73025" cy="120650"/>
          </a:xfrm>
          <a:custGeom>
            <a:avLst/>
            <a:gdLst>
              <a:gd name="T0" fmla="*/ 0 w 46"/>
              <a:gd name="T1" fmla="*/ 2147483647 h 76"/>
              <a:gd name="T2" fmla="*/ 2147483647 w 46"/>
              <a:gd name="T3" fmla="*/ 2147483647 h 76"/>
              <a:gd name="T4" fmla="*/ 2147483647 w 46"/>
              <a:gd name="T5" fmla="*/ 2147483647 h 76"/>
              <a:gd name="T6" fmla="*/ 2147483647 w 46"/>
              <a:gd name="T7" fmla="*/ 2147483647 h 76"/>
              <a:gd name="T8" fmla="*/ 2147483647 w 46"/>
              <a:gd name="T9" fmla="*/ 2147483647 h 76"/>
              <a:gd name="T10" fmla="*/ 2147483647 w 46"/>
              <a:gd name="T11" fmla="*/ 2147483647 h 76"/>
              <a:gd name="T12" fmla="*/ 2147483647 w 46"/>
              <a:gd name="T13" fmla="*/ 0 h 76"/>
              <a:gd name="T14" fmla="*/ 2147483647 w 46"/>
              <a:gd name="T15" fmla="*/ 2147483647 h 76"/>
              <a:gd name="T16" fmla="*/ 2147483647 w 46"/>
              <a:gd name="T17" fmla="*/ 2147483647 h 76"/>
              <a:gd name="T18" fmla="*/ 2147483647 w 46"/>
              <a:gd name="T19" fmla="*/ 2147483647 h 76"/>
              <a:gd name="T20" fmla="*/ 2147483647 w 46"/>
              <a:gd name="T21" fmla="*/ 2147483647 h 76"/>
              <a:gd name="T22" fmla="*/ 2147483647 w 46"/>
              <a:gd name="T23" fmla="*/ 2147483647 h 76"/>
              <a:gd name="T24" fmla="*/ 2147483647 w 46"/>
              <a:gd name="T25" fmla="*/ 2147483647 h 76"/>
              <a:gd name="T26" fmla="*/ 2147483647 w 46"/>
              <a:gd name="T27" fmla="*/ 2147483647 h 76"/>
              <a:gd name="T28" fmla="*/ 2147483647 w 46"/>
              <a:gd name="T29" fmla="*/ 2147483647 h 76"/>
              <a:gd name="T30" fmla="*/ 2147483647 w 46"/>
              <a:gd name="T31" fmla="*/ 2147483647 h 76"/>
              <a:gd name="T32" fmla="*/ 2147483647 w 46"/>
              <a:gd name="T33" fmla="*/ 2147483647 h 76"/>
              <a:gd name="T34" fmla="*/ 2147483647 w 46"/>
              <a:gd name="T35" fmla="*/ 2147483647 h 76"/>
              <a:gd name="T36" fmla="*/ 2147483647 w 46"/>
              <a:gd name="T37" fmla="*/ 2147483647 h 76"/>
              <a:gd name="T38" fmla="*/ 2147483647 w 46"/>
              <a:gd name="T39" fmla="*/ 2147483647 h 76"/>
              <a:gd name="T40" fmla="*/ 2147483647 w 46"/>
              <a:gd name="T41" fmla="*/ 2147483647 h 76"/>
              <a:gd name="T42" fmla="*/ 2147483647 w 46"/>
              <a:gd name="T43" fmla="*/ 2147483647 h 76"/>
              <a:gd name="T44" fmla="*/ 2147483647 w 46"/>
              <a:gd name="T45" fmla="*/ 2147483647 h 76"/>
              <a:gd name="T46" fmla="*/ 2147483647 w 46"/>
              <a:gd name="T47" fmla="*/ 2147483647 h 76"/>
              <a:gd name="T48" fmla="*/ 0 w 46"/>
              <a:gd name="T49" fmla="*/ 2147483647 h 76"/>
              <a:gd name="T50" fmla="*/ 2147483647 w 46"/>
              <a:gd name="T51" fmla="*/ 2147483647 h 76"/>
              <a:gd name="T52" fmla="*/ 2147483647 w 46"/>
              <a:gd name="T53" fmla="*/ 2147483647 h 76"/>
              <a:gd name="T54" fmla="*/ 2147483647 w 46"/>
              <a:gd name="T55" fmla="*/ 2147483647 h 76"/>
              <a:gd name="T56" fmla="*/ 2147483647 w 46"/>
              <a:gd name="T57" fmla="*/ 2147483647 h 76"/>
              <a:gd name="T58" fmla="*/ 2147483647 w 46"/>
              <a:gd name="T59" fmla="*/ 2147483647 h 76"/>
              <a:gd name="T60" fmla="*/ 2147483647 w 46"/>
              <a:gd name="T61" fmla="*/ 2147483647 h 76"/>
              <a:gd name="T62" fmla="*/ 2147483647 w 46"/>
              <a:gd name="T63" fmla="*/ 2147483647 h 76"/>
              <a:gd name="T64" fmla="*/ 2147483647 w 46"/>
              <a:gd name="T65" fmla="*/ 2147483647 h 76"/>
              <a:gd name="T66" fmla="*/ 2147483647 w 46"/>
              <a:gd name="T67" fmla="*/ 2147483647 h 76"/>
              <a:gd name="T68" fmla="*/ 2147483647 w 46"/>
              <a:gd name="T69" fmla="*/ 2147483647 h 76"/>
              <a:gd name="T70" fmla="*/ 2147483647 w 46"/>
              <a:gd name="T71" fmla="*/ 2147483647 h 76"/>
              <a:gd name="T72" fmla="*/ 2147483647 w 46"/>
              <a:gd name="T73" fmla="*/ 2147483647 h 76"/>
              <a:gd name="T74" fmla="*/ 2147483647 w 46"/>
              <a:gd name="T75" fmla="*/ 2147483647 h 76"/>
              <a:gd name="T76" fmla="*/ 2147483647 w 46"/>
              <a:gd name="T77" fmla="*/ 2147483647 h 76"/>
              <a:gd name="T78" fmla="*/ 2147483647 w 46"/>
              <a:gd name="T79" fmla="*/ 2147483647 h 76"/>
              <a:gd name="T80" fmla="*/ 2147483647 w 46"/>
              <a:gd name="T81" fmla="*/ 2147483647 h 76"/>
              <a:gd name="T82" fmla="*/ 2147483647 w 46"/>
              <a:gd name="T83" fmla="*/ 2147483647 h 76"/>
              <a:gd name="T84" fmla="*/ 2147483647 w 46"/>
              <a:gd name="T85" fmla="*/ 2147483647 h 76"/>
              <a:gd name="T86" fmla="*/ 2147483647 w 46"/>
              <a:gd name="T87" fmla="*/ 2147483647 h 76"/>
              <a:gd name="T88" fmla="*/ 2147483647 w 46"/>
              <a:gd name="T89" fmla="*/ 2147483647 h 76"/>
              <a:gd name="T90" fmla="*/ 2147483647 w 46"/>
              <a:gd name="T91" fmla="*/ 2147483647 h 76"/>
              <a:gd name="T92" fmla="*/ 2147483647 w 46"/>
              <a:gd name="T93" fmla="*/ 2147483647 h 76"/>
              <a:gd name="T94" fmla="*/ 2147483647 w 46"/>
              <a:gd name="T95" fmla="*/ 2147483647 h 76"/>
              <a:gd name="T96" fmla="*/ 2147483647 w 46"/>
              <a:gd name="T97" fmla="*/ 2147483647 h 76"/>
              <a:gd name="T98" fmla="*/ 2147483647 w 46"/>
              <a:gd name="T99" fmla="*/ 2147483647 h 76"/>
              <a:gd name="T100" fmla="*/ 2147483647 w 46"/>
              <a:gd name="T101" fmla="*/ 2147483647 h 7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6"/>
              <a:gd name="T154" fmla="*/ 0 h 76"/>
              <a:gd name="T155" fmla="*/ 46 w 46"/>
              <a:gd name="T156" fmla="*/ 76 h 7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6" h="76">
                <a:moveTo>
                  <a:pt x="0" y="38"/>
                </a:moveTo>
                <a:lnTo>
                  <a:pt x="2" y="28"/>
                </a:lnTo>
                <a:lnTo>
                  <a:pt x="4" y="18"/>
                </a:lnTo>
                <a:lnTo>
                  <a:pt x="8" y="10"/>
                </a:lnTo>
                <a:lnTo>
                  <a:pt x="14" y="4"/>
                </a:lnTo>
                <a:lnTo>
                  <a:pt x="18" y="2"/>
                </a:lnTo>
                <a:lnTo>
                  <a:pt x="24" y="0"/>
                </a:lnTo>
                <a:lnTo>
                  <a:pt x="28" y="2"/>
                </a:lnTo>
                <a:lnTo>
                  <a:pt x="34" y="4"/>
                </a:lnTo>
                <a:lnTo>
                  <a:pt x="38" y="10"/>
                </a:lnTo>
                <a:lnTo>
                  <a:pt x="42" y="18"/>
                </a:lnTo>
                <a:lnTo>
                  <a:pt x="44" y="26"/>
                </a:lnTo>
                <a:lnTo>
                  <a:pt x="46" y="38"/>
                </a:lnTo>
                <a:lnTo>
                  <a:pt x="46" y="48"/>
                </a:lnTo>
                <a:lnTo>
                  <a:pt x="42" y="58"/>
                </a:lnTo>
                <a:lnTo>
                  <a:pt x="38" y="66"/>
                </a:lnTo>
                <a:lnTo>
                  <a:pt x="34" y="72"/>
                </a:lnTo>
                <a:lnTo>
                  <a:pt x="28" y="74"/>
                </a:lnTo>
                <a:lnTo>
                  <a:pt x="24" y="76"/>
                </a:lnTo>
                <a:lnTo>
                  <a:pt x="16" y="74"/>
                </a:lnTo>
                <a:lnTo>
                  <a:pt x="12" y="70"/>
                </a:lnTo>
                <a:lnTo>
                  <a:pt x="6" y="64"/>
                </a:lnTo>
                <a:lnTo>
                  <a:pt x="4" y="56"/>
                </a:lnTo>
                <a:lnTo>
                  <a:pt x="2" y="48"/>
                </a:lnTo>
                <a:lnTo>
                  <a:pt x="0" y="38"/>
                </a:lnTo>
                <a:close/>
                <a:moveTo>
                  <a:pt x="12" y="40"/>
                </a:moveTo>
                <a:lnTo>
                  <a:pt x="12" y="50"/>
                </a:lnTo>
                <a:lnTo>
                  <a:pt x="12" y="58"/>
                </a:lnTo>
                <a:lnTo>
                  <a:pt x="14" y="64"/>
                </a:lnTo>
                <a:lnTo>
                  <a:pt x="16" y="68"/>
                </a:lnTo>
                <a:lnTo>
                  <a:pt x="20" y="70"/>
                </a:lnTo>
                <a:lnTo>
                  <a:pt x="24" y="72"/>
                </a:lnTo>
                <a:lnTo>
                  <a:pt x="26" y="72"/>
                </a:lnTo>
                <a:lnTo>
                  <a:pt x="28" y="70"/>
                </a:lnTo>
                <a:lnTo>
                  <a:pt x="32" y="66"/>
                </a:lnTo>
                <a:lnTo>
                  <a:pt x="34" y="60"/>
                </a:lnTo>
                <a:lnTo>
                  <a:pt x="34" y="54"/>
                </a:lnTo>
                <a:lnTo>
                  <a:pt x="36" y="46"/>
                </a:lnTo>
                <a:lnTo>
                  <a:pt x="36" y="36"/>
                </a:lnTo>
                <a:lnTo>
                  <a:pt x="36" y="24"/>
                </a:lnTo>
                <a:lnTo>
                  <a:pt x="34" y="14"/>
                </a:lnTo>
                <a:lnTo>
                  <a:pt x="32" y="10"/>
                </a:lnTo>
                <a:lnTo>
                  <a:pt x="28" y="6"/>
                </a:lnTo>
                <a:lnTo>
                  <a:pt x="26" y="4"/>
                </a:lnTo>
                <a:lnTo>
                  <a:pt x="24" y="4"/>
                </a:lnTo>
                <a:lnTo>
                  <a:pt x="20" y="6"/>
                </a:lnTo>
                <a:lnTo>
                  <a:pt x="18" y="8"/>
                </a:lnTo>
                <a:lnTo>
                  <a:pt x="14" y="14"/>
                </a:lnTo>
                <a:lnTo>
                  <a:pt x="12" y="22"/>
                </a:lnTo>
                <a:lnTo>
                  <a:pt x="12" y="30"/>
                </a:lnTo>
                <a:lnTo>
                  <a:pt x="12" y="40"/>
                </a:lnTo>
                <a:close/>
              </a:path>
            </a:pathLst>
          </a:custGeom>
          <a:solidFill>
            <a:srgbClr val="000000"/>
          </a:solidFill>
          <a:ln w="0">
            <a:solidFill>
              <a:srgbClr val="000000"/>
            </a:solidFill>
            <a:prstDash val="solid"/>
            <a:round/>
            <a:headEnd/>
            <a:tailEnd/>
          </a:ln>
        </p:spPr>
        <p:txBody>
          <a:bodyPr/>
          <a:lstStyle/>
          <a:p>
            <a:endParaRPr lang="en-US"/>
          </a:p>
        </p:txBody>
      </p:sp>
      <p:sp>
        <p:nvSpPr>
          <p:cNvPr id="14359" name="Freeform 27">
            <a:extLst>
              <a:ext uri="{FF2B5EF4-FFF2-40B4-BE49-F238E27FC236}">
                <a16:creationId xmlns:a16="http://schemas.microsoft.com/office/drawing/2014/main" id="{5F47D648-D327-A649-94B3-100764EF28EE}"/>
              </a:ext>
            </a:extLst>
          </p:cNvPr>
          <p:cNvSpPr>
            <a:spLocks noEditPoints="1"/>
          </p:cNvSpPr>
          <p:nvPr/>
        </p:nvSpPr>
        <p:spPr bwMode="auto">
          <a:xfrm>
            <a:off x="6797675" y="3822700"/>
            <a:ext cx="101600" cy="114300"/>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2147483647 h 72"/>
              <a:gd name="T12" fmla="*/ 0 w 64"/>
              <a:gd name="T13" fmla="*/ 2147483647 h 72"/>
              <a:gd name="T14" fmla="*/ 2147483647 w 64"/>
              <a:gd name="T15" fmla="*/ 2147483647 h 72"/>
              <a:gd name="T16" fmla="*/ 2147483647 w 64"/>
              <a:gd name="T17" fmla="*/ 2147483647 h 72"/>
              <a:gd name="T18" fmla="*/ 2147483647 w 64"/>
              <a:gd name="T19" fmla="*/ 2147483647 h 72"/>
              <a:gd name="T20" fmla="*/ 2147483647 w 64"/>
              <a:gd name="T21" fmla="*/ 2147483647 h 72"/>
              <a:gd name="T22" fmla="*/ 2147483647 w 64"/>
              <a:gd name="T23" fmla="*/ 2147483647 h 72"/>
              <a:gd name="T24" fmla="*/ 0 w 64"/>
              <a:gd name="T25" fmla="*/ 0 h 72"/>
              <a:gd name="T26" fmla="*/ 2147483647 w 64"/>
              <a:gd name="T27" fmla="*/ 0 h 72"/>
              <a:gd name="T28" fmla="*/ 2147483647 w 64"/>
              <a:gd name="T29" fmla="*/ 2147483647 h 72"/>
              <a:gd name="T30" fmla="*/ 2147483647 w 64"/>
              <a:gd name="T31" fmla="*/ 2147483647 h 72"/>
              <a:gd name="T32" fmla="*/ 2147483647 w 64"/>
              <a:gd name="T33" fmla="*/ 2147483647 h 72"/>
              <a:gd name="T34" fmla="*/ 2147483647 w 64"/>
              <a:gd name="T35" fmla="*/ 2147483647 h 72"/>
              <a:gd name="T36" fmla="*/ 2147483647 w 64"/>
              <a:gd name="T37" fmla="*/ 2147483647 h 72"/>
              <a:gd name="T38" fmla="*/ 2147483647 w 64"/>
              <a:gd name="T39" fmla="*/ 2147483647 h 72"/>
              <a:gd name="T40" fmla="*/ 2147483647 w 64"/>
              <a:gd name="T41" fmla="*/ 2147483647 h 72"/>
              <a:gd name="T42" fmla="*/ 2147483647 w 64"/>
              <a:gd name="T43" fmla="*/ 2147483647 h 72"/>
              <a:gd name="T44" fmla="*/ 2147483647 w 64"/>
              <a:gd name="T45" fmla="*/ 2147483647 h 72"/>
              <a:gd name="T46" fmla="*/ 2147483647 w 64"/>
              <a:gd name="T47" fmla="*/ 2147483647 h 72"/>
              <a:gd name="T48" fmla="*/ 2147483647 w 64"/>
              <a:gd name="T49" fmla="*/ 2147483647 h 72"/>
              <a:gd name="T50" fmla="*/ 2147483647 w 64"/>
              <a:gd name="T51" fmla="*/ 2147483647 h 72"/>
              <a:gd name="T52" fmla="*/ 2147483647 w 64"/>
              <a:gd name="T53" fmla="*/ 2147483647 h 72"/>
              <a:gd name="T54" fmla="*/ 2147483647 w 64"/>
              <a:gd name="T55" fmla="*/ 2147483647 h 72"/>
              <a:gd name="T56" fmla="*/ 2147483647 w 64"/>
              <a:gd name="T57" fmla="*/ 2147483647 h 72"/>
              <a:gd name="T58" fmla="*/ 2147483647 w 64"/>
              <a:gd name="T59" fmla="*/ 2147483647 h 72"/>
              <a:gd name="T60" fmla="*/ 2147483647 w 64"/>
              <a:gd name="T61" fmla="*/ 2147483647 h 72"/>
              <a:gd name="T62" fmla="*/ 2147483647 w 64"/>
              <a:gd name="T63" fmla="*/ 2147483647 h 72"/>
              <a:gd name="T64" fmla="*/ 2147483647 w 64"/>
              <a:gd name="T65" fmla="*/ 2147483647 h 72"/>
              <a:gd name="T66" fmla="*/ 2147483647 w 64"/>
              <a:gd name="T67" fmla="*/ 2147483647 h 72"/>
              <a:gd name="T68" fmla="*/ 2147483647 w 64"/>
              <a:gd name="T69" fmla="*/ 2147483647 h 72"/>
              <a:gd name="T70" fmla="*/ 2147483647 w 64"/>
              <a:gd name="T71" fmla="*/ 2147483647 h 72"/>
              <a:gd name="T72" fmla="*/ 2147483647 w 64"/>
              <a:gd name="T73" fmla="*/ 2147483647 h 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4"/>
              <a:gd name="T112" fmla="*/ 0 h 72"/>
              <a:gd name="T113" fmla="*/ 64 w 64"/>
              <a:gd name="T114" fmla="*/ 72 h 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4" h="72">
                <a:moveTo>
                  <a:pt x="48" y="36"/>
                </a:moveTo>
                <a:lnTo>
                  <a:pt x="54" y="38"/>
                </a:lnTo>
                <a:lnTo>
                  <a:pt x="58" y="40"/>
                </a:lnTo>
                <a:lnTo>
                  <a:pt x="62" y="46"/>
                </a:lnTo>
                <a:lnTo>
                  <a:pt x="64" y="52"/>
                </a:lnTo>
                <a:lnTo>
                  <a:pt x="62" y="58"/>
                </a:lnTo>
                <a:lnTo>
                  <a:pt x="60" y="62"/>
                </a:lnTo>
                <a:lnTo>
                  <a:pt x="56" y="66"/>
                </a:lnTo>
                <a:lnTo>
                  <a:pt x="50" y="70"/>
                </a:lnTo>
                <a:lnTo>
                  <a:pt x="46" y="72"/>
                </a:lnTo>
                <a:lnTo>
                  <a:pt x="40" y="72"/>
                </a:lnTo>
                <a:lnTo>
                  <a:pt x="32" y="72"/>
                </a:lnTo>
                <a:lnTo>
                  <a:pt x="0" y="72"/>
                </a:lnTo>
                <a:lnTo>
                  <a:pt x="0" y="70"/>
                </a:lnTo>
                <a:lnTo>
                  <a:pt x="2" y="70"/>
                </a:lnTo>
                <a:lnTo>
                  <a:pt x="6" y="70"/>
                </a:lnTo>
                <a:lnTo>
                  <a:pt x="8" y="68"/>
                </a:lnTo>
                <a:lnTo>
                  <a:pt x="8" y="64"/>
                </a:lnTo>
                <a:lnTo>
                  <a:pt x="10" y="60"/>
                </a:lnTo>
                <a:lnTo>
                  <a:pt x="10" y="12"/>
                </a:lnTo>
                <a:lnTo>
                  <a:pt x="8" y="6"/>
                </a:lnTo>
                <a:lnTo>
                  <a:pt x="8" y="4"/>
                </a:lnTo>
                <a:lnTo>
                  <a:pt x="6" y="2"/>
                </a:lnTo>
                <a:lnTo>
                  <a:pt x="2" y="2"/>
                </a:lnTo>
                <a:lnTo>
                  <a:pt x="0" y="2"/>
                </a:lnTo>
                <a:lnTo>
                  <a:pt x="0" y="0"/>
                </a:lnTo>
                <a:lnTo>
                  <a:pt x="30" y="0"/>
                </a:lnTo>
                <a:lnTo>
                  <a:pt x="38" y="0"/>
                </a:lnTo>
                <a:lnTo>
                  <a:pt x="44" y="2"/>
                </a:lnTo>
                <a:lnTo>
                  <a:pt x="50" y="4"/>
                </a:lnTo>
                <a:lnTo>
                  <a:pt x="56" y="8"/>
                </a:lnTo>
                <a:lnTo>
                  <a:pt x="58" y="14"/>
                </a:lnTo>
                <a:lnTo>
                  <a:pt x="60" y="20"/>
                </a:lnTo>
                <a:lnTo>
                  <a:pt x="60" y="24"/>
                </a:lnTo>
                <a:lnTo>
                  <a:pt x="56" y="30"/>
                </a:lnTo>
                <a:lnTo>
                  <a:pt x="52" y="34"/>
                </a:lnTo>
                <a:lnTo>
                  <a:pt x="48" y="36"/>
                </a:lnTo>
                <a:close/>
                <a:moveTo>
                  <a:pt x="20" y="32"/>
                </a:moveTo>
                <a:lnTo>
                  <a:pt x="22" y="34"/>
                </a:lnTo>
                <a:lnTo>
                  <a:pt x="24" y="34"/>
                </a:lnTo>
                <a:lnTo>
                  <a:pt x="26" y="34"/>
                </a:lnTo>
                <a:lnTo>
                  <a:pt x="30" y="34"/>
                </a:lnTo>
                <a:lnTo>
                  <a:pt x="36" y="34"/>
                </a:lnTo>
                <a:lnTo>
                  <a:pt x="40" y="32"/>
                </a:lnTo>
                <a:lnTo>
                  <a:pt x="44" y="30"/>
                </a:lnTo>
                <a:lnTo>
                  <a:pt x="46" y="26"/>
                </a:lnTo>
                <a:lnTo>
                  <a:pt x="48" y="24"/>
                </a:lnTo>
                <a:lnTo>
                  <a:pt x="48" y="20"/>
                </a:lnTo>
                <a:lnTo>
                  <a:pt x="46" y="14"/>
                </a:lnTo>
                <a:lnTo>
                  <a:pt x="42" y="8"/>
                </a:lnTo>
                <a:lnTo>
                  <a:pt x="38" y="6"/>
                </a:lnTo>
                <a:lnTo>
                  <a:pt x="34" y="4"/>
                </a:lnTo>
                <a:lnTo>
                  <a:pt x="28" y="4"/>
                </a:lnTo>
                <a:lnTo>
                  <a:pt x="24" y="4"/>
                </a:lnTo>
                <a:lnTo>
                  <a:pt x="20" y="4"/>
                </a:lnTo>
                <a:lnTo>
                  <a:pt x="20" y="32"/>
                </a:lnTo>
                <a:close/>
                <a:moveTo>
                  <a:pt x="20" y="68"/>
                </a:moveTo>
                <a:lnTo>
                  <a:pt x="26" y="68"/>
                </a:lnTo>
                <a:lnTo>
                  <a:pt x="32" y="68"/>
                </a:lnTo>
                <a:lnTo>
                  <a:pt x="38" y="68"/>
                </a:lnTo>
                <a:lnTo>
                  <a:pt x="42" y="66"/>
                </a:lnTo>
                <a:lnTo>
                  <a:pt x="46" y="64"/>
                </a:lnTo>
                <a:lnTo>
                  <a:pt x="50" y="60"/>
                </a:lnTo>
                <a:lnTo>
                  <a:pt x="50" y="54"/>
                </a:lnTo>
                <a:lnTo>
                  <a:pt x="50" y="50"/>
                </a:lnTo>
                <a:lnTo>
                  <a:pt x="48" y="46"/>
                </a:lnTo>
                <a:lnTo>
                  <a:pt x="46" y="42"/>
                </a:lnTo>
                <a:lnTo>
                  <a:pt x="42" y="40"/>
                </a:lnTo>
                <a:lnTo>
                  <a:pt x="36" y="38"/>
                </a:lnTo>
                <a:lnTo>
                  <a:pt x="28" y="38"/>
                </a:lnTo>
                <a:lnTo>
                  <a:pt x="26" y="38"/>
                </a:lnTo>
                <a:lnTo>
                  <a:pt x="24" y="38"/>
                </a:lnTo>
                <a:lnTo>
                  <a:pt x="22" y="38"/>
                </a:lnTo>
                <a:lnTo>
                  <a:pt x="20" y="38"/>
                </a:lnTo>
                <a:lnTo>
                  <a:pt x="20" y="68"/>
                </a:lnTo>
                <a:close/>
              </a:path>
            </a:pathLst>
          </a:custGeom>
          <a:solidFill>
            <a:srgbClr val="000000"/>
          </a:solidFill>
          <a:ln w="0">
            <a:solidFill>
              <a:srgbClr val="000000"/>
            </a:solidFill>
            <a:prstDash val="solid"/>
            <a:round/>
            <a:headEnd/>
            <a:tailEnd/>
          </a:ln>
        </p:spPr>
        <p:txBody>
          <a:bodyPr/>
          <a:lstStyle/>
          <a:p>
            <a:endParaRPr lang="en-US"/>
          </a:p>
        </p:txBody>
      </p:sp>
      <p:sp>
        <p:nvSpPr>
          <p:cNvPr id="14360" name="Freeform 28">
            <a:extLst>
              <a:ext uri="{FF2B5EF4-FFF2-40B4-BE49-F238E27FC236}">
                <a16:creationId xmlns:a16="http://schemas.microsoft.com/office/drawing/2014/main" id="{1DDF4ADE-4F6E-8148-987C-B53934D3AE28}"/>
              </a:ext>
            </a:extLst>
          </p:cNvPr>
          <p:cNvSpPr>
            <a:spLocks noEditPoints="1"/>
          </p:cNvSpPr>
          <p:nvPr/>
        </p:nvSpPr>
        <p:spPr bwMode="auto">
          <a:xfrm>
            <a:off x="6956425" y="3860800"/>
            <a:ext cx="88900" cy="34925"/>
          </a:xfrm>
          <a:custGeom>
            <a:avLst/>
            <a:gdLst>
              <a:gd name="T0" fmla="*/ 0 w 56"/>
              <a:gd name="T1" fmla="*/ 0 h 22"/>
              <a:gd name="T2" fmla="*/ 2147483647 w 56"/>
              <a:gd name="T3" fmla="*/ 0 h 22"/>
              <a:gd name="T4" fmla="*/ 2147483647 w 56"/>
              <a:gd name="T5" fmla="*/ 2147483647 h 22"/>
              <a:gd name="T6" fmla="*/ 0 w 56"/>
              <a:gd name="T7" fmla="*/ 2147483647 h 22"/>
              <a:gd name="T8" fmla="*/ 0 w 56"/>
              <a:gd name="T9" fmla="*/ 0 h 22"/>
              <a:gd name="T10" fmla="*/ 0 w 56"/>
              <a:gd name="T11" fmla="*/ 2147483647 h 22"/>
              <a:gd name="T12" fmla="*/ 2147483647 w 56"/>
              <a:gd name="T13" fmla="*/ 2147483647 h 22"/>
              <a:gd name="T14" fmla="*/ 2147483647 w 56"/>
              <a:gd name="T15" fmla="*/ 2147483647 h 22"/>
              <a:gd name="T16" fmla="*/ 0 w 56"/>
              <a:gd name="T17" fmla="*/ 2147483647 h 22"/>
              <a:gd name="T18" fmla="*/ 0 w 56"/>
              <a:gd name="T19" fmla="*/ 2147483647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22"/>
              <a:gd name="T32" fmla="*/ 56 w 56"/>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22">
                <a:moveTo>
                  <a:pt x="0" y="0"/>
                </a:moveTo>
                <a:lnTo>
                  <a:pt x="56" y="0"/>
                </a:lnTo>
                <a:lnTo>
                  <a:pt x="56" y="4"/>
                </a:lnTo>
                <a:lnTo>
                  <a:pt x="0" y="4"/>
                </a:lnTo>
                <a:lnTo>
                  <a:pt x="0" y="0"/>
                </a:lnTo>
                <a:close/>
                <a:moveTo>
                  <a:pt x="0" y="18"/>
                </a:moveTo>
                <a:lnTo>
                  <a:pt x="56" y="18"/>
                </a:lnTo>
                <a:lnTo>
                  <a:pt x="56" y="22"/>
                </a:lnTo>
                <a:lnTo>
                  <a:pt x="0" y="22"/>
                </a:lnTo>
                <a:lnTo>
                  <a:pt x="0" y="18"/>
                </a:lnTo>
                <a:close/>
              </a:path>
            </a:pathLst>
          </a:custGeom>
          <a:solidFill>
            <a:srgbClr val="000000"/>
          </a:solidFill>
          <a:ln w="0">
            <a:solidFill>
              <a:srgbClr val="000000"/>
            </a:solidFill>
            <a:prstDash val="solid"/>
            <a:round/>
            <a:headEnd/>
            <a:tailEnd/>
          </a:ln>
        </p:spPr>
        <p:txBody>
          <a:bodyPr/>
          <a:lstStyle/>
          <a:p>
            <a:endParaRPr lang="en-US"/>
          </a:p>
        </p:txBody>
      </p:sp>
      <p:sp>
        <p:nvSpPr>
          <p:cNvPr id="14361" name="Freeform 29">
            <a:extLst>
              <a:ext uri="{FF2B5EF4-FFF2-40B4-BE49-F238E27FC236}">
                <a16:creationId xmlns:a16="http://schemas.microsoft.com/office/drawing/2014/main" id="{7741B0E4-D889-9841-BC8D-B5365A9A25E0}"/>
              </a:ext>
            </a:extLst>
          </p:cNvPr>
          <p:cNvSpPr>
            <a:spLocks/>
          </p:cNvSpPr>
          <p:nvPr/>
        </p:nvSpPr>
        <p:spPr bwMode="auto">
          <a:xfrm>
            <a:off x="7096125" y="3819525"/>
            <a:ext cx="73025" cy="117475"/>
          </a:xfrm>
          <a:custGeom>
            <a:avLst/>
            <a:gdLst>
              <a:gd name="T0" fmla="*/ 2147483647 w 46"/>
              <a:gd name="T1" fmla="*/ 2147483647 h 74"/>
              <a:gd name="T2" fmla="*/ 2147483647 w 46"/>
              <a:gd name="T3" fmla="*/ 2147483647 h 74"/>
              <a:gd name="T4" fmla="*/ 0 w 46"/>
              <a:gd name="T5" fmla="*/ 2147483647 h 74"/>
              <a:gd name="T6" fmla="*/ 0 w 46"/>
              <a:gd name="T7" fmla="*/ 2147483647 h 74"/>
              <a:gd name="T8" fmla="*/ 2147483647 w 46"/>
              <a:gd name="T9" fmla="*/ 2147483647 h 74"/>
              <a:gd name="T10" fmla="*/ 2147483647 w 46"/>
              <a:gd name="T11" fmla="*/ 2147483647 h 74"/>
              <a:gd name="T12" fmla="*/ 2147483647 w 46"/>
              <a:gd name="T13" fmla="*/ 2147483647 h 74"/>
              <a:gd name="T14" fmla="*/ 2147483647 w 46"/>
              <a:gd name="T15" fmla="*/ 2147483647 h 74"/>
              <a:gd name="T16" fmla="*/ 2147483647 w 46"/>
              <a:gd name="T17" fmla="*/ 2147483647 h 74"/>
              <a:gd name="T18" fmla="*/ 2147483647 w 46"/>
              <a:gd name="T19" fmla="*/ 2147483647 h 74"/>
              <a:gd name="T20" fmla="*/ 2147483647 w 46"/>
              <a:gd name="T21" fmla="*/ 2147483647 h 74"/>
              <a:gd name="T22" fmla="*/ 2147483647 w 46"/>
              <a:gd name="T23" fmla="*/ 2147483647 h 74"/>
              <a:gd name="T24" fmla="*/ 2147483647 w 46"/>
              <a:gd name="T25" fmla="*/ 2147483647 h 74"/>
              <a:gd name="T26" fmla="*/ 2147483647 w 46"/>
              <a:gd name="T27" fmla="*/ 2147483647 h 74"/>
              <a:gd name="T28" fmla="*/ 2147483647 w 46"/>
              <a:gd name="T29" fmla="*/ 2147483647 h 74"/>
              <a:gd name="T30" fmla="*/ 2147483647 w 46"/>
              <a:gd name="T31" fmla="*/ 2147483647 h 74"/>
              <a:gd name="T32" fmla="*/ 2147483647 w 46"/>
              <a:gd name="T33" fmla="*/ 2147483647 h 74"/>
              <a:gd name="T34" fmla="*/ 2147483647 w 46"/>
              <a:gd name="T35" fmla="*/ 2147483647 h 74"/>
              <a:gd name="T36" fmla="*/ 0 w 46"/>
              <a:gd name="T37" fmla="*/ 2147483647 h 74"/>
              <a:gd name="T38" fmla="*/ 2147483647 w 46"/>
              <a:gd name="T39" fmla="*/ 2147483647 h 74"/>
              <a:gd name="T40" fmla="*/ 2147483647 w 46"/>
              <a:gd name="T41" fmla="*/ 2147483647 h 74"/>
              <a:gd name="T42" fmla="*/ 2147483647 w 46"/>
              <a:gd name="T43" fmla="*/ 2147483647 h 74"/>
              <a:gd name="T44" fmla="*/ 2147483647 w 46"/>
              <a:gd name="T45" fmla="*/ 2147483647 h 74"/>
              <a:gd name="T46" fmla="*/ 2147483647 w 46"/>
              <a:gd name="T47" fmla="*/ 2147483647 h 74"/>
              <a:gd name="T48" fmla="*/ 2147483647 w 46"/>
              <a:gd name="T49" fmla="*/ 0 h 74"/>
              <a:gd name="T50" fmla="*/ 2147483647 w 46"/>
              <a:gd name="T51" fmla="*/ 2147483647 h 74"/>
              <a:gd name="T52" fmla="*/ 2147483647 w 46"/>
              <a:gd name="T53" fmla="*/ 2147483647 h 74"/>
              <a:gd name="T54" fmla="*/ 2147483647 w 46"/>
              <a:gd name="T55" fmla="*/ 2147483647 h 74"/>
              <a:gd name="T56" fmla="*/ 2147483647 w 46"/>
              <a:gd name="T57" fmla="*/ 2147483647 h 74"/>
              <a:gd name="T58" fmla="*/ 2147483647 w 46"/>
              <a:gd name="T59" fmla="*/ 2147483647 h 74"/>
              <a:gd name="T60" fmla="*/ 2147483647 w 46"/>
              <a:gd name="T61" fmla="*/ 2147483647 h 74"/>
              <a:gd name="T62" fmla="*/ 2147483647 w 46"/>
              <a:gd name="T63" fmla="*/ 2147483647 h 74"/>
              <a:gd name="T64" fmla="*/ 2147483647 w 46"/>
              <a:gd name="T65" fmla="*/ 2147483647 h 74"/>
              <a:gd name="T66" fmla="*/ 2147483647 w 46"/>
              <a:gd name="T67" fmla="*/ 2147483647 h 74"/>
              <a:gd name="T68" fmla="*/ 2147483647 w 46"/>
              <a:gd name="T69" fmla="*/ 2147483647 h 74"/>
              <a:gd name="T70" fmla="*/ 2147483647 w 46"/>
              <a:gd name="T71" fmla="*/ 2147483647 h 74"/>
              <a:gd name="T72" fmla="*/ 2147483647 w 46"/>
              <a:gd name="T73" fmla="*/ 2147483647 h 74"/>
              <a:gd name="T74" fmla="*/ 2147483647 w 46"/>
              <a:gd name="T75" fmla="*/ 2147483647 h 74"/>
              <a:gd name="T76" fmla="*/ 2147483647 w 46"/>
              <a:gd name="T77" fmla="*/ 2147483647 h 74"/>
              <a:gd name="T78" fmla="*/ 2147483647 w 46"/>
              <a:gd name="T79" fmla="*/ 2147483647 h 74"/>
              <a:gd name="T80" fmla="*/ 2147483647 w 46"/>
              <a:gd name="T81" fmla="*/ 2147483647 h 74"/>
              <a:gd name="T82" fmla="*/ 2147483647 w 46"/>
              <a:gd name="T83" fmla="*/ 2147483647 h 74"/>
              <a:gd name="T84" fmla="*/ 2147483647 w 46"/>
              <a:gd name="T85" fmla="*/ 2147483647 h 74"/>
              <a:gd name="T86" fmla="*/ 2147483647 w 46"/>
              <a:gd name="T87" fmla="*/ 2147483647 h 74"/>
              <a:gd name="T88" fmla="*/ 2147483647 w 46"/>
              <a:gd name="T89" fmla="*/ 2147483647 h 74"/>
              <a:gd name="T90" fmla="*/ 2147483647 w 46"/>
              <a:gd name="T91" fmla="*/ 2147483647 h 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6"/>
              <a:gd name="T139" fmla="*/ 0 h 74"/>
              <a:gd name="T140" fmla="*/ 46 w 46"/>
              <a:gd name="T141" fmla="*/ 74 h 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6" h="74">
                <a:moveTo>
                  <a:pt x="46" y="60"/>
                </a:moveTo>
                <a:lnTo>
                  <a:pt x="42" y="74"/>
                </a:lnTo>
                <a:lnTo>
                  <a:pt x="0" y="74"/>
                </a:lnTo>
                <a:lnTo>
                  <a:pt x="0" y="72"/>
                </a:lnTo>
                <a:lnTo>
                  <a:pt x="10" y="62"/>
                </a:lnTo>
                <a:lnTo>
                  <a:pt x="18" y="52"/>
                </a:lnTo>
                <a:lnTo>
                  <a:pt x="26" y="44"/>
                </a:lnTo>
                <a:lnTo>
                  <a:pt x="30" y="38"/>
                </a:lnTo>
                <a:lnTo>
                  <a:pt x="32" y="30"/>
                </a:lnTo>
                <a:lnTo>
                  <a:pt x="32" y="24"/>
                </a:lnTo>
                <a:lnTo>
                  <a:pt x="32" y="18"/>
                </a:lnTo>
                <a:lnTo>
                  <a:pt x="28" y="14"/>
                </a:lnTo>
                <a:lnTo>
                  <a:pt x="24" y="10"/>
                </a:lnTo>
                <a:lnTo>
                  <a:pt x="18" y="8"/>
                </a:lnTo>
                <a:lnTo>
                  <a:pt x="14" y="10"/>
                </a:lnTo>
                <a:lnTo>
                  <a:pt x="8" y="12"/>
                </a:lnTo>
                <a:lnTo>
                  <a:pt x="4" y="16"/>
                </a:lnTo>
                <a:lnTo>
                  <a:pt x="2" y="22"/>
                </a:lnTo>
                <a:lnTo>
                  <a:pt x="0" y="22"/>
                </a:lnTo>
                <a:lnTo>
                  <a:pt x="2" y="16"/>
                </a:lnTo>
                <a:lnTo>
                  <a:pt x="4" y="10"/>
                </a:lnTo>
                <a:lnTo>
                  <a:pt x="8" y="6"/>
                </a:lnTo>
                <a:lnTo>
                  <a:pt x="12" y="4"/>
                </a:lnTo>
                <a:lnTo>
                  <a:pt x="16" y="2"/>
                </a:lnTo>
                <a:lnTo>
                  <a:pt x="20" y="0"/>
                </a:lnTo>
                <a:lnTo>
                  <a:pt x="26" y="2"/>
                </a:lnTo>
                <a:lnTo>
                  <a:pt x="32" y="4"/>
                </a:lnTo>
                <a:lnTo>
                  <a:pt x="36" y="6"/>
                </a:lnTo>
                <a:lnTo>
                  <a:pt x="40" y="12"/>
                </a:lnTo>
                <a:lnTo>
                  <a:pt x="42" y="20"/>
                </a:lnTo>
                <a:lnTo>
                  <a:pt x="42" y="26"/>
                </a:lnTo>
                <a:lnTo>
                  <a:pt x="40" y="30"/>
                </a:lnTo>
                <a:lnTo>
                  <a:pt x="34" y="40"/>
                </a:lnTo>
                <a:lnTo>
                  <a:pt x="26" y="48"/>
                </a:lnTo>
                <a:lnTo>
                  <a:pt x="20" y="56"/>
                </a:lnTo>
                <a:lnTo>
                  <a:pt x="16" y="60"/>
                </a:lnTo>
                <a:lnTo>
                  <a:pt x="12" y="64"/>
                </a:lnTo>
                <a:lnTo>
                  <a:pt x="10" y="66"/>
                </a:lnTo>
                <a:lnTo>
                  <a:pt x="28" y="66"/>
                </a:lnTo>
                <a:lnTo>
                  <a:pt x="34" y="66"/>
                </a:lnTo>
                <a:lnTo>
                  <a:pt x="36" y="66"/>
                </a:lnTo>
                <a:lnTo>
                  <a:pt x="38" y="66"/>
                </a:lnTo>
                <a:lnTo>
                  <a:pt x="40" y="64"/>
                </a:lnTo>
                <a:lnTo>
                  <a:pt x="42" y="62"/>
                </a:lnTo>
                <a:lnTo>
                  <a:pt x="44" y="60"/>
                </a:lnTo>
                <a:lnTo>
                  <a:pt x="46" y="60"/>
                </a:lnTo>
                <a:close/>
              </a:path>
            </a:pathLst>
          </a:custGeom>
          <a:solidFill>
            <a:srgbClr val="000000"/>
          </a:solidFill>
          <a:ln w="0">
            <a:solidFill>
              <a:srgbClr val="000000"/>
            </a:solidFill>
            <a:prstDash val="solid"/>
            <a:round/>
            <a:headEnd/>
            <a:tailEnd/>
          </a:ln>
        </p:spPr>
        <p:txBody>
          <a:bodyPr/>
          <a:lstStyle/>
          <a:p>
            <a:endParaRPr lang="en-US"/>
          </a:p>
        </p:txBody>
      </p:sp>
      <p:sp>
        <p:nvSpPr>
          <p:cNvPr id="14362" name="Freeform 30">
            <a:extLst>
              <a:ext uri="{FF2B5EF4-FFF2-40B4-BE49-F238E27FC236}">
                <a16:creationId xmlns:a16="http://schemas.microsoft.com/office/drawing/2014/main" id="{77D93AAA-E094-C44A-939C-89A0DDE0BD4C}"/>
              </a:ext>
            </a:extLst>
          </p:cNvPr>
          <p:cNvSpPr>
            <a:spLocks noEditPoints="1"/>
          </p:cNvSpPr>
          <p:nvPr/>
        </p:nvSpPr>
        <p:spPr bwMode="auto">
          <a:xfrm>
            <a:off x="7185025" y="3819525"/>
            <a:ext cx="69850" cy="120650"/>
          </a:xfrm>
          <a:custGeom>
            <a:avLst/>
            <a:gdLst>
              <a:gd name="T0" fmla="*/ 0 w 44"/>
              <a:gd name="T1" fmla="*/ 2147483647 h 76"/>
              <a:gd name="T2" fmla="*/ 0 w 44"/>
              <a:gd name="T3" fmla="*/ 2147483647 h 76"/>
              <a:gd name="T4" fmla="*/ 2147483647 w 44"/>
              <a:gd name="T5" fmla="*/ 2147483647 h 76"/>
              <a:gd name="T6" fmla="*/ 2147483647 w 44"/>
              <a:gd name="T7" fmla="*/ 2147483647 h 76"/>
              <a:gd name="T8" fmla="*/ 2147483647 w 44"/>
              <a:gd name="T9" fmla="*/ 2147483647 h 76"/>
              <a:gd name="T10" fmla="*/ 2147483647 w 44"/>
              <a:gd name="T11" fmla="*/ 2147483647 h 76"/>
              <a:gd name="T12" fmla="*/ 2147483647 w 44"/>
              <a:gd name="T13" fmla="*/ 0 h 76"/>
              <a:gd name="T14" fmla="*/ 2147483647 w 44"/>
              <a:gd name="T15" fmla="*/ 2147483647 h 76"/>
              <a:gd name="T16" fmla="*/ 2147483647 w 44"/>
              <a:gd name="T17" fmla="*/ 2147483647 h 76"/>
              <a:gd name="T18" fmla="*/ 2147483647 w 44"/>
              <a:gd name="T19" fmla="*/ 2147483647 h 76"/>
              <a:gd name="T20" fmla="*/ 2147483647 w 44"/>
              <a:gd name="T21" fmla="*/ 2147483647 h 76"/>
              <a:gd name="T22" fmla="*/ 2147483647 w 44"/>
              <a:gd name="T23" fmla="*/ 2147483647 h 76"/>
              <a:gd name="T24" fmla="*/ 2147483647 w 44"/>
              <a:gd name="T25" fmla="*/ 2147483647 h 76"/>
              <a:gd name="T26" fmla="*/ 2147483647 w 44"/>
              <a:gd name="T27" fmla="*/ 2147483647 h 76"/>
              <a:gd name="T28" fmla="*/ 2147483647 w 44"/>
              <a:gd name="T29" fmla="*/ 2147483647 h 76"/>
              <a:gd name="T30" fmla="*/ 2147483647 w 44"/>
              <a:gd name="T31" fmla="*/ 2147483647 h 76"/>
              <a:gd name="T32" fmla="*/ 2147483647 w 44"/>
              <a:gd name="T33" fmla="*/ 2147483647 h 76"/>
              <a:gd name="T34" fmla="*/ 2147483647 w 44"/>
              <a:gd name="T35" fmla="*/ 2147483647 h 76"/>
              <a:gd name="T36" fmla="*/ 2147483647 w 44"/>
              <a:gd name="T37" fmla="*/ 2147483647 h 76"/>
              <a:gd name="T38" fmla="*/ 2147483647 w 44"/>
              <a:gd name="T39" fmla="*/ 2147483647 h 76"/>
              <a:gd name="T40" fmla="*/ 2147483647 w 44"/>
              <a:gd name="T41" fmla="*/ 2147483647 h 76"/>
              <a:gd name="T42" fmla="*/ 2147483647 w 44"/>
              <a:gd name="T43" fmla="*/ 2147483647 h 76"/>
              <a:gd name="T44" fmla="*/ 2147483647 w 44"/>
              <a:gd name="T45" fmla="*/ 2147483647 h 76"/>
              <a:gd name="T46" fmla="*/ 0 w 44"/>
              <a:gd name="T47" fmla="*/ 2147483647 h 76"/>
              <a:gd name="T48" fmla="*/ 0 w 44"/>
              <a:gd name="T49" fmla="*/ 2147483647 h 76"/>
              <a:gd name="T50" fmla="*/ 2147483647 w 44"/>
              <a:gd name="T51" fmla="*/ 2147483647 h 76"/>
              <a:gd name="T52" fmla="*/ 2147483647 w 44"/>
              <a:gd name="T53" fmla="*/ 2147483647 h 76"/>
              <a:gd name="T54" fmla="*/ 2147483647 w 44"/>
              <a:gd name="T55" fmla="*/ 2147483647 h 76"/>
              <a:gd name="T56" fmla="*/ 2147483647 w 44"/>
              <a:gd name="T57" fmla="*/ 2147483647 h 76"/>
              <a:gd name="T58" fmla="*/ 2147483647 w 44"/>
              <a:gd name="T59" fmla="*/ 2147483647 h 76"/>
              <a:gd name="T60" fmla="*/ 2147483647 w 44"/>
              <a:gd name="T61" fmla="*/ 2147483647 h 76"/>
              <a:gd name="T62" fmla="*/ 2147483647 w 44"/>
              <a:gd name="T63" fmla="*/ 2147483647 h 76"/>
              <a:gd name="T64" fmla="*/ 2147483647 w 44"/>
              <a:gd name="T65" fmla="*/ 2147483647 h 76"/>
              <a:gd name="T66" fmla="*/ 2147483647 w 44"/>
              <a:gd name="T67" fmla="*/ 2147483647 h 76"/>
              <a:gd name="T68" fmla="*/ 2147483647 w 44"/>
              <a:gd name="T69" fmla="*/ 2147483647 h 76"/>
              <a:gd name="T70" fmla="*/ 2147483647 w 44"/>
              <a:gd name="T71" fmla="*/ 2147483647 h 76"/>
              <a:gd name="T72" fmla="*/ 2147483647 w 44"/>
              <a:gd name="T73" fmla="*/ 2147483647 h 76"/>
              <a:gd name="T74" fmla="*/ 2147483647 w 44"/>
              <a:gd name="T75" fmla="*/ 2147483647 h 76"/>
              <a:gd name="T76" fmla="*/ 2147483647 w 44"/>
              <a:gd name="T77" fmla="*/ 2147483647 h 76"/>
              <a:gd name="T78" fmla="*/ 2147483647 w 44"/>
              <a:gd name="T79" fmla="*/ 2147483647 h 76"/>
              <a:gd name="T80" fmla="*/ 2147483647 w 44"/>
              <a:gd name="T81" fmla="*/ 2147483647 h 76"/>
              <a:gd name="T82" fmla="*/ 2147483647 w 44"/>
              <a:gd name="T83" fmla="*/ 2147483647 h 76"/>
              <a:gd name="T84" fmla="*/ 2147483647 w 44"/>
              <a:gd name="T85" fmla="*/ 2147483647 h 76"/>
              <a:gd name="T86" fmla="*/ 2147483647 w 44"/>
              <a:gd name="T87" fmla="*/ 2147483647 h 76"/>
              <a:gd name="T88" fmla="*/ 2147483647 w 44"/>
              <a:gd name="T89" fmla="*/ 2147483647 h 76"/>
              <a:gd name="T90" fmla="*/ 2147483647 w 44"/>
              <a:gd name="T91" fmla="*/ 2147483647 h 76"/>
              <a:gd name="T92" fmla="*/ 2147483647 w 44"/>
              <a:gd name="T93" fmla="*/ 2147483647 h 76"/>
              <a:gd name="T94" fmla="*/ 2147483647 w 44"/>
              <a:gd name="T95" fmla="*/ 2147483647 h 76"/>
              <a:gd name="T96" fmla="*/ 2147483647 w 44"/>
              <a:gd name="T97" fmla="*/ 2147483647 h 76"/>
              <a:gd name="T98" fmla="*/ 2147483647 w 44"/>
              <a:gd name="T99" fmla="*/ 2147483647 h 76"/>
              <a:gd name="T100" fmla="*/ 2147483647 w 44"/>
              <a:gd name="T101" fmla="*/ 2147483647 h 7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4"/>
              <a:gd name="T154" fmla="*/ 0 h 76"/>
              <a:gd name="T155" fmla="*/ 44 w 44"/>
              <a:gd name="T156" fmla="*/ 76 h 7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4" h="76">
                <a:moveTo>
                  <a:pt x="0" y="38"/>
                </a:moveTo>
                <a:lnTo>
                  <a:pt x="0" y="28"/>
                </a:lnTo>
                <a:lnTo>
                  <a:pt x="2" y="18"/>
                </a:lnTo>
                <a:lnTo>
                  <a:pt x="8" y="10"/>
                </a:lnTo>
                <a:lnTo>
                  <a:pt x="12" y="4"/>
                </a:lnTo>
                <a:lnTo>
                  <a:pt x="18" y="2"/>
                </a:lnTo>
                <a:lnTo>
                  <a:pt x="22" y="0"/>
                </a:lnTo>
                <a:lnTo>
                  <a:pt x="28" y="2"/>
                </a:lnTo>
                <a:lnTo>
                  <a:pt x="32" y="4"/>
                </a:lnTo>
                <a:lnTo>
                  <a:pt x="36" y="10"/>
                </a:lnTo>
                <a:lnTo>
                  <a:pt x="40" y="18"/>
                </a:lnTo>
                <a:lnTo>
                  <a:pt x="44" y="26"/>
                </a:lnTo>
                <a:lnTo>
                  <a:pt x="44" y="38"/>
                </a:lnTo>
                <a:lnTo>
                  <a:pt x="44" y="48"/>
                </a:lnTo>
                <a:lnTo>
                  <a:pt x="40" y="58"/>
                </a:lnTo>
                <a:lnTo>
                  <a:pt x="36" y="66"/>
                </a:lnTo>
                <a:lnTo>
                  <a:pt x="32" y="72"/>
                </a:lnTo>
                <a:lnTo>
                  <a:pt x="26" y="74"/>
                </a:lnTo>
                <a:lnTo>
                  <a:pt x="22" y="76"/>
                </a:lnTo>
                <a:lnTo>
                  <a:pt x="16" y="74"/>
                </a:lnTo>
                <a:lnTo>
                  <a:pt x="10" y="70"/>
                </a:lnTo>
                <a:lnTo>
                  <a:pt x="4" y="64"/>
                </a:lnTo>
                <a:lnTo>
                  <a:pt x="2" y="56"/>
                </a:lnTo>
                <a:lnTo>
                  <a:pt x="0" y="48"/>
                </a:lnTo>
                <a:lnTo>
                  <a:pt x="0" y="38"/>
                </a:lnTo>
                <a:close/>
                <a:moveTo>
                  <a:pt x="10" y="40"/>
                </a:moveTo>
                <a:lnTo>
                  <a:pt x="10" y="50"/>
                </a:lnTo>
                <a:lnTo>
                  <a:pt x="10" y="58"/>
                </a:lnTo>
                <a:lnTo>
                  <a:pt x="12" y="64"/>
                </a:lnTo>
                <a:lnTo>
                  <a:pt x="16" y="68"/>
                </a:lnTo>
                <a:lnTo>
                  <a:pt x="18" y="70"/>
                </a:lnTo>
                <a:lnTo>
                  <a:pt x="22" y="72"/>
                </a:lnTo>
                <a:lnTo>
                  <a:pt x="24" y="72"/>
                </a:lnTo>
                <a:lnTo>
                  <a:pt x="28" y="70"/>
                </a:lnTo>
                <a:lnTo>
                  <a:pt x="30" y="66"/>
                </a:lnTo>
                <a:lnTo>
                  <a:pt x="32" y="60"/>
                </a:lnTo>
                <a:lnTo>
                  <a:pt x="34" y="54"/>
                </a:lnTo>
                <a:lnTo>
                  <a:pt x="34" y="46"/>
                </a:lnTo>
                <a:lnTo>
                  <a:pt x="34" y="36"/>
                </a:lnTo>
                <a:lnTo>
                  <a:pt x="34" y="24"/>
                </a:lnTo>
                <a:lnTo>
                  <a:pt x="32" y="14"/>
                </a:lnTo>
                <a:lnTo>
                  <a:pt x="30" y="10"/>
                </a:lnTo>
                <a:lnTo>
                  <a:pt x="26" y="6"/>
                </a:lnTo>
                <a:lnTo>
                  <a:pt x="24" y="4"/>
                </a:lnTo>
                <a:lnTo>
                  <a:pt x="22" y="4"/>
                </a:lnTo>
                <a:lnTo>
                  <a:pt x="18" y="6"/>
                </a:lnTo>
                <a:lnTo>
                  <a:pt x="16" y="8"/>
                </a:lnTo>
                <a:lnTo>
                  <a:pt x="12" y="14"/>
                </a:lnTo>
                <a:lnTo>
                  <a:pt x="10" y="22"/>
                </a:lnTo>
                <a:lnTo>
                  <a:pt x="10" y="30"/>
                </a:lnTo>
                <a:lnTo>
                  <a:pt x="10" y="40"/>
                </a:lnTo>
                <a:close/>
              </a:path>
            </a:pathLst>
          </a:custGeom>
          <a:solidFill>
            <a:srgbClr val="000000"/>
          </a:solidFill>
          <a:ln w="0">
            <a:solidFill>
              <a:srgbClr val="000000"/>
            </a:solidFill>
            <a:prstDash val="solid"/>
            <a:round/>
            <a:headEnd/>
            <a:tailEnd/>
          </a:ln>
        </p:spPr>
        <p:txBody>
          <a:bodyPr/>
          <a:lstStyle/>
          <a:p>
            <a:endParaRPr lang="en-US"/>
          </a:p>
        </p:txBody>
      </p:sp>
      <p:sp>
        <p:nvSpPr>
          <p:cNvPr id="14363" name="Freeform 31">
            <a:extLst>
              <a:ext uri="{FF2B5EF4-FFF2-40B4-BE49-F238E27FC236}">
                <a16:creationId xmlns:a16="http://schemas.microsoft.com/office/drawing/2014/main" id="{43B49D64-6C89-514D-921A-41FCD9ABC8CF}"/>
              </a:ext>
            </a:extLst>
          </p:cNvPr>
          <p:cNvSpPr>
            <a:spLocks noEditPoints="1"/>
          </p:cNvSpPr>
          <p:nvPr/>
        </p:nvSpPr>
        <p:spPr bwMode="auto">
          <a:xfrm>
            <a:off x="7270750" y="3819525"/>
            <a:ext cx="69850" cy="120650"/>
          </a:xfrm>
          <a:custGeom>
            <a:avLst/>
            <a:gdLst>
              <a:gd name="T0" fmla="*/ 0 w 44"/>
              <a:gd name="T1" fmla="*/ 2147483647 h 76"/>
              <a:gd name="T2" fmla="*/ 0 w 44"/>
              <a:gd name="T3" fmla="*/ 2147483647 h 76"/>
              <a:gd name="T4" fmla="*/ 2147483647 w 44"/>
              <a:gd name="T5" fmla="*/ 2147483647 h 76"/>
              <a:gd name="T6" fmla="*/ 2147483647 w 44"/>
              <a:gd name="T7" fmla="*/ 2147483647 h 76"/>
              <a:gd name="T8" fmla="*/ 2147483647 w 44"/>
              <a:gd name="T9" fmla="*/ 2147483647 h 76"/>
              <a:gd name="T10" fmla="*/ 2147483647 w 44"/>
              <a:gd name="T11" fmla="*/ 2147483647 h 76"/>
              <a:gd name="T12" fmla="*/ 2147483647 w 44"/>
              <a:gd name="T13" fmla="*/ 0 h 76"/>
              <a:gd name="T14" fmla="*/ 2147483647 w 44"/>
              <a:gd name="T15" fmla="*/ 2147483647 h 76"/>
              <a:gd name="T16" fmla="*/ 2147483647 w 44"/>
              <a:gd name="T17" fmla="*/ 2147483647 h 76"/>
              <a:gd name="T18" fmla="*/ 2147483647 w 44"/>
              <a:gd name="T19" fmla="*/ 2147483647 h 76"/>
              <a:gd name="T20" fmla="*/ 2147483647 w 44"/>
              <a:gd name="T21" fmla="*/ 2147483647 h 76"/>
              <a:gd name="T22" fmla="*/ 2147483647 w 44"/>
              <a:gd name="T23" fmla="*/ 2147483647 h 76"/>
              <a:gd name="T24" fmla="*/ 2147483647 w 44"/>
              <a:gd name="T25" fmla="*/ 2147483647 h 76"/>
              <a:gd name="T26" fmla="*/ 2147483647 w 44"/>
              <a:gd name="T27" fmla="*/ 2147483647 h 76"/>
              <a:gd name="T28" fmla="*/ 2147483647 w 44"/>
              <a:gd name="T29" fmla="*/ 2147483647 h 76"/>
              <a:gd name="T30" fmla="*/ 2147483647 w 44"/>
              <a:gd name="T31" fmla="*/ 2147483647 h 76"/>
              <a:gd name="T32" fmla="*/ 2147483647 w 44"/>
              <a:gd name="T33" fmla="*/ 2147483647 h 76"/>
              <a:gd name="T34" fmla="*/ 2147483647 w 44"/>
              <a:gd name="T35" fmla="*/ 2147483647 h 76"/>
              <a:gd name="T36" fmla="*/ 2147483647 w 44"/>
              <a:gd name="T37" fmla="*/ 2147483647 h 76"/>
              <a:gd name="T38" fmla="*/ 2147483647 w 44"/>
              <a:gd name="T39" fmla="*/ 2147483647 h 76"/>
              <a:gd name="T40" fmla="*/ 2147483647 w 44"/>
              <a:gd name="T41" fmla="*/ 2147483647 h 76"/>
              <a:gd name="T42" fmla="*/ 2147483647 w 44"/>
              <a:gd name="T43" fmla="*/ 2147483647 h 76"/>
              <a:gd name="T44" fmla="*/ 2147483647 w 44"/>
              <a:gd name="T45" fmla="*/ 2147483647 h 76"/>
              <a:gd name="T46" fmla="*/ 0 w 44"/>
              <a:gd name="T47" fmla="*/ 2147483647 h 76"/>
              <a:gd name="T48" fmla="*/ 0 w 44"/>
              <a:gd name="T49" fmla="*/ 2147483647 h 76"/>
              <a:gd name="T50" fmla="*/ 2147483647 w 44"/>
              <a:gd name="T51" fmla="*/ 2147483647 h 76"/>
              <a:gd name="T52" fmla="*/ 2147483647 w 44"/>
              <a:gd name="T53" fmla="*/ 2147483647 h 76"/>
              <a:gd name="T54" fmla="*/ 2147483647 w 44"/>
              <a:gd name="T55" fmla="*/ 2147483647 h 76"/>
              <a:gd name="T56" fmla="*/ 2147483647 w 44"/>
              <a:gd name="T57" fmla="*/ 2147483647 h 76"/>
              <a:gd name="T58" fmla="*/ 2147483647 w 44"/>
              <a:gd name="T59" fmla="*/ 2147483647 h 76"/>
              <a:gd name="T60" fmla="*/ 2147483647 w 44"/>
              <a:gd name="T61" fmla="*/ 2147483647 h 76"/>
              <a:gd name="T62" fmla="*/ 2147483647 w 44"/>
              <a:gd name="T63" fmla="*/ 2147483647 h 76"/>
              <a:gd name="T64" fmla="*/ 2147483647 w 44"/>
              <a:gd name="T65" fmla="*/ 2147483647 h 76"/>
              <a:gd name="T66" fmla="*/ 2147483647 w 44"/>
              <a:gd name="T67" fmla="*/ 2147483647 h 76"/>
              <a:gd name="T68" fmla="*/ 2147483647 w 44"/>
              <a:gd name="T69" fmla="*/ 2147483647 h 76"/>
              <a:gd name="T70" fmla="*/ 2147483647 w 44"/>
              <a:gd name="T71" fmla="*/ 2147483647 h 76"/>
              <a:gd name="T72" fmla="*/ 2147483647 w 44"/>
              <a:gd name="T73" fmla="*/ 2147483647 h 76"/>
              <a:gd name="T74" fmla="*/ 2147483647 w 44"/>
              <a:gd name="T75" fmla="*/ 2147483647 h 76"/>
              <a:gd name="T76" fmla="*/ 2147483647 w 44"/>
              <a:gd name="T77" fmla="*/ 2147483647 h 76"/>
              <a:gd name="T78" fmla="*/ 2147483647 w 44"/>
              <a:gd name="T79" fmla="*/ 2147483647 h 76"/>
              <a:gd name="T80" fmla="*/ 2147483647 w 44"/>
              <a:gd name="T81" fmla="*/ 2147483647 h 76"/>
              <a:gd name="T82" fmla="*/ 2147483647 w 44"/>
              <a:gd name="T83" fmla="*/ 2147483647 h 76"/>
              <a:gd name="T84" fmla="*/ 2147483647 w 44"/>
              <a:gd name="T85" fmla="*/ 2147483647 h 76"/>
              <a:gd name="T86" fmla="*/ 2147483647 w 44"/>
              <a:gd name="T87" fmla="*/ 2147483647 h 76"/>
              <a:gd name="T88" fmla="*/ 2147483647 w 44"/>
              <a:gd name="T89" fmla="*/ 2147483647 h 76"/>
              <a:gd name="T90" fmla="*/ 2147483647 w 44"/>
              <a:gd name="T91" fmla="*/ 2147483647 h 76"/>
              <a:gd name="T92" fmla="*/ 2147483647 w 44"/>
              <a:gd name="T93" fmla="*/ 2147483647 h 76"/>
              <a:gd name="T94" fmla="*/ 2147483647 w 44"/>
              <a:gd name="T95" fmla="*/ 2147483647 h 76"/>
              <a:gd name="T96" fmla="*/ 2147483647 w 44"/>
              <a:gd name="T97" fmla="*/ 2147483647 h 76"/>
              <a:gd name="T98" fmla="*/ 2147483647 w 44"/>
              <a:gd name="T99" fmla="*/ 2147483647 h 76"/>
              <a:gd name="T100" fmla="*/ 2147483647 w 44"/>
              <a:gd name="T101" fmla="*/ 2147483647 h 7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4"/>
              <a:gd name="T154" fmla="*/ 0 h 76"/>
              <a:gd name="T155" fmla="*/ 44 w 44"/>
              <a:gd name="T156" fmla="*/ 76 h 7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4" h="76">
                <a:moveTo>
                  <a:pt x="0" y="38"/>
                </a:moveTo>
                <a:lnTo>
                  <a:pt x="0" y="28"/>
                </a:lnTo>
                <a:lnTo>
                  <a:pt x="2" y="18"/>
                </a:lnTo>
                <a:lnTo>
                  <a:pt x="8" y="10"/>
                </a:lnTo>
                <a:lnTo>
                  <a:pt x="12" y="4"/>
                </a:lnTo>
                <a:lnTo>
                  <a:pt x="18" y="2"/>
                </a:lnTo>
                <a:lnTo>
                  <a:pt x="22" y="0"/>
                </a:lnTo>
                <a:lnTo>
                  <a:pt x="28" y="2"/>
                </a:lnTo>
                <a:lnTo>
                  <a:pt x="32" y="4"/>
                </a:lnTo>
                <a:lnTo>
                  <a:pt x="36" y="10"/>
                </a:lnTo>
                <a:lnTo>
                  <a:pt x="40" y="18"/>
                </a:lnTo>
                <a:lnTo>
                  <a:pt x="44" y="26"/>
                </a:lnTo>
                <a:lnTo>
                  <a:pt x="44" y="38"/>
                </a:lnTo>
                <a:lnTo>
                  <a:pt x="44" y="48"/>
                </a:lnTo>
                <a:lnTo>
                  <a:pt x="40" y="58"/>
                </a:lnTo>
                <a:lnTo>
                  <a:pt x="36" y="66"/>
                </a:lnTo>
                <a:lnTo>
                  <a:pt x="32" y="72"/>
                </a:lnTo>
                <a:lnTo>
                  <a:pt x="26" y="74"/>
                </a:lnTo>
                <a:lnTo>
                  <a:pt x="22" y="76"/>
                </a:lnTo>
                <a:lnTo>
                  <a:pt x="16" y="74"/>
                </a:lnTo>
                <a:lnTo>
                  <a:pt x="10" y="70"/>
                </a:lnTo>
                <a:lnTo>
                  <a:pt x="4" y="64"/>
                </a:lnTo>
                <a:lnTo>
                  <a:pt x="2" y="56"/>
                </a:lnTo>
                <a:lnTo>
                  <a:pt x="0" y="48"/>
                </a:lnTo>
                <a:lnTo>
                  <a:pt x="0" y="38"/>
                </a:lnTo>
                <a:close/>
                <a:moveTo>
                  <a:pt x="10" y="40"/>
                </a:moveTo>
                <a:lnTo>
                  <a:pt x="10" y="50"/>
                </a:lnTo>
                <a:lnTo>
                  <a:pt x="10" y="58"/>
                </a:lnTo>
                <a:lnTo>
                  <a:pt x="12" y="64"/>
                </a:lnTo>
                <a:lnTo>
                  <a:pt x="16" y="68"/>
                </a:lnTo>
                <a:lnTo>
                  <a:pt x="18" y="70"/>
                </a:lnTo>
                <a:lnTo>
                  <a:pt x="22" y="72"/>
                </a:lnTo>
                <a:lnTo>
                  <a:pt x="24" y="72"/>
                </a:lnTo>
                <a:lnTo>
                  <a:pt x="28" y="70"/>
                </a:lnTo>
                <a:lnTo>
                  <a:pt x="30" y="66"/>
                </a:lnTo>
                <a:lnTo>
                  <a:pt x="32" y="60"/>
                </a:lnTo>
                <a:lnTo>
                  <a:pt x="34" y="54"/>
                </a:lnTo>
                <a:lnTo>
                  <a:pt x="34" y="46"/>
                </a:lnTo>
                <a:lnTo>
                  <a:pt x="34" y="36"/>
                </a:lnTo>
                <a:lnTo>
                  <a:pt x="34" y="24"/>
                </a:lnTo>
                <a:lnTo>
                  <a:pt x="32" y="14"/>
                </a:lnTo>
                <a:lnTo>
                  <a:pt x="30" y="10"/>
                </a:lnTo>
                <a:lnTo>
                  <a:pt x="26" y="6"/>
                </a:lnTo>
                <a:lnTo>
                  <a:pt x="24" y="4"/>
                </a:lnTo>
                <a:lnTo>
                  <a:pt x="22" y="4"/>
                </a:lnTo>
                <a:lnTo>
                  <a:pt x="18" y="6"/>
                </a:lnTo>
                <a:lnTo>
                  <a:pt x="16" y="8"/>
                </a:lnTo>
                <a:lnTo>
                  <a:pt x="12" y="14"/>
                </a:lnTo>
                <a:lnTo>
                  <a:pt x="10" y="22"/>
                </a:lnTo>
                <a:lnTo>
                  <a:pt x="10" y="30"/>
                </a:lnTo>
                <a:lnTo>
                  <a:pt x="10" y="40"/>
                </a:lnTo>
                <a:close/>
              </a:path>
            </a:pathLst>
          </a:custGeom>
          <a:solidFill>
            <a:srgbClr val="000000"/>
          </a:solidFill>
          <a:ln w="0">
            <a:solidFill>
              <a:srgbClr val="000000"/>
            </a:solidFill>
            <a:prstDash val="solid"/>
            <a:round/>
            <a:headEnd/>
            <a:tailEnd/>
          </a:ln>
        </p:spPr>
        <p:txBody>
          <a:bodyPr/>
          <a:lstStyle/>
          <a:p>
            <a:endParaRPr lang="en-US"/>
          </a:p>
        </p:txBody>
      </p:sp>
      <p:sp>
        <p:nvSpPr>
          <p:cNvPr id="14364" name="Freeform 32">
            <a:extLst>
              <a:ext uri="{FF2B5EF4-FFF2-40B4-BE49-F238E27FC236}">
                <a16:creationId xmlns:a16="http://schemas.microsoft.com/office/drawing/2014/main" id="{0DFEEE64-75C6-874F-865E-16938692F621}"/>
              </a:ext>
            </a:extLst>
          </p:cNvPr>
          <p:cNvSpPr>
            <a:spLocks noEditPoints="1"/>
          </p:cNvSpPr>
          <p:nvPr/>
        </p:nvSpPr>
        <p:spPr bwMode="auto">
          <a:xfrm>
            <a:off x="7356475" y="3819525"/>
            <a:ext cx="69850" cy="120650"/>
          </a:xfrm>
          <a:custGeom>
            <a:avLst/>
            <a:gdLst>
              <a:gd name="T0" fmla="*/ 0 w 44"/>
              <a:gd name="T1" fmla="*/ 2147483647 h 76"/>
              <a:gd name="T2" fmla="*/ 0 w 44"/>
              <a:gd name="T3" fmla="*/ 2147483647 h 76"/>
              <a:gd name="T4" fmla="*/ 2147483647 w 44"/>
              <a:gd name="T5" fmla="*/ 2147483647 h 76"/>
              <a:gd name="T6" fmla="*/ 2147483647 w 44"/>
              <a:gd name="T7" fmla="*/ 2147483647 h 76"/>
              <a:gd name="T8" fmla="*/ 2147483647 w 44"/>
              <a:gd name="T9" fmla="*/ 2147483647 h 76"/>
              <a:gd name="T10" fmla="*/ 2147483647 w 44"/>
              <a:gd name="T11" fmla="*/ 2147483647 h 76"/>
              <a:gd name="T12" fmla="*/ 2147483647 w 44"/>
              <a:gd name="T13" fmla="*/ 0 h 76"/>
              <a:gd name="T14" fmla="*/ 2147483647 w 44"/>
              <a:gd name="T15" fmla="*/ 2147483647 h 76"/>
              <a:gd name="T16" fmla="*/ 2147483647 w 44"/>
              <a:gd name="T17" fmla="*/ 2147483647 h 76"/>
              <a:gd name="T18" fmla="*/ 2147483647 w 44"/>
              <a:gd name="T19" fmla="*/ 2147483647 h 76"/>
              <a:gd name="T20" fmla="*/ 2147483647 w 44"/>
              <a:gd name="T21" fmla="*/ 2147483647 h 76"/>
              <a:gd name="T22" fmla="*/ 2147483647 w 44"/>
              <a:gd name="T23" fmla="*/ 2147483647 h 76"/>
              <a:gd name="T24" fmla="*/ 2147483647 w 44"/>
              <a:gd name="T25" fmla="*/ 2147483647 h 76"/>
              <a:gd name="T26" fmla="*/ 2147483647 w 44"/>
              <a:gd name="T27" fmla="*/ 2147483647 h 76"/>
              <a:gd name="T28" fmla="*/ 2147483647 w 44"/>
              <a:gd name="T29" fmla="*/ 2147483647 h 76"/>
              <a:gd name="T30" fmla="*/ 2147483647 w 44"/>
              <a:gd name="T31" fmla="*/ 2147483647 h 76"/>
              <a:gd name="T32" fmla="*/ 2147483647 w 44"/>
              <a:gd name="T33" fmla="*/ 2147483647 h 76"/>
              <a:gd name="T34" fmla="*/ 2147483647 w 44"/>
              <a:gd name="T35" fmla="*/ 2147483647 h 76"/>
              <a:gd name="T36" fmla="*/ 2147483647 w 44"/>
              <a:gd name="T37" fmla="*/ 2147483647 h 76"/>
              <a:gd name="T38" fmla="*/ 2147483647 w 44"/>
              <a:gd name="T39" fmla="*/ 2147483647 h 76"/>
              <a:gd name="T40" fmla="*/ 2147483647 w 44"/>
              <a:gd name="T41" fmla="*/ 2147483647 h 76"/>
              <a:gd name="T42" fmla="*/ 2147483647 w 44"/>
              <a:gd name="T43" fmla="*/ 2147483647 h 76"/>
              <a:gd name="T44" fmla="*/ 2147483647 w 44"/>
              <a:gd name="T45" fmla="*/ 2147483647 h 76"/>
              <a:gd name="T46" fmla="*/ 0 w 44"/>
              <a:gd name="T47" fmla="*/ 2147483647 h 76"/>
              <a:gd name="T48" fmla="*/ 0 w 44"/>
              <a:gd name="T49" fmla="*/ 2147483647 h 76"/>
              <a:gd name="T50" fmla="*/ 2147483647 w 44"/>
              <a:gd name="T51" fmla="*/ 2147483647 h 76"/>
              <a:gd name="T52" fmla="*/ 2147483647 w 44"/>
              <a:gd name="T53" fmla="*/ 2147483647 h 76"/>
              <a:gd name="T54" fmla="*/ 2147483647 w 44"/>
              <a:gd name="T55" fmla="*/ 2147483647 h 76"/>
              <a:gd name="T56" fmla="*/ 2147483647 w 44"/>
              <a:gd name="T57" fmla="*/ 2147483647 h 76"/>
              <a:gd name="T58" fmla="*/ 2147483647 w 44"/>
              <a:gd name="T59" fmla="*/ 2147483647 h 76"/>
              <a:gd name="T60" fmla="*/ 2147483647 w 44"/>
              <a:gd name="T61" fmla="*/ 2147483647 h 76"/>
              <a:gd name="T62" fmla="*/ 2147483647 w 44"/>
              <a:gd name="T63" fmla="*/ 2147483647 h 76"/>
              <a:gd name="T64" fmla="*/ 2147483647 w 44"/>
              <a:gd name="T65" fmla="*/ 2147483647 h 76"/>
              <a:gd name="T66" fmla="*/ 2147483647 w 44"/>
              <a:gd name="T67" fmla="*/ 2147483647 h 76"/>
              <a:gd name="T68" fmla="*/ 2147483647 w 44"/>
              <a:gd name="T69" fmla="*/ 2147483647 h 76"/>
              <a:gd name="T70" fmla="*/ 2147483647 w 44"/>
              <a:gd name="T71" fmla="*/ 2147483647 h 76"/>
              <a:gd name="T72" fmla="*/ 2147483647 w 44"/>
              <a:gd name="T73" fmla="*/ 2147483647 h 76"/>
              <a:gd name="T74" fmla="*/ 2147483647 w 44"/>
              <a:gd name="T75" fmla="*/ 2147483647 h 76"/>
              <a:gd name="T76" fmla="*/ 2147483647 w 44"/>
              <a:gd name="T77" fmla="*/ 2147483647 h 76"/>
              <a:gd name="T78" fmla="*/ 2147483647 w 44"/>
              <a:gd name="T79" fmla="*/ 2147483647 h 76"/>
              <a:gd name="T80" fmla="*/ 2147483647 w 44"/>
              <a:gd name="T81" fmla="*/ 2147483647 h 76"/>
              <a:gd name="T82" fmla="*/ 2147483647 w 44"/>
              <a:gd name="T83" fmla="*/ 2147483647 h 76"/>
              <a:gd name="T84" fmla="*/ 2147483647 w 44"/>
              <a:gd name="T85" fmla="*/ 2147483647 h 76"/>
              <a:gd name="T86" fmla="*/ 2147483647 w 44"/>
              <a:gd name="T87" fmla="*/ 2147483647 h 76"/>
              <a:gd name="T88" fmla="*/ 2147483647 w 44"/>
              <a:gd name="T89" fmla="*/ 2147483647 h 76"/>
              <a:gd name="T90" fmla="*/ 2147483647 w 44"/>
              <a:gd name="T91" fmla="*/ 2147483647 h 76"/>
              <a:gd name="T92" fmla="*/ 2147483647 w 44"/>
              <a:gd name="T93" fmla="*/ 2147483647 h 76"/>
              <a:gd name="T94" fmla="*/ 2147483647 w 44"/>
              <a:gd name="T95" fmla="*/ 2147483647 h 76"/>
              <a:gd name="T96" fmla="*/ 2147483647 w 44"/>
              <a:gd name="T97" fmla="*/ 2147483647 h 76"/>
              <a:gd name="T98" fmla="*/ 2147483647 w 44"/>
              <a:gd name="T99" fmla="*/ 2147483647 h 76"/>
              <a:gd name="T100" fmla="*/ 2147483647 w 44"/>
              <a:gd name="T101" fmla="*/ 2147483647 h 7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4"/>
              <a:gd name="T154" fmla="*/ 0 h 76"/>
              <a:gd name="T155" fmla="*/ 44 w 44"/>
              <a:gd name="T156" fmla="*/ 76 h 7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4" h="76">
                <a:moveTo>
                  <a:pt x="0" y="38"/>
                </a:moveTo>
                <a:lnTo>
                  <a:pt x="0" y="28"/>
                </a:lnTo>
                <a:lnTo>
                  <a:pt x="2" y="18"/>
                </a:lnTo>
                <a:lnTo>
                  <a:pt x="8" y="10"/>
                </a:lnTo>
                <a:lnTo>
                  <a:pt x="12" y="4"/>
                </a:lnTo>
                <a:lnTo>
                  <a:pt x="18" y="2"/>
                </a:lnTo>
                <a:lnTo>
                  <a:pt x="22" y="0"/>
                </a:lnTo>
                <a:lnTo>
                  <a:pt x="28" y="2"/>
                </a:lnTo>
                <a:lnTo>
                  <a:pt x="32" y="4"/>
                </a:lnTo>
                <a:lnTo>
                  <a:pt x="36" y="10"/>
                </a:lnTo>
                <a:lnTo>
                  <a:pt x="40" y="18"/>
                </a:lnTo>
                <a:lnTo>
                  <a:pt x="44" y="26"/>
                </a:lnTo>
                <a:lnTo>
                  <a:pt x="44" y="38"/>
                </a:lnTo>
                <a:lnTo>
                  <a:pt x="44" y="48"/>
                </a:lnTo>
                <a:lnTo>
                  <a:pt x="40" y="58"/>
                </a:lnTo>
                <a:lnTo>
                  <a:pt x="36" y="66"/>
                </a:lnTo>
                <a:lnTo>
                  <a:pt x="32" y="72"/>
                </a:lnTo>
                <a:lnTo>
                  <a:pt x="26" y="74"/>
                </a:lnTo>
                <a:lnTo>
                  <a:pt x="22" y="76"/>
                </a:lnTo>
                <a:lnTo>
                  <a:pt x="16" y="74"/>
                </a:lnTo>
                <a:lnTo>
                  <a:pt x="10" y="70"/>
                </a:lnTo>
                <a:lnTo>
                  <a:pt x="4" y="64"/>
                </a:lnTo>
                <a:lnTo>
                  <a:pt x="2" y="56"/>
                </a:lnTo>
                <a:lnTo>
                  <a:pt x="0" y="48"/>
                </a:lnTo>
                <a:lnTo>
                  <a:pt x="0" y="38"/>
                </a:lnTo>
                <a:close/>
                <a:moveTo>
                  <a:pt x="10" y="40"/>
                </a:moveTo>
                <a:lnTo>
                  <a:pt x="10" y="50"/>
                </a:lnTo>
                <a:lnTo>
                  <a:pt x="10" y="58"/>
                </a:lnTo>
                <a:lnTo>
                  <a:pt x="12" y="64"/>
                </a:lnTo>
                <a:lnTo>
                  <a:pt x="16" y="68"/>
                </a:lnTo>
                <a:lnTo>
                  <a:pt x="18" y="70"/>
                </a:lnTo>
                <a:lnTo>
                  <a:pt x="22" y="72"/>
                </a:lnTo>
                <a:lnTo>
                  <a:pt x="24" y="72"/>
                </a:lnTo>
                <a:lnTo>
                  <a:pt x="28" y="70"/>
                </a:lnTo>
                <a:lnTo>
                  <a:pt x="30" y="66"/>
                </a:lnTo>
                <a:lnTo>
                  <a:pt x="32" y="60"/>
                </a:lnTo>
                <a:lnTo>
                  <a:pt x="34" y="54"/>
                </a:lnTo>
                <a:lnTo>
                  <a:pt x="34" y="46"/>
                </a:lnTo>
                <a:lnTo>
                  <a:pt x="34" y="36"/>
                </a:lnTo>
                <a:lnTo>
                  <a:pt x="34" y="24"/>
                </a:lnTo>
                <a:lnTo>
                  <a:pt x="32" y="14"/>
                </a:lnTo>
                <a:lnTo>
                  <a:pt x="30" y="10"/>
                </a:lnTo>
                <a:lnTo>
                  <a:pt x="26" y="6"/>
                </a:lnTo>
                <a:lnTo>
                  <a:pt x="24" y="4"/>
                </a:lnTo>
                <a:lnTo>
                  <a:pt x="22" y="4"/>
                </a:lnTo>
                <a:lnTo>
                  <a:pt x="18" y="6"/>
                </a:lnTo>
                <a:lnTo>
                  <a:pt x="16" y="8"/>
                </a:lnTo>
                <a:lnTo>
                  <a:pt x="12" y="14"/>
                </a:lnTo>
                <a:lnTo>
                  <a:pt x="10" y="22"/>
                </a:lnTo>
                <a:lnTo>
                  <a:pt x="10" y="30"/>
                </a:lnTo>
                <a:lnTo>
                  <a:pt x="10" y="40"/>
                </a:lnTo>
                <a:close/>
              </a:path>
            </a:pathLst>
          </a:custGeom>
          <a:solidFill>
            <a:srgbClr val="000000"/>
          </a:solidFill>
          <a:ln w="0">
            <a:solidFill>
              <a:srgbClr val="000000"/>
            </a:solidFill>
            <a:prstDash val="solid"/>
            <a:round/>
            <a:headEnd/>
            <a:tailEnd/>
          </a:ln>
        </p:spPr>
        <p:txBody>
          <a:bodyPr/>
          <a:lstStyle/>
          <a:p>
            <a:endParaRPr lang="en-US"/>
          </a:p>
        </p:txBody>
      </p:sp>
      <p:sp>
        <p:nvSpPr>
          <p:cNvPr id="14365" name="Freeform 33">
            <a:extLst>
              <a:ext uri="{FF2B5EF4-FFF2-40B4-BE49-F238E27FC236}">
                <a16:creationId xmlns:a16="http://schemas.microsoft.com/office/drawing/2014/main" id="{23CB372A-6A63-1F4C-8D99-AD3057BCD46F}"/>
              </a:ext>
            </a:extLst>
          </p:cNvPr>
          <p:cNvSpPr>
            <a:spLocks/>
          </p:cNvSpPr>
          <p:nvPr/>
        </p:nvSpPr>
        <p:spPr bwMode="auto">
          <a:xfrm>
            <a:off x="2111375" y="5422900"/>
            <a:ext cx="146050" cy="114300"/>
          </a:xfrm>
          <a:custGeom>
            <a:avLst/>
            <a:gdLst>
              <a:gd name="T0" fmla="*/ 2147483647 w 92"/>
              <a:gd name="T1" fmla="*/ 2147483647 h 72"/>
              <a:gd name="T2" fmla="*/ 2147483647 w 92"/>
              <a:gd name="T3" fmla="*/ 2147483647 h 72"/>
              <a:gd name="T4" fmla="*/ 2147483647 w 92"/>
              <a:gd name="T5" fmla="*/ 2147483647 h 72"/>
              <a:gd name="T6" fmla="*/ 2147483647 w 92"/>
              <a:gd name="T7" fmla="*/ 2147483647 h 72"/>
              <a:gd name="T8" fmla="*/ 2147483647 w 92"/>
              <a:gd name="T9" fmla="*/ 2147483647 h 72"/>
              <a:gd name="T10" fmla="*/ 2147483647 w 92"/>
              <a:gd name="T11" fmla="*/ 2147483647 h 72"/>
              <a:gd name="T12" fmla="*/ 2147483647 w 92"/>
              <a:gd name="T13" fmla="*/ 2147483647 h 72"/>
              <a:gd name="T14" fmla="*/ 2147483647 w 92"/>
              <a:gd name="T15" fmla="*/ 2147483647 h 72"/>
              <a:gd name="T16" fmla="*/ 2147483647 w 92"/>
              <a:gd name="T17" fmla="*/ 2147483647 h 72"/>
              <a:gd name="T18" fmla="*/ 0 w 92"/>
              <a:gd name="T19" fmla="*/ 2147483647 h 72"/>
              <a:gd name="T20" fmla="*/ 0 w 92"/>
              <a:gd name="T21" fmla="*/ 2147483647 h 72"/>
              <a:gd name="T22" fmla="*/ 2147483647 w 92"/>
              <a:gd name="T23" fmla="*/ 2147483647 h 72"/>
              <a:gd name="T24" fmla="*/ 2147483647 w 92"/>
              <a:gd name="T25" fmla="*/ 2147483647 h 72"/>
              <a:gd name="T26" fmla="*/ 2147483647 w 92"/>
              <a:gd name="T27" fmla="*/ 2147483647 h 72"/>
              <a:gd name="T28" fmla="*/ 2147483647 w 92"/>
              <a:gd name="T29" fmla="*/ 2147483647 h 72"/>
              <a:gd name="T30" fmla="*/ 2147483647 w 92"/>
              <a:gd name="T31" fmla="*/ 2147483647 h 72"/>
              <a:gd name="T32" fmla="*/ 2147483647 w 92"/>
              <a:gd name="T33" fmla="*/ 2147483647 h 72"/>
              <a:gd name="T34" fmla="*/ 2147483647 w 92"/>
              <a:gd name="T35" fmla="*/ 2147483647 h 72"/>
              <a:gd name="T36" fmla="*/ 2147483647 w 92"/>
              <a:gd name="T37" fmla="*/ 2147483647 h 72"/>
              <a:gd name="T38" fmla="*/ 2147483647 w 92"/>
              <a:gd name="T39" fmla="*/ 2147483647 h 72"/>
              <a:gd name="T40" fmla="*/ 2147483647 w 92"/>
              <a:gd name="T41" fmla="*/ 2147483647 h 72"/>
              <a:gd name="T42" fmla="*/ 2147483647 w 92"/>
              <a:gd name="T43" fmla="*/ 2147483647 h 72"/>
              <a:gd name="T44" fmla="*/ 0 w 92"/>
              <a:gd name="T45" fmla="*/ 2147483647 h 72"/>
              <a:gd name="T46" fmla="*/ 0 w 92"/>
              <a:gd name="T47" fmla="*/ 0 h 72"/>
              <a:gd name="T48" fmla="*/ 2147483647 w 92"/>
              <a:gd name="T49" fmla="*/ 0 h 72"/>
              <a:gd name="T50" fmla="*/ 2147483647 w 92"/>
              <a:gd name="T51" fmla="*/ 2147483647 h 72"/>
              <a:gd name="T52" fmla="*/ 2147483647 w 92"/>
              <a:gd name="T53" fmla="*/ 0 h 72"/>
              <a:gd name="T54" fmla="*/ 2147483647 w 92"/>
              <a:gd name="T55" fmla="*/ 0 h 72"/>
              <a:gd name="T56" fmla="*/ 2147483647 w 92"/>
              <a:gd name="T57" fmla="*/ 2147483647 h 72"/>
              <a:gd name="T58" fmla="*/ 2147483647 w 92"/>
              <a:gd name="T59" fmla="*/ 2147483647 h 72"/>
              <a:gd name="T60" fmla="*/ 2147483647 w 92"/>
              <a:gd name="T61" fmla="*/ 2147483647 h 72"/>
              <a:gd name="T62" fmla="*/ 2147483647 w 92"/>
              <a:gd name="T63" fmla="*/ 2147483647 h 72"/>
              <a:gd name="T64" fmla="*/ 2147483647 w 92"/>
              <a:gd name="T65" fmla="*/ 2147483647 h 72"/>
              <a:gd name="T66" fmla="*/ 2147483647 w 92"/>
              <a:gd name="T67" fmla="*/ 2147483647 h 72"/>
              <a:gd name="T68" fmla="*/ 2147483647 w 92"/>
              <a:gd name="T69" fmla="*/ 2147483647 h 72"/>
              <a:gd name="T70" fmla="*/ 2147483647 w 92"/>
              <a:gd name="T71" fmla="*/ 2147483647 h 72"/>
              <a:gd name="T72" fmla="*/ 2147483647 w 92"/>
              <a:gd name="T73" fmla="*/ 2147483647 h 72"/>
              <a:gd name="T74" fmla="*/ 2147483647 w 92"/>
              <a:gd name="T75" fmla="*/ 2147483647 h 72"/>
              <a:gd name="T76" fmla="*/ 2147483647 w 92"/>
              <a:gd name="T77" fmla="*/ 2147483647 h 72"/>
              <a:gd name="T78" fmla="*/ 2147483647 w 92"/>
              <a:gd name="T79" fmla="*/ 2147483647 h 72"/>
              <a:gd name="T80" fmla="*/ 2147483647 w 92"/>
              <a:gd name="T81" fmla="*/ 2147483647 h 72"/>
              <a:gd name="T82" fmla="*/ 2147483647 w 92"/>
              <a:gd name="T83" fmla="*/ 2147483647 h 72"/>
              <a:gd name="T84" fmla="*/ 2147483647 w 92"/>
              <a:gd name="T85" fmla="*/ 2147483647 h 72"/>
              <a:gd name="T86" fmla="*/ 2147483647 w 92"/>
              <a:gd name="T87" fmla="*/ 2147483647 h 72"/>
              <a:gd name="T88" fmla="*/ 2147483647 w 92"/>
              <a:gd name="T89" fmla="*/ 2147483647 h 72"/>
              <a:gd name="T90" fmla="*/ 2147483647 w 92"/>
              <a:gd name="T91" fmla="*/ 2147483647 h 72"/>
              <a:gd name="T92" fmla="*/ 2147483647 w 92"/>
              <a:gd name="T93" fmla="*/ 2147483647 h 72"/>
              <a:gd name="T94" fmla="*/ 2147483647 w 92"/>
              <a:gd name="T95" fmla="*/ 2147483647 h 72"/>
              <a:gd name="T96" fmla="*/ 2147483647 w 92"/>
              <a:gd name="T97" fmla="*/ 2147483647 h 72"/>
              <a:gd name="T98" fmla="*/ 2147483647 w 92"/>
              <a:gd name="T99" fmla="*/ 2147483647 h 72"/>
              <a:gd name="T100" fmla="*/ 2147483647 w 92"/>
              <a:gd name="T101" fmla="*/ 2147483647 h 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92"/>
              <a:gd name="T154" fmla="*/ 0 h 72"/>
              <a:gd name="T155" fmla="*/ 92 w 92"/>
              <a:gd name="T156" fmla="*/ 72 h 7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92" h="72">
                <a:moveTo>
                  <a:pt x="42" y="72"/>
                </a:moveTo>
                <a:lnTo>
                  <a:pt x="14" y="12"/>
                </a:lnTo>
                <a:lnTo>
                  <a:pt x="14" y="60"/>
                </a:lnTo>
                <a:lnTo>
                  <a:pt x="14" y="66"/>
                </a:lnTo>
                <a:lnTo>
                  <a:pt x="16" y="68"/>
                </a:lnTo>
                <a:lnTo>
                  <a:pt x="18" y="70"/>
                </a:lnTo>
                <a:lnTo>
                  <a:pt x="22" y="72"/>
                </a:lnTo>
                <a:lnTo>
                  <a:pt x="24" y="72"/>
                </a:lnTo>
                <a:lnTo>
                  <a:pt x="0" y="72"/>
                </a:lnTo>
                <a:lnTo>
                  <a:pt x="2" y="72"/>
                </a:lnTo>
                <a:lnTo>
                  <a:pt x="6" y="70"/>
                </a:lnTo>
                <a:lnTo>
                  <a:pt x="8" y="68"/>
                </a:lnTo>
                <a:lnTo>
                  <a:pt x="10" y="66"/>
                </a:lnTo>
                <a:lnTo>
                  <a:pt x="10" y="60"/>
                </a:lnTo>
                <a:lnTo>
                  <a:pt x="10" y="12"/>
                </a:lnTo>
                <a:lnTo>
                  <a:pt x="10" y="8"/>
                </a:lnTo>
                <a:lnTo>
                  <a:pt x="8" y="6"/>
                </a:lnTo>
                <a:lnTo>
                  <a:pt x="8" y="4"/>
                </a:lnTo>
                <a:lnTo>
                  <a:pt x="6" y="2"/>
                </a:lnTo>
                <a:lnTo>
                  <a:pt x="4" y="2"/>
                </a:lnTo>
                <a:lnTo>
                  <a:pt x="0" y="2"/>
                </a:lnTo>
                <a:lnTo>
                  <a:pt x="0" y="0"/>
                </a:lnTo>
                <a:lnTo>
                  <a:pt x="20" y="0"/>
                </a:lnTo>
                <a:lnTo>
                  <a:pt x="46" y="56"/>
                </a:lnTo>
                <a:lnTo>
                  <a:pt x="74" y="0"/>
                </a:lnTo>
                <a:lnTo>
                  <a:pt x="92" y="0"/>
                </a:lnTo>
                <a:lnTo>
                  <a:pt x="92" y="2"/>
                </a:lnTo>
                <a:lnTo>
                  <a:pt x="90" y="2"/>
                </a:lnTo>
                <a:lnTo>
                  <a:pt x="86" y="2"/>
                </a:lnTo>
                <a:lnTo>
                  <a:pt x="84" y="4"/>
                </a:lnTo>
                <a:lnTo>
                  <a:pt x="84" y="8"/>
                </a:lnTo>
                <a:lnTo>
                  <a:pt x="82" y="12"/>
                </a:lnTo>
                <a:lnTo>
                  <a:pt x="82" y="60"/>
                </a:lnTo>
                <a:lnTo>
                  <a:pt x="84" y="66"/>
                </a:lnTo>
                <a:lnTo>
                  <a:pt x="84" y="68"/>
                </a:lnTo>
                <a:lnTo>
                  <a:pt x="86" y="70"/>
                </a:lnTo>
                <a:lnTo>
                  <a:pt x="90" y="72"/>
                </a:lnTo>
                <a:lnTo>
                  <a:pt x="92" y="72"/>
                </a:lnTo>
                <a:lnTo>
                  <a:pt x="62" y="72"/>
                </a:lnTo>
                <a:lnTo>
                  <a:pt x="66" y="72"/>
                </a:lnTo>
                <a:lnTo>
                  <a:pt x="70" y="70"/>
                </a:lnTo>
                <a:lnTo>
                  <a:pt x="72" y="68"/>
                </a:lnTo>
                <a:lnTo>
                  <a:pt x="72" y="66"/>
                </a:lnTo>
                <a:lnTo>
                  <a:pt x="72" y="60"/>
                </a:lnTo>
                <a:lnTo>
                  <a:pt x="72" y="12"/>
                </a:lnTo>
                <a:lnTo>
                  <a:pt x="44" y="72"/>
                </a:lnTo>
                <a:lnTo>
                  <a:pt x="42" y="72"/>
                </a:lnTo>
                <a:close/>
              </a:path>
            </a:pathLst>
          </a:custGeom>
          <a:solidFill>
            <a:srgbClr val="000000"/>
          </a:solidFill>
          <a:ln w="0">
            <a:solidFill>
              <a:srgbClr val="000000"/>
            </a:solidFill>
            <a:prstDash val="solid"/>
            <a:round/>
            <a:headEnd/>
            <a:tailEnd/>
          </a:ln>
        </p:spPr>
        <p:txBody>
          <a:bodyPr/>
          <a:lstStyle/>
          <a:p>
            <a:endParaRPr lang="en-US"/>
          </a:p>
        </p:txBody>
      </p:sp>
      <p:sp>
        <p:nvSpPr>
          <p:cNvPr id="14366" name="Freeform 34">
            <a:extLst>
              <a:ext uri="{FF2B5EF4-FFF2-40B4-BE49-F238E27FC236}">
                <a16:creationId xmlns:a16="http://schemas.microsoft.com/office/drawing/2014/main" id="{C045788C-1585-F54C-AC04-F278F9961F32}"/>
              </a:ext>
            </a:extLst>
          </p:cNvPr>
          <p:cNvSpPr>
            <a:spLocks noEditPoints="1"/>
          </p:cNvSpPr>
          <p:nvPr/>
        </p:nvSpPr>
        <p:spPr bwMode="auto">
          <a:xfrm>
            <a:off x="2266950" y="5457825"/>
            <a:ext cx="69850" cy="82550"/>
          </a:xfrm>
          <a:custGeom>
            <a:avLst/>
            <a:gdLst>
              <a:gd name="T0" fmla="*/ 2147483647 w 44"/>
              <a:gd name="T1" fmla="*/ 2147483647 h 52"/>
              <a:gd name="T2" fmla="*/ 2147483647 w 44"/>
              <a:gd name="T3" fmla="*/ 2147483647 h 52"/>
              <a:gd name="T4" fmla="*/ 2147483647 w 44"/>
              <a:gd name="T5" fmla="*/ 2147483647 h 52"/>
              <a:gd name="T6" fmla="*/ 2147483647 w 44"/>
              <a:gd name="T7" fmla="*/ 2147483647 h 52"/>
              <a:gd name="T8" fmla="*/ 0 w 44"/>
              <a:gd name="T9" fmla="*/ 2147483647 h 52"/>
              <a:gd name="T10" fmla="*/ 2147483647 w 44"/>
              <a:gd name="T11" fmla="*/ 2147483647 h 52"/>
              <a:gd name="T12" fmla="*/ 2147483647 w 44"/>
              <a:gd name="T13" fmla="*/ 2147483647 h 52"/>
              <a:gd name="T14" fmla="*/ 2147483647 w 44"/>
              <a:gd name="T15" fmla="*/ 2147483647 h 52"/>
              <a:gd name="T16" fmla="*/ 2147483647 w 44"/>
              <a:gd name="T17" fmla="*/ 2147483647 h 52"/>
              <a:gd name="T18" fmla="*/ 2147483647 w 44"/>
              <a:gd name="T19" fmla="*/ 2147483647 h 52"/>
              <a:gd name="T20" fmla="*/ 2147483647 w 44"/>
              <a:gd name="T21" fmla="*/ 2147483647 h 52"/>
              <a:gd name="T22" fmla="*/ 2147483647 w 44"/>
              <a:gd name="T23" fmla="*/ 2147483647 h 52"/>
              <a:gd name="T24" fmla="*/ 2147483647 w 44"/>
              <a:gd name="T25" fmla="*/ 2147483647 h 52"/>
              <a:gd name="T26" fmla="*/ 2147483647 w 44"/>
              <a:gd name="T27" fmla="*/ 2147483647 h 52"/>
              <a:gd name="T28" fmla="*/ 2147483647 w 44"/>
              <a:gd name="T29" fmla="*/ 2147483647 h 52"/>
              <a:gd name="T30" fmla="*/ 2147483647 w 44"/>
              <a:gd name="T31" fmla="*/ 2147483647 h 52"/>
              <a:gd name="T32" fmla="*/ 2147483647 w 44"/>
              <a:gd name="T33" fmla="*/ 2147483647 h 52"/>
              <a:gd name="T34" fmla="*/ 2147483647 w 44"/>
              <a:gd name="T35" fmla="*/ 2147483647 h 52"/>
              <a:gd name="T36" fmla="*/ 2147483647 w 44"/>
              <a:gd name="T37" fmla="*/ 2147483647 h 52"/>
              <a:gd name="T38" fmla="*/ 2147483647 w 44"/>
              <a:gd name="T39" fmla="*/ 2147483647 h 52"/>
              <a:gd name="T40" fmla="*/ 2147483647 w 44"/>
              <a:gd name="T41" fmla="*/ 2147483647 h 52"/>
              <a:gd name="T42" fmla="*/ 2147483647 w 44"/>
              <a:gd name="T43" fmla="*/ 2147483647 h 52"/>
              <a:gd name="T44" fmla="*/ 2147483647 w 44"/>
              <a:gd name="T45" fmla="*/ 2147483647 h 52"/>
              <a:gd name="T46" fmla="*/ 2147483647 w 44"/>
              <a:gd name="T47" fmla="*/ 2147483647 h 52"/>
              <a:gd name="T48" fmla="*/ 2147483647 w 44"/>
              <a:gd name="T49" fmla="*/ 2147483647 h 52"/>
              <a:gd name="T50" fmla="*/ 2147483647 w 44"/>
              <a:gd name="T51" fmla="*/ 2147483647 h 52"/>
              <a:gd name="T52" fmla="*/ 2147483647 w 44"/>
              <a:gd name="T53" fmla="*/ 2147483647 h 52"/>
              <a:gd name="T54" fmla="*/ 2147483647 w 44"/>
              <a:gd name="T55" fmla="*/ 2147483647 h 52"/>
              <a:gd name="T56" fmla="*/ 2147483647 w 44"/>
              <a:gd name="T57" fmla="*/ 2147483647 h 52"/>
              <a:gd name="T58" fmla="*/ 2147483647 w 44"/>
              <a:gd name="T59" fmla="*/ 2147483647 h 52"/>
              <a:gd name="T60" fmla="*/ 2147483647 w 44"/>
              <a:gd name="T61" fmla="*/ 2147483647 h 52"/>
              <a:gd name="T62" fmla="*/ 2147483647 w 44"/>
              <a:gd name="T63" fmla="*/ 2147483647 h 52"/>
              <a:gd name="T64" fmla="*/ 2147483647 w 44"/>
              <a:gd name="T65" fmla="*/ 2147483647 h 52"/>
              <a:gd name="T66" fmla="*/ 2147483647 w 44"/>
              <a:gd name="T67" fmla="*/ 2147483647 h 52"/>
              <a:gd name="T68" fmla="*/ 2147483647 w 44"/>
              <a:gd name="T69" fmla="*/ 2147483647 h 52"/>
              <a:gd name="T70" fmla="*/ 2147483647 w 44"/>
              <a:gd name="T71" fmla="*/ 2147483647 h 52"/>
              <a:gd name="T72" fmla="*/ 2147483647 w 44"/>
              <a:gd name="T73" fmla="*/ 2147483647 h 52"/>
              <a:gd name="T74" fmla="*/ 2147483647 w 44"/>
              <a:gd name="T75" fmla="*/ 2147483647 h 52"/>
              <a:gd name="T76" fmla="*/ 2147483647 w 44"/>
              <a:gd name="T77" fmla="*/ 2147483647 h 5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4"/>
              <a:gd name="T118" fmla="*/ 0 h 52"/>
              <a:gd name="T119" fmla="*/ 44 w 44"/>
              <a:gd name="T120" fmla="*/ 52 h 5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4" h="52">
                <a:moveTo>
                  <a:pt x="26" y="44"/>
                </a:moveTo>
                <a:lnTo>
                  <a:pt x="22" y="46"/>
                </a:lnTo>
                <a:lnTo>
                  <a:pt x="18" y="48"/>
                </a:lnTo>
                <a:lnTo>
                  <a:pt x="18" y="50"/>
                </a:lnTo>
                <a:lnTo>
                  <a:pt x="14" y="52"/>
                </a:lnTo>
                <a:lnTo>
                  <a:pt x="12" y="52"/>
                </a:lnTo>
                <a:lnTo>
                  <a:pt x="6" y="50"/>
                </a:lnTo>
                <a:lnTo>
                  <a:pt x="2" y="48"/>
                </a:lnTo>
                <a:lnTo>
                  <a:pt x="0" y="44"/>
                </a:lnTo>
                <a:lnTo>
                  <a:pt x="0" y="40"/>
                </a:lnTo>
                <a:lnTo>
                  <a:pt x="0" y="36"/>
                </a:lnTo>
                <a:lnTo>
                  <a:pt x="2" y="34"/>
                </a:lnTo>
                <a:lnTo>
                  <a:pt x="4" y="30"/>
                </a:lnTo>
                <a:lnTo>
                  <a:pt x="8" y="26"/>
                </a:lnTo>
                <a:lnTo>
                  <a:pt x="12" y="24"/>
                </a:lnTo>
                <a:lnTo>
                  <a:pt x="18" y="22"/>
                </a:lnTo>
                <a:lnTo>
                  <a:pt x="26" y="18"/>
                </a:lnTo>
                <a:lnTo>
                  <a:pt x="26" y="10"/>
                </a:lnTo>
                <a:lnTo>
                  <a:pt x="24" y="8"/>
                </a:lnTo>
                <a:lnTo>
                  <a:pt x="22" y="6"/>
                </a:lnTo>
                <a:lnTo>
                  <a:pt x="18" y="4"/>
                </a:lnTo>
                <a:lnTo>
                  <a:pt x="14" y="4"/>
                </a:lnTo>
                <a:lnTo>
                  <a:pt x="12" y="6"/>
                </a:lnTo>
                <a:lnTo>
                  <a:pt x="12" y="8"/>
                </a:lnTo>
                <a:lnTo>
                  <a:pt x="10" y="10"/>
                </a:lnTo>
                <a:lnTo>
                  <a:pt x="10" y="14"/>
                </a:lnTo>
                <a:lnTo>
                  <a:pt x="10" y="16"/>
                </a:lnTo>
                <a:lnTo>
                  <a:pt x="10" y="18"/>
                </a:lnTo>
                <a:lnTo>
                  <a:pt x="8" y="18"/>
                </a:lnTo>
                <a:lnTo>
                  <a:pt x="6" y="18"/>
                </a:lnTo>
                <a:lnTo>
                  <a:pt x="4" y="18"/>
                </a:lnTo>
                <a:lnTo>
                  <a:pt x="2" y="18"/>
                </a:lnTo>
                <a:lnTo>
                  <a:pt x="2" y="16"/>
                </a:lnTo>
                <a:lnTo>
                  <a:pt x="2" y="14"/>
                </a:lnTo>
                <a:lnTo>
                  <a:pt x="2" y="10"/>
                </a:lnTo>
                <a:lnTo>
                  <a:pt x="6" y="4"/>
                </a:lnTo>
                <a:lnTo>
                  <a:pt x="12" y="2"/>
                </a:lnTo>
                <a:lnTo>
                  <a:pt x="20" y="0"/>
                </a:lnTo>
                <a:lnTo>
                  <a:pt x="26" y="2"/>
                </a:lnTo>
                <a:lnTo>
                  <a:pt x="30" y="4"/>
                </a:lnTo>
                <a:lnTo>
                  <a:pt x="32" y="6"/>
                </a:lnTo>
                <a:lnTo>
                  <a:pt x="34" y="8"/>
                </a:lnTo>
                <a:lnTo>
                  <a:pt x="36" y="12"/>
                </a:lnTo>
                <a:lnTo>
                  <a:pt x="36" y="18"/>
                </a:lnTo>
                <a:lnTo>
                  <a:pt x="36" y="34"/>
                </a:lnTo>
                <a:lnTo>
                  <a:pt x="36" y="40"/>
                </a:lnTo>
                <a:lnTo>
                  <a:pt x="36" y="42"/>
                </a:lnTo>
                <a:lnTo>
                  <a:pt x="36" y="44"/>
                </a:lnTo>
                <a:lnTo>
                  <a:pt x="38" y="44"/>
                </a:lnTo>
                <a:lnTo>
                  <a:pt x="40" y="44"/>
                </a:lnTo>
                <a:lnTo>
                  <a:pt x="44" y="42"/>
                </a:lnTo>
                <a:lnTo>
                  <a:pt x="44" y="44"/>
                </a:lnTo>
                <a:lnTo>
                  <a:pt x="40" y="48"/>
                </a:lnTo>
                <a:lnTo>
                  <a:pt x="36" y="50"/>
                </a:lnTo>
                <a:lnTo>
                  <a:pt x="32" y="52"/>
                </a:lnTo>
                <a:lnTo>
                  <a:pt x="30" y="52"/>
                </a:lnTo>
                <a:lnTo>
                  <a:pt x="28" y="50"/>
                </a:lnTo>
                <a:lnTo>
                  <a:pt x="26" y="48"/>
                </a:lnTo>
                <a:lnTo>
                  <a:pt x="26" y="44"/>
                </a:lnTo>
                <a:close/>
                <a:moveTo>
                  <a:pt x="26" y="40"/>
                </a:moveTo>
                <a:lnTo>
                  <a:pt x="26" y="22"/>
                </a:lnTo>
                <a:lnTo>
                  <a:pt x="20" y="24"/>
                </a:lnTo>
                <a:lnTo>
                  <a:pt x="16" y="26"/>
                </a:lnTo>
                <a:lnTo>
                  <a:pt x="12" y="28"/>
                </a:lnTo>
                <a:lnTo>
                  <a:pt x="10" y="32"/>
                </a:lnTo>
                <a:lnTo>
                  <a:pt x="8" y="34"/>
                </a:lnTo>
                <a:lnTo>
                  <a:pt x="8" y="36"/>
                </a:lnTo>
                <a:lnTo>
                  <a:pt x="10" y="40"/>
                </a:lnTo>
                <a:lnTo>
                  <a:pt x="10" y="42"/>
                </a:lnTo>
                <a:lnTo>
                  <a:pt x="14" y="44"/>
                </a:lnTo>
                <a:lnTo>
                  <a:pt x="16" y="44"/>
                </a:lnTo>
                <a:lnTo>
                  <a:pt x="20" y="44"/>
                </a:lnTo>
                <a:lnTo>
                  <a:pt x="26" y="40"/>
                </a:lnTo>
                <a:close/>
              </a:path>
            </a:pathLst>
          </a:custGeom>
          <a:solidFill>
            <a:srgbClr val="000000"/>
          </a:solidFill>
          <a:ln w="0">
            <a:solidFill>
              <a:srgbClr val="000000"/>
            </a:solidFill>
            <a:prstDash val="solid"/>
            <a:round/>
            <a:headEnd/>
            <a:tailEnd/>
          </a:ln>
        </p:spPr>
        <p:txBody>
          <a:bodyPr/>
          <a:lstStyle/>
          <a:p>
            <a:endParaRPr lang="en-US"/>
          </a:p>
        </p:txBody>
      </p:sp>
      <p:sp>
        <p:nvSpPr>
          <p:cNvPr id="14367" name="Freeform 35">
            <a:extLst>
              <a:ext uri="{FF2B5EF4-FFF2-40B4-BE49-F238E27FC236}">
                <a16:creationId xmlns:a16="http://schemas.microsoft.com/office/drawing/2014/main" id="{96F30FDE-00C8-8147-B3E9-982D5577E4B0}"/>
              </a:ext>
            </a:extLst>
          </p:cNvPr>
          <p:cNvSpPr>
            <a:spLocks noEditPoints="1"/>
          </p:cNvSpPr>
          <p:nvPr/>
        </p:nvSpPr>
        <p:spPr bwMode="auto">
          <a:xfrm>
            <a:off x="2343150" y="5419725"/>
            <a:ext cx="38100" cy="117475"/>
          </a:xfrm>
          <a:custGeom>
            <a:avLst/>
            <a:gdLst>
              <a:gd name="T0" fmla="*/ 2147483647 w 24"/>
              <a:gd name="T1" fmla="*/ 0 h 74"/>
              <a:gd name="T2" fmla="*/ 2147483647 w 24"/>
              <a:gd name="T3" fmla="*/ 0 h 74"/>
              <a:gd name="T4" fmla="*/ 2147483647 w 24"/>
              <a:gd name="T5" fmla="*/ 0 h 74"/>
              <a:gd name="T6" fmla="*/ 2147483647 w 24"/>
              <a:gd name="T7" fmla="*/ 2147483647 h 74"/>
              <a:gd name="T8" fmla="*/ 2147483647 w 24"/>
              <a:gd name="T9" fmla="*/ 2147483647 h 74"/>
              <a:gd name="T10" fmla="*/ 2147483647 w 24"/>
              <a:gd name="T11" fmla="*/ 2147483647 h 74"/>
              <a:gd name="T12" fmla="*/ 2147483647 w 24"/>
              <a:gd name="T13" fmla="*/ 2147483647 h 74"/>
              <a:gd name="T14" fmla="*/ 2147483647 w 24"/>
              <a:gd name="T15" fmla="*/ 2147483647 h 74"/>
              <a:gd name="T16" fmla="*/ 2147483647 w 24"/>
              <a:gd name="T17" fmla="*/ 2147483647 h 74"/>
              <a:gd name="T18" fmla="*/ 2147483647 w 24"/>
              <a:gd name="T19" fmla="*/ 2147483647 h 74"/>
              <a:gd name="T20" fmla="*/ 2147483647 w 24"/>
              <a:gd name="T21" fmla="*/ 2147483647 h 74"/>
              <a:gd name="T22" fmla="*/ 2147483647 w 24"/>
              <a:gd name="T23" fmla="*/ 2147483647 h 74"/>
              <a:gd name="T24" fmla="*/ 2147483647 w 24"/>
              <a:gd name="T25" fmla="*/ 2147483647 h 74"/>
              <a:gd name="T26" fmla="*/ 2147483647 w 24"/>
              <a:gd name="T27" fmla="*/ 2147483647 h 74"/>
              <a:gd name="T28" fmla="*/ 2147483647 w 24"/>
              <a:gd name="T29" fmla="*/ 0 h 74"/>
              <a:gd name="T30" fmla="*/ 2147483647 w 24"/>
              <a:gd name="T31" fmla="*/ 0 h 74"/>
              <a:gd name="T32" fmla="*/ 2147483647 w 24"/>
              <a:gd name="T33" fmla="*/ 0 h 74"/>
              <a:gd name="T34" fmla="*/ 2147483647 w 24"/>
              <a:gd name="T35" fmla="*/ 2147483647 h 74"/>
              <a:gd name="T36" fmla="*/ 2147483647 w 24"/>
              <a:gd name="T37" fmla="*/ 2147483647 h 74"/>
              <a:gd name="T38" fmla="*/ 2147483647 w 24"/>
              <a:gd name="T39" fmla="*/ 2147483647 h 74"/>
              <a:gd name="T40" fmla="*/ 2147483647 w 24"/>
              <a:gd name="T41" fmla="*/ 2147483647 h 74"/>
              <a:gd name="T42" fmla="*/ 2147483647 w 24"/>
              <a:gd name="T43" fmla="*/ 2147483647 h 74"/>
              <a:gd name="T44" fmla="*/ 2147483647 w 24"/>
              <a:gd name="T45" fmla="*/ 2147483647 h 74"/>
              <a:gd name="T46" fmla="*/ 2147483647 w 24"/>
              <a:gd name="T47" fmla="*/ 2147483647 h 74"/>
              <a:gd name="T48" fmla="*/ 2147483647 w 24"/>
              <a:gd name="T49" fmla="*/ 2147483647 h 74"/>
              <a:gd name="T50" fmla="*/ 2147483647 w 24"/>
              <a:gd name="T51" fmla="*/ 2147483647 h 74"/>
              <a:gd name="T52" fmla="*/ 0 w 24"/>
              <a:gd name="T53" fmla="*/ 2147483647 h 74"/>
              <a:gd name="T54" fmla="*/ 0 w 24"/>
              <a:gd name="T55" fmla="*/ 2147483647 h 74"/>
              <a:gd name="T56" fmla="*/ 2147483647 w 24"/>
              <a:gd name="T57" fmla="*/ 2147483647 h 74"/>
              <a:gd name="T58" fmla="*/ 2147483647 w 24"/>
              <a:gd name="T59" fmla="*/ 2147483647 h 74"/>
              <a:gd name="T60" fmla="*/ 2147483647 w 24"/>
              <a:gd name="T61" fmla="*/ 2147483647 h 74"/>
              <a:gd name="T62" fmla="*/ 2147483647 w 24"/>
              <a:gd name="T63" fmla="*/ 2147483647 h 74"/>
              <a:gd name="T64" fmla="*/ 2147483647 w 24"/>
              <a:gd name="T65" fmla="*/ 2147483647 h 74"/>
              <a:gd name="T66" fmla="*/ 2147483647 w 24"/>
              <a:gd name="T67" fmla="*/ 2147483647 h 74"/>
              <a:gd name="T68" fmla="*/ 2147483647 w 24"/>
              <a:gd name="T69" fmla="*/ 2147483647 h 74"/>
              <a:gd name="T70" fmla="*/ 2147483647 w 24"/>
              <a:gd name="T71" fmla="*/ 2147483647 h 74"/>
              <a:gd name="T72" fmla="*/ 2147483647 w 24"/>
              <a:gd name="T73" fmla="*/ 2147483647 h 74"/>
              <a:gd name="T74" fmla="*/ 2147483647 w 24"/>
              <a:gd name="T75" fmla="*/ 2147483647 h 74"/>
              <a:gd name="T76" fmla="*/ 2147483647 w 24"/>
              <a:gd name="T77" fmla="*/ 2147483647 h 74"/>
              <a:gd name="T78" fmla="*/ 2147483647 w 24"/>
              <a:gd name="T79" fmla="*/ 2147483647 h 74"/>
              <a:gd name="T80" fmla="*/ 2147483647 w 24"/>
              <a:gd name="T81" fmla="*/ 2147483647 h 74"/>
              <a:gd name="T82" fmla="*/ 2147483647 w 24"/>
              <a:gd name="T83" fmla="*/ 2147483647 h 74"/>
              <a:gd name="T84" fmla="*/ 2147483647 w 24"/>
              <a:gd name="T85" fmla="*/ 2147483647 h 74"/>
              <a:gd name="T86" fmla="*/ 0 w 24"/>
              <a:gd name="T87" fmla="*/ 2147483647 h 74"/>
              <a:gd name="T88" fmla="*/ 2147483647 w 24"/>
              <a:gd name="T89" fmla="*/ 2147483647 h 74"/>
              <a:gd name="T90" fmla="*/ 2147483647 w 24"/>
              <a:gd name="T91" fmla="*/ 2147483647 h 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
              <a:gd name="T139" fmla="*/ 0 h 74"/>
              <a:gd name="T140" fmla="*/ 24 w 24"/>
              <a:gd name="T141" fmla="*/ 74 h 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 h="74">
                <a:moveTo>
                  <a:pt x="12" y="0"/>
                </a:moveTo>
                <a:lnTo>
                  <a:pt x="14" y="0"/>
                </a:lnTo>
                <a:lnTo>
                  <a:pt x="16" y="0"/>
                </a:lnTo>
                <a:lnTo>
                  <a:pt x="18" y="2"/>
                </a:lnTo>
                <a:lnTo>
                  <a:pt x="18" y="6"/>
                </a:lnTo>
                <a:lnTo>
                  <a:pt x="18" y="8"/>
                </a:lnTo>
                <a:lnTo>
                  <a:pt x="16" y="10"/>
                </a:lnTo>
                <a:lnTo>
                  <a:pt x="14" y="12"/>
                </a:lnTo>
                <a:lnTo>
                  <a:pt x="12" y="12"/>
                </a:lnTo>
                <a:lnTo>
                  <a:pt x="10" y="12"/>
                </a:lnTo>
                <a:lnTo>
                  <a:pt x="8" y="10"/>
                </a:lnTo>
                <a:lnTo>
                  <a:pt x="6" y="8"/>
                </a:lnTo>
                <a:lnTo>
                  <a:pt x="6" y="6"/>
                </a:lnTo>
                <a:lnTo>
                  <a:pt x="6" y="2"/>
                </a:lnTo>
                <a:lnTo>
                  <a:pt x="8" y="0"/>
                </a:lnTo>
                <a:lnTo>
                  <a:pt x="10" y="0"/>
                </a:lnTo>
                <a:lnTo>
                  <a:pt x="12" y="0"/>
                </a:lnTo>
                <a:close/>
                <a:moveTo>
                  <a:pt x="16" y="24"/>
                </a:moveTo>
                <a:lnTo>
                  <a:pt x="16" y="64"/>
                </a:lnTo>
                <a:lnTo>
                  <a:pt x="16" y="68"/>
                </a:lnTo>
                <a:lnTo>
                  <a:pt x="18" y="70"/>
                </a:lnTo>
                <a:lnTo>
                  <a:pt x="18" y="72"/>
                </a:lnTo>
                <a:lnTo>
                  <a:pt x="20" y="72"/>
                </a:lnTo>
                <a:lnTo>
                  <a:pt x="20" y="74"/>
                </a:lnTo>
                <a:lnTo>
                  <a:pt x="24" y="74"/>
                </a:lnTo>
                <a:lnTo>
                  <a:pt x="0" y="74"/>
                </a:lnTo>
                <a:lnTo>
                  <a:pt x="4" y="74"/>
                </a:lnTo>
                <a:lnTo>
                  <a:pt x="6" y="72"/>
                </a:lnTo>
                <a:lnTo>
                  <a:pt x="8" y="70"/>
                </a:lnTo>
                <a:lnTo>
                  <a:pt x="8" y="68"/>
                </a:lnTo>
                <a:lnTo>
                  <a:pt x="8" y="64"/>
                </a:lnTo>
                <a:lnTo>
                  <a:pt x="8" y="46"/>
                </a:lnTo>
                <a:lnTo>
                  <a:pt x="8" y="38"/>
                </a:lnTo>
                <a:lnTo>
                  <a:pt x="8" y="34"/>
                </a:lnTo>
                <a:lnTo>
                  <a:pt x="6" y="32"/>
                </a:lnTo>
                <a:lnTo>
                  <a:pt x="4" y="30"/>
                </a:lnTo>
                <a:lnTo>
                  <a:pt x="4" y="32"/>
                </a:lnTo>
                <a:lnTo>
                  <a:pt x="2" y="32"/>
                </a:lnTo>
                <a:lnTo>
                  <a:pt x="0" y="30"/>
                </a:lnTo>
                <a:lnTo>
                  <a:pt x="14" y="24"/>
                </a:lnTo>
                <a:lnTo>
                  <a:pt x="16" y="24"/>
                </a:lnTo>
                <a:close/>
              </a:path>
            </a:pathLst>
          </a:custGeom>
          <a:solidFill>
            <a:srgbClr val="000000"/>
          </a:solidFill>
          <a:ln w="0">
            <a:solidFill>
              <a:srgbClr val="000000"/>
            </a:solidFill>
            <a:prstDash val="solid"/>
            <a:round/>
            <a:headEnd/>
            <a:tailEnd/>
          </a:ln>
        </p:spPr>
        <p:txBody>
          <a:bodyPr/>
          <a:lstStyle/>
          <a:p>
            <a:endParaRPr lang="en-US"/>
          </a:p>
        </p:txBody>
      </p:sp>
      <p:sp>
        <p:nvSpPr>
          <p:cNvPr id="14368" name="Freeform 36">
            <a:extLst>
              <a:ext uri="{FF2B5EF4-FFF2-40B4-BE49-F238E27FC236}">
                <a16:creationId xmlns:a16="http://schemas.microsoft.com/office/drawing/2014/main" id="{830AB555-BF96-CA41-AD85-E7EE203FCD6E}"/>
              </a:ext>
            </a:extLst>
          </p:cNvPr>
          <p:cNvSpPr>
            <a:spLocks/>
          </p:cNvSpPr>
          <p:nvPr/>
        </p:nvSpPr>
        <p:spPr bwMode="auto">
          <a:xfrm>
            <a:off x="2387600" y="5457825"/>
            <a:ext cx="82550" cy="79375"/>
          </a:xfrm>
          <a:custGeom>
            <a:avLst/>
            <a:gdLst>
              <a:gd name="T0" fmla="*/ 2147483647 w 52"/>
              <a:gd name="T1" fmla="*/ 2147483647 h 50"/>
              <a:gd name="T2" fmla="*/ 2147483647 w 52"/>
              <a:gd name="T3" fmla="*/ 2147483647 h 50"/>
              <a:gd name="T4" fmla="*/ 2147483647 w 52"/>
              <a:gd name="T5" fmla="*/ 2147483647 h 50"/>
              <a:gd name="T6" fmla="*/ 2147483647 w 52"/>
              <a:gd name="T7" fmla="*/ 0 h 50"/>
              <a:gd name="T8" fmla="*/ 2147483647 w 52"/>
              <a:gd name="T9" fmla="*/ 2147483647 h 50"/>
              <a:gd name="T10" fmla="*/ 2147483647 w 52"/>
              <a:gd name="T11" fmla="*/ 2147483647 h 50"/>
              <a:gd name="T12" fmla="*/ 2147483647 w 52"/>
              <a:gd name="T13" fmla="*/ 2147483647 h 50"/>
              <a:gd name="T14" fmla="*/ 2147483647 w 52"/>
              <a:gd name="T15" fmla="*/ 2147483647 h 50"/>
              <a:gd name="T16" fmla="*/ 2147483647 w 52"/>
              <a:gd name="T17" fmla="*/ 2147483647 h 50"/>
              <a:gd name="T18" fmla="*/ 2147483647 w 52"/>
              <a:gd name="T19" fmla="*/ 2147483647 h 50"/>
              <a:gd name="T20" fmla="*/ 2147483647 w 52"/>
              <a:gd name="T21" fmla="*/ 2147483647 h 50"/>
              <a:gd name="T22" fmla="*/ 2147483647 w 52"/>
              <a:gd name="T23" fmla="*/ 2147483647 h 50"/>
              <a:gd name="T24" fmla="*/ 2147483647 w 52"/>
              <a:gd name="T25" fmla="*/ 2147483647 h 50"/>
              <a:gd name="T26" fmla="*/ 2147483647 w 52"/>
              <a:gd name="T27" fmla="*/ 2147483647 h 50"/>
              <a:gd name="T28" fmla="*/ 2147483647 w 52"/>
              <a:gd name="T29" fmla="*/ 2147483647 h 50"/>
              <a:gd name="T30" fmla="*/ 2147483647 w 52"/>
              <a:gd name="T31" fmla="*/ 2147483647 h 50"/>
              <a:gd name="T32" fmla="*/ 2147483647 w 52"/>
              <a:gd name="T33" fmla="*/ 2147483647 h 50"/>
              <a:gd name="T34" fmla="*/ 2147483647 w 52"/>
              <a:gd name="T35" fmla="*/ 2147483647 h 50"/>
              <a:gd name="T36" fmla="*/ 2147483647 w 52"/>
              <a:gd name="T37" fmla="*/ 2147483647 h 50"/>
              <a:gd name="T38" fmla="*/ 2147483647 w 52"/>
              <a:gd name="T39" fmla="*/ 2147483647 h 50"/>
              <a:gd name="T40" fmla="*/ 2147483647 w 52"/>
              <a:gd name="T41" fmla="*/ 2147483647 h 50"/>
              <a:gd name="T42" fmla="*/ 2147483647 w 52"/>
              <a:gd name="T43" fmla="*/ 2147483647 h 50"/>
              <a:gd name="T44" fmla="*/ 2147483647 w 52"/>
              <a:gd name="T45" fmla="*/ 2147483647 h 50"/>
              <a:gd name="T46" fmla="*/ 2147483647 w 52"/>
              <a:gd name="T47" fmla="*/ 2147483647 h 50"/>
              <a:gd name="T48" fmla="*/ 2147483647 w 52"/>
              <a:gd name="T49" fmla="*/ 2147483647 h 50"/>
              <a:gd name="T50" fmla="*/ 2147483647 w 52"/>
              <a:gd name="T51" fmla="*/ 2147483647 h 50"/>
              <a:gd name="T52" fmla="*/ 2147483647 w 52"/>
              <a:gd name="T53" fmla="*/ 2147483647 h 50"/>
              <a:gd name="T54" fmla="*/ 2147483647 w 52"/>
              <a:gd name="T55" fmla="*/ 2147483647 h 50"/>
              <a:gd name="T56" fmla="*/ 2147483647 w 52"/>
              <a:gd name="T57" fmla="*/ 2147483647 h 50"/>
              <a:gd name="T58" fmla="*/ 2147483647 w 52"/>
              <a:gd name="T59" fmla="*/ 2147483647 h 50"/>
              <a:gd name="T60" fmla="*/ 2147483647 w 52"/>
              <a:gd name="T61" fmla="*/ 2147483647 h 50"/>
              <a:gd name="T62" fmla="*/ 2147483647 w 52"/>
              <a:gd name="T63" fmla="*/ 2147483647 h 50"/>
              <a:gd name="T64" fmla="*/ 2147483647 w 52"/>
              <a:gd name="T65" fmla="*/ 2147483647 h 50"/>
              <a:gd name="T66" fmla="*/ 2147483647 w 52"/>
              <a:gd name="T67" fmla="*/ 2147483647 h 50"/>
              <a:gd name="T68" fmla="*/ 2147483647 w 52"/>
              <a:gd name="T69" fmla="*/ 2147483647 h 50"/>
              <a:gd name="T70" fmla="*/ 2147483647 w 52"/>
              <a:gd name="T71" fmla="*/ 2147483647 h 50"/>
              <a:gd name="T72" fmla="*/ 2147483647 w 52"/>
              <a:gd name="T73" fmla="*/ 2147483647 h 50"/>
              <a:gd name="T74" fmla="*/ 2147483647 w 52"/>
              <a:gd name="T75" fmla="*/ 2147483647 h 50"/>
              <a:gd name="T76" fmla="*/ 2147483647 w 52"/>
              <a:gd name="T77" fmla="*/ 2147483647 h 50"/>
              <a:gd name="T78" fmla="*/ 2147483647 w 52"/>
              <a:gd name="T79" fmla="*/ 2147483647 h 50"/>
              <a:gd name="T80" fmla="*/ 2147483647 w 52"/>
              <a:gd name="T81" fmla="*/ 2147483647 h 50"/>
              <a:gd name="T82" fmla="*/ 2147483647 w 52"/>
              <a:gd name="T83" fmla="*/ 2147483647 h 50"/>
              <a:gd name="T84" fmla="*/ 0 w 52"/>
              <a:gd name="T85" fmla="*/ 2147483647 h 50"/>
              <a:gd name="T86" fmla="*/ 0 w 52"/>
              <a:gd name="T87" fmla="*/ 2147483647 h 50"/>
              <a:gd name="T88" fmla="*/ 0 w 52"/>
              <a:gd name="T89" fmla="*/ 2147483647 h 50"/>
              <a:gd name="T90" fmla="*/ 2147483647 w 52"/>
              <a:gd name="T91" fmla="*/ 2147483647 h 50"/>
              <a:gd name="T92" fmla="*/ 2147483647 w 52"/>
              <a:gd name="T93" fmla="*/ 2147483647 h 50"/>
              <a:gd name="T94" fmla="*/ 2147483647 w 52"/>
              <a:gd name="T95" fmla="*/ 2147483647 h 50"/>
              <a:gd name="T96" fmla="*/ 2147483647 w 52"/>
              <a:gd name="T97" fmla="*/ 2147483647 h 50"/>
              <a:gd name="T98" fmla="*/ 2147483647 w 52"/>
              <a:gd name="T99" fmla="*/ 2147483647 h 50"/>
              <a:gd name="T100" fmla="*/ 2147483647 w 52"/>
              <a:gd name="T101" fmla="*/ 2147483647 h 50"/>
              <a:gd name="T102" fmla="*/ 2147483647 w 52"/>
              <a:gd name="T103" fmla="*/ 2147483647 h 50"/>
              <a:gd name="T104" fmla="*/ 2147483647 w 52"/>
              <a:gd name="T105" fmla="*/ 2147483647 h 50"/>
              <a:gd name="T106" fmla="*/ 2147483647 w 52"/>
              <a:gd name="T107" fmla="*/ 2147483647 h 50"/>
              <a:gd name="T108" fmla="*/ 2147483647 w 52"/>
              <a:gd name="T109" fmla="*/ 2147483647 h 50"/>
              <a:gd name="T110" fmla="*/ 2147483647 w 52"/>
              <a:gd name="T111" fmla="*/ 2147483647 h 50"/>
              <a:gd name="T112" fmla="*/ 2147483647 w 52"/>
              <a:gd name="T113" fmla="*/ 2147483647 h 50"/>
              <a:gd name="T114" fmla="*/ 0 w 52"/>
              <a:gd name="T115" fmla="*/ 2147483647 h 50"/>
              <a:gd name="T116" fmla="*/ 0 w 52"/>
              <a:gd name="T117" fmla="*/ 2147483647 h 50"/>
              <a:gd name="T118" fmla="*/ 2147483647 w 52"/>
              <a:gd name="T119" fmla="*/ 0 h 50"/>
              <a:gd name="T120" fmla="*/ 2147483647 w 52"/>
              <a:gd name="T121" fmla="*/ 0 h 50"/>
              <a:gd name="T122" fmla="*/ 2147483647 w 52"/>
              <a:gd name="T123" fmla="*/ 2147483647 h 5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2"/>
              <a:gd name="T187" fmla="*/ 0 h 50"/>
              <a:gd name="T188" fmla="*/ 52 w 52"/>
              <a:gd name="T189" fmla="*/ 50 h 5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2" h="50">
                <a:moveTo>
                  <a:pt x="16" y="12"/>
                </a:moveTo>
                <a:lnTo>
                  <a:pt x="22" y="6"/>
                </a:lnTo>
                <a:lnTo>
                  <a:pt x="26" y="2"/>
                </a:lnTo>
                <a:lnTo>
                  <a:pt x="32" y="0"/>
                </a:lnTo>
                <a:lnTo>
                  <a:pt x="36" y="2"/>
                </a:lnTo>
                <a:lnTo>
                  <a:pt x="40" y="2"/>
                </a:lnTo>
                <a:lnTo>
                  <a:pt x="42" y="6"/>
                </a:lnTo>
                <a:lnTo>
                  <a:pt x="44" y="10"/>
                </a:lnTo>
                <a:lnTo>
                  <a:pt x="44" y="14"/>
                </a:lnTo>
                <a:lnTo>
                  <a:pt x="44" y="18"/>
                </a:lnTo>
                <a:lnTo>
                  <a:pt x="44" y="40"/>
                </a:lnTo>
                <a:lnTo>
                  <a:pt x="46" y="44"/>
                </a:lnTo>
                <a:lnTo>
                  <a:pt x="46" y="46"/>
                </a:lnTo>
                <a:lnTo>
                  <a:pt x="46" y="48"/>
                </a:lnTo>
                <a:lnTo>
                  <a:pt x="48" y="48"/>
                </a:lnTo>
                <a:lnTo>
                  <a:pt x="50" y="50"/>
                </a:lnTo>
                <a:lnTo>
                  <a:pt x="52" y="50"/>
                </a:lnTo>
                <a:lnTo>
                  <a:pt x="30" y="50"/>
                </a:lnTo>
                <a:lnTo>
                  <a:pt x="32" y="50"/>
                </a:lnTo>
                <a:lnTo>
                  <a:pt x="34" y="48"/>
                </a:lnTo>
                <a:lnTo>
                  <a:pt x="36" y="46"/>
                </a:lnTo>
                <a:lnTo>
                  <a:pt x="36" y="44"/>
                </a:lnTo>
                <a:lnTo>
                  <a:pt x="36" y="42"/>
                </a:lnTo>
                <a:lnTo>
                  <a:pt x="36" y="40"/>
                </a:lnTo>
                <a:lnTo>
                  <a:pt x="36" y="20"/>
                </a:lnTo>
                <a:lnTo>
                  <a:pt x="36" y="14"/>
                </a:lnTo>
                <a:lnTo>
                  <a:pt x="34" y="10"/>
                </a:lnTo>
                <a:lnTo>
                  <a:pt x="32" y="8"/>
                </a:lnTo>
                <a:lnTo>
                  <a:pt x="28" y="8"/>
                </a:lnTo>
                <a:lnTo>
                  <a:pt x="22" y="10"/>
                </a:lnTo>
                <a:lnTo>
                  <a:pt x="16" y="14"/>
                </a:lnTo>
                <a:lnTo>
                  <a:pt x="16" y="40"/>
                </a:lnTo>
                <a:lnTo>
                  <a:pt x="16" y="44"/>
                </a:lnTo>
                <a:lnTo>
                  <a:pt x="16" y="46"/>
                </a:lnTo>
                <a:lnTo>
                  <a:pt x="16" y="48"/>
                </a:lnTo>
                <a:lnTo>
                  <a:pt x="18" y="48"/>
                </a:lnTo>
                <a:lnTo>
                  <a:pt x="20" y="50"/>
                </a:lnTo>
                <a:lnTo>
                  <a:pt x="22" y="50"/>
                </a:lnTo>
                <a:lnTo>
                  <a:pt x="0" y="50"/>
                </a:lnTo>
                <a:lnTo>
                  <a:pt x="4" y="48"/>
                </a:lnTo>
                <a:lnTo>
                  <a:pt x="6" y="48"/>
                </a:lnTo>
                <a:lnTo>
                  <a:pt x="6" y="44"/>
                </a:lnTo>
                <a:lnTo>
                  <a:pt x="6" y="40"/>
                </a:lnTo>
                <a:lnTo>
                  <a:pt x="6" y="22"/>
                </a:lnTo>
                <a:lnTo>
                  <a:pt x="6" y="14"/>
                </a:lnTo>
                <a:lnTo>
                  <a:pt x="6" y="10"/>
                </a:lnTo>
                <a:lnTo>
                  <a:pt x="6" y="8"/>
                </a:lnTo>
                <a:lnTo>
                  <a:pt x="4" y="8"/>
                </a:lnTo>
                <a:lnTo>
                  <a:pt x="4" y="6"/>
                </a:lnTo>
                <a:lnTo>
                  <a:pt x="2" y="8"/>
                </a:lnTo>
                <a:lnTo>
                  <a:pt x="0" y="8"/>
                </a:lnTo>
                <a:lnTo>
                  <a:pt x="0" y="6"/>
                </a:lnTo>
                <a:lnTo>
                  <a:pt x="14" y="0"/>
                </a:lnTo>
                <a:lnTo>
                  <a:pt x="16" y="0"/>
                </a:lnTo>
                <a:lnTo>
                  <a:pt x="16" y="12"/>
                </a:lnTo>
                <a:close/>
              </a:path>
            </a:pathLst>
          </a:custGeom>
          <a:solidFill>
            <a:srgbClr val="000000"/>
          </a:solidFill>
          <a:ln w="0">
            <a:solidFill>
              <a:srgbClr val="000000"/>
            </a:solidFill>
            <a:prstDash val="solid"/>
            <a:round/>
            <a:headEnd/>
            <a:tailEnd/>
          </a:ln>
        </p:spPr>
        <p:txBody>
          <a:bodyPr/>
          <a:lstStyle/>
          <a:p>
            <a:endParaRPr lang="en-US"/>
          </a:p>
        </p:txBody>
      </p:sp>
      <p:sp>
        <p:nvSpPr>
          <p:cNvPr id="14369" name="Freeform 37">
            <a:extLst>
              <a:ext uri="{FF2B5EF4-FFF2-40B4-BE49-F238E27FC236}">
                <a16:creationId xmlns:a16="http://schemas.microsoft.com/office/drawing/2014/main" id="{325F9A27-95B9-4B42-80F0-20A9C51296D8}"/>
              </a:ext>
            </a:extLst>
          </p:cNvPr>
          <p:cNvSpPr>
            <a:spLocks/>
          </p:cNvSpPr>
          <p:nvPr/>
        </p:nvSpPr>
        <p:spPr bwMode="auto">
          <a:xfrm>
            <a:off x="2514600" y="5457825"/>
            <a:ext cx="130175" cy="79375"/>
          </a:xfrm>
          <a:custGeom>
            <a:avLst/>
            <a:gdLst>
              <a:gd name="T0" fmla="*/ 2147483647 w 82"/>
              <a:gd name="T1" fmla="*/ 2147483647 h 50"/>
              <a:gd name="T2" fmla="*/ 2147483647 w 82"/>
              <a:gd name="T3" fmla="*/ 2147483647 h 50"/>
              <a:gd name="T4" fmla="*/ 2147483647 w 82"/>
              <a:gd name="T5" fmla="*/ 2147483647 h 50"/>
              <a:gd name="T6" fmla="*/ 2147483647 w 82"/>
              <a:gd name="T7" fmla="*/ 0 h 50"/>
              <a:gd name="T8" fmla="*/ 2147483647 w 82"/>
              <a:gd name="T9" fmla="*/ 2147483647 h 50"/>
              <a:gd name="T10" fmla="*/ 2147483647 w 82"/>
              <a:gd name="T11" fmla="*/ 2147483647 h 50"/>
              <a:gd name="T12" fmla="*/ 2147483647 w 82"/>
              <a:gd name="T13" fmla="*/ 2147483647 h 50"/>
              <a:gd name="T14" fmla="*/ 2147483647 w 82"/>
              <a:gd name="T15" fmla="*/ 0 h 50"/>
              <a:gd name="T16" fmla="*/ 2147483647 w 82"/>
              <a:gd name="T17" fmla="*/ 2147483647 h 50"/>
              <a:gd name="T18" fmla="*/ 2147483647 w 82"/>
              <a:gd name="T19" fmla="*/ 2147483647 h 50"/>
              <a:gd name="T20" fmla="*/ 2147483647 w 82"/>
              <a:gd name="T21" fmla="*/ 2147483647 h 50"/>
              <a:gd name="T22" fmla="*/ 2147483647 w 82"/>
              <a:gd name="T23" fmla="*/ 2147483647 h 50"/>
              <a:gd name="T24" fmla="*/ 2147483647 w 82"/>
              <a:gd name="T25" fmla="*/ 2147483647 h 50"/>
              <a:gd name="T26" fmla="*/ 2147483647 w 82"/>
              <a:gd name="T27" fmla="*/ 2147483647 h 50"/>
              <a:gd name="T28" fmla="*/ 2147483647 w 82"/>
              <a:gd name="T29" fmla="*/ 2147483647 h 50"/>
              <a:gd name="T30" fmla="*/ 2147483647 w 82"/>
              <a:gd name="T31" fmla="*/ 2147483647 h 50"/>
              <a:gd name="T32" fmla="*/ 2147483647 w 82"/>
              <a:gd name="T33" fmla="*/ 2147483647 h 50"/>
              <a:gd name="T34" fmla="*/ 2147483647 w 82"/>
              <a:gd name="T35" fmla="*/ 2147483647 h 50"/>
              <a:gd name="T36" fmla="*/ 2147483647 w 82"/>
              <a:gd name="T37" fmla="*/ 2147483647 h 50"/>
              <a:gd name="T38" fmla="*/ 2147483647 w 82"/>
              <a:gd name="T39" fmla="*/ 2147483647 h 50"/>
              <a:gd name="T40" fmla="*/ 2147483647 w 82"/>
              <a:gd name="T41" fmla="*/ 2147483647 h 50"/>
              <a:gd name="T42" fmla="*/ 2147483647 w 82"/>
              <a:gd name="T43" fmla="*/ 2147483647 h 50"/>
              <a:gd name="T44" fmla="*/ 2147483647 w 82"/>
              <a:gd name="T45" fmla="*/ 2147483647 h 50"/>
              <a:gd name="T46" fmla="*/ 2147483647 w 82"/>
              <a:gd name="T47" fmla="*/ 2147483647 h 50"/>
              <a:gd name="T48" fmla="*/ 2147483647 w 82"/>
              <a:gd name="T49" fmla="*/ 2147483647 h 50"/>
              <a:gd name="T50" fmla="*/ 2147483647 w 82"/>
              <a:gd name="T51" fmla="*/ 2147483647 h 50"/>
              <a:gd name="T52" fmla="*/ 2147483647 w 82"/>
              <a:gd name="T53" fmla="*/ 2147483647 h 50"/>
              <a:gd name="T54" fmla="*/ 2147483647 w 82"/>
              <a:gd name="T55" fmla="*/ 2147483647 h 50"/>
              <a:gd name="T56" fmla="*/ 2147483647 w 82"/>
              <a:gd name="T57" fmla="*/ 2147483647 h 50"/>
              <a:gd name="T58" fmla="*/ 2147483647 w 82"/>
              <a:gd name="T59" fmla="*/ 2147483647 h 50"/>
              <a:gd name="T60" fmla="*/ 2147483647 w 82"/>
              <a:gd name="T61" fmla="*/ 2147483647 h 50"/>
              <a:gd name="T62" fmla="*/ 2147483647 w 82"/>
              <a:gd name="T63" fmla="*/ 2147483647 h 50"/>
              <a:gd name="T64" fmla="*/ 2147483647 w 82"/>
              <a:gd name="T65" fmla="*/ 2147483647 h 50"/>
              <a:gd name="T66" fmla="*/ 2147483647 w 82"/>
              <a:gd name="T67" fmla="*/ 2147483647 h 50"/>
              <a:gd name="T68" fmla="*/ 2147483647 w 82"/>
              <a:gd name="T69" fmla="*/ 2147483647 h 50"/>
              <a:gd name="T70" fmla="*/ 2147483647 w 82"/>
              <a:gd name="T71" fmla="*/ 2147483647 h 50"/>
              <a:gd name="T72" fmla="*/ 2147483647 w 82"/>
              <a:gd name="T73" fmla="*/ 2147483647 h 50"/>
              <a:gd name="T74" fmla="*/ 2147483647 w 82"/>
              <a:gd name="T75" fmla="*/ 2147483647 h 50"/>
              <a:gd name="T76" fmla="*/ 2147483647 w 82"/>
              <a:gd name="T77" fmla="*/ 2147483647 h 50"/>
              <a:gd name="T78" fmla="*/ 2147483647 w 82"/>
              <a:gd name="T79" fmla="*/ 2147483647 h 50"/>
              <a:gd name="T80" fmla="*/ 2147483647 w 82"/>
              <a:gd name="T81" fmla="*/ 2147483647 h 50"/>
              <a:gd name="T82" fmla="*/ 0 w 82"/>
              <a:gd name="T83" fmla="*/ 2147483647 h 50"/>
              <a:gd name="T84" fmla="*/ 2147483647 w 82"/>
              <a:gd name="T85" fmla="*/ 2147483647 h 50"/>
              <a:gd name="T86" fmla="*/ 2147483647 w 82"/>
              <a:gd name="T87" fmla="*/ 2147483647 h 50"/>
              <a:gd name="T88" fmla="*/ 2147483647 w 82"/>
              <a:gd name="T89" fmla="*/ 2147483647 h 50"/>
              <a:gd name="T90" fmla="*/ 2147483647 w 82"/>
              <a:gd name="T91" fmla="*/ 2147483647 h 50"/>
              <a:gd name="T92" fmla="*/ 2147483647 w 82"/>
              <a:gd name="T93" fmla="*/ 2147483647 h 50"/>
              <a:gd name="T94" fmla="*/ 2147483647 w 82"/>
              <a:gd name="T95" fmla="*/ 2147483647 h 50"/>
              <a:gd name="T96" fmla="*/ 2147483647 w 82"/>
              <a:gd name="T97" fmla="*/ 2147483647 h 50"/>
              <a:gd name="T98" fmla="*/ 2147483647 w 82"/>
              <a:gd name="T99" fmla="*/ 2147483647 h 50"/>
              <a:gd name="T100" fmla="*/ 2147483647 w 82"/>
              <a:gd name="T101" fmla="*/ 0 h 50"/>
              <a:gd name="T102" fmla="*/ 2147483647 w 82"/>
              <a:gd name="T103" fmla="*/ 2147483647 h 5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2"/>
              <a:gd name="T157" fmla="*/ 0 h 50"/>
              <a:gd name="T158" fmla="*/ 82 w 82"/>
              <a:gd name="T159" fmla="*/ 50 h 5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2" h="50">
                <a:moveTo>
                  <a:pt x="16" y="12"/>
                </a:moveTo>
                <a:lnTo>
                  <a:pt x="20" y="8"/>
                </a:lnTo>
                <a:lnTo>
                  <a:pt x="22" y="6"/>
                </a:lnTo>
                <a:lnTo>
                  <a:pt x="26" y="4"/>
                </a:lnTo>
                <a:lnTo>
                  <a:pt x="28" y="2"/>
                </a:lnTo>
                <a:lnTo>
                  <a:pt x="30" y="2"/>
                </a:lnTo>
                <a:lnTo>
                  <a:pt x="34" y="0"/>
                </a:lnTo>
                <a:lnTo>
                  <a:pt x="38" y="2"/>
                </a:lnTo>
                <a:lnTo>
                  <a:pt x="42" y="4"/>
                </a:lnTo>
                <a:lnTo>
                  <a:pt x="44" y="8"/>
                </a:lnTo>
                <a:lnTo>
                  <a:pt x="46" y="12"/>
                </a:lnTo>
                <a:lnTo>
                  <a:pt x="50" y="6"/>
                </a:lnTo>
                <a:lnTo>
                  <a:pt x="54" y="4"/>
                </a:lnTo>
                <a:lnTo>
                  <a:pt x="58" y="2"/>
                </a:lnTo>
                <a:lnTo>
                  <a:pt x="62" y="0"/>
                </a:lnTo>
                <a:lnTo>
                  <a:pt x="66" y="2"/>
                </a:lnTo>
                <a:lnTo>
                  <a:pt x="70" y="2"/>
                </a:lnTo>
                <a:lnTo>
                  <a:pt x="72" y="6"/>
                </a:lnTo>
                <a:lnTo>
                  <a:pt x="74" y="10"/>
                </a:lnTo>
                <a:lnTo>
                  <a:pt x="74" y="14"/>
                </a:lnTo>
                <a:lnTo>
                  <a:pt x="76" y="18"/>
                </a:lnTo>
                <a:lnTo>
                  <a:pt x="76" y="40"/>
                </a:lnTo>
                <a:lnTo>
                  <a:pt x="76" y="44"/>
                </a:lnTo>
                <a:lnTo>
                  <a:pt x="76" y="46"/>
                </a:lnTo>
                <a:lnTo>
                  <a:pt x="76" y="48"/>
                </a:lnTo>
                <a:lnTo>
                  <a:pt x="78" y="48"/>
                </a:lnTo>
                <a:lnTo>
                  <a:pt x="80" y="50"/>
                </a:lnTo>
                <a:lnTo>
                  <a:pt x="82" y="50"/>
                </a:lnTo>
                <a:lnTo>
                  <a:pt x="60" y="50"/>
                </a:lnTo>
                <a:lnTo>
                  <a:pt x="62" y="50"/>
                </a:lnTo>
                <a:lnTo>
                  <a:pt x="64" y="48"/>
                </a:lnTo>
                <a:lnTo>
                  <a:pt x="66" y="46"/>
                </a:lnTo>
                <a:lnTo>
                  <a:pt x="66" y="44"/>
                </a:lnTo>
                <a:lnTo>
                  <a:pt x="66" y="40"/>
                </a:lnTo>
                <a:lnTo>
                  <a:pt x="66" y="20"/>
                </a:lnTo>
                <a:lnTo>
                  <a:pt x="66" y="14"/>
                </a:lnTo>
                <a:lnTo>
                  <a:pt x="64" y="10"/>
                </a:lnTo>
                <a:lnTo>
                  <a:pt x="62" y="8"/>
                </a:lnTo>
                <a:lnTo>
                  <a:pt x="58" y="8"/>
                </a:lnTo>
                <a:lnTo>
                  <a:pt x="56" y="8"/>
                </a:lnTo>
                <a:lnTo>
                  <a:pt x="52" y="10"/>
                </a:lnTo>
                <a:lnTo>
                  <a:pt x="50" y="12"/>
                </a:lnTo>
                <a:lnTo>
                  <a:pt x="46" y="14"/>
                </a:lnTo>
                <a:lnTo>
                  <a:pt x="46" y="16"/>
                </a:lnTo>
                <a:lnTo>
                  <a:pt x="46" y="40"/>
                </a:lnTo>
                <a:lnTo>
                  <a:pt x="46" y="44"/>
                </a:lnTo>
                <a:lnTo>
                  <a:pt x="46" y="46"/>
                </a:lnTo>
                <a:lnTo>
                  <a:pt x="48" y="48"/>
                </a:lnTo>
                <a:lnTo>
                  <a:pt x="50" y="50"/>
                </a:lnTo>
                <a:lnTo>
                  <a:pt x="52" y="50"/>
                </a:lnTo>
                <a:lnTo>
                  <a:pt x="30" y="50"/>
                </a:lnTo>
                <a:lnTo>
                  <a:pt x="34" y="50"/>
                </a:lnTo>
                <a:lnTo>
                  <a:pt x="34" y="48"/>
                </a:lnTo>
                <a:lnTo>
                  <a:pt x="36" y="46"/>
                </a:lnTo>
                <a:lnTo>
                  <a:pt x="36" y="44"/>
                </a:lnTo>
                <a:lnTo>
                  <a:pt x="36" y="40"/>
                </a:lnTo>
                <a:lnTo>
                  <a:pt x="36" y="20"/>
                </a:lnTo>
                <a:lnTo>
                  <a:pt x="36" y="14"/>
                </a:lnTo>
                <a:lnTo>
                  <a:pt x="36" y="10"/>
                </a:lnTo>
                <a:lnTo>
                  <a:pt x="32" y="8"/>
                </a:lnTo>
                <a:lnTo>
                  <a:pt x="28" y="8"/>
                </a:lnTo>
                <a:lnTo>
                  <a:pt x="26" y="8"/>
                </a:lnTo>
                <a:lnTo>
                  <a:pt x="24" y="10"/>
                </a:lnTo>
                <a:lnTo>
                  <a:pt x="20" y="12"/>
                </a:lnTo>
                <a:lnTo>
                  <a:pt x="16" y="14"/>
                </a:lnTo>
                <a:lnTo>
                  <a:pt x="16" y="40"/>
                </a:lnTo>
                <a:lnTo>
                  <a:pt x="16" y="44"/>
                </a:lnTo>
                <a:lnTo>
                  <a:pt x="18" y="46"/>
                </a:lnTo>
                <a:lnTo>
                  <a:pt x="18" y="48"/>
                </a:lnTo>
                <a:lnTo>
                  <a:pt x="20" y="50"/>
                </a:lnTo>
                <a:lnTo>
                  <a:pt x="24" y="50"/>
                </a:lnTo>
                <a:lnTo>
                  <a:pt x="0" y="50"/>
                </a:lnTo>
                <a:lnTo>
                  <a:pt x="4" y="50"/>
                </a:lnTo>
                <a:lnTo>
                  <a:pt x="6" y="48"/>
                </a:lnTo>
                <a:lnTo>
                  <a:pt x="8" y="46"/>
                </a:lnTo>
                <a:lnTo>
                  <a:pt x="8" y="44"/>
                </a:lnTo>
                <a:lnTo>
                  <a:pt x="8" y="40"/>
                </a:lnTo>
                <a:lnTo>
                  <a:pt x="8" y="22"/>
                </a:lnTo>
                <a:lnTo>
                  <a:pt x="8" y="14"/>
                </a:lnTo>
                <a:lnTo>
                  <a:pt x="8" y="10"/>
                </a:lnTo>
                <a:lnTo>
                  <a:pt x="6" y="8"/>
                </a:lnTo>
                <a:lnTo>
                  <a:pt x="4" y="6"/>
                </a:lnTo>
                <a:lnTo>
                  <a:pt x="4" y="8"/>
                </a:lnTo>
                <a:lnTo>
                  <a:pt x="2" y="8"/>
                </a:lnTo>
                <a:lnTo>
                  <a:pt x="0" y="6"/>
                </a:lnTo>
                <a:lnTo>
                  <a:pt x="14" y="0"/>
                </a:lnTo>
                <a:lnTo>
                  <a:pt x="16" y="0"/>
                </a:lnTo>
                <a:lnTo>
                  <a:pt x="16" y="12"/>
                </a:lnTo>
                <a:close/>
              </a:path>
            </a:pathLst>
          </a:custGeom>
          <a:solidFill>
            <a:srgbClr val="000000"/>
          </a:solidFill>
          <a:ln w="0">
            <a:solidFill>
              <a:srgbClr val="000000"/>
            </a:solidFill>
            <a:prstDash val="solid"/>
            <a:round/>
            <a:headEnd/>
            <a:tailEnd/>
          </a:ln>
        </p:spPr>
        <p:txBody>
          <a:bodyPr/>
          <a:lstStyle/>
          <a:p>
            <a:endParaRPr lang="en-US"/>
          </a:p>
        </p:txBody>
      </p:sp>
      <p:sp>
        <p:nvSpPr>
          <p:cNvPr id="14370" name="Freeform 38">
            <a:extLst>
              <a:ext uri="{FF2B5EF4-FFF2-40B4-BE49-F238E27FC236}">
                <a16:creationId xmlns:a16="http://schemas.microsoft.com/office/drawing/2014/main" id="{0D1E923F-C70A-7048-93D2-332D8D257903}"/>
              </a:ext>
            </a:extLst>
          </p:cNvPr>
          <p:cNvSpPr>
            <a:spLocks noEditPoints="1"/>
          </p:cNvSpPr>
          <p:nvPr/>
        </p:nvSpPr>
        <p:spPr bwMode="auto">
          <a:xfrm>
            <a:off x="2654300" y="5457825"/>
            <a:ext cx="63500" cy="82550"/>
          </a:xfrm>
          <a:custGeom>
            <a:avLst/>
            <a:gdLst>
              <a:gd name="T0" fmla="*/ 2147483647 w 40"/>
              <a:gd name="T1" fmla="*/ 2147483647 h 52"/>
              <a:gd name="T2" fmla="*/ 2147483647 w 40"/>
              <a:gd name="T3" fmla="*/ 2147483647 h 52"/>
              <a:gd name="T4" fmla="*/ 2147483647 w 40"/>
              <a:gd name="T5" fmla="*/ 2147483647 h 52"/>
              <a:gd name="T6" fmla="*/ 2147483647 w 40"/>
              <a:gd name="T7" fmla="*/ 2147483647 h 52"/>
              <a:gd name="T8" fmla="*/ 2147483647 w 40"/>
              <a:gd name="T9" fmla="*/ 2147483647 h 52"/>
              <a:gd name="T10" fmla="*/ 2147483647 w 40"/>
              <a:gd name="T11" fmla="*/ 2147483647 h 52"/>
              <a:gd name="T12" fmla="*/ 2147483647 w 40"/>
              <a:gd name="T13" fmla="*/ 2147483647 h 52"/>
              <a:gd name="T14" fmla="*/ 2147483647 w 40"/>
              <a:gd name="T15" fmla="*/ 2147483647 h 52"/>
              <a:gd name="T16" fmla="*/ 2147483647 w 40"/>
              <a:gd name="T17" fmla="*/ 2147483647 h 52"/>
              <a:gd name="T18" fmla="*/ 2147483647 w 40"/>
              <a:gd name="T19" fmla="*/ 2147483647 h 52"/>
              <a:gd name="T20" fmla="*/ 2147483647 w 40"/>
              <a:gd name="T21" fmla="*/ 2147483647 h 52"/>
              <a:gd name="T22" fmla="*/ 2147483647 w 40"/>
              <a:gd name="T23" fmla="*/ 2147483647 h 52"/>
              <a:gd name="T24" fmla="*/ 2147483647 w 40"/>
              <a:gd name="T25" fmla="*/ 2147483647 h 52"/>
              <a:gd name="T26" fmla="*/ 2147483647 w 40"/>
              <a:gd name="T27" fmla="*/ 2147483647 h 52"/>
              <a:gd name="T28" fmla="*/ 2147483647 w 40"/>
              <a:gd name="T29" fmla="*/ 2147483647 h 52"/>
              <a:gd name="T30" fmla="*/ 2147483647 w 40"/>
              <a:gd name="T31" fmla="*/ 2147483647 h 52"/>
              <a:gd name="T32" fmla="*/ 2147483647 w 40"/>
              <a:gd name="T33" fmla="*/ 2147483647 h 52"/>
              <a:gd name="T34" fmla="*/ 2147483647 w 40"/>
              <a:gd name="T35" fmla="*/ 2147483647 h 52"/>
              <a:gd name="T36" fmla="*/ 2147483647 w 40"/>
              <a:gd name="T37" fmla="*/ 2147483647 h 52"/>
              <a:gd name="T38" fmla="*/ 2147483647 w 40"/>
              <a:gd name="T39" fmla="*/ 2147483647 h 52"/>
              <a:gd name="T40" fmla="*/ 0 w 40"/>
              <a:gd name="T41" fmla="*/ 2147483647 h 52"/>
              <a:gd name="T42" fmla="*/ 0 w 40"/>
              <a:gd name="T43" fmla="*/ 2147483647 h 52"/>
              <a:gd name="T44" fmla="*/ 0 w 40"/>
              <a:gd name="T45" fmla="*/ 2147483647 h 52"/>
              <a:gd name="T46" fmla="*/ 2147483647 w 40"/>
              <a:gd name="T47" fmla="*/ 2147483647 h 52"/>
              <a:gd name="T48" fmla="*/ 2147483647 w 40"/>
              <a:gd name="T49" fmla="*/ 2147483647 h 52"/>
              <a:gd name="T50" fmla="*/ 2147483647 w 40"/>
              <a:gd name="T51" fmla="*/ 2147483647 h 52"/>
              <a:gd name="T52" fmla="*/ 2147483647 w 40"/>
              <a:gd name="T53" fmla="*/ 2147483647 h 52"/>
              <a:gd name="T54" fmla="*/ 2147483647 w 40"/>
              <a:gd name="T55" fmla="*/ 0 h 52"/>
              <a:gd name="T56" fmla="*/ 2147483647 w 40"/>
              <a:gd name="T57" fmla="*/ 2147483647 h 52"/>
              <a:gd name="T58" fmla="*/ 2147483647 w 40"/>
              <a:gd name="T59" fmla="*/ 2147483647 h 52"/>
              <a:gd name="T60" fmla="*/ 2147483647 w 40"/>
              <a:gd name="T61" fmla="*/ 2147483647 h 52"/>
              <a:gd name="T62" fmla="*/ 2147483647 w 40"/>
              <a:gd name="T63" fmla="*/ 2147483647 h 52"/>
              <a:gd name="T64" fmla="*/ 2147483647 w 40"/>
              <a:gd name="T65" fmla="*/ 2147483647 h 52"/>
              <a:gd name="T66" fmla="*/ 2147483647 w 40"/>
              <a:gd name="T67" fmla="*/ 2147483647 h 52"/>
              <a:gd name="T68" fmla="*/ 2147483647 w 40"/>
              <a:gd name="T69" fmla="*/ 2147483647 h 52"/>
              <a:gd name="T70" fmla="*/ 2147483647 w 40"/>
              <a:gd name="T71" fmla="*/ 2147483647 h 52"/>
              <a:gd name="T72" fmla="*/ 2147483647 w 40"/>
              <a:gd name="T73" fmla="*/ 2147483647 h 52"/>
              <a:gd name="T74" fmla="*/ 2147483647 w 40"/>
              <a:gd name="T75" fmla="*/ 2147483647 h 52"/>
              <a:gd name="T76" fmla="*/ 2147483647 w 40"/>
              <a:gd name="T77" fmla="*/ 2147483647 h 52"/>
              <a:gd name="T78" fmla="*/ 2147483647 w 40"/>
              <a:gd name="T79" fmla="*/ 2147483647 h 52"/>
              <a:gd name="T80" fmla="*/ 2147483647 w 40"/>
              <a:gd name="T81" fmla="*/ 2147483647 h 52"/>
              <a:gd name="T82" fmla="*/ 2147483647 w 40"/>
              <a:gd name="T83" fmla="*/ 2147483647 h 52"/>
              <a:gd name="T84" fmla="*/ 2147483647 w 40"/>
              <a:gd name="T85" fmla="*/ 2147483647 h 52"/>
              <a:gd name="T86" fmla="*/ 2147483647 w 40"/>
              <a:gd name="T87" fmla="*/ 2147483647 h 52"/>
              <a:gd name="T88" fmla="*/ 2147483647 w 40"/>
              <a:gd name="T89" fmla="*/ 2147483647 h 52"/>
              <a:gd name="T90" fmla="*/ 2147483647 w 40"/>
              <a:gd name="T91" fmla="*/ 2147483647 h 52"/>
              <a:gd name="T92" fmla="*/ 2147483647 w 40"/>
              <a:gd name="T93" fmla="*/ 2147483647 h 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0"/>
              <a:gd name="T142" fmla="*/ 0 h 52"/>
              <a:gd name="T143" fmla="*/ 40 w 40"/>
              <a:gd name="T144" fmla="*/ 52 h 5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0" h="52">
                <a:moveTo>
                  <a:pt x="8" y="20"/>
                </a:moveTo>
                <a:lnTo>
                  <a:pt x="8" y="26"/>
                </a:lnTo>
                <a:lnTo>
                  <a:pt x="10" y="32"/>
                </a:lnTo>
                <a:lnTo>
                  <a:pt x="12" y="36"/>
                </a:lnTo>
                <a:lnTo>
                  <a:pt x="18" y="42"/>
                </a:lnTo>
                <a:lnTo>
                  <a:pt x="24" y="42"/>
                </a:lnTo>
                <a:lnTo>
                  <a:pt x="30" y="42"/>
                </a:lnTo>
                <a:lnTo>
                  <a:pt x="34" y="40"/>
                </a:lnTo>
                <a:lnTo>
                  <a:pt x="36" y="36"/>
                </a:lnTo>
                <a:lnTo>
                  <a:pt x="38" y="32"/>
                </a:lnTo>
                <a:lnTo>
                  <a:pt x="40" y="32"/>
                </a:lnTo>
                <a:lnTo>
                  <a:pt x="38" y="40"/>
                </a:lnTo>
                <a:lnTo>
                  <a:pt x="34" y="46"/>
                </a:lnTo>
                <a:lnTo>
                  <a:pt x="30" y="50"/>
                </a:lnTo>
                <a:lnTo>
                  <a:pt x="26" y="50"/>
                </a:lnTo>
                <a:lnTo>
                  <a:pt x="20" y="52"/>
                </a:lnTo>
                <a:lnTo>
                  <a:pt x="16" y="50"/>
                </a:lnTo>
                <a:lnTo>
                  <a:pt x="10" y="48"/>
                </a:lnTo>
                <a:lnTo>
                  <a:pt x="6" y="44"/>
                </a:lnTo>
                <a:lnTo>
                  <a:pt x="2" y="40"/>
                </a:lnTo>
                <a:lnTo>
                  <a:pt x="0" y="34"/>
                </a:lnTo>
                <a:lnTo>
                  <a:pt x="0" y="26"/>
                </a:lnTo>
                <a:lnTo>
                  <a:pt x="0" y="20"/>
                </a:lnTo>
                <a:lnTo>
                  <a:pt x="2" y="12"/>
                </a:lnTo>
                <a:lnTo>
                  <a:pt x="6" y="8"/>
                </a:lnTo>
                <a:lnTo>
                  <a:pt x="10" y="4"/>
                </a:lnTo>
                <a:lnTo>
                  <a:pt x="16" y="2"/>
                </a:lnTo>
                <a:lnTo>
                  <a:pt x="22" y="0"/>
                </a:lnTo>
                <a:lnTo>
                  <a:pt x="26" y="2"/>
                </a:lnTo>
                <a:lnTo>
                  <a:pt x="32" y="4"/>
                </a:lnTo>
                <a:lnTo>
                  <a:pt x="34" y="6"/>
                </a:lnTo>
                <a:lnTo>
                  <a:pt x="38" y="10"/>
                </a:lnTo>
                <a:lnTo>
                  <a:pt x="40" y="14"/>
                </a:lnTo>
                <a:lnTo>
                  <a:pt x="40" y="20"/>
                </a:lnTo>
                <a:lnTo>
                  <a:pt x="8" y="20"/>
                </a:lnTo>
                <a:close/>
                <a:moveTo>
                  <a:pt x="8" y="16"/>
                </a:moveTo>
                <a:lnTo>
                  <a:pt x="28" y="16"/>
                </a:lnTo>
                <a:lnTo>
                  <a:pt x="28" y="12"/>
                </a:lnTo>
                <a:lnTo>
                  <a:pt x="28" y="10"/>
                </a:lnTo>
                <a:lnTo>
                  <a:pt x="26" y="8"/>
                </a:lnTo>
                <a:lnTo>
                  <a:pt x="24" y="6"/>
                </a:lnTo>
                <a:lnTo>
                  <a:pt x="22" y="4"/>
                </a:lnTo>
                <a:lnTo>
                  <a:pt x="18" y="4"/>
                </a:lnTo>
                <a:lnTo>
                  <a:pt x="14" y="6"/>
                </a:lnTo>
                <a:lnTo>
                  <a:pt x="12" y="8"/>
                </a:lnTo>
                <a:lnTo>
                  <a:pt x="8" y="12"/>
                </a:lnTo>
                <a:lnTo>
                  <a:pt x="8" y="16"/>
                </a:lnTo>
                <a:close/>
              </a:path>
            </a:pathLst>
          </a:custGeom>
          <a:solidFill>
            <a:srgbClr val="000000"/>
          </a:solidFill>
          <a:ln w="0">
            <a:solidFill>
              <a:srgbClr val="000000"/>
            </a:solidFill>
            <a:prstDash val="solid"/>
            <a:round/>
            <a:headEnd/>
            <a:tailEnd/>
          </a:ln>
        </p:spPr>
        <p:txBody>
          <a:bodyPr/>
          <a:lstStyle/>
          <a:p>
            <a:endParaRPr lang="en-US"/>
          </a:p>
        </p:txBody>
      </p:sp>
      <p:sp>
        <p:nvSpPr>
          <p:cNvPr id="14371" name="Freeform 39">
            <a:extLst>
              <a:ext uri="{FF2B5EF4-FFF2-40B4-BE49-F238E27FC236}">
                <a16:creationId xmlns:a16="http://schemas.microsoft.com/office/drawing/2014/main" id="{CA9FD6F5-3B27-824A-B865-1320F36FAAC6}"/>
              </a:ext>
            </a:extLst>
          </p:cNvPr>
          <p:cNvSpPr>
            <a:spLocks/>
          </p:cNvSpPr>
          <p:nvPr/>
        </p:nvSpPr>
        <p:spPr bwMode="auto">
          <a:xfrm>
            <a:off x="2727325" y="5457825"/>
            <a:ext cx="127000" cy="79375"/>
          </a:xfrm>
          <a:custGeom>
            <a:avLst/>
            <a:gdLst>
              <a:gd name="T0" fmla="*/ 2147483647 w 80"/>
              <a:gd name="T1" fmla="*/ 2147483647 h 50"/>
              <a:gd name="T2" fmla="*/ 2147483647 w 80"/>
              <a:gd name="T3" fmla="*/ 2147483647 h 50"/>
              <a:gd name="T4" fmla="*/ 2147483647 w 80"/>
              <a:gd name="T5" fmla="*/ 2147483647 h 50"/>
              <a:gd name="T6" fmla="*/ 2147483647 w 80"/>
              <a:gd name="T7" fmla="*/ 0 h 50"/>
              <a:gd name="T8" fmla="*/ 2147483647 w 80"/>
              <a:gd name="T9" fmla="*/ 2147483647 h 50"/>
              <a:gd name="T10" fmla="*/ 2147483647 w 80"/>
              <a:gd name="T11" fmla="*/ 2147483647 h 50"/>
              <a:gd name="T12" fmla="*/ 2147483647 w 80"/>
              <a:gd name="T13" fmla="*/ 2147483647 h 50"/>
              <a:gd name="T14" fmla="*/ 2147483647 w 80"/>
              <a:gd name="T15" fmla="*/ 0 h 50"/>
              <a:gd name="T16" fmla="*/ 2147483647 w 80"/>
              <a:gd name="T17" fmla="*/ 2147483647 h 50"/>
              <a:gd name="T18" fmla="*/ 2147483647 w 80"/>
              <a:gd name="T19" fmla="*/ 2147483647 h 50"/>
              <a:gd name="T20" fmla="*/ 2147483647 w 80"/>
              <a:gd name="T21" fmla="*/ 2147483647 h 50"/>
              <a:gd name="T22" fmla="*/ 2147483647 w 80"/>
              <a:gd name="T23" fmla="*/ 2147483647 h 50"/>
              <a:gd name="T24" fmla="*/ 2147483647 w 80"/>
              <a:gd name="T25" fmla="*/ 2147483647 h 50"/>
              <a:gd name="T26" fmla="*/ 2147483647 w 80"/>
              <a:gd name="T27" fmla="*/ 2147483647 h 50"/>
              <a:gd name="T28" fmla="*/ 2147483647 w 80"/>
              <a:gd name="T29" fmla="*/ 2147483647 h 50"/>
              <a:gd name="T30" fmla="*/ 2147483647 w 80"/>
              <a:gd name="T31" fmla="*/ 2147483647 h 50"/>
              <a:gd name="T32" fmla="*/ 2147483647 w 80"/>
              <a:gd name="T33" fmla="*/ 2147483647 h 50"/>
              <a:gd name="T34" fmla="*/ 2147483647 w 80"/>
              <a:gd name="T35" fmla="*/ 2147483647 h 50"/>
              <a:gd name="T36" fmla="*/ 2147483647 w 80"/>
              <a:gd name="T37" fmla="*/ 2147483647 h 50"/>
              <a:gd name="T38" fmla="*/ 2147483647 w 80"/>
              <a:gd name="T39" fmla="*/ 2147483647 h 50"/>
              <a:gd name="T40" fmla="*/ 2147483647 w 80"/>
              <a:gd name="T41" fmla="*/ 2147483647 h 50"/>
              <a:gd name="T42" fmla="*/ 2147483647 w 80"/>
              <a:gd name="T43" fmla="*/ 2147483647 h 50"/>
              <a:gd name="T44" fmla="*/ 2147483647 w 80"/>
              <a:gd name="T45" fmla="*/ 2147483647 h 50"/>
              <a:gd name="T46" fmla="*/ 2147483647 w 80"/>
              <a:gd name="T47" fmla="*/ 2147483647 h 50"/>
              <a:gd name="T48" fmla="*/ 2147483647 w 80"/>
              <a:gd name="T49" fmla="*/ 2147483647 h 50"/>
              <a:gd name="T50" fmla="*/ 2147483647 w 80"/>
              <a:gd name="T51" fmla="*/ 2147483647 h 50"/>
              <a:gd name="T52" fmla="*/ 2147483647 w 80"/>
              <a:gd name="T53" fmla="*/ 2147483647 h 50"/>
              <a:gd name="T54" fmla="*/ 2147483647 w 80"/>
              <a:gd name="T55" fmla="*/ 2147483647 h 50"/>
              <a:gd name="T56" fmla="*/ 2147483647 w 80"/>
              <a:gd name="T57" fmla="*/ 2147483647 h 50"/>
              <a:gd name="T58" fmla="*/ 2147483647 w 80"/>
              <a:gd name="T59" fmla="*/ 2147483647 h 50"/>
              <a:gd name="T60" fmla="*/ 2147483647 w 80"/>
              <a:gd name="T61" fmla="*/ 2147483647 h 50"/>
              <a:gd name="T62" fmla="*/ 2147483647 w 80"/>
              <a:gd name="T63" fmla="*/ 2147483647 h 50"/>
              <a:gd name="T64" fmla="*/ 2147483647 w 80"/>
              <a:gd name="T65" fmla="*/ 2147483647 h 50"/>
              <a:gd name="T66" fmla="*/ 2147483647 w 80"/>
              <a:gd name="T67" fmla="*/ 2147483647 h 50"/>
              <a:gd name="T68" fmla="*/ 2147483647 w 80"/>
              <a:gd name="T69" fmla="*/ 2147483647 h 50"/>
              <a:gd name="T70" fmla="*/ 2147483647 w 80"/>
              <a:gd name="T71" fmla="*/ 2147483647 h 50"/>
              <a:gd name="T72" fmla="*/ 2147483647 w 80"/>
              <a:gd name="T73" fmla="*/ 2147483647 h 50"/>
              <a:gd name="T74" fmla="*/ 2147483647 w 80"/>
              <a:gd name="T75" fmla="*/ 2147483647 h 50"/>
              <a:gd name="T76" fmla="*/ 2147483647 w 80"/>
              <a:gd name="T77" fmla="*/ 2147483647 h 50"/>
              <a:gd name="T78" fmla="*/ 2147483647 w 80"/>
              <a:gd name="T79" fmla="*/ 2147483647 h 50"/>
              <a:gd name="T80" fmla="*/ 2147483647 w 80"/>
              <a:gd name="T81" fmla="*/ 2147483647 h 50"/>
              <a:gd name="T82" fmla="*/ 0 w 80"/>
              <a:gd name="T83" fmla="*/ 2147483647 h 50"/>
              <a:gd name="T84" fmla="*/ 2147483647 w 80"/>
              <a:gd name="T85" fmla="*/ 2147483647 h 50"/>
              <a:gd name="T86" fmla="*/ 2147483647 w 80"/>
              <a:gd name="T87" fmla="*/ 2147483647 h 50"/>
              <a:gd name="T88" fmla="*/ 2147483647 w 80"/>
              <a:gd name="T89" fmla="*/ 2147483647 h 50"/>
              <a:gd name="T90" fmla="*/ 2147483647 w 80"/>
              <a:gd name="T91" fmla="*/ 2147483647 h 50"/>
              <a:gd name="T92" fmla="*/ 2147483647 w 80"/>
              <a:gd name="T93" fmla="*/ 2147483647 h 50"/>
              <a:gd name="T94" fmla="*/ 2147483647 w 80"/>
              <a:gd name="T95" fmla="*/ 2147483647 h 50"/>
              <a:gd name="T96" fmla="*/ 2147483647 w 80"/>
              <a:gd name="T97" fmla="*/ 2147483647 h 50"/>
              <a:gd name="T98" fmla="*/ 0 w 80"/>
              <a:gd name="T99" fmla="*/ 2147483647 h 50"/>
              <a:gd name="T100" fmla="*/ 2147483647 w 80"/>
              <a:gd name="T101" fmla="*/ 0 h 50"/>
              <a:gd name="T102" fmla="*/ 2147483647 w 80"/>
              <a:gd name="T103" fmla="*/ 2147483647 h 5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0"/>
              <a:gd name="T157" fmla="*/ 0 h 50"/>
              <a:gd name="T158" fmla="*/ 80 w 80"/>
              <a:gd name="T159" fmla="*/ 50 h 5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0" h="50">
                <a:moveTo>
                  <a:pt x="16" y="12"/>
                </a:moveTo>
                <a:lnTo>
                  <a:pt x="18" y="8"/>
                </a:lnTo>
                <a:lnTo>
                  <a:pt x="20" y="6"/>
                </a:lnTo>
                <a:lnTo>
                  <a:pt x="22" y="6"/>
                </a:lnTo>
                <a:lnTo>
                  <a:pt x="24" y="4"/>
                </a:lnTo>
                <a:lnTo>
                  <a:pt x="26" y="2"/>
                </a:lnTo>
                <a:lnTo>
                  <a:pt x="30" y="2"/>
                </a:lnTo>
                <a:lnTo>
                  <a:pt x="32" y="0"/>
                </a:lnTo>
                <a:lnTo>
                  <a:pt x="36" y="2"/>
                </a:lnTo>
                <a:lnTo>
                  <a:pt x="40" y="4"/>
                </a:lnTo>
                <a:lnTo>
                  <a:pt x="42" y="8"/>
                </a:lnTo>
                <a:lnTo>
                  <a:pt x="44" y="12"/>
                </a:lnTo>
                <a:lnTo>
                  <a:pt x="50" y="6"/>
                </a:lnTo>
                <a:lnTo>
                  <a:pt x="54" y="4"/>
                </a:lnTo>
                <a:lnTo>
                  <a:pt x="58" y="2"/>
                </a:lnTo>
                <a:lnTo>
                  <a:pt x="62" y="0"/>
                </a:lnTo>
                <a:lnTo>
                  <a:pt x="64" y="2"/>
                </a:lnTo>
                <a:lnTo>
                  <a:pt x="68" y="2"/>
                </a:lnTo>
                <a:lnTo>
                  <a:pt x="70" y="6"/>
                </a:lnTo>
                <a:lnTo>
                  <a:pt x="72" y="10"/>
                </a:lnTo>
                <a:lnTo>
                  <a:pt x="74" y="14"/>
                </a:lnTo>
                <a:lnTo>
                  <a:pt x="74" y="18"/>
                </a:lnTo>
                <a:lnTo>
                  <a:pt x="74" y="40"/>
                </a:lnTo>
                <a:lnTo>
                  <a:pt x="74" y="44"/>
                </a:lnTo>
                <a:lnTo>
                  <a:pt x="74" y="46"/>
                </a:lnTo>
                <a:lnTo>
                  <a:pt x="76" y="48"/>
                </a:lnTo>
                <a:lnTo>
                  <a:pt x="78" y="50"/>
                </a:lnTo>
                <a:lnTo>
                  <a:pt x="80" y="50"/>
                </a:lnTo>
                <a:lnTo>
                  <a:pt x="58" y="50"/>
                </a:lnTo>
                <a:lnTo>
                  <a:pt x="60" y="50"/>
                </a:lnTo>
                <a:lnTo>
                  <a:pt x="62" y="50"/>
                </a:lnTo>
                <a:lnTo>
                  <a:pt x="64" y="48"/>
                </a:lnTo>
                <a:lnTo>
                  <a:pt x="64" y="46"/>
                </a:lnTo>
                <a:lnTo>
                  <a:pt x="64" y="44"/>
                </a:lnTo>
                <a:lnTo>
                  <a:pt x="64" y="40"/>
                </a:lnTo>
                <a:lnTo>
                  <a:pt x="64" y="20"/>
                </a:lnTo>
                <a:lnTo>
                  <a:pt x="64" y="14"/>
                </a:lnTo>
                <a:lnTo>
                  <a:pt x="64" y="10"/>
                </a:lnTo>
                <a:lnTo>
                  <a:pt x="60" y="8"/>
                </a:lnTo>
                <a:lnTo>
                  <a:pt x="58" y="8"/>
                </a:lnTo>
                <a:lnTo>
                  <a:pt x="54" y="8"/>
                </a:lnTo>
                <a:lnTo>
                  <a:pt x="52" y="10"/>
                </a:lnTo>
                <a:lnTo>
                  <a:pt x="48" y="12"/>
                </a:lnTo>
                <a:lnTo>
                  <a:pt x="44" y="14"/>
                </a:lnTo>
                <a:lnTo>
                  <a:pt x="44" y="16"/>
                </a:lnTo>
                <a:lnTo>
                  <a:pt x="44" y="40"/>
                </a:lnTo>
                <a:lnTo>
                  <a:pt x="44" y="44"/>
                </a:lnTo>
                <a:lnTo>
                  <a:pt x="46" y="46"/>
                </a:lnTo>
                <a:lnTo>
                  <a:pt x="46" y="48"/>
                </a:lnTo>
                <a:lnTo>
                  <a:pt x="48" y="50"/>
                </a:lnTo>
                <a:lnTo>
                  <a:pt x="52" y="50"/>
                </a:lnTo>
                <a:lnTo>
                  <a:pt x="28" y="50"/>
                </a:lnTo>
                <a:lnTo>
                  <a:pt x="32" y="50"/>
                </a:lnTo>
                <a:lnTo>
                  <a:pt x="34" y="48"/>
                </a:lnTo>
                <a:lnTo>
                  <a:pt x="34" y="46"/>
                </a:lnTo>
                <a:lnTo>
                  <a:pt x="36" y="46"/>
                </a:lnTo>
                <a:lnTo>
                  <a:pt x="36" y="44"/>
                </a:lnTo>
                <a:lnTo>
                  <a:pt x="36" y="40"/>
                </a:lnTo>
                <a:lnTo>
                  <a:pt x="36" y="20"/>
                </a:lnTo>
                <a:lnTo>
                  <a:pt x="36" y="14"/>
                </a:lnTo>
                <a:lnTo>
                  <a:pt x="34" y="10"/>
                </a:lnTo>
                <a:lnTo>
                  <a:pt x="32" y="8"/>
                </a:lnTo>
                <a:lnTo>
                  <a:pt x="28" y="8"/>
                </a:lnTo>
                <a:lnTo>
                  <a:pt x="24" y="8"/>
                </a:lnTo>
                <a:lnTo>
                  <a:pt x="22" y="10"/>
                </a:lnTo>
                <a:lnTo>
                  <a:pt x="18" y="12"/>
                </a:lnTo>
                <a:lnTo>
                  <a:pt x="16" y="14"/>
                </a:lnTo>
                <a:lnTo>
                  <a:pt x="16" y="40"/>
                </a:lnTo>
                <a:lnTo>
                  <a:pt x="16" y="44"/>
                </a:lnTo>
                <a:lnTo>
                  <a:pt x="16" y="46"/>
                </a:lnTo>
                <a:lnTo>
                  <a:pt x="16" y="48"/>
                </a:lnTo>
                <a:lnTo>
                  <a:pt x="18" y="48"/>
                </a:lnTo>
                <a:lnTo>
                  <a:pt x="20" y="50"/>
                </a:lnTo>
                <a:lnTo>
                  <a:pt x="22" y="50"/>
                </a:lnTo>
                <a:lnTo>
                  <a:pt x="0" y="50"/>
                </a:lnTo>
                <a:lnTo>
                  <a:pt x="2" y="50"/>
                </a:lnTo>
                <a:lnTo>
                  <a:pt x="4" y="48"/>
                </a:lnTo>
                <a:lnTo>
                  <a:pt x="6" y="48"/>
                </a:lnTo>
                <a:lnTo>
                  <a:pt x="6" y="46"/>
                </a:lnTo>
                <a:lnTo>
                  <a:pt x="6" y="44"/>
                </a:lnTo>
                <a:lnTo>
                  <a:pt x="6" y="40"/>
                </a:lnTo>
                <a:lnTo>
                  <a:pt x="6" y="22"/>
                </a:lnTo>
                <a:lnTo>
                  <a:pt x="6" y="14"/>
                </a:lnTo>
                <a:lnTo>
                  <a:pt x="6" y="10"/>
                </a:lnTo>
                <a:lnTo>
                  <a:pt x="6" y="8"/>
                </a:lnTo>
                <a:lnTo>
                  <a:pt x="4" y="8"/>
                </a:lnTo>
                <a:lnTo>
                  <a:pt x="4" y="6"/>
                </a:lnTo>
                <a:lnTo>
                  <a:pt x="2" y="8"/>
                </a:lnTo>
                <a:lnTo>
                  <a:pt x="0" y="8"/>
                </a:lnTo>
                <a:lnTo>
                  <a:pt x="0" y="6"/>
                </a:lnTo>
                <a:lnTo>
                  <a:pt x="14" y="0"/>
                </a:lnTo>
                <a:lnTo>
                  <a:pt x="16" y="0"/>
                </a:lnTo>
                <a:lnTo>
                  <a:pt x="16" y="12"/>
                </a:lnTo>
                <a:close/>
              </a:path>
            </a:pathLst>
          </a:custGeom>
          <a:solidFill>
            <a:srgbClr val="000000"/>
          </a:solidFill>
          <a:ln w="0">
            <a:solidFill>
              <a:srgbClr val="000000"/>
            </a:solidFill>
            <a:prstDash val="solid"/>
            <a:round/>
            <a:headEnd/>
            <a:tailEnd/>
          </a:ln>
        </p:spPr>
        <p:txBody>
          <a:bodyPr/>
          <a:lstStyle/>
          <a:p>
            <a:endParaRPr lang="en-US"/>
          </a:p>
        </p:txBody>
      </p:sp>
      <p:sp>
        <p:nvSpPr>
          <p:cNvPr id="14372" name="Freeform 40">
            <a:extLst>
              <a:ext uri="{FF2B5EF4-FFF2-40B4-BE49-F238E27FC236}">
                <a16:creationId xmlns:a16="http://schemas.microsoft.com/office/drawing/2014/main" id="{3E72B64C-BEFC-AD42-8DA9-D473E04D82DE}"/>
              </a:ext>
            </a:extLst>
          </p:cNvPr>
          <p:cNvSpPr>
            <a:spLocks noEditPoints="1"/>
          </p:cNvSpPr>
          <p:nvPr/>
        </p:nvSpPr>
        <p:spPr bwMode="auto">
          <a:xfrm>
            <a:off x="2863850" y="5457825"/>
            <a:ext cx="73025" cy="82550"/>
          </a:xfrm>
          <a:custGeom>
            <a:avLst/>
            <a:gdLst>
              <a:gd name="T0" fmla="*/ 2147483647 w 46"/>
              <a:gd name="T1" fmla="*/ 0 h 52"/>
              <a:gd name="T2" fmla="*/ 2147483647 w 46"/>
              <a:gd name="T3" fmla="*/ 2147483647 h 52"/>
              <a:gd name="T4" fmla="*/ 2147483647 w 46"/>
              <a:gd name="T5" fmla="*/ 2147483647 h 52"/>
              <a:gd name="T6" fmla="*/ 2147483647 w 46"/>
              <a:gd name="T7" fmla="*/ 2147483647 h 52"/>
              <a:gd name="T8" fmla="*/ 2147483647 w 46"/>
              <a:gd name="T9" fmla="*/ 2147483647 h 52"/>
              <a:gd name="T10" fmla="*/ 2147483647 w 46"/>
              <a:gd name="T11" fmla="*/ 2147483647 h 52"/>
              <a:gd name="T12" fmla="*/ 2147483647 w 46"/>
              <a:gd name="T13" fmla="*/ 2147483647 h 52"/>
              <a:gd name="T14" fmla="*/ 2147483647 w 46"/>
              <a:gd name="T15" fmla="*/ 2147483647 h 52"/>
              <a:gd name="T16" fmla="*/ 2147483647 w 46"/>
              <a:gd name="T17" fmla="*/ 2147483647 h 52"/>
              <a:gd name="T18" fmla="*/ 2147483647 w 46"/>
              <a:gd name="T19" fmla="*/ 2147483647 h 52"/>
              <a:gd name="T20" fmla="*/ 2147483647 w 46"/>
              <a:gd name="T21" fmla="*/ 2147483647 h 52"/>
              <a:gd name="T22" fmla="*/ 2147483647 w 46"/>
              <a:gd name="T23" fmla="*/ 2147483647 h 52"/>
              <a:gd name="T24" fmla="*/ 2147483647 w 46"/>
              <a:gd name="T25" fmla="*/ 2147483647 h 52"/>
              <a:gd name="T26" fmla="*/ 2147483647 w 46"/>
              <a:gd name="T27" fmla="*/ 2147483647 h 52"/>
              <a:gd name="T28" fmla="*/ 2147483647 w 46"/>
              <a:gd name="T29" fmla="*/ 2147483647 h 52"/>
              <a:gd name="T30" fmla="*/ 2147483647 w 46"/>
              <a:gd name="T31" fmla="*/ 2147483647 h 52"/>
              <a:gd name="T32" fmla="*/ 0 w 46"/>
              <a:gd name="T33" fmla="*/ 2147483647 h 52"/>
              <a:gd name="T34" fmla="*/ 2147483647 w 46"/>
              <a:gd name="T35" fmla="*/ 2147483647 h 52"/>
              <a:gd name="T36" fmla="*/ 2147483647 w 46"/>
              <a:gd name="T37" fmla="*/ 2147483647 h 52"/>
              <a:gd name="T38" fmla="*/ 2147483647 w 46"/>
              <a:gd name="T39" fmla="*/ 2147483647 h 52"/>
              <a:gd name="T40" fmla="*/ 2147483647 w 46"/>
              <a:gd name="T41" fmla="*/ 2147483647 h 52"/>
              <a:gd name="T42" fmla="*/ 2147483647 w 46"/>
              <a:gd name="T43" fmla="*/ 2147483647 h 52"/>
              <a:gd name="T44" fmla="*/ 2147483647 w 46"/>
              <a:gd name="T45" fmla="*/ 0 h 52"/>
              <a:gd name="T46" fmla="*/ 2147483647 w 46"/>
              <a:gd name="T47" fmla="*/ 2147483647 h 52"/>
              <a:gd name="T48" fmla="*/ 2147483647 w 46"/>
              <a:gd name="T49" fmla="*/ 2147483647 h 52"/>
              <a:gd name="T50" fmla="*/ 2147483647 w 46"/>
              <a:gd name="T51" fmla="*/ 2147483647 h 52"/>
              <a:gd name="T52" fmla="*/ 2147483647 w 46"/>
              <a:gd name="T53" fmla="*/ 2147483647 h 52"/>
              <a:gd name="T54" fmla="*/ 2147483647 w 46"/>
              <a:gd name="T55" fmla="*/ 2147483647 h 52"/>
              <a:gd name="T56" fmla="*/ 2147483647 w 46"/>
              <a:gd name="T57" fmla="*/ 2147483647 h 52"/>
              <a:gd name="T58" fmla="*/ 2147483647 w 46"/>
              <a:gd name="T59" fmla="*/ 2147483647 h 52"/>
              <a:gd name="T60" fmla="*/ 2147483647 w 46"/>
              <a:gd name="T61" fmla="*/ 2147483647 h 52"/>
              <a:gd name="T62" fmla="*/ 2147483647 w 46"/>
              <a:gd name="T63" fmla="*/ 2147483647 h 52"/>
              <a:gd name="T64" fmla="*/ 2147483647 w 46"/>
              <a:gd name="T65" fmla="*/ 2147483647 h 52"/>
              <a:gd name="T66" fmla="*/ 2147483647 w 46"/>
              <a:gd name="T67" fmla="*/ 2147483647 h 52"/>
              <a:gd name="T68" fmla="*/ 2147483647 w 46"/>
              <a:gd name="T69" fmla="*/ 2147483647 h 52"/>
              <a:gd name="T70" fmla="*/ 2147483647 w 46"/>
              <a:gd name="T71" fmla="*/ 2147483647 h 52"/>
              <a:gd name="T72" fmla="*/ 2147483647 w 46"/>
              <a:gd name="T73" fmla="*/ 2147483647 h 52"/>
              <a:gd name="T74" fmla="*/ 2147483647 w 46"/>
              <a:gd name="T75" fmla="*/ 2147483647 h 52"/>
              <a:gd name="T76" fmla="*/ 2147483647 w 46"/>
              <a:gd name="T77" fmla="*/ 2147483647 h 52"/>
              <a:gd name="T78" fmla="*/ 2147483647 w 46"/>
              <a:gd name="T79" fmla="*/ 2147483647 h 52"/>
              <a:gd name="T80" fmla="*/ 2147483647 w 46"/>
              <a:gd name="T81" fmla="*/ 2147483647 h 52"/>
              <a:gd name="T82" fmla="*/ 2147483647 w 46"/>
              <a:gd name="T83" fmla="*/ 2147483647 h 52"/>
              <a:gd name="T84" fmla="*/ 2147483647 w 46"/>
              <a:gd name="T85" fmla="*/ 2147483647 h 52"/>
              <a:gd name="T86" fmla="*/ 2147483647 w 46"/>
              <a:gd name="T87" fmla="*/ 2147483647 h 52"/>
              <a:gd name="T88" fmla="*/ 2147483647 w 46"/>
              <a:gd name="T89" fmla="*/ 2147483647 h 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6"/>
              <a:gd name="T136" fmla="*/ 0 h 52"/>
              <a:gd name="T137" fmla="*/ 46 w 46"/>
              <a:gd name="T138" fmla="*/ 52 h 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6" h="52">
                <a:moveTo>
                  <a:pt x="24" y="0"/>
                </a:moveTo>
                <a:lnTo>
                  <a:pt x="30" y="2"/>
                </a:lnTo>
                <a:lnTo>
                  <a:pt x="36" y="4"/>
                </a:lnTo>
                <a:lnTo>
                  <a:pt x="40" y="10"/>
                </a:lnTo>
                <a:lnTo>
                  <a:pt x="46" y="16"/>
                </a:lnTo>
                <a:lnTo>
                  <a:pt x="46" y="26"/>
                </a:lnTo>
                <a:lnTo>
                  <a:pt x="46" y="32"/>
                </a:lnTo>
                <a:lnTo>
                  <a:pt x="44" y="38"/>
                </a:lnTo>
                <a:lnTo>
                  <a:pt x="40" y="44"/>
                </a:lnTo>
                <a:lnTo>
                  <a:pt x="34" y="48"/>
                </a:lnTo>
                <a:lnTo>
                  <a:pt x="30" y="50"/>
                </a:lnTo>
                <a:lnTo>
                  <a:pt x="22" y="52"/>
                </a:lnTo>
                <a:lnTo>
                  <a:pt x="16" y="50"/>
                </a:lnTo>
                <a:lnTo>
                  <a:pt x="10" y="48"/>
                </a:lnTo>
                <a:lnTo>
                  <a:pt x="6" y="44"/>
                </a:lnTo>
                <a:lnTo>
                  <a:pt x="2" y="36"/>
                </a:lnTo>
                <a:lnTo>
                  <a:pt x="0" y="26"/>
                </a:lnTo>
                <a:lnTo>
                  <a:pt x="2" y="20"/>
                </a:lnTo>
                <a:lnTo>
                  <a:pt x="4" y="14"/>
                </a:lnTo>
                <a:lnTo>
                  <a:pt x="8" y="8"/>
                </a:lnTo>
                <a:lnTo>
                  <a:pt x="12" y="4"/>
                </a:lnTo>
                <a:lnTo>
                  <a:pt x="18" y="2"/>
                </a:lnTo>
                <a:lnTo>
                  <a:pt x="24" y="0"/>
                </a:lnTo>
                <a:close/>
                <a:moveTo>
                  <a:pt x="22" y="4"/>
                </a:moveTo>
                <a:lnTo>
                  <a:pt x="18" y="4"/>
                </a:lnTo>
                <a:lnTo>
                  <a:pt x="16" y="6"/>
                </a:lnTo>
                <a:lnTo>
                  <a:pt x="14" y="8"/>
                </a:lnTo>
                <a:lnTo>
                  <a:pt x="12" y="12"/>
                </a:lnTo>
                <a:lnTo>
                  <a:pt x="10" y="16"/>
                </a:lnTo>
                <a:lnTo>
                  <a:pt x="10" y="22"/>
                </a:lnTo>
                <a:lnTo>
                  <a:pt x="10" y="32"/>
                </a:lnTo>
                <a:lnTo>
                  <a:pt x="14" y="40"/>
                </a:lnTo>
                <a:lnTo>
                  <a:pt x="16" y="44"/>
                </a:lnTo>
                <a:lnTo>
                  <a:pt x="20" y="48"/>
                </a:lnTo>
                <a:lnTo>
                  <a:pt x="26" y="48"/>
                </a:lnTo>
                <a:lnTo>
                  <a:pt x="30" y="48"/>
                </a:lnTo>
                <a:lnTo>
                  <a:pt x="34" y="44"/>
                </a:lnTo>
                <a:lnTo>
                  <a:pt x="36" y="40"/>
                </a:lnTo>
                <a:lnTo>
                  <a:pt x="38" y="36"/>
                </a:lnTo>
                <a:lnTo>
                  <a:pt x="38" y="30"/>
                </a:lnTo>
                <a:lnTo>
                  <a:pt x="36" y="22"/>
                </a:lnTo>
                <a:lnTo>
                  <a:pt x="34" y="14"/>
                </a:lnTo>
                <a:lnTo>
                  <a:pt x="32" y="10"/>
                </a:lnTo>
                <a:lnTo>
                  <a:pt x="28" y="6"/>
                </a:lnTo>
                <a:lnTo>
                  <a:pt x="22" y="4"/>
                </a:lnTo>
                <a:close/>
              </a:path>
            </a:pathLst>
          </a:custGeom>
          <a:solidFill>
            <a:srgbClr val="000000"/>
          </a:solidFill>
          <a:ln w="0">
            <a:solidFill>
              <a:srgbClr val="000000"/>
            </a:solidFill>
            <a:prstDash val="solid"/>
            <a:round/>
            <a:headEnd/>
            <a:tailEnd/>
          </a:ln>
        </p:spPr>
        <p:txBody>
          <a:bodyPr/>
          <a:lstStyle/>
          <a:p>
            <a:endParaRPr lang="en-US"/>
          </a:p>
        </p:txBody>
      </p:sp>
      <p:sp>
        <p:nvSpPr>
          <p:cNvPr id="14373" name="Freeform 41">
            <a:extLst>
              <a:ext uri="{FF2B5EF4-FFF2-40B4-BE49-F238E27FC236}">
                <a16:creationId xmlns:a16="http://schemas.microsoft.com/office/drawing/2014/main" id="{AF9C054A-F304-DD4E-9B04-19FA9DCC2CE9}"/>
              </a:ext>
            </a:extLst>
          </p:cNvPr>
          <p:cNvSpPr>
            <a:spLocks/>
          </p:cNvSpPr>
          <p:nvPr/>
        </p:nvSpPr>
        <p:spPr bwMode="auto">
          <a:xfrm>
            <a:off x="2946400" y="5457825"/>
            <a:ext cx="53975" cy="79375"/>
          </a:xfrm>
          <a:custGeom>
            <a:avLst/>
            <a:gdLst>
              <a:gd name="T0" fmla="*/ 2147483647 w 34"/>
              <a:gd name="T1" fmla="*/ 0 h 50"/>
              <a:gd name="T2" fmla="*/ 2147483647 w 34"/>
              <a:gd name="T3" fmla="*/ 2147483647 h 50"/>
              <a:gd name="T4" fmla="*/ 2147483647 w 34"/>
              <a:gd name="T5" fmla="*/ 2147483647 h 50"/>
              <a:gd name="T6" fmla="*/ 2147483647 w 34"/>
              <a:gd name="T7" fmla="*/ 2147483647 h 50"/>
              <a:gd name="T8" fmla="*/ 2147483647 w 34"/>
              <a:gd name="T9" fmla="*/ 0 h 50"/>
              <a:gd name="T10" fmla="*/ 2147483647 w 34"/>
              <a:gd name="T11" fmla="*/ 2147483647 h 50"/>
              <a:gd name="T12" fmla="*/ 2147483647 w 34"/>
              <a:gd name="T13" fmla="*/ 2147483647 h 50"/>
              <a:gd name="T14" fmla="*/ 2147483647 w 34"/>
              <a:gd name="T15" fmla="*/ 2147483647 h 50"/>
              <a:gd name="T16" fmla="*/ 2147483647 w 34"/>
              <a:gd name="T17" fmla="*/ 2147483647 h 50"/>
              <a:gd name="T18" fmla="*/ 2147483647 w 34"/>
              <a:gd name="T19" fmla="*/ 2147483647 h 50"/>
              <a:gd name="T20" fmla="*/ 2147483647 w 34"/>
              <a:gd name="T21" fmla="*/ 2147483647 h 50"/>
              <a:gd name="T22" fmla="*/ 2147483647 w 34"/>
              <a:gd name="T23" fmla="*/ 2147483647 h 50"/>
              <a:gd name="T24" fmla="*/ 2147483647 w 34"/>
              <a:gd name="T25" fmla="*/ 2147483647 h 50"/>
              <a:gd name="T26" fmla="*/ 2147483647 w 34"/>
              <a:gd name="T27" fmla="*/ 2147483647 h 50"/>
              <a:gd name="T28" fmla="*/ 2147483647 w 34"/>
              <a:gd name="T29" fmla="*/ 2147483647 h 50"/>
              <a:gd name="T30" fmla="*/ 2147483647 w 34"/>
              <a:gd name="T31" fmla="*/ 2147483647 h 50"/>
              <a:gd name="T32" fmla="*/ 2147483647 w 34"/>
              <a:gd name="T33" fmla="*/ 2147483647 h 50"/>
              <a:gd name="T34" fmla="*/ 2147483647 w 34"/>
              <a:gd name="T35" fmla="*/ 2147483647 h 50"/>
              <a:gd name="T36" fmla="*/ 2147483647 w 34"/>
              <a:gd name="T37" fmla="*/ 2147483647 h 50"/>
              <a:gd name="T38" fmla="*/ 2147483647 w 34"/>
              <a:gd name="T39" fmla="*/ 2147483647 h 50"/>
              <a:gd name="T40" fmla="*/ 2147483647 w 34"/>
              <a:gd name="T41" fmla="*/ 2147483647 h 50"/>
              <a:gd name="T42" fmla="*/ 2147483647 w 34"/>
              <a:gd name="T43" fmla="*/ 2147483647 h 50"/>
              <a:gd name="T44" fmla="*/ 2147483647 w 34"/>
              <a:gd name="T45" fmla="*/ 2147483647 h 50"/>
              <a:gd name="T46" fmla="*/ 2147483647 w 34"/>
              <a:gd name="T47" fmla="*/ 2147483647 h 50"/>
              <a:gd name="T48" fmla="*/ 2147483647 w 34"/>
              <a:gd name="T49" fmla="*/ 2147483647 h 50"/>
              <a:gd name="T50" fmla="*/ 2147483647 w 34"/>
              <a:gd name="T51" fmla="*/ 2147483647 h 50"/>
              <a:gd name="T52" fmla="*/ 2147483647 w 34"/>
              <a:gd name="T53" fmla="*/ 2147483647 h 50"/>
              <a:gd name="T54" fmla="*/ 2147483647 w 34"/>
              <a:gd name="T55" fmla="*/ 2147483647 h 50"/>
              <a:gd name="T56" fmla="*/ 2147483647 w 34"/>
              <a:gd name="T57" fmla="*/ 2147483647 h 50"/>
              <a:gd name="T58" fmla="*/ 0 w 34"/>
              <a:gd name="T59" fmla="*/ 2147483647 h 50"/>
              <a:gd name="T60" fmla="*/ 0 w 34"/>
              <a:gd name="T61" fmla="*/ 2147483647 h 50"/>
              <a:gd name="T62" fmla="*/ 2147483647 w 34"/>
              <a:gd name="T63" fmla="*/ 2147483647 h 50"/>
              <a:gd name="T64" fmla="*/ 2147483647 w 34"/>
              <a:gd name="T65" fmla="*/ 2147483647 h 50"/>
              <a:gd name="T66" fmla="*/ 2147483647 w 34"/>
              <a:gd name="T67" fmla="*/ 2147483647 h 50"/>
              <a:gd name="T68" fmla="*/ 2147483647 w 34"/>
              <a:gd name="T69" fmla="*/ 2147483647 h 50"/>
              <a:gd name="T70" fmla="*/ 2147483647 w 34"/>
              <a:gd name="T71" fmla="*/ 2147483647 h 50"/>
              <a:gd name="T72" fmla="*/ 2147483647 w 34"/>
              <a:gd name="T73" fmla="*/ 2147483647 h 50"/>
              <a:gd name="T74" fmla="*/ 2147483647 w 34"/>
              <a:gd name="T75" fmla="*/ 2147483647 h 50"/>
              <a:gd name="T76" fmla="*/ 2147483647 w 34"/>
              <a:gd name="T77" fmla="*/ 2147483647 h 50"/>
              <a:gd name="T78" fmla="*/ 2147483647 w 34"/>
              <a:gd name="T79" fmla="*/ 2147483647 h 50"/>
              <a:gd name="T80" fmla="*/ 2147483647 w 34"/>
              <a:gd name="T81" fmla="*/ 2147483647 h 50"/>
              <a:gd name="T82" fmla="*/ 2147483647 w 34"/>
              <a:gd name="T83" fmla="*/ 2147483647 h 50"/>
              <a:gd name="T84" fmla="*/ 2147483647 w 34"/>
              <a:gd name="T85" fmla="*/ 2147483647 h 50"/>
              <a:gd name="T86" fmla="*/ 2147483647 w 34"/>
              <a:gd name="T87" fmla="*/ 2147483647 h 50"/>
              <a:gd name="T88" fmla="*/ 2147483647 w 34"/>
              <a:gd name="T89" fmla="*/ 2147483647 h 50"/>
              <a:gd name="T90" fmla="*/ 0 w 34"/>
              <a:gd name="T91" fmla="*/ 2147483647 h 50"/>
              <a:gd name="T92" fmla="*/ 0 w 34"/>
              <a:gd name="T93" fmla="*/ 2147483647 h 50"/>
              <a:gd name="T94" fmla="*/ 2147483647 w 34"/>
              <a:gd name="T95" fmla="*/ 0 h 50"/>
              <a:gd name="T96" fmla="*/ 2147483647 w 34"/>
              <a:gd name="T97" fmla="*/ 0 h 5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4"/>
              <a:gd name="T148" fmla="*/ 0 h 50"/>
              <a:gd name="T149" fmla="*/ 34 w 34"/>
              <a:gd name="T150" fmla="*/ 50 h 5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4" h="50">
                <a:moveTo>
                  <a:pt x="16" y="0"/>
                </a:moveTo>
                <a:lnTo>
                  <a:pt x="16" y="14"/>
                </a:lnTo>
                <a:lnTo>
                  <a:pt x="20" y="6"/>
                </a:lnTo>
                <a:lnTo>
                  <a:pt x="24" y="2"/>
                </a:lnTo>
                <a:lnTo>
                  <a:pt x="28" y="0"/>
                </a:lnTo>
                <a:lnTo>
                  <a:pt x="30" y="2"/>
                </a:lnTo>
                <a:lnTo>
                  <a:pt x="34" y="4"/>
                </a:lnTo>
                <a:lnTo>
                  <a:pt x="34" y="6"/>
                </a:lnTo>
                <a:lnTo>
                  <a:pt x="34" y="8"/>
                </a:lnTo>
                <a:lnTo>
                  <a:pt x="34" y="10"/>
                </a:lnTo>
                <a:lnTo>
                  <a:pt x="34" y="12"/>
                </a:lnTo>
                <a:lnTo>
                  <a:pt x="32" y="12"/>
                </a:lnTo>
                <a:lnTo>
                  <a:pt x="30" y="14"/>
                </a:lnTo>
                <a:lnTo>
                  <a:pt x="28" y="12"/>
                </a:lnTo>
                <a:lnTo>
                  <a:pt x="26" y="12"/>
                </a:lnTo>
                <a:lnTo>
                  <a:pt x="24" y="10"/>
                </a:lnTo>
                <a:lnTo>
                  <a:pt x="24" y="8"/>
                </a:lnTo>
                <a:lnTo>
                  <a:pt x="22" y="10"/>
                </a:lnTo>
                <a:lnTo>
                  <a:pt x="20" y="10"/>
                </a:lnTo>
                <a:lnTo>
                  <a:pt x="18" y="14"/>
                </a:lnTo>
                <a:lnTo>
                  <a:pt x="16" y="18"/>
                </a:lnTo>
                <a:lnTo>
                  <a:pt x="16" y="40"/>
                </a:lnTo>
                <a:lnTo>
                  <a:pt x="16" y="42"/>
                </a:lnTo>
                <a:lnTo>
                  <a:pt x="16" y="46"/>
                </a:lnTo>
                <a:lnTo>
                  <a:pt x="18" y="46"/>
                </a:lnTo>
                <a:lnTo>
                  <a:pt x="20" y="48"/>
                </a:lnTo>
                <a:lnTo>
                  <a:pt x="22" y="50"/>
                </a:lnTo>
                <a:lnTo>
                  <a:pt x="24" y="50"/>
                </a:lnTo>
                <a:lnTo>
                  <a:pt x="0" y="50"/>
                </a:lnTo>
                <a:lnTo>
                  <a:pt x="2" y="50"/>
                </a:lnTo>
                <a:lnTo>
                  <a:pt x="4" y="48"/>
                </a:lnTo>
                <a:lnTo>
                  <a:pt x="6" y="46"/>
                </a:lnTo>
                <a:lnTo>
                  <a:pt x="6" y="44"/>
                </a:lnTo>
                <a:lnTo>
                  <a:pt x="6" y="40"/>
                </a:lnTo>
                <a:lnTo>
                  <a:pt x="6" y="22"/>
                </a:lnTo>
                <a:lnTo>
                  <a:pt x="6" y="14"/>
                </a:lnTo>
                <a:lnTo>
                  <a:pt x="6" y="10"/>
                </a:lnTo>
                <a:lnTo>
                  <a:pt x="6" y="8"/>
                </a:lnTo>
                <a:lnTo>
                  <a:pt x="4" y="8"/>
                </a:lnTo>
                <a:lnTo>
                  <a:pt x="4" y="6"/>
                </a:lnTo>
                <a:lnTo>
                  <a:pt x="2" y="8"/>
                </a:lnTo>
                <a:lnTo>
                  <a:pt x="0" y="8"/>
                </a:lnTo>
                <a:lnTo>
                  <a:pt x="0" y="6"/>
                </a:lnTo>
                <a:lnTo>
                  <a:pt x="14" y="0"/>
                </a:lnTo>
                <a:lnTo>
                  <a:pt x="16" y="0"/>
                </a:lnTo>
                <a:close/>
              </a:path>
            </a:pathLst>
          </a:custGeom>
          <a:solidFill>
            <a:srgbClr val="000000"/>
          </a:solidFill>
          <a:ln w="0">
            <a:solidFill>
              <a:srgbClr val="000000"/>
            </a:solidFill>
            <a:prstDash val="solid"/>
            <a:round/>
            <a:headEnd/>
            <a:tailEnd/>
          </a:ln>
        </p:spPr>
        <p:txBody>
          <a:bodyPr/>
          <a:lstStyle/>
          <a:p>
            <a:endParaRPr lang="en-US"/>
          </a:p>
        </p:txBody>
      </p:sp>
      <p:sp>
        <p:nvSpPr>
          <p:cNvPr id="14374" name="Freeform 42">
            <a:extLst>
              <a:ext uri="{FF2B5EF4-FFF2-40B4-BE49-F238E27FC236}">
                <a16:creationId xmlns:a16="http://schemas.microsoft.com/office/drawing/2014/main" id="{6238EC22-977A-0E48-A7EB-215D097C124A}"/>
              </a:ext>
            </a:extLst>
          </p:cNvPr>
          <p:cNvSpPr>
            <a:spLocks/>
          </p:cNvSpPr>
          <p:nvPr/>
        </p:nvSpPr>
        <p:spPr bwMode="auto">
          <a:xfrm>
            <a:off x="3003550" y="5461000"/>
            <a:ext cx="82550" cy="114300"/>
          </a:xfrm>
          <a:custGeom>
            <a:avLst/>
            <a:gdLst>
              <a:gd name="T0" fmla="*/ 0 w 52"/>
              <a:gd name="T1" fmla="*/ 0 h 72"/>
              <a:gd name="T2" fmla="*/ 2147483647 w 52"/>
              <a:gd name="T3" fmla="*/ 0 h 72"/>
              <a:gd name="T4" fmla="*/ 2147483647 w 52"/>
              <a:gd name="T5" fmla="*/ 2147483647 h 72"/>
              <a:gd name="T6" fmla="*/ 2147483647 w 52"/>
              <a:gd name="T7" fmla="*/ 2147483647 h 72"/>
              <a:gd name="T8" fmla="*/ 2147483647 w 52"/>
              <a:gd name="T9" fmla="*/ 2147483647 h 72"/>
              <a:gd name="T10" fmla="*/ 2147483647 w 52"/>
              <a:gd name="T11" fmla="*/ 2147483647 h 72"/>
              <a:gd name="T12" fmla="*/ 2147483647 w 52"/>
              <a:gd name="T13" fmla="*/ 2147483647 h 72"/>
              <a:gd name="T14" fmla="*/ 2147483647 w 52"/>
              <a:gd name="T15" fmla="*/ 2147483647 h 72"/>
              <a:gd name="T16" fmla="*/ 2147483647 w 52"/>
              <a:gd name="T17" fmla="*/ 2147483647 h 72"/>
              <a:gd name="T18" fmla="*/ 2147483647 w 52"/>
              <a:gd name="T19" fmla="*/ 2147483647 h 72"/>
              <a:gd name="T20" fmla="*/ 2147483647 w 52"/>
              <a:gd name="T21" fmla="*/ 2147483647 h 72"/>
              <a:gd name="T22" fmla="*/ 2147483647 w 52"/>
              <a:gd name="T23" fmla="*/ 2147483647 h 72"/>
              <a:gd name="T24" fmla="*/ 2147483647 w 52"/>
              <a:gd name="T25" fmla="*/ 2147483647 h 72"/>
              <a:gd name="T26" fmla="*/ 2147483647 w 52"/>
              <a:gd name="T27" fmla="*/ 2147483647 h 72"/>
              <a:gd name="T28" fmla="*/ 2147483647 w 52"/>
              <a:gd name="T29" fmla="*/ 2147483647 h 72"/>
              <a:gd name="T30" fmla="*/ 2147483647 w 52"/>
              <a:gd name="T31" fmla="*/ 2147483647 h 72"/>
              <a:gd name="T32" fmla="*/ 2147483647 w 52"/>
              <a:gd name="T33" fmla="*/ 2147483647 h 72"/>
              <a:gd name="T34" fmla="*/ 2147483647 w 52"/>
              <a:gd name="T35" fmla="*/ 2147483647 h 72"/>
              <a:gd name="T36" fmla="*/ 2147483647 w 52"/>
              <a:gd name="T37" fmla="*/ 2147483647 h 72"/>
              <a:gd name="T38" fmla="*/ 2147483647 w 52"/>
              <a:gd name="T39" fmla="*/ 2147483647 h 72"/>
              <a:gd name="T40" fmla="*/ 2147483647 w 52"/>
              <a:gd name="T41" fmla="*/ 0 h 72"/>
              <a:gd name="T42" fmla="*/ 2147483647 w 52"/>
              <a:gd name="T43" fmla="*/ 0 h 72"/>
              <a:gd name="T44" fmla="*/ 2147483647 w 52"/>
              <a:gd name="T45" fmla="*/ 2147483647 h 72"/>
              <a:gd name="T46" fmla="*/ 2147483647 w 52"/>
              <a:gd name="T47" fmla="*/ 2147483647 h 72"/>
              <a:gd name="T48" fmla="*/ 2147483647 w 52"/>
              <a:gd name="T49" fmla="*/ 2147483647 h 72"/>
              <a:gd name="T50" fmla="*/ 2147483647 w 52"/>
              <a:gd name="T51" fmla="*/ 2147483647 h 72"/>
              <a:gd name="T52" fmla="*/ 2147483647 w 52"/>
              <a:gd name="T53" fmla="*/ 2147483647 h 72"/>
              <a:gd name="T54" fmla="*/ 2147483647 w 52"/>
              <a:gd name="T55" fmla="*/ 2147483647 h 72"/>
              <a:gd name="T56" fmla="*/ 2147483647 w 52"/>
              <a:gd name="T57" fmla="*/ 2147483647 h 72"/>
              <a:gd name="T58" fmla="*/ 2147483647 w 52"/>
              <a:gd name="T59" fmla="*/ 2147483647 h 72"/>
              <a:gd name="T60" fmla="*/ 2147483647 w 52"/>
              <a:gd name="T61" fmla="*/ 2147483647 h 72"/>
              <a:gd name="T62" fmla="*/ 2147483647 w 52"/>
              <a:gd name="T63" fmla="*/ 2147483647 h 72"/>
              <a:gd name="T64" fmla="*/ 2147483647 w 52"/>
              <a:gd name="T65" fmla="*/ 2147483647 h 72"/>
              <a:gd name="T66" fmla="*/ 2147483647 w 52"/>
              <a:gd name="T67" fmla="*/ 2147483647 h 72"/>
              <a:gd name="T68" fmla="*/ 2147483647 w 52"/>
              <a:gd name="T69" fmla="*/ 2147483647 h 72"/>
              <a:gd name="T70" fmla="*/ 2147483647 w 52"/>
              <a:gd name="T71" fmla="*/ 2147483647 h 72"/>
              <a:gd name="T72" fmla="*/ 2147483647 w 52"/>
              <a:gd name="T73" fmla="*/ 2147483647 h 72"/>
              <a:gd name="T74" fmla="*/ 2147483647 w 52"/>
              <a:gd name="T75" fmla="*/ 2147483647 h 72"/>
              <a:gd name="T76" fmla="*/ 2147483647 w 52"/>
              <a:gd name="T77" fmla="*/ 2147483647 h 72"/>
              <a:gd name="T78" fmla="*/ 2147483647 w 52"/>
              <a:gd name="T79" fmla="*/ 2147483647 h 72"/>
              <a:gd name="T80" fmla="*/ 2147483647 w 52"/>
              <a:gd name="T81" fmla="*/ 2147483647 h 72"/>
              <a:gd name="T82" fmla="*/ 2147483647 w 52"/>
              <a:gd name="T83" fmla="*/ 2147483647 h 72"/>
              <a:gd name="T84" fmla="*/ 2147483647 w 52"/>
              <a:gd name="T85" fmla="*/ 2147483647 h 72"/>
              <a:gd name="T86" fmla="*/ 2147483647 w 52"/>
              <a:gd name="T87" fmla="*/ 2147483647 h 72"/>
              <a:gd name="T88" fmla="*/ 2147483647 w 52"/>
              <a:gd name="T89" fmla="*/ 2147483647 h 72"/>
              <a:gd name="T90" fmla="*/ 2147483647 w 52"/>
              <a:gd name="T91" fmla="*/ 2147483647 h 72"/>
              <a:gd name="T92" fmla="*/ 2147483647 w 52"/>
              <a:gd name="T93" fmla="*/ 2147483647 h 72"/>
              <a:gd name="T94" fmla="*/ 2147483647 w 52"/>
              <a:gd name="T95" fmla="*/ 2147483647 h 72"/>
              <a:gd name="T96" fmla="*/ 2147483647 w 52"/>
              <a:gd name="T97" fmla="*/ 2147483647 h 72"/>
              <a:gd name="T98" fmla="*/ 2147483647 w 52"/>
              <a:gd name="T99" fmla="*/ 2147483647 h 72"/>
              <a:gd name="T100" fmla="*/ 2147483647 w 52"/>
              <a:gd name="T101" fmla="*/ 2147483647 h 72"/>
              <a:gd name="T102" fmla="*/ 2147483647 w 52"/>
              <a:gd name="T103" fmla="*/ 2147483647 h 72"/>
              <a:gd name="T104" fmla="*/ 2147483647 w 52"/>
              <a:gd name="T105" fmla="*/ 2147483647 h 72"/>
              <a:gd name="T106" fmla="*/ 2147483647 w 52"/>
              <a:gd name="T107" fmla="*/ 2147483647 h 72"/>
              <a:gd name="T108" fmla="*/ 2147483647 w 52"/>
              <a:gd name="T109" fmla="*/ 2147483647 h 72"/>
              <a:gd name="T110" fmla="*/ 2147483647 w 52"/>
              <a:gd name="T111" fmla="*/ 2147483647 h 72"/>
              <a:gd name="T112" fmla="*/ 2147483647 w 52"/>
              <a:gd name="T113" fmla="*/ 2147483647 h 72"/>
              <a:gd name="T114" fmla="*/ 0 w 52"/>
              <a:gd name="T115" fmla="*/ 2147483647 h 72"/>
              <a:gd name="T116" fmla="*/ 0 w 52"/>
              <a:gd name="T117" fmla="*/ 0 h 7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2"/>
              <a:gd name="T178" fmla="*/ 0 h 72"/>
              <a:gd name="T179" fmla="*/ 52 w 52"/>
              <a:gd name="T180" fmla="*/ 72 h 7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2" h="72">
                <a:moveTo>
                  <a:pt x="0" y="0"/>
                </a:moveTo>
                <a:lnTo>
                  <a:pt x="22" y="0"/>
                </a:lnTo>
                <a:lnTo>
                  <a:pt x="22" y="2"/>
                </a:lnTo>
                <a:lnTo>
                  <a:pt x="20" y="2"/>
                </a:lnTo>
                <a:lnTo>
                  <a:pt x="18" y="2"/>
                </a:lnTo>
                <a:lnTo>
                  <a:pt x="16" y="4"/>
                </a:lnTo>
                <a:lnTo>
                  <a:pt x="16" y="6"/>
                </a:lnTo>
                <a:lnTo>
                  <a:pt x="16" y="8"/>
                </a:lnTo>
                <a:lnTo>
                  <a:pt x="18" y="12"/>
                </a:lnTo>
                <a:lnTo>
                  <a:pt x="30" y="36"/>
                </a:lnTo>
                <a:lnTo>
                  <a:pt x="40" y="8"/>
                </a:lnTo>
                <a:lnTo>
                  <a:pt x="42" y="6"/>
                </a:lnTo>
                <a:lnTo>
                  <a:pt x="42" y="4"/>
                </a:lnTo>
                <a:lnTo>
                  <a:pt x="42" y="2"/>
                </a:lnTo>
                <a:lnTo>
                  <a:pt x="40" y="2"/>
                </a:lnTo>
                <a:lnTo>
                  <a:pt x="38" y="2"/>
                </a:lnTo>
                <a:lnTo>
                  <a:pt x="36" y="2"/>
                </a:lnTo>
                <a:lnTo>
                  <a:pt x="36" y="0"/>
                </a:lnTo>
                <a:lnTo>
                  <a:pt x="52" y="0"/>
                </a:lnTo>
                <a:lnTo>
                  <a:pt x="52" y="2"/>
                </a:lnTo>
                <a:lnTo>
                  <a:pt x="50" y="2"/>
                </a:lnTo>
                <a:lnTo>
                  <a:pt x="48" y="2"/>
                </a:lnTo>
                <a:lnTo>
                  <a:pt x="48" y="4"/>
                </a:lnTo>
                <a:lnTo>
                  <a:pt x="46" y="4"/>
                </a:lnTo>
                <a:lnTo>
                  <a:pt x="46" y="6"/>
                </a:lnTo>
                <a:lnTo>
                  <a:pt x="44" y="10"/>
                </a:lnTo>
                <a:lnTo>
                  <a:pt x="24" y="56"/>
                </a:lnTo>
                <a:lnTo>
                  <a:pt x="22" y="64"/>
                </a:lnTo>
                <a:lnTo>
                  <a:pt x="18" y="68"/>
                </a:lnTo>
                <a:lnTo>
                  <a:pt x="12" y="72"/>
                </a:lnTo>
                <a:lnTo>
                  <a:pt x="8" y="72"/>
                </a:lnTo>
                <a:lnTo>
                  <a:pt x="6" y="72"/>
                </a:lnTo>
                <a:lnTo>
                  <a:pt x="4" y="70"/>
                </a:lnTo>
                <a:lnTo>
                  <a:pt x="2" y="68"/>
                </a:lnTo>
                <a:lnTo>
                  <a:pt x="2" y="66"/>
                </a:lnTo>
                <a:lnTo>
                  <a:pt x="2" y="64"/>
                </a:lnTo>
                <a:lnTo>
                  <a:pt x="2" y="62"/>
                </a:lnTo>
                <a:lnTo>
                  <a:pt x="4" y="60"/>
                </a:lnTo>
                <a:lnTo>
                  <a:pt x="6" y="60"/>
                </a:lnTo>
                <a:lnTo>
                  <a:pt x="10" y="60"/>
                </a:lnTo>
                <a:lnTo>
                  <a:pt x="12" y="62"/>
                </a:lnTo>
                <a:lnTo>
                  <a:pt x="14" y="62"/>
                </a:lnTo>
                <a:lnTo>
                  <a:pt x="16" y="62"/>
                </a:lnTo>
                <a:lnTo>
                  <a:pt x="18" y="60"/>
                </a:lnTo>
                <a:lnTo>
                  <a:pt x="20" y="58"/>
                </a:lnTo>
                <a:lnTo>
                  <a:pt x="22" y="54"/>
                </a:lnTo>
                <a:lnTo>
                  <a:pt x="26" y="46"/>
                </a:lnTo>
                <a:lnTo>
                  <a:pt x="8" y="10"/>
                </a:lnTo>
                <a:lnTo>
                  <a:pt x="6" y="8"/>
                </a:lnTo>
                <a:lnTo>
                  <a:pt x="6" y="6"/>
                </a:lnTo>
                <a:lnTo>
                  <a:pt x="4" y="4"/>
                </a:lnTo>
                <a:lnTo>
                  <a:pt x="4" y="2"/>
                </a:lnTo>
                <a:lnTo>
                  <a:pt x="2" y="2"/>
                </a:lnTo>
                <a:lnTo>
                  <a:pt x="0" y="2"/>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14375" name="Freeform 43">
            <a:extLst>
              <a:ext uri="{FF2B5EF4-FFF2-40B4-BE49-F238E27FC236}">
                <a16:creationId xmlns:a16="http://schemas.microsoft.com/office/drawing/2014/main" id="{8109B727-5EC4-2340-8AC4-8426033D9864}"/>
              </a:ext>
            </a:extLst>
          </p:cNvPr>
          <p:cNvSpPr>
            <a:spLocks noEditPoints="1"/>
          </p:cNvSpPr>
          <p:nvPr/>
        </p:nvSpPr>
        <p:spPr bwMode="auto">
          <a:xfrm>
            <a:off x="2279650" y="2565400"/>
            <a:ext cx="120650" cy="114300"/>
          </a:xfrm>
          <a:custGeom>
            <a:avLst/>
            <a:gdLst>
              <a:gd name="T0" fmla="*/ 2147483647 w 76"/>
              <a:gd name="T1" fmla="*/ 2147483647 h 72"/>
              <a:gd name="T2" fmla="*/ 2147483647 w 76"/>
              <a:gd name="T3" fmla="*/ 2147483647 h 72"/>
              <a:gd name="T4" fmla="*/ 2147483647 w 76"/>
              <a:gd name="T5" fmla="*/ 2147483647 h 72"/>
              <a:gd name="T6" fmla="*/ 2147483647 w 76"/>
              <a:gd name="T7" fmla="*/ 2147483647 h 72"/>
              <a:gd name="T8" fmla="*/ 2147483647 w 76"/>
              <a:gd name="T9" fmla="*/ 2147483647 h 72"/>
              <a:gd name="T10" fmla="*/ 2147483647 w 76"/>
              <a:gd name="T11" fmla="*/ 2147483647 h 72"/>
              <a:gd name="T12" fmla="*/ 2147483647 w 76"/>
              <a:gd name="T13" fmla="*/ 2147483647 h 72"/>
              <a:gd name="T14" fmla="*/ 2147483647 w 76"/>
              <a:gd name="T15" fmla="*/ 2147483647 h 72"/>
              <a:gd name="T16" fmla="*/ 2147483647 w 76"/>
              <a:gd name="T17" fmla="*/ 2147483647 h 72"/>
              <a:gd name="T18" fmla="*/ 2147483647 w 76"/>
              <a:gd name="T19" fmla="*/ 2147483647 h 72"/>
              <a:gd name="T20" fmla="*/ 0 w 76"/>
              <a:gd name="T21" fmla="*/ 2147483647 h 72"/>
              <a:gd name="T22" fmla="*/ 0 w 76"/>
              <a:gd name="T23" fmla="*/ 2147483647 h 72"/>
              <a:gd name="T24" fmla="*/ 2147483647 w 76"/>
              <a:gd name="T25" fmla="*/ 2147483647 h 72"/>
              <a:gd name="T26" fmla="*/ 2147483647 w 76"/>
              <a:gd name="T27" fmla="*/ 2147483647 h 72"/>
              <a:gd name="T28" fmla="*/ 2147483647 w 76"/>
              <a:gd name="T29" fmla="*/ 2147483647 h 72"/>
              <a:gd name="T30" fmla="*/ 2147483647 w 76"/>
              <a:gd name="T31" fmla="*/ 2147483647 h 72"/>
              <a:gd name="T32" fmla="*/ 2147483647 w 76"/>
              <a:gd name="T33" fmla="*/ 0 h 72"/>
              <a:gd name="T34" fmla="*/ 2147483647 w 76"/>
              <a:gd name="T35" fmla="*/ 0 h 72"/>
              <a:gd name="T36" fmla="*/ 2147483647 w 76"/>
              <a:gd name="T37" fmla="*/ 2147483647 h 72"/>
              <a:gd name="T38" fmla="*/ 2147483647 w 76"/>
              <a:gd name="T39" fmla="*/ 2147483647 h 72"/>
              <a:gd name="T40" fmla="*/ 2147483647 w 76"/>
              <a:gd name="T41" fmla="*/ 2147483647 h 72"/>
              <a:gd name="T42" fmla="*/ 2147483647 w 76"/>
              <a:gd name="T43" fmla="*/ 2147483647 h 72"/>
              <a:gd name="T44" fmla="*/ 2147483647 w 76"/>
              <a:gd name="T45" fmla="*/ 2147483647 h 72"/>
              <a:gd name="T46" fmla="*/ 2147483647 w 76"/>
              <a:gd name="T47" fmla="*/ 2147483647 h 72"/>
              <a:gd name="T48" fmla="*/ 2147483647 w 76"/>
              <a:gd name="T49" fmla="*/ 2147483647 h 72"/>
              <a:gd name="T50" fmla="*/ 2147483647 w 76"/>
              <a:gd name="T51" fmla="*/ 2147483647 h 72"/>
              <a:gd name="T52" fmla="*/ 2147483647 w 76"/>
              <a:gd name="T53" fmla="*/ 2147483647 h 72"/>
              <a:gd name="T54" fmla="*/ 2147483647 w 76"/>
              <a:gd name="T55" fmla="*/ 2147483647 h 72"/>
              <a:gd name="T56" fmla="*/ 2147483647 w 76"/>
              <a:gd name="T57" fmla="*/ 2147483647 h 72"/>
              <a:gd name="T58" fmla="*/ 2147483647 w 76"/>
              <a:gd name="T59" fmla="*/ 2147483647 h 72"/>
              <a:gd name="T60" fmla="*/ 2147483647 w 76"/>
              <a:gd name="T61" fmla="*/ 2147483647 h 72"/>
              <a:gd name="T62" fmla="*/ 2147483647 w 76"/>
              <a:gd name="T63" fmla="*/ 2147483647 h 72"/>
              <a:gd name="T64" fmla="*/ 2147483647 w 76"/>
              <a:gd name="T65" fmla="*/ 2147483647 h 72"/>
              <a:gd name="T66" fmla="*/ 2147483647 w 76"/>
              <a:gd name="T67" fmla="*/ 2147483647 h 72"/>
              <a:gd name="T68" fmla="*/ 2147483647 w 76"/>
              <a:gd name="T69" fmla="*/ 2147483647 h 72"/>
              <a:gd name="T70" fmla="*/ 2147483647 w 76"/>
              <a:gd name="T71" fmla="*/ 2147483647 h 72"/>
              <a:gd name="T72" fmla="*/ 2147483647 w 76"/>
              <a:gd name="T73" fmla="*/ 2147483647 h 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
              <a:gd name="T112" fmla="*/ 0 h 72"/>
              <a:gd name="T113" fmla="*/ 76 w 76"/>
              <a:gd name="T114" fmla="*/ 72 h 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 h="72">
                <a:moveTo>
                  <a:pt x="50" y="48"/>
                </a:moveTo>
                <a:lnTo>
                  <a:pt x="22" y="48"/>
                </a:lnTo>
                <a:lnTo>
                  <a:pt x="16" y="60"/>
                </a:lnTo>
                <a:lnTo>
                  <a:pt x="14" y="64"/>
                </a:lnTo>
                <a:lnTo>
                  <a:pt x="14" y="66"/>
                </a:lnTo>
                <a:lnTo>
                  <a:pt x="14" y="68"/>
                </a:lnTo>
                <a:lnTo>
                  <a:pt x="16" y="70"/>
                </a:lnTo>
                <a:lnTo>
                  <a:pt x="18" y="70"/>
                </a:lnTo>
                <a:lnTo>
                  <a:pt x="22" y="72"/>
                </a:lnTo>
                <a:lnTo>
                  <a:pt x="0" y="72"/>
                </a:lnTo>
                <a:lnTo>
                  <a:pt x="4" y="70"/>
                </a:lnTo>
                <a:lnTo>
                  <a:pt x="6" y="70"/>
                </a:lnTo>
                <a:lnTo>
                  <a:pt x="10" y="64"/>
                </a:lnTo>
                <a:lnTo>
                  <a:pt x="12" y="58"/>
                </a:lnTo>
                <a:lnTo>
                  <a:pt x="38" y="0"/>
                </a:lnTo>
                <a:lnTo>
                  <a:pt x="40" y="0"/>
                </a:lnTo>
                <a:lnTo>
                  <a:pt x="64" y="58"/>
                </a:lnTo>
                <a:lnTo>
                  <a:pt x="68" y="66"/>
                </a:lnTo>
                <a:lnTo>
                  <a:pt x="70" y="68"/>
                </a:lnTo>
                <a:lnTo>
                  <a:pt x="72" y="70"/>
                </a:lnTo>
                <a:lnTo>
                  <a:pt x="76" y="72"/>
                </a:lnTo>
                <a:lnTo>
                  <a:pt x="48" y="72"/>
                </a:lnTo>
                <a:lnTo>
                  <a:pt x="52" y="70"/>
                </a:lnTo>
                <a:lnTo>
                  <a:pt x="54" y="70"/>
                </a:lnTo>
                <a:lnTo>
                  <a:pt x="56" y="68"/>
                </a:lnTo>
                <a:lnTo>
                  <a:pt x="56" y="66"/>
                </a:lnTo>
                <a:lnTo>
                  <a:pt x="56" y="64"/>
                </a:lnTo>
                <a:lnTo>
                  <a:pt x="54" y="58"/>
                </a:lnTo>
                <a:lnTo>
                  <a:pt x="50" y="48"/>
                </a:lnTo>
                <a:close/>
                <a:moveTo>
                  <a:pt x="48" y="46"/>
                </a:moveTo>
                <a:lnTo>
                  <a:pt x="36" y="16"/>
                </a:lnTo>
                <a:lnTo>
                  <a:pt x="22" y="46"/>
                </a:lnTo>
                <a:lnTo>
                  <a:pt x="48" y="46"/>
                </a:lnTo>
                <a:close/>
              </a:path>
            </a:pathLst>
          </a:custGeom>
          <a:solidFill>
            <a:srgbClr val="000000"/>
          </a:solidFill>
          <a:ln w="0">
            <a:solidFill>
              <a:srgbClr val="000000"/>
            </a:solidFill>
            <a:prstDash val="solid"/>
            <a:round/>
            <a:headEnd/>
            <a:tailEnd/>
          </a:ln>
        </p:spPr>
        <p:txBody>
          <a:bodyPr/>
          <a:lstStyle/>
          <a:p>
            <a:endParaRPr lang="en-US"/>
          </a:p>
        </p:txBody>
      </p:sp>
      <p:sp>
        <p:nvSpPr>
          <p:cNvPr id="14376" name="Freeform 44">
            <a:extLst>
              <a:ext uri="{FF2B5EF4-FFF2-40B4-BE49-F238E27FC236}">
                <a16:creationId xmlns:a16="http://schemas.microsoft.com/office/drawing/2014/main" id="{BC59AFD1-E1F3-7749-9AA1-40DE2E067E4A}"/>
              </a:ext>
            </a:extLst>
          </p:cNvPr>
          <p:cNvSpPr>
            <a:spLocks noEditPoints="1"/>
          </p:cNvSpPr>
          <p:nvPr/>
        </p:nvSpPr>
        <p:spPr bwMode="auto">
          <a:xfrm>
            <a:off x="2451100" y="2603500"/>
            <a:ext cx="88900" cy="34925"/>
          </a:xfrm>
          <a:custGeom>
            <a:avLst/>
            <a:gdLst>
              <a:gd name="T0" fmla="*/ 0 w 56"/>
              <a:gd name="T1" fmla="*/ 0 h 22"/>
              <a:gd name="T2" fmla="*/ 2147483647 w 56"/>
              <a:gd name="T3" fmla="*/ 0 h 22"/>
              <a:gd name="T4" fmla="*/ 2147483647 w 56"/>
              <a:gd name="T5" fmla="*/ 2147483647 h 22"/>
              <a:gd name="T6" fmla="*/ 0 w 56"/>
              <a:gd name="T7" fmla="*/ 2147483647 h 22"/>
              <a:gd name="T8" fmla="*/ 0 w 56"/>
              <a:gd name="T9" fmla="*/ 0 h 22"/>
              <a:gd name="T10" fmla="*/ 0 w 56"/>
              <a:gd name="T11" fmla="*/ 2147483647 h 22"/>
              <a:gd name="T12" fmla="*/ 2147483647 w 56"/>
              <a:gd name="T13" fmla="*/ 2147483647 h 22"/>
              <a:gd name="T14" fmla="*/ 2147483647 w 56"/>
              <a:gd name="T15" fmla="*/ 2147483647 h 22"/>
              <a:gd name="T16" fmla="*/ 0 w 56"/>
              <a:gd name="T17" fmla="*/ 2147483647 h 22"/>
              <a:gd name="T18" fmla="*/ 0 w 56"/>
              <a:gd name="T19" fmla="*/ 2147483647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22"/>
              <a:gd name="T32" fmla="*/ 56 w 56"/>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22">
                <a:moveTo>
                  <a:pt x="0" y="0"/>
                </a:moveTo>
                <a:lnTo>
                  <a:pt x="56" y="0"/>
                </a:lnTo>
                <a:lnTo>
                  <a:pt x="56" y="4"/>
                </a:lnTo>
                <a:lnTo>
                  <a:pt x="0" y="4"/>
                </a:lnTo>
                <a:lnTo>
                  <a:pt x="0" y="0"/>
                </a:lnTo>
                <a:close/>
                <a:moveTo>
                  <a:pt x="0" y="18"/>
                </a:moveTo>
                <a:lnTo>
                  <a:pt x="56" y="18"/>
                </a:lnTo>
                <a:lnTo>
                  <a:pt x="56" y="22"/>
                </a:lnTo>
                <a:lnTo>
                  <a:pt x="0" y="22"/>
                </a:lnTo>
                <a:lnTo>
                  <a:pt x="0" y="18"/>
                </a:lnTo>
                <a:close/>
              </a:path>
            </a:pathLst>
          </a:custGeom>
          <a:solidFill>
            <a:srgbClr val="000000"/>
          </a:solidFill>
          <a:ln w="0">
            <a:solidFill>
              <a:srgbClr val="000000"/>
            </a:solidFill>
            <a:prstDash val="solid"/>
            <a:round/>
            <a:headEnd/>
            <a:tailEnd/>
          </a:ln>
        </p:spPr>
        <p:txBody>
          <a:bodyPr/>
          <a:lstStyle/>
          <a:p>
            <a:endParaRPr lang="en-US"/>
          </a:p>
        </p:txBody>
      </p:sp>
      <p:sp>
        <p:nvSpPr>
          <p:cNvPr id="14377" name="Freeform 45">
            <a:extLst>
              <a:ext uri="{FF2B5EF4-FFF2-40B4-BE49-F238E27FC236}">
                <a16:creationId xmlns:a16="http://schemas.microsoft.com/office/drawing/2014/main" id="{67930D5D-B85D-B64E-AF96-0DB7854D3BB2}"/>
              </a:ext>
            </a:extLst>
          </p:cNvPr>
          <p:cNvSpPr>
            <a:spLocks/>
          </p:cNvSpPr>
          <p:nvPr/>
        </p:nvSpPr>
        <p:spPr bwMode="auto">
          <a:xfrm>
            <a:off x="2606675" y="2565400"/>
            <a:ext cx="44450" cy="114300"/>
          </a:xfrm>
          <a:custGeom>
            <a:avLst/>
            <a:gdLst>
              <a:gd name="T0" fmla="*/ 0 w 28"/>
              <a:gd name="T1" fmla="*/ 2147483647 h 72"/>
              <a:gd name="T2" fmla="*/ 2147483647 w 28"/>
              <a:gd name="T3" fmla="*/ 0 h 72"/>
              <a:gd name="T4" fmla="*/ 2147483647 w 28"/>
              <a:gd name="T5" fmla="*/ 0 h 72"/>
              <a:gd name="T6" fmla="*/ 2147483647 w 28"/>
              <a:gd name="T7" fmla="*/ 2147483647 h 72"/>
              <a:gd name="T8" fmla="*/ 2147483647 w 28"/>
              <a:gd name="T9" fmla="*/ 2147483647 h 72"/>
              <a:gd name="T10" fmla="*/ 2147483647 w 28"/>
              <a:gd name="T11" fmla="*/ 2147483647 h 72"/>
              <a:gd name="T12" fmla="*/ 2147483647 w 28"/>
              <a:gd name="T13" fmla="*/ 2147483647 h 72"/>
              <a:gd name="T14" fmla="*/ 2147483647 w 28"/>
              <a:gd name="T15" fmla="*/ 2147483647 h 72"/>
              <a:gd name="T16" fmla="*/ 2147483647 w 28"/>
              <a:gd name="T17" fmla="*/ 2147483647 h 72"/>
              <a:gd name="T18" fmla="*/ 2147483647 w 28"/>
              <a:gd name="T19" fmla="*/ 2147483647 h 72"/>
              <a:gd name="T20" fmla="*/ 2147483647 w 28"/>
              <a:gd name="T21" fmla="*/ 2147483647 h 72"/>
              <a:gd name="T22" fmla="*/ 0 w 28"/>
              <a:gd name="T23" fmla="*/ 2147483647 h 72"/>
              <a:gd name="T24" fmla="*/ 0 w 28"/>
              <a:gd name="T25" fmla="*/ 2147483647 h 72"/>
              <a:gd name="T26" fmla="*/ 2147483647 w 28"/>
              <a:gd name="T27" fmla="*/ 2147483647 h 72"/>
              <a:gd name="T28" fmla="*/ 2147483647 w 28"/>
              <a:gd name="T29" fmla="*/ 2147483647 h 72"/>
              <a:gd name="T30" fmla="*/ 2147483647 w 28"/>
              <a:gd name="T31" fmla="*/ 2147483647 h 72"/>
              <a:gd name="T32" fmla="*/ 2147483647 w 28"/>
              <a:gd name="T33" fmla="*/ 2147483647 h 72"/>
              <a:gd name="T34" fmla="*/ 2147483647 w 28"/>
              <a:gd name="T35" fmla="*/ 2147483647 h 72"/>
              <a:gd name="T36" fmla="*/ 2147483647 w 28"/>
              <a:gd name="T37" fmla="*/ 2147483647 h 72"/>
              <a:gd name="T38" fmla="*/ 2147483647 w 28"/>
              <a:gd name="T39" fmla="*/ 2147483647 h 72"/>
              <a:gd name="T40" fmla="*/ 2147483647 w 28"/>
              <a:gd name="T41" fmla="*/ 2147483647 h 72"/>
              <a:gd name="T42" fmla="*/ 2147483647 w 28"/>
              <a:gd name="T43" fmla="*/ 2147483647 h 72"/>
              <a:gd name="T44" fmla="*/ 2147483647 w 28"/>
              <a:gd name="T45" fmla="*/ 2147483647 h 72"/>
              <a:gd name="T46" fmla="*/ 2147483647 w 28"/>
              <a:gd name="T47" fmla="*/ 2147483647 h 72"/>
              <a:gd name="T48" fmla="*/ 2147483647 w 28"/>
              <a:gd name="T49" fmla="*/ 2147483647 h 72"/>
              <a:gd name="T50" fmla="*/ 2147483647 w 28"/>
              <a:gd name="T51" fmla="*/ 2147483647 h 72"/>
              <a:gd name="T52" fmla="*/ 2147483647 w 28"/>
              <a:gd name="T53" fmla="*/ 2147483647 h 72"/>
              <a:gd name="T54" fmla="*/ 0 w 28"/>
              <a:gd name="T55" fmla="*/ 2147483647 h 72"/>
              <a:gd name="T56" fmla="*/ 0 w 28"/>
              <a:gd name="T57" fmla="*/ 2147483647 h 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
              <a:gd name="T88" fmla="*/ 0 h 72"/>
              <a:gd name="T89" fmla="*/ 28 w 28"/>
              <a:gd name="T90" fmla="*/ 72 h 7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 h="72">
                <a:moveTo>
                  <a:pt x="0" y="8"/>
                </a:moveTo>
                <a:lnTo>
                  <a:pt x="16" y="0"/>
                </a:lnTo>
                <a:lnTo>
                  <a:pt x="18" y="0"/>
                </a:lnTo>
                <a:lnTo>
                  <a:pt x="18" y="60"/>
                </a:lnTo>
                <a:lnTo>
                  <a:pt x="18" y="66"/>
                </a:lnTo>
                <a:lnTo>
                  <a:pt x="18" y="68"/>
                </a:lnTo>
                <a:lnTo>
                  <a:pt x="20" y="70"/>
                </a:lnTo>
                <a:lnTo>
                  <a:pt x="24" y="72"/>
                </a:lnTo>
                <a:lnTo>
                  <a:pt x="28" y="72"/>
                </a:lnTo>
                <a:lnTo>
                  <a:pt x="0" y="72"/>
                </a:lnTo>
                <a:lnTo>
                  <a:pt x="4" y="72"/>
                </a:lnTo>
                <a:lnTo>
                  <a:pt x="6" y="70"/>
                </a:lnTo>
                <a:lnTo>
                  <a:pt x="8" y="70"/>
                </a:lnTo>
                <a:lnTo>
                  <a:pt x="8" y="68"/>
                </a:lnTo>
                <a:lnTo>
                  <a:pt x="10" y="66"/>
                </a:lnTo>
                <a:lnTo>
                  <a:pt x="10" y="60"/>
                </a:lnTo>
                <a:lnTo>
                  <a:pt x="10" y="20"/>
                </a:lnTo>
                <a:lnTo>
                  <a:pt x="10" y="14"/>
                </a:lnTo>
                <a:lnTo>
                  <a:pt x="8" y="10"/>
                </a:lnTo>
                <a:lnTo>
                  <a:pt x="8" y="8"/>
                </a:lnTo>
                <a:lnTo>
                  <a:pt x="6" y="6"/>
                </a:lnTo>
                <a:lnTo>
                  <a:pt x="4" y="8"/>
                </a:lnTo>
                <a:lnTo>
                  <a:pt x="0" y="8"/>
                </a:lnTo>
                <a:close/>
              </a:path>
            </a:pathLst>
          </a:custGeom>
          <a:solidFill>
            <a:srgbClr val="000000"/>
          </a:solidFill>
          <a:ln w="0">
            <a:solidFill>
              <a:srgbClr val="000000"/>
            </a:solidFill>
            <a:prstDash val="solid"/>
            <a:round/>
            <a:headEnd/>
            <a:tailEnd/>
          </a:ln>
        </p:spPr>
        <p:txBody>
          <a:bodyPr/>
          <a:lstStyle/>
          <a:p>
            <a:endParaRPr lang="en-US"/>
          </a:p>
        </p:txBody>
      </p:sp>
      <p:sp>
        <p:nvSpPr>
          <p:cNvPr id="14378" name="Freeform 46">
            <a:extLst>
              <a:ext uri="{FF2B5EF4-FFF2-40B4-BE49-F238E27FC236}">
                <a16:creationId xmlns:a16="http://schemas.microsoft.com/office/drawing/2014/main" id="{7D55F743-1EFB-234B-9031-2EFE0FA73656}"/>
              </a:ext>
            </a:extLst>
          </p:cNvPr>
          <p:cNvSpPr>
            <a:spLocks noEditPoints="1"/>
          </p:cNvSpPr>
          <p:nvPr/>
        </p:nvSpPr>
        <p:spPr bwMode="auto">
          <a:xfrm>
            <a:off x="2679700" y="2565400"/>
            <a:ext cx="69850" cy="117475"/>
          </a:xfrm>
          <a:custGeom>
            <a:avLst/>
            <a:gdLst>
              <a:gd name="T0" fmla="*/ 0 w 44"/>
              <a:gd name="T1" fmla="*/ 2147483647 h 74"/>
              <a:gd name="T2" fmla="*/ 0 w 44"/>
              <a:gd name="T3" fmla="*/ 2147483647 h 74"/>
              <a:gd name="T4" fmla="*/ 2147483647 w 44"/>
              <a:gd name="T5" fmla="*/ 2147483647 h 74"/>
              <a:gd name="T6" fmla="*/ 2147483647 w 44"/>
              <a:gd name="T7" fmla="*/ 2147483647 h 74"/>
              <a:gd name="T8" fmla="*/ 2147483647 w 44"/>
              <a:gd name="T9" fmla="*/ 2147483647 h 74"/>
              <a:gd name="T10" fmla="*/ 2147483647 w 44"/>
              <a:gd name="T11" fmla="*/ 0 h 74"/>
              <a:gd name="T12" fmla="*/ 2147483647 w 44"/>
              <a:gd name="T13" fmla="*/ 0 h 74"/>
              <a:gd name="T14" fmla="*/ 2147483647 w 44"/>
              <a:gd name="T15" fmla="*/ 0 h 74"/>
              <a:gd name="T16" fmla="*/ 2147483647 w 44"/>
              <a:gd name="T17" fmla="*/ 2147483647 h 74"/>
              <a:gd name="T18" fmla="*/ 2147483647 w 44"/>
              <a:gd name="T19" fmla="*/ 2147483647 h 74"/>
              <a:gd name="T20" fmla="*/ 2147483647 w 44"/>
              <a:gd name="T21" fmla="*/ 2147483647 h 74"/>
              <a:gd name="T22" fmla="*/ 2147483647 w 44"/>
              <a:gd name="T23" fmla="*/ 2147483647 h 74"/>
              <a:gd name="T24" fmla="*/ 2147483647 w 44"/>
              <a:gd name="T25" fmla="*/ 2147483647 h 74"/>
              <a:gd name="T26" fmla="*/ 2147483647 w 44"/>
              <a:gd name="T27" fmla="*/ 2147483647 h 74"/>
              <a:gd name="T28" fmla="*/ 2147483647 w 44"/>
              <a:gd name="T29" fmla="*/ 2147483647 h 74"/>
              <a:gd name="T30" fmla="*/ 2147483647 w 44"/>
              <a:gd name="T31" fmla="*/ 2147483647 h 74"/>
              <a:gd name="T32" fmla="*/ 2147483647 w 44"/>
              <a:gd name="T33" fmla="*/ 2147483647 h 74"/>
              <a:gd name="T34" fmla="*/ 2147483647 w 44"/>
              <a:gd name="T35" fmla="*/ 2147483647 h 74"/>
              <a:gd name="T36" fmla="*/ 2147483647 w 44"/>
              <a:gd name="T37" fmla="*/ 2147483647 h 74"/>
              <a:gd name="T38" fmla="*/ 2147483647 w 44"/>
              <a:gd name="T39" fmla="*/ 2147483647 h 74"/>
              <a:gd name="T40" fmla="*/ 2147483647 w 44"/>
              <a:gd name="T41" fmla="*/ 2147483647 h 74"/>
              <a:gd name="T42" fmla="*/ 2147483647 w 44"/>
              <a:gd name="T43" fmla="*/ 2147483647 h 74"/>
              <a:gd name="T44" fmla="*/ 2147483647 w 44"/>
              <a:gd name="T45" fmla="*/ 2147483647 h 74"/>
              <a:gd name="T46" fmla="*/ 0 w 44"/>
              <a:gd name="T47" fmla="*/ 2147483647 h 74"/>
              <a:gd name="T48" fmla="*/ 0 w 44"/>
              <a:gd name="T49" fmla="*/ 2147483647 h 74"/>
              <a:gd name="T50" fmla="*/ 2147483647 w 44"/>
              <a:gd name="T51" fmla="*/ 2147483647 h 74"/>
              <a:gd name="T52" fmla="*/ 2147483647 w 44"/>
              <a:gd name="T53" fmla="*/ 2147483647 h 74"/>
              <a:gd name="T54" fmla="*/ 2147483647 w 44"/>
              <a:gd name="T55" fmla="*/ 2147483647 h 74"/>
              <a:gd name="T56" fmla="*/ 2147483647 w 44"/>
              <a:gd name="T57" fmla="*/ 2147483647 h 74"/>
              <a:gd name="T58" fmla="*/ 2147483647 w 44"/>
              <a:gd name="T59" fmla="*/ 2147483647 h 74"/>
              <a:gd name="T60" fmla="*/ 2147483647 w 44"/>
              <a:gd name="T61" fmla="*/ 2147483647 h 74"/>
              <a:gd name="T62" fmla="*/ 2147483647 w 44"/>
              <a:gd name="T63" fmla="*/ 2147483647 h 74"/>
              <a:gd name="T64" fmla="*/ 2147483647 w 44"/>
              <a:gd name="T65" fmla="*/ 2147483647 h 74"/>
              <a:gd name="T66" fmla="*/ 2147483647 w 44"/>
              <a:gd name="T67" fmla="*/ 2147483647 h 74"/>
              <a:gd name="T68" fmla="*/ 2147483647 w 44"/>
              <a:gd name="T69" fmla="*/ 2147483647 h 74"/>
              <a:gd name="T70" fmla="*/ 2147483647 w 44"/>
              <a:gd name="T71" fmla="*/ 2147483647 h 74"/>
              <a:gd name="T72" fmla="*/ 2147483647 w 44"/>
              <a:gd name="T73" fmla="*/ 2147483647 h 74"/>
              <a:gd name="T74" fmla="*/ 2147483647 w 44"/>
              <a:gd name="T75" fmla="*/ 2147483647 h 74"/>
              <a:gd name="T76" fmla="*/ 2147483647 w 44"/>
              <a:gd name="T77" fmla="*/ 2147483647 h 74"/>
              <a:gd name="T78" fmla="*/ 2147483647 w 44"/>
              <a:gd name="T79" fmla="*/ 2147483647 h 74"/>
              <a:gd name="T80" fmla="*/ 2147483647 w 44"/>
              <a:gd name="T81" fmla="*/ 2147483647 h 74"/>
              <a:gd name="T82" fmla="*/ 2147483647 w 44"/>
              <a:gd name="T83" fmla="*/ 2147483647 h 74"/>
              <a:gd name="T84" fmla="*/ 2147483647 w 44"/>
              <a:gd name="T85" fmla="*/ 2147483647 h 74"/>
              <a:gd name="T86" fmla="*/ 2147483647 w 44"/>
              <a:gd name="T87" fmla="*/ 2147483647 h 74"/>
              <a:gd name="T88" fmla="*/ 2147483647 w 44"/>
              <a:gd name="T89" fmla="*/ 2147483647 h 74"/>
              <a:gd name="T90" fmla="*/ 2147483647 w 44"/>
              <a:gd name="T91" fmla="*/ 2147483647 h 74"/>
              <a:gd name="T92" fmla="*/ 2147483647 w 44"/>
              <a:gd name="T93" fmla="*/ 2147483647 h 74"/>
              <a:gd name="T94" fmla="*/ 2147483647 w 44"/>
              <a:gd name="T95" fmla="*/ 2147483647 h 74"/>
              <a:gd name="T96" fmla="*/ 2147483647 w 44"/>
              <a:gd name="T97" fmla="*/ 2147483647 h 74"/>
              <a:gd name="T98" fmla="*/ 2147483647 w 44"/>
              <a:gd name="T99" fmla="*/ 2147483647 h 74"/>
              <a:gd name="T100" fmla="*/ 2147483647 w 44"/>
              <a:gd name="T101" fmla="*/ 2147483647 h 7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4"/>
              <a:gd name="T154" fmla="*/ 0 h 74"/>
              <a:gd name="T155" fmla="*/ 44 w 44"/>
              <a:gd name="T156" fmla="*/ 74 h 7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4" h="74">
                <a:moveTo>
                  <a:pt x="0" y="38"/>
                </a:moveTo>
                <a:lnTo>
                  <a:pt x="0" y="26"/>
                </a:lnTo>
                <a:lnTo>
                  <a:pt x="2" y="16"/>
                </a:lnTo>
                <a:lnTo>
                  <a:pt x="8" y="8"/>
                </a:lnTo>
                <a:lnTo>
                  <a:pt x="12" y="2"/>
                </a:lnTo>
                <a:lnTo>
                  <a:pt x="18" y="0"/>
                </a:lnTo>
                <a:lnTo>
                  <a:pt x="22" y="0"/>
                </a:lnTo>
                <a:lnTo>
                  <a:pt x="28" y="0"/>
                </a:lnTo>
                <a:lnTo>
                  <a:pt x="32" y="4"/>
                </a:lnTo>
                <a:lnTo>
                  <a:pt x="36" y="8"/>
                </a:lnTo>
                <a:lnTo>
                  <a:pt x="40" y="16"/>
                </a:lnTo>
                <a:lnTo>
                  <a:pt x="44" y="24"/>
                </a:lnTo>
                <a:lnTo>
                  <a:pt x="44" y="36"/>
                </a:lnTo>
                <a:lnTo>
                  <a:pt x="44" y="48"/>
                </a:lnTo>
                <a:lnTo>
                  <a:pt x="40" y="58"/>
                </a:lnTo>
                <a:lnTo>
                  <a:pt x="36" y="64"/>
                </a:lnTo>
                <a:lnTo>
                  <a:pt x="32" y="70"/>
                </a:lnTo>
                <a:lnTo>
                  <a:pt x="26" y="72"/>
                </a:lnTo>
                <a:lnTo>
                  <a:pt x="22" y="74"/>
                </a:lnTo>
                <a:lnTo>
                  <a:pt x="16" y="72"/>
                </a:lnTo>
                <a:lnTo>
                  <a:pt x="10" y="68"/>
                </a:lnTo>
                <a:lnTo>
                  <a:pt x="4" y="62"/>
                </a:lnTo>
                <a:lnTo>
                  <a:pt x="2" y="54"/>
                </a:lnTo>
                <a:lnTo>
                  <a:pt x="0" y="46"/>
                </a:lnTo>
                <a:lnTo>
                  <a:pt x="0" y="38"/>
                </a:lnTo>
                <a:close/>
                <a:moveTo>
                  <a:pt x="10" y="38"/>
                </a:moveTo>
                <a:lnTo>
                  <a:pt x="10" y="48"/>
                </a:lnTo>
                <a:lnTo>
                  <a:pt x="12" y="56"/>
                </a:lnTo>
                <a:lnTo>
                  <a:pt x="12" y="62"/>
                </a:lnTo>
                <a:lnTo>
                  <a:pt x="16" y="66"/>
                </a:lnTo>
                <a:lnTo>
                  <a:pt x="18" y="70"/>
                </a:lnTo>
                <a:lnTo>
                  <a:pt x="22" y="70"/>
                </a:lnTo>
                <a:lnTo>
                  <a:pt x="24" y="70"/>
                </a:lnTo>
                <a:lnTo>
                  <a:pt x="28" y="68"/>
                </a:lnTo>
                <a:lnTo>
                  <a:pt x="30" y="64"/>
                </a:lnTo>
                <a:lnTo>
                  <a:pt x="32" y="60"/>
                </a:lnTo>
                <a:lnTo>
                  <a:pt x="34" y="52"/>
                </a:lnTo>
                <a:lnTo>
                  <a:pt x="34" y="44"/>
                </a:lnTo>
                <a:lnTo>
                  <a:pt x="34" y="34"/>
                </a:lnTo>
                <a:lnTo>
                  <a:pt x="34" y="22"/>
                </a:lnTo>
                <a:lnTo>
                  <a:pt x="32" y="14"/>
                </a:lnTo>
                <a:lnTo>
                  <a:pt x="30" y="8"/>
                </a:lnTo>
                <a:lnTo>
                  <a:pt x="28" y="4"/>
                </a:lnTo>
                <a:lnTo>
                  <a:pt x="24" y="4"/>
                </a:lnTo>
                <a:lnTo>
                  <a:pt x="22" y="2"/>
                </a:lnTo>
                <a:lnTo>
                  <a:pt x="18" y="4"/>
                </a:lnTo>
                <a:lnTo>
                  <a:pt x="16" y="6"/>
                </a:lnTo>
                <a:lnTo>
                  <a:pt x="12" y="12"/>
                </a:lnTo>
                <a:lnTo>
                  <a:pt x="10" y="20"/>
                </a:lnTo>
                <a:lnTo>
                  <a:pt x="10" y="30"/>
                </a:lnTo>
                <a:lnTo>
                  <a:pt x="10" y="38"/>
                </a:lnTo>
                <a:close/>
              </a:path>
            </a:pathLst>
          </a:custGeom>
          <a:solidFill>
            <a:srgbClr val="000000"/>
          </a:solidFill>
          <a:ln w="0">
            <a:solidFill>
              <a:srgbClr val="000000"/>
            </a:solidFill>
            <a:prstDash val="solid"/>
            <a:round/>
            <a:headEnd/>
            <a:tailEnd/>
          </a:ln>
        </p:spPr>
        <p:txBody>
          <a:bodyPr/>
          <a:lstStyle/>
          <a:p>
            <a:endParaRPr lang="en-US"/>
          </a:p>
        </p:txBody>
      </p:sp>
      <p:sp>
        <p:nvSpPr>
          <p:cNvPr id="14379" name="Freeform 47">
            <a:extLst>
              <a:ext uri="{FF2B5EF4-FFF2-40B4-BE49-F238E27FC236}">
                <a16:creationId xmlns:a16="http://schemas.microsoft.com/office/drawing/2014/main" id="{A5201519-E6B6-0C44-AA67-689F27D562D4}"/>
              </a:ext>
            </a:extLst>
          </p:cNvPr>
          <p:cNvSpPr>
            <a:spLocks noEditPoints="1"/>
          </p:cNvSpPr>
          <p:nvPr/>
        </p:nvSpPr>
        <p:spPr bwMode="auto">
          <a:xfrm>
            <a:off x="2765425" y="2565400"/>
            <a:ext cx="69850" cy="117475"/>
          </a:xfrm>
          <a:custGeom>
            <a:avLst/>
            <a:gdLst>
              <a:gd name="T0" fmla="*/ 0 w 44"/>
              <a:gd name="T1" fmla="*/ 2147483647 h 74"/>
              <a:gd name="T2" fmla="*/ 0 w 44"/>
              <a:gd name="T3" fmla="*/ 2147483647 h 74"/>
              <a:gd name="T4" fmla="*/ 2147483647 w 44"/>
              <a:gd name="T5" fmla="*/ 2147483647 h 74"/>
              <a:gd name="T6" fmla="*/ 2147483647 w 44"/>
              <a:gd name="T7" fmla="*/ 2147483647 h 74"/>
              <a:gd name="T8" fmla="*/ 2147483647 w 44"/>
              <a:gd name="T9" fmla="*/ 2147483647 h 74"/>
              <a:gd name="T10" fmla="*/ 2147483647 w 44"/>
              <a:gd name="T11" fmla="*/ 0 h 74"/>
              <a:gd name="T12" fmla="*/ 2147483647 w 44"/>
              <a:gd name="T13" fmla="*/ 0 h 74"/>
              <a:gd name="T14" fmla="*/ 2147483647 w 44"/>
              <a:gd name="T15" fmla="*/ 0 h 74"/>
              <a:gd name="T16" fmla="*/ 2147483647 w 44"/>
              <a:gd name="T17" fmla="*/ 2147483647 h 74"/>
              <a:gd name="T18" fmla="*/ 2147483647 w 44"/>
              <a:gd name="T19" fmla="*/ 2147483647 h 74"/>
              <a:gd name="T20" fmla="*/ 2147483647 w 44"/>
              <a:gd name="T21" fmla="*/ 2147483647 h 74"/>
              <a:gd name="T22" fmla="*/ 2147483647 w 44"/>
              <a:gd name="T23" fmla="*/ 2147483647 h 74"/>
              <a:gd name="T24" fmla="*/ 2147483647 w 44"/>
              <a:gd name="T25" fmla="*/ 2147483647 h 74"/>
              <a:gd name="T26" fmla="*/ 2147483647 w 44"/>
              <a:gd name="T27" fmla="*/ 2147483647 h 74"/>
              <a:gd name="T28" fmla="*/ 2147483647 w 44"/>
              <a:gd name="T29" fmla="*/ 2147483647 h 74"/>
              <a:gd name="T30" fmla="*/ 2147483647 w 44"/>
              <a:gd name="T31" fmla="*/ 2147483647 h 74"/>
              <a:gd name="T32" fmla="*/ 2147483647 w 44"/>
              <a:gd name="T33" fmla="*/ 2147483647 h 74"/>
              <a:gd name="T34" fmla="*/ 2147483647 w 44"/>
              <a:gd name="T35" fmla="*/ 2147483647 h 74"/>
              <a:gd name="T36" fmla="*/ 2147483647 w 44"/>
              <a:gd name="T37" fmla="*/ 2147483647 h 74"/>
              <a:gd name="T38" fmla="*/ 2147483647 w 44"/>
              <a:gd name="T39" fmla="*/ 2147483647 h 74"/>
              <a:gd name="T40" fmla="*/ 2147483647 w 44"/>
              <a:gd name="T41" fmla="*/ 2147483647 h 74"/>
              <a:gd name="T42" fmla="*/ 2147483647 w 44"/>
              <a:gd name="T43" fmla="*/ 2147483647 h 74"/>
              <a:gd name="T44" fmla="*/ 2147483647 w 44"/>
              <a:gd name="T45" fmla="*/ 2147483647 h 74"/>
              <a:gd name="T46" fmla="*/ 0 w 44"/>
              <a:gd name="T47" fmla="*/ 2147483647 h 74"/>
              <a:gd name="T48" fmla="*/ 0 w 44"/>
              <a:gd name="T49" fmla="*/ 2147483647 h 74"/>
              <a:gd name="T50" fmla="*/ 2147483647 w 44"/>
              <a:gd name="T51" fmla="*/ 2147483647 h 74"/>
              <a:gd name="T52" fmla="*/ 2147483647 w 44"/>
              <a:gd name="T53" fmla="*/ 2147483647 h 74"/>
              <a:gd name="T54" fmla="*/ 2147483647 w 44"/>
              <a:gd name="T55" fmla="*/ 2147483647 h 74"/>
              <a:gd name="T56" fmla="*/ 2147483647 w 44"/>
              <a:gd name="T57" fmla="*/ 2147483647 h 74"/>
              <a:gd name="T58" fmla="*/ 2147483647 w 44"/>
              <a:gd name="T59" fmla="*/ 2147483647 h 74"/>
              <a:gd name="T60" fmla="*/ 2147483647 w 44"/>
              <a:gd name="T61" fmla="*/ 2147483647 h 74"/>
              <a:gd name="T62" fmla="*/ 2147483647 w 44"/>
              <a:gd name="T63" fmla="*/ 2147483647 h 74"/>
              <a:gd name="T64" fmla="*/ 2147483647 w 44"/>
              <a:gd name="T65" fmla="*/ 2147483647 h 74"/>
              <a:gd name="T66" fmla="*/ 2147483647 w 44"/>
              <a:gd name="T67" fmla="*/ 2147483647 h 74"/>
              <a:gd name="T68" fmla="*/ 2147483647 w 44"/>
              <a:gd name="T69" fmla="*/ 2147483647 h 74"/>
              <a:gd name="T70" fmla="*/ 2147483647 w 44"/>
              <a:gd name="T71" fmla="*/ 2147483647 h 74"/>
              <a:gd name="T72" fmla="*/ 2147483647 w 44"/>
              <a:gd name="T73" fmla="*/ 2147483647 h 74"/>
              <a:gd name="T74" fmla="*/ 2147483647 w 44"/>
              <a:gd name="T75" fmla="*/ 2147483647 h 74"/>
              <a:gd name="T76" fmla="*/ 2147483647 w 44"/>
              <a:gd name="T77" fmla="*/ 2147483647 h 74"/>
              <a:gd name="T78" fmla="*/ 2147483647 w 44"/>
              <a:gd name="T79" fmla="*/ 2147483647 h 74"/>
              <a:gd name="T80" fmla="*/ 2147483647 w 44"/>
              <a:gd name="T81" fmla="*/ 2147483647 h 74"/>
              <a:gd name="T82" fmla="*/ 2147483647 w 44"/>
              <a:gd name="T83" fmla="*/ 2147483647 h 74"/>
              <a:gd name="T84" fmla="*/ 2147483647 w 44"/>
              <a:gd name="T85" fmla="*/ 2147483647 h 74"/>
              <a:gd name="T86" fmla="*/ 2147483647 w 44"/>
              <a:gd name="T87" fmla="*/ 2147483647 h 74"/>
              <a:gd name="T88" fmla="*/ 2147483647 w 44"/>
              <a:gd name="T89" fmla="*/ 2147483647 h 74"/>
              <a:gd name="T90" fmla="*/ 2147483647 w 44"/>
              <a:gd name="T91" fmla="*/ 2147483647 h 74"/>
              <a:gd name="T92" fmla="*/ 2147483647 w 44"/>
              <a:gd name="T93" fmla="*/ 2147483647 h 74"/>
              <a:gd name="T94" fmla="*/ 2147483647 w 44"/>
              <a:gd name="T95" fmla="*/ 2147483647 h 74"/>
              <a:gd name="T96" fmla="*/ 2147483647 w 44"/>
              <a:gd name="T97" fmla="*/ 2147483647 h 74"/>
              <a:gd name="T98" fmla="*/ 2147483647 w 44"/>
              <a:gd name="T99" fmla="*/ 2147483647 h 74"/>
              <a:gd name="T100" fmla="*/ 2147483647 w 44"/>
              <a:gd name="T101" fmla="*/ 2147483647 h 7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4"/>
              <a:gd name="T154" fmla="*/ 0 h 74"/>
              <a:gd name="T155" fmla="*/ 44 w 44"/>
              <a:gd name="T156" fmla="*/ 74 h 7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4" h="74">
                <a:moveTo>
                  <a:pt x="0" y="38"/>
                </a:moveTo>
                <a:lnTo>
                  <a:pt x="0" y="26"/>
                </a:lnTo>
                <a:lnTo>
                  <a:pt x="2" y="16"/>
                </a:lnTo>
                <a:lnTo>
                  <a:pt x="8" y="8"/>
                </a:lnTo>
                <a:lnTo>
                  <a:pt x="12" y="2"/>
                </a:lnTo>
                <a:lnTo>
                  <a:pt x="18" y="0"/>
                </a:lnTo>
                <a:lnTo>
                  <a:pt x="22" y="0"/>
                </a:lnTo>
                <a:lnTo>
                  <a:pt x="28" y="0"/>
                </a:lnTo>
                <a:lnTo>
                  <a:pt x="32" y="4"/>
                </a:lnTo>
                <a:lnTo>
                  <a:pt x="36" y="8"/>
                </a:lnTo>
                <a:lnTo>
                  <a:pt x="40" y="16"/>
                </a:lnTo>
                <a:lnTo>
                  <a:pt x="44" y="24"/>
                </a:lnTo>
                <a:lnTo>
                  <a:pt x="44" y="36"/>
                </a:lnTo>
                <a:lnTo>
                  <a:pt x="44" y="48"/>
                </a:lnTo>
                <a:lnTo>
                  <a:pt x="40" y="58"/>
                </a:lnTo>
                <a:lnTo>
                  <a:pt x="36" y="64"/>
                </a:lnTo>
                <a:lnTo>
                  <a:pt x="32" y="70"/>
                </a:lnTo>
                <a:lnTo>
                  <a:pt x="26" y="72"/>
                </a:lnTo>
                <a:lnTo>
                  <a:pt x="22" y="74"/>
                </a:lnTo>
                <a:lnTo>
                  <a:pt x="16" y="72"/>
                </a:lnTo>
                <a:lnTo>
                  <a:pt x="10" y="68"/>
                </a:lnTo>
                <a:lnTo>
                  <a:pt x="4" y="62"/>
                </a:lnTo>
                <a:lnTo>
                  <a:pt x="2" y="54"/>
                </a:lnTo>
                <a:lnTo>
                  <a:pt x="0" y="46"/>
                </a:lnTo>
                <a:lnTo>
                  <a:pt x="0" y="38"/>
                </a:lnTo>
                <a:close/>
                <a:moveTo>
                  <a:pt x="10" y="38"/>
                </a:moveTo>
                <a:lnTo>
                  <a:pt x="10" y="48"/>
                </a:lnTo>
                <a:lnTo>
                  <a:pt x="12" y="56"/>
                </a:lnTo>
                <a:lnTo>
                  <a:pt x="12" y="62"/>
                </a:lnTo>
                <a:lnTo>
                  <a:pt x="16" y="66"/>
                </a:lnTo>
                <a:lnTo>
                  <a:pt x="18" y="70"/>
                </a:lnTo>
                <a:lnTo>
                  <a:pt x="22" y="70"/>
                </a:lnTo>
                <a:lnTo>
                  <a:pt x="24" y="70"/>
                </a:lnTo>
                <a:lnTo>
                  <a:pt x="28" y="68"/>
                </a:lnTo>
                <a:lnTo>
                  <a:pt x="30" y="64"/>
                </a:lnTo>
                <a:lnTo>
                  <a:pt x="32" y="60"/>
                </a:lnTo>
                <a:lnTo>
                  <a:pt x="34" y="52"/>
                </a:lnTo>
                <a:lnTo>
                  <a:pt x="34" y="44"/>
                </a:lnTo>
                <a:lnTo>
                  <a:pt x="34" y="34"/>
                </a:lnTo>
                <a:lnTo>
                  <a:pt x="34" y="22"/>
                </a:lnTo>
                <a:lnTo>
                  <a:pt x="32" y="14"/>
                </a:lnTo>
                <a:lnTo>
                  <a:pt x="30" y="8"/>
                </a:lnTo>
                <a:lnTo>
                  <a:pt x="28" y="4"/>
                </a:lnTo>
                <a:lnTo>
                  <a:pt x="24" y="4"/>
                </a:lnTo>
                <a:lnTo>
                  <a:pt x="22" y="2"/>
                </a:lnTo>
                <a:lnTo>
                  <a:pt x="18" y="4"/>
                </a:lnTo>
                <a:lnTo>
                  <a:pt x="16" y="6"/>
                </a:lnTo>
                <a:lnTo>
                  <a:pt x="12" y="12"/>
                </a:lnTo>
                <a:lnTo>
                  <a:pt x="10" y="20"/>
                </a:lnTo>
                <a:lnTo>
                  <a:pt x="10" y="30"/>
                </a:lnTo>
                <a:lnTo>
                  <a:pt x="10" y="38"/>
                </a:lnTo>
                <a:close/>
              </a:path>
            </a:pathLst>
          </a:custGeom>
          <a:solidFill>
            <a:srgbClr val="000000"/>
          </a:solidFill>
          <a:ln w="0">
            <a:solidFill>
              <a:srgbClr val="000000"/>
            </a:solidFill>
            <a:prstDash val="solid"/>
            <a:round/>
            <a:headEnd/>
            <a:tailEnd/>
          </a:ln>
        </p:spPr>
        <p:txBody>
          <a:bodyPr/>
          <a:lstStyle/>
          <a:p>
            <a:endParaRPr lang="en-US"/>
          </a:p>
        </p:txBody>
      </p:sp>
      <p:sp>
        <p:nvSpPr>
          <p:cNvPr id="14380" name="Freeform 48">
            <a:extLst>
              <a:ext uri="{FF2B5EF4-FFF2-40B4-BE49-F238E27FC236}">
                <a16:creationId xmlns:a16="http://schemas.microsoft.com/office/drawing/2014/main" id="{D72DD669-8A1F-6B46-A20E-33F92E25E3AB}"/>
              </a:ext>
            </a:extLst>
          </p:cNvPr>
          <p:cNvSpPr>
            <a:spLocks noEditPoints="1"/>
          </p:cNvSpPr>
          <p:nvPr/>
        </p:nvSpPr>
        <p:spPr bwMode="auto">
          <a:xfrm>
            <a:off x="2851150" y="2565400"/>
            <a:ext cx="69850" cy="117475"/>
          </a:xfrm>
          <a:custGeom>
            <a:avLst/>
            <a:gdLst>
              <a:gd name="T0" fmla="*/ 0 w 44"/>
              <a:gd name="T1" fmla="*/ 2147483647 h 74"/>
              <a:gd name="T2" fmla="*/ 0 w 44"/>
              <a:gd name="T3" fmla="*/ 2147483647 h 74"/>
              <a:gd name="T4" fmla="*/ 2147483647 w 44"/>
              <a:gd name="T5" fmla="*/ 2147483647 h 74"/>
              <a:gd name="T6" fmla="*/ 2147483647 w 44"/>
              <a:gd name="T7" fmla="*/ 2147483647 h 74"/>
              <a:gd name="T8" fmla="*/ 2147483647 w 44"/>
              <a:gd name="T9" fmla="*/ 2147483647 h 74"/>
              <a:gd name="T10" fmla="*/ 2147483647 w 44"/>
              <a:gd name="T11" fmla="*/ 0 h 74"/>
              <a:gd name="T12" fmla="*/ 2147483647 w 44"/>
              <a:gd name="T13" fmla="*/ 0 h 74"/>
              <a:gd name="T14" fmla="*/ 2147483647 w 44"/>
              <a:gd name="T15" fmla="*/ 0 h 74"/>
              <a:gd name="T16" fmla="*/ 2147483647 w 44"/>
              <a:gd name="T17" fmla="*/ 2147483647 h 74"/>
              <a:gd name="T18" fmla="*/ 2147483647 w 44"/>
              <a:gd name="T19" fmla="*/ 2147483647 h 74"/>
              <a:gd name="T20" fmla="*/ 2147483647 w 44"/>
              <a:gd name="T21" fmla="*/ 2147483647 h 74"/>
              <a:gd name="T22" fmla="*/ 2147483647 w 44"/>
              <a:gd name="T23" fmla="*/ 2147483647 h 74"/>
              <a:gd name="T24" fmla="*/ 2147483647 w 44"/>
              <a:gd name="T25" fmla="*/ 2147483647 h 74"/>
              <a:gd name="T26" fmla="*/ 2147483647 w 44"/>
              <a:gd name="T27" fmla="*/ 2147483647 h 74"/>
              <a:gd name="T28" fmla="*/ 2147483647 w 44"/>
              <a:gd name="T29" fmla="*/ 2147483647 h 74"/>
              <a:gd name="T30" fmla="*/ 2147483647 w 44"/>
              <a:gd name="T31" fmla="*/ 2147483647 h 74"/>
              <a:gd name="T32" fmla="*/ 2147483647 w 44"/>
              <a:gd name="T33" fmla="*/ 2147483647 h 74"/>
              <a:gd name="T34" fmla="*/ 2147483647 w 44"/>
              <a:gd name="T35" fmla="*/ 2147483647 h 74"/>
              <a:gd name="T36" fmla="*/ 2147483647 w 44"/>
              <a:gd name="T37" fmla="*/ 2147483647 h 74"/>
              <a:gd name="T38" fmla="*/ 2147483647 w 44"/>
              <a:gd name="T39" fmla="*/ 2147483647 h 74"/>
              <a:gd name="T40" fmla="*/ 2147483647 w 44"/>
              <a:gd name="T41" fmla="*/ 2147483647 h 74"/>
              <a:gd name="T42" fmla="*/ 2147483647 w 44"/>
              <a:gd name="T43" fmla="*/ 2147483647 h 74"/>
              <a:gd name="T44" fmla="*/ 2147483647 w 44"/>
              <a:gd name="T45" fmla="*/ 2147483647 h 74"/>
              <a:gd name="T46" fmla="*/ 0 w 44"/>
              <a:gd name="T47" fmla="*/ 2147483647 h 74"/>
              <a:gd name="T48" fmla="*/ 0 w 44"/>
              <a:gd name="T49" fmla="*/ 2147483647 h 74"/>
              <a:gd name="T50" fmla="*/ 2147483647 w 44"/>
              <a:gd name="T51" fmla="*/ 2147483647 h 74"/>
              <a:gd name="T52" fmla="*/ 2147483647 w 44"/>
              <a:gd name="T53" fmla="*/ 2147483647 h 74"/>
              <a:gd name="T54" fmla="*/ 2147483647 w 44"/>
              <a:gd name="T55" fmla="*/ 2147483647 h 74"/>
              <a:gd name="T56" fmla="*/ 2147483647 w 44"/>
              <a:gd name="T57" fmla="*/ 2147483647 h 74"/>
              <a:gd name="T58" fmla="*/ 2147483647 w 44"/>
              <a:gd name="T59" fmla="*/ 2147483647 h 74"/>
              <a:gd name="T60" fmla="*/ 2147483647 w 44"/>
              <a:gd name="T61" fmla="*/ 2147483647 h 74"/>
              <a:gd name="T62" fmla="*/ 2147483647 w 44"/>
              <a:gd name="T63" fmla="*/ 2147483647 h 74"/>
              <a:gd name="T64" fmla="*/ 2147483647 w 44"/>
              <a:gd name="T65" fmla="*/ 2147483647 h 74"/>
              <a:gd name="T66" fmla="*/ 2147483647 w 44"/>
              <a:gd name="T67" fmla="*/ 2147483647 h 74"/>
              <a:gd name="T68" fmla="*/ 2147483647 w 44"/>
              <a:gd name="T69" fmla="*/ 2147483647 h 74"/>
              <a:gd name="T70" fmla="*/ 2147483647 w 44"/>
              <a:gd name="T71" fmla="*/ 2147483647 h 74"/>
              <a:gd name="T72" fmla="*/ 2147483647 w 44"/>
              <a:gd name="T73" fmla="*/ 2147483647 h 74"/>
              <a:gd name="T74" fmla="*/ 2147483647 w 44"/>
              <a:gd name="T75" fmla="*/ 2147483647 h 74"/>
              <a:gd name="T76" fmla="*/ 2147483647 w 44"/>
              <a:gd name="T77" fmla="*/ 2147483647 h 74"/>
              <a:gd name="T78" fmla="*/ 2147483647 w 44"/>
              <a:gd name="T79" fmla="*/ 2147483647 h 74"/>
              <a:gd name="T80" fmla="*/ 2147483647 w 44"/>
              <a:gd name="T81" fmla="*/ 2147483647 h 74"/>
              <a:gd name="T82" fmla="*/ 2147483647 w 44"/>
              <a:gd name="T83" fmla="*/ 2147483647 h 74"/>
              <a:gd name="T84" fmla="*/ 2147483647 w 44"/>
              <a:gd name="T85" fmla="*/ 2147483647 h 74"/>
              <a:gd name="T86" fmla="*/ 2147483647 w 44"/>
              <a:gd name="T87" fmla="*/ 2147483647 h 74"/>
              <a:gd name="T88" fmla="*/ 2147483647 w 44"/>
              <a:gd name="T89" fmla="*/ 2147483647 h 74"/>
              <a:gd name="T90" fmla="*/ 2147483647 w 44"/>
              <a:gd name="T91" fmla="*/ 2147483647 h 74"/>
              <a:gd name="T92" fmla="*/ 2147483647 w 44"/>
              <a:gd name="T93" fmla="*/ 2147483647 h 74"/>
              <a:gd name="T94" fmla="*/ 2147483647 w 44"/>
              <a:gd name="T95" fmla="*/ 2147483647 h 74"/>
              <a:gd name="T96" fmla="*/ 2147483647 w 44"/>
              <a:gd name="T97" fmla="*/ 2147483647 h 74"/>
              <a:gd name="T98" fmla="*/ 2147483647 w 44"/>
              <a:gd name="T99" fmla="*/ 2147483647 h 74"/>
              <a:gd name="T100" fmla="*/ 2147483647 w 44"/>
              <a:gd name="T101" fmla="*/ 2147483647 h 7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4"/>
              <a:gd name="T154" fmla="*/ 0 h 74"/>
              <a:gd name="T155" fmla="*/ 44 w 44"/>
              <a:gd name="T156" fmla="*/ 74 h 7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4" h="74">
                <a:moveTo>
                  <a:pt x="0" y="38"/>
                </a:moveTo>
                <a:lnTo>
                  <a:pt x="0" y="26"/>
                </a:lnTo>
                <a:lnTo>
                  <a:pt x="2" y="16"/>
                </a:lnTo>
                <a:lnTo>
                  <a:pt x="8" y="8"/>
                </a:lnTo>
                <a:lnTo>
                  <a:pt x="12" y="2"/>
                </a:lnTo>
                <a:lnTo>
                  <a:pt x="18" y="0"/>
                </a:lnTo>
                <a:lnTo>
                  <a:pt x="22" y="0"/>
                </a:lnTo>
                <a:lnTo>
                  <a:pt x="28" y="0"/>
                </a:lnTo>
                <a:lnTo>
                  <a:pt x="32" y="4"/>
                </a:lnTo>
                <a:lnTo>
                  <a:pt x="36" y="8"/>
                </a:lnTo>
                <a:lnTo>
                  <a:pt x="40" y="16"/>
                </a:lnTo>
                <a:lnTo>
                  <a:pt x="44" y="24"/>
                </a:lnTo>
                <a:lnTo>
                  <a:pt x="44" y="36"/>
                </a:lnTo>
                <a:lnTo>
                  <a:pt x="44" y="48"/>
                </a:lnTo>
                <a:lnTo>
                  <a:pt x="40" y="58"/>
                </a:lnTo>
                <a:lnTo>
                  <a:pt x="36" y="64"/>
                </a:lnTo>
                <a:lnTo>
                  <a:pt x="32" y="70"/>
                </a:lnTo>
                <a:lnTo>
                  <a:pt x="26" y="72"/>
                </a:lnTo>
                <a:lnTo>
                  <a:pt x="22" y="74"/>
                </a:lnTo>
                <a:lnTo>
                  <a:pt x="16" y="72"/>
                </a:lnTo>
                <a:lnTo>
                  <a:pt x="10" y="68"/>
                </a:lnTo>
                <a:lnTo>
                  <a:pt x="4" y="62"/>
                </a:lnTo>
                <a:lnTo>
                  <a:pt x="2" y="54"/>
                </a:lnTo>
                <a:lnTo>
                  <a:pt x="0" y="46"/>
                </a:lnTo>
                <a:lnTo>
                  <a:pt x="0" y="38"/>
                </a:lnTo>
                <a:close/>
                <a:moveTo>
                  <a:pt x="10" y="38"/>
                </a:moveTo>
                <a:lnTo>
                  <a:pt x="10" y="48"/>
                </a:lnTo>
                <a:lnTo>
                  <a:pt x="12" y="56"/>
                </a:lnTo>
                <a:lnTo>
                  <a:pt x="12" y="62"/>
                </a:lnTo>
                <a:lnTo>
                  <a:pt x="16" y="66"/>
                </a:lnTo>
                <a:lnTo>
                  <a:pt x="18" y="70"/>
                </a:lnTo>
                <a:lnTo>
                  <a:pt x="22" y="70"/>
                </a:lnTo>
                <a:lnTo>
                  <a:pt x="24" y="70"/>
                </a:lnTo>
                <a:lnTo>
                  <a:pt x="28" y="68"/>
                </a:lnTo>
                <a:lnTo>
                  <a:pt x="30" y="64"/>
                </a:lnTo>
                <a:lnTo>
                  <a:pt x="32" y="60"/>
                </a:lnTo>
                <a:lnTo>
                  <a:pt x="34" y="52"/>
                </a:lnTo>
                <a:lnTo>
                  <a:pt x="34" y="44"/>
                </a:lnTo>
                <a:lnTo>
                  <a:pt x="34" y="34"/>
                </a:lnTo>
                <a:lnTo>
                  <a:pt x="34" y="22"/>
                </a:lnTo>
                <a:lnTo>
                  <a:pt x="32" y="14"/>
                </a:lnTo>
                <a:lnTo>
                  <a:pt x="30" y="8"/>
                </a:lnTo>
                <a:lnTo>
                  <a:pt x="28" y="4"/>
                </a:lnTo>
                <a:lnTo>
                  <a:pt x="24" y="4"/>
                </a:lnTo>
                <a:lnTo>
                  <a:pt x="22" y="2"/>
                </a:lnTo>
                <a:lnTo>
                  <a:pt x="18" y="4"/>
                </a:lnTo>
                <a:lnTo>
                  <a:pt x="16" y="6"/>
                </a:lnTo>
                <a:lnTo>
                  <a:pt x="12" y="12"/>
                </a:lnTo>
                <a:lnTo>
                  <a:pt x="10" y="20"/>
                </a:lnTo>
                <a:lnTo>
                  <a:pt x="10" y="30"/>
                </a:lnTo>
                <a:lnTo>
                  <a:pt x="10" y="38"/>
                </a:lnTo>
                <a:close/>
              </a:path>
            </a:pathLst>
          </a:custGeom>
          <a:solidFill>
            <a:srgbClr val="000000"/>
          </a:solidFill>
          <a:ln w="0">
            <a:solidFill>
              <a:srgbClr val="000000"/>
            </a:solidFill>
            <a:prstDash val="solid"/>
            <a:round/>
            <a:headEnd/>
            <a:tailEnd/>
          </a:ln>
        </p:spPr>
        <p:txBody>
          <a:bodyPr/>
          <a:lstStyle/>
          <a:p>
            <a:endParaRPr lang="en-US"/>
          </a:p>
        </p:txBody>
      </p:sp>
      <p:sp>
        <p:nvSpPr>
          <p:cNvPr id="14381" name="Freeform 49">
            <a:extLst>
              <a:ext uri="{FF2B5EF4-FFF2-40B4-BE49-F238E27FC236}">
                <a16:creationId xmlns:a16="http://schemas.microsoft.com/office/drawing/2014/main" id="{0A558F62-23E8-8449-8BC4-6567CDAFF453}"/>
              </a:ext>
            </a:extLst>
          </p:cNvPr>
          <p:cNvSpPr>
            <a:spLocks noEditPoints="1"/>
          </p:cNvSpPr>
          <p:nvPr/>
        </p:nvSpPr>
        <p:spPr bwMode="auto">
          <a:xfrm>
            <a:off x="682625" y="2559050"/>
            <a:ext cx="76200" cy="123825"/>
          </a:xfrm>
          <a:custGeom>
            <a:avLst/>
            <a:gdLst>
              <a:gd name="T0" fmla="*/ 2147483647 w 48"/>
              <a:gd name="T1" fmla="*/ 2147483647 h 78"/>
              <a:gd name="T2" fmla="*/ 2147483647 w 48"/>
              <a:gd name="T3" fmla="*/ 2147483647 h 78"/>
              <a:gd name="T4" fmla="*/ 2147483647 w 48"/>
              <a:gd name="T5" fmla="*/ 2147483647 h 78"/>
              <a:gd name="T6" fmla="*/ 2147483647 w 48"/>
              <a:gd name="T7" fmla="*/ 2147483647 h 78"/>
              <a:gd name="T8" fmla="*/ 2147483647 w 48"/>
              <a:gd name="T9" fmla="*/ 2147483647 h 78"/>
              <a:gd name="T10" fmla="*/ 2147483647 w 48"/>
              <a:gd name="T11" fmla="*/ 2147483647 h 78"/>
              <a:gd name="T12" fmla="*/ 2147483647 w 48"/>
              <a:gd name="T13" fmla="*/ 2147483647 h 78"/>
              <a:gd name="T14" fmla="*/ 2147483647 w 48"/>
              <a:gd name="T15" fmla="*/ 2147483647 h 78"/>
              <a:gd name="T16" fmla="*/ 2147483647 w 48"/>
              <a:gd name="T17" fmla="*/ 2147483647 h 78"/>
              <a:gd name="T18" fmla="*/ 2147483647 w 48"/>
              <a:gd name="T19" fmla="*/ 2147483647 h 78"/>
              <a:gd name="T20" fmla="*/ 2147483647 w 48"/>
              <a:gd name="T21" fmla="*/ 2147483647 h 78"/>
              <a:gd name="T22" fmla="*/ 2147483647 w 48"/>
              <a:gd name="T23" fmla="*/ 2147483647 h 78"/>
              <a:gd name="T24" fmla="*/ 2147483647 w 48"/>
              <a:gd name="T25" fmla="*/ 2147483647 h 78"/>
              <a:gd name="T26" fmla="*/ 2147483647 w 48"/>
              <a:gd name="T27" fmla="*/ 2147483647 h 78"/>
              <a:gd name="T28" fmla="*/ 2147483647 w 48"/>
              <a:gd name="T29" fmla="*/ 2147483647 h 78"/>
              <a:gd name="T30" fmla="*/ 2147483647 w 48"/>
              <a:gd name="T31" fmla="*/ 2147483647 h 78"/>
              <a:gd name="T32" fmla="*/ 2147483647 w 48"/>
              <a:gd name="T33" fmla="*/ 2147483647 h 78"/>
              <a:gd name="T34" fmla="*/ 2147483647 w 48"/>
              <a:gd name="T35" fmla="*/ 2147483647 h 78"/>
              <a:gd name="T36" fmla="*/ 2147483647 w 48"/>
              <a:gd name="T37" fmla="*/ 2147483647 h 78"/>
              <a:gd name="T38" fmla="*/ 2147483647 w 48"/>
              <a:gd name="T39" fmla="*/ 2147483647 h 78"/>
              <a:gd name="T40" fmla="*/ 2147483647 w 48"/>
              <a:gd name="T41" fmla="*/ 2147483647 h 78"/>
              <a:gd name="T42" fmla="*/ 2147483647 w 48"/>
              <a:gd name="T43" fmla="*/ 2147483647 h 78"/>
              <a:gd name="T44" fmla="*/ 2147483647 w 48"/>
              <a:gd name="T45" fmla="*/ 2147483647 h 78"/>
              <a:gd name="T46" fmla="*/ 2147483647 w 48"/>
              <a:gd name="T47" fmla="*/ 2147483647 h 78"/>
              <a:gd name="T48" fmla="*/ 2147483647 w 48"/>
              <a:gd name="T49" fmla="*/ 2147483647 h 78"/>
              <a:gd name="T50" fmla="*/ 2147483647 w 48"/>
              <a:gd name="T51" fmla="*/ 2147483647 h 78"/>
              <a:gd name="T52" fmla="*/ 2147483647 w 48"/>
              <a:gd name="T53" fmla="*/ 2147483647 h 78"/>
              <a:gd name="T54" fmla="*/ 2147483647 w 48"/>
              <a:gd name="T55" fmla="*/ 2147483647 h 78"/>
              <a:gd name="T56" fmla="*/ 0 w 48"/>
              <a:gd name="T57" fmla="*/ 2147483647 h 78"/>
              <a:gd name="T58" fmla="*/ 0 w 48"/>
              <a:gd name="T59" fmla="*/ 2147483647 h 78"/>
              <a:gd name="T60" fmla="*/ 2147483647 w 48"/>
              <a:gd name="T61" fmla="*/ 0 h 78"/>
              <a:gd name="T62" fmla="*/ 2147483647 w 48"/>
              <a:gd name="T63" fmla="*/ 0 h 78"/>
              <a:gd name="T64" fmla="*/ 2147483647 w 48"/>
              <a:gd name="T65" fmla="*/ 2147483647 h 78"/>
              <a:gd name="T66" fmla="*/ 2147483647 w 48"/>
              <a:gd name="T67" fmla="*/ 2147483647 h 78"/>
              <a:gd name="T68" fmla="*/ 2147483647 w 48"/>
              <a:gd name="T69" fmla="*/ 2147483647 h 78"/>
              <a:gd name="T70" fmla="*/ 2147483647 w 48"/>
              <a:gd name="T71" fmla="*/ 2147483647 h 78"/>
              <a:gd name="T72" fmla="*/ 2147483647 w 48"/>
              <a:gd name="T73" fmla="*/ 2147483647 h 78"/>
              <a:gd name="T74" fmla="*/ 2147483647 w 48"/>
              <a:gd name="T75" fmla="*/ 2147483647 h 78"/>
              <a:gd name="T76" fmla="*/ 2147483647 w 48"/>
              <a:gd name="T77" fmla="*/ 2147483647 h 78"/>
              <a:gd name="T78" fmla="*/ 2147483647 w 48"/>
              <a:gd name="T79" fmla="*/ 2147483647 h 78"/>
              <a:gd name="T80" fmla="*/ 2147483647 w 48"/>
              <a:gd name="T81" fmla="*/ 2147483647 h 78"/>
              <a:gd name="T82" fmla="*/ 2147483647 w 48"/>
              <a:gd name="T83" fmla="*/ 2147483647 h 78"/>
              <a:gd name="T84" fmla="*/ 2147483647 w 48"/>
              <a:gd name="T85" fmla="*/ 2147483647 h 78"/>
              <a:gd name="T86" fmla="*/ 2147483647 w 48"/>
              <a:gd name="T87" fmla="*/ 2147483647 h 78"/>
              <a:gd name="T88" fmla="*/ 2147483647 w 48"/>
              <a:gd name="T89" fmla="*/ 2147483647 h 78"/>
              <a:gd name="T90" fmla="*/ 2147483647 w 48"/>
              <a:gd name="T91" fmla="*/ 2147483647 h 78"/>
              <a:gd name="T92" fmla="*/ 2147483647 w 48"/>
              <a:gd name="T93" fmla="*/ 2147483647 h 78"/>
              <a:gd name="T94" fmla="*/ 2147483647 w 48"/>
              <a:gd name="T95" fmla="*/ 2147483647 h 78"/>
              <a:gd name="T96" fmla="*/ 2147483647 w 48"/>
              <a:gd name="T97" fmla="*/ 2147483647 h 78"/>
              <a:gd name="T98" fmla="*/ 2147483647 w 48"/>
              <a:gd name="T99" fmla="*/ 2147483647 h 78"/>
              <a:gd name="T100" fmla="*/ 2147483647 w 48"/>
              <a:gd name="T101" fmla="*/ 2147483647 h 78"/>
              <a:gd name="T102" fmla="*/ 2147483647 w 48"/>
              <a:gd name="T103" fmla="*/ 2147483647 h 78"/>
              <a:gd name="T104" fmla="*/ 2147483647 w 48"/>
              <a:gd name="T105" fmla="*/ 2147483647 h 7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8"/>
              <a:gd name="T160" fmla="*/ 0 h 78"/>
              <a:gd name="T161" fmla="*/ 48 w 48"/>
              <a:gd name="T162" fmla="*/ 78 h 7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8" h="78">
                <a:moveTo>
                  <a:pt x="14" y="36"/>
                </a:moveTo>
                <a:lnTo>
                  <a:pt x="20" y="30"/>
                </a:lnTo>
                <a:lnTo>
                  <a:pt x="24" y="28"/>
                </a:lnTo>
                <a:lnTo>
                  <a:pt x="30" y="26"/>
                </a:lnTo>
                <a:lnTo>
                  <a:pt x="34" y="28"/>
                </a:lnTo>
                <a:lnTo>
                  <a:pt x="40" y="30"/>
                </a:lnTo>
                <a:lnTo>
                  <a:pt x="44" y="32"/>
                </a:lnTo>
                <a:lnTo>
                  <a:pt x="46" y="38"/>
                </a:lnTo>
                <a:lnTo>
                  <a:pt x="48" y="44"/>
                </a:lnTo>
                <a:lnTo>
                  <a:pt x="48" y="50"/>
                </a:lnTo>
                <a:lnTo>
                  <a:pt x="48" y="58"/>
                </a:lnTo>
                <a:lnTo>
                  <a:pt x="44" y="64"/>
                </a:lnTo>
                <a:lnTo>
                  <a:pt x="40" y="70"/>
                </a:lnTo>
                <a:lnTo>
                  <a:pt x="34" y="74"/>
                </a:lnTo>
                <a:lnTo>
                  <a:pt x="30" y="76"/>
                </a:lnTo>
                <a:lnTo>
                  <a:pt x="24" y="78"/>
                </a:lnTo>
                <a:lnTo>
                  <a:pt x="20" y="76"/>
                </a:lnTo>
                <a:lnTo>
                  <a:pt x="14" y="76"/>
                </a:lnTo>
                <a:lnTo>
                  <a:pt x="10" y="74"/>
                </a:lnTo>
                <a:lnTo>
                  <a:pt x="6" y="72"/>
                </a:lnTo>
                <a:lnTo>
                  <a:pt x="6" y="20"/>
                </a:lnTo>
                <a:lnTo>
                  <a:pt x="6" y="14"/>
                </a:lnTo>
                <a:lnTo>
                  <a:pt x="6" y="10"/>
                </a:lnTo>
                <a:lnTo>
                  <a:pt x="6" y="8"/>
                </a:lnTo>
                <a:lnTo>
                  <a:pt x="4" y="8"/>
                </a:lnTo>
                <a:lnTo>
                  <a:pt x="4" y="6"/>
                </a:lnTo>
                <a:lnTo>
                  <a:pt x="2" y="6"/>
                </a:lnTo>
                <a:lnTo>
                  <a:pt x="0" y="8"/>
                </a:lnTo>
                <a:lnTo>
                  <a:pt x="0" y="6"/>
                </a:lnTo>
                <a:lnTo>
                  <a:pt x="12" y="0"/>
                </a:lnTo>
                <a:lnTo>
                  <a:pt x="14" y="0"/>
                </a:lnTo>
                <a:lnTo>
                  <a:pt x="14" y="36"/>
                </a:lnTo>
                <a:close/>
                <a:moveTo>
                  <a:pt x="14" y="40"/>
                </a:moveTo>
                <a:lnTo>
                  <a:pt x="14" y="68"/>
                </a:lnTo>
                <a:lnTo>
                  <a:pt x="18" y="70"/>
                </a:lnTo>
                <a:lnTo>
                  <a:pt x="20" y="72"/>
                </a:lnTo>
                <a:lnTo>
                  <a:pt x="24" y="74"/>
                </a:lnTo>
                <a:lnTo>
                  <a:pt x="26" y="74"/>
                </a:lnTo>
                <a:lnTo>
                  <a:pt x="32" y="72"/>
                </a:lnTo>
                <a:lnTo>
                  <a:pt x="36" y="68"/>
                </a:lnTo>
                <a:lnTo>
                  <a:pt x="38" y="64"/>
                </a:lnTo>
                <a:lnTo>
                  <a:pt x="40" y="60"/>
                </a:lnTo>
                <a:lnTo>
                  <a:pt x="40" y="54"/>
                </a:lnTo>
                <a:lnTo>
                  <a:pt x="40" y="48"/>
                </a:lnTo>
                <a:lnTo>
                  <a:pt x="38" y="44"/>
                </a:lnTo>
                <a:lnTo>
                  <a:pt x="36" y="40"/>
                </a:lnTo>
                <a:lnTo>
                  <a:pt x="30" y="36"/>
                </a:lnTo>
                <a:lnTo>
                  <a:pt x="26" y="34"/>
                </a:lnTo>
                <a:lnTo>
                  <a:pt x="24" y="34"/>
                </a:lnTo>
                <a:lnTo>
                  <a:pt x="20" y="36"/>
                </a:lnTo>
                <a:lnTo>
                  <a:pt x="18" y="38"/>
                </a:lnTo>
                <a:lnTo>
                  <a:pt x="14" y="40"/>
                </a:lnTo>
                <a:close/>
              </a:path>
            </a:pathLst>
          </a:custGeom>
          <a:solidFill>
            <a:srgbClr val="000000"/>
          </a:solidFill>
          <a:ln w="0">
            <a:solidFill>
              <a:srgbClr val="000000"/>
            </a:solidFill>
            <a:prstDash val="solid"/>
            <a:round/>
            <a:headEnd/>
            <a:tailEnd/>
          </a:ln>
        </p:spPr>
        <p:txBody>
          <a:bodyPr/>
          <a:lstStyle/>
          <a:p>
            <a:endParaRPr lang="en-US"/>
          </a:p>
        </p:txBody>
      </p:sp>
      <p:sp>
        <p:nvSpPr>
          <p:cNvPr id="14382" name="Freeform 50">
            <a:extLst>
              <a:ext uri="{FF2B5EF4-FFF2-40B4-BE49-F238E27FC236}">
                <a16:creationId xmlns:a16="http://schemas.microsoft.com/office/drawing/2014/main" id="{0AC61F8E-3623-104B-A569-F151BA070F97}"/>
              </a:ext>
            </a:extLst>
          </p:cNvPr>
          <p:cNvSpPr>
            <a:spLocks/>
          </p:cNvSpPr>
          <p:nvPr/>
        </p:nvSpPr>
        <p:spPr bwMode="auto">
          <a:xfrm>
            <a:off x="771525" y="2559050"/>
            <a:ext cx="34925" cy="120650"/>
          </a:xfrm>
          <a:custGeom>
            <a:avLst/>
            <a:gdLst>
              <a:gd name="T0" fmla="*/ 2147483647 w 22"/>
              <a:gd name="T1" fmla="*/ 0 h 76"/>
              <a:gd name="T2" fmla="*/ 2147483647 w 22"/>
              <a:gd name="T3" fmla="*/ 2147483647 h 76"/>
              <a:gd name="T4" fmla="*/ 2147483647 w 22"/>
              <a:gd name="T5" fmla="*/ 2147483647 h 76"/>
              <a:gd name="T6" fmla="*/ 2147483647 w 22"/>
              <a:gd name="T7" fmla="*/ 2147483647 h 76"/>
              <a:gd name="T8" fmla="*/ 2147483647 w 22"/>
              <a:gd name="T9" fmla="*/ 2147483647 h 76"/>
              <a:gd name="T10" fmla="*/ 2147483647 w 22"/>
              <a:gd name="T11" fmla="*/ 2147483647 h 76"/>
              <a:gd name="T12" fmla="*/ 2147483647 w 22"/>
              <a:gd name="T13" fmla="*/ 2147483647 h 76"/>
              <a:gd name="T14" fmla="*/ 2147483647 w 22"/>
              <a:gd name="T15" fmla="*/ 2147483647 h 76"/>
              <a:gd name="T16" fmla="*/ 2147483647 w 22"/>
              <a:gd name="T17" fmla="*/ 2147483647 h 76"/>
              <a:gd name="T18" fmla="*/ 0 w 22"/>
              <a:gd name="T19" fmla="*/ 2147483647 h 76"/>
              <a:gd name="T20" fmla="*/ 0 w 22"/>
              <a:gd name="T21" fmla="*/ 2147483647 h 76"/>
              <a:gd name="T22" fmla="*/ 2147483647 w 22"/>
              <a:gd name="T23" fmla="*/ 2147483647 h 76"/>
              <a:gd name="T24" fmla="*/ 2147483647 w 22"/>
              <a:gd name="T25" fmla="*/ 2147483647 h 76"/>
              <a:gd name="T26" fmla="*/ 2147483647 w 22"/>
              <a:gd name="T27" fmla="*/ 2147483647 h 76"/>
              <a:gd name="T28" fmla="*/ 2147483647 w 22"/>
              <a:gd name="T29" fmla="*/ 2147483647 h 76"/>
              <a:gd name="T30" fmla="*/ 2147483647 w 22"/>
              <a:gd name="T31" fmla="*/ 2147483647 h 76"/>
              <a:gd name="T32" fmla="*/ 2147483647 w 22"/>
              <a:gd name="T33" fmla="*/ 2147483647 h 76"/>
              <a:gd name="T34" fmla="*/ 2147483647 w 22"/>
              <a:gd name="T35" fmla="*/ 2147483647 h 76"/>
              <a:gd name="T36" fmla="*/ 2147483647 w 22"/>
              <a:gd name="T37" fmla="*/ 2147483647 h 76"/>
              <a:gd name="T38" fmla="*/ 2147483647 w 22"/>
              <a:gd name="T39" fmla="*/ 2147483647 h 76"/>
              <a:gd name="T40" fmla="*/ 2147483647 w 22"/>
              <a:gd name="T41" fmla="*/ 2147483647 h 76"/>
              <a:gd name="T42" fmla="*/ 2147483647 w 22"/>
              <a:gd name="T43" fmla="*/ 2147483647 h 76"/>
              <a:gd name="T44" fmla="*/ 2147483647 w 22"/>
              <a:gd name="T45" fmla="*/ 2147483647 h 76"/>
              <a:gd name="T46" fmla="*/ 2147483647 w 22"/>
              <a:gd name="T47" fmla="*/ 2147483647 h 76"/>
              <a:gd name="T48" fmla="*/ 2147483647 w 22"/>
              <a:gd name="T49" fmla="*/ 2147483647 h 76"/>
              <a:gd name="T50" fmla="*/ 2147483647 w 22"/>
              <a:gd name="T51" fmla="*/ 2147483647 h 76"/>
              <a:gd name="T52" fmla="*/ 0 w 22"/>
              <a:gd name="T53" fmla="*/ 2147483647 h 76"/>
              <a:gd name="T54" fmla="*/ 2147483647 w 22"/>
              <a:gd name="T55" fmla="*/ 0 h 76"/>
              <a:gd name="T56" fmla="*/ 2147483647 w 22"/>
              <a:gd name="T57" fmla="*/ 0 h 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
              <a:gd name="T88" fmla="*/ 0 h 76"/>
              <a:gd name="T89" fmla="*/ 22 w 22"/>
              <a:gd name="T90" fmla="*/ 76 h 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 h="76">
                <a:moveTo>
                  <a:pt x="16" y="0"/>
                </a:moveTo>
                <a:lnTo>
                  <a:pt x="16" y="64"/>
                </a:lnTo>
                <a:lnTo>
                  <a:pt x="16" y="68"/>
                </a:lnTo>
                <a:lnTo>
                  <a:pt x="16" y="72"/>
                </a:lnTo>
                <a:lnTo>
                  <a:pt x="18" y="72"/>
                </a:lnTo>
                <a:lnTo>
                  <a:pt x="18" y="74"/>
                </a:lnTo>
                <a:lnTo>
                  <a:pt x="20" y="74"/>
                </a:lnTo>
                <a:lnTo>
                  <a:pt x="22" y="74"/>
                </a:lnTo>
                <a:lnTo>
                  <a:pt x="22" y="76"/>
                </a:lnTo>
                <a:lnTo>
                  <a:pt x="0" y="76"/>
                </a:lnTo>
                <a:lnTo>
                  <a:pt x="0" y="74"/>
                </a:lnTo>
                <a:lnTo>
                  <a:pt x="4" y="74"/>
                </a:lnTo>
                <a:lnTo>
                  <a:pt x="6" y="74"/>
                </a:lnTo>
                <a:lnTo>
                  <a:pt x="6" y="72"/>
                </a:lnTo>
                <a:lnTo>
                  <a:pt x="8" y="68"/>
                </a:lnTo>
                <a:lnTo>
                  <a:pt x="8" y="64"/>
                </a:lnTo>
                <a:lnTo>
                  <a:pt x="8" y="20"/>
                </a:lnTo>
                <a:lnTo>
                  <a:pt x="8" y="14"/>
                </a:lnTo>
                <a:lnTo>
                  <a:pt x="6" y="10"/>
                </a:lnTo>
                <a:lnTo>
                  <a:pt x="6" y="8"/>
                </a:lnTo>
                <a:lnTo>
                  <a:pt x="6" y="6"/>
                </a:lnTo>
                <a:lnTo>
                  <a:pt x="4" y="6"/>
                </a:lnTo>
                <a:lnTo>
                  <a:pt x="2" y="6"/>
                </a:lnTo>
                <a:lnTo>
                  <a:pt x="2" y="8"/>
                </a:lnTo>
                <a:lnTo>
                  <a:pt x="0" y="6"/>
                </a:lnTo>
                <a:lnTo>
                  <a:pt x="14" y="0"/>
                </a:lnTo>
                <a:lnTo>
                  <a:pt x="16" y="0"/>
                </a:lnTo>
                <a:close/>
              </a:path>
            </a:pathLst>
          </a:custGeom>
          <a:solidFill>
            <a:srgbClr val="000000"/>
          </a:solidFill>
          <a:ln w="0">
            <a:solidFill>
              <a:srgbClr val="000000"/>
            </a:solidFill>
            <a:prstDash val="solid"/>
            <a:round/>
            <a:headEnd/>
            <a:tailEnd/>
          </a:ln>
        </p:spPr>
        <p:txBody>
          <a:bodyPr/>
          <a:lstStyle/>
          <a:p>
            <a:endParaRPr lang="en-US"/>
          </a:p>
        </p:txBody>
      </p:sp>
      <p:sp>
        <p:nvSpPr>
          <p:cNvPr id="14383" name="Freeform 51">
            <a:extLst>
              <a:ext uri="{FF2B5EF4-FFF2-40B4-BE49-F238E27FC236}">
                <a16:creationId xmlns:a16="http://schemas.microsoft.com/office/drawing/2014/main" id="{5E869124-EEF7-5E48-A26F-9F1DE391D547}"/>
              </a:ext>
            </a:extLst>
          </p:cNvPr>
          <p:cNvSpPr>
            <a:spLocks noEditPoints="1"/>
          </p:cNvSpPr>
          <p:nvPr/>
        </p:nvSpPr>
        <p:spPr bwMode="auto">
          <a:xfrm>
            <a:off x="819150" y="2600325"/>
            <a:ext cx="73025" cy="82550"/>
          </a:xfrm>
          <a:custGeom>
            <a:avLst/>
            <a:gdLst>
              <a:gd name="T0" fmla="*/ 2147483647 w 46"/>
              <a:gd name="T1" fmla="*/ 0 h 52"/>
              <a:gd name="T2" fmla="*/ 2147483647 w 46"/>
              <a:gd name="T3" fmla="*/ 2147483647 h 52"/>
              <a:gd name="T4" fmla="*/ 2147483647 w 46"/>
              <a:gd name="T5" fmla="*/ 2147483647 h 52"/>
              <a:gd name="T6" fmla="*/ 2147483647 w 46"/>
              <a:gd name="T7" fmla="*/ 2147483647 h 52"/>
              <a:gd name="T8" fmla="*/ 2147483647 w 46"/>
              <a:gd name="T9" fmla="*/ 2147483647 h 52"/>
              <a:gd name="T10" fmla="*/ 2147483647 w 46"/>
              <a:gd name="T11" fmla="*/ 2147483647 h 52"/>
              <a:gd name="T12" fmla="*/ 2147483647 w 46"/>
              <a:gd name="T13" fmla="*/ 2147483647 h 52"/>
              <a:gd name="T14" fmla="*/ 2147483647 w 46"/>
              <a:gd name="T15" fmla="*/ 2147483647 h 52"/>
              <a:gd name="T16" fmla="*/ 2147483647 w 46"/>
              <a:gd name="T17" fmla="*/ 2147483647 h 52"/>
              <a:gd name="T18" fmla="*/ 2147483647 w 46"/>
              <a:gd name="T19" fmla="*/ 2147483647 h 52"/>
              <a:gd name="T20" fmla="*/ 2147483647 w 46"/>
              <a:gd name="T21" fmla="*/ 2147483647 h 52"/>
              <a:gd name="T22" fmla="*/ 2147483647 w 46"/>
              <a:gd name="T23" fmla="*/ 2147483647 h 52"/>
              <a:gd name="T24" fmla="*/ 2147483647 w 46"/>
              <a:gd name="T25" fmla="*/ 2147483647 h 52"/>
              <a:gd name="T26" fmla="*/ 2147483647 w 46"/>
              <a:gd name="T27" fmla="*/ 2147483647 h 52"/>
              <a:gd name="T28" fmla="*/ 2147483647 w 46"/>
              <a:gd name="T29" fmla="*/ 2147483647 h 52"/>
              <a:gd name="T30" fmla="*/ 2147483647 w 46"/>
              <a:gd name="T31" fmla="*/ 2147483647 h 52"/>
              <a:gd name="T32" fmla="*/ 0 w 46"/>
              <a:gd name="T33" fmla="*/ 2147483647 h 52"/>
              <a:gd name="T34" fmla="*/ 0 w 46"/>
              <a:gd name="T35" fmla="*/ 2147483647 h 52"/>
              <a:gd name="T36" fmla="*/ 2147483647 w 46"/>
              <a:gd name="T37" fmla="*/ 2147483647 h 52"/>
              <a:gd name="T38" fmla="*/ 2147483647 w 46"/>
              <a:gd name="T39" fmla="*/ 2147483647 h 52"/>
              <a:gd name="T40" fmla="*/ 2147483647 w 46"/>
              <a:gd name="T41" fmla="*/ 2147483647 h 52"/>
              <a:gd name="T42" fmla="*/ 2147483647 w 46"/>
              <a:gd name="T43" fmla="*/ 2147483647 h 52"/>
              <a:gd name="T44" fmla="*/ 2147483647 w 46"/>
              <a:gd name="T45" fmla="*/ 0 h 52"/>
              <a:gd name="T46" fmla="*/ 2147483647 w 46"/>
              <a:gd name="T47" fmla="*/ 2147483647 h 52"/>
              <a:gd name="T48" fmla="*/ 2147483647 w 46"/>
              <a:gd name="T49" fmla="*/ 2147483647 h 52"/>
              <a:gd name="T50" fmla="*/ 2147483647 w 46"/>
              <a:gd name="T51" fmla="*/ 2147483647 h 52"/>
              <a:gd name="T52" fmla="*/ 2147483647 w 46"/>
              <a:gd name="T53" fmla="*/ 2147483647 h 52"/>
              <a:gd name="T54" fmla="*/ 2147483647 w 46"/>
              <a:gd name="T55" fmla="*/ 2147483647 h 52"/>
              <a:gd name="T56" fmla="*/ 2147483647 w 46"/>
              <a:gd name="T57" fmla="*/ 2147483647 h 52"/>
              <a:gd name="T58" fmla="*/ 2147483647 w 46"/>
              <a:gd name="T59" fmla="*/ 2147483647 h 52"/>
              <a:gd name="T60" fmla="*/ 2147483647 w 46"/>
              <a:gd name="T61" fmla="*/ 2147483647 h 52"/>
              <a:gd name="T62" fmla="*/ 2147483647 w 46"/>
              <a:gd name="T63" fmla="*/ 2147483647 h 52"/>
              <a:gd name="T64" fmla="*/ 2147483647 w 46"/>
              <a:gd name="T65" fmla="*/ 2147483647 h 52"/>
              <a:gd name="T66" fmla="*/ 2147483647 w 46"/>
              <a:gd name="T67" fmla="*/ 2147483647 h 52"/>
              <a:gd name="T68" fmla="*/ 2147483647 w 46"/>
              <a:gd name="T69" fmla="*/ 2147483647 h 52"/>
              <a:gd name="T70" fmla="*/ 2147483647 w 46"/>
              <a:gd name="T71" fmla="*/ 2147483647 h 52"/>
              <a:gd name="T72" fmla="*/ 2147483647 w 46"/>
              <a:gd name="T73" fmla="*/ 2147483647 h 52"/>
              <a:gd name="T74" fmla="*/ 2147483647 w 46"/>
              <a:gd name="T75" fmla="*/ 2147483647 h 52"/>
              <a:gd name="T76" fmla="*/ 2147483647 w 46"/>
              <a:gd name="T77" fmla="*/ 2147483647 h 52"/>
              <a:gd name="T78" fmla="*/ 2147483647 w 46"/>
              <a:gd name="T79" fmla="*/ 2147483647 h 52"/>
              <a:gd name="T80" fmla="*/ 2147483647 w 46"/>
              <a:gd name="T81" fmla="*/ 2147483647 h 52"/>
              <a:gd name="T82" fmla="*/ 2147483647 w 46"/>
              <a:gd name="T83" fmla="*/ 2147483647 h 52"/>
              <a:gd name="T84" fmla="*/ 2147483647 w 46"/>
              <a:gd name="T85" fmla="*/ 2147483647 h 52"/>
              <a:gd name="T86" fmla="*/ 2147483647 w 46"/>
              <a:gd name="T87" fmla="*/ 2147483647 h 52"/>
              <a:gd name="T88" fmla="*/ 2147483647 w 46"/>
              <a:gd name="T89" fmla="*/ 2147483647 h 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6"/>
              <a:gd name="T136" fmla="*/ 0 h 52"/>
              <a:gd name="T137" fmla="*/ 46 w 46"/>
              <a:gd name="T138" fmla="*/ 52 h 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6" h="52">
                <a:moveTo>
                  <a:pt x="22" y="0"/>
                </a:moveTo>
                <a:lnTo>
                  <a:pt x="30" y="2"/>
                </a:lnTo>
                <a:lnTo>
                  <a:pt x="36" y="4"/>
                </a:lnTo>
                <a:lnTo>
                  <a:pt x="40" y="8"/>
                </a:lnTo>
                <a:lnTo>
                  <a:pt x="44" y="16"/>
                </a:lnTo>
                <a:lnTo>
                  <a:pt x="46" y="24"/>
                </a:lnTo>
                <a:lnTo>
                  <a:pt x="46" y="32"/>
                </a:lnTo>
                <a:lnTo>
                  <a:pt x="42" y="38"/>
                </a:lnTo>
                <a:lnTo>
                  <a:pt x="40" y="44"/>
                </a:lnTo>
                <a:lnTo>
                  <a:pt x="34" y="48"/>
                </a:lnTo>
                <a:lnTo>
                  <a:pt x="28" y="50"/>
                </a:lnTo>
                <a:lnTo>
                  <a:pt x="22" y="52"/>
                </a:lnTo>
                <a:lnTo>
                  <a:pt x="16" y="50"/>
                </a:lnTo>
                <a:lnTo>
                  <a:pt x="10" y="48"/>
                </a:lnTo>
                <a:lnTo>
                  <a:pt x="6" y="42"/>
                </a:lnTo>
                <a:lnTo>
                  <a:pt x="2" y="34"/>
                </a:lnTo>
                <a:lnTo>
                  <a:pt x="0" y="26"/>
                </a:lnTo>
                <a:lnTo>
                  <a:pt x="0" y="20"/>
                </a:lnTo>
                <a:lnTo>
                  <a:pt x="4" y="14"/>
                </a:lnTo>
                <a:lnTo>
                  <a:pt x="6" y="8"/>
                </a:lnTo>
                <a:lnTo>
                  <a:pt x="12" y="4"/>
                </a:lnTo>
                <a:lnTo>
                  <a:pt x="18" y="2"/>
                </a:lnTo>
                <a:lnTo>
                  <a:pt x="22" y="0"/>
                </a:lnTo>
                <a:close/>
                <a:moveTo>
                  <a:pt x="22" y="4"/>
                </a:moveTo>
                <a:lnTo>
                  <a:pt x="18" y="4"/>
                </a:lnTo>
                <a:lnTo>
                  <a:pt x="16" y="6"/>
                </a:lnTo>
                <a:lnTo>
                  <a:pt x="12" y="8"/>
                </a:lnTo>
                <a:lnTo>
                  <a:pt x="10" y="12"/>
                </a:lnTo>
                <a:lnTo>
                  <a:pt x="10" y="16"/>
                </a:lnTo>
                <a:lnTo>
                  <a:pt x="8" y="22"/>
                </a:lnTo>
                <a:lnTo>
                  <a:pt x="10" y="32"/>
                </a:lnTo>
                <a:lnTo>
                  <a:pt x="14" y="40"/>
                </a:lnTo>
                <a:lnTo>
                  <a:pt x="16" y="44"/>
                </a:lnTo>
                <a:lnTo>
                  <a:pt x="20" y="46"/>
                </a:lnTo>
                <a:lnTo>
                  <a:pt x="24" y="48"/>
                </a:lnTo>
                <a:lnTo>
                  <a:pt x="30" y="46"/>
                </a:lnTo>
                <a:lnTo>
                  <a:pt x="34" y="44"/>
                </a:lnTo>
                <a:lnTo>
                  <a:pt x="36" y="40"/>
                </a:lnTo>
                <a:lnTo>
                  <a:pt x="36" y="36"/>
                </a:lnTo>
                <a:lnTo>
                  <a:pt x="36" y="30"/>
                </a:lnTo>
                <a:lnTo>
                  <a:pt x="36" y="22"/>
                </a:lnTo>
                <a:lnTo>
                  <a:pt x="34" y="14"/>
                </a:lnTo>
                <a:lnTo>
                  <a:pt x="32" y="8"/>
                </a:lnTo>
                <a:lnTo>
                  <a:pt x="26" y="6"/>
                </a:lnTo>
                <a:lnTo>
                  <a:pt x="22" y="4"/>
                </a:lnTo>
                <a:close/>
              </a:path>
            </a:pathLst>
          </a:custGeom>
          <a:solidFill>
            <a:srgbClr val="000000"/>
          </a:solidFill>
          <a:ln w="0">
            <a:solidFill>
              <a:srgbClr val="000000"/>
            </a:solidFill>
            <a:prstDash val="solid"/>
            <a:round/>
            <a:headEnd/>
            <a:tailEnd/>
          </a:ln>
        </p:spPr>
        <p:txBody>
          <a:bodyPr/>
          <a:lstStyle/>
          <a:p>
            <a:endParaRPr lang="en-US"/>
          </a:p>
        </p:txBody>
      </p:sp>
      <p:sp>
        <p:nvSpPr>
          <p:cNvPr id="14384" name="Freeform 52">
            <a:extLst>
              <a:ext uri="{FF2B5EF4-FFF2-40B4-BE49-F238E27FC236}">
                <a16:creationId xmlns:a16="http://schemas.microsoft.com/office/drawing/2014/main" id="{0FC0ED17-CC8E-C64A-A64E-0423982EC116}"/>
              </a:ext>
            </a:extLst>
          </p:cNvPr>
          <p:cNvSpPr>
            <a:spLocks/>
          </p:cNvSpPr>
          <p:nvPr/>
        </p:nvSpPr>
        <p:spPr bwMode="auto">
          <a:xfrm>
            <a:off x="904875" y="2600325"/>
            <a:ext cx="63500" cy="82550"/>
          </a:xfrm>
          <a:custGeom>
            <a:avLst/>
            <a:gdLst>
              <a:gd name="T0" fmla="*/ 2147483647 w 40"/>
              <a:gd name="T1" fmla="*/ 2147483647 h 52"/>
              <a:gd name="T2" fmla="*/ 2147483647 w 40"/>
              <a:gd name="T3" fmla="*/ 2147483647 h 52"/>
              <a:gd name="T4" fmla="*/ 2147483647 w 40"/>
              <a:gd name="T5" fmla="*/ 2147483647 h 52"/>
              <a:gd name="T6" fmla="*/ 2147483647 w 40"/>
              <a:gd name="T7" fmla="*/ 2147483647 h 52"/>
              <a:gd name="T8" fmla="*/ 2147483647 w 40"/>
              <a:gd name="T9" fmla="*/ 2147483647 h 52"/>
              <a:gd name="T10" fmla="*/ 2147483647 w 40"/>
              <a:gd name="T11" fmla="*/ 2147483647 h 52"/>
              <a:gd name="T12" fmla="*/ 2147483647 w 40"/>
              <a:gd name="T13" fmla="*/ 2147483647 h 52"/>
              <a:gd name="T14" fmla="*/ 2147483647 w 40"/>
              <a:gd name="T15" fmla="*/ 2147483647 h 52"/>
              <a:gd name="T16" fmla="*/ 2147483647 w 40"/>
              <a:gd name="T17" fmla="*/ 2147483647 h 52"/>
              <a:gd name="T18" fmla="*/ 2147483647 w 40"/>
              <a:gd name="T19" fmla="*/ 2147483647 h 52"/>
              <a:gd name="T20" fmla="*/ 0 w 40"/>
              <a:gd name="T21" fmla="*/ 2147483647 h 52"/>
              <a:gd name="T22" fmla="*/ 0 w 40"/>
              <a:gd name="T23" fmla="*/ 2147483647 h 52"/>
              <a:gd name="T24" fmla="*/ 0 w 40"/>
              <a:gd name="T25" fmla="*/ 2147483647 h 52"/>
              <a:gd name="T26" fmla="*/ 2147483647 w 40"/>
              <a:gd name="T27" fmla="*/ 2147483647 h 52"/>
              <a:gd name="T28" fmla="*/ 2147483647 w 40"/>
              <a:gd name="T29" fmla="*/ 2147483647 h 52"/>
              <a:gd name="T30" fmla="*/ 2147483647 w 40"/>
              <a:gd name="T31" fmla="*/ 2147483647 h 52"/>
              <a:gd name="T32" fmla="*/ 2147483647 w 40"/>
              <a:gd name="T33" fmla="*/ 2147483647 h 52"/>
              <a:gd name="T34" fmla="*/ 2147483647 w 40"/>
              <a:gd name="T35" fmla="*/ 0 h 52"/>
              <a:gd name="T36" fmla="*/ 2147483647 w 40"/>
              <a:gd name="T37" fmla="*/ 2147483647 h 52"/>
              <a:gd name="T38" fmla="*/ 2147483647 w 40"/>
              <a:gd name="T39" fmla="*/ 2147483647 h 52"/>
              <a:gd name="T40" fmla="*/ 2147483647 w 40"/>
              <a:gd name="T41" fmla="*/ 2147483647 h 52"/>
              <a:gd name="T42" fmla="*/ 2147483647 w 40"/>
              <a:gd name="T43" fmla="*/ 2147483647 h 52"/>
              <a:gd name="T44" fmla="*/ 2147483647 w 40"/>
              <a:gd name="T45" fmla="*/ 2147483647 h 52"/>
              <a:gd name="T46" fmla="*/ 2147483647 w 40"/>
              <a:gd name="T47" fmla="*/ 2147483647 h 52"/>
              <a:gd name="T48" fmla="*/ 2147483647 w 40"/>
              <a:gd name="T49" fmla="*/ 2147483647 h 52"/>
              <a:gd name="T50" fmla="*/ 2147483647 w 40"/>
              <a:gd name="T51" fmla="*/ 2147483647 h 52"/>
              <a:gd name="T52" fmla="*/ 2147483647 w 40"/>
              <a:gd name="T53" fmla="*/ 2147483647 h 52"/>
              <a:gd name="T54" fmla="*/ 2147483647 w 40"/>
              <a:gd name="T55" fmla="*/ 2147483647 h 52"/>
              <a:gd name="T56" fmla="*/ 2147483647 w 40"/>
              <a:gd name="T57" fmla="*/ 2147483647 h 52"/>
              <a:gd name="T58" fmla="*/ 2147483647 w 40"/>
              <a:gd name="T59" fmla="*/ 2147483647 h 52"/>
              <a:gd name="T60" fmla="*/ 2147483647 w 40"/>
              <a:gd name="T61" fmla="*/ 2147483647 h 52"/>
              <a:gd name="T62" fmla="*/ 2147483647 w 40"/>
              <a:gd name="T63" fmla="*/ 2147483647 h 52"/>
              <a:gd name="T64" fmla="*/ 2147483647 w 40"/>
              <a:gd name="T65" fmla="*/ 2147483647 h 52"/>
              <a:gd name="T66" fmla="*/ 2147483647 w 40"/>
              <a:gd name="T67" fmla="*/ 2147483647 h 52"/>
              <a:gd name="T68" fmla="*/ 2147483647 w 40"/>
              <a:gd name="T69" fmla="*/ 2147483647 h 52"/>
              <a:gd name="T70" fmla="*/ 2147483647 w 40"/>
              <a:gd name="T71" fmla="*/ 2147483647 h 52"/>
              <a:gd name="T72" fmla="*/ 2147483647 w 40"/>
              <a:gd name="T73" fmla="*/ 2147483647 h 52"/>
              <a:gd name="T74" fmla="*/ 2147483647 w 40"/>
              <a:gd name="T75" fmla="*/ 2147483647 h 52"/>
              <a:gd name="T76" fmla="*/ 2147483647 w 40"/>
              <a:gd name="T77" fmla="*/ 2147483647 h 52"/>
              <a:gd name="T78" fmla="*/ 2147483647 w 40"/>
              <a:gd name="T79" fmla="*/ 2147483647 h 52"/>
              <a:gd name="T80" fmla="*/ 2147483647 w 40"/>
              <a:gd name="T81" fmla="*/ 2147483647 h 52"/>
              <a:gd name="T82" fmla="*/ 2147483647 w 40"/>
              <a:gd name="T83" fmla="*/ 2147483647 h 52"/>
              <a:gd name="T84" fmla="*/ 2147483647 w 40"/>
              <a:gd name="T85" fmla="*/ 2147483647 h 52"/>
              <a:gd name="T86" fmla="*/ 2147483647 w 40"/>
              <a:gd name="T87" fmla="*/ 2147483647 h 52"/>
              <a:gd name="T88" fmla="*/ 2147483647 w 40"/>
              <a:gd name="T89" fmla="*/ 2147483647 h 52"/>
              <a:gd name="T90" fmla="*/ 2147483647 w 40"/>
              <a:gd name="T91" fmla="*/ 2147483647 h 52"/>
              <a:gd name="T92" fmla="*/ 2147483647 w 40"/>
              <a:gd name="T93" fmla="*/ 2147483647 h 52"/>
              <a:gd name="T94" fmla="*/ 2147483647 w 40"/>
              <a:gd name="T95" fmla="*/ 2147483647 h 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0"/>
              <a:gd name="T145" fmla="*/ 0 h 52"/>
              <a:gd name="T146" fmla="*/ 40 w 40"/>
              <a:gd name="T147" fmla="*/ 52 h 5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0" h="52">
                <a:moveTo>
                  <a:pt x="40" y="30"/>
                </a:moveTo>
                <a:lnTo>
                  <a:pt x="38" y="36"/>
                </a:lnTo>
                <a:lnTo>
                  <a:pt x="36" y="42"/>
                </a:lnTo>
                <a:lnTo>
                  <a:pt x="32" y="46"/>
                </a:lnTo>
                <a:lnTo>
                  <a:pt x="26" y="50"/>
                </a:lnTo>
                <a:lnTo>
                  <a:pt x="20" y="52"/>
                </a:lnTo>
                <a:lnTo>
                  <a:pt x="14" y="50"/>
                </a:lnTo>
                <a:lnTo>
                  <a:pt x="10" y="48"/>
                </a:lnTo>
                <a:lnTo>
                  <a:pt x="6" y="44"/>
                </a:lnTo>
                <a:lnTo>
                  <a:pt x="2" y="40"/>
                </a:lnTo>
                <a:lnTo>
                  <a:pt x="0" y="34"/>
                </a:lnTo>
                <a:lnTo>
                  <a:pt x="0" y="26"/>
                </a:lnTo>
                <a:lnTo>
                  <a:pt x="0" y="18"/>
                </a:lnTo>
                <a:lnTo>
                  <a:pt x="2" y="12"/>
                </a:lnTo>
                <a:lnTo>
                  <a:pt x="6" y="8"/>
                </a:lnTo>
                <a:lnTo>
                  <a:pt x="12" y="4"/>
                </a:lnTo>
                <a:lnTo>
                  <a:pt x="16" y="2"/>
                </a:lnTo>
                <a:lnTo>
                  <a:pt x="22" y="0"/>
                </a:lnTo>
                <a:lnTo>
                  <a:pt x="28" y="2"/>
                </a:lnTo>
                <a:lnTo>
                  <a:pt x="34" y="4"/>
                </a:lnTo>
                <a:lnTo>
                  <a:pt x="36" y="8"/>
                </a:lnTo>
                <a:lnTo>
                  <a:pt x="38" y="12"/>
                </a:lnTo>
                <a:lnTo>
                  <a:pt x="38" y="14"/>
                </a:lnTo>
                <a:lnTo>
                  <a:pt x="36" y="16"/>
                </a:lnTo>
                <a:lnTo>
                  <a:pt x="34" y="16"/>
                </a:lnTo>
                <a:lnTo>
                  <a:pt x="30" y="16"/>
                </a:lnTo>
                <a:lnTo>
                  <a:pt x="30" y="14"/>
                </a:lnTo>
                <a:lnTo>
                  <a:pt x="28" y="12"/>
                </a:lnTo>
                <a:lnTo>
                  <a:pt x="28" y="10"/>
                </a:lnTo>
                <a:lnTo>
                  <a:pt x="28" y="8"/>
                </a:lnTo>
                <a:lnTo>
                  <a:pt x="26" y="6"/>
                </a:lnTo>
                <a:lnTo>
                  <a:pt x="24" y="4"/>
                </a:lnTo>
                <a:lnTo>
                  <a:pt x="20" y="4"/>
                </a:lnTo>
                <a:lnTo>
                  <a:pt x="16" y="4"/>
                </a:lnTo>
                <a:lnTo>
                  <a:pt x="12" y="8"/>
                </a:lnTo>
                <a:lnTo>
                  <a:pt x="10" y="14"/>
                </a:lnTo>
                <a:lnTo>
                  <a:pt x="8" y="20"/>
                </a:lnTo>
                <a:lnTo>
                  <a:pt x="10" y="28"/>
                </a:lnTo>
                <a:lnTo>
                  <a:pt x="12" y="36"/>
                </a:lnTo>
                <a:lnTo>
                  <a:pt x="16" y="40"/>
                </a:lnTo>
                <a:lnTo>
                  <a:pt x="20" y="42"/>
                </a:lnTo>
                <a:lnTo>
                  <a:pt x="24" y="42"/>
                </a:lnTo>
                <a:lnTo>
                  <a:pt x="30" y="42"/>
                </a:lnTo>
                <a:lnTo>
                  <a:pt x="34" y="40"/>
                </a:lnTo>
                <a:lnTo>
                  <a:pt x="36" y="36"/>
                </a:lnTo>
                <a:lnTo>
                  <a:pt x="40" y="30"/>
                </a:lnTo>
                <a:close/>
              </a:path>
            </a:pathLst>
          </a:custGeom>
          <a:solidFill>
            <a:srgbClr val="000000"/>
          </a:solidFill>
          <a:ln w="0">
            <a:solidFill>
              <a:srgbClr val="000000"/>
            </a:solidFill>
            <a:prstDash val="solid"/>
            <a:round/>
            <a:headEnd/>
            <a:tailEnd/>
          </a:ln>
        </p:spPr>
        <p:txBody>
          <a:bodyPr/>
          <a:lstStyle/>
          <a:p>
            <a:endParaRPr lang="en-US"/>
          </a:p>
        </p:txBody>
      </p:sp>
      <p:sp>
        <p:nvSpPr>
          <p:cNvPr id="14385" name="Freeform 53">
            <a:extLst>
              <a:ext uri="{FF2B5EF4-FFF2-40B4-BE49-F238E27FC236}">
                <a16:creationId xmlns:a16="http://schemas.microsoft.com/office/drawing/2014/main" id="{CB5BBD8E-32A5-F74A-A6E3-F7A79D6AEF57}"/>
              </a:ext>
            </a:extLst>
          </p:cNvPr>
          <p:cNvSpPr>
            <a:spLocks/>
          </p:cNvSpPr>
          <p:nvPr/>
        </p:nvSpPr>
        <p:spPr bwMode="auto">
          <a:xfrm>
            <a:off x="977900" y="2559050"/>
            <a:ext cx="82550" cy="120650"/>
          </a:xfrm>
          <a:custGeom>
            <a:avLst/>
            <a:gdLst>
              <a:gd name="T0" fmla="*/ 2147483647 w 52"/>
              <a:gd name="T1" fmla="*/ 2147483647 h 76"/>
              <a:gd name="T2" fmla="*/ 2147483647 w 52"/>
              <a:gd name="T3" fmla="*/ 2147483647 h 76"/>
              <a:gd name="T4" fmla="*/ 2147483647 w 52"/>
              <a:gd name="T5" fmla="*/ 2147483647 h 76"/>
              <a:gd name="T6" fmla="*/ 2147483647 w 52"/>
              <a:gd name="T7" fmla="*/ 2147483647 h 76"/>
              <a:gd name="T8" fmla="*/ 2147483647 w 52"/>
              <a:gd name="T9" fmla="*/ 2147483647 h 76"/>
              <a:gd name="T10" fmla="*/ 2147483647 w 52"/>
              <a:gd name="T11" fmla="*/ 2147483647 h 76"/>
              <a:gd name="T12" fmla="*/ 2147483647 w 52"/>
              <a:gd name="T13" fmla="*/ 2147483647 h 76"/>
              <a:gd name="T14" fmla="*/ 2147483647 w 52"/>
              <a:gd name="T15" fmla="*/ 2147483647 h 76"/>
              <a:gd name="T16" fmla="*/ 2147483647 w 52"/>
              <a:gd name="T17" fmla="*/ 2147483647 h 76"/>
              <a:gd name="T18" fmla="*/ 2147483647 w 52"/>
              <a:gd name="T19" fmla="*/ 2147483647 h 76"/>
              <a:gd name="T20" fmla="*/ 2147483647 w 52"/>
              <a:gd name="T21" fmla="*/ 2147483647 h 76"/>
              <a:gd name="T22" fmla="*/ 2147483647 w 52"/>
              <a:gd name="T23" fmla="*/ 2147483647 h 76"/>
              <a:gd name="T24" fmla="*/ 2147483647 w 52"/>
              <a:gd name="T25" fmla="*/ 2147483647 h 76"/>
              <a:gd name="T26" fmla="*/ 2147483647 w 52"/>
              <a:gd name="T27" fmla="*/ 2147483647 h 76"/>
              <a:gd name="T28" fmla="*/ 2147483647 w 52"/>
              <a:gd name="T29" fmla="*/ 2147483647 h 76"/>
              <a:gd name="T30" fmla="*/ 2147483647 w 52"/>
              <a:gd name="T31" fmla="*/ 2147483647 h 76"/>
              <a:gd name="T32" fmla="*/ 2147483647 w 52"/>
              <a:gd name="T33" fmla="*/ 2147483647 h 76"/>
              <a:gd name="T34" fmla="*/ 2147483647 w 52"/>
              <a:gd name="T35" fmla="*/ 2147483647 h 76"/>
              <a:gd name="T36" fmla="*/ 2147483647 w 52"/>
              <a:gd name="T37" fmla="*/ 2147483647 h 76"/>
              <a:gd name="T38" fmla="*/ 2147483647 w 52"/>
              <a:gd name="T39" fmla="*/ 2147483647 h 76"/>
              <a:gd name="T40" fmla="*/ 2147483647 w 52"/>
              <a:gd name="T41" fmla="*/ 2147483647 h 76"/>
              <a:gd name="T42" fmla="*/ 2147483647 w 52"/>
              <a:gd name="T43" fmla="*/ 2147483647 h 76"/>
              <a:gd name="T44" fmla="*/ 0 w 52"/>
              <a:gd name="T45" fmla="*/ 2147483647 h 76"/>
              <a:gd name="T46" fmla="*/ 2147483647 w 52"/>
              <a:gd name="T47" fmla="*/ 2147483647 h 76"/>
              <a:gd name="T48" fmla="*/ 2147483647 w 52"/>
              <a:gd name="T49" fmla="*/ 2147483647 h 76"/>
              <a:gd name="T50" fmla="*/ 2147483647 w 52"/>
              <a:gd name="T51" fmla="*/ 2147483647 h 76"/>
              <a:gd name="T52" fmla="*/ 2147483647 w 52"/>
              <a:gd name="T53" fmla="*/ 2147483647 h 76"/>
              <a:gd name="T54" fmla="*/ 2147483647 w 52"/>
              <a:gd name="T55" fmla="*/ 2147483647 h 76"/>
              <a:gd name="T56" fmla="*/ 2147483647 w 52"/>
              <a:gd name="T57" fmla="*/ 2147483647 h 76"/>
              <a:gd name="T58" fmla="*/ 2147483647 w 52"/>
              <a:gd name="T59" fmla="*/ 2147483647 h 76"/>
              <a:gd name="T60" fmla="*/ 0 w 52"/>
              <a:gd name="T61" fmla="*/ 2147483647 h 76"/>
              <a:gd name="T62" fmla="*/ 2147483647 w 52"/>
              <a:gd name="T63" fmla="*/ 0 h 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2"/>
              <a:gd name="T97" fmla="*/ 0 h 76"/>
              <a:gd name="T98" fmla="*/ 52 w 52"/>
              <a:gd name="T99" fmla="*/ 76 h 7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2" h="76">
                <a:moveTo>
                  <a:pt x="16" y="0"/>
                </a:moveTo>
                <a:lnTo>
                  <a:pt x="16" y="48"/>
                </a:lnTo>
                <a:lnTo>
                  <a:pt x="28" y="38"/>
                </a:lnTo>
                <a:lnTo>
                  <a:pt x="32" y="34"/>
                </a:lnTo>
                <a:lnTo>
                  <a:pt x="34" y="32"/>
                </a:lnTo>
                <a:lnTo>
                  <a:pt x="34" y="30"/>
                </a:lnTo>
                <a:lnTo>
                  <a:pt x="32" y="30"/>
                </a:lnTo>
                <a:lnTo>
                  <a:pt x="30" y="28"/>
                </a:lnTo>
                <a:lnTo>
                  <a:pt x="50" y="28"/>
                </a:lnTo>
                <a:lnTo>
                  <a:pt x="46" y="30"/>
                </a:lnTo>
                <a:lnTo>
                  <a:pt x="44" y="30"/>
                </a:lnTo>
                <a:lnTo>
                  <a:pt x="40" y="32"/>
                </a:lnTo>
                <a:lnTo>
                  <a:pt x="38" y="34"/>
                </a:lnTo>
                <a:lnTo>
                  <a:pt x="24" y="46"/>
                </a:lnTo>
                <a:lnTo>
                  <a:pt x="38" y="62"/>
                </a:lnTo>
                <a:lnTo>
                  <a:pt x="40" y="66"/>
                </a:lnTo>
                <a:lnTo>
                  <a:pt x="42" y="68"/>
                </a:lnTo>
                <a:lnTo>
                  <a:pt x="44" y="70"/>
                </a:lnTo>
                <a:lnTo>
                  <a:pt x="46" y="72"/>
                </a:lnTo>
                <a:lnTo>
                  <a:pt x="48" y="74"/>
                </a:lnTo>
                <a:lnTo>
                  <a:pt x="50" y="74"/>
                </a:lnTo>
                <a:lnTo>
                  <a:pt x="52" y="74"/>
                </a:lnTo>
                <a:lnTo>
                  <a:pt x="52" y="76"/>
                </a:lnTo>
                <a:lnTo>
                  <a:pt x="30" y="76"/>
                </a:lnTo>
                <a:lnTo>
                  <a:pt x="30" y="74"/>
                </a:lnTo>
                <a:lnTo>
                  <a:pt x="32" y="74"/>
                </a:lnTo>
                <a:lnTo>
                  <a:pt x="34" y="74"/>
                </a:lnTo>
                <a:lnTo>
                  <a:pt x="34" y="72"/>
                </a:lnTo>
                <a:lnTo>
                  <a:pt x="32" y="70"/>
                </a:lnTo>
                <a:lnTo>
                  <a:pt x="32" y="68"/>
                </a:lnTo>
                <a:lnTo>
                  <a:pt x="16" y="48"/>
                </a:lnTo>
                <a:lnTo>
                  <a:pt x="16" y="64"/>
                </a:lnTo>
                <a:lnTo>
                  <a:pt x="16" y="70"/>
                </a:lnTo>
                <a:lnTo>
                  <a:pt x="16" y="72"/>
                </a:lnTo>
                <a:lnTo>
                  <a:pt x="16" y="74"/>
                </a:lnTo>
                <a:lnTo>
                  <a:pt x="18" y="74"/>
                </a:lnTo>
                <a:lnTo>
                  <a:pt x="20" y="74"/>
                </a:lnTo>
                <a:lnTo>
                  <a:pt x="22" y="74"/>
                </a:lnTo>
                <a:lnTo>
                  <a:pt x="22" y="76"/>
                </a:lnTo>
                <a:lnTo>
                  <a:pt x="0" y="76"/>
                </a:lnTo>
                <a:lnTo>
                  <a:pt x="0" y="74"/>
                </a:lnTo>
                <a:lnTo>
                  <a:pt x="2" y="74"/>
                </a:lnTo>
                <a:lnTo>
                  <a:pt x="4" y="74"/>
                </a:lnTo>
                <a:lnTo>
                  <a:pt x="6" y="72"/>
                </a:lnTo>
                <a:lnTo>
                  <a:pt x="6" y="68"/>
                </a:lnTo>
                <a:lnTo>
                  <a:pt x="6" y="64"/>
                </a:lnTo>
                <a:lnTo>
                  <a:pt x="6" y="20"/>
                </a:lnTo>
                <a:lnTo>
                  <a:pt x="6" y="14"/>
                </a:lnTo>
                <a:lnTo>
                  <a:pt x="6" y="10"/>
                </a:lnTo>
                <a:lnTo>
                  <a:pt x="6" y="8"/>
                </a:lnTo>
                <a:lnTo>
                  <a:pt x="4" y="6"/>
                </a:lnTo>
                <a:lnTo>
                  <a:pt x="2" y="6"/>
                </a:lnTo>
                <a:lnTo>
                  <a:pt x="0" y="8"/>
                </a:lnTo>
                <a:lnTo>
                  <a:pt x="0" y="6"/>
                </a:lnTo>
                <a:lnTo>
                  <a:pt x="14" y="0"/>
                </a:lnTo>
                <a:lnTo>
                  <a:pt x="16" y="0"/>
                </a:lnTo>
                <a:close/>
              </a:path>
            </a:pathLst>
          </a:custGeom>
          <a:solidFill>
            <a:srgbClr val="000000"/>
          </a:solidFill>
          <a:ln w="0">
            <a:solidFill>
              <a:srgbClr val="000000"/>
            </a:solidFill>
            <a:prstDash val="solid"/>
            <a:round/>
            <a:headEnd/>
            <a:tailEnd/>
          </a:ln>
        </p:spPr>
        <p:txBody>
          <a:bodyPr/>
          <a:lstStyle/>
          <a:p>
            <a:endParaRPr lang="en-US"/>
          </a:p>
        </p:txBody>
      </p:sp>
      <p:sp>
        <p:nvSpPr>
          <p:cNvPr id="14386" name="Freeform 54">
            <a:extLst>
              <a:ext uri="{FF2B5EF4-FFF2-40B4-BE49-F238E27FC236}">
                <a16:creationId xmlns:a16="http://schemas.microsoft.com/office/drawing/2014/main" id="{D429A093-8373-DB4E-B375-15FCBA9D3823}"/>
              </a:ext>
            </a:extLst>
          </p:cNvPr>
          <p:cNvSpPr>
            <a:spLocks noEditPoints="1"/>
          </p:cNvSpPr>
          <p:nvPr/>
        </p:nvSpPr>
        <p:spPr bwMode="auto">
          <a:xfrm>
            <a:off x="1111250" y="2600325"/>
            <a:ext cx="73025" cy="82550"/>
          </a:xfrm>
          <a:custGeom>
            <a:avLst/>
            <a:gdLst>
              <a:gd name="T0" fmla="*/ 2147483647 w 46"/>
              <a:gd name="T1" fmla="*/ 0 h 52"/>
              <a:gd name="T2" fmla="*/ 2147483647 w 46"/>
              <a:gd name="T3" fmla="*/ 2147483647 h 52"/>
              <a:gd name="T4" fmla="*/ 2147483647 w 46"/>
              <a:gd name="T5" fmla="*/ 2147483647 h 52"/>
              <a:gd name="T6" fmla="*/ 2147483647 w 46"/>
              <a:gd name="T7" fmla="*/ 2147483647 h 52"/>
              <a:gd name="T8" fmla="*/ 2147483647 w 46"/>
              <a:gd name="T9" fmla="*/ 2147483647 h 52"/>
              <a:gd name="T10" fmla="*/ 2147483647 w 46"/>
              <a:gd name="T11" fmla="*/ 2147483647 h 52"/>
              <a:gd name="T12" fmla="*/ 2147483647 w 46"/>
              <a:gd name="T13" fmla="*/ 2147483647 h 52"/>
              <a:gd name="T14" fmla="*/ 2147483647 w 46"/>
              <a:gd name="T15" fmla="*/ 2147483647 h 52"/>
              <a:gd name="T16" fmla="*/ 2147483647 w 46"/>
              <a:gd name="T17" fmla="*/ 2147483647 h 52"/>
              <a:gd name="T18" fmla="*/ 2147483647 w 46"/>
              <a:gd name="T19" fmla="*/ 2147483647 h 52"/>
              <a:gd name="T20" fmla="*/ 2147483647 w 46"/>
              <a:gd name="T21" fmla="*/ 2147483647 h 52"/>
              <a:gd name="T22" fmla="*/ 2147483647 w 46"/>
              <a:gd name="T23" fmla="*/ 2147483647 h 52"/>
              <a:gd name="T24" fmla="*/ 2147483647 w 46"/>
              <a:gd name="T25" fmla="*/ 2147483647 h 52"/>
              <a:gd name="T26" fmla="*/ 2147483647 w 46"/>
              <a:gd name="T27" fmla="*/ 2147483647 h 52"/>
              <a:gd name="T28" fmla="*/ 2147483647 w 46"/>
              <a:gd name="T29" fmla="*/ 2147483647 h 52"/>
              <a:gd name="T30" fmla="*/ 0 w 46"/>
              <a:gd name="T31" fmla="*/ 2147483647 h 52"/>
              <a:gd name="T32" fmla="*/ 0 w 46"/>
              <a:gd name="T33" fmla="*/ 2147483647 h 52"/>
              <a:gd name="T34" fmla="*/ 0 w 46"/>
              <a:gd name="T35" fmla="*/ 2147483647 h 52"/>
              <a:gd name="T36" fmla="*/ 2147483647 w 46"/>
              <a:gd name="T37" fmla="*/ 2147483647 h 52"/>
              <a:gd name="T38" fmla="*/ 2147483647 w 46"/>
              <a:gd name="T39" fmla="*/ 2147483647 h 52"/>
              <a:gd name="T40" fmla="*/ 2147483647 w 46"/>
              <a:gd name="T41" fmla="*/ 2147483647 h 52"/>
              <a:gd name="T42" fmla="*/ 2147483647 w 46"/>
              <a:gd name="T43" fmla="*/ 2147483647 h 52"/>
              <a:gd name="T44" fmla="*/ 2147483647 w 46"/>
              <a:gd name="T45" fmla="*/ 0 h 52"/>
              <a:gd name="T46" fmla="*/ 2147483647 w 46"/>
              <a:gd name="T47" fmla="*/ 2147483647 h 52"/>
              <a:gd name="T48" fmla="*/ 2147483647 w 46"/>
              <a:gd name="T49" fmla="*/ 2147483647 h 52"/>
              <a:gd name="T50" fmla="*/ 2147483647 w 46"/>
              <a:gd name="T51" fmla="*/ 2147483647 h 52"/>
              <a:gd name="T52" fmla="*/ 2147483647 w 46"/>
              <a:gd name="T53" fmla="*/ 2147483647 h 52"/>
              <a:gd name="T54" fmla="*/ 2147483647 w 46"/>
              <a:gd name="T55" fmla="*/ 2147483647 h 52"/>
              <a:gd name="T56" fmla="*/ 2147483647 w 46"/>
              <a:gd name="T57" fmla="*/ 2147483647 h 52"/>
              <a:gd name="T58" fmla="*/ 2147483647 w 46"/>
              <a:gd name="T59" fmla="*/ 2147483647 h 52"/>
              <a:gd name="T60" fmla="*/ 2147483647 w 46"/>
              <a:gd name="T61" fmla="*/ 2147483647 h 52"/>
              <a:gd name="T62" fmla="*/ 2147483647 w 46"/>
              <a:gd name="T63" fmla="*/ 2147483647 h 52"/>
              <a:gd name="T64" fmla="*/ 2147483647 w 46"/>
              <a:gd name="T65" fmla="*/ 2147483647 h 52"/>
              <a:gd name="T66" fmla="*/ 2147483647 w 46"/>
              <a:gd name="T67" fmla="*/ 2147483647 h 52"/>
              <a:gd name="T68" fmla="*/ 2147483647 w 46"/>
              <a:gd name="T69" fmla="*/ 2147483647 h 52"/>
              <a:gd name="T70" fmla="*/ 2147483647 w 46"/>
              <a:gd name="T71" fmla="*/ 2147483647 h 52"/>
              <a:gd name="T72" fmla="*/ 2147483647 w 46"/>
              <a:gd name="T73" fmla="*/ 2147483647 h 52"/>
              <a:gd name="T74" fmla="*/ 2147483647 w 46"/>
              <a:gd name="T75" fmla="*/ 2147483647 h 52"/>
              <a:gd name="T76" fmla="*/ 2147483647 w 46"/>
              <a:gd name="T77" fmla="*/ 2147483647 h 52"/>
              <a:gd name="T78" fmla="*/ 2147483647 w 46"/>
              <a:gd name="T79" fmla="*/ 2147483647 h 52"/>
              <a:gd name="T80" fmla="*/ 2147483647 w 46"/>
              <a:gd name="T81" fmla="*/ 2147483647 h 52"/>
              <a:gd name="T82" fmla="*/ 2147483647 w 46"/>
              <a:gd name="T83" fmla="*/ 2147483647 h 52"/>
              <a:gd name="T84" fmla="*/ 2147483647 w 46"/>
              <a:gd name="T85" fmla="*/ 2147483647 h 52"/>
              <a:gd name="T86" fmla="*/ 2147483647 w 46"/>
              <a:gd name="T87" fmla="*/ 2147483647 h 52"/>
              <a:gd name="T88" fmla="*/ 2147483647 w 46"/>
              <a:gd name="T89" fmla="*/ 2147483647 h 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6"/>
              <a:gd name="T136" fmla="*/ 0 h 52"/>
              <a:gd name="T137" fmla="*/ 46 w 46"/>
              <a:gd name="T138" fmla="*/ 52 h 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6" h="52">
                <a:moveTo>
                  <a:pt x="22" y="0"/>
                </a:moveTo>
                <a:lnTo>
                  <a:pt x="28" y="2"/>
                </a:lnTo>
                <a:lnTo>
                  <a:pt x="34" y="4"/>
                </a:lnTo>
                <a:lnTo>
                  <a:pt x="40" y="8"/>
                </a:lnTo>
                <a:lnTo>
                  <a:pt x="44" y="16"/>
                </a:lnTo>
                <a:lnTo>
                  <a:pt x="46" y="24"/>
                </a:lnTo>
                <a:lnTo>
                  <a:pt x="44" y="32"/>
                </a:lnTo>
                <a:lnTo>
                  <a:pt x="42" y="38"/>
                </a:lnTo>
                <a:lnTo>
                  <a:pt x="38" y="44"/>
                </a:lnTo>
                <a:lnTo>
                  <a:pt x="34" y="48"/>
                </a:lnTo>
                <a:lnTo>
                  <a:pt x="28" y="50"/>
                </a:lnTo>
                <a:lnTo>
                  <a:pt x="22" y="52"/>
                </a:lnTo>
                <a:lnTo>
                  <a:pt x="14" y="50"/>
                </a:lnTo>
                <a:lnTo>
                  <a:pt x="10" y="48"/>
                </a:lnTo>
                <a:lnTo>
                  <a:pt x="4" y="42"/>
                </a:lnTo>
                <a:lnTo>
                  <a:pt x="0" y="34"/>
                </a:lnTo>
                <a:lnTo>
                  <a:pt x="0" y="26"/>
                </a:lnTo>
                <a:lnTo>
                  <a:pt x="0" y="20"/>
                </a:lnTo>
                <a:lnTo>
                  <a:pt x="2" y="14"/>
                </a:lnTo>
                <a:lnTo>
                  <a:pt x="6" y="8"/>
                </a:lnTo>
                <a:lnTo>
                  <a:pt x="10" y="4"/>
                </a:lnTo>
                <a:lnTo>
                  <a:pt x="16" y="2"/>
                </a:lnTo>
                <a:lnTo>
                  <a:pt x="22" y="0"/>
                </a:lnTo>
                <a:close/>
                <a:moveTo>
                  <a:pt x="20" y="4"/>
                </a:moveTo>
                <a:lnTo>
                  <a:pt x="18" y="4"/>
                </a:lnTo>
                <a:lnTo>
                  <a:pt x="14" y="6"/>
                </a:lnTo>
                <a:lnTo>
                  <a:pt x="12" y="8"/>
                </a:lnTo>
                <a:lnTo>
                  <a:pt x="10" y="12"/>
                </a:lnTo>
                <a:lnTo>
                  <a:pt x="8" y="16"/>
                </a:lnTo>
                <a:lnTo>
                  <a:pt x="8" y="22"/>
                </a:lnTo>
                <a:lnTo>
                  <a:pt x="10" y="32"/>
                </a:lnTo>
                <a:lnTo>
                  <a:pt x="12" y="40"/>
                </a:lnTo>
                <a:lnTo>
                  <a:pt x="16" y="44"/>
                </a:lnTo>
                <a:lnTo>
                  <a:pt x="20" y="46"/>
                </a:lnTo>
                <a:lnTo>
                  <a:pt x="24" y="48"/>
                </a:lnTo>
                <a:lnTo>
                  <a:pt x="28" y="46"/>
                </a:lnTo>
                <a:lnTo>
                  <a:pt x="32" y="44"/>
                </a:lnTo>
                <a:lnTo>
                  <a:pt x="34" y="40"/>
                </a:lnTo>
                <a:lnTo>
                  <a:pt x="36" y="36"/>
                </a:lnTo>
                <a:lnTo>
                  <a:pt x="36" y="30"/>
                </a:lnTo>
                <a:lnTo>
                  <a:pt x="36" y="22"/>
                </a:lnTo>
                <a:lnTo>
                  <a:pt x="34" y="14"/>
                </a:lnTo>
                <a:lnTo>
                  <a:pt x="30" y="8"/>
                </a:lnTo>
                <a:lnTo>
                  <a:pt x="26" y="6"/>
                </a:lnTo>
                <a:lnTo>
                  <a:pt x="20" y="4"/>
                </a:lnTo>
                <a:close/>
              </a:path>
            </a:pathLst>
          </a:custGeom>
          <a:solidFill>
            <a:srgbClr val="000000"/>
          </a:solidFill>
          <a:ln w="0">
            <a:solidFill>
              <a:srgbClr val="000000"/>
            </a:solidFill>
            <a:prstDash val="solid"/>
            <a:round/>
            <a:headEnd/>
            <a:tailEnd/>
          </a:ln>
        </p:spPr>
        <p:txBody>
          <a:bodyPr/>
          <a:lstStyle/>
          <a:p>
            <a:endParaRPr lang="en-US"/>
          </a:p>
        </p:txBody>
      </p:sp>
      <p:sp>
        <p:nvSpPr>
          <p:cNvPr id="14387" name="Freeform 55">
            <a:extLst>
              <a:ext uri="{FF2B5EF4-FFF2-40B4-BE49-F238E27FC236}">
                <a16:creationId xmlns:a16="http://schemas.microsoft.com/office/drawing/2014/main" id="{E1F238B8-0E76-FB41-B68E-3193EA1A6CE5}"/>
              </a:ext>
            </a:extLst>
          </p:cNvPr>
          <p:cNvSpPr>
            <a:spLocks/>
          </p:cNvSpPr>
          <p:nvPr/>
        </p:nvSpPr>
        <p:spPr bwMode="auto">
          <a:xfrm>
            <a:off x="1196975" y="2559050"/>
            <a:ext cx="66675" cy="120650"/>
          </a:xfrm>
          <a:custGeom>
            <a:avLst/>
            <a:gdLst>
              <a:gd name="T0" fmla="*/ 2147483647 w 42"/>
              <a:gd name="T1" fmla="*/ 2147483647 h 76"/>
              <a:gd name="T2" fmla="*/ 2147483647 w 42"/>
              <a:gd name="T3" fmla="*/ 2147483647 h 76"/>
              <a:gd name="T4" fmla="*/ 2147483647 w 42"/>
              <a:gd name="T5" fmla="*/ 2147483647 h 76"/>
              <a:gd name="T6" fmla="*/ 2147483647 w 42"/>
              <a:gd name="T7" fmla="*/ 2147483647 h 76"/>
              <a:gd name="T8" fmla="*/ 2147483647 w 42"/>
              <a:gd name="T9" fmla="*/ 2147483647 h 76"/>
              <a:gd name="T10" fmla="*/ 2147483647 w 42"/>
              <a:gd name="T11" fmla="*/ 2147483647 h 76"/>
              <a:gd name="T12" fmla="*/ 2147483647 w 42"/>
              <a:gd name="T13" fmla="*/ 2147483647 h 76"/>
              <a:gd name="T14" fmla="*/ 2147483647 w 42"/>
              <a:gd name="T15" fmla="*/ 2147483647 h 76"/>
              <a:gd name="T16" fmla="*/ 0 w 42"/>
              <a:gd name="T17" fmla="*/ 2147483647 h 76"/>
              <a:gd name="T18" fmla="*/ 0 w 42"/>
              <a:gd name="T19" fmla="*/ 2147483647 h 76"/>
              <a:gd name="T20" fmla="*/ 2147483647 w 42"/>
              <a:gd name="T21" fmla="*/ 2147483647 h 76"/>
              <a:gd name="T22" fmla="*/ 2147483647 w 42"/>
              <a:gd name="T23" fmla="*/ 2147483647 h 76"/>
              <a:gd name="T24" fmla="*/ 2147483647 w 42"/>
              <a:gd name="T25" fmla="*/ 2147483647 h 76"/>
              <a:gd name="T26" fmla="*/ 2147483647 w 42"/>
              <a:gd name="T27" fmla="*/ 2147483647 h 76"/>
              <a:gd name="T28" fmla="*/ 2147483647 w 42"/>
              <a:gd name="T29" fmla="*/ 2147483647 h 76"/>
              <a:gd name="T30" fmla="*/ 2147483647 w 42"/>
              <a:gd name="T31" fmla="*/ 2147483647 h 76"/>
              <a:gd name="T32" fmla="*/ 2147483647 w 42"/>
              <a:gd name="T33" fmla="*/ 2147483647 h 76"/>
              <a:gd name="T34" fmla="*/ 2147483647 w 42"/>
              <a:gd name="T35" fmla="*/ 2147483647 h 76"/>
              <a:gd name="T36" fmla="*/ 0 w 42"/>
              <a:gd name="T37" fmla="*/ 2147483647 h 76"/>
              <a:gd name="T38" fmla="*/ 0 w 42"/>
              <a:gd name="T39" fmla="*/ 2147483647 h 76"/>
              <a:gd name="T40" fmla="*/ 2147483647 w 42"/>
              <a:gd name="T41" fmla="*/ 2147483647 h 76"/>
              <a:gd name="T42" fmla="*/ 2147483647 w 42"/>
              <a:gd name="T43" fmla="*/ 2147483647 h 76"/>
              <a:gd name="T44" fmla="*/ 2147483647 w 42"/>
              <a:gd name="T45" fmla="*/ 2147483647 h 76"/>
              <a:gd name="T46" fmla="*/ 2147483647 w 42"/>
              <a:gd name="T47" fmla="*/ 2147483647 h 76"/>
              <a:gd name="T48" fmla="*/ 2147483647 w 42"/>
              <a:gd name="T49" fmla="*/ 2147483647 h 76"/>
              <a:gd name="T50" fmla="*/ 2147483647 w 42"/>
              <a:gd name="T51" fmla="*/ 2147483647 h 76"/>
              <a:gd name="T52" fmla="*/ 2147483647 w 42"/>
              <a:gd name="T53" fmla="*/ 2147483647 h 76"/>
              <a:gd name="T54" fmla="*/ 2147483647 w 42"/>
              <a:gd name="T55" fmla="*/ 0 h 76"/>
              <a:gd name="T56" fmla="*/ 2147483647 w 42"/>
              <a:gd name="T57" fmla="*/ 2147483647 h 76"/>
              <a:gd name="T58" fmla="*/ 2147483647 w 42"/>
              <a:gd name="T59" fmla="*/ 2147483647 h 76"/>
              <a:gd name="T60" fmla="*/ 2147483647 w 42"/>
              <a:gd name="T61" fmla="*/ 2147483647 h 76"/>
              <a:gd name="T62" fmla="*/ 2147483647 w 42"/>
              <a:gd name="T63" fmla="*/ 2147483647 h 76"/>
              <a:gd name="T64" fmla="*/ 2147483647 w 42"/>
              <a:gd name="T65" fmla="*/ 2147483647 h 76"/>
              <a:gd name="T66" fmla="*/ 2147483647 w 42"/>
              <a:gd name="T67" fmla="*/ 2147483647 h 76"/>
              <a:gd name="T68" fmla="*/ 2147483647 w 42"/>
              <a:gd name="T69" fmla="*/ 2147483647 h 76"/>
              <a:gd name="T70" fmla="*/ 2147483647 w 42"/>
              <a:gd name="T71" fmla="*/ 2147483647 h 76"/>
              <a:gd name="T72" fmla="*/ 2147483647 w 42"/>
              <a:gd name="T73" fmla="*/ 2147483647 h 76"/>
              <a:gd name="T74" fmla="*/ 2147483647 w 42"/>
              <a:gd name="T75" fmla="*/ 2147483647 h 76"/>
              <a:gd name="T76" fmla="*/ 2147483647 w 42"/>
              <a:gd name="T77" fmla="*/ 2147483647 h 76"/>
              <a:gd name="T78" fmla="*/ 2147483647 w 42"/>
              <a:gd name="T79" fmla="*/ 2147483647 h 76"/>
              <a:gd name="T80" fmla="*/ 2147483647 w 42"/>
              <a:gd name="T81" fmla="*/ 2147483647 h 76"/>
              <a:gd name="T82" fmla="*/ 2147483647 w 42"/>
              <a:gd name="T83" fmla="*/ 2147483647 h 76"/>
              <a:gd name="T84" fmla="*/ 2147483647 w 42"/>
              <a:gd name="T85" fmla="*/ 2147483647 h 76"/>
              <a:gd name="T86" fmla="*/ 2147483647 w 42"/>
              <a:gd name="T87" fmla="*/ 2147483647 h 76"/>
              <a:gd name="T88" fmla="*/ 2147483647 w 42"/>
              <a:gd name="T89" fmla="*/ 2147483647 h 76"/>
              <a:gd name="T90" fmla="*/ 2147483647 w 42"/>
              <a:gd name="T91" fmla="*/ 2147483647 h 76"/>
              <a:gd name="T92" fmla="*/ 2147483647 w 42"/>
              <a:gd name="T93" fmla="*/ 2147483647 h 76"/>
              <a:gd name="T94" fmla="*/ 2147483647 w 42"/>
              <a:gd name="T95" fmla="*/ 2147483647 h 76"/>
              <a:gd name="T96" fmla="*/ 2147483647 w 42"/>
              <a:gd name="T97" fmla="*/ 2147483647 h 76"/>
              <a:gd name="T98" fmla="*/ 2147483647 w 42"/>
              <a:gd name="T99" fmla="*/ 2147483647 h 76"/>
              <a:gd name="T100" fmla="*/ 2147483647 w 42"/>
              <a:gd name="T101" fmla="*/ 2147483647 h 76"/>
              <a:gd name="T102" fmla="*/ 2147483647 w 42"/>
              <a:gd name="T103" fmla="*/ 2147483647 h 76"/>
              <a:gd name="T104" fmla="*/ 2147483647 w 42"/>
              <a:gd name="T105" fmla="*/ 2147483647 h 76"/>
              <a:gd name="T106" fmla="*/ 2147483647 w 42"/>
              <a:gd name="T107" fmla="*/ 2147483647 h 76"/>
              <a:gd name="T108" fmla="*/ 2147483647 w 42"/>
              <a:gd name="T109" fmla="*/ 2147483647 h 7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2"/>
              <a:gd name="T166" fmla="*/ 0 h 76"/>
              <a:gd name="T167" fmla="*/ 42 w 42"/>
              <a:gd name="T168" fmla="*/ 76 h 7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2" h="76">
                <a:moveTo>
                  <a:pt x="18" y="30"/>
                </a:moveTo>
                <a:lnTo>
                  <a:pt x="18" y="64"/>
                </a:lnTo>
                <a:lnTo>
                  <a:pt x="18" y="70"/>
                </a:lnTo>
                <a:lnTo>
                  <a:pt x="18" y="72"/>
                </a:lnTo>
                <a:lnTo>
                  <a:pt x="20" y="74"/>
                </a:lnTo>
                <a:lnTo>
                  <a:pt x="24" y="74"/>
                </a:lnTo>
                <a:lnTo>
                  <a:pt x="28" y="74"/>
                </a:lnTo>
                <a:lnTo>
                  <a:pt x="28" y="76"/>
                </a:lnTo>
                <a:lnTo>
                  <a:pt x="0" y="76"/>
                </a:lnTo>
                <a:lnTo>
                  <a:pt x="0" y="74"/>
                </a:lnTo>
                <a:lnTo>
                  <a:pt x="2" y="74"/>
                </a:lnTo>
                <a:lnTo>
                  <a:pt x="4" y="74"/>
                </a:lnTo>
                <a:lnTo>
                  <a:pt x="6" y="74"/>
                </a:lnTo>
                <a:lnTo>
                  <a:pt x="6" y="72"/>
                </a:lnTo>
                <a:lnTo>
                  <a:pt x="8" y="70"/>
                </a:lnTo>
                <a:lnTo>
                  <a:pt x="8" y="68"/>
                </a:lnTo>
                <a:lnTo>
                  <a:pt x="8" y="64"/>
                </a:lnTo>
                <a:lnTo>
                  <a:pt x="8" y="30"/>
                </a:lnTo>
                <a:lnTo>
                  <a:pt x="0" y="30"/>
                </a:lnTo>
                <a:lnTo>
                  <a:pt x="0" y="28"/>
                </a:lnTo>
                <a:lnTo>
                  <a:pt x="8" y="28"/>
                </a:lnTo>
                <a:lnTo>
                  <a:pt x="8" y="24"/>
                </a:lnTo>
                <a:lnTo>
                  <a:pt x="8" y="18"/>
                </a:lnTo>
                <a:lnTo>
                  <a:pt x="10" y="12"/>
                </a:lnTo>
                <a:lnTo>
                  <a:pt x="14" y="8"/>
                </a:lnTo>
                <a:lnTo>
                  <a:pt x="18" y="4"/>
                </a:lnTo>
                <a:lnTo>
                  <a:pt x="22" y="2"/>
                </a:lnTo>
                <a:lnTo>
                  <a:pt x="28" y="0"/>
                </a:lnTo>
                <a:lnTo>
                  <a:pt x="34" y="2"/>
                </a:lnTo>
                <a:lnTo>
                  <a:pt x="38" y="4"/>
                </a:lnTo>
                <a:lnTo>
                  <a:pt x="42" y="6"/>
                </a:lnTo>
                <a:lnTo>
                  <a:pt x="42" y="10"/>
                </a:lnTo>
                <a:lnTo>
                  <a:pt x="42" y="12"/>
                </a:lnTo>
                <a:lnTo>
                  <a:pt x="40" y="12"/>
                </a:lnTo>
                <a:lnTo>
                  <a:pt x="40" y="14"/>
                </a:lnTo>
                <a:lnTo>
                  <a:pt x="38" y="14"/>
                </a:lnTo>
                <a:lnTo>
                  <a:pt x="36" y="14"/>
                </a:lnTo>
                <a:lnTo>
                  <a:pt x="34" y="14"/>
                </a:lnTo>
                <a:lnTo>
                  <a:pt x="34" y="12"/>
                </a:lnTo>
                <a:lnTo>
                  <a:pt x="32" y="10"/>
                </a:lnTo>
                <a:lnTo>
                  <a:pt x="30" y="6"/>
                </a:lnTo>
                <a:lnTo>
                  <a:pt x="28" y="6"/>
                </a:lnTo>
                <a:lnTo>
                  <a:pt x="26" y="4"/>
                </a:lnTo>
                <a:lnTo>
                  <a:pt x="24" y="4"/>
                </a:lnTo>
                <a:lnTo>
                  <a:pt x="22" y="4"/>
                </a:lnTo>
                <a:lnTo>
                  <a:pt x="20" y="6"/>
                </a:lnTo>
                <a:lnTo>
                  <a:pt x="18" y="8"/>
                </a:lnTo>
                <a:lnTo>
                  <a:pt x="18" y="10"/>
                </a:lnTo>
                <a:lnTo>
                  <a:pt x="18" y="12"/>
                </a:lnTo>
                <a:lnTo>
                  <a:pt x="18" y="18"/>
                </a:lnTo>
                <a:lnTo>
                  <a:pt x="18" y="24"/>
                </a:lnTo>
                <a:lnTo>
                  <a:pt x="18" y="28"/>
                </a:lnTo>
                <a:lnTo>
                  <a:pt x="30" y="28"/>
                </a:lnTo>
                <a:lnTo>
                  <a:pt x="30" y="30"/>
                </a:lnTo>
                <a:lnTo>
                  <a:pt x="18" y="30"/>
                </a:lnTo>
                <a:close/>
              </a:path>
            </a:pathLst>
          </a:custGeom>
          <a:solidFill>
            <a:srgbClr val="000000"/>
          </a:solidFill>
          <a:ln w="0">
            <a:solidFill>
              <a:srgbClr val="000000"/>
            </a:solidFill>
            <a:prstDash val="solid"/>
            <a:round/>
            <a:headEnd/>
            <a:tailEnd/>
          </a:ln>
        </p:spPr>
        <p:txBody>
          <a:bodyPr/>
          <a:lstStyle/>
          <a:p>
            <a:endParaRPr lang="en-US"/>
          </a:p>
        </p:txBody>
      </p:sp>
      <p:sp>
        <p:nvSpPr>
          <p:cNvPr id="14388" name="Freeform 56">
            <a:extLst>
              <a:ext uri="{FF2B5EF4-FFF2-40B4-BE49-F238E27FC236}">
                <a16:creationId xmlns:a16="http://schemas.microsoft.com/office/drawing/2014/main" id="{0337F59D-E0A4-F544-ACED-8AD79BCE0EA4}"/>
              </a:ext>
            </a:extLst>
          </p:cNvPr>
          <p:cNvSpPr>
            <a:spLocks noEditPoints="1"/>
          </p:cNvSpPr>
          <p:nvPr/>
        </p:nvSpPr>
        <p:spPr bwMode="auto">
          <a:xfrm>
            <a:off x="1289050" y="2562225"/>
            <a:ext cx="120650" cy="117475"/>
          </a:xfrm>
          <a:custGeom>
            <a:avLst/>
            <a:gdLst>
              <a:gd name="T0" fmla="*/ 2147483647 w 76"/>
              <a:gd name="T1" fmla="*/ 2147483647 h 74"/>
              <a:gd name="T2" fmla="*/ 2147483647 w 76"/>
              <a:gd name="T3" fmla="*/ 2147483647 h 74"/>
              <a:gd name="T4" fmla="*/ 2147483647 w 76"/>
              <a:gd name="T5" fmla="*/ 2147483647 h 74"/>
              <a:gd name="T6" fmla="*/ 2147483647 w 76"/>
              <a:gd name="T7" fmla="*/ 2147483647 h 74"/>
              <a:gd name="T8" fmla="*/ 2147483647 w 76"/>
              <a:gd name="T9" fmla="*/ 2147483647 h 74"/>
              <a:gd name="T10" fmla="*/ 2147483647 w 76"/>
              <a:gd name="T11" fmla="*/ 2147483647 h 74"/>
              <a:gd name="T12" fmla="*/ 2147483647 w 76"/>
              <a:gd name="T13" fmla="*/ 2147483647 h 74"/>
              <a:gd name="T14" fmla="*/ 2147483647 w 76"/>
              <a:gd name="T15" fmla="*/ 2147483647 h 74"/>
              <a:gd name="T16" fmla="*/ 2147483647 w 76"/>
              <a:gd name="T17" fmla="*/ 2147483647 h 74"/>
              <a:gd name="T18" fmla="*/ 2147483647 w 76"/>
              <a:gd name="T19" fmla="*/ 2147483647 h 74"/>
              <a:gd name="T20" fmla="*/ 0 w 76"/>
              <a:gd name="T21" fmla="*/ 2147483647 h 74"/>
              <a:gd name="T22" fmla="*/ 0 w 76"/>
              <a:gd name="T23" fmla="*/ 2147483647 h 74"/>
              <a:gd name="T24" fmla="*/ 2147483647 w 76"/>
              <a:gd name="T25" fmla="*/ 2147483647 h 74"/>
              <a:gd name="T26" fmla="*/ 2147483647 w 76"/>
              <a:gd name="T27" fmla="*/ 2147483647 h 74"/>
              <a:gd name="T28" fmla="*/ 2147483647 w 76"/>
              <a:gd name="T29" fmla="*/ 2147483647 h 74"/>
              <a:gd name="T30" fmla="*/ 2147483647 w 76"/>
              <a:gd name="T31" fmla="*/ 2147483647 h 74"/>
              <a:gd name="T32" fmla="*/ 2147483647 w 76"/>
              <a:gd name="T33" fmla="*/ 0 h 74"/>
              <a:gd name="T34" fmla="*/ 2147483647 w 76"/>
              <a:gd name="T35" fmla="*/ 0 h 74"/>
              <a:gd name="T36" fmla="*/ 2147483647 w 76"/>
              <a:gd name="T37" fmla="*/ 2147483647 h 74"/>
              <a:gd name="T38" fmla="*/ 2147483647 w 76"/>
              <a:gd name="T39" fmla="*/ 2147483647 h 74"/>
              <a:gd name="T40" fmla="*/ 2147483647 w 76"/>
              <a:gd name="T41" fmla="*/ 2147483647 h 74"/>
              <a:gd name="T42" fmla="*/ 2147483647 w 76"/>
              <a:gd name="T43" fmla="*/ 2147483647 h 74"/>
              <a:gd name="T44" fmla="*/ 2147483647 w 76"/>
              <a:gd name="T45" fmla="*/ 2147483647 h 74"/>
              <a:gd name="T46" fmla="*/ 2147483647 w 76"/>
              <a:gd name="T47" fmla="*/ 2147483647 h 74"/>
              <a:gd name="T48" fmla="*/ 2147483647 w 76"/>
              <a:gd name="T49" fmla="*/ 2147483647 h 74"/>
              <a:gd name="T50" fmla="*/ 2147483647 w 76"/>
              <a:gd name="T51" fmla="*/ 2147483647 h 74"/>
              <a:gd name="T52" fmla="*/ 2147483647 w 76"/>
              <a:gd name="T53" fmla="*/ 2147483647 h 74"/>
              <a:gd name="T54" fmla="*/ 2147483647 w 76"/>
              <a:gd name="T55" fmla="*/ 2147483647 h 74"/>
              <a:gd name="T56" fmla="*/ 2147483647 w 76"/>
              <a:gd name="T57" fmla="*/ 2147483647 h 74"/>
              <a:gd name="T58" fmla="*/ 2147483647 w 76"/>
              <a:gd name="T59" fmla="*/ 2147483647 h 74"/>
              <a:gd name="T60" fmla="*/ 2147483647 w 76"/>
              <a:gd name="T61" fmla="*/ 2147483647 h 74"/>
              <a:gd name="T62" fmla="*/ 2147483647 w 76"/>
              <a:gd name="T63" fmla="*/ 2147483647 h 74"/>
              <a:gd name="T64" fmla="*/ 2147483647 w 76"/>
              <a:gd name="T65" fmla="*/ 2147483647 h 74"/>
              <a:gd name="T66" fmla="*/ 2147483647 w 76"/>
              <a:gd name="T67" fmla="*/ 2147483647 h 74"/>
              <a:gd name="T68" fmla="*/ 2147483647 w 76"/>
              <a:gd name="T69" fmla="*/ 2147483647 h 74"/>
              <a:gd name="T70" fmla="*/ 2147483647 w 76"/>
              <a:gd name="T71" fmla="*/ 2147483647 h 74"/>
              <a:gd name="T72" fmla="*/ 2147483647 w 76"/>
              <a:gd name="T73" fmla="*/ 2147483647 h 7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
              <a:gd name="T112" fmla="*/ 0 h 74"/>
              <a:gd name="T113" fmla="*/ 76 w 76"/>
              <a:gd name="T114" fmla="*/ 74 h 7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 h="74">
                <a:moveTo>
                  <a:pt x="48" y="50"/>
                </a:moveTo>
                <a:lnTo>
                  <a:pt x="20" y="50"/>
                </a:lnTo>
                <a:lnTo>
                  <a:pt x="16" y="62"/>
                </a:lnTo>
                <a:lnTo>
                  <a:pt x="14" y="66"/>
                </a:lnTo>
                <a:lnTo>
                  <a:pt x="14" y="68"/>
                </a:lnTo>
                <a:lnTo>
                  <a:pt x="14" y="70"/>
                </a:lnTo>
                <a:lnTo>
                  <a:pt x="16" y="72"/>
                </a:lnTo>
                <a:lnTo>
                  <a:pt x="18" y="72"/>
                </a:lnTo>
                <a:lnTo>
                  <a:pt x="22" y="72"/>
                </a:lnTo>
                <a:lnTo>
                  <a:pt x="22" y="74"/>
                </a:lnTo>
                <a:lnTo>
                  <a:pt x="0" y="74"/>
                </a:lnTo>
                <a:lnTo>
                  <a:pt x="0" y="72"/>
                </a:lnTo>
                <a:lnTo>
                  <a:pt x="4" y="72"/>
                </a:lnTo>
                <a:lnTo>
                  <a:pt x="6" y="70"/>
                </a:lnTo>
                <a:lnTo>
                  <a:pt x="8" y="66"/>
                </a:lnTo>
                <a:lnTo>
                  <a:pt x="12" y="60"/>
                </a:lnTo>
                <a:lnTo>
                  <a:pt x="38" y="0"/>
                </a:lnTo>
                <a:lnTo>
                  <a:pt x="40" y="0"/>
                </a:lnTo>
                <a:lnTo>
                  <a:pt x="64" y="60"/>
                </a:lnTo>
                <a:lnTo>
                  <a:pt x="66" y="66"/>
                </a:lnTo>
                <a:lnTo>
                  <a:pt x="70" y="70"/>
                </a:lnTo>
                <a:lnTo>
                  <a:pt x="72" y="72"/>
                </a:lnTo>
                <a:lnTo>
                  <a:pt x="76" y="72"/>
                </a:lnTo>
                <a:lnTo>
                  <a:pt x="76" y="74"/>
                </a:lnTo>
                <a:lnTo>
                  <a:pt x="48" y="74"/>
                </a:lnTo>
                <a:lnTo>
                  <a:pt x="48" y="72"/>
                </a:lnTo>
                <a:lnTo>
                  <a:pt x="52" y="72"/>
                </a:lnTo>
                <a:lnTo>
                  <a:pt x="54" y="72"/>
                </a:lnTo>
                <a:lnTo>
                  <a:pt x="54" y="70"/>
                </a:lnTo>
                <a:lnTo>
                  <a:pt x="54" y="68"/>
                </a:lnTo>
                <a:lnTo>
                  <a:pt x="54" y="64"/>
                </a:lnTo>
                <a:lnTo>
                  <a:pt x="52" y="60"/>
                </a:lnTo>
                <a:lnTo>
                  <a:pt x="48" y="50"/>
                </a:lnTo>
                <a:close/>
                <a:moveTo>
                  <a:pt x="48" y="46"/>
                </a:moveTo>
                <a:lnTo>
                  <a:pt x="36" y="18"/>
                </a:lnTo>
                <a:lnTo>
                  <a:pt x="22" y="46"/>
                </a:lnTo>
                <a:lnTo>
                  <a:pt x="48" y="46"/>
                </a:lnTo>
                <a:close/>
              </a:path>
            </a:pathLst>
          </a:custGeom>
          <a:solidFill>
            <a:srgbClr val="000000"/>
          </a:solidFill>
          <a:ln w="0">
            <a:solidFill>
              <a:srgbClr val="000000"/>
            </a:solidFill>
            <a:prstDash val="solid"/>
            <a:round/>
            <a:headEnd/>
            <a:tailEnd/>
          </a:ln>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6">
            <a:extLst>
              <a:ext uri="{FF2B5EF4-FFF2-40B4-BE49-F238E27FC236}">
                <a16:creationId xmlns:a16="http://schemas.microsoft.com/office/drawing/2014/main" id="{E946577E-974F-234A-8B71-02027D9B4F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fld id="{B0D42298-E0D8-6847-A37A-69DA39CB98C7}" type="slidenum">
              <a:rPr lang="en-US" altLang="zh-TW" sz="1400"/>
              <a:pPr eaLnBrk="1" hangingPunct="1">
                <a:spcBef>
                  <a:spcPct val="0"/>
                </a:spcBef>
                <a:buFontTx/>
                <a:buNone/>
              </a:pPr>
              <a:t>9</a:t>
            </a:fld>
            <a:endParaRPr lang="en-US" altLang="zh-TW" sz="1400"/>
          </a:p>
        </p:txBody>
      </p:sp>
      <p:sp>
        <p:nvSpPr>
          <p:cNvPr id="15363" name="Rectangle 5">
            <a:extLst>
              <a:ext uri="{FF2B5EF4-FFF2-40B4-BE49-F238E27FC236}">
                <a16:creationId xmlns:a16="http://schemas.microsoft.com/office/drawing/2014/main" id="{2E5AAEE4-C9CA-6147-8109-D0729ABC8FB7}"/>
              </a:ext>
            </a:extLst>
          </p:cNvPr>
          <p:cNvSpPr>
            <a:spLocks noGrp="1" noChangeArrowheads="1"/>
          </p:cNvSpPr>
          <p:nvPr>
            <p:ph type="body" sz="half" idx="1"/>
          </p:nvPr>
        </p:nvSpPr>
        <p:spPr>
          <a:xfrm>
            <a:off x="685800" y="381000"/>
            <a:ext cx="7772400" cy="1295400"/>
          </a:xfrm>
        </p:spPr>
        <p:txBody>
          <a:bodyPr/>
          <a:lstStyle/>
          <a:p>
            <a:pPr eaLnBrk="1" hangingPunct="1">
              <a:lnSpc>
                <a:spcPct val="90000"/>
              </a:lnSpc>
            </a:pPr>
            <a:r>
              <a:rPr lang="en-US" altLang="zh-TW" sz="2400"/>
              <a:t>read(A,a1): a1 </a:t>
            </a:r>
            <a:r>
              <a:rPr lang="en-US" altLang="zh-TW" sz="2400">
                <a:cs typeface="Times New Roman" panose="02020603050405020304" pitchFamily="18" charset="0"/>
              </a:rPr>
              <a:t>← </a:t>
            </a:r>
            <a:r>
              <a:rPr lang="en-US" altLang="zh-TW" sz="2400"/>
              <a:t>A.</a:t>
            </a:r>
          </a:p>
          <a:p>
            <a:pPr eaLnBrk="1" hangingPunct="1">
              <a:lnSpc>
                <a:spcPct val="90000"/>
              </a:lnSpc>
            </a:pPr>
            <a:r>
              <a:rPr lang="en-US" altLang="zh-TW" sz="2400"/>
              <a:t>write(A,a1)</a:t>
            </a:r>
          </a:p>
          <a:p>
            <a:pPr eaLnBrk="1" hangingPunct="1">
              <a:lnSpc>
                <a:spcPct val="90000"/>
              </a:lnSpc>
            </a:pPr>
            <a:r>
              <a:rPr lang="en-US" altLang="zh-TW" sz="2400"/>
              <a:t>read(B,b1): input(B); b1 </a:t>
            </a:r>
            <a:r>
              <a:rPr lang="en-US" altLang="zh-TW" sz="2400">
                <a:cs typeface="Times New Roman" panose="02020603050405020304" pitchFamily="18" charset="0"/>
              </a:rPr>
              <a:t>←</a:t>
            </a:r>
            <a:r>
              <a:rPr lang="en-US" altLang="zh-TW" sz="2400"/>
              <a:t> B</a:t>
            </a:r>
          </a:p>
          <a:p>
            <a:pPr eaLnBrk="1" hangingPunct="1">
              <a:lnSpc>
                <a:spcPct val="90000"/>
              </a:lnSpc>
            </a:pPr>
            <a:endParaRPr lang="zh-TW" altLang="en-US" sz="2400"/>
          </a:p>
        </p:txBody>
      </p:sp>
      <p:sp>
        <p:nvSpPr>
          <p:cNvPr id="15364" name="Freeform 11">
            <a:extLst>
              <a:ext uri="{FF2B5EF4-FFF2-40B4-BE49-F238E27FC236}">
                <a16:creationId xmlns:a16="http://schemas.microsoft.com/office/drawing/2014/main" id="{5E6CC431-3FC8-7D41-B47E-23BFA06621DB}"/>
              </a:ext>
            </a:extLst>
          </p:cNvPr>
          <p:cNvSpPr>
            <a:spLocks/>
          </p:cNvSpPr>
          <p:nvPr/>
        </p:nvSpPr>
        <p:spPr bwMode="auto">
          <a:xfrm>
            <a:off x="5945188" y="5141913"/>
            <a:ext cx="2500312" cy="395287"/>
          </a:xfrm>
          <a:custGeom>
            <a:avLst/>
            <a:gdLst>
              <a:gd name="T0" fmla="*/ 0 w 1575"/>
              <a:gd name="T1" fmla="*/ 0 h 249"/>
              <a:gd name="T2" fmla="*/ 2147483647 w 1575"/>
              <a:gd name="T3" fmla="*/ 2147483647 h 249"/>
              <a:gd name="T4" fmla="*/ 2147483647 w 1575"/>
              <a:gd name="T5" fmla="*/ 2147483647 h 249"/>
              <a:gd name="T6" fmla="*/ 2147483647 w 1575"/>
              <a:gd name="T7" fmla="*/ 2147483647 h 249"/>
              <a:gd name="T8" fmla="*/ 2147483647 w 1575"/>
              <a:gd name="T9" fmla="*/ 2147483647 h 249"/>
              <a:gd name="T10" fmla="*/ 2147483647 w 1575"/>
              <a:gd name="T11" fmla="*/ 2147483647 h 249"/>
              <a:gd name="T12" fmla="*/ 2147483647 w 1575"/>
              <a:gd name="T13" fmla="*/ 2147483647 h 249"/>
              <a:gd name="T14" fmla="*/ 2147483647 w 1575"/>
              <a:gd name="T15" fmla="*/ 2147483647 h 249"/>
              <a:gd name="T16" fmla="*/ 2147483647 w 1575"/>
              <a:gd name="T17" fmla="*/ 2147483647 h 249"/>
              <a:gd name="T18" fmla="*/ 2147483647 w 1575"/>
              <a:gd name="T19" fmla="*/ 2147483647 h 249"/>
              <a:gd name="T20" fmla="*/ 2147483647 w 1575"/>
              <a:gd name="T21" fmla="*/ 2147483647 h 249"/>
              <a:gd name="T22" fmla="*/ 2147483647 w 1575"/>
              <a:gd name="T23" fmla="*/ 2147483647 h 249"/>
              <a:gd name="T24" fmla="*/ 2147483647 w 1575"/>
              <a:gd name="T25" fmla="*/ 2147483647 h 249"/>
              <a:gd name="T26" fmla="*/ 2147483647 w 1575"/>
              <a:gd name="T27" fmla="*/ 2147483647 h 249"/>
              <a:gd name="T28" fmla="*/ 2147483647 w 1575"/>
              <a:gd name="T29" fmla="*/ 2147483647 h 24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75"/>
              <a:gd name="T46" fmla="*/ 0 h 249"/>
              <a:gd name="T47" fmla="*/ 1575 w 1575"/>
              <a:gd name="T48" fmla="*/ 249 h 24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75" h="249">
                <a:moveTo>
                  <a:pt x="0" y="0"/>
                </a:moveTo>
                <a:lnTo>
                  <a:pt x="103" y="64"/>
                </a:lnTo>
                <a:lnTo>
                  <a:pt x="211" y="118"/>
                </a:lnTo>
                <a:lnTo>
                  <a:pt x="321" y="164"/>
                </a:lnTo>
                <a:lnTo>
                  <a:pt x="435" y="200"/>
                </a:lnTo>
                <a:lnTo>
                  <a:pt x="551" y="225"/>
                </a:lnTo>
                <a:lnTo>
                  <a:pt x="666" y="241"/>
                </a:lnTo>
                <a:lnTo>
                  <a:pt x="784" y="249"/>
                </a:lnTo>
                <a:lnTo>
                  <a:pt x="902" y="247"/>
                </a:lnTo>
                <a:lnTo>
                  <a:pt x="1018" y="235"/>
                </a:lnTo>
                <a:lnTo>
                  <a:pt x="1134" y="214"/>
                </a:lnTo>
                <a:lnTo>
                  <a:pt x="1250" y="182"/>
                </a:lnTo>
                <a:lnTo>
                  <a:pt x="1361" y="142"/>
                </a:lnTo>
                <a:lnTo>
                  <a:pt x="1469" y="92"/>
                </a:lnTo>
                <a:lnTo>
                  <a:pt x="1575" y="32"/>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65" name="Freeform 12">
            <a:extLst>
              <a:ext uri="{FF2B5EF4-FFF2-40B4-BE49-F238E27FC236}">
                <a16:creationId xmlns:a16="http://schemas.microsoft.com/office/drawing/2014/main" id="{E13E1220-2354-C543-9AE3-524F335B461A}"/>
              </a:ext>
            </a:extLst>
          </p:cNvPr>
          <p:cNvSpPr>
            <a:spLocks/>
          </p:cNvSpPr>
          <p:nvPr/>
        </p:nvSpPr>
        <p:spPr bwMode="auto">
          <a:xfrm>
            <a:off x="5935663" y="1768475"/>
            <a:ext cx="2509837" cy="1027113"/>
          </a:xfrm>
          <a:custGeom>
            <a:avLst/>
            <a:gdLst>
              <a:gd name="T0" fmla="*/ 2147483647 w 1581"/>
              <a:gd name="T1" fmla="*/ 2147483647 h 647"/>
              <a:gd name="T2" fmla="*/ 2147483647 w 1581"/>
              <a:gd name="T3" fmla="*/ 2147483647 h 647"/>
              <a:gd name="T4" fmla="*/ 2147483647 w 1581"/>
              <a:gd name="T5" fmla="*/ 2147483647 h 647"/>
              <a:gd name="T6" fmla="*/ 2147483647 w 1581"/>
              <a:gd name="T7" fmla="*/ 2147483647 h 647"/>
              <a:gd name="T8" fmla="*/ 2147483647 w 1581"/>
              <a:gd name="T9" fmla="*/ 2147483647 h 647"/>
              <a:gd name="T10" fmla="*/ 2147483647 w 1581"/>
              <a:gd name="T11" fmla="*/ 2147483647 h 647"/>
              <a:gd name="T12" fmla="*/ 2147483647 w 1581"/>
              <a:gd name="T13" fmla="*/ 2147483647 h 647"/>
              <a:gd name="T14" fmla="*/ 2147483647 w 1581"/>
              <a:gd name="T15" fmla="*/ 2147483647 h 647"/>
              <a:gd name="T16" fmla="*/ 2147483647 w 1581"/>
              <a:gd name="T17" fmla="*/ 2147483647 h 647"/>
              <a:gd name="T18" fmla="*/ 2147483647 w 1581"/>
              <a:gd name="T19" fmla="*/ 2147483647 h 647"/>
              <a:gd name="T20" fmla="*/ 2147483647 w 1581"/>
              <a:gd name="T21" fmla="*/ 2147483647 h 647"/>
              <a:gd name="T22" fmla="*/ 2147483647 w 1581"/>
              <a:gd name="T23" fmla="*/ 2147483647 h 647"/>
              <a:gd name="T24" fmla="*/ 2147483647 w 1581"/>
              <a:gd name="T25" fmla="*/ 2147483647 h 647"/>
              <a:gd name="T26" fmla="*/ 2147483647 w 1581"/>
              <a:gd name="T27" fmla="*/ 2147483647 h 647"/>
              <a:gd name="T28" fmla="*/ 2147483647 w 1581"/>
              <a:gd name="T29" fmla="*/ 2147483647 h 647"/>
              <a:gd name="T30" fmla="*/ 2147483647 w 1581"/>
              <a:gd name="T31" fmla="*/ 2147483647 h 647"/>
              <a:gd name="T32" fmla="*/ 2147483647 w 1581"/>
              <a:gd name="T33" fmla="*/ 2147483647 h 647"/>
              <a:gd name="T34" fmla="*/ 2147483647 w 1581"/>
              <a:gd name="T35" fmla="*/ 2147483647 h 647"/>
              <a:gd name="T36" fmla="*/ 2147483647 w 1581"/>
              <a:gd name="T37" fmla="*/ 2147483647 h 647"/>
              <a:gd name="T38" fmla="*/ 2147483647 w 1581"/>
              <a:gd name="T39" fmla="*/ 2147483647 h 647"/>
              <a:gd name="T40" fmla="*/ 2147483647 w 1581"/>
              <a:gd name="T41" fmla="*/ 2147483647 h 647"/>
              <a:gd name="T42" fmla="*/ 2147483647 w 1581"/>
              <a:gd name="T43" fmla="*/ 2147483647 h 647"/>
              <a:gd name="T44" fmla="*/ 2147483647 w 1581"/>
              <a:gd name="T45" fmla="*/ 2147483647 h 647"/>
              <a:gd name="T46" fmla="*/ 2147483647 w 1581"/>
              <a:gd name="T47" fmla="*/ 2147483647 h 647"/>
              <a:gd name="T48" fmla="*/ 2147483647 w 1581"/>
              <a:gd name="T49" fmla="*/ 2147483647 h 647"/>
              <a:gd name="T50" fmla="*/ 2147483647 w 1581"/>
              <a:gd name="T51" fmla="*/ 2147483647 h 647"/>
              <a:gd name="T52" fmla="*/ 0 w 1581"/>
              <a:gd name="T53" fmla="*/ 2147483647 h 647"/>
              <a:gd name="T54" fmla="*/ 2147483647 w 1581"/>
              <a:gd name="T55" fmla="*/ 2147483647 h 647"/>
              <a:gd name="T56" fmla="*/ 2147483647 w 1581"/>
              <a:gd name="T57" fmla="*/ 2147483647 h 647"/>
              <a:gd name="T58" fmla="*/ 2147483647 w 1581"/>
              <a:gd name="T59" fmla="*/ 2147483647 h 647"/>
              <a:gd name="T60" fmla="*/ 2147483647 w 1581"/>
              <a:gd name="T61" fmla="*/ 2147483647 h 647"/>
              <a:gd name="T62" fmla="*/ 2147483647 w 1581"/>
              <a:gd name="T63" fmla="*/ 2147483647 h 647"/>
              <a:gd name="T64" fmla="*/ 2147483647 w 1581"/>
              <a:gd name="T65" fmla="*/ 2147483647 h 647"/>
              <a:gd name="T66" fmla="*/ 2147483647 w 1581"/>
              <a:gd name="T67" fmla="*/ 2147483647 h 647"/>
              <a:gd name="T68" fmla="*/ 2147483647 w 1581"/>
              <a:gd name="T69" fmla="*/ 2147483647 h 647"/>
              <a:gd name="T70" fmla="*/ 2147483647 w 1581"/>
              <a:gd name="T71" fmla="*/ 2147483647 h 647"/>
              <a:gd name="T72" fmla="*/ 2147483647 w 1581"/>
              <a:gd name="T73" fmla="*/ 2147483647 h 647"/>
              <a:gd name="T74" fmla="*/ 2147483647 w 1581"/>
              <a:gd name="T75" fmla="*/ 2147483647 h 647"/>
              <a:gd name="T76" fmla="*/ 2147483647 w 1581"/>
              <a:gd name="T77" fmla="*/ 2147483647 h 647"/>
              <a:gd name="T78" fmla="*/ 2147483647 w 1581"/>
              <a:gd name="T79" fmla="*/ 0 h 647"/>
              <a:gd name="T80" fmla="*/ 2147483647 w 1581"/>
              <a:gd name="T81" fmla="*/ 2147483647 h 647"/>
              <a:gd name="T82" fmla="*/ 2147483647 w 1581"/>
              <a:gd name="T83" fmla="*/ 2147483647 h 647"/>
              <a:gd name="T84" fmla="*/ 2147483647 w 1581"/>
              <a:gd name="T85" fmla="*/ 2147483647 h 647"/>
              <a:gd name="T86" fmla="*/ 2147483647 w 1581"/>
              <a:gd name="T87" fmla="*/ 2147483647 h 647"/>
              <a:gd name="T88" fmla="*/ 2147483647 w 1581"/>
              <a:gd name="T89" fmla="*/ 2147483647 h 647"/>
              <a:gd name="T90" fmla="*/ 2147483647 w 1581"/>
              <a:gd name="T91" fmla="*/ 2147483647 h 647"/>
              <a:gd name="T92" fmla="*/ 2147483647 w 1581"/>
              <a:gd name="T93" fmla="*/ 2147483647 h 647"/>
              <a:gd name="T94" fmla="*/ 2147483647 w 1581"/>
              <a:gd name="T95" fmla="*/ 2147483647 h 647"/>
              <a:gd name="T96" fmla="*/ 2147483647 w 1581"/>
              <a:gd name="T97" fmla="*/ 2147483647 h 647"/>
              <a:gd name="T98" fmla="*/ 2147483647 w 1581"/>
              <a:gd name="T99" fmla="*/ 2147483647 h 647"/>
              <a:gd name="T100" fmla="*/ 2147483647 w 1581"/>
              <a:gd name="T101" fmla="*/ 2147483647 h 647"/>
              <a:gd name="T102" fmla="*/ 2147483647 w 1581"/>
              <a:gd name="T103" fmla="*/ 2147483647 h 647"/>
              <a:gd name="T104" fmla="*/ 2147483647 w 1581"/>
              <a:gd name="T105" fmla="*/ 2147483647 h 64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81"/>
              <a:gd name="T160" fmla="*/ 0 h 647"/>
              <a:gd name="T161" fmla="*/ 1581 w 1581"/>
              <a:gd name="T162" fmla="*/ 647 h 64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81" h="647">
                <a:moveTo>
                  <a:pt x="1581" y="324"/>
                </a:moveTo>
                <a:lnTo>
                  <a:pt x="1575" y="363"/>
                </a:lnTo>
                <a:lnTo>
                  <a:pt x="1557" y="403"/>
                </a:lnTo>
                <a:lnTo>
                  <a:pt x="1527" y="441"/>
                </a:lnTo>
                <a:lnTo>
                  <a:pt x="1489" y="475"/>
                </a:lnTo>
                <a:lnTo>
                  <a:pt x="1439" y="509"/>
                </a:lnTo>
                <a:lnTo>
                  <a:pt x="1381" y="539"/>
                </a:lnTo>
                <a:lnTo>
                  <a:pt x="1315" y="565"/>
                </a:lnTo>
                <a:lnTo>
                  <a:pt x="1242" y="589"/>
                </a:lnTo>
                <a:lnTo>
                  <a:pt x="1162" y="609"/>
                </a:lnTo>
                <a:lnTo>
                  <a:pt x="1076" y="625"/>
                </a:lnTo>
                <a:lnTo>
                  <a:pt x="986" y="637"/>
                </a:lnTo>
                <a:lnTo>
                  <a:pt x="890" y="645"/>
                </a:lnTo>
                <a:lnTo>
                  <a:pt x="790" y="647"/>
                </a:lnTo>
                <a:lnTo>
                  <a:pt x="690" y="645"/>
                </a:lnTo>
                <a:lnTo>
                  <a:pt x="595" y="637"/>
                </a:lnTo>
                <a:lnTo>
                  <a:pt x="505" y="625"/>
                </a:lnTo>
                <a:lnTo>
                  <a:pt x="419" y="609"/>
                </a:lnTo>
                <a:lnTo>
                  <a:pt x="339" y="589"/>
                </a:lnTo>
                <a:lnTo>
                  <a:pt x="265" y="565"/>
                </a:lnTo>
                <a:lnTo>
                  <a:pt x="199" y="539"/>
                </a:lnTo>
                <a:lnTo>
                  <a:pt x="141" y="509"/>
                </a:lnTo>
                <a:lnTo>
                  <a:pt x="91" y="475"/>
                </a:lnTo>
                <a:lnTo>
                  <a:pt x="54" y="441"/>
                </a:lnTo>
                <a:lnTo>
                  <a:pt x="24" y="403"/>
                </a:lnTo>
                <a:lnTo>
                  <a:pt x="6" y="363"/>
                </a:lnTo>
                <a:lnTo>
                  <a:pt x="0" y="324"/>
                </a:lnTo>
                <a:lnTo>
                  <a:pt x="6" y="284"/>
                </a:lnTo>
                <a:lnTo>
                  <a:pt x="24" y="244"/>
                </a:lnTo>
                <a:lnTo>
                  <a:pt x="54" y="206"/>
                </a:lnTo>
                <a:lnTo>
                  <a:pt x="91" y="172"/>
                </a:lnTo>
                <a:lnTo>
                  <a:pt x="141" y="138"/>
                </a:lnTo>
                <a:lnTo>
                  <a:pt x="199" y="108"/>
                </a:lnTo>
                <a:lnTo>
                  <a:pt x="265" y="82"/>
                </a:lnTo>
                <a:lnTo>
                  <a:pt x="339" y="58"/>
                </a:lnTo>
                <a:lnTo>
                  <a:pt x="419" y="38"/>
                </a:lnTo>
                <a:lnTo>
                  <a:pt x="505" y="22"/>
                </a:lnTo>
                <a:lnTo>
                  <a:pt x="595" y="10"/>
                </a:lnTo>
                <a:lnTo>
                  <a:pt x="690" y="2"/>
                </a:lnTo>
                <a:lnTo>
                  <a:pt x="790" y="0"/>
                </a:lnTo>
                <a:lnTo>
                  <a:pt x="890" y="2"/>
                </a:lnTo>
                <a:lnTo>
                  <a:pt x="986" y="10"/>
                </a:lnTo>
                <a:lnTo>
                  <a:pt x="1076" y="22"/>
                </a:lnTo>
                <a:lnTo>
                  <a:pt x="1162" y="38"/>
                </a:lnTo>
                <a:lnTo>
                  <a:pt x="1242" y="58"/>
                </a:lnTo>
                <a:lnTo>
                  <a:pt x="1315" y="82"/>
                </a:lnTo>
                <a:lnTo>
                  <a:pt x="1381" y="108"/>
                </a:lnTo>
                <a:lnTo>
                  <a:pt x="1439" y="138"/>
                </a:lnTo>
                <a:lnTo>
                  <a:pt x="1489" y="172"/>
                </a:lnTo>
                <a:lnTo>
                  <a:pt x="1527" y="206"/>
                </a:lnTo>
                <a:lnTo>
                  <a:pt x="1557" y="244"/>
                </a:lnTo>
                <a:lnTo>
                  <a:pt x="1575" y="284"/>
                </a:lnTo>
                <a:lnTo>
                  <a:pt x="1581" y="324"/>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66" name="Line 13">
            <a:extLst>
              <a:ext uri="{FF2B5EF4-FFF2-40B4-BE49-F238E27FC236}">
                <a16:creationId xmlns:a16="http://schemas.microsoft.com/office/drawing/2014/main" id="{94EB168D-C376-514E-A105-EFB3309E2312}"/>
              </a:ext>
            </a:extLst>
          </p:cNvPr>
          <p:cNvSpPr>
            <a:spLocks noChangeShapeType="1"/>
          </p:cNvSpPr>
          <p:nvPr/>
        </p:nvSpPr>
        <p:spPr bwMode="auto">
          <a:xfrm>
            <a:off x="5935663" y="2282825"/>
            <a:ext cx="1587" cy="285273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7" name="Line 14">
            <a:extLst>
              <a:ext uri="{FF2B5EF4-FFF2-40B4-BE49-F238E27FC236}">
                <a16:creationId xmlns:a16="http://schemas.microsoft.com/office/drawing/2014/main" id="{E4FB0CDD-C7BE-7948-881C-BD562378936B}"/>
              </a:ext>
            </a:extLst>
          </p:cNvPr>
          <p:cNvSpPr>
            <a:spLocks noChangeShapeType="1"/>
          </p:cNvSpPr>
          <p:nvPr/>
        </p:nvSpPr>
        <p:spPr bwMode="auto">
          <a:xfrm>
            <a:off x="8445500" y="2338388"/>
            <a:ext cx="1588" cy="285432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8" name="Rectangle 15">
            <a:extLst>
              <a:ext uri="{FF2B5EF4-FFF2-40B4-BE49-F238E27FC236}">
                <a16:creationId xmlns:a16="http://schemas.microsoft.com/office/drawing/2014/main" id="{656BD325-4614-1F4D-BF3C-753D677F8333}"/>
              </a:ext>
            </a:extLst>
          </p:cNvPr>
          <p:cNvSpPr>
            <a:spLocks noChangeArrowheads="1"/>
          </p:cNvSpPr>
          <p:nvPr/>
        </p:nvSpPr>
        <p:spPr bwMode="auto">
          <a:xfrm>
            <a:off x="6219825" y="3081338"/>
            <a:ext cx="1882775" cy="512762"/>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400"/>
          </a:p>
        </p:txBody>
      </p:sp>
      <p:sp>
        <p:nvSpPr>
          <p:cNvPr id="15369" name="Rectangle 16">
            <a:extLst>
              <a:ext uri="{FF2B5EF4-FFF2-40B4-BE49-F238E27FC236}">
                <a16:creationId xmlns:a16="http://schemas.microsoft.com/office/drawing/2014/main" id="{3F1586E9-CF94-9E4D-8EAD-B789B1E19C7D}"/>
              </a:ext>
            </a:extLst>
          </p:cNvPr>
          <p:cNvSpPr>
            <a:spLocks noChangeArrowheads="1"/>
          </p:cNvSpPr>
          <p:nvPr/>
        </p:nvSpPr>
        <p:spPr bwMode="auto">
          <a:xfrm>
            <a:off x="6219825" y="4051300"/>
            <a:ext cx="1882775" cy="51276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400"/>
          </a:p>
        </p:txBody>
      </p:sp>
      <p:sp>
        <p:nvSpPr>
          <p:cNvPr id="15370" name="Rectangle 17">
            <a:extLst>
              <a:ext uri="{FF2B5EF4-FFF2-40B4-BE49-F238E27FC236}">
                <a16:creationId xmlns:a16="http://schemas.microsoft.com/office/drawing/2014/main" id="{1E2670E2-1B41-0B41-BAD2-8AC222797B1E}"/>
              </a:ext>
            </a:extLst>
          </p:cNvPr>
          <p:cNvSpPr>
            <a:spLocks noChangeArrowheads="1"/>
          </p:cNvSpPr>
          <p:nvPr/>
        </p:nvSpPr>
        <p:spPr bwMode="auto">
          <a:xfrm>
            <a:off x="1541463" y="1768475"/>
            <a:ext cx="2054225" cy="393700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en-US" altLang="en-US" sz="1400"/>
          </a:p>
        </p:txBody>
      </p:sp>
      <p:sp>
        <p:nvSpPr>
          <p:cNvPr id="15371" name="Line 18">
            <a:extLst>
              <a:ext uri="{FF2B5EF4-FFF2-40B4-BE49-F238E27FC236}">
                <a16:creationId xmlns:a16="http://schemas.microsoft.com/office/drawing/2014/main" id="{0B27BA03-2E7D-B34E-B6C7-D161383E5655}"/>
              </a:ext>
            </a:extLst>
          </p:cNvPr>
          <p:cNvSpPr>
            <a:spLocks noChangeShapeType="1"/>
          </p:cNvSpPr>
          <p:nvPr/>
        </p:nvSpPr>
        <p:spPr bwMode="auto">
          <a:xfrm>
            <a:off x="1541463" y="2852738"/>
            <a:ext cx="2054225"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2" name="Line 19">
            <a:extLst>
              <a:ext uri="{FF2B5EF4-FFF2-40B4-BE49-F238E27FC236}">
                <a16:creationId xmlns:a16="http://schemas.microsoft.com/office/drawing/2014/main" id="{99C1389D-BFEE-7D42-A84B-6DA33280BF78}"/>
              </a:ext>
            </a:extLst>
          </p:cNvPr>
          <p:cNvSpPr>
            <a:spLocks noChangeShapeType="1"/>
          </p:cNvSpPr>
          <p:nvPr/>
        </p:nvSpPr>
        <p:spPr bwMode="auto">
          <a:xfrm>
            <a:off x="1541463" y="3309938"/>
            <a:ext cx="2054225"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3" name="Line 20">
            <a:extLst>
              <a:ext uri="{FF2B5EF4-FFF2-40B4-BE49-F238E27FC236}">
                <a16:creationId xmlns:a16="http://schemas.microsoft.com/office/drawing/2014/main" id="{F1D1D139-A94E-DE46-98DC-20D72D7B73FF}"/>
              </a:ext>
            </a:extLst>
          </p:cNvPr>
          <p:cNvSpPr>
            <a:spLocks noChangeShapeType="1"/>
          </p:cNvSpPr>
          <p:nvPr/>
        </p:nvSpPr>
        <p:spPr bwMode="auto">
          <a:xfrm>
            <a:off x="1541463" y="3994150"/>
            <a:ext cx="2054225"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4" name="Line 21">
            <a:extLst>
              <a:ext uri="{FF2B5EF4-FFF2-40B4-BE49-F238E27FC236}">
                <a16:creationId xmlns:a16="http://schemas.microsoft.com/office/drawing/2014/main" id="{C179B71C-923C-0D4B-AECA-45D6B9AB2192}"/>
              </a:ext>
            </a:extLst>
          </p:cNvPr>
          <p:cNvSpPr>
            <a:spLocks noChangeShapeType="1"/>
          </p:cNvSpPr>
          <p:nvPr/>
        </p:nvSpPr>
        <p:spPr bwMode="auto">
          <a:xfrm>
            <a:off x="1541463" y="4449763"/>
            <a:ext cx="2054225"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5" name="Freeform 22">
            <a:extLst>
              <a:ext uri="{FF2B5EF4-FFF2-40B4-BE49-F238E27FC236}">
                <a16:creationId xmlns:a16="http://schemas.microsoft.com/office/drawing/2014/main" id="{FD7BC544-42A9-B24F-85D2-B24726DC7E8E}"/>
              </a:ext>
            </a:extLst>
          </p:cNvPr>
          <p:cNvSpPr>
            <a:spLocks noEditPoints="1"/>
          </p:cNvSpPr>
          <p:nvPr/>
        </p:nvSpPr>
        <p:spPr bwMode="auto">
          <a:xfrm>
            <a:off x="7078663" y="5705475"/>
            <a:ext cx="114300" cy="114300"/>
          </a:xfrm>
          <a:custGeom>
            <a:avLst/>
            <a:gdLst>
              <a:gd name="T0" fmla="*/ 0 w 72"/>
              <a:gd name="T1" fmla="*/ 2147483647 h 72"/>
              <a:gd name="T2" fmla="*/ 0 w 72"/>
              <a:gd name="T3" fmla="*/ 2147483647 h 72"/>
              <a:gd name="T4" fmla="*/ 2147483647 w 72"/>
              <a:gd name="T5" fmla="*/ 2147483647 h 72"/>
              <a:gd name="T6" fmla="*/ 2147483647 w 72"/>
              <a:gd name="T7" fmla="*/ 2147483647 h 72"/>
              <a:gd name="T8" fmla="*/ 2147483647 w 72"/>
              <a:gd name="T9" fmla="*/ 2147483647 h 72"/>
              <a:gd name="T10" fmla="*/ 2147483647 w 72"/>
              <a:gd name="T11" fmla="*/ 2147483647 h 72"/>
              <a:gd name="T12" fmla="*/ 2147483647 w 72"/>
              <a:gd name="T13" fmla="*/ 2147483647 h 72"/>
              <a:gd name="T14" fmla="*/ 2147483647 w 72"/>
              <a:gd name="T15" fmla="*/ 2147483647 h 72"/>
              <a:gd name="T16" fmla="*/ 2147483647 w 72"/>
              <a:gd name="T17" fmla="*/ 2147483647 h 72"/>
              <a:gd name="T18" fmla="*/ 2147483647 w 72"/>
              <a:gd name="T19" fmla="*/ 2147483647 h 72"/>
              <a:gd name="T20" fmla="*/ 2147483647 w 72"/>
              <a:gd name="T21" fmla="*/ 2147483647 h 72"/>
              <a:gd name="T22" fmla="*/ 2147483647 w 72"/>
              <a:gd name="T23" fmla="*/ 2147483647 h 72"/>
              <a:gd name="T24" fmla="*/ 0 w 72"/>
              <a:gd name="T25" fmla="*/ 2147483647 h 72"/>
              <a:gd name="T26" fmla="*/ 0 w 72"/>
              <a:gd name="T27" fmla="*/ 0 h 72"/>
              <a:gd name="T28" fmla="*/ 2147483647 w 72"/>
              <a:gd name="T29" fmla="*/ 0 h 72"/>
              <a:gd name="T30" fmla="*/ 2147483647 w 72"/>
              <a:gd name="T31" fmla="*/ 0 h 72"/>
              <a:gd name="T32" fmla="*/ 2147483647 w 72"/>
              <a:gd name="T33" fmla="*/ 2147483647 h 72"/>
              <a:gd name="T34" fmla="*/ 2147483647 w 72"/>
              <a:gd name="T35" fmla="*/ 2147483647 h 72"/>
              <a:gd name="T36" fmla="*/ 2147483647 w 72"/>
              <a:gd name="T37" fmla="*/ 2147483647 h 72"/>
              <a:gd name="T38" fmla="*/ 2147483647 w 72"/>
              <a:gd name="T39" fmla="*/ 2147483647 h 72"/>
              <a:gd name="T40" fmla="*/ 2147483647 w 72"/>
              <a:gd name="T41" fmla="*/ 2147483647 h 72"/>
              <a:gd name="T42" fmla="*/ 2147483647 w 72"/>
              <a:gd name="T43" fmla="*/ 2147483647 h 72"/>
              <a:gd name="T44" fmla="*/ 2147483647 w 72"/>
              <a:gd name="T45" fmla="*/ 2147483647 h 72"/>
              <a:gd name="T46" fmla="*/ 2147483647 w 72"/>
              <a:gd name="T47" fmla="*/ 2147483647 h 72"/>
              <a:gd name="T48" fmla="*/ 2147483647 w 72"/>
              <a:gd name="T49" fmla="*/ 2147483647 h 72"/>
              <a:gd name="T50" fmla="*/ 2147483647 w 72"/>
              <a:gd name="T51" fmla="*/ 2147483647 h 72"/>
              <a:gd name="T52" fmla="*/ 2147483647 w 72"/>
              <a:gd name="T53" fmla="*/ 2147483647 h 72"/>
              <a:gd name="T54" fmla="*/ 2147483647 w 72"/>
              <a:gd name="T55" fmla="*/ 2147483647 h 72"/>
              <a:gd name="T56" fmla="*/ 2147483647 w 72"/>
              <a:gd name="T57" fmla="*/ 2147483647 h 72"/>
              <a:gd name="T58" fmla="*/ 2147483647 w 72"/>
              <a:gd name="T59" fmla="*/ 2147483647 h 72"/>
              <a:gd name="T60" fmla="*/ 0 w 72"/>
              <a:gd name="T61" fmla="*/ 2147483647 h 72"/>
              <a:gd name="T62" fmla="*/ 2147483647 w 72"/>
              <a:gd name="T63" fmla="*/ 2147483647 h 72"/>
              <a:gd name="T64" fmla="*/ 2147483647 w 72"/>
              <a:gd name="T65" fmla="*/ 2147483647 h 72"/>
              <a:gd name="T66" fmla="*/ 2147483647 w 72"/>
              <a:gd name="T67" fmla="*/ 2147483647 h 72"/>
              <a:gd name="T68" fmla="*/ 2147483647 w 72"/>
              <a:gd name="T69" fmla="*/ 2147483647 h 72"/>
              <a:gd name="T70" fmla="*/ 2147483647 w 72"/>
              <a:gd name="T71" fmla="*/ 2147483647 h 72"/>
              <a:gd name="T72" fmla="*/ 2147483647 w 72"/>
              <a:gd name="T73" fmla="*/ 2147483647 h 72"/>
              <a:gd name="T74" fmla="*/ 2147483647 w 72"/>
              <a:gd name="T75" fmla="*/ 2147483647 h 72"/>
              <a:gd name="T76" fmla="*/ 2147483647 w 72"/>
              <a:gd name="T77" fmla="*/ 2147483647 h 72"/>
              <a:gd name="T78" fmla="*/ 2147483647 w 72"/>
              <a:gd name="T79" fmla="*/ 2147483647 h 72"/>
              <a:gd name="T80" fmla="*/ 2147483647 w 72"/>
              <a:gd name="T81" fmla="*/ 2147483647 h 72"/>
              <a:gd name="T82" fmla="*/ 2147483647 w 72"/>
              <a:gd name="T83" fmla="*/ 2147483647 h 72"/>
              <a:gd name="T84" fmla="*/ 2147483647 w 72"/>
              <a:gd name="T85" fmla="*/ 2147483647 h 72"/>
              <a:gd name="T86" fmla="*/ 2147483647 w 72"/>
              <a:gd name="T87" fmla="*/ 2147483647 h 72"/>
              <a:gd name="T88" fmla="*/ 2147483647 w 72"/>
              <a:gd name="T89" fmla="*/ 2147483647 h 72"/>
              <a:gd name="T90" fmla="*/ 2147483647 w 72"/>
              <a:gd name="T91" fmla="*/ 2147483647 h 72"/>
              <a:gd name="T92" fmla="*/ 2147483647 w 72"/>
              <a:gd name="T93" fmla="*/ 2147483647 h 72"/>
              <a:gd name="T94" fmla="*/ 2147483647 w 72"/>
              <a:gd name="T95" fmla="*/ 2147483647 h 72"/>
              <a:gd name="T96" fmla="*/ 2147483647 w 72"/>
              <a:gd name="T97" fmla="*/ 2147483647 h 7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2"/>
              <a:gd name="T148" fmla="*/ 0 h 72"/>
              <a:gd name="T149" fmla="*/ 72 w 72"/>
              <a:gd name="T150" fmla="*/ 72 h 7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2" h="72">
                <a:moveTo>
                  <a:pt x="0" y="72"/>
                </a:moveTo>
                <a:lnTo>
                  <a:pt x="0" y="70"/>
                </a:lnTo>
                <a:lnTo>
                  <a:pt x="2" y="70"/>
                </a:lnTo>
                <a:lnTo>
                  <a:pt x="6" y="70"/>
                </a:lnTo>
                <a:lnTo>
                  <a:pt x="8" y="68"/>
                </a:lnTo>
                <a:lnTo>
                  <a:pt x="8" y="64"/>
                </a:lnTo>
                <a:lnTo>
                  <a:pt x="10" y="60"/>
                </a:lnTo>
                <a:lnTo>
                  <a:pt x="10" y="12"/>
                </a:lnTo>
                <a:lnTo>
                  <a:pt x="8" y="6"/>
                </a:lnTo>
                <a:lnTo>
                  <a:pt x="8" y="4"/>
                </a:lnTo>
                <a:lnTo>
                  <a:pt x="6" y="2"/>
                </a:lnTo>
                <a:lnTo>
                  <a:pt x="2" y="2"/>
                </a:lnTo>
                <a:lnTo>
                  <a:pt x="0" y="2"/>
                </a:lnTo>
                <a:lnTo>
                  <a:pt x="0" y="0"/>
                </a:lnTo>
                <a:lnTo>
                  <a:pt x="28" y="0"/>
                </a:lnTo>
                <a:lnTo>
                  <a:pt x="38" y="0"/>
                </a:lnTo>
                <a:lnTo>
                  <a:pt x="46" y="2"/>
                </a:lnTo>
                <a:lnTo>
                  <a:pt x="52" y="4"/>
                </a:lnTo>
                <a:lnTo>
                  <a:pt x="58" y="6"/>
                </a:lnTo>
                <a:lnTo>
                  <a:pt x="62" y="10"/>
                </a:lnTo>
                <a:lnTo>
                  <a:pt x="66" y="16"/>
                </a:lnTo>
                <a:lnTo>
                  <a:pt x="70" y="26"/>
                </a:lnTo>
                <a:lnTo>
                  <a:pt x="72" y="36"/>
                </a:lnTo>
                <a:lnTo>
                  <a:pt x="70" y="46"/>
                </a:lnTo>
                <a:lnTo>
                  <a:pt x="68" y="54"/>
                </a:lnTo>
                <a:lnTo>
                  <a:pt x="62" y="60"/>
                </a:lnTo>
                <a:lnTo>
                  <a:pt x="56" y="66"/>
                </a:lnTo>
                <a:lnTo>
                  <a:pt x="50" y="70"/>
                </a:lnTo>
                <a:lnTo>
                  <a:pt x="40" y="72"/>
                </a:lnTo>
                <a:lnTo>
                  <a:pt x="32" y="72"/>
                </a:lnTo>
                <a:lnTo>
                  <a:pt x="0" y="72"/>
                </a:lnTo>
                <a:close/>
                <a:moveTo>
                  <a:pt x="20" y="68"/>
                </a:moveTo>
                <a:lnTo>
                  <a:pt x="26" y="68"/>
                </a:lnTo>
                <a:lnTo>
                  <a:pt x="30" y="68"/>
                </a:lnTo>
                <a:lnTo>
                  <a:pt x="38" y="68"/>
                </a:lnTo>
                <a:lnTo>
                  <a:pt x="44" y="64"/>
                </a:lnTo>
                <a:lnTo>
                  <a:pt x="50" y="60"/>
                </a:lnTo>
                <a:lnTo>
                  <a:pt x="56" y="54"/>
                </a:lnTo>
                <a:lnTo>
                  <a:pt x="58" y="46"/>
                </a:lnTo>
                <a:lnTo>
                  <a:pt x="58" y="36"/>
                </a:lnTo>
                <a:lnTo>
                  <a:pt x="58" y="26"/>
                </a:lnTo>
                <a:lnTo>
                  <a:pt x="56" y="18"/>
                </a:lnTo>
                <a:lnTo>
                  <a:pt x="50" y="12"/>
                </a:lnTo>
                <a:lnTo>
                  <a:pt x="44" y="8"/>
                </a:lnTo>
                <a:lnTo>
                  <a:pt x="38" y="4"/>
                </a:lnTo>
                <a:lnTo>
                  <a:pt x="30" y="4"/>
                </a:lnTo>
                <a:lnTo>
                  <a:pt x="26" y="4"/>
                </a:lnTo>
                <a:lnTo>
                  <a:pt x="20" y="4"/>
                </a:lnTo>
                <a:lnTo>
                  <a:pt x="20" y="68"/>
                </a:lnTo>
                <a:close/>
              </a:path>
            </a:pathLst>
          </a:custGeom>
          <a:solidFill>
            <a:srgbClr val="000000"/>
          </a:solidFill>
          <a:ln w="0">
            <a:solidFill>
              <a:srgbClr val="000000"/>
            </a:solidFill>
            <a:prstDash val="solid"/>
            <a:round/>
            <a:headEnd/>
            <a:tailEnd/>
          </a:ln>
        </p:spPr>
        <p:txBody>
          <a:bodyPr/>
          <a:lstStyle/>
          <a:p>
            <a:endParaRPr lang="en-US"/>
          </a:p>
        </p:txBody>
      </p:sp>
      <p:sp>
        <p:nvSpPr>
          <p:cNvPr id="15376" name="Freeform 23">
            <a:extLst>
              <a:ext uri="{FF2B5EF4-FFF2-40B4-BE49-F238E27FC236}">
                <a16:creationId xmlns:a16="http://schemas.microsoft.com/office/drawing/2014/main" id="{89AF1368-D1EF-1145-8ADE-6054010596F5}"/>
              </a:ext>
            </a:extLst>
          </p:cNvPr>
          <p:cNvSpPr>
            <a:spLocks noEditPoints="1"/>
          </p:cNvSpPr>
          <p:nvPr/>
        </p:nvSpPr>
        <p:spPr bwMode="auto">
          <a:xfrm>
            <a:off x="7205663" y="5699125"/>
            <a:ext cx="34925" cy="120650"/>
          </a:xfrm>
          <a:custGeom>
            <a:avLst/>
            <a:gdLst>
              <a:gd name="T0" fmla="*/ 2147483647 w 22"/>
              <a:gd name="T1" fmla="*/ 0 h 76"/>
              <a:gd name="T2" fmla="*/ 2147483647 w 22"/>
              <a:gd name="T3" fmla="*/ 2147483647 h 76"/>
              <a:gd name="T4" fmla="*/ 2147483647 w 22"/>
              <a:gd name="T5" fmla="*/ 2147483647 h 76"/>
              <a:gd name="T6" fmla="*/ 2147483647 w 22"/>
              <a:gd name="T7" fmla="*/ 2147483647 h 76"/>
              <a:gd name="T8" fmla="*/ 2147483647 w 22"/>
              <a:gd name="T9" fmla="*/ 2147483647 h 76"/>
              <a:gd name="T10" fmla="*/ 2147483647 w 22"/>
              <a:gd name="T11" fmla="*/ 2147483647 h 76"/>
              <a:gd name="T12" fmla="*/ 2147483647 w 22"/>
              <a:gd name="T13" fmla="*/ 2147483647 h 76"/>
              <a:gd name="T14" fmla="*/ 2147483647 w 22"/>
              <a:gd name="T15" fmla="*/ 2147483647 h 76"/>
              <a:gd name="T16" fmla="*/ 2147483647 w 22"/>
              <a:gd name="T17" fmla="*/ 2147483647 h 76"/>
              <a:gd name="T18" fmla="*/ 2147483647 w 22"/>
              <a:gd name="T19" fmla="*/ 2147483647 h 76"/>
              <a:gd name="T20" fmla="*/ 2147483647 w 22"/>
              <a:gd name="T21" fmla="*/ 2147483647 h 76"/>
              <a:gd name="T22" fmla="*/ 2147483647 w 22"/>
              <a:gd name="T23" fmla="*/ 2147483647 h 76"/>
              <a:gd name="T24" fmla="*/ 2147483647 w 22"/>
              <a:gd name="T25" fmla="*/ 2147483647 h 76"/>
              <a:gd name="T26" fmla="*/ 2147483647 w 22"/>
              <a:gd name="T27" fmla="*/ 2147483647 h 76"/>
              <a:gd name="T28" fmla="*/ 2147483647 w 22"/>
              <a:gd name="T29" fmla="*/ 2147483647 h 76"/>
              <a:gd name="T30" fmla="*/ 2147483647 w 22"/>
              <a:gd name="T31" fmla="*/ 2147483647 h 76"/>
              <a:gd name="T32" fmla="*/ 2147483647 w 22"/>
              <a:gd name="T33" fmla="*/ 0 h 76"/>
              <a:gd name="T34" fmla="*/ 2147483647 w 22"/>
              <a:gd name="T35" fmla="*/ 2147483647 h 76"/>
              <a:gd name="T36" fmla="*/ 2147483647 w 22"/>
              <a:gd name="T37" fmla="*/ 2147483647 h 76"/>
              <a:gd name="T38" fmla="*/ 2147483647 w 22"/>
              <a:gd name="T39" fmla="*/ 2147483647 h 76"/>
              <a:gd name="T40" fmla="*/ 2147483647 w 22"/>
              <a:gd name="T41" fmla="*/ 2147483647 h 76"/>
              <a:gd name="T42" fmla="*/ 2147483647 w 22"/>
              <a:gd name="T43" fmla="*/ 2147483647 h 76"/>
              <a:gd name="T44" fmla="*/ 2147483647 w 22"/>
              <a:gd name="T45" fmla="*/ 2147483647 h 76"/>
              <a:gd name="T46" fmla="*/ 2147483647 w 22"/>
              <a:gd name="T47" fmla="*/ 2147483647 h 76"/>
              <a:gd name="T48" fmla="*/ 2147483647 w 22"/>
              <a:gd name="T49" fmla="*/ 2147483647 h 76"/>
              <a:gd name="T50" fmla="*/ 2147483647 w 22"/>
              <a:gd name="T51" fmla="*/ 2147483647 h 76"/>
              <a:gd name="T52" fmla="*/ 0 w 22"/>
              <a:gd name="T53" fmla="*/ 2147483647 h 76"/>
              <a:gd name="T54" fmla="*/ 0 w 22"/>
              <a:gd name="T55" fmla="*/ 2147483647 h 76"/>
              <a:gd name="T56" fmla="*/ 2147483647 w 22"/>
              <a:gd name="T57" fmla="*/ 2147483647 h 76"/>
              <a:gd name="T58" fmla="*/ 2147483647 w 22"/>
              <a:gd name="T59" fmla="*/ 2147483647 h 76"/>
              <a:gd name="T60" fmla="*/ 2147483647 w 22"/>
              <a:gd name="T61" fmla="*/ 2147483647 h 76"/>
              <a:gd name="T62" fmla="*/ 2147483647 w 22"/>
              <a:gd name="T63" fmla="*/ 2147483647 h 76"/>
              <a:gd name="T64" fmla="*/ 2147483647 w 22"/>
              <a:gd name="T65" fmla="*/ 2147483647 h 76"/>
              <a:gd name="T66" fmla="*/ 2147483647 w 22"/>
              <a:gd name="T67" fmla="*/ 2147483647 h 76"/>
              <a:gd name="T68" fmla="*/ 2147483647 w 22"/>
              <a:gd name="T69" fmla="*/ 2147483647 h 76"/>
              <a:gd name="T70" fmla="*/ 2147483647 w 22"/>
              <a:gd name="T71" fmla="*/ 2147483647 h 76"/>
              <a:gd name="T72" fmla="*/ 2147483647 w 22"/>
              <a:gd name="T73" fmla="*/ 2147483647 h 76"/>
              <a:gd name="T74" fmla="*/ 2147483647 w 22"/>
              <a:gd name="T75" fmla="*/ 2147483647 h 76"/>
              <a:gd name="T76" fmla="*/ 2147483647 w 22"/>
              <a:gd name="T77" fmla="*/ 2147483647 h 76"/>
              <a:gd name="T78" fmla="*/ 2147483647 w 22"/>
              <a:gd name="T79" fmla="*/ 2147483647 h 76"/>
              <a:gd name="T80" fmla="*/ 2147483647 w 22"/>
              <a:gd name="T81" fmla="*/ 2147483647 h 76"/>
              <a:gd name="T82" fmla="*/ 2147483647 w 22"/>
              <a:gd name="T83" fmla="*/ 2147483647 h 76"/>
              <a:gd name="T84" fmla="*/ 0 w 22"/>
              <a:gd name="T85" fmla="*/ 2147483647 h 76"/>
              <a:gd name="T86" fmla="*/ 0 w 22"/>
              <a:gd name="T87" fmla="*/ 2147483647 h 76"/>
              <a:gd name="T88" fmla="*/ 2147483647 w 22"/>
              <a:gd name="T89" fmla="*/ 2147483647 h 76"/>
              <a:gd name="T90" fmla="*/ 2147483647 w 22"/>
              <a:gd name="T91" fmla="*/ 2147483647 h 7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
              <a:gd name="T139" fmla="*/ 0 h 76"/>
              <a:gd name="T140" fmla="*/ 22 w 22"/>
              <a:gd name="T141" fmla="*/ 76 h 7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 h="76">
                <a:moveTo>
                  <a:pt x="10" y="0"/>
                </a:moveTo>
                <a:lnTo>
                  <a:pt x="14" y="2"/>
                </a:lnTo>
                <a:lnTo>
                  <a:pt x="16" y="2"/>
                </a:lnTo>
                <a:lnTo>
                  <a:pt x="16" y="4"/>
                </a:lnTo>
                <a:lnTo>
                  <a:pt x="18" y="6"/>
                </a:lnTo>
                <a:lnTo>
                  <a:pt x="16" y="10"/>
                </a:lnTo>
                <a:lnTo>
                  <a:pt x="16" y="12"/>
                </a:lnTo>
                <a:lnTo>
                  <a:pt x="14" y="12"/>
                </a:lnTo>
                <a:lnTo>
                  <a:pt x="10" y="12"/>
                </a:lnTo>
                <a:lnTo>
                  <a:pt x="8" y="12"/>
                </a:lnTo>
                <a:lnTo>
                  <a:pt x="6" y="12"/>
                </a:lnTo>
                <a:lnTo>
                  <a:pt x="6" y="10"/>
                </a:lnTo>
                <a:lnTo>
                  <a:pt x="4" y="6"/>
                </a:lnTo>
                <a:lnTo>
                  <a:pt x="6" y="4"/>
                </a:lnTo>
                <a:lnTo>
                  <a:pt x="6" y="2"/>
                </a:lnTo>
                <a:lnTo>
                  <a:pt x="8" y="2"/>
                </a:lnTo>
                <a:lnTo>
                  <a:pt x="10" y="0"/>
                </a:lnTo>
                <a:close/>
                <a:moveTo>
                  <a:pt x="16" y="26"/>
                </a:moveTo>
                <a:lnTo>
                  <a:pt x="16" y="64"/>
                </a:lnTo>
                <a:lnTo>
                  <a:pt x="16" y="68"/>
                </a:lnTo>
                <a:lnTo>
                  <a:pt x="16" y="72"/>
                </a:lnTo>
                <a:lnTo>
                  <a:pt x="18" y="74"/>
                </a:lnTo>
                <a:lnTo>
                  <a:pt x="20" y="74"/>
                </a:lnTo>
                <a:lnTo>
                  <a:pt x="22" y="74"/>
                </a:lnTo>
                <a:lnTo>
                  <a:pt x="22" y="76"/>
                </a:lnTo>
                <a:lnTo>
                  <a:pt x="0" y="76"/>
                </a:lnTo>
                <a:lnTo>
                  <a:pt x="0" y="74"/>
                </a:lnTo>
                <a:lnTo>
                  <a:pt x="2" y="74"/>
                </a:lnTo>
                <a:lnTo>
                  <a:pt x="4" y="74"/>
                </a:lnTo>
                <a:lnTo>
                  <a:pt x="6" y="74"/>
                </a:lnTo>
                <a:lnTo>
                  <a:pt x="6" y="72"/>
                </a:lnTo>
                <a:lnTo>
                  <a:pt x="6" y="68"/>
                </a:lnTo>
                <a:lnTo>
                  <a:pt x="6" y="64"/>
                </a:lnTo>
                <a:lnTo>
                  <a:pt x="6" y="46"/>
                </a:lnTo>
                <a:lnTo>
                  <a:pt x="6" y="40"/>
                </a:lnTo>
                <a:lnTo>
                  <a:pt x="6" y="36"/>
                </a:lnTo>
                <a:lnTo>
                  <a:pt x="6" y="34"/>
                </a:lnTo>
                <a:lnTo>
                  <a:pt x="4" y="32"/>
                </a:lnTo>
                <a:lnTo>
                  <a:pt x="2" y="32"/>
                </a:lnTo>
                <a:lnTo>
                  <a:pt x="0" y="34"/>
                </a:lnTo>
                <a:lnTo>
                  <a:pt x="0" y="32"/>
                </a:lnTo>
                <a:lnTo>
                  <a:pt x="14" y="26"/>
                </a:lnTo>
                <a:lnTo>
                  <a:pt x="16" y="26"/>
                </a:lnTo>
                <a:close/>
              </a:path>
            </a:pathLst>
          </a:custGeom>
          <a:solidFill>
            <a:srgbClr val="000000"/>
          </a:solidFill>
          <a:ln w="0">
            <a:solidFill>
              <a:srgbClr val="000000"/>
            </a:solidFill>
            <a:prstDash val="solid"/>
            <a:round/>
            <a:headEnd/>
            <a:tailEnd/>
          </a:ln>
        </p:spPr>
        <p:txBody>
          <a:bodyPr/>
          <a:lstStyle/>
          <a:p>
            <a:endParaRPr lang="en-US"/>
          </a:p>
        </p:txBody>
      </p:sp>
      <p:sp>
        <p:nvSpPr>
          <p:cNvPr id="15377" name="Freeform 24">
            <a:extLst>
              <a:ext uri="{FF2B5EF4-FFF2-40B4-BE49-F238E27FC236}">
                <a16:creationId xmlns:a16="http://schemas.microsoft.com/office/drawing/2014/main" id="{EECD44CA-F3D0-B245-BDCD-FC1DE6710E1D}"/>
              </a:ext>
            </a:extLst>
          </p:cNvPr>
          <p:cNvSpPr>
            <a:spLocks/>
          </p:cNvSpPr>
          <p:nvPr/>
        </p:nvSpPr>
        <p:spPr bwMode="auto">
          <a:xfrm>
            <a:off x="7256463" y="5740400"/>
            <a:ext cx="50800" cy="82550"/>
          </a:xfrm>
          <a:custGeom>
            <a:avLst/>
            <a:gdLst>
              <a:gd name="T0" fmla="*/ 2147483647 w 32"/>
              <a:gd name="T1" fmla="*/ 0 h 52"/>
              <a:gd name="T2" fmla="*/ 2147483647 w 32"/>
              <a:gd name="T3" fmla="*/ 2147483647 h 52"/>
              <a:gd name="T4" fmla="*/ 2147483647 w 32"/>
              <a:gd name="T5" fmla="*/ 2147483647 h 52"/>
              <a:gd name="T6" fmla="*/ 2147483647 w 32"/>
              <a:gd name="T7" fmla="*/ 2147483647 h 52"/>
              <a:gd name="T8" fmla="*/ 2147483647 w 32"/>
              <a:gd name="T9" fmla="*/ 2147483647 h 52"/>
              <a:gd name="T10" fmla="*/ 2147483647 w 32"/>
              <a:gd name="T11" fmla="*/ 2147483647 h 52"/>
              <a:gd name="T12" fmla="*/ 2147483647 w 32"/>
              <a:gd name="T13" fmla="*/ 2147483647 h 52"/>
              <a:gd name="T14" fmla="*/ 2147483647 w 32"/>
              <a:gd name="T15" fmla="*/ 2147483647 h 52"/>
              <a:gd name="T16" fmla="*/ 2147483647 w 32"/>
              <a:gd name="T17" fmla="*/ 2147483647 h 52"/>
              <a:gd name="T18" fmla="*/ 2147483647 w 32"/>
              <a:gd name="T19" fmla="*/ 2147483647 h 52"/>
              <a:gd name="T20" fmla="*/ 2147483647 w 32"/>
              <a:gd name="T21" fmla="*/ 2147483647 h 52"/>
              <a:gd name="T22" fmla="*/ 2147483647 w 32"/>
              <a:gd name="T23" fmla="*/ 2147483647 h 52"/>
              <a:gd name="T24" fmla="*/ 2147483647 w 32"/>
              <a:gd name="T25" fmla="*/ 2147483647 h 52"/>
              <a:gd name="T26" fmla="*/ 2147483647 w 32"/>
              <a:gd name="T27" fmla="*/ 2147483647 h 52"/>
              <a:gd name="T28" fmla="*/ 2147483647 w 32"/>
              <a:gd name="T29" fmla="*/ 2147483647 h 52"/>
              <a:gd name="T30" fmla="*/ 2147483647 w 32"/>
              <a:gd name="T31" fmla="*/ 2147483647 h 52"/>
              <a:gd name="T32" fmla="*/ 2147483647 w 32"/>
              <a:gd name="T33" fmla="*/ 2147483647 h 52"/>
              <a:gd name="T34" fmla="*/ 2147483647 w 32"/>
              <a:gd name="T35" fmla="*/ 2147483647 h 52"/>
              <a:gd name="T36" fmla="*/ 2147483647 w 32"/>
              <a:gd name="T37" fmla="*/ 2147483647 h 52"/>
              <a:gd name="T38" fmla="*/ 2147483647 w 32"/>
              <a:gd name="T39" fmla="*/ 2147483647 h 52"/>
              <a:gd name="T40" fmla="*/ 2147483647 w 32"/>
              <a:gd name="T41" fmla="*/ 2147483647 h 52"/>
              <a:gd name="T42" fmla="*/ 2147483647 w 32"/>
              <a:gd name="T43" fmla="*/ 2147483647 h 52"/>
              <a:gd name="T44" fmla="*/ 2147483647 w 32"/>
              <a:gd name="T45" fmla="*/ 2147483647 h 52"/>
              <a:gd name="T46" fmla="*/ 2147483647 w 32"/>
              <a:gd name="T47" fmla="*/ 2147483647 h 52"/>
              <a:gd name="T48" fmla="*/ 2147483647 w 32"/>
              <a:gd name="T49" fmla="*/ 2147483647 h 52"/>
              <a:gd name="T50" fmla="*/ 2147483647 w 32"/>
              <a:gd name="T51" fmla="*/ 2147483647 h 52"/>
              <a:gd name="T52" fmla="*/ 2147483647 w 32"/>
              <a:gd name="T53" fmla="*/ 2147483647 h 52"/>
              <a:gd name="T54" fmla="*/ 2147483647 w 32"/>
              <a:gd name="T55" fmla="*/ 2147483647 h 52"/>
              <a:gd name="T56" fmla="*/ 0 w 32"/>
              <a:gd name="T57" fmla="*/ 2147483647 h 52"/>
              <a:gd name="T58" fmla="*/ 0 w 32"/>
              <a:gd name="T59" fmla="*/ 2147483647 h 52"/>
              <a:gd name="T60" fmla="*/ 0 w 32"/>
              <a:gd name="T61" fmla="*/ 2147483647 h 52"/>
              <a:gd name="T62" fmla="*/ 0 w 32"/>
              <a:gd name="T63" fmla="*/ 2147483647 h 52"/>
              <a:gd name="T64" fmla="*/ 2147483647 w 32"/>
              <a:gd name="T65" fmla="*/ 2147483647 h 52"/>
              <a:gd name="T66" fmla="*/ 2147483647 w 32"/>
              <a:gd name="T67" fmla="*/ 2147483647 h 52"/>
              <a:gd name="T68" fmla="*/ 2147483647 w 32"/>
              <a:gd name="T69" fmla="*/ 2147483647 h 52"/>
              <a:gd name="T70" fmla="*/ 2147483647 w 32"/>
              <a:gd name="T71" fmla="*/ 2147483647 h 52"/>
              <a:gd name="T72" fmla="*/ 2147483647 w 32"/>
              <a:gd name="T73" fmla="*/ 2147483647 h 52"/>
              <a:gd name="T74" fmla="*/ 2147483647 w 32"/>
              <a:gd name="T75" fmla="*/ 2147483647 h 52"/>
              <a:gd name="T76" fmla="*/ 2147483647 w 32"/>
              <a:gd name="T77" fmla="*/ 2147483647 h 52"/>
              <a:gd name="T78" fmla="*/ 2147483647 w 32"/>
              <a:gd name="T79" fmla="*/ 2147483647 h 52"/>
              <a:gd name="T80" fmla="*/ 2147483647 w 32"/>
              <a:gd name="T81" fmla="*/ 2147483647 h 52"/>
              <a:gd name="T82" fmla="*/ 2147483647 w 32"/>
              <a:gd name="T83" fmla="*/ 2147483647 h 52"/>
              <a:gd name="T84" fmla="*/ 2147483647 w 32"/>
              <a:gd name="T85" fmla="*/ 2147483647 h 52"/>
              <a:gd name="T86" fmla="*/ 2147483647 w 32"/>
              <a:gd name="T87" fmla="*/ 2147483647 h 52"/>
              <a:gd name="T88" fmla="*/ 2147483647 w 32"/>
              <a:gd name="T89" fmla="*/ 2147483647 h 52"/>
              <a:gd name="T90" fmla="*/ 2147483647 w 32"/>
              <a:gd name="T91" fmla="*/ 2147483647 h 52"/>
              <a:gd name="T92" fmla="*/ 0 w 32"/>
              <a:gd name="T93" fmla="*/ 2147483647 h 52"/>
              <a:gd name="T94" fmla="*/ 0 w 32"/>
              <a:gd name="T95" fmla="*/ 2147483647 h 52"/>
              <a:gd name="T96" fmla="*/ 0 w 32"/>
              <a:gd name="T97" fmla="*/ 2147483647 h 52"/>
              <a:gd name="T98" fmla="*/ 2147483647 w 32"/>
              <a:gd name="T99" fmla="*/ 2147483647 h 52"/>
              <a:gd name="T100" fmla="*/ 2147483647 w 32"/>
              <a:gd name="T101" fmla="*/ 2147483647 h 52"/>
              <a:gd name="T102" fmla="*/ 2147483647 w 32"/>
              <a:gd name="T103" fmla="*/ 0 h 52"/>
              <a:gd name="T104" fmla="*/ 2147483647 w 32"/>
              <a:gd name="T105" fmla="*/ 0 h 52"/>
              <a:gd name="T106" fmla="*/ 2147483647 w 32"/>
              <a:gd name="T107" fmla="*/ 2147483647 h 52"/>
              <a:gd name="T108" fmla="*/ 2147483647 w 32"/>
              <a:gd name="T109" fmla="*/ 2147483647 h 52"/>
              <a:gd name="T110" fmla="*/ 2147483647 w 32"/>
              <a:gd name="T111" fmla="*/ 2147483647 h 52"/>
              <a:gd name="T112" fmla="*/ 2147483647 w 32"/>
              <a:gd name="T113" fmla="*/ 2147483647 h 52"/>
              <a:gd name="T114" fmla="*/ 2147483647 w 32"/>
              <a:gd name="T115" fmla="*/ 2147483647 h 52"/>
              <a:gd name="T116" fmla="*/ 2147483647 w 32"/>
              <a:gd name="T117" fmla="*/ 2147483647 h 52"/>
              <a:gd name="T118" fmla="*/ 2147483647 w 32"/>
              <a:gd name="T119" fmla="*/ 0 h 52"/>
              <a:gd name="T120" fmla="*/ 2147483647 w 32"/>
              <a:gd name="T121" fmla="*/ 0 h 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2"/>
              <a:gd name="T184" fmla="*/ 0 h 52"/>
              <a:gd name="T185" fmla="*/ 32 w 32"/>
              <a:gd name="T186" fmla="*/ 52 h 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2" h="52">
                <a:moveTo>
                  <a:pt x="28" y="0"/>
                </a:moveTo>
                <a:lnTo>
                  <a:pt x="28" y="18"/>
                </a:lnTo>
                <a:lnTo>
                  <a:pt x="26" y="10"/>
                </a:lnTo>
                <a:lnTo>
                  <a:pt x="22" y="6"/>
                </a:lnTo>
                <a:lnTo>
                  <a:pt x="20" y="4"/>
                </a:lnTo>
                <a:lnTo>
                  <a:pt x="14" y="4"/>
                </a:lnTo>
                <a:lnTo>
                  <a:pt x="12" y="4"/>
                </a:lnTo>
                <a:lnTo>
                  <a:pt x="8" y="6"/>
                </a:lnTo>
                <a:lnTo>
                  <a:pt x="6" y="8"/>
                </a:lnTo>
                <a:lnTo>
                  <a:pt x="6" y="10"/>
                </a:lnTo>
                <a:lnTo>
                  <a:pt x="6" y="12"/>
                </a:lnTo>
                <a:lnTo>
                  <a:pt x="8" y="14"/>
                </a:lnTo>
                <a:lnTo>
                  <a:pt x="10" y="18"/>
                </a:lnTo>
                <a:lnTo>
                  <a:pt x="14" y="20"/>
                </a:lnTo>
                <a:lnTo>
                  <a:pt x="22" y="24"/>
                </a:lnTo>
                <a:lnTo>
                  <a:pt x="28" y="26"/>
                </a:lnTo>
                <a:lnTo>
                  <a:pt x="32" y="32"/>
                </a:lnTo>
                <a:lnTo>
                  <a:pt x="32" y="36"/>
                </a:lnTo>
                <a:lnTo>
                  <a:pt x="30" y="42"/>
                </a:lnTo>
                <a:lnTo>
                  <a:pt x="28" y="48"/>
                </a:lnTo>
                <a:lnTo>
                  <a:pt x="22" y="50"/>
                </a:lnTo>
                <a:lnTo>
                  <a:pt x="16" y="52"/>
                </a:lnTo>
                <a:lnTo>
                  <a:pt x="12" y="50"/>
                </a:lnTo>
                <a:lnTo>
                  <a:pt x="6" y="50"/>
                </a:lnTo>
                <a:lnTo>
                  <a:pt x="4" y="50"/>
                </a:lnTo>
                <a:lnTo>
                  <a:pt x="2" y="48"/>
                </a:lnTo>
                <a:lnTo>
                  <a:pt x="2" y="50"/>
                </a:lnTo>
                <a:lnTo>
                  <a:pt x="0" y="52"/>
                </a:lnTo>
                <a:lnTo>
                  <a:pt x="0" y="34"/>
                </a:lnTo>
                <a:lnTo>
                  <a:pt x="2" y="40"/>
                </a:lnTo>
                <a:lnTo>
                  <a:pt x="6" y="44"/>
                </a:lnTo>
                <a:lnTo>
                  <a:pt x="10" y="46"/>
                </a:lnTo>
                <a:lnTo>
                  <a:pt x="16" y="48"/>
                </a:lnTo>
                <a:lnTo>
                  <a:pt x="20" y="48"/>
                </a:lnTo>
                <a:lnTo>
                  <a:pt x="22" y="46"/>
                </a:lnTo>
                <a:lnTo>
                  <a:pt x="24" y="44"/>
                </a:lnTo>
                <a:lnTo>
                  <a:pt x="24" y="40"/>
                </a:lnTo>
                <a:lnTo>
                  <a:pt x="24" y="38"/>
                </a:lnTo>
                <a:lnTo>
                  <a:pt x="22" y="34"/>
                </a:lnTo>
                <a:lnTo>
                  <a:pt x="18" y="32"/>
                </a:lnTo>
                <a:lnTo>
                  <a:pt x="12" y="28"/>
                </a:lnTo>
                <a:lnTo>
                  <a:pt x="6" y="24"/>
                </a:lnTo>
                <a:lnTo>
                  <a:pt x="2" y="22"/>
                </a:lnTo>
                <a:lnTo>
                  <a:pt x="0" y="18"/>
                </a:lnTo>
                <a:lnTo>
                  <a:pt x="0" y="14"/>
                </a:lnTo>
                <a:lnTo>
                  <a:pt x="0" y="8"/>
                </a:lnTo>
                <a:lnTo>
                  <a:pt x="4" y="4"/>
                </a:lnTo>
                <a:lnTo>
                  <a:pt x="8" y="2"/>
                </a:lnTo>
                <a:lnTo>
                  <a:pt x="14" y="0"/>
                </a:lnTo>
                <a:lnTo>
                  <a:pt x="18" y="0"/>
                </a:lnTo>
                <a:lnTo>
                  <a:pt x="22" y="2"/>
                </a:lnTo>
                <a:lnTo>
                  <a:pt x="24" y="2"/>
                </a:lnTo>
                <a:lnTo>
                  <a:pt x="26" y="2"/>
                </a:lnTo>
                <a:lnTo>
                  <a:pt x="28" y="2"/>
                </a:lnTo>
                <a:lnTo>
                  <a:pt x="28" y="0"/>
                </a:lnTo>
                <a:close/>
              </a:path>
            </a:pathLst>
          </a:custGeom>
          <a:solidFill>
            <a:srgbClr val="000000"/>
          </a:solidFill>
          <a:ln w="0">
            <a:solidFill>
              <a:srgbClr val="000000"/>
            </a:solidFill>
            <a:prstDash val="solid"/>
            <a:round/>
            <a:headEnd/>
            <a:tailEnd/>
          </a:ln>
        </p:spPr>
        <p:txBody>
          <a:bodyPr/>
          <a:lstStyle/>
          <a:p>
            <a:endParaRPr lang="en-US"/>
          </a:p>
        </p:txBody>
      </p:sp>
      <p:sp>
        <p:nvSpPr>
          <p:cNvPr id="15378" name="Freeform 25">
            <a:extLst>
              <a:ext uri="{FF2B5EF4-FFF2-40B4-BE49-F238E27FC236}">
                <a16:creationId xmlns:a16="http://schemas.microsoft.com/office/drawing/2014/main" id="{061F1A10-8D63-2441-A5BA-B5C0398E190F}"/>
              </a:ext>
            </a:extLst>
          </p:cNvPr>
          <p:cNvSpPr>
            <a:spLocks/>
          </p:cNvSpPr>
          <p:nvPr/>
        </p:nvSpPr>
        <p:spPr bwMode="auto">
          <a:xfrm>
            <a:off x="7313613" y="5699125"/>
            <a:ext cx="85725" cy="120650"/>
          </a:xfrm>
          <a:custGeom>
            <a:avLst/>
            <a:gdLst>
              <a:gd name="T0" fmla="*/ 2147483647 w 54"/>
              <a:gd name="T1" fmla="*/ 2147483647 h 76"/>
              <a:gd name="T2" fmla="*/ 2147483647 w 54"/>
              <a:gd name="T3" fmla="*/ 2147483647 h 76"/>
              <a:gd name="T4" fmla="*/ 2147483647 w 54"/>
              <a:gd name="T5" fmla="*/ 2147483647 h 76"/>
              <a:gd name="T6" fmla="*/ 2147483647 w 54"/>
              <a:gd name="T7" fmla="*/ 2147483647 h 76"/>
              <a:gd name="T8" fmla="*/ 2147483647 w 54"/>
              <a:gd name="T9" fmla="*/ 2147483647 h 76"/>
              <a:gd name="T10" fmla="*/ 2147483647 w 54"/>
              <a:gd name="T11" fmla="*/ 2147483647 h 76"/>
              <a:gd name="T12" fmla="*/ 2147483647 w 54"/>
              <a:gd name="T13" fmla="*/ 2147483647 h 76"/>
              <a:gd name="T14" fmla="*/ 2147483647 w 54"/>
              <a:gd name="T15" fmla="*/ 2147483647 h 76"/>
              <a:gd name="T16" fmla="*/ 2147483647 w 54"/>
              <a:gd name="T17" fmla="*/ 2147483647 h 76"/>
              <a:gd name="T18" fmla="*/ 2147483647 w 54"/>
              <a:gd name="T19" fmla="*/ 2147483647 h 76"/>
              <a:gd name="T20" fmla="*/ 2147483647 w 54"/>
              <a:gd name="T21" fmla="*/ 2147483647 h 76"/>
              <a:gd name="T22" fmla="*/ 2147483647 w 54"/>
              <a:gd name="T23" fmla="*/ 2147483647 h 76"/>
              <a:gd name="T24" fmla="*/ 2147483647 w 54"/>
              <a:gd name="T25" fmla="*/ 2147483647 h 76"/>
              <a:gd name="T26" fmla="*/ 2147483647 w 54"/>
              <a:gd name="T27" fmla="*/ 2147483647 h 76"/>
              <a:gd name="T28" fmla="*/ 2147483647 w 54"/>
              <a:gd name="T29" fmla="*/ 2147483647 h 76"/>
              <a:gd name="T30" fmla="*/ 2147483647 w 54"/>
              <a:gd name="T31" fmla="*/ 2147483647 h 76"/>
              <a:gd name="T32" fmla="*/ 2147483647 w 54"/>
              <a:gd name="T33" fmla="*/ 2147483647 h 76"/>
              <a:gd name="T34" fmla="*/ 2147483647 w 54"/>
              <a:gd name="T35" fmla="*/ 2147483647 h 76"/>
              <a:gd name="T36" fmla="*/ 2147483647 w 54"/>
              <a:gd name="T37" fmla="*/ 2147483647 h 76"/>
              <a:gd name="T38" fmla="*/ 2147483647 w 54"/>
              <a:gd name="T39" fmla="*/ 2147483647 h 76"/>
              <a:gd name="T40" fmla="*/ 2147483647 w 54"/>
              <a:gd name="T41" fmla="*/ 2147483647 h 76"/>
              <a:gd name="T42" fmla="*/ 2147483647 w 54"/>
              <a:gd name="T43" fmla="*/ 2147483647 h 76"/>
              <a:gd name="T44" fmla="*/ 0 w 54"/>
              <a:gd name="T45" fmla="*/ 2147483647 h 76"/>
              <a:gd name="T46" fmla="*/ 2147483647 w 54"/>
              <a:gd name="T47" fmla="*/ 2147483647 h 76"/>
              <a:gd name="T48" fmla="*/ 2147483647 w 54"/>
              <a:gd name="T49" fmla="*/ 2147483647 h 76"/>
              <a:gd name="T50" fmla="*/ 2147483647 w 54"/>
              <a:gd name="T51" fmla="*/ 2147483647 h 76"/>
              <a:gd name="T52" fmla="*/ 2147483647 w 54"/>
              <a:gd name="T53" fmla="*/ 2147483647 h 76"/>
              <a:gd name="T54" fmla="*/ 2147483647 w 54"/>
              <a:gd name="T55" fmla="*/ 2147483647 h 76"/>
              <a:gd name="T56" fmla="*/ 2147483647 w 54"/>
              <a:gd name="T57" fmla="*/ 2147483647 h 76"/>
              <a:gd name="T58" fmla="*/ 2147483647 w 54"/>
              <a:gd name="T59" fmla="*/ 2147483647 h 76"/>
              <a:gd name="T60" fmla="*/ 2147483647 w 54"/>
              <a:gd name="T61" fmla="*/ 2147483647 h 76"/>
              <a:gd name="T62" fmla="*/ 2147483647 w 54"/>
              <a:gd name="T63" fmla="*/ 0 h 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4"/>
              <a:gd name="T97" fmla="*/ 0 h 76"/>
              <a:gd name="T98" fmla="*/ 54 w 54"/>
              <a:gd name="T99" fmla="*/ 76 h 7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4" h="76">
                <a:moveTo>
                  <a:pt x="16" y="0"/>
                </a:moveTo>
                <a:lnTo>
                  <a:pt x="16" y="48"/>
                </a:lnTo>
                <a:lnTo>
                  <a:pt x="30" y="38"/>
                </a:lnTo>
                <a:lnTo>
                  <a:pt x="32" y="34"/>
                </a:lnTo>
                <a:lnTo>
                  <a:pt x="34" y="32"/>
                </a:lnTo>
                <a:lnTo>
                  <a:pt x="34" y="30"/>
                </a:lnTo>
                <a:lnTo>
                  <a:pt x="32" y="30"/>
                </a:lnTo>
                <a:lnTo>
                  <a:pt x="30" y="28"/>
                </a:lnTo>
                <a:lnTo>
                  <a:pt x="52" y="28"/>
                </a:lnTo>
                <a:lnTo>
                  <a:pt x="48" y="30"/>
                </a:lnTo>
                <a:lnTo>
                  <a:pt x="44" y="30"/>
                </a:lnTo>
                <a:lnTo>
                  <a:pt x="42" y="32"/>
                </a:lnTo>
                <a:lnTo>
                  <a:pt x="38" y="34"/>
                </a:lnTo>
                <a:lnTo>
                  <a:pt x="26" y="46"/>
                </a:lnTo>
                <a:lnTo>
                  <a:pt x="38" y="62"/>
                </a:lnTo>
                <a:lnTo>
                  <a:pt x="42" y="66"/>
                </a:lnTo>
                <a:lnTo>
                  <a:pt x="44" y="68"/>
                </a:lnTo>
                <a:lnTo>
                  <a:pt x="46" y="70"/>
                </a:lnTo>
                <a:lnTo>
                  <a:pt x="48" y="72"/>
                </a:lnTo>
                <a:lnTo>
                  <a:pt x="50" y="74"/>
                </a:lnTo>
                <a:lnTo>
                  <a:pt x="52" y="74"/>
                </a:lnTo>
                <a:lnTo>
                  <a:pt x="54" y="74"/>
                </a:lnTo>
                <a:lnTo>
                  <a:pt x="54" y="76"/>
                </a:lnTo>
                <a:lnTo>
                  <a:pt x="30" y="76"/>
                </a:lnTo>
                <a:lnTo>
                  <a:pt x="30" y="74"/>
                </a:lnTo>
                <a:lnTo>
                  <a:pt x="32" y="74"/>
                </a:lnTo>
                <a:lnTo>
                  <a:pt x="34" y="74"/>
                </a:lnTo>
                <a:lnTo>
                  <a:pt x="34" y="72"/>
                </a:lnTo>
                <a:lnTo>
                  <a:pt x="34" y="70"/>
                </a:lnTo>
                <a:lnTo>
                  <a:pt x="32" y="68"/>
                </a:lnTo>
                <a:lnTo>
                  <a:pt x="16" y="48"/>
                </a:lnTo>
                <a:lnTo>
                  <a:pt x="16" y="64"/>
                </a:lnTo>
                <a:lnTo>
                  <a:pt x="16" y="70"/>
                </a:lnTo>
                <a:lnTo>
                  <a:pt x="18" y="72"/>
                </a:lnTo>
                <a:lnTo>
                  <a:pt x="18" y="74"/>
                </a:lnTo>
                <a:lnTo>
                  <a:pt x="20" y="74"/>
                </a:lnTo>
                <a:lnTo>
                  <a:pt x="24" y="74"/>
                </a:lnTo>
                <a:lnTo>
                  <a:pt x="24" y="76"/>
                </a:lnTo>
                <a:lnTo>
                  <a:pt x="0" y="76"/>
                </a:lnTo>
                <a:lnTo>
                  <a:pt x="0" y="74"/>
                </a:lnTo>
                <a:lnTo>
                  <a:pt x="4" y="74"/>
                </a:lnTo>
                <a:lnTo>
                  <a:pt x="6" y="74"/>
                </a:lnTo>
                <a:lnTo>
                  <a:pt x="6" y="72"/>
                </a:lnTo>
                <a:lnTo>
                  <a:pt x="8" y="68"/>
                </a:lnTo>
                <a:lnTo>
                  <a:pt x="8" y="64"/>
                </a:lnTo>
                <a:lnTo>
                  <a:pt x="8" y="20"/>
                </a:lnTo>
                <a:lnTo>
                  <a:pt x="8" y="14"/>
                </a:lnTo>
                <a:lnTo>
                  <a:pt x="8" y="10"/>
                </a:lnTo>
                <a:lnTo>
                  <a:pt x="6" y="8"/>
                </a:lnTo>
                <a:lnTo>
                  <a:pt x="6" y="6"/>
                </a:lnTo>
                <a:lnTo>
                  <a:pt x="4" y="6"/>
                </a:lnTo>
                <a:lnTo>
                  <a:pt x="2" y="8"/>
                </a:lnTo>
                <a:lnTo>
                  <a:pt x="0" y="6"/>
                </a:lnTo>
                <a:lnTo>
                  <a:pt x="14" y="0"/>
                </a:lnTo>
                <a:lnTo>
                  <a:pt x="16" y="0"/>
                </a:lnTo>
                <a:close/>
              </a:path>
            </a:pathLst>
          </a:custGeom>
          <a:solidFill>
            <a:srgbClr val="000000"/>
          </a:solidFill>
          <a:ln w="0">
            <a:solidFill>
              <a:srgbClr val="000000"/>
            </a:solidFill>
            <a:prstDash val="solid"/>
            <a:round/>
            <a:headEnd/>
            <a:tailEnd/>
          </a:ln>
        </p:spPr>
        <p:txBody>
          <a:bodyPr/>
          <a:lstStyle/>
          <a:p>
            <a:endParaRPr lang="en-US"/>
          </a:p>
        </p:txBody>
      </p:sp>
      <p:sp>
        <p:nvSpPr>
          <p:cNvPr id="15379" name="Freeform 26">
            <a:extLst>
              <a:ext uri="{FF2B5EF4-FFF2-40B4-BE49-F238E27FC236}">
                <a16:creationId xmlns:a16="http://schemas.microsoft.com/office/drawing/2014/main" id="{5C03B817-DE51-9940-BA5B-E407BBDEF8E4}"/>
              </a:ext>
            </a:extLst>
          </p:cNvPr>
          <p:cNvSpPr>
            <a:spLocks noEditPoints="1"/>
          </p:cNvSpPr>
          <p:nvPr/>
        </p:nvSpPr>
        <p:spPr bwMode="auto">
          <a:xfrm>
            <a:off x="6848475" y="3306763"/>
            <a:ext cx="120650" cy="115887"/>
          </a:xfrm>
          <a:custGeom>
            <a:avLst/>
            <a:gdLst>
              <a:gd name="T0" fmla="*/ 2147483647 w 76"/>
              <a:gd name="T1" fmla="*/ 2147483647 h 73"/>
              <a:gd name="T2" fmla="*/ 2147483647 w 76"/>
              <a:gd name="T3" fmla="*/ 2147483647 h 73"/>
              <a:gd name="T4" fmla="*/ 2147483647 w 76"/>
              <a:gd name="T5" fmla="*/ 2147483647 h 73"/>
              <a:gd name="T6" fmla="*/ 2147483647 w 76"/>
              <a:gd name="T7" fmla="*/ 2147483647 h 73"/>
              <a:gd name="T8" fmla="*/ 2147483647 w 76"/>
              <a:gd name="T9" fmla="*/ 2147483647 h 73"/>
              <a:gd name="T10" fmla="*/ 2147483647 w 76"/>
              <a:gd name="T11" fmla="*/ 2147483647 h 73"/>
              <a:gd name="T12" fmla="*/ 2147483647 w 76"/>
              <a:gd name="T13" fmla="*/ 2147483647 h 73"/>
              <a:gd name="T14" fmla="*/ 2147483647 w 76"/>
              <a:gd name="T15" fmla="*/ 2147483647 h 73"/>
              <a:gd name="T16" fmla="*/ 2147483647 w 76"/>
              <a:gd name="T17" fmla="*/ 2147483647 h 73"/>
              <a:gd name="T18" fmla="*/ 2147483647 w 76"/>
              <a:gd name="T19" fmla="*/ 2147483647 h 73"/>
              <a:gd name="T20" fmla="*/ 0 w 76"/>
              <a:gd name="T21" fmla="*/ 2147483647 h 73"/>
              <a:gd name="T22" fmla="*/ 0 w 76"/>
              <a:gd name="T23" fmla="*/ 2147483647 h 73"/>
              <a:gd name="T24" fmla="*/ 2147483647 w 76"/>
              <a:gd name="T25" fmla="*/ 2147483647 h 73"/>
              <a:gd name="T26" fmla="*/ 2147483647 w 76"/>
              <a:gd name="T27" fmla="*/ 2147483647 h 73"/>
              <a:gd name="T28" fmla="*/ 2147483647 w 76"/>
              <a:gd name="T29" fmla="*/ 2147483647 h 73"/>
              <a:gd name="T30" fmla="*/ 2147483647 w 76"/>
              <a:gd name="T31" fmla="*/ 2147483647 h 73"/>
              <a:gd name="T32" fmla="*/ 2147483647 w 76"/>
              <a:gd name="T33" fmla="*/ 0 h 73"/>
              <a:gd name="T34" fmla="*/ 2147483647 w 76"/>
              <a:gd name="T35" fmla="*/ 0 h 73"/>
              <a:gd name="T36" fmla="*/ 2147483647 w 76"/>
              <a:gd name="T37" fmla="*/ 2147483647 h 73"/>
              <a:gd name="T38" fmla="*/ 2147483647 w 76"/>
              <a:gd name="T39" fmla="*/ 2147483647 h 73"/>
              <a:gd name="T40" fmla="*/ 2147483647 w 76"/>
              <a:gd name="T41" fmla="*/ 2147483647 h 73"/>
              <a:gd name="T42" fmla="*/ 2147483647 w 76"/>
              <a:gd name="T43" fmla="*/ 2147483647 h 73"/>
              <a:gd name="T44" fmla="*/ 2147483647 w 76"/>
              <a:gd name="T45" fmla="*/ 2147483647 h 73"/>
              <a:gd name="T46" fmla="*/ 2147483647 w 76"/>
              <a:gd name="T47" fmla="*/ 2147483647 h 73"/>
              <a:gd name="T48" fmla="*/ 2147483647 w 76"/>
              <a:gd name="T49" fmla="*/ 2147483647 h 73"/>
              <a:gd name="T50" fmla="*/ 2147483647 w 76"/>
              <a:gd name="T51" fmla="*/ 2147483647 h 73"/>
              <a:gd name="T52" fmla="*/ 2147483647 w 76"/>
              <a:gd name="T53" fmla="*/ 2147483647 h 73"/>
              <a:gd name="T54" fmla="*/ 2147483647 w 76"/>
              <a:gd name="T55" fmla="*/ 2147483647 h 73"/>
              <a:gd name="T56" fmla="*/ 2147483647 w 76"/>
              <a:gd name="T57" fmla="*/ 2147483647 h 73"/>
              <a:gd name="T58" fmla="*/ 2147483647 w 76"/>
              <a:gd name="T59" fmla="*/ 2147483647 h 73"/>
              <a:gd name="T60" fmla="*/ 2147483647 w 76"/>
              <a:gd name="T61" fmla="*/ 2147483647 h 73"/>
              <a:gd name="T62" fmla="*/ 2147483647 w 76"/>
              <a:gd name="T63" fmla="*/ 2147483647 h 73"/>
              <a:gd name="T64" fmla="*/ 2147483647 w 76"/>
              <a:gd name="T65" fmla="*/ 2147483647 h 73"/>
              <a:gd name="T66" fmla="*/ 2147483647 w 76"/>
              <a:gd name="T67" fmla="*/ 2147483647 h 73"/>
              <a:gd name="T68" fmla="*/ 2147483647 w 76"/>
              <a:gd name="T69" fmla="*/ 2147483647 h 73"/>
              <a:gd name="T70" fmla="*/ 2147483647 w 76"/>
              <a:gd name="T71" fmla="*/ 2147483647 h 73"/>
              <a:gd name="T72" fmla="*/ 2147483647 w 76"/>
              <a:gd name="T73" fmla="*/ 2147483647 h 7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
              <a:gd name="T112" fmla="*/ 0 h 73"/>
              <a:gd name="T113" fmla="*/ 76 w 76"/>
              <a:gd name="T114" fmla="*/ 73 h 7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 h="73">
                <a:moveTo>
                  <a:pt x="50" y="49"/>
                </a:moveTo>
                <a:lnTo>
                  <a:pt x="20" y="49"/>
                </a:lnTo>
                <a:lnTo>
                  <a:pt x="16" y="61"/>
                </a:lnTo>
                <a:lnTo>
                  <a:pt x="14" y="65"/>
                </a:lnTo>
                <a:lnTo>
                  <a:pt x="14" y="67"/>
                </a:lnTo>
                <a:lnTo>
                  <a:pt x="14" y="69"/>
                </a:lnTo>
                <a:lnTo>
                  <a:pt x="16" y="71"/>
                </a:lnTo>
                <a:lnTo>
                  <a:pt x="18" y="71"/>
                </a:lnTo>
                <a:lnTo>
                  <a:pt x="22" y="71"/>
                </a:lnTo>
                <a:lnTo>
                  <a:pt x="22" y="73"/>
                </a:lnTo>
                <a:lnTo>
                  <a:pt x="0" y="73"/>
                </a:lnTo>
                <a:lnTo>
                  <a:pt x="0" y="71"/>
                </a:lnTo>
                <a:lnTo>
                  <a:pt x="4" y="71"/>
                </a:lnTo>
                <a:lnTo>
                  <a:pt x="6" y="69"/>
                </a:lnTo>
                <a:lnTo>
                  <a:pt x="8" y="65"/>
                </a:lnTo>
                <a:lnTo>
                  <a:pt x="12" y="59"/>
                </a:lnTo>
                <a:lnTo>
                  <a:pt x="38" y="0"/>
                </a:lnTo>
                <a:lnTo>
                  <a:pt x="40" y="0"/>
                </a:lnTo>
                <a:lnTo>
                  <a:pt x="64" y="59"/>
                </a:lnTo>
                <a:lnTo>
                  <a:pt x="66" y="65"/>
                </a:lnTo>
                <a:lnTo>
                  <a:pt x="70" y="69"/>
                </a:lnTo>
                <a:lnTo>
                  <a:pt x="72" y="71"/>
                </a:lnTo>
                <a:lnTo>
                  <a:pt x="76" y="71"/>
                </a:lnTo>
                <a:lnTo>
                  <a:pt x="76" y="73"/>
                </a:lnTo>
                <a:lnTo>
                  <a:pt x="48" y="73"/>
                </a:lnTo>
                <a:lnTo>
                  <a:pt x="48" y="71"/>
                </a:lnTo>
                <a:lnTo>
                  <a:pt x="52" y="71"/>
                </a:lnTo>
                <a:lnTo>
                  <a:pt x="54" y="71"/>
                </a:lnTo>
                <a:lnTo>
                  <a:pt x="54" y="69"/>
                </a:lnTo>
                <a:lnTo>
                  <a:pt x="56" y="67"/>
                </a:lnTo>
                <a:lnTo>
                  <a:pt x="54" y="63"/>
                </a:lnTo>
                <a:lnTo>
                  <a:pt x="54" y="59"/>
                </a:lnTo>
                <a:lnTo>
                  <a:pt x="50" y="49"/>
                </a:lnTo>
                <a:close/>
                <a:moveTo>
                  <a:pt x="48" y="45"/>
                </a:moveTo>
                <a:lnTo>
                  <a:pt x="36" y="18"/>
                </a:lnTo>
                <a:lnTo>
                  <a:pt x="22" y="45"/>
                </a:lnTo>
                <a:lnTo>
                  <a:pt x="48" y="45"/>
                </a:lnTo>
                <a:close/>
              </a:path>
            </a:pathLst>
          </a:custGeom>
          <a:solidFill>
            <a:srgbClr val="000000"/>
          </a:solidFill>
          <a:ln w="0">
            <a:solidFill>
              <a:srgbClr val="000000"/>
            </a:solidFill>
            <a:prstDash val="solid"/>
            <a:round/>
            <a:headEnd/>
            <a:tailEnd/>
          </a:ln>
        </p:spPr>
        <p:txBody>
          <a:bodyPr/>
          <a:lstStyle/>
          <a:p>
            <a:endParaRPr lang="en-US"/>
          </a:p>
        </p:txBody>
      </p:sp>
      <p:sp>
        <p:nvSpPr>
          <p:cNvPr id="15380" name="Freeform 27">
            <a:extLst>
              <a:ext uri="{FF2B5EF4-FFF2-40B4-BE49-F238E27FC236}">
                <a16:creationId xmlns:a16="http://schemas.microsoft.com/office/drawing/2014/main" id="{88F2F9A8-32EB-7B40-A312-5769C3D86F8C}"/>
              </a:ext>
            </a:extLst>
          </p:cNvPr>
          <p:cNvSpPr>
            <a:spLocks noEditPoints="1"/>
          </p:cNvSpPr>
          <p:nvPr/>
        </p:nvSpPr>
        <p:spPr bwMode="auto">
          <a:xfrm>
            <a:off x="7015163" y="3348038"/>
            <a:ext cx="92075" cy="33337"/>
          </a:xfrm>
          <a:custGeom>
            <a:avLst/>
            <a:gdLst>
              <a:gd name="T0" fmla="*/ 0 w 58"/>
              <a:gd name="T1" fmla="*/ 0 h 21"/>
              <a:gd name="T2" fmla="*/ 2147483647 w 58"/>
              <a:gd name="T3" fmla="*/ 0 h 21"/>
              <a:gd name="T4" fmla="*/ 2147483647 w 58"/>
              <a:gd name="T5" fmla="*/ 2147483647 h 21"/>
              <a:gd name="T6" fmla="*/ 0 w 58"/>
              <a:gd name="T7" fmla="*/ 2147483647 h 21"/>
              <a:gd name="T8" fmla="*/ 0 w 58"/>
              <a:gd name="T9" fmla="*/ 0 h 21"/>
              <a:gd name="T10" fmla="*/ 0 w 58"/>
              <a:gd name="T11" fmla="*/ 2147483647 h 21"/>
              <a:gd name="T12" fmla="*/ 2147483647 w 58"/>
              <a:gd name="T13" fmla="*/ 2147483647 h 21"/>
              <a:gd name="T14" fmla="*/ 2147483647 w 58"/>
              <a:gd name="T15" fmla="*/ 2147483647 h 21"/>
              <a:gd name="T16" fmla="*/ 0 w 58"/>
              <a:gd name="T17" fmla="*/ 2147483647 h 21"/>
              <a:gd name="T18" fmla="*/ 0 w 58"/>
              <a:gd name="T19" fmla="*/ 2147483647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
              <a:gd name="T31" fmla="*/ 0 h 21"/>
              <a:gd name="T32" fmla="*/ 58 w 58"/>
              <a:gd name="T33" fmla="*/ 21 h 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 h="21">
                <a:moveTo>
                  <a:pt x="0" y="0"/>
                </a:moveTo>
                <a:lnTo>
                  <a:pt x="58" y="0"/>
                </a:lnTo>
                <a:lnTo>
                  <a:pt x="58" y="3"/>
                </a:lnTo>
                <a:lnTo>
                  <a:pt x="0" y="3"/>
                </a:lnTo>
                <a:lnTo>
                  <a:pt x="0" y="0"/>
                </a:lnTo>
                <a:close/>
                <a:moveTo>
                  <a:pt x="0" y="17"/>
                </a:moveTo>
                <a:lnTo>
                  <a:pt x="58" y="17"/>
                </a:lnTo>
                <a:lnTo>
                  <a:pt x="58" y="21"/>
                </a:lnTo>
                <a:lnTo>
                  <a:pt x="0" y="21"/>
                </a:lnTo>
                <a:lnTo>
                  <a:pt x="0" y="17"/>
                </a:lnTo>
                <a:close/>
              </a:path>
            </a:pathLst>
          </a:custGeom>
          <a:solidFill>
            <a:srgbClr val="000000"/>
          </a:solidFill>
          <a:ln w="0">
            <a:solidFill>
              <a:srgbClr val="000000"/>
            </a:solidFill>
            <a:prstDash val="solid"/>
            <a:round/>
            <a:headEnd/>
            <a:tailEnd/>
          </a:ln>
        </p:spPr>
        <p:txBody>
          <a:bodyPr/>
          <a:lstStyle/>
          <a:p>
            <a:endParaRPr lang="en-US"/>
          </a:p>
        </p:txBody>
      </p:sp>
      <p:sp>
        <p:nvSpPr>
          <p:cNvPr id="15381" name="Freeform 28">
            <a:extLst>
              <a:ext uri="{FF2B5EF4-FFF2-40B4-BE49-F238E27FC236}">
                <a16:creationId xmlns:a16="http://schemas.microsoft.com/office/drawing/2014/main" id="{C98E6582-A40D-374F-9200-CD6C1157D754}"/>
              </a:ext>
            </a:extLst>
          </p:cNvPr>
          <p:cNvSpPr>
            <a:spLocks/>
          </p:cNvSpPr>
          <p:nvPr/>
        </p:nvSpPr>
        <p:spPr bwMode="auto">
          <a:xfrm>
            <a:off x="7170738" y="3306763"/>
            <a:ext cx="44450" cy="115887"/>
          </a:xfrm>
          <a:custGeom>
            <a:avLst/>
            <a:gdLst>
              <a:gd name="T0" fmla="*/ 0 w 28"/>
              <a:gd name="T1" fmla="*/ 2147483647 h 73"/>
              <a:gd name="T2" fmla="*/ 2147483647 w 28"/>
              <a:gd name="T3" fmla="*/ 0 h 73"/>
              <a:gd name="T4" fmla="*/ 2147483647 w 28"/>
              <a:gd name="T5" fmla="*/ 0 h 73"/>
              <a:gd name="T6" fmla="*/ 2147483647 w 28"/>
              <a:gd name="T7" fmla="*/ 2147483647 h 73"/>
              <a:gd name="T8" fmla="*/ 2147483647 w 28"/>
              <a:gd name="T9" fmla="*/ 2147483647 h 73"/>
              <a:gd name="T10" fmla="*/ 2147483647 w 28"/>
              <a:gd name="T11" fmla="*/ 2147483647 h 73"/>
              <a:gd name="T12" fmla="*/ 2147483647 w 28"/>
              <a:gd name="T13" fmla="*/ 2147483647 h 73"/>
              <a:gd name="T14" fmla="*/ 2147483647 w 28"/>
              <a:gd name="T15" fmla="*/ 2147483647 h 73"/>
              <a:gd name="T16" fmla="*/ 2147483647 w 28"/>
              <a:gd name="T17" fmla="*/ 2147483647 h 73"/>
              <a:gd name="T18" fmla="*/ 2147483647 w 28"/>
              <a:gd name="T19" fmla="*/ 2147483647 h 73"/>
              <a:gd name="T20" fmla="*/ 2147483647 w 28"/>
              <a:gd name="T21" fmla="*/ 2147483647 h 73"/>
              <a:gd name="T22" fmla="*/ 2147483647 w 28"/>
              <a:gd name="T23" fmla="*/ 2147483647 h 73"/>
              <a:gd name="T24" fmla="*/ 2147483647 w 28"/>
              <a:gd name="T25" fmla="*/ 2147483647 h 73"/>
              <a:gd name="T26" fmla="*/ 2147483647 w 28"/>
              <a:gd name="T27" fmla="*/ 2147483647 h 73"/>
              <a:gd name="T28" fmla="*/ 2147483647 w 28"/>
              <a:gd name="T29" fmla="*/ 2147483647 h 73"/>
              <a:gd name="T30" fmla="*/ 2147483647 w 28"/>
              <a:gd name="T31" fmla="*/ 2147483647 h 73"/>
              <a:gd name="T32" fmla="*/ 2147483647 w 28"/>
              <a:gd name="T33" fmla="*/ 2147483647 h 73"/>
              <a:gd name="T34" fmla="*/ 2147483647 w 28"/>
              <a:gd name="T35" fmla="*/ 2147483647 h 73"/>
              <a:gd name="T36" fmla="*/ 2147483647 w 28"/>
              <a:gd name="T37" fmla="*/ 2147483647 h 73"/>
              <a:gd name="T38" fmla="*/ 2147483647 w 28"/>
              <a:gd name="T39" fmla="*/ 2147483647 h 73"/>
              <a:gd name="T40" fmla="*/ 2147483647 w 28"/>
              <a:gd name="T41" fmla="*/ 2147483647 h 73"/>
              <a:gd name="T42" fmla="*/ 2147483647 w 28"/>
              <a:gd name="T43" fmla="*/ 2147483647 h 73"/>
              <a:gd name="T44" fmla="*/ 2147483647 w 28"/>
              <a:gd name="T45" fmla="*/ 2147483647 h 73"/>
              <a:gd name="T46" fmla="*/ 2147483647 w 28"/>
              <a:gd name="T47" fmla="*/ 2147483647 h 73"/>
              <a:gd name="T48" fmla="*/ 2147483647 w 28"/>
              <a:gd name="T49" fmla="*/ 2147483647 h 73"/>
              <a:gd name="T50" fmla="*/ 2147483647 w 28"/>
              <a:gd name="T51" fmla="*/ 2147483647 h 73"/>
              <a:gd name="T52" fmla="*/ 2147483647 w 28"/>
              <a:gd name="T53" fmla="*/ 2147483647 h 73"/>
              <a:gd name="T54" fmla="*/ 2147483647 w 28"/>
              <a:gd name="T55" fmla="*/ 2147483647 h 73"/>
              <a:gd name="T56" fmla="*/ 0 w 28"/>
              <a:gd name="T57" fmla="*/ 2147483647 h 7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
              <a:gd name="T88" fmla="*/ 0 h 73"/>
              <a:gd name="T89" fmla="*/ 28 w 28"/>
              <a:gd name="T90" fmla="*/ 73 h 7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 h="73">
                <a:moveTo>
                  <a:pt x="0" y="8"/>
                </a:moveTo>
                <a:lnTo>
                  <a:pt x="18" y="0"/>
                </a:lnTo>
                <a:lnTo>
                  <a:pt x="20" y="0"/>
                </a:lnTo>
                <a:lnTo>
                  <a:pt x="20" y="61"/>
                </a:lnTo>
                <a:lnTo>
                  <a:pt x="20" y="65"/>
                </a:lnTo>
                <a:lnTo>
                  <a:pt x="20" y="69"/>
                </a:lnTo>
                <a:lnTo>
                  <a:pt x="22" y="69"/>
                </a:lnTo>
                <a:lnTo>
                  <a:pt x="22" y="71"/>
                </a:lnTo>
                <a:lnTo>
                  <a:pt x="24" y="71"/>
                </a:lnTo>
                <a:lnTo>
                  <a:pt x="28" y="71"/>
                </a:lnTo>
                <a:lnTo>
                  <a:pt x="28" y="73"/>
                </a:lnTo>
                <a:lnTo>
                  <a:pt x="2" y="73"/>
                </a:lnTo>
                <a:lnTo>
                  <a:pt x="2" y="71"/>
                </a:lnTo>
                <a:lnTo>
                  <a:pt x="6" y="71"/>
                </a:lnTo>
                <a:lnTo>
                  <a:pt x="8" y="71"/>
                </a:lnTo>
                <a:lnTo>
                  <a:pt x="10" y="71"/>
                </a:lnTo>
                <a:lnTo>
                  <a:pt x="10" y="69"/>
                </a:lnTo>
                <a:lnTo>
                  <a:pt x="10" y="67"/>
                </a:lnTo>
                <a:lnTo>
                  <a:pt x="10" y="61"/>
                </a:lnTo>
                <a:lnTo>
                  <a:pt x="10" y="22"/>
                </a:lnTo>
                <a:lnTo>
                  <a:pt x="10" y="14"/>
                </a:lnTo>
                <a:lnTo>
                  <a:pt x="10" y="12"/>
                </a:lnTo>
                <a:lnTo>
                  <a:pt x="10" y="10"/>
                </a:lnTo>
                <a:lnTo>
                  <a:pt x="8" y="8"/>
                </a:lnTo>
                <a:lnTo>
                  <a:pt x="6" y="8"/>
                </a:lnTo>
                <a:lnTo>
                  <a:pt x="4" y="8"/>
                </a:lnTo>
                <a:lnTo>
                  <a:pt x="2" y="10"/>
                </a:lnTo>
                <a:lnTo>
                  <a:pt x="0" y="8"/>
                </a:lnTo>
                <a:close/>
              </a:path>
            </a:pathLst>
          </a:custGeom>
          <a:solidFill>
            <a:srgbClr val="000000"/>
          </a:solidFill>
          <a:ln w="0">
            <a:solidFill>
              <a:srgbClr val="000000"/>
            </a:solidFill>
            <a:prstDash val="solid"/>
            <a:round/>
            <a:headEnd/>
            <a:tailEnd/>
          </a:ln>
        </p:spPr>
        <p:txBody>
          <a:bodyPr/>
          <a:lstStyle/>
          <a:p>
            <a:endParaRPr lang="en-US"/>
          </a:p>
        </p:txBody>
      </p:sp>
      <p:sp>
        <p:nvSpPr>
          <p:cNvPr id="15382" name="Freeform 29">
            <a:extLst>
              <a:ext uri="{FF2B5EF4-FFF2-40B4-BE49-F238E27FC236}">
                <a16:creationId xmlns:a16="http://schemas.microsoft.com/office/drawing/2014/main" id="{3BEBCFD2-F56F-724D-BBB0-7EEE1141AEF2}"/>
              </a:ext>
            </a:extLst>
          </p:cNvPr>
          <p:cNvSpPr>
            <a:spLocks noEditPoints="1"/>
          </p:cNvSpPr>
          <p:nvPr/>
        </p:nvSpPr>
        <p:spPr bwMode="auto">
          <a:xfrm>
            <a:off x="7243763" y="3306763"/>
            <a:ext cx="73025" cy="119062"/>
          </a:xfrm>
          <a:custGeom>
            <a:avLst/>
            <a:gdLst>
              <a:gd name="T0" fmla="*/ 0 w 46"/>
              <a:gd name="T1" fmla="*/ 2147483647 h 75"/>
              <a:gd name="T2" fmla="*/ 2147483647 w 46"/>
              <a:gd name="T3" fmla="*/ 2147483647 h 75"/>
              <a:gd name="T4" fmla="*/ 2147483647 w 46"/>
              <a:gd name="T5" fmla="*/ 2147483647 h 75"/>
              <a:gd name="T6" fmla="*/ 2147483647 w 46"/>
              <a:gd name="T7" fmla="*/ 2147483647 h 75"/>
              <a:gd name="T8" fmla="*/ 2147483647 w 46"/>
              <a:gd name="T9" fmla="*/ 2147483647 h 75"/>
              <a:gd name="T10" fmla="*/ 2147483647 w 46"/>
              <a:gd name="T11" fmla="*/ 2147483647 h 75"/>
              <a:gd name="T12" fmla="*/ 2147483647 w 46"/>
              <a:gd name="T13" fmla="*/ 0 h 75"/>
              <a:gd name="T14" fmla="*/ 2147483647 w 46"/>
              <a:gd name="T15" fmla="*/ 2147483647 h 75"/>
              <a:gd name="T16" fmla="*/ 2147483647 w 46"/>
              <a:gd name="T17" fmla="*/ 2147483647 h 75"/>
              <a:gd name="T18" fmla="*/ 2147483647 w 46"/>
              <a:gd name="T19" fmla="*/ 2147483647 h 75"/>
              <a:gd name="T20" fmla="*/ 2147483647 w 46"/>
              <a:gd name="T21" fmla="*/ 2147483647 h 75"/>
              <a:gd name="T22" fmla="*/ 2147483647 w 46"/>
              <a:gd name="T23" fmla="*/ 2147483647 h 75"/>
              <a:gd name="T24" fmla="*/ 2147483647 w 46"/>
              <a:gd name="T25" fmla="*/ 2147483647 h 75"/>
              <a:gd name="T26" fmla="*/ 2147483647 w 46"/>
              <a:gd name="T27" fmla="*/ 2147483647 h 75"/>
              <a:gd name="T28" fmla="*/ 2147483647 w 46"/>
              <a:gd name="T29" fmla="*/ 2147483647 h 75"/>
              <a:gd name="T30" fmla="*/ 2147483647 w 46"/>
              <a:gd name="T31" fmla="*/ 2147483647 h 75"/>
              <a:gd name="T32" fmla="*/ 2147483647 w 46"/>
              <a:gd name="T33" fmla="*/ 2147483647 h 75"/>
              <a:gd name="T34" fmla="*/ 2147483647 w 46"/>
              <a:gd name="T35" fmla="*/ 2147483647 h 75"/>
              <a:gd name="T36" fmla="*/ 2147483647 w 46"/>
              <a:gd name="T37" fmla="*/ 2147483647 h 75"/>
              <a:gd name="T38" fmla="*/ 2147483647 w 46"/>
              <a:gd name="T39" fmla="*/ 2147483647 h 75"/>
              <a:gd name="T40" fmla="*/ 2147483647 w 46"/>
              <a:gd name="T41" fmla="*/ 2147483647 h 75"/>
              <a:gd name="T42" fmla="*/ 2147483647 w 46"/>
              <a:gd name="T43" fmla="*/ 2147483647 h 75"/>
              <a:gd name="T44" fmla="*/ 2147483647 w 46"/>
              <a:gd name="T45" fmla="*/ 2147483647 h 75"/>
              <a:gd name="T46" fmla="*/ 2147483647 w 46"/>
              <a:gd name="T47" fmla="*/ 2147483647 h 75"/>
              <a:gd name="T48" fmla="*/ 0 w 46"/>
              <a:gd name="T49" fmla="*/ 2147483647 h 75"/>
              <a:gd name="T50" fmla="*/ 2147483647 w 46"/>
              <a:gd name="T51" fmla="*/ 2147483647 h 75"/>
              <a:gd name="T52" fmla="*/ 2147483647 w 46"/>
              <a:gd name="T53" fmla="*/ 2147483647 h 75"/>
              <a:gd name="T54" fmla="*/ 2147483647 w 46"/>
              <a:gd name="T55" fmla="*/ 2147483647 h 75"/>
              <a:gd name="T56" fmla="*/ 2147483647 w 46"/>
              <a:gd name="T57" fmla="*/ 2147483647 h 75"/>
              <a:gd name="T58" fmla="*/ 2147483647 w 46"/>
              <a:gd name="T59" fmla="*/ 2147483647 h 75"/>
              <a:gd name="T60" fmla="*/ 2147483647 w 46"/>
              <a:gd name="T61" fmla="*/ 2147483647 h 75"/>
              <a:gd name="T62" fmla="*/ 2147483647 w 46"/>
              <a:gd name="T63" fmla="*/ 2147483647 h 75"/>
              <a:gd name="T64" fmla="*/ 2147483647 w 46"/>
              <a:gd name="T65" fmla="*/ 2147483647 h 75"/>
              <a:gd name="T66" fmla="*/ 2147483647 w 46"/>
              <a:gd name="T67" fmla="*/ 2147483647 h 75"/>
              <a:gd name="T68" fmla="*/ 2147483647 w 46"/>
              <a:gd name="T69" fmla="*/ 2147483647 h 75"/>
              <a:gd name="T70" fmla="*/ 2147483647 w 46"/>
              <a:gd name="T71" fmla="*/ 2147483647 h 75"/>
              <a:gd name="T72" fmla="*/ 2147483647 w 46"/>
              <a:gd name="T73" fmla="*/ 2147483647 h 75"/>
              <a:gd name="T74" fmla="*/ 2147483647 w 46"/>
              <a:gd name="T75" fmla="*/ 2147483647 h 75"/>
              <a:gd name="T76" fmla="*/ 2147483647 w 46"/>
              <a:gd name="T77" fmla="*/ 2147483647 h 75"/>
              <a:gd name="T78" fmla="*/ 2147483647 w 46"/>
              <a:gd name="T79" fmla="*/ 2147483647 h 75"/>
              <a:gd name="T80" fmla="*/ 2147483647 w 46"/>
              <a:gd name="T81" fmla="*/ 2147483647 h 75"/>
              <a:gd name="T82" fmla="*/ 2147483647 w 46"/>
              <a:gd name="T83" fmla="*/ 2147483647 h 75"/>
              <a:gd name="T84" fmla="*/ 2147483647 w 46"/>
              <a:gd name="T85" fmla="*/ 2147483647 h 75"/>
              <a:gd name="T86" fmla="*/ 2147483647 w 46"/>
              <a:gd name="T87" fmla="*/ 2147483647 h 75"/>
              <a:gd name="T88" fmla="*/ 2147483647 w 46"/>
              <a:gd name="T89" fmla="*/ 2147483647 h 75"/>
              <a:gd name="T90" fmla="*/ 2147483647 w 46"/>
              <a:gd name="T91" fmla="*/ 2147483647 h 75"/>
              <a:gd name="T92" fmla="*/ 2147483647 w 46"/>
              <a:gd name="T93" fmla="*/ 2147483647 h 75"/>
              <a:gd name="T94" fmla="*/ 2147483647 w 46"/>
              <a:gd name="T95" fmla="*/ 2147483647 h 75"/>
              <a:gd name="T96" fmla="*/ 2147483647 w 46"/>
              <a:gd name="T97" fmla="*/ 2147483647 h 75"/>
              <a:gd name="T98" fmla="*/ 2147483647 w 46"/>
              <a:gd name="T99" fmla="*/ 2147483647 h 75"/>
              <a:gd name="T100" fmla="*/ 2147483647 w 46"/>
              <a:gd name="T101" fmla="*/ 2147483647 h 7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6"/>
              <a:gd name="T154" fmla="*/ 0 h 75"/>
              <a:gd name="T155" fmla="*/ 46 w 46"/>
              <a:gd name="T156" fmla="*/ 75 h 7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6" h="75">
                <a:moveTo>
                  <a:pt x="0" y="37"/>
                </a:moveTo>
                <a:lnTo>
                  <a:pt x="2" y="28"/>
                </a:lnTo>
                <a:lnTo>
                  <a:pt x="4" y="18"/>
                </a:lnTo>
                <a:lnTo>
                  <a:pt x="8" y="10"/>
                </a:lnTo>
                <a:lnTo>
                  <a:pt x="14" y="4"/>
                </a:lnTo>
                <a:lnTo>
                  <a:pt x="18" y="2"/>
                </a:lnTo>
                <a:lnTo>
                  <a:pt x="24" y="0"/>
                </a:lnTo>
                <a:lnTo>
                  <a:pt x="28" y="2"/>
                </a:lnTo>
                <a:lnTo>
                  <a:pt x="34" y="4"/>
                </a:lnTo>
                <a:lnTo>
                  <a:pt x="38" y="10"/>
                </a:lnTo>
                <a:lnTo>
                  <a:pt x="42" y="18"/>
                </a:lnTo>
                <a:lnTo>
                  <a:pt x="44" y="26"/>
                </a:lnTo>
                <a:lnTo>
                  <a:pt x="46" y="37"/>
                </a:lnTo>
                <a:lnTo>
                  <a:pt x="46" y="47"/>
                </a:lnTo>
                <a:lnTo>
                  <a:pt x="42" y="57"/>
                </a:lnTo>
                <a:lnTo>
                  <a:pt x="38" y="65"/>
                </a:lnTo>
                <a:lnTo>
                  <a:pt x="34" y="71"/>
                </a:lnTo>
                <a:lnTo>
                  <a:pt x="28" y="73"/>
                </a:lnTo>
                <a:lnTo>
                  <a:pt x="24" y="75"/>
                </a:lnTo>
                <a:lnTo>
                  <a:pt x="16" y="73"/>
                </a:lnTo>
                <a:lnTo>
                  <a:pt x="12" y="69"/>
                </a:lnTo>
                <a:lnTo>
                  <a:pt x="6" y="63"/>
                </a:lnTo>
                <a:lnTo>
                  <a:pt x="4" y="55"/>
                </a:lnTo>
                <a:lnTo>
                  <a:pt x="2" y="47"/>
                </a:lnTo>
                <a:lnTo>
                  <a:pt x="0" y="37"/>
                </a:lnTo>
                <a:close/>
                <a:moveTo>
                  <a:pt x="12" y="39"/>
                </a:moveTo>
                <a:lnTo>
                  <a:pt x="12" y="49"/>
                </a:lnTo>
                <a:lnTo>
                  <a:pt x="12" y="57"/>
                </a:lnTo>
                <a:lnTo>
                  <a:pt x="14" y="63"/>
                </a:lnTo>
                <a:lnTo>
                  <a:pt x="16" y="67"/>
                </a:lnTo>
                <a:lnTo>
                  <a:pt x="20" y="69"/>
                </a:lnTo>
                <a:lnTo>
                  <a:pt x="24" y="71"/>
                </a:lnTo>
                <a:lnTo>
                  <a:pt x="26" y="71"/>
                </a:lnTo>
                <a:lnTo>
                  <a:pt x="28" y="69"/>
                </a:lnTo>
                <a:lnTo>
                  <a:pt x="32" y="65"/>
                </a:lnTo>
                <a:lnTo>
                  <a:pt x="34" y="59"/>
                </a:lnTo>
                <a:lnTo>
                  <a:pt x="34" y="53"/>
                </a:lnTo>
                <a:lnTo>
                  <a:pt x="36" y="45"/>
                </a:lnTo>
                <a:lnTo>
                  <a:pt x="36" y="35"/>
                </a:lnTo>
                <a:lnTo>
                  <a:pt x="36" y="24"/>
                </a:lnTo>
                <a:lnTo>
                  <a:pt x="34" y="14"/>
                </a:lnTo>
                <a:lnTo>
                  <a:pt x="32" y="10"/>
                </a:lnTo>
                <a:lnTo>
                  <a:pt x="28" y="6"/>
                </a:lnTo>
                <a:lnTo>
                  <a:pt x="26" y="4"/>
                </a:lnTo>
                <a:lnTo>
                  <a:pt x="24" y="4"/>
                </a:lnTo>
                <a:lnTo>
                  <a:pt x="20" y="6"/>
                </a:lnTo>
                <a:lnTo>
                  <a:pt x="18" y="8"/>
                </a:lnTo>
                <a:lnTo>
                  <a:pt x="14" y="14"/>
                </a:lnTo>
                <a:lnTo>
                  <a:pt x="12" y="22"/>
                </a:lnTo>
                <a:lnTo>
                  <a:pt x="12" y="29"/>
                </a:lnTo>
                <a:lnTo>
                  <a:pt x="12" y="39"/>
                </a:lnTo>
                <a:close/>
              </a:path>
            </a:pathLst>
          </a:custGeom>
          <a:solidFill>
            <a:srgbClr val="000000"/>
          </a:solidFill>
          <a:ln w="0">
            <a:solidFill>
              <a:srgbClr val="000000"/>
            </a:solidFill>
            <a:prstDash val="solid"/>
            <a:round/>
            <a:headEnd/>
            <a:tailEnd/>
          </a:ln>
        </p:spPr>
        <p:txBody>
          <a:bodyPr/>
          <a:lstStyle/>
          <a:p>
            <a:endParaRPr lang="en-US"/>
          </a:p>
        </p:txBody>
      </p:sp>
      <p:sp>
        <p:nvSpPr>
          <p:cNvPr id="15383" name="Freeform 30">
            <a:extLst>
              <a:ext uri="{FF2B5EF4-FFF2-40B4-BE49-F238E27FC236}">
                <a16:creationId xmlns:a16="http://schemas.microsoft.com/office/drawing/2014/main" id="{2F5D5619-29F3-4A47-BE10-66EC39824960}"/>
              </a:ext>
            </a:extLst>
          </p:cNvPr>
          <p:cNvSpPr>
            <a:spLocks noEditPoints="1"/>
          </p:cNvSpPr>
          <p:nvPr/>
        </p:nvSpPr>
        <p:spPr bwMode="auto">
          <a:xfrm>
            <a:off x="7329488" y="3306763"/>
            <a:ext cx="73025" cy="119062"/>
          </a:xfrm>
          <a:custGeom>
            <a:avLst/>
            <a:gdLst>
              <a:gd name="T0" fmla="*/ 0 w 46"/>
              <a:gd name="T1" fmla="*/ 2147483647 h 75"/>
              <a:gd name="T2" fmla="*/ 2147483647 w 46"/>
              <a:gd name="T3" fmla="*/ 2147483647 h 75"/>
              <a:gd name="T4" fmla="*/ 2147483647 w 46"/>
              <a:gd name="T5" fmla="*/ 2147483647 h 75"/>
              <a:gd name="T6" fmla="*/ 2147483647 w 46"/>
              <a:gd name="T7" fmla="*/ 2147483647 h 75"/>
              <a:gd name="T8" fmla="*/ 2147483647 w 46"/>
              <a:gd name="T9" fmla="*/ 2147483647 h 75"/>
              <a:gd name="T10" fmla="*/ 2147483647 w 46"/>
              <a:gd name="T11" fmla="*/ 2147483647 h 75"/>
              <a:gd name="T12" fmla="*/ 2147483647 w 46"/>
              <a:gd name="T13" fmla="*/ 0 h 75"/>
              <a:gd name="T14" fmla="*/ 2147483647 w 46"/>
              <a:gd name="T15" fmla="*/ 2147483647 h 75"/>
              <a:gd name="T16" fmla="*/ 2147483647 w 46"/>
              <a:gd name="T17" fmla="*/ 2147483647 h 75"/>
              <a:gd name="T18" fmla="*/ 2147483647 w 46"/>
              <a:gd name="T19" fmla="*/ 2147483647 h 75"/>
              <a:gd name="T20" fmla="*/ 2147483647 w 46"/>
              <a:gd name="T21" fmla="*/ 2147483647 h 75"/>
              <a:gd name="T22" fmla="*/ 2147483647 w 46"/>
              <a:gd name="T23" fmla="*/ 2147483647 h 75"/>
              <a:gd name="T24" fmla="*/ 2147483647 w 46"/>
              <a:gd name="T25" fmla="*/ 2147483647 h 75"/>
              <a:gd name="T26" fmla="*/ 2147483647 w 46"/>
              <a:gd name="T27" fmla="*/ 2147483647 h 75"/>
              <a:gd name="T28" fmla="*/ 2147483647 w 46"/>
              <a:gd name="T29" fmla="*/ 2147483647 h 75"/>
              <a:gd name="T30" fmla="*/ 2147483647 w 46"/>
              <a:gd name="T31" fmla="*/ 2147483647 h 75"/>
              <a:gd name="T32" fmla="*/ 2147483647 w 46"/>
              <a:gd name="T33" fmla="*/ 2147483647 h 75"/>
              <a:gd name="T34" fmla="*/ 2147483647 w 46"/>
              <a:gd name="T35" fmla="*/ 2147483647 h 75"/>
              <a:gd name="T36" fmla="*/ 2147483647 w 46"/>
              <a:gd name="T37" fmla="*/ 2147483647 h 75"/>
              <a:gd name="T38" fmla="*/ 2147483647 w 46"/>
              <a:gd name="T39" fmla="*/ 2147483647 h 75"/>
              <a:gd name="T40" fmla="*/ 2147483647 w 46"/>
              <a:gd name="T41" fmla="*/ 2147483647 h 75"/>
              <a:gd name="T42" fmla="*/ 2147483647 w 46"/>
              <a:gd name="T43" fmla="*/ 2147483647 h 75"/>
              <a:gd name="T44" fmla="*/ 2147483647 w 46"/>
              <a:gd name="T45" fmla="*/ 2147483647 h 75"/>
              <a:gd name="T46" fmla="*/ 2147483647 w 46"/>
              <a:gd name="T47" fmla="*/ 2147483647 h 75"/>
              <a:gd name="T48" fmla="*/ 0 w 46"/>
              <a:gd name="T49" fmla="*/ 2147483647 h 75"/>
              <a:gd name="T50" fmla="*/ 2147483647 w 46"/>
              <a:gd name="T51" fmla="*/ 2147483647 h 75"/>
              <a:gd name="T52" fmla="*/ 2147483647 w 46"/>
              <a:gd name="T53" fmla="*/ 2147483647 h 75"/>
              <a:gd name="T54" fmla="*/ 2147483647 w 46"/>
              <a:gd name="T55" fmla="*/ 2147483647 h 75"/>
              <a:gd name="T56" fmla="*/ 2147483647 w 46"/>
              <a:gd name="T57" fmla="*/ 2147483647 h 75"/>
              <a:gd name="T58" fmla="*/ 2147483647 w 46"/>
              <a:gd name="T59" fmla="*/ 2147483647 h 75"/>
              <a:gd name="T60" fmla="*/ 2147483647 w 46"/>
              <a:gd name="T61" fmla="*/ 2147483647 h 75"/>
              <a:gd name="T62" fmla="*/ 2147483647 w 46"/>
              <a:gd name="T63" fmla="*/ 2147483647 h 75"/>
              <a:gd name="T64" fmla="*/ 2147483647 w 46"/>
              <a:gd name="T65" fmla="*/ 2147483647 h 75"/>
              <a:gd name="T66" fmla="*/ 2147483647 w 46"/>
              <a:gd name="T67" fmla="*/ 2147483647 h 75"/>
              <a:gd name="T68" fmla="*/ 2147483647 w 46"/>
              <a:gd name="T69" fmla="*/ 2147483647 h 75"/>
              <a:gd name="T70" fmla="*/ 2147483647 w 46"/>
              <a:gd name="T71" fmla="*/ 2147483647 h 75"/>
              <a:gd name="T72" fmla="*/ 2147483647 w 46"/>
              <a:gd name="T73" fmla="*/ 2147483647 h 75"/>
              <a:gd name="T74" fmla="*/ 2147483647 w 46"/>
              <a:gd name="T75" fmla="*/ 2147483647 h 75"/>
              <a:gd name="T76" fmla="*/ 2147483647 w 46"/>
              <a:gd name="T77" fmla="*/ 2147483647 h 75"/>
              <a:gd name="T78" fmla="*/ 2147483647 w 46"/>
              <a:gd name="T79" fmla="*/ 2147483647 h 75"/>
              <a:gd name="T80" fmla="*/ 2147483647 w 46"/>
              <a:gd name="T81" fmla="*/ 2147483647 h 75"/>
              <a:gd name="T82" fmla="*/ 2147483647 w 46"/>
              <a:gd name="T83" fmla="*/ 2147483647 h 75"/>
              <a:gd name="T84" fmla="*/ 2147483647 w 46"/>
              <a:gd name="T85" fmla="*/ 2147483647 h 75"/>
              <a:gd name="T86" fmla="*/ 2147483647 w 46"/>
              <a:gd name="T87" fmla="*/ 2147483647 h 75"/>
              <a:gd name="T88" fmla="*/ 2147483647 w 46"/>
              <a:gd name="T89" fmla="*/ 2147483647 h 75"/>
              <a:gd name="T90" fmla="*/ 2147483647 w 46"/>
              <a:gd name="T91" fmla="*/ 2147483647 h 75"/>
              <a:gd name="T92" fmla="*/ 2147483647 w 46"/>
              <a:gd name="T93" fmla="*/ 2147483647 h 75"/>
              <a:gd name="T94" fmla="*/ 2147483647 w 46"/>
              <a:gd name="T95" fmla="*/ 2147483647 h 75"/>
              <a:gd name="T96" fmla="*/ 2147483647 w 46"/>
              <a:gd name="T97" fmla="*/ 2147483647 h 75"/>
              <a:gd name="T98" fmla="*/ 2147483647 w 46"/>
              <a:gd name="T99" fmla="*/ 2147483647 h 75"/>
              <a:gd name="T100" fmla="*/ 2147483647 w 46"/>
              <a:gd name="T101" fmla="*/ 2147483647 h 7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6"/>
              <a:gd name="T154" fmla="*/ 0 h 75"/>
              <a:gd name="T155" fmla="*/ 46 w 46"/>
              <a:gd name="T156" fmla="*/ 75 h 7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6" h="75">
                <a:moveTo>
                  <a:pt x="0" y="37"/>
                </a:moveTo>
                <a:lnTo>
                  <a:pt x="2" y="28"/>
                </a:lnTo>
                <a:lnTo>
                  <a:pt x="4" y="18"/>
                </a:lnTo>
                <a:lnTo>
                  <a:pt x="8" y="10"/>
                </a:lnTo>
                <a:lnTo>
                  <a:pt x="14" y="4"/>
                </a:lnTo>
                <a:lnTo>
                  <a:pt x="18" y="2"/>
                </a:lnTo>
                <a:lnTo>
                  <a:pt x="24" y="0"/>
                </a:lnTo>
                <a:lnTo>
                  <a:pt x="28" y="2"/>
                </a:lnTo>
                <a:lnTo>
                  <a:pt x="34" y="4"/>
                </a:lnTo>
                <a:lnTo>
                  <a:pt x="38" y="10"/>
                </a:lnTo>
                <a:lnTo>
                  <a:pt x="42" y="18"/>
                </a:lnTo>
                <a:lnTo>
                  <a:pt x="44" y="26"/>
                </a:lnTo>
                <a:lnTo>
                  <a:pt x="46" y="37"/>
                </a:lnTo>
                <a:lnTo>
                  <a:pt x="46" y="47"/>
                </a:lnTo>
                <a:lnTo>
                  <a:pt x="42" y="57"/>
                </a:lnTo>
                <a:lnTo>
                  <a:pt x="38" y="65"/>
                </a:lnTo>
                <a:lnTo>
                  <a:pt x="34" y="71"/>
                </a:lnTo>
                <a:lnTo>
                  <a:pt x="28" y="73"/>
                </a:lnTo>
                <a:lnTo>
                  <a:pt x="24" y="75"/>
                </a:lnTo>
                <a:lnTo>
                  <a:pt x="16" y="73"/>
                </a:lnTo>
                <a:lnTo>
                  <a:pt x="12" y="69"/>
                </a:lnTo>
                <a:lnTo>
                  <a:pt x="6" y="63"/>
                </a:lnTo>
                <a:lnTo>
                  <a:pt x="4" y="55"/>
                </a:lnTo>
                <a:lnTo>
                  <a:pt x="2" y="47"/>
                </a:lnTo>
                <a:lnTo>
                  <a:pt x="0" y="37"/>
                </a:lnTo>
                <a:close/>
                <a:moveTo>
                  <a:pt x="12" y="39"/>
                </a:moveTo>
                <a:lnTo>
                  <a:pt x="12" y="49"/>
                </a:lnTo>
                <a:lnTo>
                  <a:pt x="12" y="57"/>
                </a:lnTo>
                <a:lnTo>
                  <a:pt x="14" y="63"/>
                </a:lnTo>
                <a:lnTo>
                  <a:pt x="16" y="67"/>
                </a:lnTo>
                <a:lnTo>
                  <a:pt x="20" y="69"/>
                </a:lnTo>
                <a:lnTo>
                  <a:pt x="24" y="71"/>
                </a:lnTo>
                <a:lnTo>
                  <a:pt x="26" y="71"/>
                </a:lnTo>
                <a:lnTo>
                  <a:pt x="28" y="69"/>
                </a:lnTo>
                <a:lnTo>
                  <a:pt x="32" y="65"/>
                </a:lnTo>
                <a:lnTo>
                  <a:pt x="34" y="59"/>
                </a:lnTo>
                <a:lnTo>
                  <a:pt x="34" y="53"/>
                </a:lnTo>
                <a:lnTo>
                  <a:pt x="36" y="45"/>
                </a:lnTo>
                <a:lnTo>
                  <a:pt x="36" y="35"/>
                </a:lnTo>
                <a:lnTo>
                  <a:pt x="36" y="24"/>
                </a:lnTo>
                <a:lnTo>
                  <a:pt x="34" y="14"/>
                </a:lnTo>
                <a:lnTo>
                  <a:pt x="32" y="10"/>
                </a:lnTo>
                <a:lnTo>
                  <a:pt x="28" y="6"/>
                </a:lnTo>
                <a:lnTo>
                  <a:pt x="26" y="4"/>
                </a:lnTo>
                <a:lnTo>
                  <a:pt x="24" y="4"/>
                </a:lnTo>
                <a:lnTo>
                  <a:pt x="20" y="6"/>
                </a:lnTo>
                <a:lnTo>
                  <a:pt x="18" y="8"/>
                </a:lnTo>
                <a:lnTo>
                  <a:pt x="14" y="14"/>
                </a:lnTo>
                <a:lnTo>
                  <a:pt x="12" y="22"/>
                </a:lnTo>
                <a:lnTo>
                  <a:pt x="12" y="29"/>
                </a:lnTo>
                <a:lnTo>
                  <a:pt x="12" y="39"/>
                </a:lnTo>
                <a:close/>
              </a:path>
            </a:pathLst>
          </a:custGeom>
          <a:solidFill>
            <a:srgbClr val="000000"/>
          </a:solidFill>
          <a:ln w="0">
            <a:solidFill>
              <a:srgbClr val="000000"/>
            </a:solidFill>
            <a:prstDash val="solid"/>
            <a:round/>
            <a:headEnd/>
            <a:tailEnd/>
          </a:ln>
        </p:spPr>
        <p:txBody>
          <a:bodyPr/>
          <a:lstStyle/>
          <a:p>
            <a:endParaRPr lang="en-US"/>
          </a:p>
        </p:txBody>
      </p:sp>
      <p:sp>
        <p:nvSpPr>
          <p:cNvPr id="15384" name="Freeform 31">
            <a:extLst>
              <a:ext uri="{FF2B5EF4-FFF2-40B4-BE49-F238E27FC236}">
                <a16:creationId xmlns:a16="http://schemas.microsoft.com/office/drawing/2014/main" id="{EAE9091E-3226-1149-9E0B-DABEA7CDDAC5}"/>
              </a:ext>
            </a:extLst>
          </p:cNvPr>
          <p:cNvSpPr>
            <a:spLocks noEditPoints="1"/>
          </p:cNvSpPr>
          <p:nvPr/>
        </p:nvSpPr>
        <p:spPr bwMode="auto">
          <a:xfrm>
            <a:off x="7415213" y="3306763"/>
            <a:ext cx="73025" cy="119062"/>
          </a:xfrm>
          <a:custGeom>
            <a:avLst/>
            <a:gdLst>
              <a:gd name="T0" fmla="*/ 0 w 46"/>
              <a:gd name="T1" fmla="*/ 2147483647 h 75"/>
              <a:gd name="T2" fmla="*/ 2147483647 w 46"/>
              <a:gd name="T3" fmla="*/ 2147483647 h 75"/>
              <a:gd name="T4" fmla="*/ 2147483647 w 46"/>
              <a:gd name="T5" fmla="*/ 2147483647 h 75"/>
              <a:gd name="T6" fmla="*/ 2147483647 w 46"/>
              <a:gd name="T7" fmla="*/ 2147483647 h 75"/>
              <a:gd name="T8" fmla="*/ 2147483647 w 46"/>
              <a:gd name="T9" fmla="*/ 2147483647 h 75"/>
              <a:gd name="T10" fmla="*/ 2147483647 w 46"/>
              <a:gd name="T11" fmla="*/ 2147483647 h 75"/>
              <a:gd name="T12" fmla="*/ 2147483647 w 46"/>
              <a:gd name="T13" fmla="*/ 0 h 75"/>
              <a:gd name="T14" fmla="*/ 2147483647 w 46"/>
              <a:gd name="T15" fmla="*/ 2147483647 h 75"/>
              <a:gd name="T16" fmla="*/ 2147483647 w 46"/>
              <a:gd name="T17" fmla="*/ 2147483647 h 75"/>
              <a:gd name="T18" fmla="*/ 2147483647 w 46"/>
              <a:gd name="T19" fmla="*/ 2147483647 h 75"/>
              <a:gd name="T20" fmla="*/ 2147483647 w 46"/>
              <a:gd name="T21" fmla="*/ 2147483647 h 75"/>
              <a:gd name="T22" fmla="*/ 2147483647 w 46"/>
              <a:gd name="T23" fmla="*/ 2147483647 h 75"/>
              <a:gd name="T24" fmla="*/ 2147483647 w 46"/>
              <a:gd name="T25" fmla="*/ 2147483647 h 75"/>
              <a:gd name="T26" fmla="*/ 2147483647 w 46"/>
              <a:gd name="T27" fmla="*/ 2147483647 h 75"/>
              <a:gd name="T28" fmla="*/ 2147483647 w 46"/>
              <a:gd name="T29" fmla="*/ 2147483647 h 75"/>
              <a:gd name="T30" fmla="*/ 2147483647 w 46"/>
              <a:gd name="T31" fmla="*/ 2147483647 h 75"/>
              <a:gd name="T32" fmla="*/ 2147483647 w 46"/>
              <a:gd name="T33" fmla="*/ 2147483647 h 75"/>
              <a:gd name="T34" fmla="*/ 2147483647 w 46"/>
              <a:gd name="T35" fmla="*/ 2147483647 h 75"/>
              <a:gd name="T36" fmla="*/ 2147483647 w 46"/>
              <a:gd name="T37" fmla="*/ 2147483647 h 75"/>
              <a:gd name="T38" fmla="*/ 2147483647 w 46"/>
              <a:gd name="T39" fmla="*/ 2147483647 h 75"/>
              <a:gd name="T40" fmla="*/ 2147483647 w 46"/>
              <a:gd name="T41" fmla="*/ 2147483647 h 75"/>
              <a:gd name="T42" fmla="*/ 2147483647 w 46"/>
              <a:gd name="T43" fmla="*/ 2147483647 h 75"/>
              <a:gd name="T44" fmla="*/ 2147483647 w 46"/>
              <a:gd name="T45" fmla="*/ 2147483647 h 75"/>
              <a:gd name="T46" fmla="*/ 2147483647 w 46"/>
              <a:gd name="T47" fmla="*/ 2147483647 h 75"/>
              <a:gd name="T48" fmla="*/ 0 w 46"/>
              <a:gd name="T49" fmla="*/ 2147483647 h 75"/>
              <a:gd name="T50" fmla="*/ 2147483647 w 46"/>
              <a:gd name="T51" fmla="*/ 2147483647 h 75"/>
              <a:gd name="T52" fmla="*/ 2147483647 w 46"/>
              <a:gd name="T53" fmla="*/ 2147483647 h 75"/>
              <a:gd name="T54" fmla="*/ 2147483647 w 46"/>
              <a:gd name="T55" fmla="*/ 2147483647 h 75"/>
              <a:gd name="T56" fmla="*/ 2147483647 w 46"/>
              <a:gd name="T57" fmla="*/ 2147483647 h 75"/>
              <a:gd name="T58" fmla="*/ 2147483647 w 46"/>
              <a:gd name="T59" fmla="*/ 2147483647 h 75"/>
              <a:gd name="T60" fmla="*/ 2147483647 w 46"/>
              <a:gd name="T61" fmla="*/ 2147483647 h 75"/>
              <a:gd name="T62" fmla="*/ 2147483647 w 46"/>
              <a:gd name="T63" fmla="*/ 2147483647 h 75"/>
              <a:gd name="T64" fmla="*/ 2147483647 w 46"/>
              <a:gd name="T65" fmla="*/ 2147483647 h 75"/>
              <a:gd name="T66" fmla="*/ 2147483647 w 46"/>
              <a:gd name="T67" fmla="*/ 2147483647 h 75"/>
              <a:gd name="T68" fmla="*/ 2147483647 w 46"/>
              <a:gd name="T69" fmla="*/ 2147483647 h 75"/>
              <a:gd name="T70" fmla="*/ 2147483647 w 46"/>
              <a:gd name="T71" fmla="*/ 2147483647 h 75"/>
              <a:gd name="T72" fmla="*/ 2147483647 w 46"/>
              <a:gd name="T73" fmla="*/ 2147483647 h 75"/>
              <a:gd name="T74" fmla="*/ 2147483647 w 46"/>
              <a:gd name="T75" fmla="*/ 2147483647 h 75"/>
              <a:gd name="T76" fmla="*/ 2147483647 w 46"/>
              <a:gd name="T77" fmla="*/ 2147483647 h 75"/>
              <a:gd name="T78" fmla="*/ 2147483647 w 46"/>
              <a:gd name="T79" fmla="*/ 2147483647 h 75"/>
              <a:gd name="T80" fmla="*/ 2147483647 w 46"/>
              <a:gd name="T81" fmla="*/ 2147483647 h 75"/>
              <a:gd name="T82" fmla="*/ 2147483647 w 46"/>
              <a:gd name="T83" fmla="*/ 2147483647 h 75"/>
              <a:gd name="T84" fmla="*/ 2147483647 w 46"/>
              <a:gd name="T85" fmla="*/ 2147483647 h 75"/>
              <a:gd name="T86" fmla="*/ 2147483647 w 46"/>
              <a:gd name="T87" fmla="*/ 2147483647 h 75"/>
              <a:gd name="T88" fmla="*/ 2147483647 w 46"/>
              <a:gd name="T89" fmla="*/ 2147483647 h 75"/>
              <a:gd name="T90" fmla="*/ 2147483647 w 46"/>
              <a:gd name="T91" fmla="*/ 2147483647 h 75"/>
              <a:gd name="T92" fmla="*/ 2147483647 w 46"/>
              <a:gd name="T93" fmla="*/ 2147483647 h 75"/>
              <a:gd name="T94" fmla="*/ 2147483647 w 46"/>
              <a:gd name="T95" fmla="*/ 2147483647 h 75"/>
              <a:gd name="T96" fmla="*/ 2147483647 w 46"/>
              <a:gd name="T97" fmla="*/ 2147483647 h 75"/>
              <a:gd name="T98" fmla="*/ 2147483647 w 46"/>
              <a:gd name="T99" fmla="*/ 2147483647 h 75"/>
              <a:gd name="T100" fmla="*/ 2147483647 w 46"/>
              <a:gd name="T101" fmla="*/ 2147483647 h 7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6"/>
              <a:gd name="T154" fmla="*/ 0 h 75"/>
              <a:gd name="T155" fmla="*/ 46 w 46"/>
              <a:gd name="T156" fmla="*/ 75 h 7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6" h="75">
                <a:moveTo>
                  <a:pt x="0" y="37"/>
                </a:moveTo>
                <a:lnTo>
                  <a:pt x="2" y="28"/>
                </a:lnTo>
                <a:lnTo>
                  <a:pt x="4" y="18"/>
                </a:lnTo>
                <a:lnTo>
                  <a:pt x="8" y="10"/>
                </a:lnTo>
                <a:lnTo>
                  <a:pt x="14" y="4"/>
                </a:lnTo>
                <a:lnTo>
                  <a:pt x="18" y="2"/>
                </a:lnTo>
                <a:lnTo>
                  <a:pt x="24" y="0"/>
                </a:lnTo>
                <a:lnTo>
                  <a:pt x="28" y="2"/>
                </a:lnTo>
                <a:lnTo>
                  <a:pt x="34" y="4"/>
                </a:lnTo>
                <a:lnTo>
                  <a:pt x="38" y="10"/>
                </a:lnTo>
                <a:lnTo>
                  <a:pt x="42" y="18"/>
                </a:lnTo>
                <a:lnTo>
                  <a:pt x="44" y="26"/>
                </a:lnTo>
                <a:lnTo>
                  <a:pt x="46" y="37"/>
                </a:lnTo>
                <a:lnTo>
                  <a:pt x="46" y="47"/>
                </a:lnTo>
                <a:lnTo>
                  <a:pt x="42" y="57"/>
                </a:lnTo>
                <a:lnTo>
                  <a:pt x="38" y="65"/>
                </a:lnTo>
                <a:lnTo>
                  <a:pt x="34" y="71"/>
                </a:lnTo>
                <a:lnTo>
                  <a:pt x="28" y="73"/>
                </a:lnTo>
                <a:lnTo>
                  <a:pt x="24" y="75"/>
                </a:lnTo>
                <a:lnTo>
                  <a:pt x="16" y="73"/>
                </a:lnTo>
                <a:lnTo>
                  <a:pt x="12" y="69"/>
                </a:lnTo>
                <a:lnTo>
                  <a:pt x="6" y="63"/>
                </a:lnTo>
                <a:lnTo>
                  <a:pt x="4" y="55"/>
                </a:lnTo>
                <a:lnTo>
                  <a:pt x="2" y="47"/>
                </a:lnTo>
                <a:lnTo>
                  <a:pt x="0" y="37"/>
                </a:lnTo>
                <a:close/>
                <a:moveTo>
                  <a:pt x="12" y="39"/>
                </a:moveTo>
                <a:lnTo>
                  <a:pt x="12" y="49"/>
                </a:lnTo>
                <a:lnTo>
                  <a:pt x="12" y="57"/>
                </a:lnTo>
                <a:lnTo>
                  <a:pt x="14" y="63"/>
                </a:lnTo>
                <a:lnTo>
                  <a:pt x="16" y="67"/>
                </a:lnTo>
                <a:lnTo>
                  <a:pt x="20" y="69"/>
                </a:lnTo>
                <a:lnTo>
                  <a:pt x="24" y="71"/>
                </a:lnTo>
                <a:lnTo>
                  <a:pt x="26" y="71"/>
                </a:lnTo>
                <a:lnTo>
                  <a:pt x="28" y="69"/>
                </a:lnTo>
                <a:lnTo>
                  <a:pt x="32" y="65"/>
                </a:lnTo>
                <a:lnTo>
                  <a:pt x="34" y="59"/>
                </a:lnTo>
                <a:lnTo>
                  <a:pt x="34" y="53"/>
                </a:lnTo>
                <a:lnTo>
                  <a:pt x="36" y="45"/>
                </a:lnTo>
                <a:lnTo>
                  <a:pt x="36" y="35"/>
                </a:lnTo>
                <a:lnTo>
                  <a:pt x="36" y="24"/>
                </a:lnTo>
                <a:lnTo>
                  <a:pt x="34" y="14"/>
                </a:lnTo>
                <a:lnTo>
                  <a:pt x="32" y="10"/>
                </a:lnTo>
                <a:lnTo>
                  <a:pt x="28" y="6"/>
                </a:lnTo>
                <a:lnTo>
                  <a:pt x="26" y="4"/>
                </a:lnTo>
                <a:lnTo>
                  <a:pt x="24" y="4"/>
                </a:lnTo>
                <a:lnTo>
                  <a:pt x="20" y="6"/>
                </a:lnTo>
                <a:lnTo>
                  <a:pt x="18" y="8"/>
                </a:lnTo>
                <a:lnTo>
                  <a:pt x="14" y="14"/>
                </a:lnTo>
                <a:lnTo>
                  <a:pt x="12" y="22"/>
                </a:lnTo>
                <a:lnTo>
                  <a:pt x="12" y="29"/>
                </a:lnTo>
                <a:lnTo>
                  <a:pt x="12" y="39"/>
                </a:lnTo>
                <a:close/>
              </a:path>
            </a:pathLst>
          </a:custGeom>
          <a:solidFill>
            <a:srgbClr val="000000"/>
          </a:solidFill>
          <a:ln w="0">
            <a:solidFill>
              <a:srgbClr val="000000"/>
            </a:solidFill>
            <a:prstDash val="solid"/>
            <a:round/>
            <a:headEnd/>
            <a:tailEnd/>
          </a:ln>
        </p:spPr>
        <p:txBody>
          <a:bodyPr/>
          <a:lstStyle/>
          <a:p>
            <a:endParaRPr lang="en-US"/>
          </a:p>
        </p:txBody>
      </p:sp>
      <p:sp>
        <p:nvSpPr>
          <p:cNvPr id="15385" name="Freeform 32">
            <a:extLst>
              <a:ext uri="{FF2B5EF4-FFF2-40B4-BE49-F238E27FC236}">
                <a16:creationId xmlns:a16="http://schemas.microsoft.com/office/drawing/2014/main" id="{D41334E4-6584-B149-AFFF-0905C1A60EC5}"/>
              </a:ext>
            </a:extLst>
          </p:cNvPr>
          <p:cNvSpPr>
            <a:spLocks noEditPoints="1"/>
          </p:cNvSpPr>
          <p:nvPr/>
        </p:nvSpPr>
        <p:spPr bwMode="auto">
          <a:xfrm>
            <a:off x="6794500" y="4279900"/>
            <a:ext cx="101600" cy="114300"/>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2147483647 h 72"/>
              <a:gd name="T12" fmla="*/ 0 w 64"/>
              <a:gd name="T13" fmla="*/ 2147483647 h 72"/>
              <a:gd name="T14" fmla="*/ 2147483647 w 64"/>
              <a:gd name="T15" fmla="*/ 2147483647 h 72"/>
              <a:gd name="T16" fmla="*/ 2147483647 w 64"/>
              <a:gd name="T17" fmla="*/ 2147483647 h 72"/>
              <a:gd name="T18" fmla="*/ 2147483647 w 64"/>
              <a:gd name="T19" fmla="*/ 2147483647 h 72"/>
              <a:gd name="T20" fmla="*/ 2147483647 w 64"/>
              <a:gd name="T21" fmla="*/ 2147483647 h 72"/>
              <a:gd name="T22" fmla="*/ 2147483647 w 64"/>
              <a:gd name="T23" fmla="*/ 2147483647 h 72"/>
              <a:gd name="T24" fmla="*/ 0 w 64"/>
              <a:gd name="T25" fmla="*/ 0 h 72"/>
              <a:gd name="T26" fmla="*/ 2147483647 w 64"/>
              <a:gd name="T27" fmla="*/ 0 h 72"/>
              <a:gd name="T28" fmla="*/ 2147483647 w 64"/>
              <a:gd name="T29" fmla="*/ 2147483647 h 72"/>
              <a:gd name="T30" fmla="*/ 2147483647 w 64"/>
              <a:gd name="T31" fmla="*/ 2147483647 h 72"/>
              <a:gd name="T32" fmla="*/ 2147483647 w 64"/>
              <a:gd name="T33" fmla="*/ 2147483647 h 72"/>
              <a:gd name="T34" fmla="*/ 2147483647 w 64"/>
              <a:gd name="T35" fmla="*/ 2147483647 h 72"/>
              <a:gd name="T36" fmla="*/ 2147483647 w 64"/>
              <a:gd name="T37" fmla="*/ 2147483647 h 72"/>
              <a:gd name="T38" fmla="*/ 2147483647 w 64"/>
              <a:gd name="T39" fmla="*/ 2147483647 h 72"/>
              <a:gd name="T40" fmla="*/ 2147483647 w 64"/>
              <a:gd name="T41" fmla="*/ 2147483647 h 72"/>
              <a:gd name="T42" fmla="*/ 2147483647 w 64"/>
              <a:gd name="T43" fmla="*/ 2147483647 h 72"/>
              <a:gd name="T44" fmla="*/ 2147483647 w 64"/>
              <a:gd name="T45" fmla="*/ 2147483647 h 72"/>
              <a:gd name="T46" fmla="*/ 2147483647 w 64"/>
              <a:gd name="T47" fmla="*/ 2147483647 h 72"/>
              <a:gd name="T48" fmla="*/ 2147483647 w 64"/>
              <a:gd name="T49" fmla="*/ 2147483647 h 72"/>
              <a:gd name="T50" fmla="*/ 2147483647 w 64"/>
              <a:gd name="T51" fmla="*/ 2147483647 h 72"/>
              <a:gd name="T52" fmla="*/ 2147483647 w 64"/>
              <a:gd name="T53" fmla="*/ 2147483647 h 72"/>
              <a:gd name="T54" fmla="*/ 2147483647 w 64"/>
              <a:gd name="T55" fmla="*/ 2147483647 h 72"/>
              <a:gd name="T56" fmla="*/ 2147483647 w 64"/>
              <a:gd name="T57" fmla="*/ 2147483647 h 72"/>
              <a:gd name="T58" fmla="*/ 2147483647 w 64"/>
              <a:gd name="T59" fmla="*/ 2147483647 h 72"/>
              <a:gd name="T60" fmla="*/ 2147483647 w 64"/>
              <a:gd name="T61" fmla="*/ 2147483647 h 72"/>
              <a:gd name="T62" fmla="*/ 2147483647 w 64"/>
              <a:gd name="T63" fmla="*/ 2147483647 h 72"/>
              <a:gd name="T64" fmla="*/ 2147483647 w 64"/>
              <a:gd name="T65" fmla="*/ 2147483647 h 72"/>
              <a:gd name="T66" fmla="*/ 2147483647 w 64"/>
              <a:gd name="T67" fmla="*/ 2147483647 h 72"/>
              <a:gd name="T68" fmla="*/ 2147483647 w 64"/>
              <a:gd name="T69" fmla="*/ 2147483647 h 72"/>
              <a:gd name="T70" fmla="*/ 2147483647 w 64"/>
              <a:gd name="T71" fmla="*/ 2147483647 h 72"/>
              <a:gd name="T72" fmla="*/ 2147483647 w 64"/>
              <a:gd name="T73" fmla="*/ 2147483647 h 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4"/>
              <a:gd name="T112" fmla="*/ 0 h 72"/>
              <a:gd name="T113" fmla="*/ 64 w 64"/>
              <a:gd name="T114" fmla="*/ 72 h 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4" h="72">
                <a:moveTo>
                  <a:pt x="48" y="36"/>
                </a:moveTo>
                <a:lnTo>
                  <a:pt x="54" y="38"/>
                </a:lnTo>
                <a:lnTo>
                  <a:pt x="58" y="40"/>
                </a:lnTo>
                <a:lnTo>
                  <a:pt x="62" y="46"/>
                </a:lnTo>
                <a:lnTo>
                  <a:pt x="64" y="52"/>
                </a:lnTo>
                <a:lnTo>
                  <a:pt x="62" y="58"/>
                </a:lnTo>
                <a:lnTo>
                  <a:pt x="60" y="62"/>
                </a:lnTo>
                <a:lnTo>
                  <a:pt x="56" y="66"/>
                </a:lnTo>
                <a:lnTo>
                  <a:pt x="50" y="70"/>
                </a:lnTo>
                <a:lnTo>
                  <a:pt x="46" y="72"/>
                </a:lnTo>
                <a:lnTo>
                  <a:pt x="40" y="72"/>
                </a:lnTo>
                <a:lnTo>
                  <a:pt x="32" y="72"/>
                </a:lnTo>
                <a:lnTo>
                  <a:pt x="0" y="72"/>
                </a:lnTo>
                <a:lnTo>
                  <a:pt x="0" y="70"/>
                </a:lnTo>
                <a:lnTo>
                  <a:pt x="2" y="70"/>
                </a:lnTo>
                <a:lnTo>
                  <a:pt x="6" y="70"/>
                </a:lnTo>
                <a:lnTo>
                  <a:pt x="8" y="68"/>
                </a:lnTo>
                <a:lnTo>
                  <a:pt x="8" y="64"/>
                </a:lnTo>
                <a:lnTo>
                  <a:pt x="10" y="60"/>
                </a:lnTo>
                <a:lnTo>
                  <a:pt x="10" y="12"/>
                </a:lnTo>
                <a:lnTo>
                  <a:pt x="8" y="6"/>
                </a:lnTo>
                <a:lnTo>
                  <a:pt x="8" y="4"/>
                </a:lnTo>
                <a:lnTo>
                  <a:pt x="6" y="2"/>
                </a:lnTo>
                <a:lnTo>
                  <a:pt x="2" y="2"/>
                </a:lnTo>
                <a:lnTo>
                  <a:pt x="0" y="2"/>
                </a:lnTo>
                <a:lnTo>
                  <a:pt x="0" y="0"/>
                </a:lnTo>
                <a:lnTo>
                  <a:pt x="30" y="0"/>
                </a:lnTo>
                <a:lnTo>
                  <a:pt x="38" y="0"/>
                </a:lnTo>
                <a:lnTo>
                  <a:pt x="44" y="2"/>
                </a:lnTo>
                <a:lnTo>
                  <a:pt x="50" y="4"/>
                </a:lnTo>
                <a:lnTo>
                  <a:pt x="56" y="8"/>
                </a:lnTo>
                <a:lnTo>
                  <a:pt x="58" y="14"/>
                </a:lnTo>
                <a:lnTo>
                  <a:pt x="60" y="20"/>
                </a:lnTo>
                <a:lnTo>
                  <a:pt x="60" y="24"/>
                </a:lnTo>
                <a:lnTo>
                  <a:pt x="56" y="30"/>
                </a:lnTo>
                <a:lnTo>
                  <a:pt x="52" y="34"/>
                </a:lnTo>
                <a:lnTo>
                  <a:pt x="48" y="36"/>
                </a:lnTo>
                <a:close/>
                <a:moveTo>
                  <a:pt x="20" y="32"/>
                </a:moveTo>
                <a:lnTo>
                  <a:pt x="22" y="34"/>
                </a:lnTo>
                <a:lnTo>
                  <a:pt x="24" y="34"/>
                </a:lnTo>
                <a:lnTo>
                  <a:pt x="26" y="34"/>
                </a:lnTo>
                <a:lnTo>
                  <a:pt x="30" y="34"/>
                </a:lnTo>
                <a:lnTo>
                  <a:pt x="36" y="34"/>
                </a:lnTo>
                <a:lnTo>
                  <a:pt x="40" y="32"/>
                </a:lnTo>
                <a:lnTo>
                  <a:pt x="44" y="30"/>
                </a:lnTo>
                <a:lnTo>
                  <a:pt x="46" y="26"/>
                </a:lnTo>
                <a:lnTo>
                  <a:pt x="48" y="24"/>
                </a:lnTo>
                <a:lnTo>
                  <a:pt x="48" y="20"/>
                </a:lnTo>
                <a:lnTo>
                  <a:pt x="46" y="14"/>
                </a:lnTo>
                <a:lnTo>
                  <a:pt x="42" y="8"/>
                </a:lnTo>
                <a:lnTo>
                  <a:pt x="38" y="6"/>
                </a:lnTo>
                <a:lnTo>
                  <a:pt x="34" y="4"/>
                </a:lnTo>
                <a:lnTo>
                  <a:pt x="28" y="4"/>
                </a:lnTo>
                <a:lnTo>
                  <a:pt x="24" y="4"/>
                </a:lnTo>
                <a:lnTo>
                  <a:pt x="20" y="4"/>
                </a:lnTo>
                <a:lnTo>
                  <a:pt x="20" y="32"/>
                </a:lnTo>
                <a:close/>
                <a:moveTo>
                  <a:pt x="20" y="68"/>
                </a:moveTo>
                <a:lnTo>
                  <a:pt x="26" y="68"/>
                </a:lnTo>
                <a:lnTo>
                  <a:pt x="32" y="68"/>
                </a:lnTo>
                <a:lnTo>
                  <a:pt x="38" y="68"/>
                </a:lnTo>
                <a:lnTo>
                  <a:pt x="42" y="66"/>
                </a:lnTo>
                <a:lnTo>
                  <a:pt x="46" y="64"/>
                </a:lnTo>
                <a:lnTo>
                  <a:pt x="50" y="60"/>
                </a:lnTo>
                <a:lnTo>
                  <a:pt x="50" y="54"/>
                </a:lnTo>
                <a:lnTo>
                  <a:pt x="50" y="50"/>
                </a:lnTo>
                <a:lnTo>
                  <a:pt x="48" y="46"/>
                </a:lnTo>
                <a:lnTo>
                  <a:pt x="46" y="42"/>
                </a:lnTo>
                <a:lnTo>
                  <a:pt x="42" y="40"/>
                </a:lnTo>
                <a:lnTo>
                  <a:pt x="36" y="38"/>
                </a:lnTo>
                <a:lnTo>
                  <a:pt x="28" y="38"/>
                </a:lnTo>
                <a:lnTo>
                  <a:pt x="26" y="38"/>
                </a:lnTo>
                <a:lnTo>
                  <a:pt x="24" y="38"/>
                </a:lnTo>
                <a:lnTo>
                  <a:pt x="22" y="38"/>
                </a:lnTo>
                <a:lnTo>
                  <a:pt x="20" y="38"/>
                </a:lnTo>
                <a:lnTo>
                  <a:pt x="20" y="68"/>
                </a:lnTo>
                <a:close/>
              </a:path>
            </a:pathLst>
          </a:custGeom>
          <a:solidFill>
            <a:srgbClr val="000000"/>
          </a:solidFill>
          <a:ln w="0">
            <a:solidFill>
              <a:srgbClr val="000000"/>
            </a:solidFill>
            <a:prstDash val="solid"/>
            <a:round/>
            <a:headEnd/>
            <a:tailEnd/>
          </a:ln>
        </p:spPr>
        <p:txBody>
          <a:bodyPr/>
          <a:lstStyle/>
          <a:p>
            <a:endParaRPr lang="en-US"/>
          </a:p>
        </p:txBody>
      </p:sp>
      <p:sp>
        <p:nvSpPr>
          <p:cNvPr id="15386" name="Freeform 33">
            <a:extLst>
              <a:ext uri="{FF2B5EF4-FFF2-40B4-BE49-F238E27FC236}">
                <a16:creationId xmlns:a16="http://schemas.microsoft.com/office/drawing/2014/main" id="{8EEE8EAC-73F6-ED43-BCA3-F0BE17AB763B}"/>
              </a:ext>
            </a:extLst>
          </p:cNvPr>
          <p:cNvSpPr>
            <a:spLocks noEditPoints="1"/>
          </p:cNvSpPr>
          <p:nvPr/>
        </p:nvSpPr>
        <p:spPr bwMode="auto">
          <a:xfrm>
            <a:off x="6953250" y="4318000"/>
            <a:ext cx="87313" cy="34925"/>
          </a:xfrm>
          <a:custGeom>
            <a:avLst/>
            <a:gdLst>
              <a:gd name="T0" fmla="*/ 0 w 55"/>
              <a:gd name="T1" fmla="*/ 0 h 22"/>
              <a:gd name="T2" fmla="*/ 2147483647 w 55"/>
              <a:gd name="T3" fmla="*/ 0 h 22"/>
              <a:gd name="T4" fmla="*/ 2147483647 w 55"/>
              <a:gd name="T5" fmla="*/ 2147483647 h 22"/>
              <a:gd name="T6" fmla="*/ 0 w 55"/>
              <a:gd name="T7" fmla="*/ 2147483647 h 22"/>
              <a:gd name="T8" fmla="*/ 0 w 55"/>
              <a:gd name="T9" fmla="*/ 0 h 22"/>
              <a:gd name="T10" fmla="*/ 0 w 55"/>
              <a:gd name="T11" fmla="*/ 2147483647 h 22"/>
              <a:gd name="T12" fmla="*/ 2147483647 w 55"/>
              <a:gd name="T13" fmla="*/ 2147483647 h 22"/>
              <a:gd name="T14" fmla="*/ 2147483647 w 55"/>
              <a:gd name="T15" fmla="*/ 2147483647 h 22"/>
              <a:gd name="T16" fmla="*/ 0 w 55"/>
              <a:gd name="T17" fmla="*/ 2147483647 h 22"/>
              <a:gd name="T18" fmla="*/ 0 w 55"/>
              <a:gd name="T19" fmla="*/ 2147483647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
              <a:gd name="T31" fmla="*/ 0 h 22"/>
              <a:gd name="T32" fmla="*/ 55 w 55"/>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 h="22">
                <a:moveTo>
                  <a:pt x="0" y="0"/>
                </a:moveTo>
                <a:lnTo>
                  <a:pt x="55" y="0"/>
                </a:lnTo>
                <a:lnTo>
                  <a:pt x="55" y="4"/>
                </a:lnTo>
                <a:lnTo>
                  <a:pt x="0" y="4"/>
                </a:lnTo>
                <a:lnTo>
                  <a:pt x="0" y="0"/>
                </a:lnTo>
                <a:close/>
                <a:moveTo>
                  <a:pt x="0" y="18"/>
                </a:moveTo>
                <a:lnTo>
                  <a:pt x="55" y="18"/>
                </a:lnTo>
                <a:lnTo>
                  <a:pt x="55" y="22"/>
                </a:lnTo>
                <a:lnTo>
                  <a:pt x="0" y="22"/>
                </a:lnTo>
                <a:lnTo>
                  <a:pt x="0" y="18"/>
                </a:lnTo>
                <a:close/>
              </a:path>
            </a:pathLst>
          </a:custGeom>
          <a:solidFill>
            <a:srgbClr val="000000"/>
          </a:solidFill>
          <a:ln w="0">
            <a:solidFill>
              <a:srgbClr val="000000"/>
            </a:solidFill>
            <a:prstDash val="solid"/>
            <a:round/>
            <a:headEnd/>
            <a:tailEnd/>
          </a:ln>
        </p:spPr>
        <p:txBody>
          <a:bodyPr/>
          <a:lstStyle/>
          <a:p>
            <a:endParaRPr lang="en-US"/>
          </a:p>
        </p:txBody>
      </p:sp>
      <p:sp>
        <p:nvSpPr>
          <p:cNvPr id="15387" name="Freeform 34">
            <a:extLst>
              <a:ext uri="{FF2B5EF4-FFF2-40B4-BE49-F238E27FC236}">
                <a16:creationId xmlns:a16="http://schemas.microsoft.com/office/drawing/2014/main" id="{93D6CB62-78AD-B043-B806-BC088D772F73}"/>
              </a:ext>
            </a:extLst>
          </p:cNvPr>
          <p:cNvSpPr>
            <a:spLocks/>
          </p:cNvSpPr>
          <p:nvPr/>
        </p:nvSpPr>
        <p:spPr bwMode="auto">
          <a:xfrm>
            <a:off x="7091363" y="4276725"/>
            <a:ext cx="73025" cy="117475"/>
          </a:xfrm>
          <a:custGeom>
            <a:avLst/>
            <a:gdLst>
              <a:gd name="T0" fmla="*/ 2147483647 w 46"/>
              <a:gd name="T1" fmla="*/ 2147483647 h 74"/>
              <a:gd name="T2" fmla="*/ 2147483647 w 46"/>
              <a:gd name="T3" fmla="*/ 2147483647 h 74"/>
              <a:gd name="T4" fmla="*/ 0 w 46"/>
              <a:gd name="T5" fmla="*/ 2147483647 h 74"/>
              <a:gd name="T6" fmla="*/ 0 w 46"/>
              <a:gd name="T7" fmla="*/ 2147483647 h 74"/>
              <a:gd name="T8" fmla="*/ 2147483647 w 46"/>
              <a:gd name="T9" fmla="*/ 2147483647 h 74"/>
              <a:gd name="T10" fmla="*/ 2147483647 w 46"/>
              <a:gd name="T11" fmla="*/ 2147483647 h 74"/>
              <a:gd name="T12" fmla="*/ 2147483647 w 46"/>
              <a:gd name="T13" fmla="*/ 2147483647 h 74"/>
              <a:gd name="T14" fmla="*/ 2147483647 w 46"/>
              <a:gd name="T15" fmla="*/ 2147483647 h 74"/>
              <a:gd name="T16" fmla="*/ 2147483647 w 46"/>
              <a:gd name="T17" fmla="*/ 2147483647 h 74"/>
              <a:gd name="T18" fmla="*/ 2147483647 w 46"/>
              <a:gd name="T19" fmla="*/ 2147483647 h 74"/>
              <a:gd name="T20" fmla="*/ 2147483647 w 46"/>
              <a:gd name="T21" fmla="*/ 2147483647 h 74"/>
              <a:gd name="T22" fmla="*/ 2147483647 w 46"/>
              <a:gd name="T23" fmla="*/ 2147483647 h 74"/>
              <a:gd name="T24" fmla="*/ 2147483647 w 46"/>
              <a:gd name="T25" fmla="*/ 2147483647 h 74"/>
              <a:gd name="T26" fmla="*/ 2147483647 w 46"/>
              <a:gd name="T27" fmla="*/ 2147483647 h 74"/>
              <a:gd name="T28" fmla="*/ 2147483647 w 46"/>
              <a:gd name="T29" fmla="*/ 2147483647 h 74"/>
              <a:gd name="T30" fmla="*/ 2147483647 w 46"/>
              <a:gd name="T31" fmla="*/ 2147483647 h 74"/>
              <a:gd name="T32" fmla="*/ 2147483647 w 46"/>
              <a:gd name="T33" fmla="*/ 2147483647 h 74"/>
              <a:gd name="T34" fmla="*/ 2147483647 w 46"/>
              <a:gd name="T35" fmla="*/ 2147483647 h 74"/>
              <a:gd name="T36" fmla="*/ 0 w 46"/>
              <a:gd name="T37" fmla="*/ 2147483647 h 74"/>
              <a:gd name="T38" fmla="*/ 2147483647 w 46"/>
              <a:gd name="T39" fmla="*/ 2147483647 h 74"/>
              <a:gd name="T40" fmla="*/ 2147483647 w 46"/>
              <a:gd name="T41" fmla="*/ 2147483647 h 74"/>
              <a:gd name="T42" fmla="*/ 2147483647 w 46"/>
              <a:gd name="T43" fmla="*/ 2147483647 h 74"/>
              <a:gd name="T44" fmla="*/ 2147483647 w 46"/>
              <a:gd name="T45" fmla="*/ 2147483647 h 74"/>
              <a:gd name="T46" fmla="*/ 2147483647 w 46"/>
              <a:gd name="T47" fmla="*/ 2147483647 h 74"/>
              <a:gd name="T48" fmla="*/ 2147483647 w 46"/>
              <a:gd name="T49" fmla="*/ 0 h 74"/>
              <a:gd name="T50" fmla="*/ 2147483647 w 46"/>
              <a:gd name="T51" fmla="*/ 2147483647 h 74"/>
              <a:gd name="T52" fmla="*/ 2147483647 w 46"/>
              <a:gd name="T53" fmla="*/ 2147483647 h 74"/>
              <a:gd name="T54" fmla="*/ 2147483647 w 46"/>
              <a:gd name="T55" fmla="*/ 2147483647 h 74"/>
              <a:gd name="T56" fmla="*/ 2147483647 w 46"/>
              <a:gd name="T57" fmla="*/ 2147483647 h 74"/>
              <a:gd name="T58" fmla="*/ 2147483647 w 46"/>
              <a:gd name="T59" fmla="*/ 2147483647 h 74"/>
              <a:gd name="T60" fmla="*/ 2147483647 w 46"/>
              <a:gd name="T61" fmla="*/ 2147483647 h 74"/>
              <a:gd name="T62" fmla="*/ 2147483647 w 46"/>
              <a:gd name="T63" fmla="*/ 2147483647 h 74"/>
              <a:gd name="T64" fmla="*/ 2147483647 w 46"/>
              <a:gd name="T65" fmla="*/ 2147483647 h 74"/>
              <a:gd name="T66" fmla="*/ 2147483647 w 46"/>
              <a:gd name="T67" fmla="*/ 2147483647 h 74"/>
              <a:gd name="T68" fmla="*/ 2147483647 w 46"/>
              <a:gd name="T69" fmla="*/ 2147483647 h 74"/>
              <a:gd name="T70" fmla="*/ 2147483647 w 46"/>
              <a:gd name="T71" fmla="*/ 2147483647 h 74"/>
              <a:gd name="T72" fmla="*/ 2147483647 w 46"/>
              <a:gd name="T73" fmla="*/ 2147483647 h 74"/>
              <a:gd name="T74" fmla="*/ 2147483647 w 46"/>
              <a:gd name="T75" fmla="*/ 2147483647 h 74"/>
              <a:gd name="T76" fmla="*/ 2147483647 w 46"/>
              <a:gd name="T77" fmla="*/ 2147483647 h 74"/>
              <a:gd name="T78" fmla="*/ 2147483647 w 46"/>
              <a:gd name="T79" fmla="*/ 2147483647 h 74"/>
              <a:gd name="T80" fmla="*/ 2147483647 w 46"/>
              <a:gd name="T81" fmla="*/ 2147483647 h 74"/>
              <a:gd name="T82" fmla="*/ 2147483647 w 46"/>
              <a:gd name="T83" fmla="*/ 2147483647 h 74"/>
              <a:gd name="T84" fmla="*/ 2147483647 w 46"/>
              <a:gd name="T85" fmla="*/ 2147483647 h 74"/>
              <a:gd name="T86" fmla="*/ 2147483647 w 46"/>
              <a:gd name="T87" fmla="*/ 2147483647 h 74"/>
              <a:gd name="T88" fmla="*/ 2147483647 w 46"/>
              <a:gd name="T89" fmla="*/ 2147483647 h 74"/>
              <a:gd name="T90" fmla="*/ 2147483647 w 46"/>
              <a:gd name="T91" fmla="*/ 2147483647 h 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6"/>
              <a:gd name="T139" fmla="*/ 0 h 74"/>
              <a:gd name="T140" fmla="*/ 46 w 46"/>
              <a:gd name="T141" fmla="*/ 74 h 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6" h="74">
                <a:moveTo>
                  <a:pt x="46" y="60"/>
                </a:moveTo>
                <a:lnTo>
                  <a:pt x="42" y="74"/>
                </a:lnTo>
                <a:lnTo>
                  <a:pt x="0" y="74"/>
                </a:lnTo>
                <a:lnTo>
                  <a:pt x="0" y="72"/>
                </a:lnTo>
                <a:lnTo>
                  <a:pt x="10" y="62"/>
                </a:lnTo>
                <a:lnTo>
                  <a:pt x="18" y="52"/>
                </a:lnTo>
                <a:lnTo>
                  <a:pt x="26" y="44"/>
                </a:lnTo>
                <a:lnTo>
                  <a:pt x="30" y="38"/>
                </a:lnTo>
                <a:lnTo>
                  <a:pt x="32" y="30"/>
                </a:lnTo>
                <a:lnTo>
                  <a:pt x="32" y="24"/>
                </a:lnTo>
                <a:lnTo>
                  <a:pt x="32" y="18"/>
                </a:lnTo>
                <a:lnTo>
                  <a:pt x="28" y="14"/>
                </a:lnTo>
                <a:lnTo>
                  <a:pt x="24" y="10"/>
                </a:lnTo>
                <a:lnTo>
                  <a:pt x="18" y="8"/>
                </a:lnTo>
                <a:lnTo>
                  <a:pt x="14" y="10"/>
                </a:lnTo>
                <a:lnTo>
                  <a:pt x="8" y="12"/>
                </a:lnTo>
                <a:lnTo>
                  <a:pt x="4" y="16"/>
                </a:lnTo>
                <a:lnTo>
                  <a:pt x="2" y="22"/>
                </a:lnTo>
                <a:lnTo>
                  <a:pt x="0" y="22"/>
                </a:lnTo>
                <a:lnTo>
                  <a:pt x="2" y="16"/>
                </a:lnTo>
                <a:lnTo>
                  <a:pt x="4" y="10"/>
                </a:lnTo>
                <a:lnTo>
                  <a:pt x="8" y="6"/>
                </a:lnTo>
                <a:lnTo>
                  <a:pt x="12" y="4"/>
                </a:lnTo>
                <a:lnTo>
                  <a:pt x="16" y="2"/>
                </a:lnTo>
                <a:lnTo>
                  <a:pt x="20" y="0"/>
                </a:lnTo>
                <a:lnTo>
                  <a:pt x="26" y="2"/>
                </a:lnTo>
                <a:lnTo>
                  <a:pt x="32" y="4"/>
                </a:lnTo>
                <a:lnTo>
                  <a:pt x="36" y="6"/>
                </a:lnTo>
                <a:lnTo>
                  <a:pt x="40" y="12"/>
                </a:lnTo>
                <a:lnTo>
                  <a:pt x="42" y="20"/>
                </a:lnTo>
                <a:lnTo>
                  <a:pt x="42" y="26"/>
                </a:lnTo>
                <a:lnTo>
                  <a:pt x="40" y="30"/>
                </a:lnTo>
                <a:lnTo>
                  <a:pt x="34" y="40"/>
                </a:lnTo>
                <a:lnTo>
                  <a:pt x="26" y="48"/>
                </a:lnTo>
                <a:lnTo>
                  <a:pt x="20" y="56"/>
                </a:lnTo>
                <a:lnTo>
                  <a:pt x="16" y="60"/>
                </a:lnTo>
                <a:lnTo>
                  <a:pt x="12" y="64"/>
                </a:lnTo>
                <a:lnTo>
                  <a:pt x="10" y="66"/>
                </a:lnTo>
                <a:lnTo>
                  <a:pt x="28" y="66"/>
                </a:lnTo>
                <a:lnTo>
                  <a:pt x="34" y="66"/>
                </a:lnTo>
                <a:lnTo>
                  <a:pt x="36" y="66"/>
                </a:lnTo>
                <a:lnTo>
                  <a:pt x="38" y="66"/>
                </a:lnTo>
                <a:lnTo>
                  <a:pt x="40" y="64"/>
                </a:lnTo>
                <a:lnTo>
                  <a:pt x="42" y="62"/>
                </a:lnTo>
                <a:lnTo>
                  <a:pt x="44" y="60"/>
                </a:lnTo>
                <a:lnTo>
                  <a:pt x="46" y="60"/>
                </a:lnTo>
                <a:close/>
              </a:path>
            </a:pathLst>
          </a:custGeom>
          <a:solidFill>
            <a:srgbClr val="000000"/>
          </a:solidFill>
          <a:ln w="0">
            <a:solidFill>
              <a:srgbClr val="000000"/>
            </a:solidFill>
            <a:prstDash val="solid"/>
            <a:round/>
            <a:headEnd/>
            <a:tailEnd/>
          </a:ln>
        </p:spPr>
        <p:txBody>
          <a:bodyPr/>
          <a:lstStyle/>
          <a:p>
            <a:endParaRPr lang="en-US"/>
          </a:p>
        </p:txBody>
      </p:sp>
      <p:sp>
        <p:nvSpPr>
          <p:cNvPr id="15388" name="Freeform 35">
            <a:extLst>
              <a:ext uri="{FF2B5EF4-FFF2-40B4-BE49-F238E27FC236}">
                <a16:creationId xmlns:a16="http://schemas.microsoft.com/office/drawing/2014/main" id="{119AFBEA-D486-9449-B71F-CB1F0666C59F}"/>
              </a:ext>
            </a:extLst>
          </p:cNvPr>
          <p:cNvSpPr>
            <a:spLocks noEditPoints="1"/>
          </p:cNvSpPr>
          <p:nvPr/>
        </p:nvSpPr>
        <p:spPr bwMode="auto">
          <a:xfrm>
            <a:off x="7180263" y="4276725"/>
            <a:ext cx="69850" cy="120650"/>
          </a:xfrm>
          <a:custGeom>
            <a:avLst/>
            <a:gdLst>
              <a:gd name="T0" fmla="*/ 0 w 44"/>
              <a:gd name="T1" fmla="*/ 2147483647 h 76"/>
              <a:gd name="T2" fmla="*/ 0 w 44"/>
              <a:gd name="T3" fmla="*/ 2147483647 h 76"/>
              <a:gd name="T4" fmla="*/ 2147483647 w 44"/>
              <a:gd name="T5" fmla="*/ 2147483647 h 76"/>
              <a:gd name="T6" fmla="*/ 2147483647 w 44"/>
              <a:gd name="T7" fmla="*/ 2147483647 h 76"/>
              <a:gd name="T8" fmla="*/ 2147483647 w 44"/>
              <a:gd name="T9" fmla="*/ 2147483647 h 76"/>
              <a:gd name="T10" fmla="*/ 2147483647 w 44"/>
              <a:gd name="T11" fmla="*/ 2147483647 h 76"/>
              <a:gd name="T12" fmla="*/ 2147483647 w 44"/>
              <a:gd name="T13" fmla="*/ 0 h 76"/>
              <a:gd name="T14" fmla="*/ 2147483647 w 44"/>
              <a:gd name="T15" fmla="*/ 2147483647 h 76"/>
              <a:gd name="T16" fmla="*/ 2147483647 w 44"/>
              <a:gd name="T17" fmla="*/ 2147483647 h 76"/>
              <a:gd name="T18" fmla="*/ 2147483647 w 44"/>
              <a:gd name="T19" fmla="*/ 2147483647 h 76"/>
              <a:gd name="T20" fmla="*/ 2147483647 w 44"/>
              <a:gd name="T21" fmla="*/ 2147483647 h 76"/>
              <a:gd name="T22" fmla="*/ 2147483647 w 44"/>
              <a:gd name="T23" fmla="*/ 2147483647 h 76"/>
              <a:gd name="T24" fmla="*/ 2147483647 w 44"/>
              <a:gd name="T25" fmla="*/ 2147483647 h 76"/>
              <a:gd name="T26" fmla="*/ 2147483647 w 44"/>
              <a:gd name="T27" fmla="*/ 2147483647 h 76"/>
              <a:gd name="T28" fmla="*/ 2147483647 w 44"/>
              <a:gd name="T29" fmla="*/ 2147483647 h 76"/>
              <a:gd name="T30" fmla="*/ 2147483647 w 44"/>
              <a:gd name="T31" fmla="*/ 2147483647 h 76"/>
              <a:gd name="T32" fmla="*/ 2147483647 w 44"/>
              <a:gd name="T33" fmla="*/ 2147483647 h 76"/>
              <a:gd name="T34" fmla="*/ 2147483647 w 44"/>
              <a:gd name="T35" fmla="*/ 2147483647 h 76"/>
              <a:gd name="T36" fmla="*/ 2147483647 w 44"/>
              <a:gd name="T37" fmla="*/ 2147483647 h 76"/>
              <a:gd name="T38" fmla="*/ 2147483647 w 44"/>
              <a:gd name="T39" fmla="*/ 2147483647 h 76"/>
              <a:gd name="T40" fmla="*/ 2147483647 w 44"/>
              <a:gd name="T41" fmla="*/ 2147483647 h 76"/>
              <a:gd name="T42" fmla="*/ 2147483647 w 44"/>
              <a:gd name="T43" fmla="*/ 2147483647 h 76"/>
              <a:gd name="T44" fmla="*/ 2147483647 w 44"/>
              <a:gd name="T45" fmla="*/ 2147483647 h 76"/>
              <a:gd name="T46" fmla="*/ 0 w 44"/>
              <a:gd name="T47" fmla="*/ 2147483647 h 76"/>
              <a:gd name="T48" fmla="*/ 0 w 44"/>
              <a:gd name="T49" fmla="*/ 2147483647 h 76"/>
              <a:gd name="T50" fmla="*/ 2147483647 w 44"/>
              <a:gd name="T51" fmla="*/ 2147483647 h 76"/>
              <a:gd name="T52" fmla="*/ 2147483647 w 44"/>
              <a:gd name="T53" fmla="*/ 2147483647 h 76"/>
              <a:gd name="T54" fmla="*/ 2147483647 w 44"/>
              <a:gd name="T55" fmla="*/ 2147483647 h 76"/>
              <a:gd name="T56" fmla="*/ 2147483647 w 44"/>
              <a:gd name="T57" fmla="*/ 2147483647 h 76"/>
              <a:gd name="T58" fmla="*/ 2147483647 w 44"/>
              <a:gd name="T59" fmla="*/ 2147483647 h 76"/>
              <a:gd name="T60" fmla="*/ 2147483647 w 44"/>
              <a:gd name="T61" fmla="*/ 2147483647 h 76"/>
              <a:gd name="T62" fmla="*/ 2147483647 w 44"/>
              <a:gd name="T63" fmla="*/ 2147483647 h 76"/>
              <a:gd name="T64" fmla="*/ 2147483647 w 44"/>
              <a:gd name="T65" fmla="*/ 2147483647 h 76"/>
              <a:gd name="T66" fmla="*/ 2147483647 w 44"/>
              <a:gd name="T67" fmla="*/ 2147483647 h 76"/>
              <a:gd name="T68" fmla="*/ 2147483647 w 44"/>
              <a:gd name="T69" fmla="*/ 2147483647 h 76"/>
              <a:gd name="T70" fmla="*/ 2147483647 w 44"/>
              <a:gd name="T71" fmla="*/ 2147483647 h 76"/>
              <a:gd name="T72" fmla="*/ 2147483647 w 44"/>
              <a:gd name="T73" fmla="*/ 2147483647 h 76"/>
              <a:gd name="T74" fmla="*/ 2147483647 w 44"/>
              <a:gd name="T75" fmla="*/ 2147483647 h 76"/>
              <a:gd name="T76" fmla="*/ 2147483647 w 44"/>
              <a:gd name="T77" fmla="*/ 2147483647 h 76"/>
              <a:gd name="T78" fmla="*/ 2147483647 w 44"/>
              <a:gd name="T79" fmla="*/ 2147483647 h 76"/>
              <a:gd name="T80" fmla="*/ 2147483647 w 44"/>
              <a:gd name="T81" fmla="*/ 2147483647 h 76"/>
              <a:gd name="T82" fmla="*/ 2147483647 w 44"/>
              <a:gd name="T83" fmla="*/ 2147483647 h 76"/>
              <a:gd name="T84" fmla="*/ 2147483647 w 44"/>
              <a:gd name="T85" fmla="*/ 2147483647 h 76"/>
              <a:gd name="T86" fmla="*/ 2147483647 w 44"/>
              <a:gd name="T87" fmla="*/ 2147483647 h 76"/>
              <a:gd name="T88" fmla="*/ 2147483647 w 44"/>
              <a:gd name="T89" fmla="*/ 2147483647 h 76"/>
              <a:gd name="T90" fmla="*/ 2147483647 w 44"/>
              <a:gd name="T91" fmla="*/ 2147483647 h 76"/>
              <a:gd name="T92" fmla="*/ 2147483647 w 44"/>
              <a:gd name="T93" fmla="*/ 2147483647 h 76"/>
              <a:gd name="T94" fmla="*/ 2147483647 w 44"/>
              <a:gd name="T95" fmla="*/ 2147483647 h 76"/>
              <a:gd name="T96" fmla="*/ 2147483647 w 44"/>
              <a:gd name="T97" fmla="*/ 2147483647 h 76"/>
              <a:gd name="T98" fmla="*/ 2147483647 w 44"/>
              <a:gd name="T99" fmla="*/ 2147483647 h 76"/>
              <a:gd name="T100" fmla="*/ 2147483647 w 44"/>
              <a:gd name="T101" fmla="*/ 2147483647 h 7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4"/>
              <a:gd name="T154" fmla="*/ 0 h 76"/>
              <a:gd name="T155" fmla="*/ 44 w 44"/>
              <a:gd name="T156" fmla="*/ 76 h 7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4" h="76">
                <a:moveTo>
                  <a:pt x="0" y="38"/>
                </a:moveTo>
                <a:lnTo>
                  <a:pt x="0" y="28"/>
                </a:lnTo>
                <a:lnTo>
                  <a:pt x="2" y="18"/>
                </a:lnTo>
                <a:lnTo>
                  <a:pt x="8" y="10"/>
                </a:lnTo>
                <a:lnTo>
                  <a:pt x="12" y="4"/>
                </a:lnTo>
                <a:lnTo>
                  <a:pt x="18" y="2"/>
                </a:lnTo>
                <a:lnTo>
                  <a:pt x="22" y="0"/>
                </a:lnTo>
                <a:lnTo>
                  <a:pt x="28" y="2"/>
                </a:lnTo>
                <a:lnTo>
                  <a:pt x="32" y="4"/>
                </a:lnTo>
                <a:lnTo>
                  <a:pt x="36" y="10"/>
                </a:lnTo>
                <a:lnTo>
                  <a:pt x="40" y="18"/>
                </a:lnTo>
                <a:lnTo>
                  <a:pt x="44" y="26"/>
                </a:lnTo>
                <a:lnTo>
                  <a:pt x="44" y="38"/>
                </a:lnTo>
                <a:lnTo>
                  <a:pt x="44" y="48"/>
                </a:lnTo>
                <a:lnTo>
                  <a:pt x="40" y="58"/>
                </a:lnTo>
                <a:lnTo>
                  <a:pt x="36" y="66"/>
                </a:lnTo>
                <a:lnTo>
                  <a:pt x="32" y="72"/>
                </a:lnTo>
                <a:lnTo>
                  <a:pt x="26" y="74"/>
                </a:lnTo>
                <a:lnTo>
                  <a:pt x="22" y="76"/>
                </a:lnTo>
                <a:lnTo>
                  <a:pt x="16" y="74"/>
                </a:lnTo>
                <a:lnTo>
                  <a:pt x="10" y="70"/>
                </a:lnTo>
                <a:lnTo>
                  <a:pt x="4" y="64"/>
                </a:lnTo>
                <a:lnTo>
                  <a:pt x="2" y="56"/>
                </a:lnTo>
                <a:lnTo>
                  <a:pt x="0" y="48"/>
                </a:lnTo>
                <a:lnTo>
                  <a:pt x="0" y="38"/>
                </a:lnTo>
                <a:close/>
                <a:moveTo>
                  <a:pt x="10" y="40"/>
                </a:moveTo>
                <a:lnTo>
                  <a:pt x="10" y="50"/>
                </a:lnTo>
                <a:lnTo>
                  <a:pt x="10" y="58"/>
                </a:lnTo>
                <a:lnTo>
                  <a:pt x="12" y="64"/>
                </a:lnTo>
                <a:lnTo>
                  <a:pt x="16" y="68"/>
                </a:lnTo>
                <a:lnTo>
                  <a:pt x="18" y="70"/>
                </a:lnTo>
                <a:lnTo>
                  <a:pt x="22" y="72"/>
                </a:lnTo>
                <a:lnTo>
                  <a:pt x="24" y="72"/>
                </a:lnTo>
                <a:lnTo>
                  <a:pt x="28" y="70"/>
                </a:lnTo>
                <a:lnTo>
                  <a:pt x="30" y="66"/>
                </a:lnTo>
                <a:lnTo>
                  <a:pt x="32" y="60"/>
                </a:lnTo>
                <a:lnTo>
                  <a:pt x="34" y="54"/>
                </a:lnTo>
                <a:lnTo>
                  <a:pt x="34" y="46"/>
                </a:lnTo>
                <a:lnTo>
                  <a:pt x="34" y="36"/>
                </a:lnTo>
                <a:lnTo>
                  <a:pt x="34" y="24"/>
                </a:lnTo>
                <a:lnTo>
                  <a:pt x="32" y="14"/>
                </a:lnTo>
                <a:lnTo>
                  <a:pt x="30" y="10"/>
                </a:lnTo>
                <a:lnTo>
                  <a:pt x="26" y="6"/>
                </a:lnTo>
                <a:lnTo>
                  <a:pt x="24" y="4"/>
                </a:lnTo>
                <a:lnTo>
                  <a:pt x="22" y="4"/>
                </a:lnTo>
                <a:lnTo>
                  <a:pt x="18" y="6"/>
                </a:lnTo>
                <a:lnTo>
                  <a:pt x="16" y="8"/>
                </a:lnTo>
                <a:lnTo>
                  <a:pt x="12" y="14"/>
                </a:lnTo>
                <a:lnTo>
                  <a:pt x="10" y="22"/>
                </a:lnTo>
                <a:lnTo>
                  <a:pt x="10" y="30"/>
                </a:lnTo>
                <a:lnTo>
                  <a:pt x="10" y="40"/>
                </a:lnTo>
                <a:close/>
              </a:path>
            </a:pathLst>
          </a:custGeom>
          <a:solidFill>
            <a:srgbClr val="000000"/>
          </a:solidFill>
          <a:ln w="0">
            <a:solidFill>
              <a:srgbClr val="000000"/>
            </a:solidFill>
            <a:prstDash val="solid"/>
            <a:round/>
            <a:headEnd/>
            <a:tailEnd/>
          </a:ln>
        </p:spPr>
        <p:txBody>
          <a:bodyPr/>
          <a:lstStyle/>
          <a:p>
            <a:endParaRPr lang="en-US"/>
          </a:p>
        </p:txBody>
      </p:sp>
      <p:sp>
        <p:nvSpPr>
          <p:cNvPr id="15389" name="Freeform 36">
            <a:extLst>
              <a:ext uri="{FF2B5EF4-FFF2-40B4-BE49-F238E27FC236}">
                <a16:creationId xmlns:a16="http://schemas.microsoft.com/office/drawing/2014/main" id="{445C7AC7-1D8A-B94A-860D-C920815B0751}"/>
              </a:ext>
            </a:extLst>
          </p:cNvPr>
          <p:cNvSpPr>
            <a:spLocks noEditPoints="1"/>
          </p:cNvSpPr>
          <p:nvPr/>
        </p:nvSpPr>
        <p:spPr bwMode="auto">
          <a:xfrm>
            <a:off x="7265988" y="4276725"/>
            <a:ext cx="69850" cy="120650"/>
          </a:xfrm>
          <a:custGeom>
            <a:avLst/>
            <a:gdLst>
              <a:gd name="T0" fmla="*/ 0 w 44"/>
              <a:gd name="T1" fmla="*/ 2147483647 h 76"/>
              <a:gd name="T2" fmla="*/ 0 w 44"/>
              <a:gd name="T3" fmla="*/ 2147483647 h 76"/>
              <a:gd name="T4" fmla="*/ 2147483647 w 44"/>
              <a:gd name="T5" fmla="*/ 2147483647 h 76"/>
              <a:gd name="T6" fmla="*/ 2147483647 w 44"/>
              <a:gd name="T7" fmla="*/ 2147483647 h 76"/>
              <a:gd name="T8" fmla="*/ 2147483647 w 44"/>
              <a:gd name="T9" fmla="*/ 2147483647 h 76"/>
              <a:gd name="T10" fmla="*/ 2147483647 w 44"/>
              <a:gd name="T11" fmla="*/ 2147483647 h 76"/>
              <a:gd name="T12" fmla="*/ 2147483647 w 44"/>
              <a:gd name="T13" fmla="*/ 0 h 76"/>
              <a:gd name="T14" fmla="*/ 2147483647 w 44"/>
              <a:gd name="T15" fmla="*/ 2147483647 h 76"/>
              <a:gd name="T16" fmla="*/ 2147483647 w 44"/>
              <a:gd name="T17" fmla="*/ 2147483647 h 76"/>
              <a:gd name="T18" fmla="*/ 2147483647 w 44"/>
              <a:gd name="T19" fmla="*/ 2147483647 h 76"/>
              <a:gd name="T20" fmla="*/ 2147483647 w 44"/>
              <a:gd name="T21" fmla="*/ 2147483647 h 76"/>
              <a:gd name="T22" fmla="*/ 2147483647 w 44"/>
              <a:gd name="T23" fmla="*/ 2147483647 h 76"/>
              <a:gd name="T24" fmla="*/ 2147483647 w 44"/>
              <a:gd name="T25" fmla="*/ 2147483647 h 76"/>
              <a:gd name="T26" fmla="*/ 2147483647 w 44"/>
              <a:gd name="T27" fmla="*/ 2147483647 h 76"/>
              <a:gd name="T28" fmla="*/ 2147483647 w 44"/>
              <a:gd name="T29" fmla="*/ 2147483647 h 76"/>
              <a:gd name="T30" fmla="*/ 2147483647 w 44"/>
              <a:gd name="T31" fmla="*/ 2147483647 h 76"/>
              <a:gd name="T32" fmla="*/ 2147483647 w 44"/>
              <a:gd name="T33" fmla="*/ 2147483647 h 76"/>
              <a:gd name="T34" fmla="*/ 2147483647 w 44"/>
              <a:gd name="T35" fmla="*/ 2147483647 h 76"/>
              <a:gd name="T36" fmla="*/ 2147483647 w 44"/>
              <a:gd name="T37" fmla="*/ 2147483647 h 76"/>
              <a:gd name="T38" fmla="*/ 2147483647 w 44"/>
              <a:gd name="T39" fmla="*/ 2147483647 h 76"/>
              <a:gd name="T40" fmla="*/ 2147483647 w 44"/>
              <a:gd name="T41" fmla="*/ 2147483647 h 76"/>
              <a:gd name="T42" fmla="*/ 2147483647 w 44"/>
              <a:gd name="T43" fmla="*/ 2147483647 h 76"/>
              <a:gd name="T44" fmla="*/ 2147483647 w 44"/>
              <a:gd name="T45" fmla="*/ 2147483647 h 76"/>
              <a:gd name="T46" fmla="*/ 0 w 44"/>
              <a:gd name="T47" fmla="*/ 2147483647 h 76"/>
              <a:gd name="T48" fmla="*/ 0 w 44"/>
              <a:gd name="T49" fmla="*/ 2147483647 h 76"/>
              <a:gd name="T50" fmla="*/ 2147483647 w 44"/>
              <a:gd name="T51" fmla="*/ 2147483647 h 76"/>
              <a:gd name="T52" fmla="*/ 2147483647 w 44"/>
              <a:gd name="T53" fmla="*/ 2147483647 h 76"/>
              <a:gd name="T54" fmla="*/ 2147483647 w 44"/>
              <a:gd name="T55" fmla="*/ 2147483647 h 76"/>
              <a:gd name="T56" fmla="*/ 2147483647 w 44"/>
              <a:gd name="T57" fmla="*/ 2147483647 h 76"/>
              <a:gd name="T58" fmla="*/ 2147483647 w 44"/>
              <a:gd name="T59" fmla="*/ 2147483647 h 76"/>
              <a:gd name="T60" fmla="*/ 2147483647 w 44"/>
              <a:gd name="T61" fmla="*/ 2147483647 h 76"/>
              <a:gd name="T62" fmla="*/ 2147483647 w 44"/>
              <a:gd name="T63" fmla="*/ 2147483647 h 76"/>
              <a:gd name="T64" fmla="*/ 2147483647 w 44"/>
              <a:gd name="T65" fmla="*/ 2147483647 h 76"/>
              <a:gd name="T66" fmla="*/ 2147483647 w 44"/>
              <a:gd name="T67" fmla="*/ 2147483647 h 76"/>
              <a:gd name="T68" fmla="*/ 2147483647 w 44"/>
              <a:gd name="T69" fmla="*/ 2147483647 h 76"/>
              <a:gd name="T70" fmla="*/ 2147483647 w 44"/>
              <a:gd name="T71" fmla="*/ 2147483647 h 76"/>
              <a:gd name="T72" fmla="*/ 2147483647 w 44"/>
              <a:gd name="T73" fmla="*/ 2147483647 h 76"/>
              <a:gd name="T74" fmla="*/ 2147483647 w 44"/>
              <a:gd name="T75" fmla="*/ 2147483647 h 76"/>
              <a:gd name="T76" fmla="*/ 2147483647 w 44"/>
              <a:gd name="T77" fmla="*/ 2147483647 h 76"/>
              <a:gd name="T78" fmla="*/ 2147483647 w 44"/>
              <a:gd name="T79" fmla="*/ 2147483647 h 76"/>
              <a:gd name="T80" fmla="*/ 2147483647 w 44"/>
              <a:gd name="T81" fmla="*/ 2147483647 h 76"/>
              <a:gd name="T82" fmla="*/ 2147483647 w 44"/>
              <a:gd name="T83" fmla="*/ 2147483647 h 76"/>
              <a:gd name="T84" fmla="*/ 2147483647 w 44"/>
              <a:gd name="T85" fmla="*/ 2147483647 h 76"/>
              <a:gd name="T86" fmla="*/ 2147483647 w 44"/>
              <a:gd name="T87" fmla="*/ 2147483647 h 76"/>
              <a:gd name="T88" fmla="*/ 2147483647 w 44"/>
              <a:gd name="T89" fmla="*/ 2147483647 h 76"/>
              <a:gd name="T90" fmla="*/ 2147483647 w 44"/>
              <a:gd name="T91" fmla="*/ 2147483647 h 76"/>
              <a:gd name="T92" fmla="*/ 2147483647 w 44"/>
              <a:gd name="T93" fmla="*/ 2147483647 h 76"/>
              <a:gd name="T94" fmla="*/ 2147483647 w 44"/>
              <a:gd name="T95" fmla="*/ 2147483647 h 76"/>
              <a:gd name="T96" fmla="*/ 2147483647 w 44"/>
              <a:gd name="T97" fmla="*/ 2147483647 h 76"/>
              <a:gd name="T98" fmla="*/ 2147483647 w 44"/>
              <a:gd name="T99" fmla="*/ 2147483647 h 76"/>
              <a:gd name="T100" fmla="*/ 2147483647 w 44"/>
              <a:gd name="T101" fmla="*/ 2147483647 h 7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4"/>
              <a:gd name="T154" fmla="*/ 0 h 76"/>
              <a:gd name="T155" fmla="*/ 44 w 44"/>
              <a:gd name="T156" fmla="*/ 76 h 7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4" h="76">
                <a:moveTo>
                  <a:pt x="0" y="38"/>
                </a:moveTo>
                <a:lnTo>
                  <a:pt x="0" y="28"/>
                </a:lnTo>
                <a:lnTo>
                  <a:pt x="2" y="18"/>
                </a:lnTo>
                <a:lnTo>
                  <a:pt x="8" y="10"/>
                </a:lnTo>
                <a:lnTo>
                  <a:pt x="12" y="4"/>
                </a:lnTo>
                <a:lnTo>
                  <a:pt x="18" y="2"/>
                </a:lnTo>
                <a:lnTo>
                  <a:pt x="22" y="0"/>
                </a:lnTo>
                <a:lnTo>
                  <a:pt x="28" y="2"/>
                </a:lnTo>
                <a:lnTo>
                  <a:pt x="32" y="4"/>
                </a:lnTo>
                <a:lnTo>
                  <a:pt x="36" y="10"/>
                </a:lnTo>
                <a:lnTo>
                  <a:pt x="40" y="18"/>
                </a:lnTo>
                <a:lnTo>
                  <a:pt x="44" y="26"/>
                </a:lnTo>
                <a:lnTo>
                  <a:pt x="44" y="38"/>
                </a:lnTo>
                <a:lnTo>
                  <a:pt x="44" y="48"/>
                </a:lnTo>
                <a:lnTo>
                  <a:pt x="40" y="58"/>
                </a:lnTo>
                <a:lnTo>
                  <a:pt x="36" y="66"/>
                </a:lnTo>
                <a:lnTo>
                  <a:pt x="32" y="72"/>
                </a:lnTo>
                <a:lnTo>
                  <a:pt x="26" y="74"/>
                </a:lnTo>
                <a:lnTo>
                  <a:pt x="22" y="76"/>
                </a:lnTo>
                <a:lnTo>
                  <a:pt x="16" y="74"/>
                </a:lnTo>
                <a:lnTo>
                  <a:pt x="10" y="70"/>
                </a:lnTo>
                <a:lnTo>
                  <a:pt x="4" y="64"/>
                </a:lnTo>
                <a:lnTo>
                  <a:pt x="2" y="56"/>
                </a:lnTo>
                <a:lnTo>
                  <a:pt x="0" y="48"/>
                </a:lnTo>
                <a:lnTo>
                  <a:pt x="0" y="38"/>
                </a:lnTo>
                <a:close/>
                <a:moveTo>
                  <a:pt x="10" y="40"/>
                </a:moveTo>
                <a:lnTo>
                  <a:pt x="10" y="50"/>
                </a:lnTo>
                <a:lnTo>
                  <a:pt x="10" y="58"/>
                </a:lnTo>
                <a:lnTo>
                  <a:pt x="12" y="64"/>
                </a:lnTo>
                <a:lnTo>
                  <a:pt x="16" y="68"/>
                </a:lnTo>
                <a:lnTo>
                  <a:pt x="18" y="70"/>
                </a:lnTo>
                <a:lnTo>
                  <a:pt x="22" y="72"/>
                </a:lnTo>
                <a:lnTo>
                  <a:pt x="24" y="72"/>
                </a:lnTo>
                <a:lnTo>
                  <a:pt x="28" y="70"/>
                </a:lnTo>
                <a:lnTo>
                  <a:pt x="30" y="66"/>
                </a:lnTo>
                <a:lnTo>
                  <a:pt x="32" y="60"/>
                </a:lnTo>
                <a:lnTo>
                  <a:pt x="34" y="54"/>
                </a:lnTo>
                <a:lnTo>
                  <a:pt x="34" y="46"/>
                </a:lnTo>
                <a:lnTo>
                  <a:pt x="34" y="36"/>
                </a:lnTo>
                <a:lnTo>
                  <a:pt x="34" y="24"/>
                </a:lnTo>
                <a:lnTo>
                  <a:pt x="32" y="14"/>
                </a:lnTo>
                <a:lnTo>
                  <a:pt x="30" y="10"/>
                </a:lnTo>
                <a:lnTo>
                  <a:pt x="26" y="6"/>
                </a:lnTo>
                <a:lnTo>
                  <a:pt x="24" y="4"/>
                </a:lnTo>
                <a:lnTo>
                  <a:pt x="22" y="4"/>
                </a:lnTo>
                <a:lnTo>
                  <a:pt x="18" y="6"/>
                </a:lnTo>
                <a:lnTo>
                  <a:pt x="16" y="8"/>
                </a:lnTo>
                <a:lnTo>
                  <a:pt x="12" y="14"/>
                </a:lnTo>
                <a:lnTo>
                  <a:pt x="10" y="22"/>
                </a:lnTo>
                <a:lnTo>
                  <a:pt x="10" y="30"/>
                </a:lnTo>
                <a:lnTo>
                  <a:pt x="10" y="40"/>
                </a:lnTo>
                <a:close/>
              </a:path>
            </a:pathLst>
          </a:custGeom>
          <a:solidFill>
            <a:srgbClr val="000000"/>
          </a:solidFill>
          <a:ln w="0">
            <a:solidFill>
              <a:srgbClr val="000000"/>
            </a:solidFill>
            <a:prstDash val="solid"/>
            <a:round/>
            <a:headEnd/>
            <a:tailEnd/>
          </a:ln>
        </p:spPr>
        <p:txBody>
          <a:bodyPr/>
          <a:lstStyle/>
          <a:p>
            <a:endParaRPr lang="en-US"/>
          </a:p>
        </p:txBody>
      </p:sp>
      <p:sp>
        <p:nvSpPr>
          <p:cNvPr id="15390" name="Freeform 37">
            <a:extLst>
              <a:ext uri="{FF2B5EF4-FFF2-40B4-BE49-F238E27FC236}">
                <a16:creationId xmlns:a16="http://schemas.microsoft.com/office/drawing/2014/main" id="{980E8872-00C9-1345-8DDC-C1C1903B05B1}"/>
              </a:ext>
            </a:extLst>
          </p:cNvPr>
          <p:cNvSpPr>
            <a:spLocks noEditPoints="1"/>
          </p:cNvSpPr>
          <p:nvPr/>
        </p:nvSpPr>
        <p:spPr bwMode="auto">
          <a:xfrm>
            <a:off x="7351713" y="4276725"/>
            <a:ext cx="69850" cy="120650"/>
          </a:xfrm>
          <a:custGeom>
            <a:avLst/>
            <a:gdLst>
              <a:gd name="T0" fmla="*/ 0 w 44"/>
              <a:gd name="T1" fmla="*/ 2147483647 h 76"/>
              <a:gd name="T2" fmla="*/ 0 w 44"/>
              <a:gd name="T3" fmla="*/ 2147483647 h 76"/>
              <a:gd name="T4" fmla="*/ 2147483647 w 44"/>
              <a:gd name="T5" fmla="*/ 2147483647 h 76"/>
              <a:gd name="T6" fmla="*/ 2147483647 w 44"/>
              <a:gd name="T7" fmla="*/ 2147483647 h 76"/>
              <a:gd name="T8" fmla="*/ 2147483647 w 44"/>
              <a:gd name="T9" fmla="*/ 2147483647 h 76"/>
              <a:gd name="T10" fmla="*/ 2147483647 w 44"/>
              <a:gd name="T11" fmla="*/ 2147483647 h 76"/>
              <a:gd name="T12" fmla="*/ 2147483647 w 44"/>
              <a:gd name="T13" fmla="*/ 0 h 76"/>
              <a:gd name="T14" fmla="*/ 2147483647 w 44"/>
              <a:gd name="T15" fmla="*/ 2147483647 h 76"/>
              <a:gd name="T16" fmla="*/ 2147483647 w 44"/>
              <a:gd name="T17" fmla="*/ 2147483647 h 76"/>
              <a:gd name="T18" fmla="*/ 2147483647 w 44"/>
              <a:gd name="T19" fmla="*/ 2147483647 h 76"/>
              <a:gd name="T20" fmla="*/ 2147483647 w 44"/>
              <a:gd name="T21" fmla="*/ 2147483647 h 76"/>
              <a:gd name="T22" fmla="*/ 2147483647 w 44"/>
              <a:gd name="T23" fmla="*/ 2147483647 h 76"/>
              <a:gd name="T24" fmla="*/ 2147483647 w 44"/>
              <a:gd name="T25" fmla="*/ 2147483647 h 76"/>
              <a:gd name="T26" fmla="*/ 2147483647 w 44"/>
              <a:gd name="T27" fmla="*/ 2147483647 h 76"/>
              <a:gd name="T28" fmla="*/ 2147483647 w 44"/>
              <a:gd name="T29" fmla="*/ 2147483647 h 76"/>
              <a:gd name="T30" fmla="*/ 2147483647 w 44"/>
              <a:gd name="T31" fmla="*/ 2147483647 h 76"/>
              <a:gd name="T32" fmla="*/ 2147483647 w 44"/>
              <a:gd name="T33" fmla="*/ 2147483647 h 76"/>
              <a:gd name="T34" fmla="*/ 2147483647 w 44"/>
              <a:gd name="T35" fmla="*/ 2147483647 h 76"/>
              <a:gd name="T36" fmla="*/ 2147483647 w 44"/>
              <a:gd name="T37" fmla="*/ 2147483647 h 76"/>
              <a:gd name="T38" fmla="*/ 2147483647 w 44"/>
              <a:gd name="T39" fmla="*/ 2147483647 h 76"/>
              <a:gd name="T40" fmla="*/ 2147483647 w 44"/>
              <a:gd name="T41" fmla="*/ 2147483647 h 76"/>
              <a:gd name="T42" fmla="*/ 2147483647 w 44"/>
              <a:gd name="T43" fmla="*/ 2147483647 h 76"/>
              <a:gd name="T44" fmla="*/ 2147483647 w 44"/>
              <a:gd name="T45" fmla="*/ 2147483647 h 76"/>
              <a:gd name="T46" fmla="*/ 0 w 44"/>
              <a:gd name="T47" fmla="*/ 2147483647 h 76"/>
              <a:gd name="T48" fmla="*/ 0 w 44"/>
              <a:gd name="T49" fmla="*/ 2147483647 h 76"/>
              <a:gd name="T50" fmla="*/ 2147483647 w 44"/>
              <a:gd name="T51" fmla="*/ 2147483647 h 76"/>
              <a:gd name="T52" fmla="*/ 2147483647 w 44"/>
              <a:gd name="T53" fmla="*/ 2147483647 h 76"/>
              <a:gd name="T54" fmla="*/ 2147483647 w 44"/>
              <a:gd name="T55" fmla="*/ 2147483647 h 76"/>
              <a:gd name="T56" fmla="*/ 2147483647 w 44"/>
              <a:gd name="T57" fmla="*/ 2147483647 h 76"/>
              <a:gd name="T58" fmla="*/ 2147483647 w 44"/>
              <a:gd name="T59" fmla="*/ 2147483647 h 76"/>
              <a:gd name="T60" fmla="*/ 2147483647 w 44"/>
              <a:gd name="T61" fmla="*/ 2147483647 h 76"/>
              <a:gd name="T62" fmla="*/ 2147483647 w 44"/>
              <a:gd name="T63" fmla="*/ 2147483647 h 76"/>
              <a:gd name="T64" fmla="*/ 2147483647 w 44"/>
              <a:gd name="T65" fmla="*/ 2147483647 h 76"/>
              <a:gd name="T66" fmla="*/ 2147483647 w 44"/>
              <a:gd name="T67" fmla="*/ 2147483647 h 76"/>
              <a:gd name="T68" fmla="*/ 2147483647 w 44"/>
              <a:gd name="T69" fmla="*/ 2147483647 h 76"/>
              <a:gd name="T70" fmla="*/ 2147483647 w 44"/>
              <a:gd name="T71" fmla="*/ 2147483647 h 76"/>
              <a:gd name="T72" fmla="*/ 2147483647 w 44"/>
              <a:gd name="T73" fmla="*/ 2147483647 h 76"/>
              <a:gd name="T74" fmla="*/ 2147483647 w 44"/>
              <a:gd name="T75" fmla="*/ 2147483647 h 76"/>
              <a:gd name="T76" fmla="*/ 2147483647 w 44"/>
              <a:gd name="T77" fmla="*/ 2147483647 h 76"/>
              <a:gd name="T78" fmla="*/ 2147483647 w 44"/>
              <a:gd name="T79" fmla="*/ 2147483647 h 76"/>
              <a:gd name="T80" fmla="*/ 2147483647 w 44"/>
              <a:gd name="T81" fmla="*/ 2147483647 h 76"/>
              <a:gd name="T82" fmla="*/ 2147483647 w 44"/>
              <a:gd name="T83" fmla="*/ 2147483647 h 76"/>
              <a:gd name="T84" fmla="*/ 2147483647 w 44"/>
              <a:gd name="T85" fmla="*/ 2147483647 h 76"/>
              <a:gd name="T86" fmla="*/ 2147483647 w 44"/>
              <a:gd name="T87" fmla="*/ 2147483647 h 76"/>
              <a:gd name="T88" fmla="*/ 2147483647 w 44"/>
              <a:gd name="T89" fmla="*/ 2147483647 h 76"/>
              <a:gd name="T90" fmla="*/ 2147483647 w 44"/>
              <a:gd name="T91" fmla="*/ 2147483647 h 76"/>
              <a:gd name="T92" fmla="*/ 2147483647 w 44"/>
              <a:gd name="T93" fmla="*/ 2147483647 h 76"/>
              <a:gd name="T94" fmla="*/ 2147483647 w 44"/>
              <a:gd name="T95" fmla="*/ 2147483647 h 76"/>
              <a:gd name="T96" fmla="*/ 2147483647 w 44"/>
              <a:gd name="T97" fmla="*/ 2147483647 h 76"/>
              <a:gd name="T98" fmla="*/ 2147483647 w 44"/>
              <a:gd name="T99" fmla="*/ 2147483647 h 76"/>
              <a:gd name="T100" fmla="*/ 2147483647 w 44"/>
              <a:gd name="T101" fmla="*/ 2147483647 h 7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4"/>
              <a:gd name="T154" fmla="*/ 0 h 76"/>
              <a:gd name="T155" fmla="*/ 44 w 44"/>
              <a:gd name="T156" fmla="*/ 76 h 7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4" h="76">
                <a:moveTo>
                  <a:pt x="0" y="38"/>
                </a:moveTo>
                <a:lnTo>
                  <a:pt x="0" y="28"/>
                </a:lnTo>
                <a:lnTo>
                  <a:pt x="2" y="18"/>
                </a:lnTo>
                <a:lnTo>
                  <a:pt x="8" y="10"/>
                </a:lnTo>
                <a:lnTo>
                  <a:pt x="12" y="4"/>
                </a:lnTo>
                <a:lnTo>
                  <a:pt x="18" y="2"/>
                </a:lnTo>
                <a:lnTo>
                  <a:pt x="22" y="0"/>
                </a:lnTo>
                <a:lnTo>
                  <a:pt x="28" y="2"/>
                </a:lnTo>
                <a:lnTo>
                  <a:pt x="32" y="4"/>
                </a:lnTo>
                <a:lnTo>
                  <a:pt x="36" y="10"/>
                </a:lnTo>
                <a:lnTo>
                  <a:pt x="40" y="18"/>
                </a:lnTo>
                <a:lnTo>
                  <a:pt x="44" y="26"/>
                </a:lnTo>
                <a:lnTo>
                  <a:pt x="44" y="38"/>
                </a:lnTo>
                <a:lnTo>
                  <a:pt x="44" y="48"/>
                </a:lnTo>
                <a:lnTo>
                  <a:pt x="40" y="58"/>
                </a:lnTo>
                <a:lnTo>
                  <a:pt x="36" y="66"/>
                </a:lnTo>
                <a:lnTo>
                  <a:pt x="32" y="72"/>
                </a:lnTo>
                <a:lnTo>
                  <a:pt x="26" y="74"/>
                </a:lnTo>
                <a:lnTo>
                  <a:pt x="22" y="76"/>
                </a:lnTo>
                <a:lnTo>
                  <a:pt x="16" y="74"/>
                </a:lnTo>
                <a:lnTo>
                  <a:pt x="10" y="70"/>
                </a:lnTo>
                <a:lnTo>
                  <a:pt x="4" y="64"/>
                </a:lnTo>
                <a:lnTo>
                  <a:pt x="2" y="56"/>
                </a:lnTo>
                <a:lnTo>
                  <a:pt x="0" y="48"/>
                </a:lnTo>
                <a:lnTo>
                  <a:pt x="0" y="38"/>
                </a:lnTo>
                <a:close/>
                <a:moveTo>
                  <a:pt x="10" y="40"/>
                </a:moveTo>
                <a:lnTo>
                  <a:pt x="10" y="50"/>
                </a:lnTo>
                <a:lnTo>
                  <a:pt x="10" y="58"/>
                </a:lnTo>
                <a:lnTo>
                  <a:pt x="12" y="64"/>
                </a:lnTo>
                <a:lnTo>
                  <a:pt x="16" y="68"/>
                </a:lnTo>
                <a:lnTo>
                  <a:pt x="18" y="70"/>
                </a:lnTo>
                <a:lnTo>
                  <a:pt x="22" y="72"/>
                </a:lnTo>
                <a:lnTo>
                  <a:pt x="24" y="72"/>
                </a:lnTo>
                <a:lnTo>
                  <a:pt x="28" y="70"/>
                </a:lnTo>
                <a:lnTo>
                  <a:pt x="30" y="66"/>
                </a:lnTo>
                <a:lnTo>
                  <a:pt x="32" y="60"/>
                </a:lnTo>
                <a:lnTo>
                  <a:pt x="34" y="54"/>
                </a:lnTo>
                <a:lnTo>
                  <a:pt x="34" y="46"/>
                </a:lnTo>
                <a:lnTo>
                  <a:pt x="34" y="36"/>
                </a:lnTo>
                <a:lnTo>
                  <a:pt x="34" y="24"/>
                </a:lnTo>
                <a:lnTo>
                  <a:pt x="32" y="14"/>
                </a:lnTo>
                <a:lnTo>
                  <a:pt x="30" y="10"/>
                </a:lnTo>
                <a:lnTo>
                  <a:pt x="26" y="6"/>
                </a:lnTo>
                <a:lnTo>
                  <a:pt x="24" y="4"/>
                </a:lnTo>
                <a:lnTo>
                  <a:pt x="22" y="4"/>
                </a:lnTo>
                <a:lnTo>
                  <a:pt x="18" y="6"/>
                </a:lnTo>
                <a:lnTo>
                  <a:pt x="16" y="8"/>
                </a:lnTo>
                <a:lnTo>
                  <a:pt x="12" y="14"/>
                </a:lnTo>
                <a:lnTo>
                  <a:pt x="10" y="22"/>
                </a:lnTo>
                <a:lnTo>
                  <a:pt x="10" y="30"/>
                </a:lnTo>
                <a:lnTo>
                  <a:pt x="10" y="40"/>
                </a:lnTo>
                <a:close/>
              </a:path>
            </a:pathLst>
          </a:custGeom>
          <a:solidFill>
            <a:srgbClr val="000000"/>
          </a:solidFill>
          <a:ln w="0">
            <a:solidFill>
              <a:srgbClr val="000000"/>
            </a:solidFill>
            <a:prstDash val="solid"/>
            <a:round/>
            <a:headEnd/>
            <a:tailEnd/>
          </a:ln>
        </p:spPr>
        <p:txBody>
          <a:bodyPr/>
          <a:lstStyle/>
          <a:p>
            <a:endParaRPr lang="en-US"/>
          </a:p>
        </p:txBody>
      </p:sp>
      <p:sp>
        <p:nvSpPr>
          <p:cNvPr id="15391" name="Freeform 38">
            <a:extLst>
              <a:ext uri="{FF2B5EF4-FFF2-40B4-BE49-F238E27FC236}">
                <a16:creationId xmlns:a16="http://schemas.microsoft.com/office/drawing/2014/main" id="{ED6D1896-5792-504A-A6C2-C7C153250C42}"/>
              </a:ext>
            </a:extLst>
          </p:cNvPr>
          <p:cNvSpPr>
            <a:spLocks/>
          </p:cNvSpPr>
          <p:nvPr/>
        </p:nvSpPr>
        <p:spPr bwMode="auto">
          <a:xfrm>
            <a:off x="2116138" y="5876925"/>
            <a:ext cx="144462" cy="114300"/>
          </a:xfrm>
          <a:custGeom>
            <a:avLst/>
            <a:gdLst>
              <a:gd name="T0" fmla="*/ 2147483647 w 91"/>
              <a:gd name="T1" fmla="*/ 2147483647 h 72"/>
              <a:gd name="T2" fmla="*/ 2147483647 w 91"/>
              <a:gd name="T3" fmla="*/ 2147483647 h 72"/>
              <a:gd name="T4" fmla="*/ 2147483647 w 91"/>
              <a:gd name="T5" fmla="*/ 2147483647 h 72"/>
              <a:gd name="T6" fmla="*/ 2147483647 w 91"/>
              <a:gd name="T7" fmla="*/ 2147483647 h 72"/>
              <a:gd name="T8" fmla="*/ 2147483647 w 91"/>
              <a:gd name="T9" fmla="*/ 2147483647 h 72"/>
              <a:gd name="T10" fmla="*/ 2147483647 w 91"/>
              <a:gd name="T11" fmla="*/ 2147483647 h 72"/>
              <a:gd name="T12" fmla="*/ 2147483647 w 91"/>
              <a:gd name="T13" fmla="*/ 2147483647 h 72"/>
              <a:gd name="T14" fmla="*/ 2147483647 w 91"/>
              <a:gd name="T15" fmla="*/ 2147483647 h 72"/>
              <a:gd name="T16" fmla="*/ 2147483647 w 91"/>
              <a:gd name="T17" fmla="*/ 2147483647 h 72"/>
              <a:gd name="T18" fmla="*/ 0 w 91"/>
              <a:gd name="T19" fmla="*/ 2147483647 h 72"/>
              <a:gd name="T20" fmla="*/ 0 w 91"/>
              <a:gd name="T21" fmla="*/ 2147483647 h 72"/>
              <a:gd name="T22" fmla="*/ 2147483647 w 91"/>
              <a:gd name="T23" fmla="*/ 2147483647 h 72"/>
              <a:gd name="T24" fmla="*/ 2147483647 w 91"/>
              <a:gd name="T25" fmla="*/ 2147483647 h 72"/>
              <a:gd name="T26" fmla="*/ 2147483647 w 91"/>
              <a:gd name="T27" fmla="*/ 2147483647 h 72"/>
              <a:gd name="T28" fmla="*/ 2147483647 w 91"/>
              <a:gd name="T29" fmla="*/ 2147483647 h 72"/>
              <a:gd name="T30" fmla="*/ 2147483647 w 91"/>
              <a:gd name="T31" fmla="*/ 2147483647 h 72"/>
              <a:gd name="T32" fmla="*/ 2147483647 w 91"/>
              <a:gd name="T33" fmla="*/ 2147483647 h 72"/>
              <a:gd name="T34" fmla="*/ 2147483647 w 91"/>
              <a:gd name="T35" fmla="*/ 2147483647 h 72"/>
              <a:gd name="T36" fmla="*/ 2147483647 w 91"/>
              <a:gd name="T37" fmla="*/ 2147483647 h 72"/>
              <a:gd name="T38" fmla="*/ 2147483647 w 91"/>
              <a:gd name="T39" fmla="*/ 2147483647 h 72"/>
              <a:gd name="T40" fmla="*/ 2147483647 w 91"/>
              <a:gd name="T41" fmla="*/ 2147483647 h 72"/>
              <a:gd name="T42" fmla="*/ 2147483647 w 91"/>
              <a:gd name="T43" fmla="*/ 2147483647 h 72"/>
              <a:gd name="T44" fmla="*/ 0 w 91"/>
              <a:gd name="T45" fmla="*/ 2147483647 h 72"/>
              <a:gd name="T46" fmla="*/ 0 w 91"/>
              <a:gd name="T47" fmla="*/ 0 h 72"/>
              <a:gd name="T48" fmla="*/ 2147483647 w 91"/>
              <a:gd name="T49" fmla="*/ 0 h 72"/>
              <a:gd name="T50" fmla="*/ 2147483647 w 91"/>
              <a:gd name="T51" fmla="*/ 2147483647 h 72"/>
              <a:gd name="T52" fmla="*/ 2147483647 w 91"/>
              <a:gd name="T53" fmla="*/ 0 h 72"/>
              <a:gd name="T54" fmla="*/ 2147483647 w 91"/>
              <a:gd name="T55" fmla="*/ 0 h 72"/>
              <a:gd name="T56" fmla="*/ 2147483647 w 91"/>
              <a:gd name="T57" fmla="*/ 2147483647 h 72"/>
              <a:gd name="T58" fmla="*/ 2147483647 w 91"/>
              <a:gd name="T59" fmla="*/ 2147483647 h 72"/>
              <a:gd name="T60" fmla="*/ 2147483647 w 91"/>
              <a:gd name="T61" fmla="*/ 2147483647 h 72"/>
              <a:gd name="T62" fmla="*/ 2147483647 w 91"/>
              <a:gd name="T63" fmla="*/ 2147483647 h 72"/>
              <a:gd name="T64" fmla="*/ 2147483647 w 91"/>
              <a:gd name="T65" fmla="*/ 2147483647 h 72"/>
              <a:gd name="T66" fmla="*/ 2147483647 w 91"/>
              <a:gd name="T67" fmla="*/ 2147483647 h 72"/>
              <a:gd name="T68" fmla="*/ 2147483647 w 91"/>
              <a:gd name="T69" fmla="*/ 2147483647 h 72"/>
              <a:gd name="T70" fmla="*/ 2147483647 w 91"/>
              <a:gd name="T71" fmla="*/ 2147483647 h 72"/>
              <a:gd name="T72" fmla="*/ 2147483647 w 91"/>
              <a:gd name="T73" fmla="*/ 2147483647 h 72"/>
              <a:gd name="T74" fmla="*/ 2147483647 w 91"/>
              <a:gd name="T75" fmla="*/ 2147483647 h 72"/>
              <a:gd name="T76" fmla="*/ 2147483647 w 91"/>
              <a:gd name="T77" fmla="*/ 2147483647 h 72"/>
              <a:gd name="T78" fmla="*/ 2147483647 w 91"/>
              <a:gd name="T79" fmla="*/ 2147483647 h 72"/>
              <a:gd name="T80" fmla="*/ 2147483647 w 91"/>
              <a:gd name="T81" fmla="*/ 2147483647 h 72"/>
              <a:gd name="T82" fmla="*/ 2147483647 w 91"/>
              <a:gd name="T83" fmla="*/ 2147483647 h 72"/>
              <a:gd name="T84" fmla="*/ 2147483647 w 91"/>
              <a:gd name="T85" fmla="*/ 2147483647 h 72"/>
              <a:gd name="T86" fmla="*/ 2147483647 w 91"/>
              <a:gd name="T87" fmla="*/ 2147483647 h 72"/>
              <a:gd name="T88" fmla="*/ 2147483647 w 91"/>
              <a:gd name="T89" fmla="*/ 2147483647 h 72"/>
              <a:gd name="T90" fmla="*/ 2147483647 w 91"/>
              <a:gd name="T91" fmla="*/ 2147483647 h 72"/>
              <a:gd name="T92" fmla="*/ 2147483647 w 91"/>
              <a:gd name="T93" fmla="*/ 2147483647 h 72"/>
              <a:gd name="T94" fmla="*/ 2147483647 w 91"/>
              <a:gd name="T95" fmla="*/ 2147483647 h 72"/>
              <a:gd name="T96" fmla="*/ 2147483647 w 91"/>
              <a:gd name="T97" fmla="*/ 2147483647 h 72"/>
              <a:gd name="T98" fmla="*/ 2147483647 w 91"/>
              <a:gd name="T99" fmla="*/ 2147483647 h 72"/>
              <a:gd name="T100" fmla="*/ 2147483647 w 91"/>
              <a:gd name="T101" fmla="*/ 2147483647 h 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91"/>
              <a:gd name="T154" fmla="*/ 0 h 72"/>
              <a:gd name="T155" fmla="*/ 91 w 91"/>
              <a:gd name="T156" fmla="*/ 72 h 7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91" h="72">
                <a:moveTo>
                  <a:pt x="41" y="72"/>
                </a:moveTo>
                <a:lnTo>
                  <a:pt x="14" y="12"/>
                </a:lnTo>
                <a:lnTo>
                  <a:pt x="14" y="60"/>
                </a:lnTo>
                <a:lnTo>
                  <a:pt x="14" y="66"/>
                </a:lnTo>
                <a:lnTo>
                  <a:pt x="16" y="68"/>
                </a:lnTo>
                <a:lnTo>
                  <a:pt x="17" y="70"/>
                </a:lnTo>
                <a:lnTo>
                  <a:pt x="21" y="72"/>
                </a:lnTo>
                <a:lnTo>
                  <a:pt x="23" y="72"/>
                </a:lnTo>
                <a:lnTo>
                  <a:pt x="0" y="72"/>
                </a:lnTo>
                <a:lnTo>
                  <a:pt x="2" y="72"/>
                </a:lnTo>
                <a:lnTo>
                  <a:pt x="6" y="70"/>
                </a:lnTo>
                <a:lnTo>
                  <a:pt x="8" y="68"/>
                </a:lnTo>
                <a:lnTo>
                  <a:pt x="10" y="66"/>
                </a:lnTo>
                <a:lnTo>
                  <a:pt x="10" y="60"/>
                </a:lnTo>
                <a:lnTo>
                  <a:pt x="10" y="12"/>
                </a:lnTo>
                <a:lnTo>
                  <a:pt x="10" y="8"/>
                </a:lnTo>
                <a:lnTo>
                  <a:pt x="8" y="6"/>
                </a:lnTo>
                <a:lnTo>
                  <a:pt x="8" y="4"/>
                </a:lnTo>
                <a:lnTo>
                  <a:pt x="6" y="2"/>
                </a:lnTo>
                <a:lnTo>
                  <a:pt x="4" y="2"/>
                </a:lnTo>
                <a:lnTo>
                  <a:pt x="0" y="2"/>
                </a:lnTo>
                <a:lnTo>
                  <a:pt x="0" y="0"/>
                </a:lnTo>
                <a:lnTo>
                  <a:pt x="19" y="0"/>
                </a:lnTo>
                <a:lnTo>
                  <a:pt x="45" y="56"/>
                </a:lnTo>
                <a:lnTo>
                  <a:pt x="73" y="0"/>
                </a:lnTo>
                <a:lnTo>
                  <a:pt x="91" y="0"/>
                </a:lnTo>
                <a:lnTo>
                  <a:pt x="91" y="2"/>
                </a:lnTo>
                <a:lnTo>
                  <a:pt x="89" y="2"/>
                </a:lnTo>
                <a:lnTo>
                  <a:pt x="85" y="2"/>
                </a:lnTo>
                <a:lnTo>
                  <a:pt x="83" y="4"/>
                </a:lnTo>
                <a:lnTo>
                  <a:pt x="83" y="8"/>
                </a:lnTo>
                <a:lnTo>
                  <a:pt x="81" y="12"/>
                </a:lnTo>
                <a:lnTo>
                  <a:pt x="81" y="60"/>
                </a:lnTo>
                <a:lnTo>
                  <a:pt x="83" y="66"/>
                </a:lnTo>
                <a:lnTo>
                  <a:pt x="83" y="68"/>
                </a:lnTo>
                <a:lnTo>
                  <a:pt x="85" y="70"/>
                </a:lnTo>
                <a:lnTo>
                  <a:pt x="89" y="72"/>
                </a:lnTo>
                <a:lnTo>
                  <a:pt x="91" y="72"/>
                </a:lnTo>
                <a:lnTo>
                  <a:pt x="61" y="72"/>
                </a:lnTo>
                <a:lnTo>
                  <a:pt x="65" y="72"/>
                </a:lnTo>
                <a:lnTo>
                  <a:pt x="69" y="70"/>
                </a:lnTo>
                <a:lnTo>
                  <a:pt x="71" y="68"/>
                </a:lnTo>
                <a:lnTo>
                  <a:pt x="71" y="66"/>
                </a:lnTo>
                <a:lnTo>
                  <a:pt x="71" y="60"/>
                </a:lnTo>
                <a:lnTo>
                  <a:pt x="71" y="12"/>
                </a:lnTo>
                <a:lnTo>
                  <a:pt x="43" y="72"/>
                </a:lnTo>
                <a:lnTo>
                  <a:pt x="41" y="72"/>
                </a:lnTo>
                <a:close/>
              </a:path>
            </a:pathLst>
          </a:custGeom>
          <a:solidFill>
            <a:srgbClr val="000000"/>
          </a:solidFill>
          <a:ln w="0">
            <a:solidFill>
              <a:srgbClr val="000000"/>
            </a:solidFill>
            <a:prstDash val="solid"/>
            <a:round/>
            <a:headEnd/>
            <a:tailEnd/>
          </a:ln>
        </p:spPr>
        <p:txBody>
          <a:bodyPr/>
          <a:lstStyle/>
          <a:p>
            <a:endParaRPr lang="en-US"/>
          </a:p>
        </p:txBody>
      </p:sp>
      <p:sp>
        <p:nvSpPr>
          <p:cNvPr id="15392" name="Freeform 39">
            <a:extLst>
              <a:ext uri="{FF2B5EF4-FFF2-40B4-BE49-F238E27FC236}">
                <a16:creationId xmlns:a16="http://schemas.microsoft.com/office/drawing/2014/main" id="{19E87D8D-99BF-A44B-9497-975364FFC910}"/>
              </a:ext>
            </a:extLst>
          </p:cNvPr>
          <p:cNvSpPr>
            <a:spLocks noEditPoints="1"/>
          </p:cNvSpPr>
          <p:nvPr/>
        </p:nvSpPr>
        <p:spPr bwMode="auto">
          <a:xfrm>
            <a:off x="2270125" y="5911850"/>
            <a:ext cx="69850" cy="82550"/>
          </a:xfrm>
          <a:custGeom>
            <a:avLst/>
            <a:gdLst>
              <a:gd name="T0" fmla="*/ 2147483647 w 44"/>
              <a:gd name="T1" fmla="*/ 2147483647 h 52"/>
              <a:gd name="T2" fmla="*/ 2147483647 w 44"/>
              <a:gd name="T3" fmla="*/ 2147483647 h 52"/>
              <a:gd name="T4" fmla="*/ 2147483647 w 44"/>
              <a:gd name="T5" fmla="*/ 2147483647 h 52"/>
              <a:gd name="T6" fmla="*/ 2147483647 w 44"/>
              <a:gd name="T7" fmla="*/ 2147483647 h 52"/>
              <a:gd name="T8" fmla="*/ 0 w 44"/>
              <a:gd name="T9" fmla="*/ 2147483647 h 52"/>
              <a:gd name="T10" fmla="*/ 2147483647 w 44"/>
              <a:gd name="T11" fmla="*/ 2147483647 h 52"/>
              <a:gd name="T12" fmla="*/ 2147483647 w 44"/>
              <a:gd name="T13" fmla="*/ 2147483647 h 52"/>
              <a:gd name="T14" fmla="*/ 2147483647 w 44"/>
              <a:gd name="T15" fmla="*/ 2147483647 h 52"/>
              <a:gd name="T16" fmla="*/ 2147483647 w 44"/>
              <a:gd name="T17" fmla="*/ 2147483647 h 52"/>
              <a:gd name="T18" fmla="*/ 2147483647 w 44"/>
              <a:gd name="T19" fmla="*/ 2147483647 h 52"/>
              <a:gd name="T20" fmla="*/ 2147483647 w 44"/>
              <a:gd name="T21" fmla="*/ 2147483647 h 52"/>
              <a:gd name="T22" fmla="*/ 2147483647 w 44"/>
              <a:gd name="T23" fmla="*/ 2147483647 h 52"/>
              <a:gd name="T24" fmla="*/ 2147483647 w 44"/>
              <a:gd name="T25" fmla="*/ 2147483647 h 52"/>
              <a:gd name="T26" fmla="*/ 2147483647 w 44"/>
              <a:gd name="T27" fmla="*/ 2147483647 h 52"/>
              <a:gd name="T28" fmla="*/ 2147483647 w 44"/>
              <a:gd name="T29" fmla="*/ 2147483647 h 52"/>
              <a:gd name="T30" fmla="*/ 2147483647 w 44"/>
              <a:gd name="T31" fmla="*/ 2147483647 h 52"/>
              <a:gd name="T32" fmla="*/ 2147483647 w 44"/>
              <a:gd name="T33" fmla="*/ 2147483647 h 52"/>
              <a:gd name="T34" fmla="*/ 2147483647 w 44"/>
              <a:gd name="T35" fmla="*/ 2147483647 h 52"/>
              <a:gd name="T36" fmla="*/ 2147483647 w 44"/>
              <a:gd name="T37" fmla="*/ 2147483647 h 52"/>
              <a:gd name="T38" fmla="*/ 2147483647 w 44"/>
              <a:gd name="T39" fmla="*/ 2147483647 h 52"/>
              <a:gd name="T40" fmla="*/ 2147483647 w 44"/>
              <a:gd name="T41" fmla="*/ 2147483647 h 52"/>
              <a:gd name="T42" fmla="*/ 2147483647 w 44"/>
              <a:gd name="T43" fmla="*/ 2147483647 h 52"/>
              <a:gd name="T44" fmla="*/ 2147483647 w 44"/>
              <a:gd name="T45" fmla="*/ 2147483647 h 52"/>
              <a:gd name="T46" fmla="*/ 2147483647 w 44"/>
              <a:gd name="T47" fmla="*/ 2147483647 h 52"/>
              <a:gd name="T48" fmla="*/ 2147483647 w 44"/>
              <a:gd name="T49" fmla="*/ 2147483647 h 52"/>
              <a:gd name="T50" fmla="*/ 2147483647 w 44"/>
              <a:gd name="T51" fmla="*/ 2147483647 h 52"/>
              <a:gd name="T52" fmla="*/ 2147483647 w 44"/>
              <a:gd name="T53" fmla="*/ 2147483647 h 52"/>
              <a:gd name="T54" fmla="*/ 2147483647 w 44"/>
              <a:gd name="T55" fmla="*/ 2147483647 h 52"/>
              <a:gd name="T56" fmla="*/ 2147483647 w 44"/>
              <a:gd name="T57" fmla="*/ 2147483647 h 52"/>
              <a:gd name="T58" fmla="*/ 2147483647 w 44"/>
              <a:gd name="T59" fmla="*/ 2147483647 h 52"/>
              <a:gd name="T60" fmla="*/ 2147483647 w 44"/>
              <a:gd name="T61" fmla="*/ 2147483647 h 52"/>
              <a:gd name="T62" fmla="*/ 2147483647 w 44"/>
              <a:gd name="T63" fmla="*/ 2147483647 h 52"/>
              <a:gd name="T64" fmla="*/ 2147483647 w 44"/>
              <a:gd name="T65" fmla="*/ 2147483647 h 52"/>
              <a:gd name="T66" fmla="*/ 2147483647 w 44"/>
              <a:gd name="T67" fmla="*/ 2147483647 h 52"/>
              <a:gd name="T68" fmla="*/ 2147483647 w 44"/>
              <a:gd name="T69" fmla="*/ 2147483647 h 52"/>
              <a:gd name="T70" fmla="*/ 2147483647 w 44"/>
              <a:gd name="T71" fmla="*/ 2147483647 h 52"/>
              <a:gd name="T72" fmla="*/ 2147483647 w 44"/>
              <a:gd name="T73" fmla="*/ 2147483647 h 52"/>
              <a:gd name="T74" fmla="*/ 2147483647 w 44"/>
              <a:gd name="T75" fmla="*/ 2147483647 h 52"/>
              <a:gd name="T76" fmla="*/ 2147483647 w 44"/>
              <a:gd name="T77" fmla="*/ 2147483647 h 5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4"/>
              <a:gd name="T118" fmla="*/ 0 h 52"/>
              <a:gd name="T119" fmla="*/ 44 w 44"/>
              <a:gd name="T120" fmla="*/ 52 h 5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4" h="52">
                <a:moveTo>
                  <a:pt x="26" y="44"/>
                </a:moveTo>
                <a:lnTo>
                  <a:pt x="22" y="46"/>
                </a:lnTo>
                <a:lnTo>
                  <a:pt x="18" y="48"/>
                </a:lnTo>
                <a:lnTo>
                  <a:pt x="18" y="50"/>
                </a:lnTo>
                <a:lnTo>
                  <a:pt x="14" y="52"/>
                </a:lnTo>
                <a:lnTo>
                  <a:pt x="12" y="52"/>
                </a:lnTo>
                <a:lnTo>
                  <a:pt x="6" y="50"/>
                </a:lnTo>
                <a:lnTo>
                  <a:pt x="2" y="48"/>
                </a:lnTo>
                <a:lnTo>
                  <a:pt x="0" y="44"/>
                </a:lnTo>
                <a:lnTo>
                  <a:pt x="0" y="40"/>
                </a:lnTo>
                <a:lnTo>
                  <a:pt x="0" y="36"/>
                </a:lnTo>
                <a:lnTo>
                  <a:pt x="2" y="34"/>
                </a:lnTo>
                <a:lnTo>
                  <a:pt x="4" y="30"/>
                </a:lnTo>
                <a:lnTo>
                  <a:pt x="8" y="26"/>
                </a:lnTo>
                <a:lnTo>
                  <a:pt x="12" y="24"/>
                </a:lnTo>
                <a:lnTo>
                  <a:pt x="18" y="22"/>
                </a:lnTo>
                <a:lnTo>
                  <a:pt x="26" y="18"/>
                </a:lnTo>
                <a:lnTo>
                  <a:pt x="26" y="10"/>
                </a:lnTo>
                <a:lnTo>
                  <a:pt x="24" y="8"/>
                </a:lnTo>
                <a:lnTo>
                  <a:pt x="22" y="6"/>
                </a:lnTo>
                <a:lnTo>
                  <a:pt x="18" y="4"/>
                </a:lnTo>
                <a:lnTo>
                  <a:pt x="14" y="4"/>
                </a:lnTo>
                <a:lnTo>
                  <a:pt x="12" y="6"/>
                </a:lnTo>
                <a:lnTo>
                  <a:pt x="12" y="8"/>
                </a:lnTo>
                <a:lnTo>
                  <a:pt x="10" y="10"/>
                </a:lnTo>
                <a:lnTo>
                  <a:pt x="10" y="14"/>
                </a:lnTo>
                <a:lnTo>
                  <a:pt x="10" y="16"/>
                </a:lnTo>
                <a:lnTo>
                  <a:pt x="10" y="18"/>
                </a:lnTo>
                <a:lnTo>
                  <a:pt x="8" y="18"/>
                </a:lnTo>
                <a:lnTo>
                  <a:pt x="6" y="18"/>
                </a:lnTo>
                <a:lnTo>
                  <a:pt x="4" y="18"/>
                </a:lnTo>
                <a:lnTo>
                  <a:pt x="2" y="18"/>
                </a:lnTo>
                <a:lnTo>
                  <a:pt x="2" y="16"/>
                </a:lnTo>
                <a:lnTo>
                  <a:pt x="2" y="14"/>
                </a:lnTo>
                <a:lnTo>
                  <a:pt x="2" y="10"/>
                </a:lnTo>
                <a:lnTo>
                  <a:pt x="6" y="4"/>
                </a:lnTo>
                <a:lnTo>
                  <a:pt x="12" y="2"/>
                </a:lnTo>
                <a:lnTo>
                  <a:pt x="20" y="0"/>
                </a:lnTo>
                <a:lnTo>
                  <a:pt x="26" y="2"/>
                </a:lnTo>
                <a:lnTo>
                  <a:pt x="30" y="4"/>
                </a:lnTo>
                <a:lnTo>
                  <a:pt x="32" y="6"/>
                </a:lnTo>
                <a:lnTo>
                  <a:pt x="34" y="8"/>
                </a:lnTo>
                <a:lnTo>
                  <a:pt x="36" y="12"/>
                </a:lnTo>
                <a:lnTo>
                  <a:pt x="36" y="18"/>
                </a:lnTo>
                <a:lnTo>
                  <a:pt x="36" y="34"/>
                </a:lnTo>
                <a:lnTo>
                  <a:pt x="36" y="40"/>
                </a:lnTo>
                <a:lnTo>
                  <a:pt x="36" y="42"/>
                </a:lnTo>
                <a:lnTo>
                  <a:pt x="36" y="44"/>
                </a:lnTo>
                <a:lnTo>
                  <a:pt x="38" y="44"/>
                </a:lnTo>
                <a:lnTo>
                  <a:pt x="40" y="44"/>
                </a:lnTo>
                <a:lnTo>
                  <a:pt x="44" y="42"/>
                </a:lnTo>
                <a:lnTo>
                  <a:pt x="44" y="44"/>
                </a:lnTo>
                <a:lnTo>
                  <a:pt x="40" y="48"/>
                </a:lnTo>
                <a:lnTo>
                  <a:pt x="36" y="50"/>
                </a:lnTo>
                <a:lnTo>
                  <a:pt x="32" y="52"/>
                </a:lnTo>
                <a:lnTo>
                  <a:pt x="30" y="52"/>
                </a:lnTo>
                <a:lnTo>
                  <a:pt x="28" y="50"/>
                </a:lnTo>
                <a:lnTo>
                  <a:pt x="26" y="48"/>
                </a:lnTo>
                <a:lnTo>
                  <a:pt x="26" y="44"/>
                </a:lnTo>
                <a:close/>
                <a:moveTo>
                  <a:pt x="26" y="40"/>
                </a:moveTo>
                <a:lnTo>
                  <a:pt x="26" y="22"/>
                </a:lnTo>
                <a:lnTo>
                  <a:pt x="20" y="24"/>
                </a:lnTo>
                <a:lnTo>
                  <a:pt x="16" y="26"/>
                </a:lnTo>
                <a:lnTo>
                  <a:pt x="12" y="28"/>
                </a:lnTo>
                <a:lnTo>
                  <a:pt x="10" y="32"/>
                </a:lnTo>
                <a:lnTo>
                  <a:pt x="8" y="34"/>
                </a:lnTo>
                <a:lnTo>
                  <a:pt x="8" y="36"/>
                </a:lnTo>
                <a:lnTo>
                  <a:pt x="10" y="40"/>
                </a:lnTo>
                <a:lnTo>
                  <a:pt x="10" y="42"/>
                </a:lnTo>
                <a:lnTo>
                  <a:pt x="14" y="44"/>
                </a:lnTo>
                <a:lnTo>
                  <a:pt x="16" y="44"/>
                </a:lnTo>
                <a:lnTo>
                  <a:pt x="20" y="44"/>
                </a:lnTo>
                <a:lnTo>
                  <a:pt x="26" y="40"/>
                </a:lnTo>
                <a:close/>
              </a:path>
            </a:pathLst>
          </a:custGeom>
          <a:solidFill>
            <a:srgbClr val="000000"/>
          </a:solidFill>
          <a:ln w="0">
            <a:solidFill>
              <a:srgbClr val="000000"/>
            </a:solidFill>
            <a:prstDash val="solid"/>
            <a:round/>
            <a:headEnd/>
            <a:tailEnd/>
          </a:ln>
        </p:spPr>
        <p:txBody>
          <a:bodyPr/>
          <a:lstStyle/>
          <a:p>
            <a:endParaRPr lang="en-US"/>
          </a:p>
        </p:txBody>
      </p:sp>
      <p:sp>
        <p:nvSpPr>
          <p:cNvPr id="15393" name="Freeform 40">
            <a:extLst>
              <a:ext uri="{FF2B5EF4-FFF2-40B4-BE49-F238E27FC236}">
                <a16:creationId xmlns:a16="http://schemas.microsoft.com/office/drawing/2014/main" id="{4112AD21-DBEB-FF48-A6F9-FAB5583104A4}"/>
              </a:ext>
            </a:extLst>
          </p:cNvPr>
          <p:cNvSpPr>
            <a:spLocks noEditPoints="1"/>
          </p:cNvSpPr>
          <p:nvPr/>
        </p:nvSpPr>
        <p:spPr bwMode="auto">
          <a:xfrm>
            <a:off x="2346325" y="5873750"/>
            <a:ext cx="38100" cy="117475"/>
          </a:xfrm>
          <a:custGeom>
            <a:avLst/>
            <a:gdLst>
              <a:gd name="T0" fmla="*/ 2147483647 w 24"/>
              <a:gd name="T1" fmla="*/ 0 h 74"/>
              <a:gd name="T2" fmla="*/ 2147483647 w 24"/>
              <a:gd name="T3" fmla="*/ 0 h 74"/>
              <a:gd name="T4" fmla="*/ 2147483647 w 24"/>
              <a:gd name="T5" fmla="*/ 0 h 74"/>
              <a:gd name="T6" fmla="*/ 2147483647 w 24"/>
              <a:gd name="T7" fmla="*/ 2147483647 h 74"/>
              <a:gd name="T8" fmla="*/ 2147483647 w 24"/>
              <a:gd name="T9" fmla="*/ 2147483647 h 74"/>
              <a:gd name="T10" fmla="*/ 2147483647 w 24"/>
              <a:gd name="T11" fmla="*/ 2147483647 h 74"/>
              <a:gd name="T12" fmla="*/ 2147483647 w 24"/>
              <a:gd name="T13" fmla="*/ 2147483647 h 74"/>
              <a:gd name="T14" fmla="*/ 2147483647 w 24"/>
              <a:gd name="T15" fmla="*/ 2147483647 h 74"/>
              <a:gd name="T16" fmla="*/ 2147483647 w 24"/>
              <a:gd name="T17" fmla="*/ 2147483647 h 74"/>
              <a:gd name="T18" fmla="*/ 2147483647 w 24"/>
              <a:gd name="T19" fmla="*/ 2147483647 h 74"/>
              <a:gd name="T20" fmla="*/ 2147483647 w 24"/>
              <a:gd name="T21" fmla="*/ 2147483647 h 74"/>
              <a:gd name="T22" fmla="*/ 2147483647 w 24"/>
              <a:gd name="T23" fmla="*/ 2147483647 h 74"/>
              <a:gd name="T24" fmla="*/ 2147483647 w 24"/>
              <a:gd name="T25" fmla="*/ 2147483647 h 74"/>
              <a:gd name="T26" fmla="*/ 2147483647 w 24"/>
              <a:gd name="T27" fmla="*/ 2147483647 h 74"/>
              <a:gd name="T28" fmla="*/ 2147483647 w 24"/>
              <a:gd name="T29" fmla="*/ 0 h 74"/>
              <a:gd name="T30" fmla="*/ 2147483647 w 24"/>
              <a:gd name="T31" fmla="*/ 0 h 74"/>
              <a:gd name="T32" fmla="*/ 2147483647 w 24"/>
              <a:gd name="T33" fmla="*/ 0 h 74"/>
              <a:gd name="T34" fmla="*/ 2147483647 w 24"/>
              <a:gd name="T35" fmla="*/ 2147483647 h 74"/>
              <a:gd name="T36" fmla="*/ 2147483647 w 24"/>
              <a:gd name="T37" fmla="*/ 2147483647 h 74"/>
              <a:gd name="T38" fmla="*/ 2147483647 w 24"/>
              <a:gd name="T39" fmla="*/ 2147483647 h 74"/>
              <a:gd name="T40" fmla="*/ 2147483647 w 24"/>
              <a:gd name="T41" fmla="*/ 2147483647 h 74"/>
              <a:gd name="T42" fmla="*/ 2147483647 w 24"/>
              <a:gd name="T43" fmla="*/ 2147483647 h 74"/>
              <a:gd name="T44" fmla="*/ 2147483647 w 24"/>
              <a:gd name="T45" fmla="*/ 2147483647 h 74"/>
              <a:gd name="T46" fmla="*/ 2147483647 w 24"/>
              <a:gd name="T47" fmla="*/ 2147483647 h 74"/>
              <a:gd name="T48" fmla="*/ 2147483647 w 24"/>
              <a:gd name="T49" fmla="*/ 2147483647 h 74"/>
              <a:gd name="T50" fmla="*/ 2147483647 w 24"/>
              <a:gd name="T51" fmla="*/ 2147483647 h 74"/>
              <a:gd name="T52" fmla="*/ 0 w 24"/>
              <a:gd name="T53" fmla="*/ 2147483647 h 74"/>
              <a:gd name="T54" fmla="*/ 0 w 24"/>
              <a:gd name="T55" fmla="*/ 2147483647 h 74"/>
              <a:gd name="T56" fmla="*/ 2147483647 w 24"/>
              <a:gd name="T57" fmla="*/ 2147483647 h 74"/>
              <a:gd name="T58" fmla="*/ 2147483647 w 24"/>
              <a:gd name="T59" fmla="*/ 2147483647 h 74"/>
              <a:gd name="T60" fmla="*/ 2147483647 w 24"/>
              <a:gd name="T61" fmla="*/ 2147483647 h 74"/>
              <a:gd name="T62" fmla="*/ 2147483647 w 24"/>
              <a:gd name="T63" fmla="*/ 2147483647 h 74"/>
              <a:gd name="T64" fmla="*/ 2147483647 w 24"/>
              <a:gd name="T65" fmla="*/ 2147483647 h 74"/>
              <a:gd name="T66" fmla="*/ 2147483647 w 24"/>
              <a:gd name="T67" fmla="*/ 2147483647 h 74"/>
              <a:gd name="T68" fmla="*/ 2147483647 w 24"/>
              <a:gd name="T69" fmla="*/ 2147483647 h 74"/>
              <a:gd name="T70" fmla="*/ 2147483647 w 24"/>
              <a:gd name="T71" fmla="*/ 2147483647 h 74"/>
              <a:gd name="T72" fmla="*/ 2147483647 w 24"/>
              <a:gd name="T73" fmla="*/ 2147483647 h 74"/>
              <a:gd name="T74" fmla="*/ 2147483647 w 24"/>
              <a:gd name="T75" fmla="*/ 2147483647 h 74"/>
              <a:gd name="T76" fmla="*/ 2147483647 w 24"/>
              <a:gd name="T77" fmla="*/ 2147483647 h 74"/>
              <a:gd name="T78" fmla="*/ 2147483647 w 24"/>
              <a:gd name="T79" fmla="*/ 2147483647 h 74"/>
              <a:gd name="T80" fmla="*/ 2147483647 w 24"/>
              <a:gd name="T81" fmla="*/ 2147483647 h 74"/>
              <a:gd name="T82" fmla="*/ 2147483647 w 24"/>
              <a:gd name="T83" fmla="*/ 2147483647 h 74"/>
              <a:gd name="T84" fmla="*/ 2147483647 w 24"/>
              <a:gd name="T85" fmla="*/ 2147483647 h 74"/>
              <a:gd name="T86" fmla="*/ 0 w 24"/>
              <a:gd name="T87" fmla="*/ 2147483647 h 74"/>
              <a:gd name="T88" fmla="*/ 2147483647 w 24"/>
              <a:gd name="T89" fmla="*/ 2147483647 h 74"/>
              <a:gd name="T90" fmla="*/ 2147483647 w 24"/>
              <a:gd name="T91" fmla="*/ 2147483647 h 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
              <a:gd name="T139" fmla="*/ 0 h 74"/>
              <a:gd name="T140" fmla="*/ 24 w 24"/>
              <a:gd name="T141" fmla="*/ 74 h 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 h="74">
                <a:moveTo>
                  <a:pt x="12" y="0"/>
                </a:moveTo>
                <a:lnTo>
                  <a:pt x="14" y="0"/>
                </a:lnTo>
                <a:lnTo>
                  <a:pt x="16" y="0"/>
                </a:lnTo>
                <a:lnTo>
                  <a:pt x="18" y="2"/>
                </a:lnTo>
                <a:lnTo>
                  <a:pt x="18" y="6"/>
                </a:lnTo>
                <a:lnTo>
                  <a:pt x="18" y="8"/>
                </a:lnTo>
                <a:lnTo>
                  <a:pt x="16" y="10"/>
                </a:lnTo>
                <a:lnTo>
                  <a:pt x="14" y="12"/>
                </a:lnTo>
                <a:lnTo>
                  <a:pt x="12" y="12"/>
                </a:lnTo>
                <a:lnTo>
                  <a:pt x="10" y="12"/>
                </a:lnTo>
                <a:lnTo>
                  <a:pt x="8" y="10"/>
                </a:lnTo>
                <a:lnTo>
                  <a:pt x="6" y="8"/>
                </a:lnTo>
                <a:lnTo>
                  <a:pt x="6" y="6"/>
                </a:lnTo>
                <a:lnTo>
                  <a:pt x="6" y="2"/>
                </a:lnTo>
                <a:lnTo>
                  <a:pt x="8" y="0"/>
                </a:lnTo>
                <a:lnTo>
                  <a:pt x="10" y="0"/>
                </a:lnTo>
                <a:lnTo>
                  <a:pt x="12" y="0"/>
                </a:lnTo>
                <a:close/>
                <a:moveTo>
                  <a:pt x="16" y="24"/>
                </a:moveTo>
                <a:lnTo>
                  <a:pt x="16" y="64"/>
                </a:lnTo>
                <a:lnTo>
                  <a:pt x="16" y="68"/>
                </a:lnTo>
                <a:lnTo>
                  <a:pt x="18" y="70"/>
                </a:lnTo>
                <a:lnTo>
                  <a:pt x="18" y="72"/>
                </a:lnTo>
                <a:lnTo>
                  <a:pt x="20" y="72"/>
                </a:lnTo>
                <a:lnTo>
                  <a:pt x="20" y="74"/>
                </a:lnTo>
                <a:lnTo>
                  <a:pt x="24" y="74"/>
                </a:lnTo>
                <a:lnTo>
                  <a:pt x="0" y="74"/>
                </a:lnTo>
                <a:lnTo>
                  <a:pt x="4" y="74"/>
                </a:lnTo>
                <a:lnTo>
                  <a:pt x="6" y="72"/>
                </a:lnTo>
                <a:lnTo>
                  <a:pt x="8" y="70"/>
                </a:lnTo>
                <a:lnTo>
                  <a:pt x="8" y="68"/>
                </a:lnTo>
                <a:lnTo>
                  <a:pt x="8" y="64"/>
                </a:lnTo>
                <a:lnTo>
                  <a:pt x="8" y="46"/>
                </a:lnTo>
                <a:lnTo>
                  <a:pt x="8" y="38"/>
                </a:lnTo>
                <a:lnTo>
                  <a:pt x="8" y="34"/>
                </a:lnTo>
                <a:lnTo>
                  <a:pt x="6" y="32"/>
                </a:lnTo>
                <a:lnTo>
                  <a:pt x="4" y="30"/>
                </a:lnTo>
                <a:lnTo>
                  <a:pt x="4" y="32"/>
                </a:lnTo>
                <a:lnTo>
                  <a:pt x="2" y="32"/>
                </a:lnTo>
                <a:lnTo>
                  <a:pt x="0" y="30"/>
                </a:lnTo>
                <a:lnTo>
                  <a:pt x="14" y="24"/>
                </a:lnTo>
                <a:lnTo>
                  <a:pt x="16" y="24"/>
                </a:lnTo>
                <a:close/>
              </a:path>
            </a:pathLst>
          </a:custGeom>
          <a:solidFill>
            <a:srgbClr val="000000"/>
          </a:solidFill>
          <a:ln w="0">
            <a:solidFill>
              <a:srgbClr val="000000"/>
            </a:solidFill>
            <a:prstDash val="solid"/>
            <a:round/>
            <a:headEnd/>
            <a:tailEnd/>
          </a:ln>
        </p:spPr>
        <p:txBody>
          <a:bodyPr/>
          <a:lstStyle/>
          <a:p>
            <a:endParaRPr lang="en-US"/>
          </a:p>
        </p:txBody>
      </p:sp>
      <p:sp>
        <p:nvSpPr>
          <p:cNvPr id="15394" name="Freeform 41">
            <a:extLst>
              <a:ext uri="{FF2B5EF4-FFF2-40B4-BE49-F238E27FC236}">
                <a16:creationId xmlns:a16="http://schemas.microsoft.com/office/drawing/2014/main" id="{F72E9B2E-2EC7-884D-B02B-E93580BD5851}"/>
              </a:ext>
            </a:extLst>
          </p:cNvPr>
          <p:cNvSpPr>
            <a:spLocks/>
          </p:cNvSpPr>
          <p:nvPr/>
        </p:nvSpPr>
        <p:spPr bwMode="auto">
          <a:xfrm>
            <a:off x="2390775" y="5911850"/>
            <a:ext cx="82550" cy="79375"/>
          </a:xfrm>
          <a:custGeom>
            <a:avLst/>
            <a:gdLst>
              <a:gd name="T0" fmla="*/ 2147483647 w 52"/>
              <a:gd name="T1" fmla="*/ 2147483647 h 50"/>
              <a:gd name="T2" fmla="*/ 2147483647 w 52"/>
              <a:gd name="T3" fmla="*/ 2147483647 h 50"/>
              <a:gd name="T4" fmla="*/ 2147483647 w 52"/>
              <a:gd name="T5" fmla="*/ 2147483647 h 50"/>
              <a:gd name="T6" fmla="*/ 2147483647 w 52"/>
              <a:gd name="T7" fmla="*/ 0 h 50"/>
              <a:gd name="T8" fmla="*/ 2147483647 w 52"/>
              <a:gd name="T9" fmla="*/ 2147483647 h 50"/>
              <a:gd name="T10" fmla="*/ 2147483647 w 52"/>
              <a:gd name="T11" fmla="*/ 2147483647 h 50"/>
              <a:gd name="T12" fmla="*/ 2147483647 w 52"/>
              <a:gd name="T13" fmla="*/ 2147483647 h 50"/>
              <a:gd name="T14" fmla="*/ 2147483647 w 52"/>
              <a:gd name="T15" fmla="*/ 2147483647 h 50"/>
              <a:gd name="T16" fmla="*/ 2147483647 w 52"/>
              <a:gd name="T17" fmla="*/ 2147483647 h 50"/>
              <a:gd name="T18" fmla="*/ 2147483647 w 52"/>
              <a:gd name="T19" fmla="*/ 2147483647 h 50"/>
              <a:gd name="T20" fmla="*/ 2147483647 w 52"/>
              <a:gd name="T21" fmla="*/ 2147483647 h 50"/>
              <a:gd name="T22" fmla="*/ 2147483647 w 52"/>
              <a:gd name="T23" fmla="*/ 2147483647 h 50"/>
              <a:gd name="T24" fmla="*/ 2147483647 w 52"/>
              <a:gd name="T25" fmla="*/ 2147483647 h 50"/>
              <a:gd name="T26" fmla="*/ 2147483647 w 52"/>
              <a:gd name="T27" fmla="*/ 2147483647 h 50"/>
              <a:gd name="T28" fmla="*/ 2147483647 w 52"/>
              <a:gd name="T29" fmla="*/ 2147483647 h 50"/>
              <a:gd name="T30" fmla="*/ 2147483647 w 52"/>
              <a:gd name="T31" fmla="*/ 2147483647 h 50"/>
              <a:gd name="T32" fmla="*/ 2147483647 w 52"/>
              <a:gd name="T33" fmla="*/ 2147483647 h 50"/>
              <a:gd name="T34" fmla="*/ 2147483647 w 52"/>
              <a:gd name="T35" fmla="*/ 2147483647 h 50"/>
              <a:gd name="T36" fmla="*/ 2147483647 w 52"/>
              <a:gd name="T37" fmla="*/ 2147483647 h 50"/>
              <a:gd name="T38" fmla="*/ 2147483647 w 52"/>
              <a:gd name="T39" fmla="*/ 2147483647 h 50"/>
              <a:gd name="T40" fmla="*/ 2147483647 w 52"/>
              <a:gd name="T41" fmla="*/ 2147483647 h 50"/>
              <a:gd name="T42" fmla="*/ 2147483647 w 52"/>
              <a:gd name="T43" fmla="*/ 2147483647 h 50"/>
              <a:gd name="T44" fmla="*/ 2147483647 w 52"/>
              <a:gd name="T45" fmla="*/ 2147483647 h 50"/>
              <a:gd name="T46" fmla="*/ 2147483647 w 52"/>
              <a:gd name="T47" fmla="*/ 2147483647 h 50"/>
              <a:gd name="T48" fmla="*/ 2147483647 w 52"/>
              <a:gd name="T49" fmla="*/ 2147483647 h 50"/>
              <a:gd name="T50" fmla="*/ 2147483647 w 52"/>
              <a:gd name="T51" fmla="*/ 2147483647 h 50"/>
              <a:gd name="T52" fmla="*/ 2147483647 w 52"/>
              <a:gd name="T53" fmla="*/ 2147483647 h 50"/>
              <a:gd name="T54" fmla="*/ 2147483647 w 52"/>
              <a:gd name="T55" fmla="*/ 2147483647 h 50"/>
              <a:gd name="T56" fmla="*/ 2147483647 w 52"/>
              <a:gd name="T57" fmla="*/ 2147483647 h 50"/>
              <a:gd name="T58" fmla="*/ 2147483647 w 52"/>
              <a:gd name="T59" fmla="*/ 2147483647 h 50"/>
              <a:gd name="T60" fmla="*/ 2147483647 w 52"/>
              <a:gd name="T61" fmla="*/ 2147483647 h 50"/>
              <a:gd name="T62" fmla="*/ 2147483647 w 52"/>
              <a:gd name="T63" fmla="*/ 2147483647 h 50"/>
              <a:gd name="T64" fmla="*/ 2147483647 w 52"/>
              <a:gd name="T65" fmla="*/ 2147483647 h 50"/>
              <a:gd name="T66" fmla="*/ 2147483647 w 52"/>
              <a:gd name="T67" fmla="*/ 2147483647 h 50"/>
              <a:gd name="T68" fmla="*/ 2147483647 w 52"/>
              <a:gd name="T69" fmla="*/ 2147483647 h 50"/>
              <a:gd name="T70" fmla="*/ 2147483647 w 52"/>
              <a:gd name="T71" fmla="*/ 2147483647 h 50"/>
              <a:gd name="T72" fmla="*/ 2147483647 w 52"/>
              <a:gd name="T73" fmla="*/ 2147483647 h 50"/>
              <a:gd name="T74" fmla="*/ 2147483647 w 52"/>
              <a:gd name="T75" fmla="*/ 2147483647 h 50"/>
              <a:gd name="T76" fmla="*/ 2147483647 w 52"/>
              <a:gd name="T77" fmla="*/ 2147483647 h 50"/>
              <a:gd name="T78" fmla="*/ 2147483647 w 52"/>
              <a:gd name="T79" fmla="*/ 2147483647 h 50"/>
              <a:gd name="T80" fmla="*/ 2147483647 w 52"/>
              <a:gd name="T81" fmla="*/ 2147483647 h 50"/>
              <a:gd name="T82" fmla="*/ 2147483647 w 52"/>
              <a:gd name="T83" fmla="*/ 2147483647 h 50"/>
              <a:gd name="T84" fmla="*/ 0 w 52"/>
              <a:gd name="T85" fmla="*/ 2147483647 h 50"/>
              <a:gd name="T86" fmla="*/ 0 w 52"/>
              <a:gd name="T87" fmla="*/ 2147483647 h 50"/>
              <a:gd name="T88" fmla="*/ 0 w 52"/>
              <a:gd name="T89" fmla="*/ 2147483647 h 50"/>
              <a:gd name="T90" fmla="*/ 2147483647 w 52"/>
              <a:gd name="T91" fmla="*/ 2147483647 h 50"/>
              <a:gd name="T92" fmla="*/ 2147483647 w 52"/>
              <a:gd name="T93" fmla="*/ 2147483647 h 50"/>
              <a:gd name="T94" fmla="*/ 2147483647 w 52"/>
              <a:gd name="T95" fmla="*/ 2147483647 h 50"/>
              <a:gd name="T96" fmla="*/ 2147483647 w 52"/>
              <a:gd name="T97" fmla="*/ 2147483647 h 50"/>
              <a:gd name="T98" fmla="*/ 2147483647 w 52"/>
              <a:gd name="T99" fmla="*/ 2147483647 h 50"/>
              <a:gd name="T100" fmla="*/ 2147483647 w 52"/>
              <a:gd name="T101" fmla="*/ 2147483647 h 50"/>
              <a:gd name="T102" fmla="*/ 2147483647 w 52"/>
              <a:gd name="T103" fmla="*/ 2147483647 h 50"/>
              <a:gd name="T104" fmla="*/ 2147483647 w 52"/>
              <a:gd name="T105" fmla="*/ 2147483647 h 50"/>
              <a:gd name="T106" fmla="*/ 2147483647 w 52"/>
              <a:gd name="T107" fmla="*/ 2147483647 h 50"/>
              <a:gd name="T108" fmla="*/ 2147483647 w 52"/>
              <a:gd name="T109" fmla="*/ 2147483647 h 50"/>
              <a:gd name="T110" fmla="*/ 2147483647 w 52"/>
              <a:gd name="T111" fmla="*/ 2147483647 h 50"/>
              <a:gd name="T112" fmla="*/ 2147483647 w 52"/>
              <a:gd name="T113" fmla="*/ 2147483647 h 50"/>
              <a:gd name="T114" fmla="*/ 0 w 52"/>
              <a:gd name="T115" fmla="*/ 2147483647 h 50"/>
              <a:gd name="T116" fmla="*/ 0 w 52"/>
              <a:gd name="T117" fmla="*/ 2147483647 h 50"/>
              <a:gd name="T118" fmla="*/ 2147483647 w 52"/>
              <a:gd name="T119" fmla="*/ 0 h 50"/>
              <a:gd name="T120" fmla="*/ 2147483647 w 52"/>
              <a:gd name="T121" fmla="*/ 0 h 50"/>
              <a:gd name="T122" fmla="*/ 2147483647 w 52"/>
              <a:gd name="T123" fmla="*/ 2147483647 h 5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2"/>
              <a:gd name="T187" fmla="*/ 0 h 50"/>
              <a:gd name="T188" fmla="*/ 52 w 52"/>
              <a:gd name="T189" fmla="*/ 50 h 5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2" h="50">
                <a:moveTo>
                  <a:pt x="16" y="12"/>
                </a:moveTo>
                <a:lnTo>
                  <a:pt x="22" y="6"/>
                </a:lnTo>
                <a:lnTo>
                  <a:pt x="26" y="2"/>
                </a:lnTo>
                <a:lnTo>
                  <a:pt x="32" y="0"/>
                </a:lnTo>
                <a:lnTo>
                  <a:pt x="36" y="2"/>
                </a:lnTo>
                <a:lnTo>
                  <a:pt x="40" y="2"/>
                </a:lnTo>
                <a:lnTo>
                  <a:pt x="42" y="6"/>
                </a:lnTo>
                <a:lnTo>
                  <a:pt x="44" y="10"/>
                </a:lnTo>
                <a:lnTo>
                  <a:pt x="44" y="14"/>
                </a:lnTo>
                <a:lnTo>
                  <a:pt x="44" y="18"/>
                </a:lnTo>
                <a:lnTo>
                  <a:pt x="44" y="40"/>
                </a:lnTo>
                <a:lnTo>
                  <a:pt x="46" y="44"/>
                </a:lnTo>
                <a:lnTo>
                  <a:pt x="46" y="46"/>
                </a:lnTo>
                <a:lnTo>
                  <a:pt x="46" y="48"/>
                </a:lnTo>
                <a:lnTo>
                  <a:pt x="48" y="48"/>
                </a:lnTo>
                <a:lnTo>
                  <a:pt x="50" y="50"/>
                </a:lnTo>
                <a:lnTo>
                  <a:pt x="52" y="50"/>
                </a:lnTo>
                <a:lnTo>
                  <a:pt x="30" y="50"/>
                </a:lnTo>
                <a:lnTo>
                  <a:pt x="32" y="50"/>
                </a:lnTo>
                <a:lnTo>
                  <a:pt x="34" y="48"/>
                </a:lnTo>
                <a:lnTo>
                  <a:pt x="36" y="46"/>
                </a:lnTo>
                <a:lnTo>
                  <a:pt x="36" y="44"/>
                </a:lnTo>
                <a:lnTo>
                  <a:pt x="36" y="42"/>
                </a:lnTo>
                <a:lnTo>
                  <a:pt x="36" y="40"/>
                </a:lnTo>
                <a:lnTo>
                  <a:pt x="36" y="20"/>
                </a:lnTo>
                <a:lnTo>
                  <a:pt x="36" y="14"/>
                </a:lnTo>
                <a:lnTo>
                  <a:pt x="34" y="10"/>
                </a:lnTo>
                <a:lnTo>
                  <a:pt x="32" y="8"/>
                </a:lnTo>
                <a:lnTo>
                  <a:pt x="28" y="8"/>
                </a:lnTo>
                <a:lnTo>
                  <a:pt x="22" y="10"/>
                </a:lnTo>
                <a:lnTo>
                  <a:pt x="16" y="14"/>
                </a:lnTo>
                <a:lnTo>
                  <a:pt x="16" y="40"/>
                </a:lnTo>
                <a:lnTo>
                  <a:pt x="16" y="44"/>
                </a:lnTo>
                <a:lnTo>
                  <a:pt x="16" y="46"/>
                </a:lnTo>
                <a:lnTo>
                  <a:pt x="16" y="48"/>
                </a:lnTo>
                <a:lnTo>
                  <a:pt x="18" y="48"/>
                </a:lnTo>
                <a:lnTo>
                  <a:pt x="20" y="50"/>
                </a:lnTo>
                <a:lnTo>
                  <a:pt x="22" y="50"/>
                </a:lnTo>
                <a:lnTo>
                  <a:pt x="0" y="50"/>
                </a:lnTo>
                <a:lnTo>
                  <a:pt x="4" y="48"/>
                </a:lnTo>
                <a:lnTo>
                  <a:pt x="6" y="48"/>
                </a:lnTo>
                <a:lnTo>
                  <a:pt x="6" y="44"/>
                </a:lnTo>
                <a:lnTo>
                  <a:pt x="6" y="40"/>
                </a:lnTo>
                <a:lnTo>
                  <a:pt x="6" y="22"/>
                </a:lnTo>
                <a:lnTo>
                  <a:pt x="6" y="14"/>
                </a:lnTo>
                <a:lnTo>
                  <a:pt x="6" y="10"/>
                </a:lnTo>
                <a:lnTo>
                  <a:pt x="6" y="8"/>
                </a:lnTo>
                <a:lnTo>
                  <a:pt x="4" y="8"/>
                </a:lnTo>
                <a:lnTo>
                  <a:pt x="4" y="6"/>
                </a:lnTo>
                <a:lnTo>
                  <a:pt x="2" y="8"/>
                </a:lnTo>
                <a:lnTo>
                  <a:pt x="0" y="8"/>
                </a:lnTo>
                <a:lnTo>
                  <a:pt x="0" y="6"/>
                </a:lnTo>
                <a:lnTo>
                  <a:pt x="14" y="0"/>
                </a:lnTo>
                <a:lnTo>
                  <a:pt x="16" y="0"/>
                </a:lnTo>
                <a:lnTo>
                  <a:pt x="16" y="12"/>
                </a:lnTo>
                <a:close/>
              </a:path>
            </a:pathLst>
          </a:custGeom>
          <a:solidFill>
            <a:srgbClr val="000000"/>
          </a:solidFill>
          <a:ln w="0">
            <a:solidFill>
              <a:srgbClr val="000000"/>
            </a:solidFill>
            <a:prstDash val="solid"/>
            <a:round/>
            <a:headEnd/>
            <a:tailEnd/>
          </a:ln>
        </p:spPr>
        <p:txBody>
          <a:bodyPr/>
          <a:lstStyle/>
          <a:p>
            <a:endParaRPr lang="en-US"/>
          </a:p>
        </p:txBody>
      </p:sp>
      <p:sp>
        <p:nvSpPr>
          <p:cNvPr id="15395" name="Freeform 42">
            <a:extLst>
              <a:ext uri="{FF2B5EF4-FFF2-40B4-BE49-F238E27FC236}">
                <a16:creationId xmlns:a16="http://schemas.microsoft.com/office/drawing/2014/main" id="{F82E3411-2EB5-7243-849D-DF174D756609}"/>
              </a:ext>
            </a:extLst>
          </p:cNvPr>
          <p:cNvSpPr>
            <a:spLocks/>
          </p:cNvSpPr>
          <p:nvPr/>
        </p:nvSpPr>
        <p:spPr bwMode="auto">
          <a:xfrm>
            <a:off x="2517775" y="5911850"/>
            <a:ext cx="130175" cy="79375"/>
          </a:xfrm>
          <a:custGeom>
            <a:avLst/>
            <a:gdLst>
              <a:gd name="T0" fmla="*/ 2147483647 w 82"/>
              <a:gd name="T1" fmla="*/ 2147483647 h 50"/>
              <a:gd name="T2" fmla="*/ 2147483647 w 82"/>
              <a:gd name="T3" fmla="*/ 2147483647 h 50"/>
              <a:gd name="T4" fmla="*/ 2147483647 w 82"/>
              <a:gd name="T5" fmla="*/ 2147483647 h 50"/>
              <a:gd name="T6" fmla="*/ 2147483647 w 82"/>
              <a:gd name="T7" fmla="*/ 0 h 50"/>
              <a:gd name="T8" fmla="*/ 2147483647 w 82"/>
              <a:gd name="T9" fmla="*/ 2147483647 h 50"/>
              <a:gd name="T10" fmla="*/ 2147483647 w 82"/>
              <a:gd name="T11" fmla="*/ 2147483647 h 50"/>
              <a:gd name="T12" fmla="*/ 2147483647 w 82"/>
              <a:gd name="T13" fmla="*/ 2147483647 h 50"/>
              <a:gd name="T14" fmla="*/ 2147483647 w 82"/>
              <a:gd name="T15" fmla="*/ 0 h 50"/>
              <a:gd name="T16" fmla="*/ 2147483647 w 82"/>
              <a:gd name="T17" fmla="*/ 2147483647 h 50"/>
              <a:gd name="T18" fmla="*/ 2147483647 w 82"/>
              <a:gd name="T19" fmla="*/ 2147483647 h 50"/>
              <a:gd name="T20" fmla="*/ 2147483647 w 82"/>
              <a:gd name="T21" fmla="*/ 2147483647 h 50"/>
              <a:gd name="T22" fmla="*/ 2147483647 w 82"/>
              <a:gd name="T23" fmla="*/ 2147483647 h 50"/>
              <a:gd name="T24" fmla="*/ 2147483647 w 82"/>
              <a:gd name="T25" fmla="*/ 2147483647 h 50"/>
              <a:gd name="T26" fmla="*/ 2147483647 w 82"/>
              <a:gd name="T27" fmla="*/ 2147483647 h 50"/>
              <a:gd name="T28" fmla="*/ 2147483647 w 82"/>
              <a:gd name="T29" fmla="*/ 2147483647 h 50"/>
              <a:gd name="T30" fmla="*/ 2147483647 w 82"/>
              <a:gd name="T31" fmla="*/ 2147483647 h 50"/>
              <a:gd name="T32" fmla="*/ 2147483647 w 82"/>
              <a:gd name="T33" fmla="*/ 2147483647 h 50"/>
              <a:gd name="T34" fmla="*/ 2147483647 w 82"/>
              <a:gd name="T35" fmla="*/ 2147483647 h 50"/>
              <a:gd name="T36" fmla="*/ 2147483647 w 82"/>
              <a:gd name="T37" fmla="*/ 2147483647 h 50"/>
              <a:gd name="T38" fmla="*/ 2147483647 w 82"/>
              <a:gd name="T39" fmla="*/ 2147483647 h 50"/>
              <a:gd name="T40" fmla="*/ 2147483647 w 82"/>
              <a:gd name="T41" fmla="*/ 2147483647 h 50"/>
              <a:gd name="T42" fmla="*/ 2147483647 w 82"/>
              <a:gd name="T43" fmla="*/ 2147483647 h 50"/>
              <a:gd name="T44" fmla="*/ 2147483647 w 82"/>
              <a:gd name="T45" fmla="*/ 2147483647 h 50"/>
              <a:gd name="T46" fmla="*/ 2147483647 w 82"/>
              <a:gd name="T47" fmla="*/ 2147483647 h 50"/>
              <a:gd name="T48" fmla="*/ 2147483647 w 82"/>
              <a:gd name="T49" fmla="*/ 2147483647 h 50"/>
              <a:gd name="T50" fmla="*/ 2147483647 w 82"/>
              <a:gd name="T51" fmla="*/ 2147483647 h 50"/>
              <a:gd name="T52" fmla="*/ 2147483647 w 82"/>
              <a:gd name="T53" fmla="*/ 2147483647 h 50"/>
              <a:gd name="T54" fmla="*/ 2147483647 w 82"/>
              <a:gd name="T55" fmla="*/ 2147483647 h 50"/>
              <a:gd name="T56" fmla="*/ 2147483647 w 82"/>
              <a:gd name="T57" fmla="*/ 2147483647 h 50"/>
              <a:gd name="T58" fmla="*/ 2147483647 w 82"/>
              <a:gd name="T59" fmla="*/ 2147483647 h 50"/>
              <a:gd name="T60" fmla="*/ 2147483647 w 82"/>
              <a:gd name="T61" fmla="*/ 2147483647 h 50"/>
              <a:gd name="T62" fmla="*/ 2147483647 w 82"/>
              <a:gd name="T63" fmla="*/ 2147483647 h 50"/>
              <a:gd name="T64" fmla="*/ 2147483647 w 82"/>
              <a:gd name="T65" fmla="*/ 2147483647 h 50"/>
              <a:gd name="T66" fmla="*/ 2147483647 w 82"/>
              <a:gd name="T67" fmla="*/ 2147483647 h 50"/>
              <a:gd name="T68" fmla="*/ 2147483647 w 82"/>
              <a:gd name="T69" fmla="*/ 2147483647 h 50"/>
              <a:gd name="T70" fmla="*/ 2147483647 w 82"/>
              <a:gd name="T71" fmla="*/ 2147483647 h 50"/>
              <a:gd name="T72" fmla="*/ 2147483647 w 82"/>
              <a:gd name="T73" fmla="*/ 2147483647 h 50"/>
              <a:gd name="T74" fmla="*/ 2147483647 w 82"/>
              <a:gd name="T75" fmla="*/ 2147483647 h 50"/>
              <a:gd name="T76" fmla="*/ 2147483647 w 82"/>
              <a:gd name="T77" fmla="*/ 2147483647 h 50"/>
              <a:gd name="T78" fmla="*/ 2147483647 w 82"/>
              <a:gd name="T79" fmla="*/ 2147483647 h 50"/>
              <a:gd name="T80" fmla="*/ 2147483647 w 82"/>
              <a:gd name="T81" fmla="*/ 2147483647 h 50"/>
              <a:gd name="T82" fmla="*/ 0 w 82"/>
              <a:gd name="T83" fmla="*/ 2147483647 h 50"/>
              <a:gd name="T84" fmla="*/ 2147483647 w 82"/>
              <a:gd name="T85" fmla="*/ 2147483647 h 50"/>
              <a:gd name="T86" fmla="*/ 2147483647 w 82"/>
              <a:gd name="T87" fmla="*/ 2147483647 h 50"/>
              <a:gd name="T88" fmla="*/ 2147483647 w 82"/>
              <a:gd name="T89" fmla="*/ 2147483647 h 50"/>
              <a:gd name="T90" fmla="*/ 2147483647 w 82"/>
              <a:gd name="T91" fmla="*/ 2147483647 h 50"/>
              <a:gd name="T92" fmla="*/ 2147483647 w 82"/>
              <a:gd name="T93" fmla="*/ 2147483647 h 50"/>
              <a:gd name="T94" fmla="*/ 2147483647 w 82"/>
              <a:gd name="T95" fmla="*/ 2147483647 h 50"/>
              <a:gd name="T96" fmla="*/ 2147483647 w 82"/>
              <a:gd name="T97" fmla="*/ 2147483647 h 50"/>
              <a:gd name="T98" fmla="*/ 2147483647 w 82"/>
              <a:gd name="T99" fmla="*/ 2147483647 h 50"/>
              <a:gd name="T100" fmla="*/ 2147483647 w 82"/>
              <a:gd name="T101" fmla="*/ 0 h 50"/>
              <a:gd name="T102" fmla="*/ 2147483647 w 82"/>
              <a:gd name="T103" fmla="*/ 2147483647 h 5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2"/>
              <a:gd name="T157" fmla="*/ 0 h 50"/>
              <a:gd name="T158" fmla="*/ 82 w 82"/>
              <a:gd name="T159" fmla="*/ 50 h 5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2" h="50">
                <a:moveTo>
                  <a:pt x="16" y="12"/>
                </a:moveTo>
                <a:lnTo>
                  <a:pt x="20" y="8"/>
                </a:lnTo>
                <a:lnTo>
                  <a:pt x="22" y="6"/>
                </a:lnTo>
                <a:lnTo>
                  <a:pt x="26" y="4"/>
                </a:lnTo>
                <a:lnTo>
                  <a:pt x="28" y="2"/>
                </a:lnTo>
                <a:lnTo>
                  <a:pt x="30" y="2"/>
                </a:lnTo>
                <a:lnTo>
                  <a:pt x="34" y="0"/>
                </a:lnTo>
                <a:lnTo>
                  <a:pt x="38" y="2"/>
                </a:lnTo>
                <a:lnTo>
                  <a:pt x="42" y="4"/>
                </a:lnTo>
                <a:lnTo>
                  <a:pt x="44" y="8"/>
                </a:lnTo>
                <a:lnTo>
                  <a:pt x="46" y="12"/>
                </a:lnTo>
                <a:lnTo>
                  <a:pt x="50" y="6"/>
                </a:lnTo>
                <a:lnTo>
                  <a:pt x="54" y="4"/>
                </a:lnTo>
                <a:lnTo>
                  <a:pt x="58" y="2"/>
                </a:lnTo>
                <a:lnTo>
                  <a:pt x="62" y="0"/>
                </a:lnTo>
                <a:lnTo>
                  <a:pt x="66" y="2"/>
                </a:lnTo>
                <a:lnTo>
                  <a:pt x="70" y="2"/>
                </a:lnTo>
                <a:lnTo>
                  <a:pt x="72" y="6"/>
                </a:lnTo>
                <a:lnTo>
                  <a:pt x="74" y="10"/>
                </a:lnTo>
                <a:lnTo>
                  <a:pt x="74" y="14"/>
                </a:lnTo>
                <a:lnTo>
                  <a:pt x="76" y="18"/>
                </a:lnTo>
                <a:lnTo>
                  <a:pt x="76" y="40"/>
                </a:lnTo>
                <a:lnTo>
                  <a:pt x="76" y="44"/>
                </a:lnTo>
                <a:lnTo>
                  <a:pt x="76" y="46"/>
                </a:lnTo>
                <a:lnTo>
                  <a:pt x="76" y="48"/>
                </a:lnTo>
                <a:lnTo>
                  <a:pt x="78" y="48"/>
                </a:lnTo>
                <a:lnTo>
                  <a:pt x="80" y="50"/>
                </a:lnTo>
                <a:lnTo>
                  <a:pt x="82" y="50"/>
                </a:lnTo>
                <a:lnTo>
                  <a:pt x="60" y="50"/>
                </a:lnTo>
                <a:lnTo>
                  <a:pt x="62" y="50"/>
                </a:lnTo>
                <a:lnTo>
                  <a:pt x="64" y="48"/>
                </a:lnTo>
                <a:lnTo>
                  <a:pt x="66" y="46"/>
                </a:lnTo>
                <a:lnTo>
                  <a:pt x="66" y="44"/>
                </a:lnTo>
                <a:lnTo>
                  <a:pt x="66" y="40"/>
                </a:lnTo>
                <a:lnTo>
                  <a:pt x="66" y="20"/>
                </a:lnTo>
                <a:lnTo>
                  <a:pt x="66" y="14"/>
                </a:lnTo>
                <a:lnTo>
                  <a:pt x="64" y="10"/>
                </a:lnTo>
                <a:lnTo>
                  <a:pt x="62" y="8"/>
                </a:lnTo>
                <a:lnTo>
                  <a:pt x="58" y="8"/>
                </a:lnTo>
                <a:lnTo>
                  <a:pt x="56" y="8"/>
                </a:lnTo>
                <a:lnTo>
                  <a:pt x="52" y="10"/>
                </a:lnTo>
                <a:lnTo>
                  <a:pt x="50" y="12"/>
                </a:lnTo>
                <a:lnTo>
                  <a:pt x="46" y="14"/>
                </a:lnTo>
                <a:lnTo>
                  <a:pt x="46" y="16"/>
                </a:lnTo>
                <a:lnTo>
                  <a:pt x="46" y="40"/>
                </a:lnTo>
                <a:lnTo>
                  <a:pt x="46" y="44"/>
                </a:lnTo>
                <a:lnTo>
                  <a:pt x="46" y="46"/>
                </a:lnTo>
                <a:lnTo>
                  <a:pt x="48" y="48"/>
                </a:lnTo>
                <a:lnTo>
                  <a:pt x="50" y="50"/>
                </a:lnTo>
                <a:lnTo>
                  <a:pt x="52" y="50"/>
                </a:lnTo>
                <a:lnTo>
                  <a:pt x="30" y="50"/>
                </a:lnTo>
                <a:lnTo>
                  <a:pt x="34" y="50"/>
                </a:lnTo>
                <a:lnTo>
                  <a:pt x="34" y="48"/>
                </a:lnTo>
                <a:lnTo>
                  <a:pt x="36" y="46"/>
                </a:lnTo>
                <a:lnTo>
                  <a:pt x="36" y="44"/>
                </a:lnTo>
                <a:lnTo>
                  <a:pt x="36" y="40"/>
                </a:lnTo>
                <a:lnTo>
                  <a:pt x="36" y="20"/>
                </a:lnTo>
                <a:lnTo>
                  <a:pt x="36" y="14"/>
                </a:lnTo>
                <a:lnTo>
                  <a:pt x="36" y="10"/>
                </a:lnTo>
                <a:lnTo>
                  <a:pt x="32" y="8"/>
                </a:lnTo>
                <a:lnTo>
                  <a:pt x="28" y="8"/>
                </a:lnTo>
                <a:lnTo>
                  <a:pt x="26" y="8"/>
                </a:lnTo>
                <a:lnTo>
                  <a:pt x="24" y="10"/>
                </a:lnTo>
                <a:lnTo>
                  <a:pt x="20" y="12"/>
                </a:lnTo>
                <a:lnTo>
                  <a:pt x="16" y="14"/>
                </a:lnTo>
                <a:lnTo>
                  <a:pt x="16" y="40"/>
                </a:lnTo>
                <a:lnTo>
                  <a:pt x="16" y="44"/>
                </a:lnTo>
                <a:lnTo>
                  <a:pt x="18" y="46"/>
                </a:lnTo>
                <a:lnTo>
                  <a:pt x="18" y="48"/>
                </a:lnTo>
                <a:lnTo>
                  <a:pt x="20" y="50"/>
                </a:lnTo>
                <a:lnTo>
                  <a:pt x="24" y="50"/>
                </a:lnTo>
                <a:lnTo>
                  <a:pt x="0" y="50"/>
                </a:lnTo>
                <a:lnTo>
                  <a:pt x="4" y="50"/>
                </a:lnTo>
                <a:lnTo>
                  <a:pt x="6" y="48"/>
                </a:lnTo>
                <a:lnTo>
                  <a:pt x="8" y="46"/>
                </a:lnTo>
                <a:lnTo>
                  <a:pt x="8" y="44"/>
                </a:lnTo>
                <a:lnTo>
                  <a:pt x="8" y="40"/>
                </a:lnTo>
                <a:lnTo>
                  <a:pt x="8" y="22"/>
                </a:lnTo>
                <a:lnTo>
                  <a:pt x="8" y="14"/>
                </a:lnTo>
                <a:lnTo>
                  <a:pt x="8" y="10"/>
                </a:lnTo>
                <a:lnTo>
                  <a:pt x="6" y="8"/>
                </a:lnTo>
                <a:lnTo>
                  <a:pt x="4" y="6"/>
                </a:lnTo>
                <a:lnTo>
                  <a:pt x="4" y="8"/>
                </a:lnTo>
                <a:lnTo>
                  <a:pt x="2" y="8"/>
                </a:lnTo>
                <a:lnTo>
                  <a:pt x="0" y="6"/>
                </a:lnTo>
                <a:lnTo>
                  <a:pt x="14" y="0"/>
                </a:lnTo>
                <a:lnTo>
                  <a:pt x="16" y="0"/>
                </a:lnTo>
                <a:lnTo>
                  <a:pt x="16" y="12"/>
                </a:lnTo>
                <a:close/>
              </a:path>
            </a:pathLst>
          </a:custGeom>
          <a:solidFill>
            <a:srgbClr val="000000"/>
          </a:solidFill>
          <a:ln w="0">
            <a:solidFill>
              <a:srgbClr val="000000"/>
            </a:solidFill>
            <a:prstDash val="solid"/>
            <a:round/>
            <a:headEnd/>
            <a:tailEnd/>
          </a:ln>
        </p:spPr>
        <p:txBody>
          <a:bodyPr/>
          <a:lstStyle/>
          <a:p>
            <a:endParaRPr lang="en-US"/>
          </a:p>
        </p:txBody>
      </p:sp>
      <p:sp>
        <p:nvSpPr>
          <p:cNvPr id="15396" name="Freeform 43">
            <a:extLst>
              <a:ext uri="{FF2B5EF4-FFF2-40B4-BE49-F238E27FC236}">
                <a16:creationId xmlns:a16="http://schemas.microsoft.com/office/drawing/2014/main" id="{2449B81E-97D1-1846-8A51-711B6CBCAFD6}"/>
              </a:ext>
            </a:extLst>
          </p:cNvPr>
          <p:cNvSpPr>
            <a:spLocks noEditPoints="1"/>
          </p:cNvSpPr>
          <p:nvPr/>
        </p:nvSpPr>
        <p:spPr bwMode="auto">
          <a:xfrm>
            <a:off x="2657475" y="5911850"/>
            <a:ext cx="63500" cy="82550"/>
          </a:xfrm>
          <a:custGeom>
            <a:avLst/>
            <a:gdLst>
              <a:gd name="T0" fmla="*/ 2147483647 w 40"/>
              <a:gd name="T1" fmla="*/ 2147483647 h 52"/>
              <a:gd name="T2" fmla="*/ 2147483647 w 40"/>
              <a:gd name="T3" fmla="*/ 2147483647 h 52"/>
              <a:gd name="T4" fmla="*/ 2147483647 w 40"/>
              <a:gd name="T5" fmla="*/ 2147483647 h 52"/>
              <a:gd name="T6" fmla="*/ 2147483647 w 40"/>
              <a:gd name="T7" fmla="*/ 2147483647 h 52"/>
              <a:gd name="T8" fmla="*/ 2147483647 w 40"/>
              <a:gd name="T9" fmla="*/ 2147483647 h 52"/>
              <a:gd name="T10" fmla="*/ 2147483647 w 40"/>
              <a:gd name="T11" fmla="*/ 2147483647 h 52"/>
              <a:gd name="T12" fmla="*/ 2147483647 w 40"/>
              <a:gd name="T13" fmla="*/ 2147483647 h 52"/>
              <a:gd name="T14" fmla="*/ 2147483647 w 40"/>
              <a:gd name="T15" fmla="*/ 2147483647 h 52"/>
              <a:gd name="T16" fmla="*/ 2147483647 w 40"/>
              <a:gd name="T17" fmla="*/ 2147483647 h 52"/>
              <a:gd name="T18" fmla="*/ 2147483647 w 40"/>
              <a:gd name="T19" fmla="*/ 2147483647 h 52"/>
              <a:gd name="T20" fmla="*/ 2147483647 w 40"/>
              <a:gd name="T21" fmla="*/ 2147483647 h 52"/>
              <a:gd name="T22" fmla="*/ 2147483647 w 40"/>
              <a:gd name="T23" fmla="*/ 2147483647 h 52"/>
              <a:gd name="T24" fmla="*/ 2147483647 w 40"/>
              <a:gd name="T25" fmla="*/ 2147483647 h 52"/>
              <a:gd name="T26" fmla="*/ 2147483647 w 40"/>
              <a:gd name="T27" fmla="*/ 2147483647 h 52"/>
              <a:gd name="T28" fmla="*/ 2147483647 w 40"/>
              <a:gd name="T29" fmla="*/ 2147483647 h 52"/>
              <a:gd name="T30" fmla="*/ 2147483647 w 40"/>
              <a:gd name="T31" fmla="*/ 2147483647 h 52"/>
              <a:gd name="T32" fmla="*/ 2147483647 w 40"/>
              <a:gd name="T33" fmla="*/ 2147483647 h 52"/>
              <a:gd name="T34" fmla="*/ 2147483647 w 40"/>
              <a:gd name="T35" fmla="*/ 2147483647 h 52"/>
              <a:gd name="T36" fmla="*/ 2147483647 w 40"/>
              <a:gd name="T37" fmla="*/ 2147483647 h 52"/>
              <a:gd name="T38" fmla="*/ 2147483647 w 40"/>
              <a:gd name="T39" fmla="*/ 2147483647 h 52"/>
              <a:gd name="T40" fmla="*/ 0 w 40"/>
              <a:gd name="T41" fmla="*/ 2147483647 h 52"/>
              <a:gd name="T42" fmla="*/ 0 w 40"/>
              <a:gd name="T43" fmla="*/ 2147483647 h 52"/>
              <a:gd name="T44" fmla="*/ 0 w 40"/>
              <a:gd name="T45" fmla="*/ 2147483647 h 52"/>
              <a:gd name="T46" fmla="*/ 2147483647 w 40"/>
              <a:gd name="T47" fmla="*/ 2147483647 h 52"/>
              <a:gd name="T48" fmla="*/ 2147483647 w 40"/>
              <a:gd name="T49" fmla="*/ 2147483647 h 52"/>
              <a:gd name="T50" fmla="*/ 2147483647 w 40"/>
              <a:gd name="T51" fmla="*/ 2147483647 h 52"/>
              <a:gd name="T52" fmla="*/ 2147483647 w 40"/>
              <a:gd name="T53" fmla="*/ 2147483647 h 52"/>
              <a:gd name="T54" fmla="*/ 2147483647 w 40"/>
              <a:gd name="T55" fmla="*/ 0 h 52"/>
              <a:gd name="T56" fmla="*/ 2147483647 w 40"/>
              <a:gd name="T57" fmla="*/ 2147483647 h 52"/>
              <a:gd name="T58" fmla="*/ 2147483647 w 40"/>
              <a:gd name="T59" fmla="*/ 2147483647 h 52"/>
              <a:gd name="T60" fmla="*/ 2147483647 w 40"/>
              <a:gd name="T61" fmla="*/ 2147483647 h 52"/>
              <a:gd name="T62" fmla="*/ 2147483647 w 40"/>
              <a:gd name="T63" fmla="*/ 2147483647 h 52"/>
              <a:gd name="T64" fmla="*/ 2147483647 w 40"/>
              <a:gd name="T65" fmla="*/ 2147483647 h 52"/>
              <a:gd name="T66" fmla="*/ 2147483647 w 40"/>
              <a:gd name="T67" fmla="*/ 2147483647 h 52"/>
              <a:gd name="T68" fmla="*/ 2147483647 w 40"/>
              <a:gd name="T69" fmla="*/ 2147483647 h 52"/>
              <a:gd name="T70" fmla="*/ 2147483647 w 40"/>
              <a:gd name="T71" fmla="*/ 2147483647 h 52"/>
              <a:gd name="T72" fmla="*/ 2147483647 w 40"/>
              <a:gd name="T73" fmla="*/ 2147483647 h 52"/>
              <a:gd name="T74" fmla="*/ 2147483647 w 40"/>
              <a:gd name="T75" fmla="*/ 2147483647 h 52"/>
              <a:gd name="T76" fmla="*/ 2147483647 w 40"/>
              <a:gd name="T77" fmla="*/ 2147483647 h 52"/>
              <a:gd name="T78" fmla="*/ 2147483647 w 40"/>
              <a:gd name="T79" fmla="*/ 2147483647 h 52"/>
              <a:gd name="T80" fmla="*/ 2147483647 w 40"/>
              <a:gd name="T81" fmla="*/ 2147483647 h 52"/>
              <a:gd name="T82" fmla="*/ 2147483647 w 40"/>
              <a:gd name="T83" fmla="*/ 2147483647 h 52"/>
              <a:gd name="T84" fmla="*/ 2147483647 w 40"/>
              <a:gd name="T85" fmla="*/ 2147483647 h 52"/>
              <a:gd name="T86" fmla="*/ 2147483647 w 40"/>
              <a:gd name="T87" fmla="*/ 2147483647 h 52"/>
              <a:gd name="T88" fmla="*/ 2147483647 w 40"/>
              <a:gd name="T89" fmla="*/ 2147483647 h 52"/>
              <a:gd name="T90" fmla="*/ 2147483647 w 40"/>
              <a:gd name="T91" fmla="*/ 2147483647 h 52"/>
              <a:gd name="T92" fmla="*/ 2147483647 w 40"/>
              <a:gd name="T93" fmla="*/ 2147483647 h 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0"/>
              <a:gd name="T142" fmla="*/ 0 h 52"/>
              <a:gd name="T143" fmla="*/ 40 w 40"/>
              <a:gd name="T144" fmla="*/ 52 h 5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0" h="52">
                <a:moveTo>
                  <a:pt x="8" y="20"/>
                </a:moveTo>
                <a:lnTo>
                  <a:pt x="8" y="26"/>
                </a:lnTo>
                <a:lnTo>
                  <a:pt x="10" y="32"/>
                </a:lnTo>
                <a:lnTo>
                  <a:pt x="12" y="36"/>
                </a:lnTo>
                <a:lnTo>
                  <a:pt x="18" y="42"/>
                </a:lnTo>
                <a:lnTo>
                  <a:pt x="24" y="42"/>
                </a:lnTo>
                <a:lnTo>
                  <a:pt x="30" y="42"/>
                </a:lnTo>
                <a:lnTo>
                  <a:pt x="34" y="40"/>
                </a:lnTo>
                <a:lnTo>
                  <a:pt x="36" y="36"/>
                </a:lnTo>
                <a:lnTo>
                  <a:pt x="38" y="32"/>
                </a:lnTo>
                <a:lnTo>
                  <a:pt x="40" y="32"/>
                </a:lnTo>
                <a:lnTo>
                  <a:pt x="38" y="40"/>
                </a:lnTo>
                <a:lnTo>
                  <a:pt x="34" y="46"/>
                </a:lnTo>
                <a:lnTo>
                  <a:pt x="30" y="50"/>
                </a:lnTo>
                <a:lnTo>
                  <a:pt x="26" y="50"/>
                </a:lnTo>
                <a:lnTo>
                  <a:pt x="20" y="52"/>
                </a:lnTo>
                <a:lnTo>
                  <a:pt x="16" y="50"/>
                </a:lnTo>
                <a:lnTo>
                  <a:pt x="10" y="48"/>
                </a:lnTo>
                <a:lnTo>
                  <a:pt x="6" y="44"/>
                </a:lnTo>
                <a:lnTo>
                  <a:pt x="2" y="40"/>
                </a:lnTo>
                <a:lnTo>
                  <a:pt x="0" y="34"/>
                </a:lnTo>
                <a:lnTo>
                  <a:pt x="0" y="26"/>
                </a:lnTo>
                <a:lnTo>
                  <a:pt x="0" y="20"/>
                </a:lnTo>
                <a:lnTo>
                  <a:pt x="2" y="12"/>
                </a:lnTo>
                <a:lnTo>
                  <a:pt x="6" y="8"/>
                </a:lnTo>
                <a:lnTo>
                  <a:pt x="10" y="4"/>
                </a:lnTo>
                <a:lnTo>
                  <a:pt x="16" y="2"/>
                </a:lnTo>
                <a:lnTo>
                  <a:pt x="22" y="0"/>
                </a:lnTo>
                <a:lnTo>
                  <a:pt x="26" y="2"/>
                </a:lnTo>
                <a:lnTo>
                  <a:pt x="32" y="4"/>
                </a:lnTo>
                <a:lnTo>
                  <a:pt x="34" y="6"/>
                </a:lnTo>
                <a:lnTo>
                  <a:pt x="38" y="10"/>
                </a:lnTo>
                <a:lnTo>
                  <a:pt x="40" y="14"/>
                </a:lnTo>
                <a:lnTo>
                  <a:pt x="40" y="20"/>
                </a:lnTo>
                <a:lnTo>
                  <a:pt x="8" y="20"/>
                </a:lnTo>
                <a:close/>
                <a:moveTo>
                  <a:pt x="8" y="16"/>
                </a:moveTo>
                <a:lnTo>
                  <a:pt x="28" y="16"/>
                </a:lnTo>
                <a:lnTo>
                  <a:pt x="28" y="12"/>
                </a:lnTo>
                <a:lnTo>
                  <a:pt x="28" y="10"/>
                </a:lnTo>
                <a:lnTo>
                  <a:pt x="26" y="8"/>
                </a:lnTo>
                <a:lnTo>
                  <a:pt x="24" y="6"/>
                </a:lnTo>
                <a:lnTo>
                  <a:pt x="22" y="4"/>
                </a:lnTo>
                <a:lnTo>
                  <a:pt x="18" y="4"/>
                </a:lnTo>
                <a:lnTo>
                  <a:pt x="14" y="6"/>
                </a:lnTo>
                <a:lnTo>
                  <a:pt x="12" y="8"/>
                </a:lnTo>
                <a:lnTo>
                  <a:pt x="8" y="12"/>
                </a:lnTo>
                <a:lnTo>
                  <a:pt x="8" y="16"/>
                </a:lnTo>
                <a:close/>
              </a:path>
            </a:pathLst>
          </a:custGeom>
          <a:solidFill>
            <a:srgbClr val="000000"/>
          </a:solidFill>
          <a:ln w="0">
            <a:solidFill>
              <a:srgbClr val="000000"/>
            </a:solidFill>
            <a:prstDash val="solid"/>
            <a:round/>
            <a:headEnd/>
            <a:tailEnd/>
          </a:ln>
        </p:spPr>
        <p:txBody>
          <a:bodyPr/>
          <a:lstStyle/>
          <a:p>
            <a:endParaRPr lang="en-US"/>
          </a:p>
        </p:txBody>
      </p:sp>
      <p:sp>
        <p:nvSpPr>
          <p:cNvPr id="15397" name="Freeform 44">
            <a:extLst>
              <a:ext uri="{FF2B5EF4-FFF2-40B4-BE49-F238E27FC236}">
                <a16:creationId xmlns:a16="http://schemas.microsoft.com/office/drawing/2014/main" id="{B894B926-42A4-9643-949E-C612BA6F476A}"/>
              </a:ext>
            </a:extLst>
          </p:cNvPr>
          <p:cNvSpPr>
            <a:spLocks/>
          </p:cNvSpPr>
          <p:nvPr/>
        </p:nvSpPr>
        <p:spPr bwMode="auto">
          <a:xfrm>
            <a:off x="2730500" y="5911850"/>
            <a:ext cx="127000" cy="79375"/>
          </a:xfrm>
          <a:custGeom>
            <a:avLst/>
            <a:gdLst>
              <a:gd name="T0" fmla="*/ 2147483647 w 80"/>
              <a:gd name="T1" fmla="*/ 2147483647 h 50"/>
              <a:gd name="T2" fmla="*/ 2147483647 w 80"/>
              <a:gd name="T3" fmla="*/ 2147483647 h 50"/>
              <a:gd name="T4" fmla="*/ 2147483647 w 80"/>
              <a:gd name="T5" fmla="*/ 2147483647 h 50"/>
              <a:gd name="T6" fmla="*/ 2147483647 w 80"/>
              <a:gd name="T7" fmla="*/ 0 h 50"/>
              <a:gd name="T8" fmla="*/ 2147483647 w 80"/>
              <a:gd name="T9" fmla="*/ 2147483647 h 50"/>
              <a:gd name="T10" fmla="*/ 2147483647 w 80"/>
              <a:gd name="T11" fmla="*/ 2147483647 h 50"/>
              <a:gd name="T12" fmla="*/ 2147483647 w 80"/>
              <a:gd name="T13" fmla="*/ 2147483647 h 50"/>
              <a:gd name="T14" fmla="*/ 2147483647 w 80"/>
              <a:gd name="T15" fmla="*/ 0 h 50"/>
              <a:gd name="T16" fmla="*/ 2147483647 w 80"/>
              <a:gd name="T17" fmla="*/ 2147483647 h 50"/>
              <a:gd name="T18" fmla="*/ 2147483647 w 80"/>
              <a:gd name="T19" fmla="*/ 2147483647 h 50"/>
              <a:gd name="T20" fmla="*/ 2147483647 w 80"/>
              <a:gd name="T21" fmla="*/ 2147483647 h 50"/>
              <a:gd name="T22" fmla="*/ 2147483647 w 80"/>
              <a:gd name="T23" fmla="*/ 2147483647 h 50"/>
              <a:gd name="T24" fmla="*/ 2147483647 w 80"/>
              <a:gd name="T25" fmla="*/ 2147483647 h 50"/>
              <a:gd name="T26" fmla="*/ 2147483647 w 80"/>
              <a:gd name="T27" fmla="*/ 2147483647 h 50"/>
              <a:gd name="T28" fmla="*/ 2147483647 w 80"/>
              <a:gd name="T29" fmla="*/ 2147483647 h 50"/>
              <a:gd name="T30" fmla="*/ 2147483647 w 80"/>
              <a:gd name="T31" fmla="*/ 2147483647 h 50"/>
              <a:gd name="T32" fmla="*/ 2147483647 w 80"/>
              <a:gd name="T33" fmla="*/ 2147483647 h 50"/>
              <a:gd name="T34" fmla="*/ 2147483647 w 80"/>
              <a:gd name="T35" fmla="*/ 2147483647 h 50"/>
              <a:gd name="T36" fmla="*/ 2147483647 w 80"/>
              <a:gd name="T37" fmla="*/ 2147483647 h 50"/>
              <a:gd name="T38" fmla="*/ 2147483647 w 80"/>
              <a:gd name="T39" fmla="*/ 2147483647 h 50"/>
              <a:gd name="T40" fmla="*/ 2147483647 w 80"/>
              <a:gd name="T41" fmla="*/ 2147483647 h 50"/>
              <a:gd name="T42" fmla="*/ 2147483647 w 80"/>
              <a:gd name="T43" fmla="*/ 2147483647 h 50"/>
              <a:gd name="T44" fmla="*/ 2147483647 w 80"/>
              <a:gd name="T45" fmla="*/ 2147483647 h 50"/>
              <a:gd name="T46" fmla="*/ 2147483647 w 80"/>
              <a:gd name="T47" fmla="*/ 2147483647 h 50"/>
              <a:gd name="T48" fmla="*/ 2147483647 w 80"/>
              <a:gd name="T49" fmla="*/ 2147483647 h 50"/>
              <a:gd name="T50" fmla="*/ 2147483647 w 80"/>
              <a:gd name="T51" fmla="*/ 2147483647 h 50"/>
              <a:gd name="T52" fmla="*/ 2147483647 w 80"/>
              <a:gd name="T53" fmla="*/ 2147483647 h 50"/>
              <a:gd name="T54" fmla="*/ 2147483647 w 80"/>
              <a:gd name="T55" fmla="*/ 2147483647 h 50"/>
              <a:gd name="T56" fmla="*/ 2147483647 w 80"/>
              <a:gd name="T57" fmla="*/ 2147483647 h 50"/>
              <a:gd name="T58" fmla="*/ 2147483647 w 80"/>
              <a:gd name="T59" fmla="*/ 2147483647 h 50"/>
              <a:gd name="T60" fmla="*/ 2147483647 w 80"/>
              <a:gd name="T61" fmla="*/ 2147483647 h 50"/>
              <a:gd name="T62" fmla="*/ 2147483647 w 80"/>
              <a:gd name="T63" fmla="*/ 2147483647 h 50"/>
              <a:gd name="T64" fmla="*/ 2147483647 w 80"/>
              <a:gd name="T65" fmla="*/ 2147483647 h 50"/>
              <a:gd name="T66" fmla="*/ 2147483647 w 80"/>
              <a:gd name="T67" fmla="*/ 2147483647 h 50"/>
              <a:gd name="T68" fmla="*/ 2147483647 w 80"/>
              <a:gd name="T69" fmla="*/ 2147483647 h 50"/>
              <a:gd name="T70" fmla="*/ 2147483647 w 80"/>
              <a:gd name="T71" fmla="*/ 2147483647 h 50"/>
              <a:gd name="T72" fmla="*/ 2147483647 w 80"/>
              <a:gd name="T73" fmla="*/ 2147483647 h 50"/>
              <a:gd name="T74" fmla="*/ 2147483647 w 80"/>
              <a:gd name="T75" fmla="*/ 2147483647 h 50"/>
              <a:gd name="T76" fmla="*/ 2147483647 w 80"/>
              <a:gd name="T77" fmla="*/ 2147483647 h 50"/>
              <a:gd name="T78" fmla="*/ 2147483647 w 80"/>
              <a:gd name="T79" fmla="*/ 2147483647 h 50"/>
              <a:gd name="T80" fmla="*/ 2147483647 w 80"/>
              <a:gd name="T81" fmla="*/ 2147483647 h 50"/>
              <a:gd name="T82" fmla="*/ 0 w 80"/>
              <a:gd name="T83" fmla="*/ 2147483647 h 50"/>
              <a:gd name="T84" fmla="*/ 2147483647 w 80"/>
              <a:gd name="T85" fmla="*/ 2147483647 h 50"/>
              <a:gd name="T86" fmla="*/ 2147483647 w 80"/>
              <a:gd name="T87" fmla="*/ 2147483647 h 50"/>
              <a:gd name="T88" fmla="*/ 2147483647 w 80"/>
              <a:gd name="T89" fmla="*/ 2147483647 h 50"/>
              <a:gd name="T90" fmla="*/ 2147483647 w 80"/>
              <a:gd name="T91" fmla="*/ 2147483647 h 50"/>
              <a:gd name="T92" fmla="*/ 2147483647 w 80"/>
              <a:gd name="T93" fmla="*/ 2147483647 h 50"/>
              <a:gd name="T94" fmla="*/ 2147483647 w 80"/>
              <a:gd name="T95" fmla="*/ 2147483647 h 50"/>
              <a:gd name="T96" fmla="*/ 2147483647 w 80"/>
              <a:gd name="T97" fmla="*/ 2147483647 h 50"/>
              <a:gd name="T98" fmla="*/ 0 w 80"/>
              <a:gd name="T99" fmla="*/ 2147483647 h 50"/>
              <a:gd name="T100" fmla="*/ 2147483647 w 80"/>
              <a:gd name="T101" fmla="*/ 0 h 50"/>
              <a:gd name="T102" fmla="*/ 2147483647 w 80"/>
              <a:gd name="T103" fmla="*/ 2147483647 h 5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0"/>
              <a:gd name="T157" fmla="*/ 0 h 50"/>
              <a:gd name="T158" fmla="*/ 80 w 80"/>
              <a:gd name="T159" fmla="*/ 50 h 5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0" h="50">
                <a:moveTo>
                  <a:pt x="16" y="12"/>
                </a:moveTo>
                <a:lnTo>
                  <a:pt x="18" y="8"/>
                </a:lnTo>
                <a:lnTo>
                  <a:pt x="20" y="6"/>
                </a:lnTo>
                <a:lnTo>
                  <a:pt x="22" y="6"/>
                </a:lnTo>
                <a:lnTo>
                  <a:pt x="24" y="4"/>
                </a:lnTo>
                <a:lnTo>
                  <a:pt x="26" y="2"/>
                </a:lnTo>
                <a:lnTo>
                  <a:pt x="30" y="2"/>
                </a:lnTo>
                <a:lnTo>
                  <a:pt x="32" y="0"/>
                </a:lnTo>
                <a:lnTo>
                  <a:pt x="36" y="2"/>
                </a:lnTo>
                <a:lnTo>
                  <a:pt x="40" y="4"/>
                </a:lnTo>
                <a:lnTo>
                  <a:pt x="42" y="8"/>
                </a:lnTo>
                <a:lnTo>
                  <a:pt x="44" y="12"/>
                </a:lnTo>
                <a:lnTo>
                  <a:pt x="50" y="6"/>
                </a:lnTo>
                <a:lnTo>
                  <a:pt x="54" y="4"/>
                </a:lnTo>
                <a:lnTo>
                  <a:pt x="58" y="2"/>
                </a:lnTo>
                <a:lnTo>
                  <a:pt x="62" y="0"/>
                </a:lnTo>
                <a:lnTo>
                  <a:pt x="64" y="2"/>
                </a:lnTo>
                <a:lnTo>
                  <a:pt x="68" y="2"/>
                </a:lnTo>
                <a:lnTo>
                  <a:pt x="70" y="6"/>
                </a:lnTo>
                <a:lnTo>
                  <a:pt x="72" y="10"/>
                </a:lnTo>
                <a:lnTo>
                  <a:pt x="74" y="14"/>
                </a:lnTo>
                <a:lnTo>
                  <a:pt x="74" y="18"/>
                </a:lnTo>
                <a:lnTo>
                  <a:pt x="74" y="40"/>
                </a:lnTo>
                <a:lnTo>
                  <a:pt x="74" y="44"/>
                </a:lnTo>
                <a:lnTo>
                  <a:pt x="74" y="46"/>
                </a:lnTo>
                <a:lnTo>
                  <a:pt x="76" y="48"/>
                </a:lnTo>
                <a:lnTo>
                  <a:pt x="78" y="50"/>
                </a:lnTo>
                <a:lnTo>
                  <a:pt x="80" y="50"/>
                </a:lnTo>
                <a:lnTo>
                  <a:pt x="58" y="50"/>
                </a:lnTo>
                <a:lnTo>
                  <a:pt x="60" y="50"/>
                </a:lnTo>
                <a:lnTo>
                  <a:pt x="62" y="50"/>
                </a:lnTo>
                <a:lnTo>
                  <a:pt x="64" y="48"/>
                </a:lnTo>
                <a:lnTo>
                  <a:pt x="64" y="46"/>
                </a:lnTo>
                <a:lnTo>
                  <a:pt x="64" y="44"/>
                </a:lnTo>
                <a:lnTo>
                  <a:pt x="64" y="40"/>
                </a:lnTo>
                <a:lnTo>
                  <a:pt x="64" y="20"/>
                </a:lnTo>
                <a:lnTo>
                  <a:pt x="64" y="14"/>
                </a:lnTo>
                <a:lnTo>
                  <a:pt x="64" y="10"/>
                </a:lnTo>
                <a:lnTo>
                  <a:pt x="60" y="8"/>
                </a:lnTo>
                <a:lnTo>
                  <a:pt x="58" y="8"/>
                </a:lnTo>
                <a:lnTo>
                  <a:pt x="54" y="8"/>
                </a:lnTo>
                <a:lnTo>
                  <a:pt x="52" y="10"/>
                </a:lnTo>
                <a:lnTo>
                  <a:pt x="48" y="12"/>
                </a:lnTo>
                <a:lnTo>
                  <a:pt x="44" y="14"/>
                </a:lnTo>
                <a:lnTo>
                  <a:pt x="44" y="16"/>
                </a:lnTo>
                <a:lnTo>
                  <a:pt x="44" y="40"/>
                </a:lnTo>
                <a:lnTo>
                  <a:pt x="44" y="44"/>
                </a:lnTo>
                <a:lnTo>
                  <a:pt x="46" y="46"/>
                </a:lnTo>
                <a:lnTo>
                  <a:pt x="46" y="48"/>
                </a:lnTo>
                <a:lnTo>
                  <a:pt x="48" y="50"/>
                </a:lnTo>
                <a:lnTo>
                  <a:pt x="52" y="50"/>
                </a:lnTo>
                <a:lnTo>
                  <a:pt x="28" y="50"/>
                </a:lnTo>
                <a:lnTo>
                  <a:pt x="32" y="50"/>
                </a:lnTo>
                <a:lnTo>
                  <a:pt x="34" y="48"/>
                </a:lnTo>
                <a:lnTo>
                  <a:pt x="34" y="46"/>
                </a:lnTo>
                <a:lnTo>
                  <a:pt x="36" y="46"/>
                </a:lnTo>
                <a:lnTo>
                  <a:pt x="36" y="44"/>
                </a:lnTo>
                <a:lnTo>
                  <a:pt x="36" y="40"/>
                </a:lnTo>
                <a:lnTo>
                  <a:pt x="36" y="20"/>
                </a:lnTo>
                <a:lnTo>
                  <a:pt x="36" y="14"/>
                </a:lnTo>
                <a:lnTo>
                  <a:pt x="34" y="10"/>
                </a:lnTo>
                <a:lnTo>
                  <a:pt x="32" y="8"/>
                </a:lnTo>
                <a:lnTo>
                  <a:pt x="28" y="8"/>
                </a:lnTo>
                <a:lnTo>
                  <a:pt x="24" y="8"/>
                </a:lnTo>
                <a:lnTo>
                  <a:pt x="22" y="10"/>
                </a:lnTo>
                <a:lnTo>
                  <a:pt x="18" y="12"/>
                </a:lnTo>
                <a:lnTo>
                  <a:pt x="16" y="14"/>
                </a:lnTo>
                <a:lnTo>
                  <a:pt x="16" y="40"/>
                </a:lnTo>
                <a:lnTo>
                  <a:pt x="16" y="44"/>
                </a:lnTo>
                <a:lnTo>
                  <a:pt x="16" y="46"/>
                </a:lnTo>
                <a:lnTo>
                  <a:pt x="16" y="48"/>
                </a:lnTo>
                <a:lnTo>
                  <a:pt x="18" y="48"/>
                </a:lnTo>
                <a:lnTo>
                  <a:pt x="20" y="50"/>
                </a:lnTo>
                <a:lnTo>
                  <a:pt x="22" y="50"/>
                </a:lnTo>
                <a:lnTo>
                  <a:pt x="0" y="50"/>
                </a:lnTo>
                <a:lnTo>
                  <a:pt x="2" y="50"/>
                </a:lnTo>
                <a:lnTo>
                  <a:pt x="4" y="48"/>
                </a:lnTo>
                <a:lnTo>
                  <a:pt x="6" y="48"/>
                </a:lnTo>
                <a:lnTo>
                  <a:pt x="6" y="46"/>
                </a:lnTo>
                <a:lnTo>
                  <a:pt x="6" y="44"/>
                </a:lnTo>
                <a:lnTo>
                  <a:pt x="6" y="40"/>
                </a:lnTo>
                <a:lnTo>
                  <a:pt x="6" y="22"/>
                </a:lnTo>
                <a:lnTo>
                  <a:pt x="6" y="14"/>
                </a:lnTo>
                <a:lnTo>
                  <a:pt x="6" y="10"/>
                </a:lnTo>
                <a:lnTo>
                  <a:pt x="6" y="8"/>
                </a:lnTo>
                <a:lnTo>
                  <a:pt x="4" y="8"/>
                </a:lnTo>
                <a:lnTo>
                  <a:pt x="4" y="6"/>
                </a:lnTo>
                <a:lnTo>
                  <a:pt x="2" y="8"/>
                </a:lnTo>
                <a:lnTo>
                  <a:pt x="0" y="8"/>
                </a:lnTo>
                <a:lnTo>
                  <a:pt x="0" y="6"/>
                </a:lnTo>
                <a:lnTo>
                  <a:pt x="14" y="0"/>
                </a:lnTo>
                <a:lnTo>
                  <a:pt x="16" y="0"/>
                </a:lnTo>
                <a:lnTo>
                  <a:pt x="16" y="12"/>
                </a:lnTo>
                <a:close/>
              </a:path>
            </a:pathLst>
          </a:custGeom>
          <a:solidFill>
            <a:srgbClr val="000000"/>
          </a:solidFill>
          <a:ln w="0">
            <a:solidFill>
              <a:srgbClr val="000000"/>
            </a:solidFill>
            <a:prstDash val="solid"/>
            <a:round/>
            <a:headEnd/>
            <a:tailEnd/>
          </a:ln>
        </p:spPr>
        <p:txBody>
          <a:bodyPr/>
          <a:lstStyle/>
          <a:p>
            <a:endParaRPr lang="en-US"/>
          </a:p>
        </p:txBody>
      </p:sp>
      <p:sp>
        <p:nvSpPr>
          <p:cNvPr id="15398" name="Freeform 45">
            <a:extLst>
              <a:ext uri="{FF2B5EF4-FFF2-40B4-BE49-F238E27FC236}">
                <a16:creationId xmlns:a16="http://schemas.microsoft.com/office/drawing/2014/main" id="{DEBD19FB-C81B-6F44-8AFF-EF204DF125DE}"/>
              </a:ext>
            </a:extLst>
          </p:cNvPr>
          <p:cNvSpPr>
            <a:spLocks noEditPoints="1"/>
          </p:cNvSpPr>
          <p:nvPr/>
        </p:nvSpPr>
        <p:spPr bwMode="auto">
          <a:xfrm>
            <a:off x="2867025" y="5911850"/>
            <a:ext cx="73025" cy="82550"/>
          </a:xfrm>
          <a:custGeom>
            <a:avLst/>
            <a:gdLst>
              <a:gd name="T0" fmla="*/ 2147483647 w 46"/>
              <a:gd name="T1" fmla="*/ 0 h 52"/>
              <a:gd name="T2" fmla="*/ 2147483647 w 46"/>
              <a:gd name="T3" fmla="*/ 2147483647 h 52"/>
              <a:gd name="T4" fmla="*/ 2147483647 w 46"/>
              <a:gd name="T5" fmla="*/ 2147483647 h 52"/>
              <a:gd name="T6" fmla="*/ 2147483647 w 46"/>
              <a:gd name="T7" fmla="*/ 2147483647 h 52"/>
              <a:gd name="T8" fmla="*/ 2147483647 w 46"/>
              <a:gd name="T9" fmla="*/ 2147483647 h 52"/>
              <a:gd name="T10" fmla="*/ 2147483647 w 46"/>
              <a:gd name="T11" fmla="*/ 2147483647 h 52"/>
              <a:gd name="T12" fmla="*/ 2147483647 w 46"/>
              <a:gd name="T13" fmla="*/ 2147483647 h 52"/>
              <a:gd name="T14" fmla="*/ 2147483647 w 46"/>
              <a:gd name="T15" fmla="*/ 2147483647 h 52"/>
              <a:gd name="T16" fmla="*/ 2147483647 w 46"/>
              <a:gd name="T17" fmla="*/ 2147483647 h 52"/>
              <a:gd name="T18" fmla="*/ 2147483647 w 46"/>
              <a:gd name="T19" fmla="*/ 2147483647 h 52"/>
              <a:gd name="T20" fmla="*/ 2147483647 w 46"/>
              <a:gd name="T21" fmla="*/ 2147483647 h 52"/>
              <a:gd name="T22" fmla="*/ 2147483647 w 46"/>
              <a:gd name="T23" fmla="*/ 2147483647 h 52"/>
              <a:gd name="T24" fmla="*/ 2147483647 w 46"/>
              <a:gd name="T25" fmla="*/ 2147483647 h 52"/>
              <a:gd name="T26" fmla="*/ 2147483647 w 46"/>
              <a:gd name="T27" fmla="*/ 2147483647 h 52"/>
              <a:gd name="T28" fmla="*/ 2147483647 w 46"/>
              <a:gd name="T29" fmla="*/ 2147483647 h 52"/>
              <a:gd name="T30" fmla="*/ 2147483647 w 46"/>
              <a:gd name="T31" fmla="*/ 2147483647 h 52"/>
              <a:gd name="T32" fmla="*/ 0 w 46"/>
              <a:gd name="T33" fmla="*/ 2147483647 h 52"/>
              <a:gd name="T34" fmla="*/ 2147483647 w 46"/>
              <a:gd name="T35" fmla="*/ 2147483647 h 52"/>
              <a:gd name="T36" fmla="*/ 2147483647 w 46"/>
              <a:gd name="T37" fmla="*/ 2147483647 h 52"/>
              <a:gd name="T38" fmla="*/ 2147483647 w 46"/>
              <a:gd name="T39" fmla="*/ 2147483647 h 52"/>
              <a:gd name="T40" fmla="*/ 2147483647 w 46"/>
              <a:gd name="T41" fmla="*/ 2147483647 h 52"/>
              <a:gd name="T42" fmla="*/ 2147483647 w 46"/>
              <a:gd name="T43" fmla="*/ 2147483647 h 52"/>
              <a:gd name="T44" fmla="*/ 2147483647 w 46"/>
              <a:gd name="T45" fmla="*/ 0 h 52"/>
              <a:gd name="T46" fmla="*/ 2147483647 w 46"/>
              <a:gd name="T47" fmla="*/ 2147483647 h 52"/>
              <a:gd name="T48" fmla="*/ 2147483647 w 46"/>
              <a:gd name="T49" fmla="*/ 2147483647 h 52"/>
              <a:gd name="T50" fmla="*/ 2147483647 w 46"/>
              <a:gd name="T51" fmla="*/ 2147483647 h 52"/>
              <a:gd name="T52" fmla="*/ 2147483647 w 46"/>
              <a:gd name="T53" fmla="*/ 2147483647 h 52"/>
              <a:gd name="T54" fmla="*/ 2147483647 w 46"/>
              <a:gd name="T55" fmla="*/ 2147483647 h 52"/>
              <a:gd name="T56" fmla="*/ 2147483647 w 46"/>
              <a:gd name="T57" fmla="*/ 2147483647 h 52"/>
              <a:gd name="T58" fmla="*/ 2147483647 w 46"/>
              <a:gd name="T59" fmla="*/ 2147483647 h 52"/>
              <a:gd name="T60" fmla="*/ 2147483647 w 46"/>
              <a:gd name="T61" fmla="*/ 2147483647 h 52"/>
              <a:gd name="T62" fmla="*/ 2147483647 w 46"/>
              <a:gd name="T63" fmla="*/ 2147483647 h 52"/>
              <a:gd name="T64" fmla="*/ 2147483647 w 46"/>
              <a:gd name="T65" fmla="*/ 2147483647 h 52"/>
              <a:gd name="T66" fmla="*/ 2147483647 w 46"/>
              <a:gd name="T67" fmla="*/ 2147483647 h 52"/>
              <a:gd name="T68" fmla="*/ 2147483647 w 46"/>
              <a:gd name="T69" fmla="*/ 2147483647 h 52"/>
              <a:gd name="T70" fmla="*/ 2147483647 w 46"/>
              <a:gd name="T71" fmla="*/ 2147483647 h 52"/>
              <a:gd name="T72" fmla="*/ 2147483647 w 46"/>
              <a:gd name="T73" fmla="*/ 2147483647 h 52"/>
              <a:gd name="T74" fmla="*/ 2147483647 w 46"/>
              <a:gd name="T75" fmla="*/ 2147483647 h 52"/>
              <a:gd name="T76" fmla="*/ 2147483647 w 46"/>
              <a:gd name="T77" fmla="*/ 2147483647 h 52"/>
              <a:gd name="T78" fmla="*/ 2147483647 w 46"/>
              <a:gd name="T79" fmla="*/ 2147483647 h 52"/>
              <a:gd name="T80" fmla="*/ 2147483647 w 46"/>
              <a:gd name="T81" fmla="*/ 2147483647 h 52"/>
              <a:gd name="T82" fmla="*/ 2147483647 w 46"/>
              <a:gd name="T83" fmla="*/ 2147483647 h 52"/>
              <a:gd name="T84" fmla="*/ 2147483647 w 46"/>
              <a:gd name="T85" fmla="*/ 2147483647 h 52"/>
              <a:gd name="T86" fmla="*/ 2147483647 w 46"/>
              <a:gd name="T87" fmla="*/ 2147483647 h 52"/>
              <a:gd name="T88" fmla="*/ 2147483647 w 46"/>
              <a:gd name="T89" fmla="*/ 2147483647 h 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6"/>
              <a:gd name="T136" fmla="*/ 0 h 52"/>
              <a:gd name="T137" fmla="*/ 46 w 46"/>
              <a:gd name="T138" fmla="*/ 52 h 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6" h="52">
                <a:moveTo>
                  <a:pt x="24" y="0"/>
                </a:moveTo>
                <a:lnTo>
                  <a:pt x="30" y="2"/>
                </a:lnTo>
                <a:lnTo>
                  <a:pt x="36" y="4"/>
                </a:lnTo>
                <a:lnTo>
                  <a:pt x="40" y="10"/>
                </a:lnTo>
                <a:lnTo>
                  <a:pt x="46" y="16"/>
                </a:lnTo>
                <a:lnTo>
                  <a:pt x="46" y="26"/>
                </a:lnTo>
                <a:lnTo>
                  <a:pt x="46" y="32"/>
                </a:lnTo>
                <a:lnTo>
                  <a:pt x="44" y="38"/>
                </a:lnTo>
                <a:lnTo>
                  <a:pt x="40" y="44"/>
                </a:lnTo>
                <a:lnTo>
                  <a:pt x="34" y="48"/>
                </a:lnTo>
                <a:lnTo>
                  <a:pt x="30" y="50"/>
                </a:lnTo>
                <a:lnTo>
                  <a:pt x="22" y="52"/>
                </a:lnTo>
                <a:lnTo>
                  <a:pt x="16" y="50"/>
                </a:lnTo>
                <a:lnTo>
                  <a:pt x="10" y="48"/>
                </a:lnTo>
                <a:lnTo>
                  <a:pt x="6" y="44"/>
                </a:lnTo>
                <a:lnTo>
                  <a:pt x="2" y="36"/>
                </a:lnTo>
                <a:lnTo>
                  <a:pt x="0" y="26"/>
                </a:lnTo>
                <a:lnTo>
                  <a:pt x="2" y="20"/>
                </a:lnTo>
                <a:lnTo>
                  <a:pt x="4" y="14"/>
                </a:lnTo>
                <a:lnTo>
                  <a:pt x="8" y="8"/>
                </a:lnTo>
                <a:lnTo>
                  <a:pt x="12" y="4"/>
                </a:lnTo>
                <a:lnTo>
                  <a:pt x="18" y="2"/>
                </a:lnTo>
                <a:lnTo>
                  <a:pt x="24" y="0"/>
                </a:lnTo>
                <a:close/>
                <a:moveTo>
                  <a:pt x="22" y="4"/>
                </a:moveTo>
                <a:lnTo>
                  <a:pt x="18" y="4"/>
                </a:lnTo>
                <a:lnTo>
                  <a:pt x="16" y="6"/>
                </a:lnTo>
                <a:lnTo>
                  <a:pt x="14" y="8"/>
                </a:lnTo>
                <a:lnTo>
                  <a:pt x="12" y="12"/>
                </a:lnTo>
                <a:lnTo>
                  <a:pt x="10" y="16"/>
                </a:lnTo>
                <a:lnTo>
                  <a:pt x="10" y="22"/>
                </a:lnTo>
                <a:lnTo>
                  <a:pt x="10" y="32"/>
                </a:lnTo>
                <a:lnTo>
                  <a:pt x="14" y="40"/>
                </a:lnTo>
                <a:lnTo>
                  <a:pt x="16" y="44"/>
                </a:lnTo>
                <a:lnTo>
                  <a:pt x="20" y="48"/>
                </a:lnTo>
                <a:lnTo>
                  <a:pt x="26" y="48"/>
                </a:lnTo>
                <a:lnTo>
                  <a:pt x="30" y="48"/>
                </a:lnTo>
                <a:lnTo>
                  <a:pt x="34" y="44"/>
                </a:lnTo>
                <a:lnTo>
                  <a:pt x="36" y="40"/>
                </a:lnTo>
                <a:lnTo>
                  <a:pt x="38" y="36"/>
                </a:lnTo>
                <a:lnTo>
                  <a:pt x="38" y="30"/>
                </a:lnTo>
                <a:lnTo>
                  <a:pt x="36" y="22"/>
                </a:lnTo>
                <a:lnTo>
                  <a:pt x="34" y="14"/>
                </a:lnTo>
                <a:lnTo>
                  <a:pt x="32" y="10"/>
                </a:lnTo>
                <a:lnTo>
                  <a:pt x="28" y="6"/>
                </a:lnTo>
                <a:lnTo>
                  <a:pt x="22" y="4"/>
                </a:lnTo>
                <a:close/>
              </a:path>
            </a:pathLst>
          </a:custGeom>
          <a:solidFill>
            <a:srgbClr val="000000"/>
          </a:solidFill>
          <a:ln w="0">
            <a:solidFill>
              <a:srgbClr val="000000"/>
            </a:solidFill>
            <a:prstDash val="solid"/>
            <a:round/>
            <a:headEnd/>
            <a:tailEnd/>
          </a:ln>
        </p:spPr>
        <p:txBody>
          <a:bodyPr/>
          <a:lstStyle/>
          <a:p>
            <a:endParaRPr lang="en-US"/>
          </a:p>
        </p:txBody>
      </p:sp>
      <p:sp>
        <p:nvSpPr>
          <p:cNvPr id="15399" name="Freeform 46">
            <a:extLst>
              <a:ext uri="{FF2B5EF4-FFF2-40B4-BE49-F238E27FC236}">
                <a16:creationId xmlns:a16="http://schemas.microsoft.com/office/drawing/2014/main" id="{6361FAB7-853D-B342-BBC6-1DD83C1A0B8C}"/>
              </a:ext>
            </a:extLst>
          </p:cNvPr>
          <p:cNvSpPr>
            <a:spLocks/>
          </p:cNvSpPr>
          <p:nvPr/>
        </p:nvSpPr>
        <p:spPr bwMode="auto">
          <a:xfrm>
            <a:off x="2949575" y="5911850"/>
            <a:ext cx="53975" cy="79375"/>
          </a:xfrm>
          <a:custGeom>
            <a:avLst/>
            <a:gdLst>
              <a:gd name="T0" fmla="*/ 2147483647 w 34"/>
              <a:gd name="T1" fmla="*/ 0 h 50"/>
              <a:gd name="T2" fmla="*/ 2147483647 w 34"/>
              <a:gd name="T3" fmla="*/ 2147483647 h 50"/>
              <a:gd name="T4" fmla="*/ 2147483647 w 34"/>
              <a:gd name="T5" fmla="*/ 2147483647 h 50"/>
              <a:gd name="T6" fmla="*/ 2147483647 w 34"/>
              <a:gd name="T7" fmla="*/ 2147483647 h 50"/>
              <a:gd name="T8" fmla="*/ 2147483647 w 34"/>
              <a:gd name="T9" fmla="*/ 0 h 50"/>
              <a:gd name="T10" fmla="*/ 2147483647 w 34"/>
              <a:gd name="T11" fmla="*/ 2147483647 h 50"/>
              <a:gd name="T12" fmla="*/ 2147483647 w 34"/>
              <a:gd name="T13" fmla="*/ 2147483647 h 50"/>
              <a:gd name="T14" fmla="*/ 2147483647 w 34"/>
              <a:gd name="T15" fmla="*/ 2147483647 h 50"/>
              <a:gd name="T16" fmla="*/ 2147483647 w 34"/>
              <a:gd name="T17" fmla="*/ 2147483647 h 50"/>
              <a:gd name="T18" fmla="*/ 2147483647 w 34"/>
              <a:gd name="T19" fmla="*/ 2147483647 h 50"/>
              <a:gd name="T20" fmla="*/ 2147483647 w 34"/>
              <a:gd name="T21" fmla="*/ 2147483647 h 50"/>
              <a:gd name="T22" fmla="*/ 2147483647 w 34"/>
              <a:gd name="T23" fmla="*/ 2147483647 h 50"/>
              <a:gd name="T24" fmla="*/ 2147483647 w 34"/>
              <a:gd name="T25" fmla="*/ 2147483647 h 50"/>
              <a:gd name="T26" fmla="*/ 2147483647 w 34"/>
              <a:gd name="T27" fmla="*/ 2147483647 h 50"/>
              <a:gd name="T28" fmla="*/ 2147483647 w 34"/>
              <a:gd name="T29" fmla="*/ 2147483647 h 50"/>
              <a:gd name="T30" fmla="*/ 2147483647 w 34"/>
              <a:gd name="T31" fmla="*/ 2147483647 h 50"/>
              <a:gd name="T32" fmla="*/ 2147483647 w 34"/>
              <a:gd name="T33" fmla="*/ 2147483647 h 50"/>
              <a:gd name="T34" fmla="*/ 2147483647 w 34"/>
              <a:gd name="T35" fmla="*/ 2147483647 h 50"/>
              <a:gd name="T36" fmla="*/ 2147483647 w 34"/>
              <a:gd name="T37" fmla="*/ 2147483647 h 50"/>
              <a:gd name="T38" fmla="*/ 2147483647 w 34"/>
              <a:gd name="T39" fmla="*/ 2147483647 h 50"/>
              <a:gd name="T40" fmla="*/ 2147483647 w 34"/>
              <a:gd name="T41" fmla="*/ 2147483647 h 50"/>
              <a:gd name="T42" fmla="*/ 2147483647 w 34"/>
              <a:gd name="T43" fmla="*/ 2147483647 h 50"/>
              <a:gd name="T44" fmla="*/ 2147483647 w 34"/>
              <a:gd name="T45" fmla="*/ 2147483647 h 50"/>
              <a:gd name="T46" fmla="*/ 2147483647 w 34"/>
              <a:gd name="T47" fmla="*/ 2147483647 h 50"/>
              <a:gd name="T48" fmla="*/ 2147483647 w 34"/>
              <a:gd name="T49" fmla="*/ 2147483647 h 50"/>
              <a:gd name="T50" fmla="*/ 2147483647 w 34"/>
              <a:gd name="T51" fmla="*/ 2147483647 h 50"/>
              <a:gd name="T52" fmla="*/ 2147483647 w 34"/>
              <a:gd name="T53" fmla="*/ 2147483647 h 50"/>
              <a:gd name="T54" fmla="*/ 2147483647 w 34"/>
              <a:gd name="T55" fmla="*/ 2147483647 h 50"/>
              <a:gd name="T56" fmla="*/ 2147483647 w 34"/>
              <a:gd name="T57" fmla="*/ 2147483647 h 50"/>
              <a:gd name="T58" fmla="*/ 0 w 34"/>
              <a:gd name="T59" fmla="*/ 2147483647 h 50"/>
              <a:gd name="T60" fmla="*/ 0 w 34"/>
              <a:gd name="T61" fmla="*/ 2147483647 h 50"/>
              <a:gd name="T62" fmla="*/ 2147483647 w 34"/>
              <a:gd name="T63" fmla="*/ 2147483647 h 50"/>
              <a:gd name="T64" fmla="*/ 2147483647 w 34"/>
              <a:gd name="T65" fmla="*/ 2147483647 h 50"/>
              <a:gd name="T66" fmla="*/ 2147483647 w 34"/>
              <a:gd name="T67" fmla="*/ 2147483647 h 50"/>
              <a:gd name="T68" fmla="*/ 2147483647 w 34"/>
              <a:gd name="T69" fmla="*/ 2147483647 h 50"/>
              <a:gd name="T70" fmla="*/ 2147483647 w 34"/>
              <a:gd name="T71" fmla="*/ 2147483647 h 50"/>
              <a:gd name="T72" fmla="*/ 2147483647 w 34"/>
              <a:gd name="T73" fmla="*/ 2147483647 h 50"/>
              <a:gd name="T74" fmla="*/ 2147483647 w 34"/>
              <a:gd name="T75" fmla="*/ 2147483647 h 50"/>
              <a:gd name="T76" fmla="*/ 2147483647 w 34"/>
              <a:gd name="T77" fmla="*/ 2147483647 h 50"/>
              <a:gd name="T78" fmla="*/ 2147483647 w 34"/>
              <a:gd name="T79" fmla="*/ 2147483647 h 50"/>
              <a:gd name="T80" fmla="*/ 2147483647 w 34"/>
              <a:gd name="T81" fmla="*/ 2147483647 h 50"/>
              <a:gd name="T82" fmla="*/ 2147483647 w 34"/>
              <a:gd name="T83" fmla="*/ 2147483647 h 50"/>
              <a:gd name="T84" fmla="*/ 2147483647 w 34"/>
              <a:gd name="T85" fmla="*/ 2147483647 h 50"/>
              <a:gd name="T86" fmla="*/ 2147483647 w 34"/>
              <a:gd name="T87" fmla="*/ 2147483647 h 50"/>
              <a:gd name="T88" fmla="*/ 2147483647 w 34"/>
              <a:gd name="T89" fmla="*/ 2147483647 h 50"/>
              <a:gd name="T90" fmla="*/ 0 w 34"/>
              <a:gd name="T91" fmla="*/ 2147483647 h 50"/>
              <a:gd name="T92" fmla="*/ 0 w 34"/>
              <a:gd name="T93" fmla="*/ 2147483647 h 50"/>
              <a:gd name="T94" fmla="*/ 2147483647 w 34"/>
              <a:gd name="T95" fmla="*/ 0 h 50"/>
              <a:gd name="T96" fmla="*/ 2147483647 w 34"/>
              <a:gd name="T97" fmla="*/ 0 h 5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4"/>
              <a:gd name="T148" fmla="*/ 0 h 50"/>
              <a:gd name="T149" fmla="*/ 34 w 34"/>
              <a:gd name="T150" fmla="*/ 50 h 5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4" h="50">
                <a:moveTo>
                  <a:pt x="16" y="0"/>
                </a:moveTo>
                <a:lnTo>
                  <a:pt x="16" y="14"/>
                </a:lnTo>
                <a:lnTo>
                  <a:pt x="20" y="6"/>
                </a:lnTo>
                <a:lnTo>
                  <a:pt x="24" y="2"/>
                </a:lnTo>
                <a:lnTo>
                  <a:pt x="28" y="0"/>
                </a:lnTo>
                <a:lnTo>
                  <a:pt x="30" y="2"/>
                </a:lnTo>
                <a:lnTo>
                  <a:pt x="34" y="4"/>
                </a:lnTo>
                <a:lnTo>
                  <a:pt x="34" y="6"/>
                </a:lnTo>
                <a:lnTo>
                  <a:pt x="34" y="8"/>
                </a:lnTo>
                <a:lnTo>
                  <a:pt x="34" y="10"/>
                </a:lnTo>
                <a:lnTo>
                  <a:pt x="34" y="12"/>
                </a:lnTo>
                <a:lnTo>
                  <a:pt x="32" y="12"/>
                </a:lnTo>
                <a:lnTo>
                  <a:pt x="30" y="14"/>
                </a:lnTo>
                <a:lnTo>
                  <a:pt x="28" y="12"/>
                </a:lnTo>
                <a:lnTo>
                  <a:pt x="26" y="12"/>
                </a:lnTo>
                <a:lnTo>
                  <a:pt x="24" y="10"/>
                </a:lnTo>
                <a:lnTo>
                  <a:pt x="24" y="8"/>
                </a:lnTo>
                <a:lnTo>
                  <a:pt x="22" y="10"/>
                </a:lnTo>
                <a:lnTo>
                  <a:pt x="20" y="10"/>
                </a:lnTo>
                <a:lnTo>
                  <a:pt x="18" y="14"/>
                </a:lnTo>
                <a:lnTo>
                  <a:pt x="16" y="18"/>
                </a:lnTo>
                <a:lnTo>
                  <a:pt x="16" y="40"/>
                </a:lnTo>
                <a:lnTo>
                  <a:pt x="16" y="42"/>
                </a:lnTo>
                <a:lnTo>
                  <a:pt x="16" y="46"/>
                </a:lnTo>
                <a:lnTo>
                  <a:pt x="18" y="46"/>
                </a:lnTo>
                <a:lnTo>
                  <a:pt x="20" y="48"/>
                </a:lnTo>
                <a:lnTo>
                  <a:pt x="22" y="50"/>
                </a:lnTo>
                <a:lnTo>
                  <a:pt x="24" y="50"/>
                </a:lnTo>
                <a:lnTo>
                  <a:pt x="0" y="50"/>
                </a:lnTo>
                <a:lnTo>
                  <a:pt x="2" y="50"/>
                </a:lnTo>
                <a:lnTo>
                  <a:pt x="4" y="48"/>
                </a:lnTo>
                <a:lnTo>
                  <a:pt x="6" y="46"/>
                </a:lnTo>
                <a:lnTo>
                  <a:pt x="6" y="44"/>
                </a:lnTo>
                <a:lnTo>
                  <a:pt x="6" y="40"/>
                </a:lnTo>
                <a:lnTo>
                  <a:pt x="6" y="22"/>
                </a:lnTo>
                <a:lnTo>
                  <a:pt x="6" y="14"/>
                </a:lnTo>
                <a:lnTo>
                  <a:pt x="6" y="10"/>
                </a:lnTo>
                <a:lnTo>
                  <a:pt x="6" y="8"/>
                </a:lnTo>
                <a:lnTo>
                  <a:pt x="4" y="8"/>
                </a:lnTo>
                <a:lnTo>
                  <a:pt x="4" y="6"/>
                </a:lnTo>
                <a:lnTo>
                  <a:pt x="2" y="8"/>
                </a:lnTo>
                <a:lnTo>
                  <a:pt x="0" y="8"/>
                </a:lnTo>
                <a:lnTo>
                  <a:pt x="0" y="6"/>
                </a:lnTo>
                <a:lnTo>
                  <a:pt x="14" y="0"/>
                </a:lnTo>
                <a:lnTo>
                  <a:pt x="16" y="0"/>
                </a:lnTo>
                <a:close/>
              </a:path>
            </a:pathLst>
          </a:custGeom>
          <a:solidFill>
            <a:srgbClr val="000000"/>
          </a:solidFill>
          <a:ln w="0">
            <a:solidFill>
              <a:srgbClr val="000000"/>
            </a:solidFill>
            <a:prstDash val="solid"/>
            <a:round/>
            <a:headEnd/>
            <a:tailEnd/>
          </a:ln>
        </p:spPr>
        <p:txBody>
          <a:bodyPr/>
          <a:lstStyle/>
          <a:p>
            <a:endParaRPr lang="en-US"/>
          </a:p>
        </p:txBody>
      </p:sp>
      <p:sp>
        <p:nvSpPr>
          <p:cNvPr id="15400" name="Freeform 47">
            <a:extLst>
              <a:ext uri="{FF2B5EF4-FFF2-40B4-BE49-F238E27FC236}">
                <a16:creationId xmlns:a16="http://schemas.microsoft.com/office/drawing/2014/main" id="{4CA08A1E-64D6-5B4A-9774-A7F04D9E5516}"/>
              </a:ext>
            </a:extLst>
          </p:cNvPr>
          <p:cNvSpPr>
            <a:spLocks/>
          </p:cNvSpPr>
          <p:nvPr/>
        </p:nvSpPr>
        <p:spPr bwMode="auto">
          <a:xfrm>
            <a:off x="3006725" y="5915025"/>
            <a:ext cx="82550" cy="114300"/>
          </a:xfrm>
          <a:custGeom>
            <a:avLst/>
            <a:gdLst>
              <a:gd name="T0" fmla="*/ 0 w 52"/>
              <a:gd name="T1" fmla="*/ 0 h 72"/>
              <a:gd name="T2" fmla="*/ 2147483647 w 52"/>
              <a:gd name="T3" fmla="*/ 0 h 72"/>
              <a:gd name="T4" fmla="*/ 2147483647 w 52"/>
              <a:gd name="T5" fmla="*/ 2147483647 h 72"/>
              <a:gd name="T6" fmla="*/ 2147483647 w 52"/>
              <a:gd name="T7" fmla="*/ 2147483647 h 72"/>
              <a:gd name="T8" fmla="*/ 2147483647 w 52"/>
              <a:gd name="T9" fmla="*/ 2147483647 h 72"/>
              <a:gd name="T10" fmla="*/ 2147483647 w 52"/>
              <a:gd name="T11" fmla="*/ 2147483647 h 72"/>
              <a:gd name="T12" fmla="*/ 2147483647 w 52"/>
              <a:gd name="T13" fmla="*/ 2147483647 h 72"/>
              <a:gd name="T14" fmla="*/ 2147483647 w 52"/>
              <a:gd name="T15" fmla="*/ 2147483647 h 72"/>
              <a:gd name="T16" fmla="*/ 2147483647 w 52"/>
              <a:gd name="T17" fmla="*/ 2147483647 h 72"/>
              <a:gd name="T18" fmla="*/ 2147483647 w 52"/>
              <a:gd name="T19" fmla="*/ 2147483647 h 72"/>
              <a:gd name="T20" fmla="*/ 2147483647 w 52"/>
              <a:gd name="T21" fmla="*/ 2147483647 h 72"/>
              <a:gd name="T22" fmla="*/ 2147483647 w 52"/>
              <a:gd name="T23" fmla="*/ 2147483647 h 72"/>
              <a:gd name="T24" fmla="*/ 2147483647 w 52"/>
              <a:gd name="T25" fmla="*/ 2147483647 h 72"/>
              <a:gd name="T26" fmla="*/ 2147483647 w 52"/>
              <a:gd name="T27" fmla="*/ 2147483647 h 72"/>
              <a:gd name="T28" fmla="*/ 2147483647 w 52"/>
              <a:gd name="T29" fmla="*/ 2147483647 h 72"/>
              <a:gd name="T30" fmla="*/ 2147483647 w 52"/>
              <a:gd name="T31" fmla="*/ 2147483647 h 72"/>
              <a:gd name="T32" fmla="*/ 2147483647 w 52"/>
              <a:gd name="T33" fmla="*/ 2147483647 h 72"/>
              <a:gd name="T34" fmla="*/ 2147483647 w 52"/>
              <a:gd name="T35" fmla="*/ 2147483647 h 72"/>
              <a:gd name="T36" fmla="*/ 2147483647 w 52"/>
              <a:gd name="T37" fmla="*/ 2147483647 h 72"/>
              <a:gd name="T38" fmla="*/ 2147483647 w 52"/>
              <a:gd name="T39" fmla="*/ 2147483647 h 72"/>
              <a:gd name="T40" fmla="*/ 2147483647 w 52"/>
              <a:gd name="T41" fmla="*/ 0 h 72"/>
              <a:gd name="T42" fmla="*/ 2147483647 w 52"/>
              <a:gd name="T43" fmla="*/ 0 h 72"/>
              <a:gd name="T44" fmla="*/ 2147483647 w 52"/>
              <a:gd name="T45" fmla="*/ 2147483647 h 72"/>
              <a:gd name="T46" fmla="*/ 2147483647 w 52"/>
              <a:gd name="T47" fmla="*/ 2147483647 h 72"/>
              <a:gd name="T48" fmla="*/ 2147483647 w 52"/>
              <a:gd name="T49" fmla="*/ 2147483647 h 72"/>
              <a:gd name="T50" fmla="*/ 2147483647 w 52"/>
              <a:gd name="T51" fmla="*/ 2147483647 h 72"/>
              <a:gd name="T52" fmla="*/ 2147483647 w 52"/>
              <a:gd name="T53" fmla="*/ 2147483647 h 72"/>
              <a:gd name="T54" fmla="*/ 2147483647 w 52"/>
              <a:gd name="T55" fmla="*/ 2147483647 h 72"/>
              <a:gd name="T56" fmla="*/ 2147483647 w 52"/>
              <a:gd name="T57" fmla="*/ 2147483647 h 72"/>
              <a:gd name="T58" fmla="*/ 2147483647 w 52"/>
              <a:gd name="T59" fmla="*/ 2147483647 h 72"/>
              <a:gd name="T60" fmla="*/ 2147483647 w 52"/>
              <a:gd name="T61" fmla="*/ 2147483647 h 72"/>
              <a:gd name="T62" fmla="*/ 2147483647 w 52"/>
              <a:gd name="T63" fmla="*/ 2147483647 h 72"/>
              <a:gd name="T64" fmla="*/ 2147483647 w 52"/>
              <a:gd name="T65" fmla="*/ 2147483647 h 72"/>
              <a:gd name="T66" fmla="*/ 2147483647 w 52"/>
              <a:gd name="T67" fmla="*/ 2147483647 h 72"/>
              <a:gd name="T68" fmla="*/ 2147483647 w 52"/>
              <a:gd name="T69" fmla="*/ 2147483647 h 72"/>
              <a:gd name="T70" fmla="*/ 2147483647 w 52"/>
              <a:gd name="T71" fmla="*/ 2147483647 h 72"/>
              <a:gd name="T72" fmla="*/ 2147483647 w 52"/>
              <a:gd name="T73" fmla="*/ 2147483647 h 72"/>
              <a:gd name="T74" fmla="*/ 2147483647 w 52"/>
              <a:gd name="T75" fmla="*/ 2147483647 h 72"/>
              <a:gd name="T76" fmla="*/ 2147483647 w 52"/>
              <a:gd name="T77" fmla="*/ 2147483647 h 72"/>
              <a:gd name="T78" fmla="*/ 2147483647 w 52"/>
              <a:gd name="T79" fmla="*/ 2147483647 h 72"/>
              <a:gd name="T80" fmla="*/ 2147483647 w 52"/>
              <a:gd name="T81" fmla="*/ 2147483647 h 72"/>
              <a:gd name="T82" fmla="*/ 2147483647 w 52"/>
              <a:gd name="T83" fmla="*/ 2147483647 h 72"/>
              <a:gd name="T84" fmla="*/ 2147483647 w 52"/>
              <a:gd name="T85" fmla="*/ 2147483647 h 72"/>
              <a:gd name="T86" fmla="*/ 2147483647 w 52"/>
              <a:gd name="T87" fmla="*/ 2147483647 h 72"/>
              <a:gd name="T88" fmla="*/ 2147483647 w 52"/>
              <a:gd name="T89" fmla="*/ 2147483647 h 72"/>
              <a:gd name="T90" fmla="*/ 2147483647 w 52"/>
              <a:gd name="T91" fmla="*/ 2147483647 h 72"/>
              <a:gd name="T92" fmla="*/ 2147483647 w 52"/>
              <a:gd name="T93" fmla="*/ 2147483647 h 72"/>
              <a:gd name="T94" fmla="*/ 2147483647 w 52"/>
              <a:gd name="T95" fmla="*/ 2147483647 h 72"/>
              <a:gd name="T96" fmla="*/ 2147483647 w 52"/>
              <a:gd name="T97" fmla="*/ 2147483647 h 72"/>
              <a:gd name="T98" fmla="*/ 2147483647 w 52"/>
              <a:gd name="T99" fmla="*/ 2147483647 h 72"/>
              <a:gd name="T100" fmla="*/ 2147483647 w 52"/>
              <a:gd name="T101" fmla="*/ 2147483647 h 72"/>
              <a:gd name="T102" fmla="*/ 2147483647 w 52"/>
              <a:gd name="T103" fmla="*/ 2147483647 h 72"/>
              <a:gd name="T104" fmla="*/ 2147483647 w 52"/>
              <a:gd name="T105" fmla="*/ 2147483647 h 72"/>
              <a:gd name="T106" fmla="*/ 2147483647 w 52"/>
              <a:gd name="T107" fmla="*/ 2147483647 h 72"/>
              <a:gd name="T108" fmla="*/ 2147483647 w 52"/>
              <a:gd name="T109" fmla="*/ 2147483647 h 72"/>
              <a:gd name="T110" fmla="*/ 2147483647 w 52"/>
              <a:gd name="T111" fmla="*/ 2147483647 h 72"/>
              <a:gd name="T112" fmla="*/ 2147483647 w 52"/>
              <a:gd name="T113" fmla="*/ 2147483647 h 72"/>
              <a:gd name="T114" fmla="*/ 0 w 52"/>
              <a:gd name="T115" fmla="*/ 2147483647 h 72"/>
              <a:gd name="T116" fmla="*/ 0 w 52"/>
              <a:gd name="T117" fmla="*/ 0 h 7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2"/>
              <a:gd name="T178" fmla="*/ 0 h 72"/>
              <a:gd name="T179" fmla="*/ 52 w 52"/>
              <a:gd name="T180" fmla="*/ 72 h 7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2" h="72">
                <a:moveTo>
                  <a:pt x="0" y="0"/>
                </a:moveTo>
                <a:lnTo>
                  <a:pt x="22" y="0"/>
                </a:lnTo>
                <a:lnTo>
                  <a:pt x="22" y="2"/>
                </a:lnTo>
                <a:lnTo>
                  <a:pt x="20" y="2"/>
                </a:lnTo>
                <a:lnTo>
                  <a:pt x="18" y="2"/>
                </a:lnTo>
                <a:lnTo>
                  <a:pt x="16" y="4"/>
                </a:lnTo>
                <a:lnTo>
                  <a:pt x="16" y="6"/>
                </a:lnTo>
                <a:lnTo>
                  <a:pt x="16" y="8"/>
                </a:lnTo>
                <a:lnTo>
                  <a:pt x="18" y="12"/>
                </a:lnTo>
                <a:lnTo>
                  <a:pt x="30" y="36"/>
                </a:lnTo>
                <a:lnTo>
                  <a:pt x="40" y="8"/>
                </a:lnTo>
                <a:lnTo>
                  <a:pt x="42" y="6"/>
                </a:lnTo>
                <a:lnTo>
                  <a:pt x="42" y="4"/>
                </a:lnTo>
                <a:lnTo>
                  <a:pt x="42" y="2"/>
                </a:lnTo>
                <a:lnTo>
                  <a:pt x="40" y="2"/>
                </a:lnTo>
                <a:lnTo>
                  <a:pt x="38" y="2"/>
                </a:lnTo>
                <a:lnTo>
                  <a:pt x="36" y="2"/>
                </a:lnTo>
                <a:lnTo>
                  <a:pt x="36" y="0"/>
                </a:lnTo>
                <a:lnTo>
                  <a:pt x="52" y="0"/>
                </a:lnTo>
                <a:lnTo>
                  <a:pt x="52" y="2"/>
                </a:lnTo>
                <a:lnTo>
                  <a:pt x="50" y="2"/>
                </a:lnTo>
                <a:lnTo>
                  <a:pt x="48" y="2"/>
                </a:lnTo>
                <a:lnTo>
                  <a:pt x="48" y="4"/>
                </a:lnTo>
                <a:lnTo>
                  <a:pt x="46" y="4"/>
                </a:lnTo>
                <a:lnTo>
                  <a:pt x="46" y="6"/>
                </a:lnTo>
                <a:lnTo>
                  <a:pt x="44" y="10"/>
                </a:lnTo>
                <a:lnTo>
                  <a:pt x="24" y="56"/>
                </a:lnTo>
                <a:lnTo>
                  <a:pt x="22" y="64"/>
                </a:lnTo>
                <a:lnTo>
                  <a:pt x="18" y="68"/>
                </a:lnTo>
                <a:lnTo>
                  <a:pt x="12" y="72"/>
                </a:lnTo>
                <a:lnTo>
                  <a:pt x="8" y="72"/>
                </a:lnTo>
                <a:lnTo>
                  <a:pt x="6" y="72"/>
                </a:lnTo>
                <a:lnTo>
                  <a:pt x="4" y="70"/>
                </a:lnTo>
                <a:lnTo>
                  <a:pt x="2" y="68"/>
                </a:lnTo>
                <a:lnTo>
                  <a:pt x="2" y="66"/>
                </a:lnTo>
                <a:lnTo>
                  <a:pt x="2" y="64"/>
                </a:lnTo>
                <a:lnTo>
                  <a:pt x="2" y="62"/>
                </a:lnTo>
                <a:lnTo>
                  <a:pt x="4" y="60"/>
                </a:lnTo>
                <a:lnTo>
                  <a:pt x="6" y="60"/>
                </a:lnTo>
                <a:lnTo>
                  <a:pt x="10" y="60"/>
                </a:lnTo>
                <a:lnTo>
                  <a:pt x="12" y="62"/>
                </a:lnTo>
                <a:lnTo>
                  <a:pt x="14" y="62"/>
                </a:lnTo>
                <a:lnTo>
                  <a:pt x="16" y="62"/>
                </a:lnTo>
                <a:lnTo>
                  <a:pt x="18" y="60"/>
                </a:lnTo>
                <a:lnTo>
                  <a:pt x="20" y="58"/>
                </a:lnTo>
                <a:lnTo>
                  <a:pt x="22" y="54"/>
                </a:lnTo>
                <a:lnTo>
                  <a:pt x="26" y="46"/>
                </a:lnTo>
                <a:lnTo>
                  <a:pt x="8" y="10"/>
                </a:lnTo>
                <a:lnTo>
                  <a:pt x="6" y="8"/>
                </a:lnTo>
                <a:lnTo>
                  <a:pt x="6" y="6"/>
                </a:lnTo>
                <a:lnTo>
                  <a:pt x="4" y="4"/>
                </a:lnTo>
                <a:lnTo>
                  <a:pt x="4" y="2"/>
                </a:lnTo>
                <a:lnTo>
                  <a:pt x="2" y="2"/>
                </a:lnTo>
                <a:lnTo>
                  <a:pt x="0" y="2"/>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15401" name="Freeform 48">
            <a:extLst>
              <a:ext uri="{FF2B5EF4-FFF2-40B4-BE49-F238E27FC236}">
                <a16:creationId xmlns:a16="http://schemas.microsoft.com/office/drawing/2014/main" id="{1631C588-EBE9-2747-9870-14BD28431B03}"/>
              </a:ext>
            </a:extLst>
          </p:cNvPr>
          <p:cNvSpPr>
            <a:spLocks noEditPoints="1"/>
          </p:cNvSpPr>
          <p:nvPr/>
        </p:nvSpPr>
        <p:spPr bwMode="auto">
          <a:xfrm>
            <a:off x="688975" y="3017838"/>
            <a:ext cx="76200" cy="123825"/>
          </a:xfrm>
          <a:custGeom>
            <a:avLst/>
            <a:gdLst>
              <a:gd name="T0" fmla="*/ 2147483647 w 48"/>
              <a:gd name="T1" fmla="*/ 2147483647 h 78"/>
              <a:gd name="T2" fmla="*/ 2147483647 w 48"/>
              <a:gd name="T3" fmla="*/ 2147483647 h 78"/>
              <a:gd name="T4" fmla="*/ 2147483647 w 48"/>
              <a:gd name="T5" fmla="*/ 2147483647 h 78"/>
              <a:gd name="T6" fmla="*/ 2147483647 w 48"/>
              <a:gd name="T7" fmla="*/ 2147483647 h 78"/>
              <a:gd name="T8" fmla="*/ 2147483647 w 48"/>
              <a:gd name="T9" fmla="*/ 2147483647 h 78"/>
              <a:gd name="T10" fmla="*/ 2147483647 w 48"/>
              <a:gd name="T11" fmla="*/ 2147483647 h 78"/>
              <a:gd name="T12" fmla="*/ 2147483647 w 48"/>
              <a:gd name="T13" fmla="*/ 2147483647 h 78"/>
              <a:gd name="T14" fmla="*/ 2147483647 w 48"/>
              <a:gd name="T15" fmla="*/ 2147483647 h 78"/>
              <a:gd name="T16" fmla="*/ 2147483647 w 48"/>
              <a:gd name="T17" fmla="*/ 2147483647 h 78"/>
              <a:gd name="T18" fmla="*/ 2147483647 w 48"/>
              <a:gd name="T19" fmla="*/ 2147483647 h 78"/>
              <a:gd name="T20" fmla="*/ 2147483647 w 48"/>
              <a:gd name="T21" fmla="*/ 2147483647 h 78"/>
              <a:gd name="T22" fmla="*/ 2147483647 w 48"/>
              <a:gd name="T23" fmla="*/ 2147483647 h 78"/>
              <a:gd name="T24" fmla="*/ 2147483647 w 48"/>
              <a:gd name="T25" fmla="*/ 2147483647 h 78"/>
              <a:gd name="T26" fmla="*/ 2147483647 w 48"/>
              <a:gd name="T27" fmla="*/ 2147483647 h 78"/>
              <a:gd name="T28" fmla="*/ 2147483647 w 48"/>
              <a:gd name="T29" fmla="*/ 2147483647 h 78"/>
              <a:gd name="T30" fmla="*/ 2147483647 w 48"/>
              <a:gd name="T31" fmla="*/ 2147483647 h 78"/>
              <a:gd name="T32" fmla="*/ 2147483647 w 48"/>
              <a:gd name="T33" fmla="*/ 2147483647 h 78"/>
              <a:gd name="T34" fmla="*/ 2147483647 w 48"/>
              <a:gd name="T35" fmla="*/ 2147483647 h 78"/>
              <a:gd name="T36" fmla="*/ 2147483647 w 48"/>
              <a:gd name="T37" fmla="*/ 2147483647 h 78"/>
              <a:gd name="T38" fmla="*/ 2147483647 w 48"/>
              <a:gd name="T39" fmla="*/ 2147483647 h 78"/>
              <a:gd name="T40" fmla="*/ 2147483647 w 48"/>
              <a:gd name="T41" fmla="*/ 2147483647 h 78"/>
              <a:gd name="T42" fmla="*/ 2147483647 w 48"/>
              <a:gd name="T43" fmla="*/ 2147483647 h 78"/>
              <a:gd name="T44" fmla="*/ 2147483647 w 48"/>
              <a:gd name="T45" fmla="*/ 2147483647 h 78"/>
              <a:gd name="T46" fmla="*/ 2147483647 w 48"/>
              <a:gd name="T47" fmla="*/ 2147483647 h 78"/>
              <a:gd name="T48" fmla="*/ 2147483647 w 48"/>
              <a:gd name="T49" fmla="*/ 2147483647 h 78"/>
              <a:gd name="T50" fmla="*/ 2147483647 w 48"/>
              <a:gd name="T51" fmla="*/ 2147483647 h 78"/>
              <a:gd name="T52" fmla="*/ 2147483647 w 48"/>
              <a:gd name="T53" fmla="*/ 2147483647 h 78"/>
              <a:gd name="T54" fmla="*/ 2147483647 w 48"/>
              <a:gd name="T55" fmla="*/ 2147483647 h 78"/>
              <a:gd name="T56" fmla="*/ 0 w 48"/>
              <a:gd name="T57" fmla="*/ 2147483647 h 78"/>
              <a:gd name="T58" fmla="*/ 0 w 48"/>
              <a:gd name="T59" fmla="*/ 2147483647 h 78"/>
              <a:gd name="T60" fmla="*/ 2147483647 w 48"/>
              <a:gd name="T61" fmla="*/ 0 h 78"/>
              <a:gd name="T62" fmla="*/ 2147483647 w 48"/>
              <a:gd name="T63" fmla="*/ 0 h 78"/>
              <a:gd name="T64" fmla="*/ 2147483647 w 48"/>
              <a:gd name="T65" fmla="*/ 2147483647 h 78"/>
              <a:gd name="T66" fmla="*/ 2147483647 w 48"/>
              <a:gd name="T67" fmla="*/ 2147483647 h 78"/>
              <a:gd name="T68" fmla="*/ 2147483647 w 48"/>
              <a:gd name="T69" fmla="*/ 2147483647 h 78"/>
              <a:gd name="T70" fmla="*/ 2147483647 w 48"/>
              <a:gd name="T71" fmla="*/ 2147483647 h 78"/>
              <a:gd name="T72" fmla="*/ 2147483647 w 48"/>
              <a:gd name="T73" fmla="*/ 2147483647 h 78"/>
              <a:gd name="T74" fmla="*/ 2147483647 w 48"/>
              <a:gd name="T75" fmla="*/ 2147483647 h 78"/>
              <a:gd name="T76" fmla="*/ 2147483647 w 48"/>
              <a:gd name="T77" fmla="*/ 2147483647 h 78"/>
              <a:gd name="T78" fmla="*/ 2147483647 w 48"/>
              <a:gd name="T79" fmla="*/ 2147483647 h 78"/>
              <a:gd name="T80" fmla="*/ 2147483647 w 48"/>
              <a:gd name="T81" fmla="*/ 2147483647 h 78"/>
              <a:gd name="T82" fmla="*/ 2147483647 w 48"/>
              <a:gd name="T83" fmla="*/ 2147483647 h 78"/>
              <a:gd name="T84" fmla="*/ 2147483647 w 48"/>
              <a:gd name="T85" fmla="*/ 2147483647 h 78"/>
              <a:gd name="T86" fmla="*/ 2147483647 w 48"/>
              <a:gd name="T87" fmla="*/ 2147483647 h 78"/>
              <a:gd name="T88" fmla="*/ 2147483647 w 48"/>
              <a:gd name="T89" fmla="*/ 2147483647 h 78"/>
              <a:gd name="T90" fmla="*/ 2147483647 w 48"/>
              <a:gd name="T91" fmla="*/ 2147483647 h 78"/>
              <a:gd name="T92" fmla="*/ 2147483647 w 48"/>
              <a:gd name="T93" fmla="*/ 2147483647 h 78"/>
              <a:gd name="T94" fmla="*/ 2147483647 w 48"/>
              <a:gd name="T95" fmla="*/ 2147483647 h 78"/>
              <a:gd name="T96" fmla="*/ 2147483647 w 48"/>
              <a:gd name="T97" fmla="*/ 2147483647 h 78"/>
              <a:gd name="T98" fmla="*/ 2147483647 w 48"/>
              <a:gd name="T99" fmla="*/ 2147483647 h 78"/>
              <a:gd name="T100" fmla="*/ 2147483647 w 48"/>
              <a:gd name="T101" fmla="*/ 2147483647 h 78"/>
              <a:gd name="T102" fmla="*/ 2147483647 w 48"/>
              <a:gd name="T103" fmla="*/ 2147483647 h 78"/>
              <a:gd name="T104" fmla="*/ 2147483647 w 48"/>
              <a:gd name="T105" fmla="*/ 2147483647 h 7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8"/>
              <a:gd name="T160" fmla="*/ 0 h 78"/>
              <a:gd name="T161" fmla="*/ 48 w 48"/>
              <a:gd name="T162" fmla="*/ 78 h 7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8" h="78">
                <a:moveTo>
                  <a:pt x="14" y="36"/>
                </a:moveTo>
                <a:lnTo>
                  <a:pt x="20" y="30"/>
                </a:lnTo>
                <a:lnTo>
                  <a:pt x="24" y="28"/>
                </a:lnTo>
                <a:lnTo>
                  <a:pt x="30" y="26"/>
                </a:lnTo>
                <a:lnTo>
                  <a:pt x="34" y="28"/>
                </a:lnTo>
                <a:lnTo>
                  <a:pt x="40" y="30"/>
                </a:lnTo>
                <a:lnTo>
                  <a:pt x="44" y="32"/>
                </a:lnTo>
                <a:lnTo>
                  <a:pt x="46" y="38"/>
                </a:lnTo>
                <a:lnTo>
                  <a:pt x="48" y="44"/>
                </a:lnTo>
                <a:lnTo>
                  <a:pt x="48" y="50"/>
                </a:lnTo>
                <a:lnTo>
                  <a:pt x="48" y="58"/>
                </a:lnTo>
                <a:lnTo>
                  <a:pt x="44" y="64"/>
                </a:lnTo>
                <a:lnTo>
                  <a:pt x="40" y="70"/>
                </a:lnTo>
                <a:lnTo>
                  <a:pt x="34" y="74"/>
                </a:lnTo>
                <a:lnTo>
                  <a:pt x="30" y="76"/>
                </a:lnTo>
                <a:lnTo>
                  <a:pt x="24" y="78"/>
                </a:lnTo>
                <a:lnTo>
                  <a:pt x="20" y="76"/>
                </a:lnTo>
                <a:lnTo>
                  <a:pt x="14" y="76"/>
                </a:lnTo>
                <a:lnTo>
                  <a:pt x="10" y="74"/>
                </a:lnTo>
                <a:lnTo>
                  <a:pt x="6" y="72"/>
                </a:lnTo>
                <a:lnTo>
                  <a:pt x="6" y="20"/>
                </a:lnTo>
                <a:lnTo>
                  <a:pt x="6" y="14"/>
                </a:lnTo>
                <a:lnTo>
                  <a:pt x="6" y="10"/>
                </a:lnTo>
                <a:lnTo>
                  <a:pt x="6" y="8"/>
                </a:lnTo>
                <a:lnTo>
                  <a:pt x="4" y="8"/>
                </a:lnTo>
                <a:lnTo>
                  <a:pt x="4" y="6"/>
                </a:lnTo>
                <a:lnTo>
                  <a:pt x="2" y="6"/>
                </a:lnTo>
                <a:lnTo>
                  <a:pt x="0" y="8"/>
                </a:lnTo>
                <a:lnTo>
                  <a:pt x="0" y="6"/>
                </a:lnTo>
                <a:lnTo>
                  <a:pt x="12" y="0"/>
                </a:lnTo>
                <a:lnTo>
                  <a:pt x="14" y="0"/>
                </a:lnTo>
                <a:lnTo>
                  <a:pt x="14" y="36"/>
                </a:lnTo>
                <a:close/>
                <a:moveTo>
                  <a:pt x="14" y="40"/>
                </a:moveTo>
                <a:lnTo>
                  <a:pt x="14" y="68"/>
                </a:lnTo>
                <a:lnTo>
                  <a:pt x="18" y="70"/>
                </a:lnTo>
                <a:lnTo>
                  <a:pt x="20" y="72"/>
                </a:lnTo>
                <a:lnTo>
                  <a:pt x="24" y="74"/>
                </a:lnTo>
                <a:lnTo>
                  <a:pt x="26" y="74"/>
                </a:lnTo>
                <a:lnTo>
                  <a:pt x="32" y="72"/>
                </a:lnTo>
                <a:lnTo>
                  <a:pt x="36" y="68"/>
                </a:lnTo>
                <a:lnTo>
                  <a:pt x="38" y="64"/>
                </a:lnTo>
                <a:lnTo>
                  <a:pt x="40" y="60"/>
                </a:lnTo>
                <a:lnTo>
                  <a:pt x="40" y="54"/>
                </a:lnTo>
                <a:lnTo>
                  <a:pt x="40" y="48"/>
                </a:lnTo>
                <a:lnTo>
                  <a:pt x="38" y="44"/>
                </a:lnTo>
                <a:lnTo>
                  <a:pt x="36" y="40"/>
                </a:lnTo>
                <a:lnTo>
                  <a:pt x="30" y="36"/>
                </a:lnTo>
                <a:lnTo>
                  <a:pt x="26" y="34"/>
                </a:lnTo>
                <a:lnTo>
                  <a:pt x="24" y="34"/>
                </a:lnTo>
                <a:lnTo>
                  <a:pt x="20" y="36"/>
                </a:lnTo>
                <a:lnTo>
                  <a:pt x="18" y="38"/>
                </a:lnTo>
                <a:lnTo>
                  <a:pt x="14" y="40"/>
                </a:lnTo>
                <a:close/>
              </a:path>
            </a:pathLst>
          </a:custGeom>
          <a:solidFill>
            <a:srgbClr val="000000"/>
          </a:solidFill>
          <a:ln w="0">
            <a:solidFill>
              <a:srgbClr val="000000"/>
            </a:solidFill>
            <a:prstDash val="solid"/>
            <a:round/>
            <a:headEnd/>
            <a:tailEnd/>
          </a:ln>
        </p:spPr>
        <p:txBody>
          <a:bodyPr/>
          <a:lstStyle/>
          <a:p>
            <a:endParaRPr lang="en-US"/>
          </a:p>
        </p:txBody>
      </p:sp>
      <p:sp>
        <p:nvSpPr>
          <p:cNvPr id="15402" name="Freeform 49">
            <a:extLst>
              <a:ext uri="{FF2B5EF4-FFF2-40B4-BE49-F238E27FC236}">
                <a16:creationId xmlns:a16="http://schemas.microsoft.com/office/drawing/2014/main" id="{BB6A4E03-FDE0-754C-ABCA-4C0F111AD697}"/>
              </a:ext>
            </a:extLst>
          </p:cNvPr>
          <p:cNvSpPr>
            <a:spLocks/>
          </p:cNvSpPr>
          <p:nvPr/>
        </p:nvSpPr>
        <p:spPr bwMode="auto">
          <a:xfrm>
            <a:off x="777875" y="3017838"/>
            <a:ext cx="34925" cy="120650"/>
          </a:xfrm>
          <a:custGeom>
            <a:avLst/>
            <a:gdLst>
              <a:gd name="T0" fmla="*/ 2147483647 w 22"/>
              <a:gd name="T1" fmla="*/ 0 h 76"/>
              <a:gd name="T2" fmla="*/ 2147483647 w 22"/>
              <a:gd name="T3" fmla="*/ 2147483647 h 76"/>
              <a:gd name="T4" fmla="*/ 2147483647 w 22"/>
              <a:gd name="T5" fmla="*/ 2147483647 h 76"/>
              <a:gd name="T6" fmla="*/ 2147483647 w 22"/>
              <a:gd name="T7" fmla="*/ 2147483647 h 76"/>
              <a:gd name="T8" fmla="*/ 2147483647 w 22"/>
              <a:gd name="T9" fmla="*/ 2147483647 h 76"/>
              <a:gd name="T10" fmla="*/ 2147483647 w 22"/>
              <a:gd name="T11" fmla="*/ 2147483647 h 76"/>
              <a:gd name="T12" fmla="*/ 2147483647 w 22"/>
              <a:gd name="T13" fmla="*/ 2147483647 h 76"/>
              <a:gd name="T14" fmla="*/ 2147483647 w 22"/>
              <a:gd name="T15" fmla="*/ 2147483647 h 76"/>
              <a:gd name="T16" fmla="*/ 2147483647 w 22"/>
              <a:gd name="T17" fmla="*/ 2147483647 h 76"/>
              <a:gd name="T18" fmla="*/ 0 w 22"/>
              <a:gd name="T19" fmla="*/ 2147483647 h 76"/>
              <a:gd name="T20" fmla="*/ 0 w 22"/>
              <a:gd name="T21" fmla="*/ 2147483647 h 76"/>
              <a:gd name="T22" fmla="*/ 2147483647 w 22"/>
              <a:gd name="T23" fmla="*/ 2147483647 h 76"/>
              <a:gd name="T24" fmla="*/ 2147483647 w 22"/>
              <a:gd name="T25" fmla="*/ 2147483647 h 76"/>
              <a:gd name="T26" fmla="*/ 2147483647 w 22"/>
              <a:gd name="T27" fmla="*/ 2147483647 h 76"/>
              <a:gd name="T28" fmla="*/ 2147483647 w 22"/>
              <a:gd name="T29" fmla="*/ 2147483647 h 76"/>
              <a:gd name="T30" fmla="*/ 2147483647 w 22"/>
              <a:gd name="T31" fmla="*/ 2147483647 h 76"/>
              <a:gd name="T32" fmla="*/ 2147483647 w 22"/>
              <a:gd name="T33" fmla="*/ 2147483647 h 76"/>
              <a:gd name="T34" fmla="*/ 2147483647 w 22"/>
              <a:gd name="T35" fmla="*/ 2147483647 h 76"/>
              <a:gd name="T36" fmla="*/ 2147483647 w 22"/>
              <a:gd name="T37" fmla="*/ 2147483647 h 76"/>
              <a:gd name="T38" fmla="*/ 2147483647 w 22"/>
              <a:gd name="T39" fmla="*/ 2147483647 h 76"/>
              <a:gd name="T40" fmla="*/ 2147483647 w 22"/>
              <a:gd name="T41" fmla="*/ 2147483647 h 76"/>
              <a:gd name="T42" fmla="*/ 2147483647 w 22"/>
              <a:gd name="T43" fmla="*/ 2147483647 h 76"/>
              <a:gd name="T44" fmla="*/ 2147483647 w 22"/>
              <a:gd name="T45" fmla="*/ 2147483647 h 76"/>
              <a:gd name="T46" fmla="*/ 2147483647 w 22"/>
              <a:gd name="T47" fmla="*/ 2147483647 h 76"/>
              <a:gd name="T48" fmla="*/ 2147483647 w 22"/>
              <a:gd name="T49" fmla="*/ 2147483647 h 76"/>
              <a:gd name="T50" fmla="*/ 2147483647 w 22"/>
              <a:gd name="T51" fmla="*/ 2147483647 h 76"/>
              <a:gd name="T52" fmla="*/ 0 w 22"/>
              <a:gd name="T53" fmla="*/ 2147483647 h 76"/>
              <a:gd name="T54" fmla="*/ 2147483647 w 22"/>
              <a:gd name="T55" fmla="*/ 0 h 76"/>
              <a:gd name="T56" fmla="*/ 2147483647 w 22"/>
              <a:gd name="T57" fmla="*/ 0 h 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
              <a:gd name="T88" fmla="*/ 0 h 76"/>
              <a:gd name="T89" fmla="*/ 22 w 22"/>
              <a:gd name="T90" fmla="*/ 76 h 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 h="76">
                <a:moveTo>
                  <a:pt x="16" y="0"/>
                </a:moveTo>
                <a:lnTo>
                  <a:pt x="16" y="64"/>
                </a:lnTo>
                <a:lnTo>
                  <a:pt x="16" y="68"/>
                </a:lnTo>
                <a:lnTo>
                  <a:pt x="16" y="72"/>
                </a:lnTo>
                <a:lnTo>
                  <a:pt x="18" y="72"/>
                </a:lnTo>
                <a:lnTo>
                  <a:pt x="18" y="74"/>
                </a:lnTo>
                <a:lnTo>
                  <a:pt x="20" y="74"/>
                </a:lnTo>
                <a:lnTo>
                  <a:pt x="22" y="74"/>
                </a:lnTo>
                <a:lnTo>
                  <a:pt x="22" y="76"/>
                </a:lnTo>
                <a:lnTo>
                  <a:pt x="0" y="76"/>
                </a:lnTo>
                <a:lnTo>
                  <a:pt x="0" y="74"/>
                </a:lnTo>
                <a:lnTo>
                  <a:pt x="4" y="74"/>
                </a:lnTo>
                <a:lnTo>
                  <a:pt x="6" y="74"/>
                </a:lnTo>
                <a:lnTo>
                  <a:pt x="6" y="72"/>
                </a:lnTo>
                <a:lnTo>
                  <a:pt x="8" y="68"/>
                </a:lnTo>
                <a:lnTo>
                  <a:pt x="8" y="64"/>
                </a:lnTo>
                <a:lnTo>
                  <a:pt x="8" y="20"/>
                </a:lnTo>
                <a:lnTo>
                  <a:pt x="8" y="14"/>
                </a:lnTo>
                <a:lnTo>
                  <a:pt x="6" y="10"/>
                </a:lnTo>
                <a:lnTo>
                  <a:pt x="6" y="8"/>
                </a:lnTo>
                <a:lnTo>
                  <a:pt x="6" y="6"/>
                </a:lnTo>
                <a:lnTo>
                  <a:pt x="4" y="6"/>
                </a:lnTo>
                <a:lnTo>
                  <a:pt x="2" y="6"/>
                </a:lnTo>
                <a:lnTo>
                  <a:pt x="2" y="8"/>
                </a:lnTo>
                <a:lnTo>
                  <a:pt x="0" y="6"/>
                </a:lnTo>
                <a:lnTo>
                  <a:pt x="14" y="0"/>
                </a:lnTo>
                <a:lnTo>
                  <a:pt x="16" y="0"/>
                </a:lnTo>
                <a:close/>
              </a:path>
            </a:pathLst>
          </a:custGeom>
          <a:solidFill>
            <a:srgbClr val="000000"/>
          </a:solidFill>
          <a:ln w="0">
            <a:solidFill>
              <a:srgbClr val="000000"/>
            </a:solidFill>
            <a:prstDash val="solid"/>
            <a:round/>
            <a:headEnd/>
            <a:tailEnd/>
          </a:ln>
        </p:spPr>
        <p:txBody>
          <a:bodyPr/>
          <a:lstStyle/>
          <a:p>
            <a:endParaRPr lang="en-US"/>
          </a:p>
        </p:txBody>
      </p:sp>
      <p:sp>
        <p:nvSpPr>
          <p:cNvPr id="15403" name="Freeform 50">
            <a:extLst>
              <a:ext uri="{FF2B5EF4-FFF2-40B4-BE49-F238E27FC236}">
                <a16:creationId xmlns:a16="http://schemas.microsoft.com/office/drawing/2014/main" id="{31227502-CB6C-8C49-B692-04A6315E13D4}"/>
              </a:ext>
            </a:extLst>
          </p:cNvPr>
          <p:cNvSpPr>
            <a:spLocks noEditPoints="1"/>
          </p:cNvSpPr>
          <p:nvPr/>
        </p:nvSpPr>
        <p:spPr bwMode="auto">
          <a:xfrm>
            <a:off x="825500" y="3059113"/>
            <a:ext cx="73025" cy="82550"/>
          </a:xfrm>
          <a:custGeom>
            <a:avLst/>
            <a:gdLst>
              <a:gd name="T0" fmla="*/ 2147483647 w 46"/>
              <a:gd name="T1" fmla="*/ 0 h 52"/>
              <a:gd name="T2" fmla="*/ 2147483647 w 46"/>
              <a:gd name="T3" fmla="*/ 2147483647 h 52"/>
              <a:gd name="T4" fmla="*/ 2147483647 w 46"/>
              <a:gd name="T5" fmla="*/ 2147483647 h 52"/>
              <a:gd name="T6" fmla="*/ 2147483647 w 46"/>
              <a:gd name="T7" fmla="*/ 2147483647 h 52"/>
              <a:gd name="T8" fmla="*/ 2147483647 w 46"/>
              <a:gd name="T9" fmla="*/ 2147483647 h 52"/>
              <a:gd name="T10" fmla="*/ 2147483647 w 46"/>
              <a:gd name="T11" fmla="*/ 2147483647 h 52"/>
              <a:gd name="T12" fmla="*/ 2147483647 w 46"/>
              <a:gd name="T13" fmla="*/ 2147483647 h 52"/>
              <a:gd name="T14" fmla="*/ 2147483647 w 46"/>
              <a:gd name="T15" fmla="*/ 2147483647 h 52"/>
              <a:gd name="T16" fmla="*/ 2147483647 w 46"/>
              <a:gd name="T17" fmla="*/ 2147483647 h 52"/>
              <a:gd name="T18" fmla="*/ 2147483647 w 46"/>
              <a:gd name="T19" fmla="*/ 2147483647 h 52"/>
              <a:gd name="T20" fmla="*/ 2147483647 w 46"/>
              <a:gd name="T21" fmla="*/ 2147483647 h 52"/>
              <a:gd name="T22" fmla="*/ 2147483647 w 46"/>
              <a:gd name="T23" fmla="*/ 2147483647 h 52"/>
              <a:gd name="T24" fmla="*/ 2147483647 w 46"/>
              <a:gd name="T25" fmla="*/ 2147483647 h 52"/>
              <a:gd name="T26" fmla="*/ 2147483647 w 46"/>
              <a:gd name="T27" fmla="*/ 2147483647 h 52"/>
              <a:gd name="T28" fmla="*/ 2147483647 w 46"/>
              <a:gd name="T29" fmla="*/ 2147483647 h 52"/>
              <a:gd name="T30" fmla="*/ 2147483647 w 46"/>
              <a:gd name="T31" fmla="*/ 2147483647 h 52"/>
              <a:gd name="T32" fmla="*/ 0 w 46"/>
              <a:gd name="T33" fmla="*/ 2147483647 h 52"/>
              <a:gd name="T34" fmla="*/ 0 w 46"/>
              <a:gd name="T35" fmla="*/ 2147483647 h 52"/>
              <a:gd name="T36" fmla="*/ 2147483647 w 46"/>
              <a:gd name="T37" fmla="*/ 2147483647 h 52"/>
              <a:gd name="T38" fmla="*/ 2147483647 w 46"/>
              <a:gd name="T39" fmla="*/ 2147483647 h 52"/>
              <a:gd name="T40" fmla="*/ 2147483647 w 46"/>
              <a:gd name="T41" fmla="*/ 2147483647 h 52"/>
              <a:gd name="T42" fmla="*/ 2147483647 w 46"/>
              <a:gd name="T43" fmla="*/ 2147483647 h 52"/>
              <a:gd name="T44" fmla="*/ 2147483647 w 46"/>
              <a:gd name="T45" fmla="*/ 0 h 52"/>
              <a:gd name="T46" fmla="*/ 2147483647 w 46"/>
              <a:gd name="T47" fmla="*/ 2147483647 h 52"/>
              <a:gd name="T48" fmla="*/ 2147483647 w 46"/>
              <a:gd name="T49" fmla="*/ 2147483647 h 52"/>
              <a:gd name="T50" fmla="*/ 2147483647 w 46"/>
              <a:gd name="T51" fmla="*/ 2147483647 h 52"/>
              <a:gd name="T52" fmla="*/ 2147483647 w 46"/>
              <a:gd name="T53" fmla="*/ 2147483647 h 52"/>
              <a:gd name="T54" fmla="*/ 2147483647 w 46"/>
              <a:gd name="T55" fmla="*/ 2147483647 h 52"/>
              <a:gd name="T56" fmla="*/ 2147483647 w 46"/>
              <a:gd name="T57" fmla="*/ 2147483647 h 52"/>
              <a:gd name="T58" fmla="*/ 2147483647 w 46"/>
              <a:gd name="T59" fmla="*/ 2147483647 h 52"/>
              <a:gd name="T60" fmla="*/ 2147483647 w 46"/>
              <a:gd name="T61" fmla="*/ 2147483647 h 52"/>
              <a:gd name="T62" fmla="*/ 2147483647 w 46"/>
              <a:gd name="T63" fmla="*/ 2147483647 h 52"/>
              <a:gd name="T64" fmla="*/ 2147483647 w 46"/>
              <a:gd name="T65" fmla="*/ 2147483647 h 52"/>
              <a:gd name="T66" fmla="*/ 2147483647 w 46"/>
              <a:gd name="T67" fmla="*/ 2147483647 h 52"/>
              <a:gd name="T68" fmla="*/ 2147483647 w 46"/>
              <a:gd name="T69" fmla="*/ 2147483647 h 52"/>
              <a:gd name="T70" fmla="*/ 2147483647 w 46"/>
              <a:gd name="T71" fmla="*/ 2147483647 h 52"/>
              <a:gd name="T72" fmla="*/ 2147483647 w 46"/>
              <a:gd name="T73" fmla="*/ 2147483647 h 52"/>
              <a:gd name="T74" fmla="*/ 2147483647 w 46"/>
              <a:gd name="T75" fmla="*/ 2147483647 h 52"/>
              <a:gd name="T76" fmla="*/ 2147483647 w 46"/>
              <a:gd name="T77" fmla="*/ 2147483647 h 52"/>
              <a:gd name="T78" fmla="*/ 2147483647 w 46"/>
              <a:gd name="T79" fmla="*/ 2147483647 h 52"/>
              <a:gd name="T80" fmla="*/ 2147483647 w 46"/>
              <a:gd name="T81" fmla="*/ 2147483647 h 52"/>
              <a:gd name="T82" fmla="*/ 2147483647 w 46"/>
              <a:gd name="T83" fmla="*/ 2147483647 h 52"/>
              <a:gd name="T84" fmla="*/ 2147483647 w 46"/>
              <a:gd name="T85" fmla="*/ 2147483647 h 52"/>
              <a:gd name="T86" fmla="*/ 2147483647 w 46"/>
              <a:gd name="T87" fmla="*/ 2147483647 h 52"/>
              <a:gd name="T88" fmla="*/ 2147483647 w 46"/>
              <a:gd name="T89" fmla="*/ 2147483647 h 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6"/>
              <a:gd name="T136" fmla="*/ 0 h 52"/>
              <a:gd name="T137" fmla="*/ 46 w 46"/>
              <a:gd name="T138" fmla="*/ 52 h 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6" h="52">
                <a:moveTo>
                  <a:pt x="22" y="0"/>
                </a:moveTo>
                <a:lnTo>
                  <a:pt x="30" y="2"/>
                </a:lnTo>
                <a:lnTo>
                  <a:pt x="36" y="4"/>
                </a:lnTo>
                <a:lnTo>
                  <a:pt x="40" y="8"/>
                </a:lnTo>
                <a:lnTo>
                  <a:pt x="44" y="16"/>
                </a:lnTo>
                <a:lnTo>
                  <a:pt x="46" y="24"/>
                </a:lnTo>
                <a:lnTo>
                  <a:pt x="46" y="32"/>
                </a:lnTo>
                <a:lnTo>
                  <a:pt x="42" y="38"/>
                </a:lnTo>
                <a:lnTo>
                  <a:pt x="40" y="44"/>
                </a:lnTo>
                <a:lnTo>
                  <a:pt x="34" y="48"/>
                </a:lnTo>
                <a:lnTo>
                  <a:pt x="28" y="50"/>
                </a:lnTo>
                <a:lnTo>
                  <a:pt x="22" y="52"/>
                </a:lnTo>
                <a:lnTo>
                  <a:pt x="16" y="50"/>
                </a:lnTo>
                <a:lnTo>
                  <a:pt x="10" y="48"/>
                </a:lnTo>
                <a:lnTo>
                  <a:pt x="6" y="42"/>
                </a:lnTo>
                <a:lnTo>
                  <a:pt x="2" y="34"/>
                </a:lnTo>
                <a:lnTo>
                  <a:pt x="0" y="26"/>
                </a:lnTo>
                <a:lnTo>
                  <a:pt x="0" y="20"/>
                </a:lnTo>
                <a:lnTo>
                  <a:pt x="4" y="14"/>
                </a:lnTo>
                <a:lnTo>
                  <a:pt x="6" y="8"/>
                </a:lnTo>
                <a:lnTo>
                  <a:pt x="12" y="4"/>
                </a:lnTo>
                <a:lnTo>
                  <a:pt x="18" y="2"/>
                </a:lnTo>
                <a:lnTo>
                  <a:pt x="22" y="0"/>
                </a:lnTo>
                <a:close/>
                <a:moveTo>
                  <a:pt x="22" y="4"/>
                </a:moveTo>
                <a:lnTo>
                  <a:pt x="18" y="4"/>
                </a:lnTo>
                <a:lnTo>
                  <a:pt x="16" y="6"/>
                </a:lnTo>
                <a:lnTo>
                  <a:pt x="12" y="8"/>
                </a:lnTo>
                <a:lnTo>
                  <a:pt x="10" y="12"/>
                </a:lnTo>
                <a:lnTo>
                  <a:pt x="10" y="16"/>
                </a:lnTo>
                <a:lnTo>
                  <a:pt x="8" y="22"/>
                </a:lnTo>
                <a:lnTo>
                  <a:pt x="10" y="32"/>
                </a:lnTo>
                <a:lnTo>
                  <a:pt x="14" y="40"/>
                </a:lnTo>
                <a:lnTo>
                  <a:pt x="16" y="44"/>
                </a:lnTo>
                <a:lnTo>
                  <a:pt x="20" y="46"/>
                </a:lnTo>
                <a:lnTo>
                  <a:pt x="24" y="48"/>
                </a:lnTo>
                <a:lnTo>
                  <a:pt x="30" y="46"/>
                </a:lnTo>
                <a:lnTo>
                  <a:pt x="34" y="44"/>
                </a:lnTo>
                <a:lnTo>
                  <a:pt x="36" y="40"/>
                </a:lnTo>
                <a:lnTo>
                  <a:pt x="36" y="36"/>
                </a:lnTo>
                <a:lnTo>
                  <a:pt x="36" y="30"/>
                </a:lnTo>
                <a:lnTo>
                  <a:pt x="36" y="22"/>
                </a:lnTo>
                <a:lnTo>
                  <a:pt x="34" y="14"/>
                </a:lnTo>
                <a:lnTo>
                  <a:pt x="32" y="8"/>
                </a:lnTo>
                <a:lnTo>
                  <a:pt x="26" y="6"/>
                </a:lnTo>
                <a:lnTo>
                  <a:pt x="22" y="4"/>
                </a:lnTo>
                <a:close/>
              </a:path>
            </a:pathLst>
          </a:custGeom>
          <a:solidFill>
            <a:srgbClr val="000000"/>
          </a:solidFill>
          <a:ln w="0">
            <a:solidFill>
              <a:srgbClr val="000000"/>
            </a:solidFill>
            <a:prstDash val="solid"/>
            <a:round/>
            <a:headEnd/>
            <a:tailEnd/>
          </a:ln>
        </p:spPr>
        <p:txBody>
          <a:bodyPr/>
          <a:lstStyle/>
          <a:p>
            <a:endParaRPr lang="en-US"/>
          </a:p>
        </p:txBody>
      </p:sp>
      <p:sp>
        <p:nvSpPr>
          <p:cNvPr id="15404" name="Freeform 51">
            <a:extLst>
              <a:ext uri="{FF2B5EF4-FFF2-40B4-BE49-F238E27FC236}">
                <a16:creationId xmlns:a16="http://schemas.microsoft.com/office/drawing/2014/main" id="{72A91656-EE04-4E40-BF05-CEA207985244}"/>
              </a:ext>
            </a:extLst>
          </p:cNvPr>
          <p:cNvSpPr>
            <a:spLocks/>
          </p:cNvSpPr>
          <p:nvPr/>
        </p:nvSpPr>
        <p:spPr bwMode="auto">
          <a:xfrm>
            <a:off x="911225" y="3059113"/>
            <a:ext cx="63500" cy="82550"/>
          </a:xfrm>
          <a:custGeom>
            <a:avLst/>
            <a:gdLst>
              <a:gd name="T0" fmla="*/ 2147483647 w 40"/>
              <a:gd name="T1" fmla="*/ 2147483647 h 52"/>
              <a:gd name="T2" fmla="*/ 2147483647 w 40"/>
              <a:gd name="T3" fmla="*/ 2147483647 h 52"/>
              <a:gd name="T4" fmla="*/ 2147483647 w 40"/>
              <a:gd name="T5" fmla="*/ 2147483647 h 52"/>
              <a:gd name="T6" fmla="*/ 2147483647 w 40"/>
              <a:gd name="T7" fmla="*/ 2147483647 h 52"/>
              <a:gd name="T8" fmla="*/ 2147483647 w 40"/>
              <a:gd name="T9" fmla="*/ 2147483647 h 52"/>
              <a:gd name="T10" fmla="*/ 2147483647 w 40"/>
              <a:gd name="T11" fmla="*/ 2147483647 h 52"/>
              <a:gd name="T12" fmla="*/ 2147483647 w 40"/>
              <a:gd name="T13" fmla="*/ 2147483647 h 52"/>
              <a:gd name="T14" fmla="*/ 2147483647 w 40"/>
              <a:gd name="T15" fmla="*/ 2147483647 h 52"/>
              <a:gd name="T16" fmla="*/ 2147483647 w 40"/>
              <a:gd name="T17" fmla="*/ 2147483647 h 52"/>
              <a:gd name="T18" fmla="*/ 2147483647 w 40"/>
              <a:gd name="T19" fmla="*/ 2147483647 h 52"/>
              <a:gd name="T20" fmla="*/ 0 w 40"/>
              <a:gd name="T21" fmla="*/ 2147483647 h 52"/>
              <a:gd name="T22" fmla="*/ 0 w 40"/>
              <a:gd name="T23" fmla="*/ 2147483647 h 52"/>
              <a:gd name="T24" fmla="*/ 0 w 40"/>
              <a:gd name="T25" fmla="*/ 2147483647 h 52"/>
              <a:gd name="T26" fmla="*/ 2147483647 w 40"/>
              <a:gd name="T27" fmla="*/ 2147483647 h 52"/>
              <a:gd name="T28" fmla="*/ 2147483647 w 40"/>
              <a:gd name="T29" fmla="*/ 2147483647 h 52"/>
              <a:gd name="T30" fmla="*/ 2147483647 w 40"/>
              <a:gd name="T31" fmla="*/ 2147483647 h 52"/>
              <a:gd name="T32" fmla="*/ 2147483647 w 40"/>
              <a:gd name="T33" fmla="*/ 2147483647 h 52"/>
              <a:gd name="T34" fmla="*/ 2147483647 w 40"/>
              <a:gd name="T35" fmla="*/ 0 h 52"/>
              <a:gd name="T36" fmla="*/ 2147483647 w 40"/>
              <a:gd name="T37" fmla="*/ 2147483647 h 52"/>
              <a:gd name="T38" fmla="*/ 2147483647 w 40"/>
              <a:gd name="T39" fmla="*/ 2147483647 h 52"/>
              <a:gd name="T40" fmla="*/ 2147483647 w 40"/>
              <a:gd name="T41" fmla="*/ 2147483647 h 52"/>
              <a:gd name="T42" fmla="*/ 2147483647 w 40"/>
              <a:gd name="T43" fmla="*/ 2147483647 h 52"/>
              <a:gd name="T44" fmla="*/ 2147483647 w 40"/>
              <a:gd name="T45" fmla="*/ 2147483647 h 52"/>
              <a:gd name="T46" fmla="*/ 2147483647 w 40"/>
              <a:gd name="T47" fmla="*/ 2147483647 h 52"/>
              <a:gd name="T48" fmla="*/ 2147483647 w 40"/>
              <a:gd name="T49" fmla="*/ 2147483647 h 52"/>
              <a:gd name="T50" fmla="*/ 2147483647 w 40"/>
              <a:gd name="T51" fmla="*/ 2147483647 h 52"/>
              <a:gd name="T52" fmla="*/ 2147483647 w 40"/>
              <a:gd name="T53" fmla="*/ 2147483647 h 52"/>
              <a:gd name="T54" fmla="*/ 2147483647 w 40"/>
              <a:gd name="T55" fmla="*/ 2147483647 h 52"/>
              <a:gd name="T56" fmla="*/ 2147483647 w 40"/>
              <a:gd name="T57" fmla="*/ 2147483647 h 52"/>
              <a:gd name="T58" fmla="*/ 2147483647 w 40"/>
              <a:gd name="T59" fmla="*/ 2147483647 h 52"/>
              <a:gd name="T60" fmla="*/ 2147483647 w 40"/>
              <a:gd name="T61" fmla="*/ 2147483647 h 52"/>
              <a:gd name="T62" fmla="*/ 2147483647 w 40"/>
              <a:gd name="T63" fmla="*/ 2147483647 h 52"/>
              <a:gd name="T64" fmla="*/ 2147483647 w 40"/>
              <a:gd name="T65" fmla="*/ 2147483647 h 52"/>
              <a:gd name="T66" fmla="*/ 2147483647 w 40"/>
              <a:gd name="T67" fmla="*/ 2147483647 h 52"/>
              <a:gd name="T68" fmla="*/ 2147483647 w 40"/>
              <a:gd name="T69" fmla="*/ 2147483647 h 52"/>
              <a:gd name="T70" fmla="*/ 2147483647 w 40"/>
              <a:gd name="T71" fmla="*/ 2147483647 h 52"/>
              <a:gd name="T72" fmla="*/ 2147483647 w 40"/>
              <a:gd name="T73" fmla="*/ 2147483647 h 52"/>
              <a:gd name="T74" fmla="*/ 2147483647 w 40"/>
              <a:gd name="T75" fmla="*/ 2147483647 h 52"/>
              <a:gd name="T76" fmla="*/ 2147483647 w 40"/>
              <a:gd name="T77" fmla="*/ 2147483647 h 52"/>
              <a:gd name="T78" fmla="*/ 2147483647 w 40"/>
              <a:gd name="T79" fmla="*/ 2147483647 h 52"/>
              <a:gd name="T80" fmla="*/ 2147483647 w 40"/>
              <a:gd name="T81" fmla="*/ 2147483647 h 52"/>
              <a:gd name="T82" fmla="*/ 2147483647 w 40"/>
              <a:gd name="T83" fmla="*/ 2147483647 h 52"/>
              <a:gd name="T84" fmla="*/ 2147483647 w 40"/>
              <a:gd name="T85" fmla="*/ 2147483647 h 52"/>
              <a:gd name="T86" fmla="*/ 2147483647 w 40"/>
              <a:gd name="T87" fmla="*/ 2147483647 h 52"/>
              <a:gd name="T88" fmla="*/ 2147483647 w 40"/>
              <a:gd name="T89" fmla="*/ 2147483647 h 52"/>
              <a:gd name="T90" fmla="*/ 2147483647 w 40"/>
              <a:gd name="T91" fmla="*/ 2147483647 h 52"/>
              <a:gd name="T92" fmla="*/ 2147483647 w 40"/>
              <a:gd name="T93" fmla="*/ 2147483647 h 52"/>
              <a:gd name="T94" fmla="*/ 2147483647 w 40"/>
              <a:gd name="T95" fmla="*/ 2147483647 h 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0"/>
              <a:gd name="T145" fmla="*/ 0 h 52"/>
              <a:gd name="T146" fmla="*/ 40 w 40"/>
              <a:gd name="T147" fmla="*/ 52 h 5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0" h="52">
                <a:moveTo>
                  <a:pt x="40" y="30"/>
                </a:moveTo>
                <a:lnTo>
                  <a:pt x="38" y="36"/>
                </a:lnTo>
                <a:lnTo>
                  <a:pt x="36" y="42"/>
                </a:lnTo>
                <a:lnTo>
                  <a:pt x="32" y="46"/>
                </a:lnTo>
                <a:lnTo>
                  <a:pt x="26" y="50"/>
                </a:lnTo>
                <a:lnTo>
                  <a:pt x="20" y="52"/>
                </a:lnTo>
                <a:lnTo>
                  <a:pt x="14" y="50"/>
                </a:lnTo>
                <a:lnTo>
                  <a:pt x="10" y="48"/>
                </a:lnTo>
                <a:lnTo>
                  <a:pt x="6" y="44"/>
                </a:lnTo>
                <a:lnTo>
                  <a:pt x="2" y="40"/>
                </a:lnTo>
                <a:lnTo>
                  <a:pt x="0" y="34"/>
                </a:lnTo>
                <a:lnTo>
                  <a:pt x="0" y="26"/>
                </a:lnTo>
                <a:lnTo>
                  <a:pt x="0" y="18"/>
                </a:lnTo>
                <a:lnTo>
                  <a:pt x="2" y="12"/>
                </a:lnTo>
                <a:lnTo>
                  <a:pt x="6" y="8"/>
                </a:lnTo>
                <a:lnTo>
                  <a:pt x="12" y="4"/>
                </a:lnTo>
                <a:lnTo>
                  <a:pt x="16" y="2"/>
                </a:lnTo>
                <a:lnTo>
                  <a:pt x="22" y="0"/>
                </a:lnTo>
                <a:lnTo>
                  <a:pt x="28" y="2"/>
                </a:lnTo>
                <a:lnTo>
                  <a:pt x="34" y="4"/>
                </a:lnTo>
                <a:lnTo>
                  <a:pt x="36" y="8"/>
                </a:lnTo>
                <a:lnTo>
                  <a:pt x="38" y="12"/>
                </a:lnTo>
                <a:lnTo>
                  <a:pt x="38" y="14"/>
                </a:lnTo>
                <a:lnTo>
                  <a:pt x="36" y="16"/>
                </a:lnTo>
                <a:lnTo>
                  <a:pt x="34" y="16"/>
                </a:lnTo>
                <a:lnTo>
                  <a:pt x="30" y="16"/>
                </a:lnTo>
                <a:lnTo>
                  <a:pt x="30" y="14"/>
                </a:lnTo>
                <a:lnTo>
                  <a:pt x="28" y="12"/>
                </a:lnTo>
                <a:lnTo>
                  <a:pt x="28" y="10"/>
                </a:lnTo>
                <a:lnTo>
                  <a:pt x="28" y="8"/>
                </a:lnTo>
                <a:lnTo>
                  <a:pt x="26" y="6"/>
                </a:lnTo>
                <a:lnTo>
                  <a:pt x="24" y="4"/>
                </a:lnTo>
                <a:lnTo>
                  <a:pt x="20" y="4"/>
                </a:lnTo>
                <a:lnTo>
                  <a:pt x="16" y="4"/>
                </a:lnTo>
                <a:lnTo>
                  <a:pt x="12" y="8"/>
                </a:lnTo>
                <a:lnTo>
                  <a:pt x="10" y="14"/>
                </a:lnTo>
                <a:lnTo>
                  <a:pt x="8" y="20"/>
                </a:lnTo>
                <a:lnTo>
                  <a:pt x="10" y="28"/>
                </a:lnTo>
                <a:lnTo>
                  <a:pt x="12" y="36"/>
                </a:lnTo>
                <a:lnTo>
                  <a:pt x="16" y="40"/>
                </a:lnTo>
                <a:lnTo>
                  <a:pt x="20" y="42"/>
                </a:lnTo>
                <a:lnTo>
                  <a:pt x="24" y="42"/>
                </a:lnTo>
                <a:lnTo>
                  <a:pt x="30" y="42"/>
                </a:lnTo>
                <a:lnTo>
                  <a:pt x="34" y="40"/>
                </a:lnTo>
                <a:lnTo>
                  <a:pt x="36" y="36"/>
                </a:lnTo>
                <a:lnTo>
                  <a:pt x="40" y="30"/>
                </a:lnTo>
                <a:close/>
              </a:path>
            </a:pathLst>
          </a:custGeom>
          <a:solidFill>
            <a:srgbClr val="000000"/>
          </a:solidFill>
          <a:ln w="0">
            <a:solidFill>
              <a:srgbClr val="000000"/>
            </a:solidFill>
            <a:prstDash val="solid"/>
            <a:round/>
            <a:headEnd/>
            <a:tailEnd/>
          </a:ln>
        </p:spPr>
        <p:txBody>
          <a:bodyPr/>
          <a:lstStyle/>
          <a:p>
            <a:endParaRPr lang="en-US"/>
          </a:p>
        </p:txBody>
      </p:sp>
      <p:sp>
        <p:nvSpPr>
          <p:cNvPr id="15405" name="Freeform 52">
            <a:extLst>
              <a:ext uri="{FF2B5EF4-FFF2-40B4-BE49-F238E27FC236}">
                <a16:creationId xmlns:a16="http://schemas.microsoft.com/office/drawing/2014/main" id="{738FF6ED-C5AF-4640-9F1F-4B2FBC9D0511}"/>
              </a:ext>
            </a:extLst>
          </p:cNvPr>
          <p:cNvSpPr>
            <a:spLocks/>
          </p:cNvSpPr>
          <p:nvPr/>
        </p:nvSpPr>
        <p:spPr bwMode="auto">
          <a:xfrm>
            <a:off x="984250" y="3017838"/>
            <a:ext cx="82550" cy="120650"/>
          </a:xfrm>
          <a:custGeom>
            <a:avLst/>
            <a:gdLst>
              <a:gd name="T0" fmla="*/ 2147483647 w 52"/>
              <a:gd name="T1" fmla="*/ 2147483647 h 76"/>
              <a:gd name="T2" fmla="*/ 2147483647 w 52"/>
              <a:gd name="T3" fmla="*/ 2147483647 h 76"/>
              <a:gd name="T4" fmla="*/ 2147483647 w 52"/>
              <a:gd name="T5" fmla="*/ 2147483647 h 76"/>
              <a:gd name="T6" fmla="*/ 2147483647 w 52"/>
              <a:gd name="T7" fmla="*/ 2147483647 h 76"/>
              <a:gd name="T8" fmla="*/ 2147483647 w 52"/>
              <a:gd name="T9" fmla="*/ 2147483647 h 76"/>
              <a:gd name="T10" fmla="*/ 2147483647 w 52"/>
              <a:gd name="T11" fmla="*/ 2147483647 h 76"/>
              <a:gd name="T12" fmla="*/ 2147483647 w 52"/>
              <a:gd name="T13" fmla="*/ 2147483647 h 76"/>
              <a:gd name="T14" fmla="*/ 2147483647 w 52"/>
              <a:gd name="T15" fmla="*/ 2147483647 h 76"/>
              <a:gd name="T16" fmla="*/ 2147483647 w 52"/>
              <a:gd name="T17" fmla="*/ 2147483647 h 76"/>
              <a:gd name="T18" fmla="*/ 2147483647 w 52"/>
              <a:gd name="T19" fmla="*/ 2147483647 h 76"/>
              <a:gd name="T20" fmla="*/ 2147483647 w 52"/>
              <a:gd name="T21" fmla="*/ 2147483647 h 76"/>
              <a:gd name="T22" fmla="*/ 2147483647 w 52"/>
              <a:gd name="T23" fmla="*/ 2147483647 h 76"/>
              <a:gd name="T24" fmla="*/ 2147483647 w 52"/>
              <a:gd name="T25" fmla="*/ 2147483647 h 76"/>
              <a:gd name="T26" fmla="*/ 2147483647 w 52"/>
              <a:gd name="T27" fmla="*/ 2147483647 h 76"/>
              <a:gd name="T28" fmla="*/ 2147483647 w 52"/>
              <a:gd name="T29" fmla="*/ 2147483647 h 76"/>
              <a:gd name="T30" fmla="*/ 2147483647 w 52"/>
              <a:gd name="T31" fmla="*/ 2147483647 h 76"/>
              <a:gd name="T32" fmla="*/ 2147483647 w 52"/>
              <a:gd name="T33" fmla="*/ 2147483647 h 76"/>
              <a:gd name="T34" fmla="*/ 2147483647 w 52"/>
              <a:gd name="T35" fmla="*/ 2147483647 h 76"/>
              <a:gd name="T36" fmla="*/ 2147483647 w 52"/>
              <a:gd name="T37" fmla="*/ 2147483647 h 76"/>
              <a:gd name="T38" fmla="*/ 2147483647 w 52"/>
              <a:gd name="T39" fmla="*/ 2147483647 h 76"/>
              <a:gd name="T40" fmla="*/ 2147483647 w 52"/>
              <a:gd name="T41" fmla="*/ 2147483647 h 76"/>
              <a:gd name="T42" fmla="*/ 2147483647 w 52"/>
              <a:gd name="T43" fmla="*/ 2147483647 h 76"/>
              <a:gd name="T44" fmla="*/ 0 w 52"/>
              <a:gd name="T45" fmla="*/ 2147483647 h 76"/>
              <a:gd name="T46" fmla="*/ 2147483647 w 52"/>
              <a:gd name="T47" fmla="*/ 2147483647 h 76"/>
              <a:gd name="T48" fmla="*/ 2147483647 w 52"/>
              <a:gd name="T49" fmla="*/ 2147483647 h 76"/>
              <a:gd name="T50" fmla="*/ 2147483647 w 52"/>
              <a:gd name="T51" fmla="*/ 2147483647 h 76"/>
              <a:gd name="T52" fmla="*/ 2147483647 w 52"/>
              <a:gd name="T53" fmla="*/ 2147483647 h 76"/>
              <a:gd name="T54" fmla="*/ 2147483647 w 52"/>
              <a:gd name="T55" fmla="*/ 2147483647 h 76"/>
              <a:gd name="T56" fmla="*/ 2147483647 w 52"/>
              <a:gd name="T57" fmla="*/ 2147483647 h 76"/>
              <a:gd name="T58" fmla="*/ 2147483647 w 52"/>
              <a:gd name="T59" fmla="*/ 2147483647 h 76"/>
              <a:gd name="T60" fmla="*/ 0 w 52"/>
              <a:gd name="T61" fmla="*/ 2147483647 h 76"/>
              <a:gd name="T62" fmla="*/ 2147483647 w 52"/>
              <a:gd name="T63" fmla="*/ 0 h 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2"/>
              <a:gd name="T97" fmla="*/ 0 h 76"/>
              <a:gd name="T98" fmla="*/ 52 w 52"/>
              <a:gd name="T99" fmla="*/ 76 h 7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2" h="76">
                <a:moveTo>
                  <a:pt x="16" y="0"/>
                </a:moveTo>
                <a:lnTo>
                  <a:pt x="16" y="48"/>
                </a:lnTo>
                <a:lnTo>
                  <a:pt x="28" y="38"/>
                </a:lnTo>
                <a:lnTo>
                  <a:pt x="32" y="34"/>
                </a:lnTo>
                <a:lnTo>
                  <a:pt x="34" y="32"/>
                </a:lnTo>
                <a:lnTo>
                  <a:pt x="34" y="30"/>
                </a:lnTo>
                <a:lnTo>
                  <a:pt x="32" y="30"/>
                </a:lnTo>
                <a:lnTo>
                  <a:pt x="30" y="28"/>
                </a:lnTo>
                <a:lnTo>
                  <a:pt x="50" y="28"/>
                </a:lnTo>
                <a:lnTo>
                  <a:pt x="46" y="30"/>
                </a:lnTo>
                <a:lnTo>
                  <a:pt x="44" y="30"/>
                </a:lnTo>
                <a:lnTo>
                  <a:pt x="40" y="32"/>
                </a:lnTo>
                <a:lnTo>
                  <a:pt x="38" y="34"/>
                </a:lnTo>
                <a:lnTo>
                  <a:pt x="24" y="46"/>
                </a:lnTo>
                <a:lnTo>
                  <a:pt x="38" y="62"/>
                </a:lnTo>
                <a:lnTo>
                  <a:pt x="40" y="66"/>
                </a:lnTo>
                <a:lnTo>
                  <a:pt x="42" y="68"/>
                </a:lnTo>
                <a:lnTo>
                  <a:pt x="44" y="70"/>
                </a:lnTo>
                <a:lnTo>
                  <a:pt x="46" y="72"/>
                </a:lnTo>
                <a:lnTo>
                  <a:pt x="48" y="74"/>
                </a:lnTo>
                <a:lnTo>
                  <a:pt x="50" y="74"/>
                </a:lnTo>
                <a:lnTo>
                  <a:pt x="52" y="74"/>
                </a:lnTo>
                <a:lnTo>
                  <a:pt x="52" y="76"/>
                </a:lnTo>
                <a:lnTo>
                  <a:pt x="30" y="76"/>
                </a:lnTo>
                <a:lnTo>
                  <a:pt x="30" y="74"/>
                </a:lnTo>
                <a:lnTo>
                  <a:pt x="32" y="74"/>
                </a:lnTo>
                <a:lnTo>
                  <a:pt x="34" y="74"/>
                </a:lnTo>
                <a:lnTo>
                  <a:pt x="34" y="72"/>
                </a:lnTo>
                <a:lnTo>
                  <a:pt x="32" y="70"/>
                </a:lnTo>
                <a:lnTo>
                  <a:pt x="32" y="68"/>
                </a:lnTo>
                <a:lnTo>
                  <a:pt x="16" y="48"/>
                </a:lnTo>
                <a:lnTo>
                  <a:pt x="16" y="64"/>
                </a:lnTo>
                <a:lnTo>
                  <a:pt x="16" y="70"/>
                </a:lnTo>
                <a:lnTo>
                  <a:pt x="16" y="72"/>
                </a:lnTo>
                <a:lnTo>
                  <a:pt x="16" y="74"/>
                </a:lnTo>
                <a:lnTo>
                  <a:pt x="18" y="74"/>
                </a:lnTo>
                <a:lnTo>
                  <a:pt x="20" y="74"/>
                </a:lnTo>
                <a:lnTo>
                  <a:pt x="22" y="74"/>
                </a:lnTo>
                <a:lnTo>
                  <a:pt x="22" y="76"/>
                </a:lnTo>
                <a:lnTo>
                  <a:pt x="0" y="76"/>
                </a:lnTo>
                <a:lnTo>
                  <a:pt x="0" y="74"/>
                </a:lnTo>
                <a:lnTo>
                  <a:pt x="2" y="74"/>
                </a:lnTo>
                <a:lnTo>
                  <a:pt x="4" y="74"/>
                </a:lnTo>
                <a:lnTo>
                  <a:pt x="6" y="72"/>
                </a:lnTo>
                <a:lnTo>
                  <a:pt x="6" y="68"/>
                </a:lnTo>
                <a:lnTo>
                  <a:pt x="6" y="64"/>
                </a:lnTo>
                <a:lnTo>
                  <a:pt x="6" y="20"/>
                </a:lnTo>
                <a:lnTo>
                  <a:pt x="6" y="14"/>
                </a:lnTo>
                <a:lnTo>
                  <a:pt x="6" y="10"/>
                </a:lnTo>
                <a:lnTo>
                  <a:pt x="6" y="8"/>
                </a:lnTo>
                <a:lnTo>
                  <a:pt x="4" y="6"/>
                </a:lnTo>
                <a:lnTo>
                  <a:pt x="2" y="6"/>
                </a:lnTo>
                <a:lnTo>
                  <a:pt x="0" y="8"/>
                </a:lnTo>
                <a:lnTo>
                  <a:pt x="0" y="6"/>
                </a:lnTo>
                <a:lnTo>
                  <a:pt x="14" y="0"/>
                </a:lnTo>
                <a:lnTo>
                  <a:pt x="16" y="0"/>
                </a:lnTo>
                <a:close/>
              </a:path>
            </a:pathLst>
          </a:custGeom>
          <a:solidFill>
            <a:srgbClr val="000000"/>
          </a:solidFill>
          <a:ln w="0">
            <a:solidFill>
              <a:srgbClr val="000000"/>
            </a:solidFill>
            <a:prstDash val="solid"/>
            <a:round/>
            <a:headEnd/>
            <a:tailEnd/>
          </a:ln>
        </p:spPr>
        <p:txBody>
          <a:bodyPr/>
          <a:lstStyle/>
          <a:p>
            <a:endParaRPr lang="en-US"/>
          </a:p>
        </p:txBody>
      </p:sp>
      <p:sp>
        <p:nvSpPr>
          <p:cNvPr id="15406" name="Freeform 53">
            <a:extLst>
              <a:ext uri="{FF2B5EF4-FFF2-40B4-BE49-F238E27FC236}">
                <a16:creationId xmlns:a16="http://schemas.microsoft.com/office/drawing/2014/main" id="{769E6D47-FE61-FA4F-83D7-9A2EA4AA9237}"/>
              </a:ext>
            </a:extLst>
          </p:cNvPr>
          <p:cNvSpPr>
            <a:spLocks noEditPoints="1"/>
          </p:cNvSpPr>
          <p:nvPr/>
        </p:nvSpPr>
        <p:spPr bwMode="auto">
          <a:xfrm>
            <a:off x="1117600" y="3059113"/>
            <a:ext cx="71438" cy="82550"/>
          </a:xfrm>
          <a:custGeom>
            <a:avLst/>
            <a:gdLst>
              <a:gd name="T0" fmla="*/ 2147483647 w 45"/>
              <a:gd name="T1" fmla="*/ 0 h 52"/>
              <a:gd name="T2" fmla="*/ 2147483647 w 45"/>
              <a:gd name="T3" fmla="*/ 2147483647 h 52"/>
              <a:gd name="T4" fmla="*/ 2147483647 w 45"/>
              <a:gd name="T5" fmla="*/ 2147483647 h 52"/>
              <a:gd name="T6" fmla="*/ 2147483647 w 45"/>
              <a:gd name="T7" fmla="*/ 2147483647 h 52"/>
              <a:gd name="T8" fmla="*/ 2147483647 w 45"/>
              <a:gd name="T9" fmla="*/ 2147483647 h 52"/>
              <a:gd name="T10" fmla="*/ 2147483647 w 45"/>
              <a:gd name="T11" fmla="*/ 2147483647 h 52"/>
              <a:gd name="T12" fmla="*/ 2147483647 w 45"/>
              <a:gd name="T13" fmla="*/ 2147483647 h 52"/>
              <a:gd name="T14" fmla="*/ 2147483647 w 45"/>
              <a:gd name="T15" fmla="*/ 2147483647 h 52"/>
              <a:gd name="T16" fmla="*/ 2147483647 w 45"/>
              <a:gd name="T17" fmla="*/ 2147483647 h 52"/>
              <a:gd name="T18" fmla="*/ 2147483647 w 45"/>
              <a:gd name="T19" fmla="*/ 2147483647 h 52"/>
              <a:gd name="T20" fmla="*/ 2147483647 w 45"/>
              <a:gd name="T21" fmla="*/ 2147483647 h 52"/>
              <a:gd name="T22" fmla="*/ 2147483647 w 45"/>
              <a:gd name="T23" fmla="*/ 2147483647 h 52"/>
              <a:gd name="T24" fmla="*/ 2147483647 w 45"/>
              <a:gd name="T25" fmla="*/ 2147483647 h 52"/>
              <a:gd name="T26" fmla="*/ 2147483647 w 45"/>
              <a:gd name="T27" fmla="*/ 2147483647 h 52"/>
              <a:gd name="T28" fmla="*/ 2147483647 w 45"/>
              <a:gd name="T29" fmla="*/ 2147483647 h 52"/>
              <a:gd name="T30" fmla="*/ 0 w 45"/>
              <a:gd name="T31" fmla="*/ 2147483647 h 52"/>
              <a:gd name="T32" fmla="*/ 0 w 45"/>
              <a:gd name="T33" fmla="*/ 2147483647 h 52"/>
              <a:gd name="T34" fmla="*/ 0 w 45"/>
              <a:gd name="T35" fmla="*/ 2147483647 h 52"/>
              <a:gd name="T36" fmla="*/ 2147483647 w 45"/>
              <a:gd name="T37" fmla="*/ 2147483647 h 52"/>
              <a:gd name="T38" fmla="*/ 2147483647 w 45"/>
              <a:gd name="T39" fmla="*/ 2147483647 h 52"/>
              <a:gd name="T40" fmla="*/ 2147483647 w 45"/>
              <a:gd name="T41" fmla="*/ 2147483647 h 52"/>
              <a:gd name="T42" fmla="*/ 2147483647 w 45"/>
              <a:gd name="T43" fmla="*/ 2147483647 h 52"/>
              <a:gd name="T44" fmla="*/ 2147483647 w 45"/>
              <a:gd name="T45" fmla="*/ 0 h 52"/>
              <a:gd name="T46" fmla="*/ 2147483647 w 45"/>
              <a:gd name="T47" fmla="*/ 2147483647 h 52"/>
              <a:gd name="T48" fmla="*/ 2147483647 w 45"/>
              <a:gd name="T49" fmla="*/ 2147483647 h 52"/>
              <a:gd name="T50" fmla="*/ 2147483647 w 45"/>
              <a:gd name="T51" fmla="*/ 2147483647 h 52"/>
              <a:gd name="T52" fmla="*/ 2147483647 w 45"/>
              <a:gd name="T53" fmla="*/ 2147483647 h 52"/>
              <a:gd name="T54" fmla="*/ 2147483647 w 45"/>
              <a:gd name="T55" fmla="*/ 2147483647 h 52"/>
              <a:gd name="T56" fmla="*/ 2147483647 w 45"/>
              <a:gd name="T57" fmla="*/ 2147483647 h 52"/>
              <a:gd name="T58" fmla="*/ 2147483647 w 45"/>
              <a:gd name="T59" fmla="*/ 2147483647 h 52"/>
              <a:gd name="T60" fmla="*/ 2147483647 w 45"/>
              <a:gd name="T61" fmla="*/ 2147483647 h 52"/>
              <a:gd name="T62" fmla="*/ 2147483647 w 45"/>
              <a:gd name="T63" fmla="*/ 2147483647 h 52"/>
              <a:gd name="T64" fmla="*/ 2147483647 w 45"/>
              <a:gd name="T65" fmla="*/ 2147483647 h 52"/>
              <a:gd name="T66" fmla="*/ 2147483647 w 45"/>
              <a:gd name="T67" fmla="*/ 2147483647 h 52"/>
              <a:gd name="T68" fmla="*/ 2147483647 w 45"/>
              <a:gd name="T69" fmla="*/ 2147483647 h 52"/>
              <a:gd name="T70" fmla="*/ 2147483647 w 45"/>
              <a:gd name="T71" fmla="*/ 2147483647 h 52"/>
              <a:gd name="T72" fmla="*/ 2147483647 w 45"/>
              <a:gd name="T73" fmla="*/ 2147483647 h 52"/>
              <a:gd name="T74" fmla="*/ 2147483647 w 45"/>
              <a:gd name="T75" fmla="*/ 2147483647 h 52"/>
              <a:gd name="T76" fmla="*/ 2147483647 w 45"/>
              <a:gd name="T77" fmla="*/ 2147483647 h 52"/>
              <a:gd name="T78" fmla="*/ 2147483647 w 45"/>
              <a:gd name="T79" fmla="*/ 2147483647 h 52"/>
              <a:gd name="T80" fmla="*/ 2147483647 w 45"/>
              <a:gd name="T81" fmla="*/ 2147483647 h 52"/>
              <a:gd name="T82" fmla="*/ 2147483647 w 45"/>
              <a:gd name="T83" fmla="*/ 2147483647 h 52"/>
              <a:gd name="T84" fmla="*/ 2147483647 w 45"/>
              <a:gd name="T85" fmla="*/ 2147483647 h 52"/>
              <a:gd name="T86" fmla="*/ 2147483647 w 45"/>
              <a:gd name="T87" fmla="*/ 2147483647 h 52"/>
              <a:gd name="T88" fmla="*/ 2147483647 w 45"/>
              <a:gd name="T89" fmla="*/ 2147483647 h 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5"/>
              <a:gd name="T136" fmla="*/ 0 h 52"/>
              <a:gd name="T137" fmla="*/ 45 w 45"/>
              <a:gd name="T138" fmla="*/ 52 h 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5" h="52">
                <a:moveTo>
                  <a:pt x="22" y="0"/>
                </a:moveTo>
                <a:lnTo>
                  <a:pt x="28" y="2"/>
                </a:lnTo>
                <a:lnTo>
                  <a:pt x="34" y="4"/>
                </a:lnTo>
                <a:lnTo>
                  <a:pt x="39" y="8"/>
                </a:lnTo>
                <a:lnTo>
                  <a:pt x="43" y="16"/>
                </a:lnTo>
                <a:lnTo>
                  <a:pt x="45" y="24"/>
                </a:lnTo>
                <a:lnTo>
                  <a:pt x="43" y="32"/>
                </a:lnTo>
                <a:lnTo>
                  <a:pt x="41" y="38"/>
                </a:lnTo>
                <a:lnTo>
                  <a:pt x="37" y="44"/>
                </a:lnTo>
                <a:lnTo>
                  <a:pt x="34" y="48"/>
                </a:lnTo>
                <a:lnTo>
                  <a:pt x="28" y="50"/>
                </a:lnTo>
                <a:lnTo>
                  <a:pt x="22" y="52"/>
                </a:lnTo>
                <a:lnTo>
                  <a:pt x="14" y="50"/>
                </a:lnTo>
                <a:lnTo>
                  <a:pt x="10" y="48"/>
                </a:lnTo>
                <a:lnTo>
                  <a:pt x="4" y="42"/>
                </a:lnTo>
                <a:lnTo>
                  <a:pt x="0" y="34"/>
                </a:lnTo>
                <a:lnTo>
                  <a:pt x="0" y="26"/>
                </a:lnTo>
                <a:lnTo>
                  <a:pt x="0" y="20"/>
                </a:lnTo>
                <a:lnTo>
                  <a:pt x="2" y="14"/>
                </a:lnTo>
                <a:lnTo>
                  <a:pt x="6" y="8"/>
                </a:lnTo>
                <a:lnTo>
                  <a:pt x="10" y="4"/>
                </a:lnTo>
                <a:lnTo>
                  <a:pt x="16" y="2"/>
                </a:lnTo>
                <a:lnTo>
                  <a:pt x="22" y="0"/>
                </a:lnTo>
                <a:close/>
                <a:moveTo>
                  <a:pt x="20" y="4"/>
                </a:moveTo>
                <a:lnTo>
                  <a:pt x="18" y="4"/>
                </a:lnTo>
                <a:lnTo>
                  <a:pt x="14" y="6"/>
                </a:lnTo>
                <a:lnTo>
                  <a:pt x="12" y="8"/>
                </a:lnTo>
                <a:lnTo>
                  <a:pt x="10" y="12"/>
                </a:lnTo>
                <a:lnTo>
                  <a:pt x="8" y="16"/>
                </a:lnTo>
                <a:lnTo>
                  <a:pt x="8" y="22"/>
                </a:lnTo>
                <a:lnTo>
                  <a:pt x="10" y="32"/>
                </a:lnTo>
                <a:lnTo>
                  <a:pt x="12" y="40"/>
                </a:lnTo>
                <a:lnTo>
                  <a:pt x="16" y="44"/>
                </a:lnTo>
                <a:lnTo>
                  <a:pt x="20" y="46"/>
                </a:lnTo>
                <a:lnTo>
                  <a:pt x="24" y="48"/>
                </a:lnTo>
                <a:lnTo>
                  <a:pt x="28" y="46"/>
                </a:lnTo>
                <a:lnTo>
                  <a:pt x="32" y="44"/>
                </a:lnTo>
                <a:lnTo>
                  <a:pt x="34" y="40"/>
                </a:lnTo>
                <a:lnTo>
                  <a:pt x="35" y="36"/>
                </a:lnTo>
                <a:lnTo>
                  <a:pt x="35" y="30"/>
                </a:lnTo>
                <a:lnTo>
                  <a:pt x="35" y="22"/>
                </a:lnTo>
                <a:lnTo>
                  <a:pt x="34" y="14"/>
                </a:lnTo>
                <a:lnTo>
                  <a:pt x="30" y="8"/>
                </a:lnTo>
                <a:lnTo>
                  <a:pt x="26" y="6"/>
                </a:lnTo>
                <a:lnTo>
                  <a:pt x="20" y="4"/>
                </a:lnTo>
                <a:close/>
              </a:path>
            </a:pathLst>
          </a:custGeom>
          <a:solidFill>
            <a:srgbClr val="000000"/>
          </a:solidFill>
          <a:ln w="0">
            <a:solidFill>
              <a:srgbClr val="000000"/>
            </a:solidFill>
            <a:prstDash val="solid"/>
            <a:round/>
            <a:headEnd/>
            <a:tailEnd/>
          </a:ln>
        </p:spPr>
        <p:txBody>
          <a:bodyPr/>
          <a:lstStyle/>
          <a:p>
            <a:endParaRPr lang="en-US"/>
          </a:p>
        </p:txBody>
      </p:sp>
      <p:sp>
        <p:nvSpPr>
          <p:cNvPr id="15407" name="Freeform 54">
            <a:extLst>
              <a:ext uri="{FF2B5EF4-FFF2-40B4-BE49-F238E27FC236}">
                <a16:creationId xmlns:a16="http://schemas.microsoft.com/office/drawing/2014/main" id="{136335FB-80E1-494B-AA7D-ED4136551811}"/>
              </a:ext>
            </a:extLst>
          </p:cNvPr>
          <p:cNvSpPr>
            <a:spLocks/>
          </p:cNvSpPr>
          <p:nvPr/>
        </p:nvSpPr>
        <p:spPr bwMode="auto">
          <a:xfrm>
            <a:off x="1201738" y="3017838"/>
            <a:ext cx="66675" cy="120650"/>
          </a:xfrm>
          <a:custGeom>
            <a:avLst/>
            <a:gdLst>
              <a:gd name="T0" fmla="*/ 2147483647 w 42"/>
              <a:gd name="T1" fmla="*/ 2147483647 h 76"/>
              <a:gd name="T2" fmla="*/ 2147483647 w 42"/>
              <a:gd name="T3" fmla="*/ 2147483647 h 76"/>
              <a:gd name="T4" fmla="*/ 2147483647 w 42"/>
              <a:gd name="T5" fmla="*/ 2147483647 h 76"/>
              <a:gd name="T6" fmla="*/ 2147483647 w 42"/>
              <a:gd name="T7" fmla="*/ 2147483647 h 76"/>
              <a:gd name="T8" fmla="*/ 2147483647 w 42"/>
              <a:gd name="T9" fmla="*/ 2147483647 h 76"/>
              <a:gd name="T10" fmla="*/ 2147483647 w 42"/>
              <a:gd name="T11" fmla="*/ 2147483647 h 76"/>
              <a:gd name="T12" fmla="*/ 2147483647 w 42"/>
              <a:gd name="T13" fmla="*/ 2147483647 h 76"/>
              <a:gd name="T14" fmla="*/ 2147483647 w 42"/>
              <a:gd name="T15" fmla="*/ 2147483647 h 76"/>
              <a:gd name="T16" fmla="*/ 0 w 42"/>
              <a:gd name="T17" fmla="*/ 2147483647 h 76"/>
              <a:gd name="T18" fmla="*/ 0 w 42"/>
              <a:gd name="T19" fmla="*/ 2147483647 h 76"/>
              <a:gd name="T20" fmla="*/ 2147483647 w 42"/>
              <a:gd name="T21" fmla="*/ 2147483647 h 76"/>
              <a:gd name="T22" fmla="*/ 2147483647 w 42"/>
              <a:gd name="T23" fmla="*/ 2147483647 h 76"/>
              <a:gd name="T24" fmla="*/ 2147483647 w 42"/>
              <a:gd name="T25" fmla="*/ 2147483647 h 76"/>
              <a:gd name="T26" fmla="*/ 2147483647 w 42"/>
              <a:gd name="T27" fmla="*/ 2147483647 h 76"/>
              <a:gd name="T28" fmla="*/ 2147483647 w 42"/>
              <a:gd name="T29" fmla="*/ 2147483647 h 76"/>
              <a:gd name="T30" fmla="*/ 2147483647 w 42"/>
              <a:gd name="T31" fmla="*/ 2147483647 h 76"/>
              <a:gd name="T32" fmla="*/ 2147483647 w 42"/>
              <a:gd name="T33" fmla="*/ 2147483647 h 76"/>
              <a:gd name="T34" fmla="*/ 2147483647 w 42"/>
              <a:gd name="T35" fmla="*/ 2147483647 h 76"/>
              <a:gd name="T36" fmla="*/ 0 w 42"/>
              <a:gd name="T37" fmla="*/ 2147483647 h 76"/>
              <a:gd name="T38" fmla="*/ 0 w 42"/>
              <a:gd name="T39" fmla="*/ 2147483647 h 76"/>
              <a:gd name="T40" fmla="*/ 2147483647 w 42"/>
              <a:gd name="T41" fmla="*/ 2147483647 h 76"/>
              <a:gd name="T42" fmla="*/ 2147483647 w 42"/>
              <a:gd name="T43" fmla="*/ 2147483647 h 76"/>
              <a:gd name="T44" fmla="*/ 2147483647 w 42"/>
              <a:gd name="T45" fmla="*/ 2147483647 h 76"/>
              <a:gd name="T46" fmla="*/ 2147483647 w 42"/>
              <a:gd name="T47" fmla="*/ 2147483647 h 76"/>
              <a:gd name="T48" fmla="*/ 2147483647 w 42"/>
              <a:gd name="T49" fmla="*/ 2147483647 h 76"/>
              <a:gd name="T50" fmla="*/ 2147483647 w 42"/>
              <a:gd name="T51" fmla="*/ 2147483647 h 76"/>
              <a:gd name="T52" fmla="*/ 2147483647 w 42"/>
              <a:gd name="T53" fmla="*/ 2147483647 h 76"/>
              <a:gd name="T54" fmla="*/ 2147483647 w 42"/>
              <a:gd name="T55" fmla="*/ 0 h 76"/>
              <a:gd name="T56" fmla="*/ 2147483647 w 42"/>
              <a:gd name="T57" fmla="*/ 2147483647 h 76"/>
              <a:gd name="T58" fmla="*/ 2147483647 w 42"/>
              <a:gd name="T59" fmla="*/ 2147483647 h 76"/>
              <a:gd name="T60" fmla="*/ 2147483647 w 42"/>
              <a:gd name="T61" fmla="*/ 2147483647 h 76"/>
              <a:gd name="T62" fmla="*/ 2147483647 w 42"/>
              <a:gd name="T63" fmla="*/ 2147483647 h 76"/>
              <a:gd name="T64" fmla="*/ 2147483647 w 42"/>
              <a:gd name="T65" fmla="*/ 2147483647 h 76"/>
              <a:gd name="T66" fmla="*/ 2147483647 w 42"/>
              <a:gd name="T67" fmla="*/ 2147483647 h 76"/>
              <a:gd name="T68" fmla="*/ 2147483647 w 42"/>
              <a:gd name="T69" fmla="*/ 2147483647 h 76"/>
              <a:gd name="T70" fmla="*/ 2147483647 w 42"/>
              <a:gd name="T71" fmla="*/ 2147483647 h 76"/>
              <a:gd name="T72" fmla="*/ 2147483647 w 42"/>
              <a:gd name="T73" fmla="*/ 2147483647 h 76"/>
              <a:gd name="T74" fmla="*/ 2147483647 w 42"/>
              <a:gd name="T75" fmla="*/ 2147483647 h 76"/>
              <a:gd name="T76" fmla="*/ 2147483647 w 42"/>
              <a:gd name="T77" fmla="*/ 2147483647 h 76"/>
              <a:gd name="T78" fmla="*/ 2147483647 w 42"/>
              <a:gd name="T79" fmla="*/ 2147483647 h 76"/>
              <a:gd name="T80" fmla="*/ 2147483647 w 42"/>
              <a:gd name="T81" fmla="*/ 2147483647 h 76"/>
              <a:gd name="T82" fmla="*/ 2147483647 w 42"/>
              <a:gd name="T83" fmla="*/ 2147483647 h 76"/>
              <a:gd name="T84" fmla="*/ 2147483647 w 42"/>
              <a:gd name="T85" fmla="*/ 2147483647 h 76"/>
              <a:gd name="T86" fmla="*/ 2147483647 w 42"/>
              <a:gd name="T87" fmla="*/ 2147483647 h 76"/>
              <a:gd name="T88" fmla="*/ 2147483647 w 42"/>
              <a:gd name="T89" fmla="*/ 2147483647 h 76"/>
              <a:gd name="T90" fmla="*/ 2147483647 w 42"/>
              <a:gd name="T91" fmla="*/ 2147483647 h 76"/>
              <a:gd name="T92" fmla="*/ 2147483647 w 42"/>
              <a:gd name="T93" fmla="*/ 2147483647 h 76"/>
              <a:gd name="T94" fmla="*/ 2147483647 w 42"/>
              <a:gd name="T95" fmla="*/ 2147483647 h 76"/>
              <a:gd name="T96" fmla="*/ 2147483647 w 42"/>
              <a:gd name="T97" fmla="*/ 2147483647 h 76"/>
              <a:gd name="T98" fmla="*/ 2147483647 w 42"/>
              <a:gd name="T99" fmla="*/ 2147483647 h 76"/>
              <a:gd name="T100" fmla="*/ 2147483647 w 42"/>
              <a:gd name="T101" fmla="*/ 2147483647 h 76"/>
              <a:gd name="T102" fmla="*/ 2147483647 w 42"/>
              <a:gd name="T103" fmla="*/ 2147483647 h 76"/>
              <a:gd name="T104" fmla="*/ 2147483647 w 42"/>
              <a:gd name="T105" fmla="*/ 2147483647 h 76"/>
              <a:gd name="T106" fmla="*/ 2147483647 w 42"/>
              <a:gd name="T107" fmla="*/ 2147483647 h 76"/>
              <a:gd name="T108" fmla="*/ 2147483647 w 42"/>
              <a:gd name="T109" fmla="*/ 2147483647 h 7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2"/>
              <a:gd name="T166" fmla="*/ 0 h 76"/>
              <a:gd name="T167" fmla="*/ 42 w 42"/>
              <a:gd name="T168" fmla="*/ 76 h 7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2" h="76">
                <a:moveTo>
                  <a:pt x="18" y="30"/>
                </a:moveTo>
                <a:lnTo>
                  <a:pt x="18" y="64"/>
                </a:lnTo>
                <a:lnTo>
                  <a:pt x="18" y="70"/>
                </a:lnTo>
                <a:lnTo>
                  <a:pt x="18" y="72"/>
                </a:lnTo>
                <a:lnTo>
                  <a:pt x="20" y="74"/>
                </a:lnTo>
                <a:lnTo>
                  <a:pt x="24" y="74"/>
                </a:lnTo>
                <a:lnTo>
                  <a:pt x="28" y="74"/>
                </a:lnTo>
                <a:lnTo>
                  <a:pt x="28" y="76"/>
                </a:lnTo>
                <a:lnTo>
                  <a:pt x="0" y="76"/>
                </a:lnTo>
                <a:lnTo>
                  <a:pt x="0" y="74"/>
                </a:lnTo>
                <a:lnTo>
                  <a:pt x="2" y="74"/>
                </a:lnTo>
                <a:lnTo>
                  <a:pt x="4" y="74"/>
                </a:lnTo>
                <a:lnTo>
                  <a:pt x="6" y="74"/>
                </a:lnTo>
                <a:lnTo>
                  <a:pt x="6" y="72"/>
                </a:lnTo>
                <a:lnTo>
                  <a:pt x="8" y="70"/>
                </a:lnTo>
                <a:lnTo>
                  <a:pt x="8" y="68"/>
                </a:lnTo>
                <a:lnTo>
                  <a:pt x="8" y="64"/>
                </a:lnTo>
                <a:lnTo>
                  <a:pt x="8" y="30"/>
                </a:lnTo>
                <a:lnTo>
                  <a:pt x="0" y="30"/>
                </a:lnTo>
                <a:lnTo>
                  <a:pt x="0" y="28"/>
                </a:lnTo>
                <a:lnTo>
                  <a:pt x="8" y="28"/>
                </a:lnTo>
                <a:lnTo>
                  <a:pt x="8" y="24"/>
                </a:lnTo>
                <a:lnTo>
                  <a:pt x="8" y="18"/>
                </a:lnTo>
                <a:lnTo>
                  <a:pt x="10" y="12"/>
                </a:lnTo>
                <a:lnTo>
                  <a:pt x="14" y="8"/>
                </a:lnTo>
                <a:lnTo>
                  <a:pt x="18" y="4"/>
                </a:lnTo>
                <a:lnTo>
                  <a:pt x="22" y="2"/>
                </a:lnTo>
                <a:lnTo>
                  <a:pt x="28" y="0"/>
                </a:lnTo>
                <a:lnTo>
                  <a:pt x="34" y="2"/>
                </a:lnTo>
                <a:lnTo>
                  <a:pt x="38" y="4"/>
                </a:lnTo>
                <a:lnTo>
                  <a:pt x="42" y="6"/>
                </a:lnTo>
                <a:lnTo>
                  <a:pt x="42" y="10"/>
                </a:lnTo>
                <a:lnTo>
                  <a:pt x="42" y="12"/>
                </a:lnTo>
                <a:lnTo>
                  <a:pt x="40" y="12"/>
                </a:lnTo>
                <a:lnTo>
                  <a:pt x="40" y="14"/>
                </a:lnTo>
                <a:lnTo>
                  <a:pt x="38" y="14"/>
                </a:lnTo>
                <a:lnTo>
                  <a:pt x="36" y="14"/>
                </a:lnTo>
                <a:lnTo>
                  <a:pt x="34" y="14"/>
                </a:lnTo>
                <a:lnTo>
                  <a:pt x="34" y="12"/>
                </a:lnTo>
                <a:lnTo>
                  <a:pt x="32" y="10"/>
                </a:lnTo>
                <a:lnTo>
                  <a:pt x="30" y="6"/>
                </a:lnTo>
                <a:lnTo>
                  <a:pt x="28" y="6"/>
                </a:lnTo>
                <a:lnTo>
                  <a:pt x="26" y="4"/>
                </a:lnTo>
                <a:lnTo>
                  <a:pt x="24" y="4"/>
                </a:lnTo>
                <a:lnTo>
                  <a:pt x="22" y="4"/>
                </a:lnTo>
                <a:lnTo>
                  <a:pt x="20" y="6"/>
                </a:lnTo>
                <a:lnTo>
                  <a:pt x="18" y="8"/>
                </a:lnTo>
                <a:lnTo>
                  <a:pt x="18" y="10"/>
                </a:lnTo>
                <a:lnTo>
                  <a:pt x="18" y="12"/>
                </a:lnTo>
                <a:lnTo>
                  <a:pt x="18" y="18"/>
                </a:lnTo>
                <a:lnTo>
                  <a:pt x="18" y="24"/>
                </a:lnTo>
                <a:lnTo>
                  <a:pt x="18" y="28"/>
                </a:lnTo>
                <a:lnTo>
                  <a:pt x="30" y="28"/>
                </a:lnTo>
                <a:lnTo>
                  <a:pt x="30" y="30"/>
                </a:lnTo>
                <a:lnTo>
                  <a:pt x="18" y="30"/>
                </a:lnTo>
                <a:close/>
              </a:path>
            </a:pathLst>
          </a:custGeom>
          <a:solidFill>
            <a:srgbClr val="000000"/>
          </a:solidFill>
          <a:ln w="0">
            <a:solidFill>
              <a:srgbClr val="000000"/>
            </a:solidFill>
            <a:prstDash val="solid"/>
            <a:round/>
            <a:headEnd/>
            <a:tailEnd/>
          </a:ln>
        </p:spPr>
        <p:txBody>
          <a:bodyPr/>
          <a:lstStyle/>
          <a:p>
            <a:endParaRPr lang="en-US"/>
          </a:p>
        </p:txBody>
      </p:sp>
      <p:sp>
        <p:nvSpPr>
          <p:cNvPr id="15408" name="Freeform 55">
            <a:extLst>
              <a:ext uri="{FF2B5EF4-FFF2-40B4-BE49-F238E27FC236}">
                <a16:creationId xmlns:a16="http://schemas.microsoft.com/office/drawing/2014/main" id="{6EA41BE2-C52D-BA4F-8AD2-E548F43EFA4D}"/>
              </a:ext>
            </a:extLst>
          </p:cNvPr>
          <p:cNvSpPr>
            <a:spLocks noEditPoints="1"/>
          </p:cNvSpPr>
          <p:nvPr/>
        </p:nvSpPr>
        <p:spPr bwMode="auto">
          <a:xfrm>
            <a:off x="1293813" y="3021013"/>
            <a:ext cx="120650" cy="117475"/>
          </a:xfrm>
          <a:custGeom>
            <a:avLst/>
            <a:gdLst>
              <a:gd name="T0" fmla="*/ 2147483647 w 76"/>
              <a:gd name="T1" fmla="*/ 2147483647 h 74"/>
              <a:gd name="T2" fmla="*/ 2147483647 w 76"/>
              <a:gd name="T3" fmla="*/ 2147483647 h 74"/>
              <a:gd name="T4" fmla="*/ 2147483647 w 76"/>
              <a:gd name="T5" fmla="*/ 2147483647 h 74"/>
              <a:gd name="T6" fmla="*/ 2147483647 w 76"/>
              <a:gd name="T7" fmla="*/ 2147483647 h 74"/>
              <a:gd name="T8" fmla="*/ 2147483647 w 76"/>
              <a:gd name="T9" fmla="*/ 2147483647 h 74"/>
              <a:gd name="T10" fmla="*/ 2147483647 w 76"/>
              <a:gd name="T11" fmla="*/ 2147483647 h 74"/>
              <a:gd name="T12" fmla="*/ 2147483647 w 76"/>
              <a:gd name="T13" fmla="*/ 2147483647 h 74"/>
              <a:gd name="T14" fmla="*/ 2147483647 w 76"/>
              <a:gd name="T15" fmla="*/ 2147483647 h 74"/>
              <a:gd name="T16" fmla="*/ 2147483647 w 76"/>
              <a:gd name="T17" fmla="*/ 2147483647 h 74"/>
              <a:gd name="T18" fmla="*/ 2147483647 w 76"/>
              <a:gd name="T19" fmla="*/ 2147483647 h 74"/>
              <a:gd name="T20" fmla="*/ 0 w 76"/>
              <a:gd name="T21" fmla="*/ 2147483647 h 74"/>
              <a:gd name="T22" fmla="*/ 0 w 76"/>
              <a:gd name="T23" fmla="*/ 2147483647 h 74"/>
              <a:gd name="T24" fmla="*/ 2147483647 w 76"/>
              <a:gd name="T25" fmla="*/ 2147483647 h 74"/>
              <a:gd name="T26" fmla="*/ 2147483647 w 76"/>
              <a:gd name="T27" fmla="*/ 2147483647 h 74"/>
              <a:gd name="T28" fmla="*/ 2147483647 w 76"/>
              <a:gd name="T29" fmla="*/ 2147483647 h 74"/>
              <a:gd name="T30" fmla="*/ 2147483647 w 76"/>
              <a:gd name="T31" fmla="*/ 2147483647 h 74"/>
              <a:gd name="T32" fmla="*/ 2147483647 w 76"/>
              <a:gd name="T33" fmla="*/ 0 h 74"/>
              <a:gd name="T34" fmla="*/ 2147483647 w 76"/>
              <a:gd name="T35" fmla="*/ 0 h 74"/>
              <a:gd name="T36" fmla="*/ 2147483647 w 76"/>
              <a:gd name="T37" fmla="*/ 2147483647 h 74"/>
              <a:gd name="T38" fmla="*/ 2147483647 w 76"/>
              <a:gd name="T39" fmla="*/ 2147483647 h 74"/>
              <a:gd name="T40" fmla="*/ 2147483647 w 76"/>
              <a:gd name="T41" fmla="*/ 2147483647 h 74"/>
              <a:gd name="T42" fmla="*/ 2147483647 w 76"/>
              <a:gd name="T43" fmla="*/ 2147483647 h 74"/>
              <a:gd name="T44" fmla="*/ 2147483647 w 76"/>
              <a:gd name="T45" fmla="*/ 2147483647 h 74"/>
              <a:gd name="T46" fmla="*/ 2147483647 w 76"/>
              <a:gd name="T47" fmla="*/ 2147483647 h 74"/>
              <a:gd name="T48" fmla="*/ 2147483647 w 76"/>
              <a:gd name="T49" fmla="*/ 2147483647 h 74"/>
              <a:gd name="T50" fmla="*/ 2147483647 w 76"/>
              <a:gd name="T51" fmla="*/ 2147483647 h 74"/>
              <a:gd name="T52" fmla="*/ 2147483647 w 76"/>
              <a:gd name="T53" fmla="*/ 2147483647 h 74"/>
              <a:gd name="T54" fmla="*/ 2147483647 w 76"/>
              <a:gd name="T55" fmla="*/ 2147483647 h 74"/>
              <a:gd name="T56" fmla="*/ 2147483647 w 76"/>
              <a:gd name="T57" fmla="*/ 2147483647 h 74"/>
              <a:gd name="T58" fmla="*/ 2147483647 w 76"/>
              <a:gd name="T59" fmla="*/ 2147483647 h 74"/>
              <a:gd name="T60" fmla="*/ 2147483647 w 76"/>
              <a:gd name="T61" fmla="*/ 2147483647 h 74"/>
              <a:gd name="T62" fmla="*/ 2147483647 w 76"/>
              <a:gd name="T63" fmla="*/ 2147483647 h 74"/>
              <a:gd name="T64" fmla="*/ 2147483647 w 76"/>
              <a:gd name="T65" fmla="*/ 2147483647 h 74"/>
              <a:gd name="T66" fmla="*/ 2147483647 w 76"/>
              <a:gd name="T67" fmla="*/ 2147483647 h 74"/>
              <a:gd name="T68" fmla="*/ 2147483647 w 76"/>
              <a:gd name="T69" fmla="*/ 2147483647 h 74"/>
              <a:gd name="T70" fmla="*/ 2147483647 w 76"/>
              <a:gd name="T71" fmla="*/ 2147483647 h 74"/>
              <a:gd name="T72" fmla="*/ 2147483647 w 76"/>
              <a:gd name="T73" fmla="*/ 2147483647 h 7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
              <a:gd name="T112" fmla="*/ 0 h 74"/>
              <a:gd name="T113" fmla="*/ 76 w 76"/>
              <a:gd name="T114" fmla="*/ 74 h 7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 h="74">
                <a:moveTo>
                  <a:pt x="48" y="50"/>
                </a:moveTo>
                <a:lnTo>
                  <a:pt x="20" y="50"/>
                </a:lnTo>
                <a:lnTo>
                  <a:pt x="16" y="62"/>
                </a:lnTo>
                <a:lnTo>
                  <a:pt x="14" y="66"/>
                </a:lnTo>
                <a:lnTo>
                  <a:pt x="14" y="68"/>
                </a:lnTo>
                <a:lnTo>
                  <a:pt x="14" y="70"/>
                </a:lnTo>
                <a:lnTo>
                  <a:pt x="16" y="72"/>
                </a:lnTo>
                <a:lnTo>
                  <a:pt x="18" y="72"/>
                </a:lnTo>
                <a:lnTo>
                  <a:pt x="22" y="72"/>
                </a:lnTo>
                <a:lnTo>
                  <a:pt x="22" y="74"/>
                </a:lnTo>
                <a:lnTo>
                  <a:pt x="0" y="74"/>
                </a:lnTo>
                <a:lnTo>
                  <a:pt x="0" y="72"/>
                </a:lnTo>
                <a:lnTo>
                  <a:pt x="4" y="72"/>
                </a:lnTo>
                <a:lnTo>
                  <a:pt x="6" y="70"/>
                </a:lnTo>
                <a:lnTo>
                  <a:pt x="8" y="66"/>
                </a:lnTo>
                <a:lnTo>
                  <a:pt x="12" y="60"/>
                </a:lnTo>
                <a:lnTo>
                  <a:pt x="38" y="0"/>
                </a:lnTo>
                <a:lnTo>
                  <a:pt x="40" y="0"/>
                </a:lnTo>
                <a:lnTo>
                  <a:pt x="64" y="60"/>
                </a:lnTo>
                <a:lnTo>
                  <a:pt x="66" y="66"/>
                </a:lnTo>
                <a:lnTo>
                  <a:pt x="70" y="70"/>
                </a:lnTo>
                <a:lnTo>
                  <a:pt x="72" y="72"/>
                </a:lnTo>
                <a:lnTo>
                  <a:pt x="76" y="72"/>
                </a:lnTo>
                <a:lnTo>
                  <a:pt x="76" y="74"/>
                </a:lnTo>
                <a:lnTo>
                  <a:pt x="48" y="74"/>
                </a:lnTo>
                <a:lnTo>
                  <a:pt x="48" y="72"/>
                </a:lnTo>
                <a:lnTo>
                  <a:pt x="52" y="72"/>
                </a:lnTo>
                <a:lnTo>
                  <a:pt x="54" y="72"/>
                </a:lnTo>
                <a:lnTo>
                  <a:pt x="54" y="70"/>
                </a:lnTo>
                <a:lnTo>
                  <a:pt x="54" y="68"/>
                </a:lnTo>
                <a:lnTo>
                  <a:pt x="54" y="64"/>
                </a:lnTo>
                <a:lnTo>
                  <a:pt x="52" y="60"/>
                </a:lnTo>
                <a:lnTo>
                  <a:pt x="48" y="50"/>
                </a:lnTo>
                <a:close/>
                <a:moveTo>
                  <a:pt x="48" y="46"/>
                </a:moveTo>
                <a:lnTo>
                  <a:pt x="36" y="18"/>
                </a:lnTo>
                <a:lnTo>
                  <a:pt x="22" y="46"/>
                </a:lnTo>
                <a:lnTo>
                  <a:pt x="48" y="46"/>
                </a:lnTo>
                <a:close/>
              </a:path>
            </a:pathLst>
          </a:custGeom>
          <a:solidFill>
            <a:srgbClr val="000000"/>
          </a:solidFill>
          <a:ln w="0">
            <a:solidFill>
              <a:srgbClr val="000000"/>
            </a:solidFill>
            <a:prstDash val="solid"/>
            <a:round/>
            <a:headEnd/>
            <a:tailEnd/>
          </a:ln>
        </p:spPr>
        <p:txBody>
          <a:bodyPr/>
          <a:lstStyle/>
          <a:p>
            <a:endParaRPr lang="en-US"/>
          </a:p>
        </p:txBody>
      </p:sp>
      <p:sp>
        <p:nvSpPr>
          <p:cNvPr id="15409" name="Freeform 56">
            <a:extLst>
              <a:ext uri="{FF2B5EF4-FFF2-40B4-BE49-F238E27FC236}">
                <a16:creationId xmlns:a16="http://schemas.microsoft.com/office/drawing/2014/main" id="{A64AED46-85FD-A34A-97C9-7EAB9A7489D7}"/>
              </a:ext>
            </a:extLst>
          </p:cNvPr>
          <p:cNvSpPr>
            <a:spLocks noEditPoints="1"/>
          </p:cNvSpPr>
          <p:nvPr/>
        </p:nvSpPr>
        <p:spPr bwMode="auto">
          <a:xfrm>
            <a:off x="2282825" y="3024188"/>
            <a:ext cx="120650" cy="114300"/>
          </a:xfrm>
          <a:custGeom>
            <a:avLst/>
            <a:gdLst>
              <a:gd name="T0" fmla="*/ 2147483647 w 76"/>
              <a:gd name="T1" fmla="*/ 2147483647 h 72"/>
              <a:gd name="T2" fmla="*/ 2147483647 w 76"/>
              <a:gd name="T3" fmla="*/ 2147483647 h 72"/>
              <a:gd name="T4" fmla="*/ 2147483647 w 76"/>
              <a:gd name="T5" fmla="*/ 2147483647 h 72"/>
              <a:gd name="T6" fmla="*/ 2147483647 w 76"/>
              <a:gd name="T7" fmla="*/ 2147483647 h 72"/>
              <a:gd name="T8" fmla="*/ 2147483647 w 76"/>
              <a:gd name="T9" fmla="*/ 2147483647 h 72"/>
              <a:gd name="T10" fmla="*/ 2147483647 w 76"/>
              <a:gd name="T11" fmla="*/ 2147483647 h 72"/>
              <a:gd name="T12" fmla="*/ 2147483647 w 76"/>
              <a:gd name="T13" fmla="*/ 2147483647 h 72"/>
              <a:gd name="T14" fmla="*/ 2147483647 w 76"/>
              <a:gd name="T15" fmla="*/ 2147483647 h 72"/>
              <a:gd name="T16" fmla="*/ 2147483647 w 76"/>
              <a:gd name="T17" fmla="*/ 2147483647 h 72"/>
              <a:gd name="T18" fmla="*/ 2147483647 w 76"/>
              <a:gd name="T19" fmla="*/ 2147483647 h 72"/>
              <a:gd name="T20" fmla="*/ 0 w 76"/>
              <a:gd name="T21" fmla="*/ 2147483647 h 72"/>
              <a:gd name="T22" fmla="*/ 0 w 76"/>
              <a:gd name="T23" fmla="*/ 2147483647 h 72"/>
              <a:gd name="T24" fmla="*/ 2147483647 w 76"/>
              <a:gd name="T25" fmla="*/ 2147483647 h 72"/>
              <a:gd name="T26" fmla="*/ 2147483647 w 76"/>
              <a:gd name="T27" fmla="*/ 2147483647 h 72"/>
              <a:gd name="T28" fmla="*/ 2147483647 w 76"/>
              <a:gd name="T29" fmla="*/ 2147483647 h 72"/>
              <a:gd name="T30" fmla="*/ 2147483647 w 76"/>
              <a:gd name="T31" fmla="*/ 2147483647 h 72"/>
              <a:gd name="T32" fmla="*/ 2147483647 w 76"/>
              <a:gd name="T33" fmla="*/ 0 h 72"/>
              <a:gd name="T34" fmla="*/ 2147483647 w 76"/>
              <a:gd name="T35" fmla="*/ 0 h 72"/>
              <a:gd name="T36" fmla="*/ 2147483647 w 76"/>
              <a:gd name="T37" fmla="*/ 2147483647 h 72"/>
              <a:gd name="T38" fmla="*/ 2147483647 w 76"/>
              <a:gd name="T39" fmla="*/ 2147483647 h 72"/>
              <a:gd name="T40" fmla="*/ 2147483647 w 76"/>
              <a:gd name="T41" fmla="*/ 2147483647 h 72"/>
              <a:gd name="T42" fmla="*/ 2147483647 w 76"/>
              <a:gd name="T43" fmla="*/ 2147483647 h 72"/>
              <a:gd name="T44" fmla="*/ 2147483647 w 76"/>
              <a:gd name="T45" fmla="*/ 2147483647 h 72"/>
              <a:gd name="T46" fmla="*/ 2147483647 w 76"/>
              <a:gd name="T47" fmla="*/ 2147483647 h 72"/>
              <a:gd name="T48" fmla="*/ 2147483647 w 76"/>
              <a:gd name="T49" fmla="*/ 2147483647 h 72"/>
              <a:gd name="T50" fmla="*/ 2147483647 w 76"/>
              <a:gd name="T51" fmla="*/ 2147483647 h 72"/>
              <a:gd name="T52" fmla="*/ 2147483647 w 76"/>
              <a:gd name="T53" fmla="*/ 2147483647 h 72"/>
              <a:gd name="T54" fmla="*/ 2147483647 w 76"/>
              <a:gd name="T55" fmla="*/ 2147483647 h 72"/>
              <a:gd name="T56" fmla="*/ 2147483647 w 76"/>
              <a:gd name="T57" fmla="*/ 2147483647 h 72"/>
              <a:gd name="T58" fmla="*/ 2147483647 w 76"/>
              <a:gd name="T59" fmla="*/ 2147483647 h 72"/>
              <a:gd name="T60" fmla="*/ 2147483647 w 76"/>
              <a:gd name="T61" fmla="*/ 2147483647 h 72"/>
              <a:gd name="T62" fmla="*/ 2147483647 w 76"/>
              <a:gd name="T63" fmla="*/ 2147483647 h 72"/>
              <a:gd name="T64" fmla="*/ 2147483647 w 76"/>
              <a:gd name="T65" fmla="*/ 2147483647 h 72"/>
              <a:gd name="T66" fmla="*/ 2147483647 w 76"/>
              <a:gd name="T67" fmla="*/ 2147483647 h 72"/>
              <a:gd name="T68" fmla="*/ 2147483647 w 76"/>
              <a:gd name="T69" fmla="*/ 2147483647 h 72"/>
              <a:gd name="T70" fmla="*/ 2147483647 w 76"/>
              <a:gd name="T71" fmla="*/ 2147483647 h 72"/>
              <a:gd name="T72" fmla="*/ 2147483647 w 76"/>
              <a:gd name="T73" fmla="*/ 2147483647 h 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
              <a:gd name="T112" fmla="*/ 0 h 72"/>
              <a:gd name="T113" fmla="*/ 76 w 76"/>
              <a:gd name="T114" fmla="*/ 72 h 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 h="72">
                <a:moveTo>
                  <a:pt x="50" y="48"/>
                </a:moveTo>
                <a:lnTo>
                  <a:pt x="22" y="48"/>
                </a:lnTo>
                <a:lnTo>
                  <a:pt x="16" y="60"/>
                </a:lnTo>
                <a:lnTo>
                  <a:pt x="14" y="64"/>
                </a:lnTo>
                <a:lnTo>
                  <a:pt x="14" y="66"/>
                </a:lnTo>
                <a:lnTo>
                  <a:pt x="14" y="68"/>
                </a:lnTo>
                <a:lnTo>
                  <a:pt x="16" y="70"/>
                </a:lnTo>
                <a:lnTo>
                  <a:pt x="18" y="70"/>
                </a:lnTo>
                <a:lnTo>
                  <a:pt x="22" y="72"/>
                </a:lnTo>
                <a:lnTo>
                  <a:pt x="0" y="72"/>
                </a:lnTo>
                <a:lnTo>
                  <a:pt x="4" y="70"/>
                </a:lnTo>
                <a:lnTo>
                  <a:pt x="6" y="70"/>
                </a:lnTo>
                <a:lnTo>
                  <a:pt x="10" y="64"/>
                </a:lnTo>
                <a:lnTo>
                  <a:pt x="12" y="58"/>
                </a:lnTo>
                <a:lnTo>
                  <a:pt x="38" y="0"/>
                </a:lnTo>
                <a:lnTo>
                  <a:pt x="40" y="0"/>
                </a:lnTo>
                <a:lnTo>
                  <a:pt x="64" y="58"/>
                </a:lnTo>
                <a:lnTo>
                  <a:pt x="68" y="66"/>
                </a:lnTo>
                <a:lnTo>
                  <a:pt x="70" y="68"/>
                </a:lnTo>
                <a:lnTo>
                  <a:pt x="72" y="70"/>
                </a:lnTo>
                <a:lnTo>
                  <a:pt x="76" y="72"/>
                </a:lnTo>
                <a:lnTo>
                  <a:pt x="48" y="72"/>
                </a:lnTo>
                <a:lnTo>
                  <a:pt x="52" y="70"/>
                </a:lnTo>
                <a:lnTo>
                  <a:pt x="54" y="70"/>
                </a:lnTo>
                <a:lnTo>
                  <a:pt x="56" y="68"/>
                </a:lnTo>
                <a:lnTo>
                  <a:pt x="56" y="66"/>
                </a:lnTo>
                <a:lnTo>
                  <a:pt x="56" y="64"/>
                </a:lnTo>
                <a:lnTo>
                  <a:pt x="54" y="58"/>
                </a:lnTo>
                <a:lnTo>
                  <a:pt x="50" y="48"/>
                </a:lnTo>
                <a:close/>
                <a:moveTo>
                  <a:pt x="48" y="46"/>
                </a:moveTo>
                <a:lnTo>
                  <a:pt x="36" y="16"/>
                </a:lnTo>
                <a:lnTo>
                  <a:pt x="22" y="46"/>
                </a:lnTo>
                <a:lnTo>
                  <a:pt x="48" y="46"/>
                </a:lnTo>
                <a:close/>
              </a:path>
            </a:pathLst>
          </a:custGeom>
          <a:solidFill>
            <a:srgbClr val="000000"/>
          </a:solidFill>
          <a:ln w="0">
            <a:solidFill>
              <a:srgbClr val="000000"/>
            </a:solidFill>
            <a:prstDash val="solid"/>
            <a:round/>
            <a:headEnd/>
            <a:tailEnd/>
          </a:ln>
        </p:spPr>
        <p:txBody>
          <a:bodyPr/>
          <a:lstStyle/>
          <a:p>
            <a:endParaRPr lang="en-US"/>
          </a:p>
        </p:txBody>
      </p:sp>
      <p:sp>
        <p:nvSpPr>
          <p:cNvPr id="15410" name="Freeform 57">
            <a:extLst>
              <a:ext uri="{FF2B5EF4-FFF2-40B4-BE49-F238E27FC236}">
                <a16:creationId xmlns:a16="http://schemas.microsoft.com/office/drawing/2014/main" id="{9AE03AF6-D38F-CA4E-B4F8-79A10DC61566}"/>
              </a:ext>
            </a:extLst>
          </p:cNvPr>
          <p:cNvSpPr>
            <a:spLocks noEditPoints="1"/>
          </p:cNvSpPr>
          <p:nvPr/>
        </p:nvSpPr>
        <p:spPr bwMode="auto">
          <a:xfrm>
            <a:off x="2454275" y="3062288"/>
            <a:ext cx="88900" cy="34925"/>
          </a:xfrm>
          <a:custGeom>
            <a:avLst/>
            <a:gdLst>
              <a:gd name="T0" fmla="*/ 0 w 56"/>
              <a:gd name="T1" fmla="*/ 0 h 22"/>
              <a:gd name="T2" fmla="*/ 2147483647 w 56"/>
              <a:gd name="T3" fmla="*/ 0 h 22"/>
              <a:gd name="T4" fmla="*/ 2147483647 w 56"/>
              <a:gd name="T5" fmla="*/ 2147483647 h 22"/>
              <a:gd name="T6" fmla="*/ 0 w 56"/>
              <a:gd name="T7" fmla="*/ 2147483647 h 22"/>
              <a:gd name="T8" fmla="*/ 0 w 56"/>
              <a:gd name="T9" fmla="*/ 0 h 22"/>
              <a:gd name="T10" fmla="*/ 0 w 56"/>
              <a:gd name="T11" fmla="*/ 2147483647 h 22"/>
              <a:gd name="T12" fmla="*/ 2147483647 w 56"/>
              <a:gd name="T13" fmla="*/ 2147483647 h 22"/>
              <a:gd name="T14" fmla="*/ 2147483647 w 56"/>
              <a:gd name="T15" fmla="*/ 2147483647 h 22"/>
              <a:gd name="T16" fmla="*/ 0 w 56"/>
              <a:gd name="T17" fmla="*/ 2147483647 h 22"/>
              <a:gd name="T18" fmla="*/ 0 w 56"/>
              <a:gd name="T19" fmla="*/ 2147483647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22"/>
              <a:gd name="T32" fmla="*/ 56 w 56"/>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22">
                <a:moveTo>
                  <a:pt x="0" y="0"/>
                </a:moveTo>
                <a:lnTo>
                  <a:pt x="56" y="0"/>
                </a:lnTo>
                <a:lnTo>
                  <a:pt x="56" y="4"/>
                </a:lnTo>
                <a:lnTo>
                  <a:pt x="0" y="4"/>
                </a:lnTo>
                <a:lnTo>
                  <a:pt x="0" y="0"/>
                </a:lnTo>
                <a:close/>
                <a:moveTo>
                  <a:pt x="0" y="18"/>
                </a:moveTo>
                <a:lnTo>
                  <a:pt x="56" y="18"/>
                </a:lnTo>
                <a:lnTo>
                  <a:pt x="56" y="22"/>
                </a:lnTo>
                <a:lnTo>
                  <a:pt x="0" y="22"/>
                </a:lnTo>
                <a:lnTo>
                  <a:pt x="0" y="18"/>
                </a:lnTo>
                <a:close/>
              </a:path>
            </a:pathLst>
          </a:custGeom>
          <a:solidFill>
            <a:srgbClr val="000000"/>
          </a:solidFill>
          <a:ln w="0">
            <a:solidFill>
              <a:srgbClr val="000000"/>
            </a:solidFill>
            <a:prstDash val="solid"/>
            <a:round/>
            <a:headEnd/>
            <a:tailEnd/>
          </a:ln>
        </p:spPr>
        <p:txBody>
          <a:bodyPr/>
          <a:lstStyle/>
          <a:p>
            <a:endParaRPr lang="en-US"/>
          </a:p>
        </p:txBody>
      </p:sp>
      <p:sp>
        <p:nvSpPr>
          <p:cNvPr id="15411" name="Freeform 58">
            <a:extLst>
              <a:ext uri="{FF2B5EF4-FFF2-40B4-BE49-F238E27FC236}">
                <a16:creationId xmlns:a16="http://schemas.microsoft.com/office/drawing/2014/main" id="{C4952BBE-21F9-F54D-9D68-4782B58BD180}"/>
              </a:ext>
            </a:extLst>
          </p:cNvPr>
          <p:cNvSpPr>
            <a:spLocks noEditPoints="1"/>
          </p:cNvSpPr>
          <p:nvPr/>
        </p:nvSpPr>
        <p:spPr bwMode="auto">
          <a:xfrm>
            <a:off x="2597150" y="3024188"/>
            <a:ext cx="69850" cy="117475"/>
          </a:xfrm>
          <a:custGeom>
            <a:avLst/>
            <a:gdLst>
              <a:gd name="T0" fmla="*/ 0 w 44"/>
              <a:gd name="T1" fmla="*/ 2147483647 h 74"/>
              <a:gd name="T2" fmla="*/ 0 w 44"/>
              <a:gd name="T3" fmla="*/ 2147483647 h 74"/>
              <a:gd name="T4" fmla="*/ 2147483647 w 44"/>
              <a:gd name="T5" fmla="*/ 2147483647 h 74"/>
              <a:gd name="T6" fmla="*/ 2147483647 w 44"/>
              <a:gd name="T7" fmla="*/ 2147483647 h 74"/>
              <a:gd name="T8" fmla="*/ 2147483647 w 44"/>
              <a:gd name="T9" fmla="*/ 2147483647 h 74"/>
              <a:gd name="T10" fmla="*/ 2147483647 w 44"/>
              <a:gd name="T11" fmla="*/ 2147483647 h 74"/>
              <a:gd name="T12" fmla="*/ 2147483647 w 44"/>
              <a:gd name="T13" fmla="*/ 2147483647 h 74"/>
              <a:gd name="T14" fmla="*/ 2147483647 w 44"/>
              <a:gd name="T15" fmla="*/ 2147483647 h 74"/>
              <a:gd name="T16" fmla="*/ 2147483647 w 44"/>
              <a:gd name="T17" fmla="*/ 2147483647 h 74"/>
              <a:gd name="T18" fmla="*/ 2147483647 w 44"/>
              <a:gd name="T19" fmla="*/ 2147483647 h 74"/>
              <a:gd name="T20" fmla="*/ 2147483647 w 44"/>
              <a:gd name="T21" fmla="*/ 2147483647 h 74"/>
              <a:gd name="T22" fmla="*/ 2147483647 w 44"/>
              <a:gd name="T23" fmla="*/ 2147483647 h 74"/>
              <a:gd name="T24" fmla="*/ 2147483647 w 44"/>
              <a:gd name="T25" fmla="*/ 2147483647 h 74"/>
              <a:gd name="T26" fmla="*/ 0 w 44"/>
              <a:gd name="T27" fmla="*/ 2147483647 h 74"/>
              <a:gd name="T28" fmla="*/ 0 w 44"/>
              <a:gd name="T29" fmla="*/ 2147483647 h 74"/>
              <a:gd name="T30" fmla="*/ 0 w 44"/>
              <a:gd name="T31" fmla="*/ 2147483647 h 74"/>
              <a:gd name="T32" fmla="*/ 2147483647 w 44"/>
              <a:gd name="T33" fmla="*/ 2147483647 h 74"/>
              <a:gd name="T34" fmla="*/ 2147483647 w 44"/>
              <a:gd name="T35" fmla="*/ 2147483647 h 74"/>
              <a:gd name="T36" fmla="*/ 2147483647 w 44"/>
              <a:gd name="T37" fmla="*/ 0 h 74"/>
              <a:gd name="T38" fmla="*/ 2147483647 w 44"/>
              <a:gd name="T39" fmla="*/ 0 h 74"/>
              <a:gd name="T40" fmla="*/ 2147483647 w 44"/>
              <a:gd name="T41" fmla="*/ 0 h 74"/>
              <a:gd name="T42" fmla="*/ 2147483647 w 44"/>
              <a:gd name="T43" fmla="*/ 2147483647 h 74"/>
              <a:gd name="T44" fmla="*/ 2147483647 w 44"/>
              <a:gd name="T45" fmla="*/ 2147483647 h 74"/>
              <a:gd name="T46" fmla="*/ 2147483647 w 44"/>
              <a:gd name="T47" fmla="*/ 2147483647 h 74"/>
              <a:gd name="T48" fmla="*/ 2147483647 w 44"/>
              <a:gd name="T49" fmla="*/ 2147483647 h 74"/>
              <a:gd name="T50" fmla="*/ 2147483647 w 44"/>
              <a:gd name="T51" fmla="*/ 2147483647 h 74"/>
              <a:gd name="T52" fmla="*/ 2147483647 w 44"/>
              <a:gd name="T53" fmla="*/ 2147483647 h 74"/>
              <a:gd name="T54" fmla="*/ 2147483647 w 44"/>
              <a:gd name="T55" fmla="*/ 2147483647 h 74"/>
              <a:gd name="T56" fmla="*/ 2147483647 w 44"/>
              <a:gd name="T57" fmla="*/ 2147483647 h 74"/>
              <a:gd name="T58" fmla="*/ 2147483647 w 44"/>
              <a:gd name="T59" fmla="*/ 2147483647 h 74"/>
              <a:gd name="T60" fmla="*/ 2147483647 w 44"/>
              <a:gd name="T61" fmla="*/ 2147483647 h 74"/>
              <a:gd name="T62" fmla="*/ 2147483647 w 44"/>
              <a:gd name="T63" fmla="*/ 2147483647 h 74"/>
              <a:gd name="T64" fmla="*/ 2147483647 w 44"/>
              <a:gd name="T65" fmla="*/ 2147483647 h 74"/>
              <a:gd name="T66" fmla="*/ 0 w 44"/>
              <a:gd name="T67" fmla="*/ 2147483647 h 74"/>
              <a:gd name="T68" fmla="*/ 2147483647 w 44"/>
              <a:gd name="T69" fmla="*/ 2147483647 h 74"/>
              <a:gd name="T70" fmla="*/ 2147483647 w 44"/>
              <a:gd name="T71" fmla="*/ 2147483647 h 74"/>
              <a:gd name="T72" fmla="*/ 2147483647 w 44"/>
              <a:gd name="T73" fmla="*/ 2147483647 h 74"/>
              <a:gd name="T74" fmla="*/ 2147483647 w 44"/>
              <a:gd name="T75" fmla="*/ 2147483647 h 74"/>
              <a:gd name="T76" fmla="*/ 2147483647 w 44"/>
              <a:gd name="T77" fmla="*/ 2147483647 h 74"/>
              <a:gd name="T78" fmla="*/ 2147483647 w 44"/>
              <a:gd name="T79" fmla="*/ 2147483647 h 74"/>
              <a:gd name="T80" fmla="*/ 2147483647 w 44"/>
              <a:gd name="T81" fmla="*/ 2147483647 h 74"/>
              <a:gd name="T82" fmla="*/ 2147483647 w 44"/>
              <a:gd name="T83" fmla="*/ 2147483647 h 74"/>
              <a:gd name="T84" fmla="*/ 2147483647 w 44"/>
              <a:gd name="T85" fmla="*/ 2147483647 h 74"/>
              <a:gd name="T86" fmla="*/ 2147483647 w 44"/>
              <a:gd name="T87" fmla="*/ 2147483647 h 74"/>
              <a:gd name="T88" fmla="*/ 2147483647 w 44"/>
              <a:gd name="T89" fmla="*/ 2147483647 h 74"/>
              <a:gd name="T90" fmla="*/ 2147483647 w 44"/>
              <a:gd name="T91" fmla="*/ 2147483647 h 74"/>
              <a:gd name="T92" fmla="*/ 2147483647 w 44"/>
              <a:gd name="T93" fmla="*/ 2147483647 h 74"/>
              <a:gd name="T94" fmla="*/ 2147483647 w 44"/>
              <a:gd name="T95" fmla="*/ 2147483647 h 74"/>
              <a:gd name="T96" fmla="*/ 2147483647 w 44"/>
              <a:gd name="T97" fmla="*/ 2147483647 h 74"/>
              <a:gd name="T98" fmla="*/ 2147483647 w 44"/>
              <a:gd name="T99" fmla="*/ 2147483647 h 74"/>
              <a:gd name="T100" fmla="*/ 2147483647 w 44"/>
              <a:gd name="T101" fmla="*/ 2147483647 h 74"/>
              <a:gd name="T102" fmla="*/ 2147483647 w 44"/>
              <a:gd name="T103" fmla="*/ 2147483647 h 74"/>
              <a:gd name="T104" fmla="*/ 2147483647 w 44"/>
              <a:gd name="T105" fmla="*/ 2147483647 h 74"/>
              <a:gd name="T106" fmla="*/ 2147483647 w 44"/>
              <a:gd name="T107" fmla="*/ 2147483647 h 74"/>
              <a:gd name="T108" fmla="*/ 2147483647 w 44"/>
              <a:gd name="T109" fmla="*/ 2147483647 h 74"/>
              <a:gd name="T110" fmla="*/ 2147483647 w 44"/>
              <a:gd name="T111" fmla="*/ 2147483647 h 7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4"/>
              <a:gd name="T169" fmla="*/ 0 h 74"/>
              <a:gd name="T170" fmla="*/ 44 w 44"/>
              <a:gd name="T171" fmla="*/ 74 h 7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4" h="74">
                <a:moveTo>
                  <a:pt x="0" y="74"/>
                </a:moveTo>
                <a:lnTo>
                  <a:pt x="0" y="72"/>
                </a:lnTo>
                <a:lnTo>
                  <a:pt x="8" y="72"/>
                </a:lnTo>
                <a:lnTo>
                  <a:pt x="14" y="70"/>
                </a:lnTo>
                <a:lnTo>
                  <a:pt x="20" y="64"/>
                </a:lnTo>
                <a:lnTo>
                  <a:pt x="24" y="58"/>
                </a:lnTo>
                <a:lnTo>
                  <a:pt x="30" y="50"/>
                </a:lnTo>
                <a:lnTo>
                  <a:pt x="32" y="40"/>
                </a:lnTo>
                <a:lnTo>
                  <a:pt x="24" y="44"/>
                </a:lnTo>
                <a:lnTo>
                  <a:pt x="18" y="46"/>
                </a:lnTo>
                <a:lnTo>
                  <a:pt x="10" y="44"/>
                </a:lnTo>
                <a:lnTo>
                  <a:pt x="4" y="40"/>
                </a:lnTo>
                <a:lnTo>
                  <a:pt x="2" y="36"/>
                </a:lnTo>
                <a:lnTo>
                  <a:pt x="0" y="30"/>
                </a:lnTo>
                <a:lnTo>
                  <a:pt x="0" y="24"/>
                </a:lnTo>
                <a:lnTo>
                  <a:pt x="0" y="16"/>
                </a:lnTo>
                <a:lnTo>
                  <a:pt x="4" y="8"/>
                </a:lnTo>
                <a:lnTo>
                  <a:pt x="10" y="4"/>
                </a:lnTo>
                <a:lnTo>
                  <a:pt x="16" y="0"/>
                </a:lnTo>
                <a:lnTo>
                  <a:pt x="22" y="0"/>
                </a:lnTo>
                <a:lnTo>
                  <a:pt x="28" y="0"/>
                </a:lnTo>
                <a:lnTo>
                  <a:pt x="32" y="2"/>
                </a:lnTo>
                <a:lnTo>
                  <a:pt x="36" y="6"/>
                </a:lnTo>
                <a:lnTo>
                  <a:pt x="40" y="14"/>
                </a:lnTo>
                <a:lnTo>
                  <a:pt x="44" y="20"/>
                </a:lnTo>
                <a:lnTo>
                  <a:pt x="44" y="28"/>
                </a:lnTo>
                <a:lnTo>
                  <a:pt x="42" y="40"/>
                </a:lnTo>
                <a:lnTo>
                  <a:pt x="38" y="50"/>
                </a:lnTo>
                <a:lnTo>
                  <a:pt x="34" y="58"/>
                </a:lnTo>
                <a:lnTo>
                  <a:pt x="28" y="64"/>
                </a:lnTo>
                <a:lnTo>
                  <a:pt x="22" y="68"/>
                </a:lnTo>
                <a:lnTo>
                  <a:pt x="14" y="72"/>
                </a:lnTo>
                <a:lnTo>
                  <a:pt x="4" y="74"/>
                </a:lnTo>
                <a:lnTo>
                  <a:pt x="0" y="74"/>
                </a:lnTo>
                <a:close/>
                <a:moveTo>
                  <a:pt x="34" y="36"/>
                </a:moveTo>
                <a:lnTo>
                  <a:pt x="34" y="30"/>
                </a:lnTo>
                <a:lnTo>
                  <a:pt x="34" y="26"/>
                </a:lnTo>
                <a:lnTo>
                  <a:pt x="34" y="20"/>
                </a:lnTo>
                <a:lnTo>
                  <a:pt x="32" y="14"/>
                </a:lnTo>
                <a:lnTo>
                  <a:pt x="30" y="10"/>
                </a:lnTo>
                <a:lnTo>
                  <a:pt x="28" y="6"/>
                </a:lnTo>
                <a:lnTo>
                  <a:pt x="24" y="4"/>
                </a:lnTo>
                <a:lnTo>
                  <a:pt x="20" y="2"/>
                </a:lnTo>
                <a:lnTo>
                  <a:pt x="16" y="4"/>
                </a:lnTo>
                <a:lnTo>
                  <a:pt x="12" y="6"/>
                </a:lnTo>
                <a:lnTo>
                  <a:pt x="10" y="12"/>
                </a:lnTo>
                <a:lnTo>
                  <a:pt x="10" y="20"/>
                </a:lnTo>
                <a:lnTo>
                  <a:pt x="10" y="26"/>
                </a:lnTo>
                <a:lnTo>
                  <a:pt x="12" y="32"/>
                </a:lnTo>
                <a:lnTo>
                  <a:pt x="14" y="36"/>
                </a:lnTo>
                <a:lnTo>
                  <a:pt x="18" y="40"/>
                </a:lnTo>
                <a:lnTo>
                  <a:pt x="22" y="40"/>
                </a:lnTo>
                <a:lnTo>
                  <a:pt x="24" y="40"/>
                </a:lnTo>
                <a:lnTo>
                  <a:pt x="28" y="40"/>
                </a:lnTo>
                <a:lnTo>
                  <a:pt x="30" y="38"/>
                </a:lnTo>
                <a:lnTo>
                  <a:pt x="34" y="36"/>
                </a:lnTo>
                <a:close/>
              </a:path>
            </a:pathLst>
          </a:custGeom>
          <a:solidFill>
            <a:srgbClr val="000000"/>
          </a:solidFill>
          <a:ln w="0">
            <a:solidFill>
              <a:srgbClr val="000000"/>
            </a:solidFill>
            <a:prstDash val="solid"/>
            <a:round/>
            <a:headEnd/>
            <a:tailEnd/>
          </a:ln>
        </p:spPr>
        <p:txBody>
          <a:bodyPr/>
          <a:lstStyle/>
          <a:p>
            <a:endParaRPr lang="en-US"/>
          </a:p>
        </p:txBody>
      </p:sp>
      <p:sp>
        <p:nvSpPr>
          <p:cNvPr id="15412" name="Freeform 59">
            <a:extLst>
              <a:ext uri="{FF2B5EF4-FFF2-40B4-BE49-F238E27FC236}">
                <a16:creationId xmlns:a16="http://schemas.microsoft.com/office/drawing/2014/main" id="{9C845D3E-B2B6-A140-9AFD-65C5CCE4CEBA}"/>
              </a:ext>
            </a:extLst>
          </p:cNvPr>
          <p:cNvSpPr>
            <a:spLocks/>
          </p:cNvSpPr>
          <p:nvPr/>
        </p:nvSpPr>
        <p:spPr bwMode="auto">
          <a:xfrm>
            <a:off x="2682875" y="3024188"/>
            <a:ext cx="63500" cy="117475"/>
          </a:xfrm>
          <a:custGeom>
            <a:avLst/>
            <a:gdLst>
              <a:gd name="T0" fmla="*/ 2147483647 w 40"/>
              <a:gd name="T1" fmla="*/ 0 h 74"/>
              <a:gd name="T2" fmla="*/ 2147483647 w 40"/>
              <a:gd name="T3" fmla="*/ 2147483647 h 74"/>
              <a:gd name="T4" fmla="*/ 2147483647 w 40"/>
              <a:gd name="T5" fmla="*/ 2147483647 h 74"/>
              <a:gd name="T6" fmla="*/ 2147483647 w 40"/>
              <a:gd name="T7" fmla="*/ 2147483647 h 74"/>
              <a:gd name="T8" fmla="*/ 2147483647 w 40"/>
              <a:gd name="T9" fmla="*/ 2147483647 h 74"/>
              <a:gd name="T10" fmla="*/ 2147483647 w 40"/>
              <a:gd name="T11" fmla="*/ 2147483647 h 74"/>
              <a:gd name="T12" fmla="*/ 2147483647 w 40"/>
              <a:gd name="T13" fmla="*/ 2147483647 h 74"/>
              <a:gd name="T14" fmla="*/ 2147483647 w 40"/>
              <a:gd name="T15" fmla="*/ 2147483647 h 74"/>
              <a:gd name="T16" fmla="*/ 2147483647 w 40"/>
              <a:gd name="T17" fmla="*/ 2147483647 h 74"/>
              <a:gd name="T18" fmla="*/ 2147483647 w 40"/>
              <a:gd name="T19" fmla="*/ 2147483647 h 74"/>
              <a:gd name="T20" fmla="*/ 2147483647 w 40"/>
              <a:gd name="T21" fmla="*/ 2147483647 h 74"/>
              <a:gd name="T22" fmla="*/ 2147483647 w 40"/>
              <a:gd name="T23" fmla="*/ 2147483647 h 74"/>
              <a:gd name="T24" fmla="*/ 2147483647 w 40"/>
              <a:gd name="T25" fmla="*/ 2147483647 h 74"/>
              <a:gd name="T26" fmla="*/ 2147483647 w 40"/>
              <a:gd name="T27" fmla="*/ 2147483647 h 74"/>
              <a:gd name="T28" fmla="*/ 2147483647 w 40"/>
              <a:gd name="T29" fmla="*/ 2147483647 h 74"/>
              <a:gd name="T30" fmla="*/ 2147483647 w 40"/>
              <a:gd name="T31" fmla="*/ 2147483647 h 74"/>
              <a:gd name="T32" fmla="*/ 2147483647 w 40"/>
              <a:gd name="T33" fmla="*/ 2147483647 h 74"/>
              <a:gd name="T34" fmla="*/ 2147483647 w 40"/>
              <a:gd name="T35" fmla="*/ 2147483647 h 74"/>
              <a:gd name="T36" fmla="*/ 2147483647 w 40"/>
              <a:gd name="T37" fmla="*/ 2147483647 h 74"/>
              <a:gd name="T38" fmla="*/ 2147483647 w 40"/>
              <a:gd name="T39" fmla="*/ 2147483647 h 74"/>
              <a:gd name="T40" fmla="*/ 2147483647 w 40"/>
              <a:gd name="T41" fmla="*/ 2147483647 h 74"/>
              <a:gd name="T42" fmla="*/ 0 w 40"/>
              <a:gd name="T43" fmla="*/ 2147483647 h 74"/>
              <a:gd name="T44" fmla="*/ 0 w 40"/>
              <a:gd name="T45" fmla="*/ 2147483647 h 74"/>
              <a:gd name="T46" fmla="*/ 2147483647 w 40"/>
              <a:gd name="T47" fmla="*/ 2147483647 h 74"/>
              <a:gd name="T48" fmla="*/ 2147483647 w 40"/>
              <a:gd name="T49" fmla="*/ 2147483647 h 74"/>
              <a:gd name="T50" fmla="*/ 2147483647 w 40"/>
              <a:gd name="T51" fmla="*/ 2147483647 h 74"/>
              <a:gd name="T52" fmla="*/ 2147483647 w 40"/>
              <a:gd name="T53" fmla="*/ 2147483647 h 74"/>
              <a:gd name="T54" fmla="*/ 2147483647 w 40"/>
              <a:gd name="T55" fmla="*/ 2147483647 h 74"/>
              <a:gd name="T56" fmla="*/ 2147483647 w 40"/>
              <a:gd name="T57" fmla="*/ 2147483647 h 74"/>
              <a:gd name="T58" fmla="*/ 2147483647 w 40"/>
              <a:gd name="T59" fmla="*/ 2147483647 h 74"/>
              <a:gd name="T60" fmla="*/ 2147483647 w 40"/>
              <a:gd name="T61" fmla="*/ 2147483647 h 74"/>
              <a:gd name="T62" fmla="*/ 2147483647 w 40"/>
              <a:gd name="T63" fmla="*/ 2147483647 h 74"/>
              <a:gd name="T64" fmla="*/ 2147483647 w 40"/>
              <a:gd name="T65" fmla="*/ 2147483647 h 74"/>
              <a:gd name="T66" fmla="*/ 2147483647 w 40"/>
              <a:gd name="T67" fmla="*/ 2147483647 h 74"/>
              <a:gd name="T68" fmla="*/ 2147483647 w 40"/>
              <a:gd name="T69" fmla="*/ 2147483647 h 74"/>
              <a:gd name="T70" fmla="*/ 2147483647 w 40"/>
              <a:gd name="T71" fmla="*/ 2147483647 h 74"/>
              <a:gd name="T72" fmla="*/ 2147483647 w 40"/>
              <a:gd name="T73" fmla="*/ 2147483647 h 74"/>
              <a:gd name="T74" fmla="*/ 2147483647 w 40"/>
              <a:gd name="T75" fmla="*/ 2147483647 h 74"/>
              <a:gd name="T76" fmla="*/ 2147483647 w 40"/>
              <a:gd name="T77" fmla="*/ 2147483647 h 74"/>
              <a:gd name="T78" fmla="*/ 2147483647 w 40"/>
              <a:gd name="T79" fmla="*/ 2147483647 h 74"/>
              <a:gd name="T80" fmla="*/ 2147483647 w 40"/>
              <a:gd name="T81" fmla="*/ 2147483647 h 74"/>
              <a:gd name="T82" fmla="*/ 2147483647 w 40"/>
              <a:gd name="T83" fmla="*/ 2147483647 h 74"/>
              <a:gd name="T84" fmla="*/ 2147483647 w 40"/>
              <a:gd name="T85" fmla="*/ 0 h 74"/>
              <a:gd name="T86" fmla="*/ 2147483647 w 40"/>
              <a:gd name="T87" fmla="*/ 0 h 7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
              <a:gd name="T133" fmla="*/ 0 h 74"/>
              <a:gd name="T134" fmla="*/ 40 w 40"/>
              <a:gd name="T135" fmla="*/ 74 h 7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 h="74">
                <a:moveTo>
                  <a:pt x="40" y="0"/>
                </a:moveTo>
                <a:lnTo>
                  <a:pt x="36" y="10"/>
                </a:lnTo>
                <a:lnTo>
                  <a:pt x="16" y="10"/>
                </a:lnTo>
                <a:lnTo>
                  <a:pt x="10" y="20"/>
                </a:lnTo>
                <a:lnTo>
                  <a:pt x="20" y="22"/>
                </a:lnTo>
                <a:lnTo>
                  <a:pt x="28" y="26"/>
                </a:lnTo>
                <a:lnTo>
                  <a:pt x="34" y="30"/>
                </a:lnTo>
                <a:lnTo>
                  <a:pt x="36" y="34"/>
                </a:lnTo>
                <a:lnTo>
                  <a:pt x="40" y="40"/>
                </a:lnTo>
                <a:lnTo>
                  <a:pt x="40" y="46"/>
                </a:lnTo>
                <a:lnTo>
                  <a:pt x="40" y="52"/>
                </a:lnTo>
                <a:lnTo>
                  <a:pt x="38" y="58"/>
                </a:lnTo>
                <a:lnTo>
                  <a:pt x="36" y="62"/>
                </a:lnTo>
                <a:lnTo>
                  <a:pt x="32" y="66"/>
                </a:lnTo>
                <a:lnTo>
                  <a:pt x="28" y="68"/>
                </a:lnTo>
                <a:lnTo>
                  <a:pt x="24" y="70"/>
                </a:lnTo>
                <a:lnTo>
                  <a:pt x="18" y="72"/>
                </a:lnTo>
                <a:lnTo>
                  <a:pt x="12" y="74"/>
                </a:lnTo>
                <a:lnTo>
                  <a:pt x="8" y="74"/>
                </a:lnTo>
                <a:lnTo>
                  <a:pt x="4" y="72"/>
                </a:lnTo>
                <a:lnTo>
                  <a:pt x="2" y="70"/>
                </a:lnTo>
                <a:lnTo>
                  <a:pt x="0" y="66"/>
                </a:lnTo>
                <a:lnTo>
                  <a:pt x="2" y="64"/>
                </a:lnTo>
                <a:lnTo>
                  <a:pt x="4" y="64"/>
                </a:lnTo>
                <a:lnTo>
                  <a:pt x="4" y="62"/>
                </a:lnTo>
                <a:lnTo>
                  <a:pt x="6" y="64"/>
                </a:lnTo>
                <a:lnTo>
                  <a:pt x="8" y="64"/>
                </a:lnTo>
                <a:lnTo>
                  <a:pt x="10" y="66"/>
                </a:lnTo>
                <a:lnTo>
                  <a:pt x="14" y="68"/>
                </a:lnTo>
                <a:lnTo>
                  <a:pt x="18" y="68"/>
                </a:lnTo>
                <a:lnTo>
                  <a:pt x="24" y="66"/>
                </a:lnTo>
                <a:lnTo>
                  <a:pt x="28" y="64"/>
                </a:lnTo>
                <a:lnTo>
                  <a:pt x="32" y="58"/>
                </a:lnTo>
                <a:lnTo>
                  <a:pt x="34" y="52"/>
                </a:lnTo>
                <a:lnTo>
                  <a:pt x="32" y="46"/>
                </a:lnTo>
                <a:lnTo>
                  <a:pt x="30" y="40"/>
                </a:lnTo>
                <a:lnTo>
                  <a:pt x="24" y="36"/>
                </a:lnTo>
                <a:lnTo>
                  <a:pt x="18" y="32"/>
                </a:lnTo>
                <a:lnTo>
                  <a:pt x="12" y="30"/>
                </a:lnTo>
                <a:lnTo>
                  <a:pt x="2" y="28"/>
                </a:lnTo>
                <a:lnTo>
                  <a:pt x="16" y="0"/>
                </a:lnTo>
                <a:lnTo>
                  <a:pt x="40" y="0"/>
                </a:lnTo>
                <a:close/>
              </a:path>
            </a:pathLst>
          </a:custGeom>
          <a:solidFill>
            <a:srgbClr val="000000"/>
          </a:solidFill>
          <a:ln w="0">
            <a:solidFill>
              <a:srgbClr val="000000"/>
            </a:solidFill>
            <a:prstDash val="solid"/>
            <a:round/>
            <a:headEnd/>
            <a:tailEnd/>
          </a:ln>
        </p:spPr>
        <p:txBody>
          <a:bodyPr/>
          <a:lstStyle/>
          <a:p>
            <a:endParaRPr lang="en-US"/>
          </a:p>
        </p:txBody>
      </p:sp>
      <p:sp>
        <p:nvSpPr>
          <p:cNvPr id="15413" name="Freeform 60">
            <a:extLst>
              <a:ext uri="{FF2B5EF4-FFF2-40B4-BE49-F238E27FC236}">
                <a16:creationId xmlns:a16="http://schemas.microsoft.com/office/drawing/2014/main" id="{A9DE79A2-A245-FC4C-8112-DD93F3A5F67C}"/>
              </a:ext>
            </a:extLst>
          </p:cNvPr>
          <p:cNvSpPr>
            <a:spLocks noEditPoints="1"/>
          </p:cNvSpPr>
          <p:nvPr/>
        </p:nvSpPr>
        <p:spPr bwMode="auto">
          <a:xfrm>
            <a:off x="2768600" y="3024188"/>
            <a:ext cx="69850" cy="117475"/>
          </a:xfrm>
          <a:custGeom>
            <a:avLst/>
            <a:gdLst>
              <a:gd name="T0" fmla="*/ 0 w 44"/>
              <a:gd name="T1" fmla="*/ 2147483647 h 74"/>
              <a:gd name="T2" fmla="*/ 0 w 44"/>
              <a:gd name="T3" fmla="*/ 2147483647 h 74"/>
              <a:gd name="T4" fmla="*/ 2147483647 w 44"/>
              <a:gd name="T5" fmla="*/ 2147483647 h 74"/>
              <a:gd name="T6" fmla="*/ 2147483647 w 44"/>
              <a:gd name="T7" fmla="*/ 2147483647 h 74"/>
              <a:gd name="T8" fmla="*/ 2147483647 w 44"/>
              <a:gd name="T9" fmla="*/ 2147483647 h 74"/>
              <a:gd name="T10" fmla="*/ 2147483647 w 44"/>
              <a:gd name="T11" fmla="*/ 0 h 74"/>
              <a:gd name="T12" fmla="*/ 2147483647 w 44"/>
              <a:gd name="T13" fmla="*/ 0 h 74"/>
              <a:gd name="T14" fmla="*/ 2147483647 w 44"/>
              <a:gd name="T15" fmla="*/ 0 h 74"/>
              <a:gd name="T16" fmla="*/ 2147483647 w 44"/>
              <a:gd name="T17" fmla="*/ 2147483647 h 74"/>
              <a:gd name="T18" fmla="*/ 2147483647 w 44"/>
              <a:gd name="T19" fmla="*/ 2147483647 h 74"/>
              <a:gd name="T20" fmla="*/ 2147483647 w 44"/>
              <a:gd name="T21" fmla="*/ 2147483647 h 74"/>
              <a:gd name="T22" fmla="*/ 2147483647 w 44"/>
              <a:gd name="T23" fmla="*/ 2147483647 h 74"/>
              <a:gd name="T24" fmla="*/ 2147483647 w 44"/>
              <a:gd name="T25" fmla="*/ 2147483647 h 74"/>
              <a:gd name="T26" fmla="*/ 2147483647 w 44"/>
              <a:gd name="T27" fmla="*/ 2147483647 h 74"/>
              <a:gd name="T28" fmla="*/ 2147483647 w 44"/>
              <a:gd name="T29" fmla="*/ 2147483647 h 74"/>
              <a:gd name="T30" fmla="*/ 2147483647 w 44"/>
              <a:gd name="T31" fmla="*/ 2147483647 h 74"/>
              <a:gd name="T32" fmla="*/ 2147483647 w 44"/>
              <a:gd name="T33" fmla="*/ 2147483647 h 74"/>
              <a:gd name="T34" fmla="*/ 2147483647 w 44"/>
              <a:gd name="T35" fmla="*/ 2147483647 h 74"/>
              <a:gd name="T36" fmla="*/ 2147483647 w 44"/>
              <a:gd name="T37" fmla="*/ 2147483647 h 74"/>
              <a:gd name="T38" fmla="*/ 2147483647 w 44"/>
              <a:gd name="T39" fmla="*/ 2147483647 h 74"/>
              <a:gd name="T40" fmla="*/ 2147483647 w 44"/>
              <a:gd name="T41" fmla="*/ 2147483647 h 74"/>
              <a:gd name="T42" fmla="*/ 2147483647 w 44"/>
              <a:gd name="T43" fmla="*/ 2147483647 h 74"/>
              <a:gd name="T44" fmla="*/ 2147483647 w 44"/>
              <a:gd name="T45" fmla="*/ 2147483647 h 74"/>
              <a:gd name="T46" fmla="*/ 0 w 44"/>
              <a:gd name="T47" fmla="*/ 2147483647 h 74"/>
              <a:gd name="T48" fmla="*/ 0 w 44"/>
              <a:gd name="T49" fmla="*/ 2147483647 h 74"/>
              <a:gd name="T50" fmla="*/ 2147483647 w 44"/>
              <a:gd name="T51" fmla="*/ 2147483647 h 74"/>
              <a:gd name="T52" fmla="*/ 2147483647 w 44"/>
              <a:gd name="T53" fmla="*/ 2147483647 h 74"/>
              <a:gd name="T54" fmla="*/ 2147483647 w 44"/>
              <a:gd name="T55" fmla="*/ 2147483647 h 74"/>
              <a:gd name="T56" fmla="*/ 2147483647 w 44"/>
              <a:gd name="T57" fmla="*/ 2147483647 h 74"/>
              <a:gd name="T58" fmla="*/ 2147483647 w 44"/>
              <a:gd name="T59" fmla="*/ 2147483647 h 74"/>
              <a:gd name="T60" fmla="*/ 2147483647 w 44"/>
              <a:gd name="T61" fmla="*/ 2147483647 h 74"/>
              <a:gd name="T62" fmla="*/ 2147483647 w 44"/>
              <a:gd name="T63" fmla="*/ 2147483647 h 74"/>
              <a:gd name="T64" fmla="*/ 2147483647 w 44"/>
              <a:gd name="T65" fmla="*/ 2147483647 h 74"/>
              <a:gd name="T66" fmla="*/ 2147483647 w 44"/>
              <a:gd name="T67" fmla="*/ 2147483647 h 74"/>
              <a:gd name="T68" fmla="*/ 2147483647 w 44"/>
              <a:gd name="T69" fmla="*/ 2147483647 h 74"/>
              <a:gd name="T70" fmla="*/ 2147483647 w 44"/>
              <a:gd name="T71" fmla="*/ 2147483647 h 74"/>
              <a:gd name="T72" fmla="*/ 2147483647 w 44"/>
              <a:gd name="T73" fmla="*/ 2147483647 h 74"/>
              <a:gd name="T74" fmla="*/ 2147483647 w 44"/>
              <a:gd name="T75" fmla="*/ 2147483647 h 74"/>
              <a:gd name="T76" fmla="*/ 2147483647 w 44"/>
              <a:gd name="T77" fmla="*/ 2147483647 h 74"/>
              <a:gd name="T78" fmla="*/ 2147483647 w 44"/>
              <a:gd name="T79" fmla="*/ 2147483647 h 74"/>
              <a:gd name="T80" fmla="*/ 2147483647 w 44"/>
              <a:gd name="T81" fmla="*/ 2147483647 h 74"/>
              <a:gd name="T82" fmla="*/ 2147483647 w 44"/>
              <a:gd name="T83" fmla="*/ 2147483647 h 74"/>
              <a:gd name="T84" fmla="*/ 2147483647 w 44"/>
              <a:gd name="T85" fmla="*/ 2147483647 h 74"/>
              <a:gd name="T86" fmla="*/ 2147483647 w 44"/>
              <a:gd name="T87" fmla="*/ 2147483647 h 74"/>
              <a:gd name="T88" fmla="*/ 2147483647 w 44"/>
              <a:gd name="T89" fmla="*/ 2147483647 h 74"/>
              <a:gd name="T90" fmla="*/ 2147483647 w 44"/>
              <a:gd name="T91" fmla="*/ 2147483647 h 74"/>
              <a:gd name="T92" fmla="*/ 2147483647 w 44"/>
              <a:gd name="T93" fmla="*/ 2147483647 h 74"/>
              <a:gd name="T94" fmla="*/ 2147483647 w 44"/>
              <a:gd name="T95" fmla="*/ 2147483647 h 74"/>
              <a:gd name="T96" fmla="*/ 2147483647 w 44"/>
              <a:gd name="T97" fmla="*/ 2147483647 h 74"/>
              <a:gd name="T98" fmla="*/ 2147483647 w 44"/>
              <a:gd name="T99" fmla="*/ 2147483647 h 74"/>
              <a:gd name="T100" fmla="*/ 2147483647 w 44"/>
              <a:gd name="T101" fmla="*/ 2147483647 h 7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4"/>
              <a:gd name="T154" fmla="*/ 0 h 74"/>
              <a:gd name="T155" fmla="*/ 44 w 44"/>
              <a:gd name="T156" fmla="*/ 74 h 7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4" h="74">
                <a:moveTo>
                  <a:pt x="0" y="38"/>
                </a:moveTo>
                <a:lnTo>
                  <a:pt x="0" y="26"/>
                </a:lnTo>
                <a:lnTo>
                  <a:pt x="2" y="16"/>
                </a:lnTo>
                <a:lnTo>
                  <a:pt x="8" y="8"/>
                </a:lnTo>
                <a:lnTo>
                  <a:pt x="12" y="2"/>
                </a:lnTo>
                <a:lnTo>
                  <a:pt x="18" y="0"/>
                </a:lnTo>
                <a:lnTo>
                  <a:pt x="22" y="0"/>
                </a:lnTo>
                <a:lnTo>
                  <a:pt x="28" y="0"/>
                </a:lnTo>
                <a:lnTo>
                  <a:pt x="32" y="4"/>
                </a:lnTo>
                <a:lnTo>
                  <a:pt x="36" y="8"/>
                </a:lnTo>
                <a:lnTo>
                  <a:pt x="40" y="16"/>
                </a:lnTo>
                <a:lnTo>
                  <a:pt x="44" y="24"/>
                </a:lnTo>
                <a:lnTo>
                  <a:pt x="44" y="36"/>
                </a:lnTo>
                <a:lnTo>
                  <a:pt x="44" y="48"/>
                </a:lnTo>
                <a:lnTo>
                  <a:pt x="40" y="58"/>
                </a:lnTo>
                <a:lnTo>
                  <a:pt x="36" y="64"/>
                </a:lnTo>
                <a:lnTo>
                  <a:pt x="32" y="70"/>
                </a:lnTo>
                <a:lnTo>
                  <a:pt x="26" y="72"/>
                </a:lnTo>
                <a:lnTo>
                  <a:pt x="22" y="74"/>
                </a:lnTo>
                <a:lnTo>
                  <a:pt x="16" y="72"/>
                </a:lnTo>
                <a:lnTo>
                  <a:pt x="10" y="68"/>
                </a:lnTo>
                <a:lnTo>
                  <a:pt x="4" y="62"/>
                </a:lnTo>
                <a:lnTo>
                  <a:pt x="2" y="54"/>
                </a:lnTo>
                <a:lnTo>
                  <a:pt x="0" y="46"/>
                </a:lnTo>
                <a:lnTo>
                  <a:pt x="0" y="38"/>
                </a:lnTo>
                <a:close/>
                <a:moveTo>
                  <a:pt x="10" y="38"/>
                </a:moveTo>
                <a:lnTo>
                  <a:pt x="10" y="48"/>
                </a:lnTo>
                <a:lnTo>
                  <a:pt x="12" y="56"/>
                </a:lnTo>
                <a:lnTo>
                  <a:pt x="12" y="62"/>
                </a:lnTo>
                <a:lnTo>
                  <a:pt x="16" y="66"/>
                </a:lnTo>
                <a:lnTo>
                  <a:pt x="18" y="70"/>
                </a:lnTo>
                <a:lnTo>
                  <a:pt x="22" y="70"/>
                </a:lnTo>
                <a:lnTo>
                  <a:pt x="24" y="70"/>
                </a:lnTo>
                <a:lnTo>
                  <a:pt x="28" y="68"/>
                </a:lnTo>
                <a:lnTo>
                  <a:pt x="30" y="64"/>
                </a:lnTo>
                <a:lnTo>
                  <a:pt x="32" y="60"/>
                </a:lnTo>
                <a:lnTo>
                  <a:pt x="34" y="52"/>
                </a:lnTo>
                <a:lnTo>
                  <a:pt x="34" y="44"/>
                </a:lnTo>
                <a:lnTo>
                  <a:pt x="34" y="34"/>
                </a:lnTo>
                <a:lnTo>
                  <a:pt x="34" y="22"/>
                </a:lnTo>
                <a:lnTo>
                  <a:pt x="32" y="14"/>
                </a:lnTo>
                <a:lnTo>
                  <a:pt x="30" y="8"/>
                </a:lnTo>
                <a:lnTo>
                  <a:pt x="28" y="4"/>
                </a:lnTo>
                <a:lnTo>
                  <a:pt x="24" y="4"/>
                </a:lnTo>
                <a:lnTo>
                  <a:pt x="22" y="2"/>
                </a:lnTo>
                <a:lnTo>
                  <a:pt x="18" y="4"/>
                </a:lnTo>
                <a:lnTo>
                  <a:pt x="16" y="6"/>
                </a:lnTo>
                <a:lnTo>
                  <a:pt x="12" y="12"/>
                </a:lnTo>
                <a:lnTo>
                  <a:pt x="10" y="20"/>
                </a:lnTo>
                <a:lnTo>
                  <a:pt x="10" y="30"/>
                </a:lnTo>
                <a:lnTo>
                  <a:pt x="10" y="38"/>
                </a:lnTo>
                <a:close/>
              </a:path>
            </a:pathLst>
          </a:custGeom>
          <a:solidFill>
            <a:srgbClr val="000000"/>
          </a:solidFill>
          <a:ln w="0">
            <a:solidFill>
              <a:srgbClr val="000000"/>
            </a:solidFill>
            <a:prstDash val="solid"/>
            <a:round/>
            <a:headEnd/>
            <a:tailEnd/>
          </a:ln>
        </p:spPr>
        <p:txBody>
          <a:bodyPr/>
          <a:lstStyle/>
          <a:p>
            <a:endParaRPr lang="en-US"/>
          </a:p>
        </p:txBody>
      </p:sp>
      <p:sp>
        <p:nvSpPr>
          <p:cNvPr id="15414" name="Freeform 61">
            <a:extLst>
              <a:ext uri="{FF2B5EF4-FFF2-40B4-BE49-F238E27FC236}">
                <a16:creationId xmlns:a16="http://schemas.microsoft.com/office/drawing/2014/main" id="{AAF39DFC-0F5D-9E44-868F-AEC851853854}"/>
              </a:ext>
            </a:extLst>
          </p:cNvPr>
          <p:cNvSpPr>
            <a:spLocks noEditPoints="1"/>
          </p:cNvSpPr>
          <p:nvPr/>
        </p:nvSpPr>
        <p:spPr bwMode="auto">
          <a:xfrm>
            <a:off x="2286000" y="4165600"/>
            <a:ext cx="101600" cy="114300"/>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2147483647 h 72"/>
              <a:gd name="T12" fmla="*/ 0 w 64"/>
              <a:gd name="T13" fmla="*/ 2147483647 h 72"/>
              <a:gd name="T14" fmla="*/ 2147483647 w 64"/>
              <a:gd name="T15" fmla="*/ 2147483647 h 72"/>
              <a:gd name="T16" fmla="*/ 2147483647 w 64"/>
              <a:gd name="T17" fmla="*/ 2147483647 h 72"/>
              <a:gd name="T18" fmla="*/ 2147483647 w 64"/>
              <a:gd name="T19" fmla="*/ 2147483647 h 72"/>
              <a:gd name="T20" fmla="*/ 2147483647 w 64"/>
              <a:gd name="T21" fmla="*/ 2147483647 h 72"/>
              <a:gd name="T22" fmla="*/ 2147483647 w 64"/>
              <a:gd name="T23" fmla="*/ 2147483647 h 72"/>
              <a:gd name="T24" fmla="*/ 0 w 64"/>
              <a:gd name="T25" fmla="*/ 0 h 72"/>
              <a:gd name="T26" fmla="*/ 2147483647 w 64"/>
              <a:gd name="T27" fmla="*/ 0 h 72"/>
              <a:gd name="T28" fmla="*/ 2147483647 w 64"/>
              <a:gd name="T29" fmla="*/ 2147483647 h 72"/>
              <a:gd name="T30" fmla="*/ 2147483647 w 64"/>
              <a:gd name="T31" fmla="*/ 2147483647 h 72"/>
              <a:gd name="T32" fmla="*/ 2147483647 w 64"/>
              <a:gd name="T33" fmla="*/ 2147483647 h 72"/>
              <a:gd name="T34" fmla="*/ 2147483647 w 64"/>
              <a:gd name="T35" fmla="*/ 2147483647 h 72"/>
              <a:gd name="T36" fmla="*/ 2147483647 w 64"/>
              <a:gd name="T37" fmla="*/ 2147483647 h 72"/>
              <a:gd name="T38" fmla="*/ 2147483647 w 64"/>
              <a:gd name="T39" fmla="*/ 2147483647 h 72"/>
              <a:gd name="T40" fmla="*/ 2147483647 w 64"/>
              <a:gd name="T41" fmla="*/ 2147483647 h 72"/>
              <a:gd name="T42" fmla="*/ 2147483647 w 64"/>
              <a:gd name="T43" fmla="*/ 2147483647 h 72"/>
              <a:gd name="T44" fmla="*/ 2147483647 w 64"/>
              <a:gd name="T45" fmla="*/ 2147483647 h 72"/>
              <a:gd name="T46" fmla="*/ 2147483647 w 64"/>
              <a:gd name="T47" fmla="*/ 2147483647 h 72"/>
              <a:gd name="T48" fmla="*/ 2147483647 w 64"/>
              <a:gd name="T49" fmla="*/ 2147483647 h 72"/>
              <a:gd name="T50" fmla="*/ 2147483647 w 64"/>
              <a:gd name="T51" fmla="*/ 2147483647 h 72"/>
              <a:gd name="T52" fmla="*/ 2147483647 w 64"/>
              <a:gd name="T53" fmla="*/ 2147483647 h 72"/>
              <a:gd name="T54" fmla="*/ 2147483647 w 64"/>
              <a:gd name="T55" fmla="*/ 2147483647 h 72"/>
              <a:gd name="T56" fmla="*/ 2147483647 w 64"/>
              <a:gd name="T57" fmla="*/ 2147483647 h 72"/>
              <a:gd name="T58" fmla="*/ 2147483647 w 64"/>
              <a:gd name="T59" fmla="*/ 2147483647 h 72"/>
              <a:gd name="T60" fmla="*/ 2147483647 w 64"/>
              <a:gd name="T61" fmla="*/ 2147483647 h 72"/>
              <a:gd name="T62" fmla="*/ 2147483647 w 64"/>
              <a:gd name="T63" fmla="*/ 2147483647 h 72"/>
              <a:gd name="T64" fmla="*/ 2147483647 w 64"/>
              <a:gd name="T65" fmla="*/ 2147483647 h 72"/>
              <a:gd name="T66" fmla="*/ 2147483647 w 64"/>
              <a:gd name="T67" fmla="*/ 2147483647 h 72"/>
              <a:gd name="T68" fmla="*/ 2147483647 w 64"/>
              <a:gd name="T69" fmla="*/ 2147483647 h 72"/>
              <a:gd name="T70" fmla="*/ 2147483647 w 64"/>
              <a:gd name="T71" fmla="*/ 2147483647 h 72"/>
              <a:gd name="T72" fmla="*/ 2147483647 w 64"/>
              <a:gd name="T73" fmla="*/ 2147483647 h 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4"/>
              <a:gd name="T112" fmla="*/ 0 h 72"/>
              <a:gd name="T113" fmla="*/ 64 w 64"/>
              <a:gd name="T114" fmla="*/ 72 h 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4" h="72">
                <a:moveTo>
                  <a:pt x="48" y="36"/>
                </a:moveTo>
                <a:lnTo>
                  <a:pt x="54" y="38"/>
                </a:lnTo>
                <a:lnTo>
                  <a:pt x="58" y="40"/>
                </a:lnTo>
                <a:lnTo>
                  <a:pt x="62" y="46"/>
                </a:lnTo>
                <a:lnTo>
                  <a:pt x="64" y="52"/>
                </a:lnTo>
                <a:lnTo>
                  <a:pt x="62" y="58"/>
                </a:lnTo>
                <a:lnTo>
                  <a:pt x="60" y="62"/>
                </a:lnTo>
                <a:lnTo>
                  <a:pt x="56" y="66"/>
                </a:lnTo>
                <a:lnTo>
                  <a:pt x="50" y="70"/>
                </a:lnTo>
                <a:lnTo>
                  <a:pt x="46" y="72"/>
                </a:lnTo>
                <a:lnTo>
                  <a:pt x="40" y="72"/>
                </a:lnTo>
                <a:lnTo>
                  <a:pt x="32" y="72"/>
                </a:lnTo>
                <a:lnTo>
                  <a:pt x="0" y="72"/>
                </a:lnTo>
                <a:lnTo>
                  <a:pt x="0" y="70"/>
                </a:lnTo>
                <a:lnTo>
                  <a:pt x="2" y="70"/>
                </a:lnTo>
                <a:lnTo>
                  <a:pt x="6" y="70"/>
                </a:lnTo>
                <a:lnTo>
                  <a:pt x="8" y="68"/>
                </a:lnTo>
                <a:lnTo>
                  <a:pt x="8" y="64"/>
                </a:lnTo>
                <a:lnTo>
                  <a:pt x="10" y="60"/>
                </a:lnTo>
                <a:lnTo>
                  <a:pt x="10" y="12"/>
                </a:lnTo>
                <a:lnTo>
                  <a:pt x="8" y="6"/>
                </a:lnTo>
                <a:lnTo>
                  <a:pt x="8" y="4"/>
                </a:lnTo>
                <a:lnTo>
                  <a:pt x="6" y="2"/>
                </a:lnTo>
                <a:lnTo>
                  <a:pt x="2" y="2"/>
                </a:lnTo>
                <a:lnTo>
                  <a:pt x="0" y="2"/>
                </a:lnTo>
                <a:lnTo>
                  <a:pt x="0" y="0"/>
                </a:lnTo>
                <a:lnTo>
                  <a:pt x="30" y="0"/>
                </a:lnTo>
                <a:lnTo>
                  <a:pt x="38" y="0"/>
                </a:lnTo>
                <a:lnTo>
                  <a:pt x="44" y="2"/>
                </a:lnTo>
                <a:lnTo>
                  <a:pt x="50" y="4"/>
                </a:lnTo>
                <a:lnTo>
                  <a:pt x="56" y="8"/>
                </a:lnTo>
                <a:lnTo>
                  <a:pt x="58" y="14"/>
                </a:lnTo>
                <a:lnTo>
                  <a:pt x="60" y="20"/>
                </a:lnTo>
                <a:lnTo>
                  <a:pt x="60" y="24"/>
                </a:lnTo>
                <a:lnTo>
                  <a:pt x="56" y="30"/>
                </a:lnTo>
                <a:lnTo>
                  <a:pt x="52" y="34"/>
                </a:lnTo>
                <a:lnTo>
                  <a:pt x="48" y="36"/>
                </a:lnTo>
                <a:close/>
                <a:moveTo>
                  <a:pt x="20" y="32"/>
                </a:moveTo>
                <a:lnTo>
                  <a:pt x="22" y="34"/>
                </a:lnTo>
                <a:lnTo>
                  <a:pt x="24" y="34"/>
                </a:lnTo>
                <a:lnTo>
                  <a:pt x="26" y="34"/>
                </a:lnTo>
                <a:lnTo>
                  <a:pt x="30" y="34"/>
                </a:lnTo>
                <a:lnTo>
                  <a:pt x="36" y="34"/>
                </a:lnTo>
                <a:lnTo>
                  <a:pt x="40" y="32"/>
                </a:lnTo>
                <a:lnTo>
                  <a:pt x="44" y="30"/>
                </a:lnTo>
                <a:lnTo>
                  <a:pt x="46" y="26"/>
                </a:lnTo>
                <a:lnTo>
                  <a:pt x="48" y="24"/>
                </a:lnTo>
                <a:lnTo>
                  <a:pt x="48" y="20"/>
                </a:lnTo>
                <a:lnTo>
                  <a:pt x="46" y="14"/>
                </a:lnTo>
                <a:lnTo>
                  <a:pt x="42" y="8"/>
                </a:lnTo>
                <a:lnTo>
                  <a:pt x="38" y="6"/>
                </a:lnTo>
                <a:lnTo>
                  <a:pt x="34" y="4"/>
                </a:lnTo>
                <a:lnTo>
                  <a:pt x="28" y="4"/>
                </a:lnTo>
                <a:lnTo>
                  <a:pt x="24" y="4"/>
                </a:lnTo>
                <a:lnTo>
                  <a:pt x="20" y="4"/>
                </a:lnTo>
                <a:lnTo>
                  <a:pt x="20" y="32"/>
                </a:lnTo>
                <a:close/>
                <a:moveTo>
                  <a:pt x="20" y="68"/>
                </a:moveTo>
                <a:lnTo>
                  <a:pt x="26" y="68"/>
                </a:lnTo>
                <a:lnTo>
                  <a:pt x="32" y="68"/>
                </a:lnTo>
                <a:lnTo>
                  <a:pt x="38" y="68"/>
                </a:lnTo>
                <a:lnTo>
                  <a:pt x="42" y="66"/>
                </a:lnTo>
                <a:lnTo>
                  <a:pt x="46" y="64"/>
                </a:lnTo>
                <a:lnTo>
                  <a:pt x="50" y="60"/>
                </a:lnTo>
                <a:lnTo>
                  <a:pt x="50" y="54"/>
                </a:lnTo>
                <a:lnTo>
                  <a:pt x="50" y="50"/>
                </a:lnTo>
                <a:lnTo>
                  <a:pt x="48" y="46"/>
                </a:lnTo>
                <a:lnTo>
                  <a:pt x="46" y="42"/>
                </a:lnTo>
                <a:lnTo>
                  <a:pt x="42" y="40"/>
                </a:lnTo>
                <a:lnTo>
                  <a:pt x="36" y="38"/>
                </a:lnTo>
                <a:lnTo>
                  <a:pt x="28" y="38"/>
                </a:lnTo>
                <a:lnTo>
                  <a:pt x="26" y="38"/>
                </a:lnTo>
                <a:lnTo>
                  <a:pt x="24" y="38"/>
                </a:lnTo>
                <a:lnTo>
                  <a:pt x="22" y="38"/>
                </a:lnTo>
                <a:lnTo>
                  <a:pt x="20" y="38"/>
                </a:lnTo>
                <a:lnTo>
                  <a:pt x="20" y="68"/>
                </a:lnTo>
                <a:close/>
              </a:path>
            </a:pathLst>
          </a:custGeom>
          <a:solidFill>
            <a:srgbClr val="000000"/>
          </a:solidFill>
          <a:ln w="0">
            <a:solidFill>
              <a:srgbClr val="000000"/>
            </a:solidFill>
            <a:prstDash val="solid"/>
            <a:round/>
            <a:headEnd/>
            <a:tailEnd/>
          </a:ln>
        </p:spPr>
        <p:txBody>
          <a:bodyPr/>
          <a:lstStyle/>
          <a:p>
            <a:endParaRPr lang="en-US"/>
          </a:p>
        </p:txBody>
      </p:sp>
      <p:sp>
        <p:nvSpPr>
          <p:cNvPr id="15415" name="Freeform 62">
            <a:extLst>
              <a:ext uri="{FF2B5EF4-FFF2-40B4-BE49-F238E27FC236}">
                <a16:creationId xmlns:a16="http://schemas.microsoft.com/office/drawing/2014/main" id="{E1D24F09-3A44-9442-844F-756B2695FDF4}"/>
              </a:ext>
            </a:extLst>
          </p:cNvPr>
          <p:cNvSpPr>
            <a:spLocks noEditPoints="1"/>
          </p:cNvSpPr>
          <p:nvPr/>
        </p:nvSpPr>
        <p:spPr bwMode="auto">
          <a:xfrm>
            <a:off x="2444750" y="4203700"/>
            <a:ext cx="88900" cy="34925"/>
          </a:xfrm>
          <a:custGeom>
            <a:avLst/>
            <a:gdLst>
              <a:gd name="T0" fmla="*/ 0 w 56"/>
              <a:gd name="T1" fmla="*/ 0 h 22"/>
              <a:gd name="T2" fmla="*/ 2147483647 w 56"/>
              <a:gd name="T3" fmla="*/ 0 h 22"/>
              <a:gd name="T4" fmla="*/ 2147483647 w 56"/>
              <a:gd name="T5" fmla="*/ 2147483647 h 22"/>
              <a:gd name="T6" fmla="*/ 0 w 56"/>
              <a:gd name="T7" fmla="*/ 2147483647 h 22"/>
              <a:gd name="T8" fmla="*/ 0 w 56"/>
              <a:gd name="T9" fmla="*/ 0 h 22"/>
              <a:gd name="T10" fmla="*/ 0 w 56"/>
              <a:gd name="T11" fmla="*/ 2147483647 h 22"/>
              <a:gd name="T12" fmla="*/ 2147483647 w 56"/>
              <a:gd name="T13" fmla="*/ 2147483647 h 22"/>
              <a:gd name="T14" fmla="*/ 2147483647 w 56"/>
              <a:gd name="T15" fmla="*/ 2147483647 h 22"/>
              <a:gd name="T16" fmla="*/ 0 w 56"/>
              <a:gd name="T17" fmla="*/ 2147483647 h 22"/>
              <a:gd name="T18" fmla="*/ 0 w 56"/>
              <a:gd name="T19" fmla="*/ 2147483647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22"/>
              <a:gd name="T32" fmla="*/ 56 w 56"/>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22">
                <a:moveTo>
                  <a:pt x="0" y="0"/>
                </a:moveTo>
                <a:lnTo>
                  <a:pt x="56" y="0"/>
                </a:lnTo>
                <a:lnTo>
                  <a:pt x="56" y="4"/>
                </a:lnTo>
                <a:lnTo>
                  <a:pt x="0" y="4"/>
                </a:lnTo>
                <a:lnTo>
                  <a:pt x="0" y="0"/>
                </a:lnTo>
                <a:close/>
                <a:moveTo>
                  <a:pt x="0" y="18"/>
                </a:moveTo>
                <a:lnTo>
                  <a:pt x="56" y="18"/>
                </a:lnTo>
                <a:lnTo>
                  <a:pt x="56" y="22"/>
                </a:lnTo>
                <a:lnTo>
                  <a:pt x="0" y="22"/>
                </a:lnTo>
                <a:lnTo>
                  <a:pt x="0" y="18"/>
                </a:lnTo>
                <a:close/>
              </a:path>
            </a:pathLst>
          </a:custGeom>
          <a:solidFill>
            <a:srgbClr val="000000"/>
          </a:solidFill>
          <a:ln w="0">
            <a:solidFill>
              <a:srgbClr val="000000"/>
            </a:solidFill>
            <a:prstDash val="solid"/>
            <a:round/>
            <a:headEnd/>
            <a:tailEnd/>
          </a:ln>
        </p:spPr>
        <p:txBody>
          <a:bodyPr/>
          <a:lstStyle/>
          <a:p>
            <a:endParaRPr lang="en-US"/>
          </a:p>
        </p:txBody>
      </p:sp>
      <p:sp>
        <p:nvSpPr>
          <p:cNvPr id="15416" name="Freeform 63">
            <a:extLst>
              <a:ext uri="{FF2B5EF4-FFF2-40B4-BE49-F238E27FC236}">
                <a16:creationId xmlns:a16="http://schemas.microsoft.com/office/drawing/2014/main" id="{AE51C1F0-F6E9-DD4A-9EDD-1BD2489AD87E}"/>
              </a:ext>
            </a:extLst>
          </p:cNvPr>
          <p:cNvSpPr>
            <a:spLocks/>
          </p:cNvSpPr>
          <p:nvPr/>
        </p:nvSpPr>
        <p:spPr bwMode="auto">
          <a:xfrm>
            <a:off x="2584450" y="4162425"/>
            <a:ext cx="73025" cy="117475"/>
          </a:xfrm>
          <a:custGeom>
            <a:avLst/>
            <a:gdLst>
              <a:gd name="T0" fmla="*/ 2147483647 w 46"/>
              <a:gd name="T1" fmla="*/ 2147483647 h 74"/>
              <a:gd name="T2" fmla="*/ 2147483647 w 46"/>
              <a:gd name="T3" fmla="*/ 2147483647 h 74"/>
              <a:gd name="T4" fmla="*/ 0 w 46"/>
              <a:gd name="T5" fmla="*/ 2147483647 h 74"/>
              <a:gd name="T6" fmla="*/ 0 w 46"/>
              <a:gd name="T7" fmla="*/ 2147483647 h 74"/>
              <a:gd name="T8" fmla="*/ 2147483647 w 46"/>
              <a:gd name="T9" fmla="*/ 2147483647 h 74"/>
              <a:gd name="T10" fmla="*/ 2147483647 w 46"/>
              <a:gd name="T11" fmla="*/ 2147483647 h 74"/>
              <a:gd name="T12" fmla="*/ 2147483647 w 46"/>
              <a:gd name="T13" fmla="*/ 2147483647 h 74"/>
              <a:gd name="T14" fmla="*/ 2147483647 w 46"/>
              <a:gd name="T15" fmla="*/ 2147483647 h 74"/>
              <a:gd name="T16" fmla="*/ 2147483647 w 46"/>
              <a:gd name="T17" fmla="*/ 2147483647 h 74"/>
              <a:gd name="T18" fmla="*/ 2147483647 w 46"/>
              <a:gd name="T19" fmla="*/ 2147483647 h 74"/>
              <a:gd name="T20" fmla="*/ 2147483647 w 46"/>
              <a:gd name="T21" fmla="*/ 2147483647 h 74"/>
              <a:gd name="T22" fmla="*/ 2147483647 w 46"/>
              <a:gd name="T23" fmla="*/ 2147483647 h 74"/>
              <a:gd name="T24" fmla="*/ 2147483647 w 46"/>
              <a:gd name="T25" fmla="*/ 2147483647 h 74"/>
              <a:gd name="T26" fmla="*/ 2147483647 w 46"/>
              <a:gd name="T27" fmla="*/ 2147483647 h 74"/>
              <a:gd name="T28" fmla="*/ 2147483647 w 46"/>
              <a:gd name="T29" fmla="*/ 2147483647 h 74"/>
              <a:gd name="T30" fmla="*/ 2147483647 w 46"/>
              <a:gd name="T31" fmla="*/ 2147483647 h 74"/>
              <a:gd name="T32" fmla="*/ 2147483647 w 46"/>
              <a:gd name="T33" fmla="*/ 2147483647 h 74"/>
              <a:gd name="T34" fmla="*/ 2147483647 w 46"/>
              <a:gd name="T35" fmla="*/ 2147483647 h 74"/>
              <a:gd name="T36" fmla="*/ 0 w 46"/>
              <a:gd name="T37" fmla="*/ 2147483647 h 74"/>
              <a:gd name="T38" fmla="*/ 2147483647 w 46"/>
              <a:gd name="T39" fmla="*/ 2147483647 h 74"/>
              <a:gd name="T40" fmla="*/ 2147483647 w 46"/>
              <a:gd name="T41" fmla="*/ 2147483647 h 74"/>
              <a:gd name="T42" fmla="*/ 2147483647 w 46"/>
              <a:gd name="T43" fmla="*/ 2147483647 h 74"/>
              <a:gd name="T44" fmla="*/ 2147483647 w 46"/>
              <a:gd name="T45" fmla="*/ 2147483647 h 74"/>
              <a:gd name="T46" fmla="*/ 2147483647 w 46"/>
              <a:gd name="T47" fmla="*/ 2147483647 h 74"/>
              <a:gd name="T48" fmla="*/ 2147483647 w 46"/>
              <a:gd name="T49" fmla="*/ 0 h 74"/>
              <a:gd name="T50" fmla="*/ 2147483647 w 46"/>
              <a:gd name="T51" fmla="*/ 2147483647 h 74"/>
              <a:gd name="T52" fmla="*/ 2147483647 w 46"/>
              <a:gd name="T53" fmla="*/ 2147483647 h 74"/>
              <a:gd name="T54" fmla="*/ 2147483647 w 46"/>
              <a:gd name="T55" fmla="*/ 2147483647 h 74"/>
              <a:gd name="T56" fmla="*/ 2147483647 w 46"/>
              <a:gd name="T57" fmla="*/ 2147483647 h 74"/>
              <a:gd name="T58" fmla="*/ 2147483647 w 46"/>
              <a:gd name="T59" fmla="*/ 2147483647 h 74"/>
              <a:gd name="T60" fmla="*/ 2147483647 w 46"/>
              <a:gd name="T61" fmla="*/ 2147483647 h 74"/>
              <a:gd name="T62" fmla="*/ 2147483647 w 46"/>
              <a:gd name="T63" fmla="*/ 2147483647 h 74"/>
              <a:gd name="T64" fmla="*/ 2147483647 w 46"/>
              <a:gd name="T65" fmla="*/ 2147483647 h 74"/>
              <a:gd name="T66" fmla="*/ 2147483647 w 46"/>
              <a:gd name="T67" fmla="*/ 2147483647 h 74"/>
              <a:gd name="T68" fmla="*/ 2147483647 w 46"/>
              <a:gd name="T69" fmla="*/ 2147483647 h 74"/>
              <a:gd name="T70" fmla="*/ 2147483647 w 46"/>
              <a:gd name="T71" fmla="*/ 2147483647 h 74"/>
              <a:gd name="T72" fmla="*/ 2147483647 w 46"/>
              <a:gd name="T73" fmla="*/ 2147483647 h 74"/>
              <a:gd name="T74" fmla="*/ 2147483647 w 46"/>
              <a:gd name="T75" fmla="*/ 2147483647 h 74"/>
              <a:gd name="T76" fmla="*/ 2147483647 w 46"/>
              <a:gd name="T77" fmla="*/ 2147483647 h 74"/>
              <a:gd name="T78" fmla="*/ 2147483647 w 46"/>
              <a:gd name="T79" fmla="*/ 2147483647 h 74"/>
              <a:gd name="T80" fmla="*/ 2147483647 w 46"/>
              <a:gd name="T81" fmla="*/ 2147483647 h 74"/>
              <a:gd name="T82" fmla="*/ 2147483647 w 46"/>
              <a:gd name="T83" fmla="*/ 2147483647 h 74"/>
              <a:gd name="T84" fmla="*/ 2147483647 w 46"/>
              <a:gd name="T85" fmla="*/ 2147483647 h 74"/>
              <a:gd name="T86" fmla="*/ 2147483647 w 46"/>
              <a:gd name="T87" fmla="*/ 2147483647 h 74"/>
              <a:gd name="T88" fmla="*/ 2147483647 w 46"/>
              <a:gd name="T89" fmla="*/ 2147483647 h 74"/>
              <a:gd name="T90" fmla="*/ 2147483647 w 46"/>
              <a:gd name="T91" fmla="*/ 2147483647 h 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6"/>
              <a:gd name="T139" fmla="*/ 0 h 74"/>
              <a:gd name="T140" fmla="*/ 46 w 46"/>
              <a:gd name="T141" fmla="*/ 74 h 7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6" h="74">
                <a:moveTo>
                  <a:pt x="46" y="60"/>
                </a:moveTo>
                <a:lnTo>
                  <a:pt x="42" y="74"/>
                </a:lnTo>
                <a:lnTo>
                  <a:pt x="0" y="74"/>
                </a:lnTo>
                <a:lnTo>
                  <a:pt x="0" y="72"/>
                </a:lnTo>
                <a:lnTo>
                  <a:pt x="10" y="62"/>
                </a:lnTo>
                <a:lnTo>
                  <a:pt x="18" y="52"/>
                </a:lnTo>
                <a:lnTo>
                  <a:pt x="26" y="44"/>
                </a:lnTo>
                <a:lnTo>
                  <a:pt x="30" y="38"/>
                </a:lnTo>
                <a:lnTo>
                  <a:pt x="32" y="30"/>
                </a:lnTo>
                <a:lnTo>
                  <a:pt x="32" y="24"/>
                </a:lnTo>
                <a:lnTo>
                  <a:pt x="32" y="18"/>
                </a:lnTo>
                <a:lnTo>
                  <a:pt x="28" y="14"/>
                </a:lnTo>
                <a:lnTo>
                  <a:pt x="24" y="10"/>
                </a:lnTo>
                <a:lnTo>
                  <a:pt x="18" y="8"/>
                </a:lnTo>
                <a:lnTo>
                  <a:pt x="14" y="10"/>
                </a:lnTo>
                <a:lnTo>
                  <a:pt x="8" y="12"/>
                </a:lnTo>
                <a:lnTo>
                  <a:pt x="4" y="16"/>
                </a:lnTo>
                <a:lnTo>
                  <a:pt x="2" y="22"/>
                </a:lnTo>
                <a:lnTo>
                  <a:pt x="0" y="22"/>
                </a:lnTo>
                <a:lnTo>
                  <a:pt x="2" y="16"/>
                </a:lnTo>
                <a:lnTo>
                  <a:pt x="4" y="10"/>
                </a:lnTo>
                <a:lnTo>
                  <a:pt x="8" y="6"/>
                </a:lnTo>
                <a:lnTo>
                  <a:pt x="12" y="4"/>
                </a:lnTo>
                <a:lnTo>
                  <a:pt x="16" y="2"/>
                </a:lnTo>
                <a:lnTo>
                  <a:pt x="20" y="0"/>
                </a:lnTo>
                <a:lnTo>
                  <a:pt x="26" y="2"/>
                </a:lnTo>
                <a:lnTo>
                  <a:pt x="32" y="4"/>
                </a:lnTo>
                <a:lnTo>
                  <a:pt x="36" y="6"/>
                </a:lnTo>
                <a:lnTo>
                  <a:pt x="40" y="12"/>
                </a:lnTo>
                <a:lnTo>
                  <a:pt x="42" y="20"/>
                </a:lnTo>
                <a:lnTo>
                  <a:pt x="42" y="26"/>
                </a:lnTo>
                <a:lnTo>
                  <a:pt x="40" y="30"/>
                </a:lnTo>
                <a:lnTo>
                  <a:pt x="34" y="40"/>
                </a:lnTo>
                <a:lnTo>
                  <a:pt x="26" y="48"/>
                </a:lnTo>
                <a:lnTo>
                  <a:pt x="20" y="56"/>
                </a:lnTo>
                <a:lnTo>
                  <a:pt x="16" y="60"/>
                </a:lnTo>
                <a:lnTo>
                  <a:pt x="12" y="64"/>
                </a:lnTo>
                <a:lnTo>
                  <a:pt x="10" y="66"/>
                </a:lnTo>
                <a:lnTo>
                  <a:pt x="28" y="66"/>
                </a:lnTo>
                <a:lnTo>
                  <a:pt x="34" y="66"/>
                </a:lnTo>
                <a:lnTo>
                  <a:pt x="36" y="66"/>
                </a:lnTo>
                <a:lnTo>
                  <a:pt x="38" y="66"/>
                </a:lnTo>
                <a:lnTo>
                  <a:pt x="40" y="64"/>
                </a:lnTo>
                <a:lnTo>
                  <a:pt x="42" y="62"/>
                </a:lnTo>
                <a:lnTo>
                  <a:pt x="44" y="60"/>
                </a:lnTo>
                <a:lnTo>
                  <a:pt x="46" y="60"/>
                </a:lnTo>
                <a:close/>
              </a:path>
            </a:pathLst>
          </a:custGeom>
          <a:solidFill>
            <a:srgbClr val="000000"/>
          </a:solidFill>
          <a:ln w="0">
            <a:solidFill>
              <a:srgbClr val="000000"/>
            </a:solidFill>
            <a:prstDash val="solid"/>
            <a:round/>
            <a:headEnd/>
            <a:tailEnd/>
          </a:ln>
        </p:spPr>
        <p:txBody>
          <a:bodyPr/>
          <a:lstStyle/>
          <a:p>
            <a:endParaRPr lang="en-US"/>
          </a:p>
        </p:txBody>
      </p:sp>
      <p:sp>
        <p:nvSpPr>
          <p:cNvPr id="15417" name="Freeform 64">
            <a:extLst>
              <a:ext uri="{FF2B5EF4-FFF2-40B4-BE49-F238E27FC236}">
                <a16:creationId xmlns:a16="http://schemas.microsoft.com/office/drawing/2014/main" id="{5EA69A91-7C52-8C4E-88D0-EB8D690FCD97}"/>
              </a:ext>
            </a:extLst>
          </p:cNvPr>
          <p:cNvSpPr>
            <a:spLocks noEditPoints="1"/>
          </p:cNvSpPr>
          <p:nvPr/>
        </p:nvSpPr>
        <p:spPr bwMode="auto">
          <a:xfrm>
            <a:off x="2673350" y="4162425"/>
            <a:ext cx="69850" cy="120650"/>
          </a:xfrm>
          <a:custGeom>
            <a:avLst/>
            <a:gdLst>
              <a:gd name="T0" fmla="*/ 0 w 44"/>
              <a:gd name="T1" fmla="*/ 2147483647 h 76"/>
              <a:gd name="T2" fmla="*/ 0 w 44"/>
              <a:gd name="T3" fmla="*/ 2147483647 h 76"/>
              <a:gd name="T4" fmla="*/ 2147483647 w 44"/>
              <a:gd name="T5" fmla="*/ 2147483647 h 76"/>
              <a:gd name="T6" fmla="*/ 2147483647 w 44"/>
              <a:gd name="T7" fmla="*/ 2147483647 h 76"/>
              <a:gd name="T8" fmla="*/ 2147483647 w 44"/>
              <a:gd name="T9" fmla="*/ 2147483647 h 76"/>
              <a:gd name="T10" fmla="*/ 2147483647 w 44"/>
              <a:gd name="T11" fmla="*/ 2147483647 h 76"/>
              <a:gd name="T12" fmla="*/ 2147483647 w 44"/>
              <a:gd name="T13" fmla="*/ 0 h 76"/>
              <a:gd name="T14" fmla="*/ 2147483647 w 44"/>
              <a:gd name="T15" fmla="*/ 2147483647 h 76"/>
              <a:gd name="T16" fmla="*/ 2147483647 w 44"/>
              <a:gd name="T17" fmla="*/ 2147483647 h 76"/>
              <a:gd name="T18" fmla="*/ 2147483647 w 44"/>
              <a:gd name="T19" fmla="*/ 2147483647 h 76"/>
              <a:gd name="T20" fmla="*/ 2147483647 w 44"/>
              <a:gd name="T21" fmla="*/ 2147483647 h 76"/>
              <a:gd name="T22" fmla="*/ 2147483647 w 44"/>
              <a:gd name="T23" fmla="*/ 2147483647 h 76"/>
              <a:gd name="T24" fmla="*/ 2147483647 w 44"/>
              <a:gd name="T25" fmla="*/ 2147483647 h 76"/>
              <a:gd name="T26" fmla="*/ 2147483647 w 44"/>
              <a:gd name="T27" fmla="*/ 2147483647 h 76"/>
              <a:gd name="T28" fmla="*/ 2147483647 w 44"/>
              <a:gd name="T29" fmla="*/ 2147483647 h 76"/>
              <a:gd name="T30" fmla="*/ 2147483647 w 44"/>
              <a:gd name="T31" fmla="*/ 2147483647 h 76"/>
              <a:gd name="T32" fmla="*/ 2147483647 w 44"/>
              <a:gd name="T33" fmla="*/ 2147483647 h 76"/>
              <a:gd name="T34" fmla="*/ 2147483647 w 44"/>
              <a:gd name="T35" fmla="*/ 2147483647 h 76"/>
              <a:gd name="T36" fmla="*/ 2147483647 w 44"/>
              <a:gd name="T37" fmla="*/ 2147483647 h 76"/>
              <a:gd name="T38" fmla="*/ 2147483647 w 44"/>
              <a:gd name="T39" fmla="*/ 2147483647 h 76"/>
              <a:gd name="T40" fmla="*/ 2147483647 w 44"/>
              <a:gd name="T41" fmla="*/ 2147483647 h 76"/>
              <a:gd name="T42" fmla="*/ 2147483647 w 44"/>
              <a:gd name="T43" fmla="*/ 2147483647 h 76"/>
              <a:gd name="T44" fmla="*/ 2147483647 w 44"/>
              <a:gd name="T45" fmla="*/ 2147483647 h 76"/>
              <a:gd name="T46" fmla="*/ 0 w 44"/>
              <a:gd name="T47" fmla="*/ 2147483647 h 76"/>
              <a:gd name="T48" fmla="*/ 0 w 44"/>
              <a:gd name="T49" fmla="*/ 2147483647 h 76"/>
              <a:gd name="T50" fmla="*/ 2147483647 w 44"/>
              <a:gd name="T51" fmla="*/ 2147483647 h 76"/>
              <a:gd name="T52" fmla="*/ 2147483647 w 44"/>
              <a:gd name="T53" fmla="*/ 2147483647 h 76"/>
              <a:gd name="T54" fmla="*/ 2147483647 w 44"/>
              <a:gd name="T55" fmla="*/ 2147483647 h 76"/>
              <a:gd name="T56" fmla="*/ 2147483647 w 44"/>
              <a:gd name="T57" fmla="*/ 2147483647 h 76"/>
              <a:gd name="T58" fmla="*/ 2147483647 w 44"/>
              <a:gd name="T59" fmla="*/ 2147483647 h 76"/>
              <a:gd name="T60" fmla="*/ 2147483647 w 44"/>
              <a:gd name="T61" fmla="*/ 2147483647 h 76"/>
              <a:gd name="T62" fmla="*/ 2147483647 w 44"/>
              <a:gd name="T63" fmla="*/ 2147483647 h 76"/>
              <a:gd name="T64" fmla="*/ 2147483647 w 44"/>
              <a:gd name="T65" fmla="*/ 2147483647 h 76"/>
              <a:gd name="T66" fmla="*/ 2147483647 w 44"/>
              <a:gd name="T67" fmla="*/ 2147483647 h 76"/>
              <a:gd name="T68" fmla="*/ 2147483647 w 44"/>
              <a:gd name="T69" fmla="*/ 2147483647 h 76"/>
              <a:gd name="T70" fmla="*/ 2147483647 w 44"/>
              <a:gd name="T71" fmla="*/ 2147483647 h 76"/>
              <a:gd name="T72" fmla="*/ 2147483647 w 44"/>
              <a:gd name="T73" fmla="*/ 2147483647 h 76"/>
              <a:gd name="T74" fmla="*/ 2147483647 w 44"/>
              <a:gd name="T75" fmla="*/ 2147483647 h 76"/>
              <a:gd name="T76" fmla="*/ 2147483647 w 44"/>
              <a:gd name="T77" fmla="*/ 2147483647 h 76"/>
              <a:gd name="T78" fmla="*/ 2147483647 w 44"/>
              <a:gd name="T79" fmla="*/ 2147483647 h 76"/>
              <a:gd name="T80" fmla="*/ 2147483647 w 44"/>
              <a:gd name="T81" fmla="*/ 2147483647 h 76"/>
              <a:gd name="T82" fmla="*/ 2147483647 w 44"/>
              <a:gd name="T83" fmla="*/ 2147483647 h 76"/>
              <a:gd name="T84" fmla="*/ 2147483647 w 44"/>
              <a:gd name="T85" fmla="*/ 2147483647 h 76"/>
              <a:gd name="T86" fmla="*/ 2147483647 w 44"/>
              <a:gd name="T87" fmla="*/ 2147483647 h 76"/>
              <a:gd name="T88" fmla="*/ 2147483647 w 44"/>
              <a:gd name="T89" fmla="*/ 2147483647 h 76"/>
              <a:gd name="T90" fmla="*/ 2147483647 w 44"/>
              <a:gd name="T91" fmla="*/ 2147483647 h 76"/>
              <a:gd name="T92" fmla="*/ 2147483647 w 44"/>
              <a:gd name="T93" fmla="*/ 2147483647 h 76"/>
              <a:gd name="T94" fmla="*/ 2147483647 w 44"/>
              <a:gd name="T95" fmla="*/ 2147483647 h 76"/>
              <a:gd name="T96" fmla="*/ 2147483647 w 44"/>
              <a:gd name="T97" fmla="*/ 2147483647 h 76"/>
              <a:gd name="T98" fmla="*/ 2147483647 w 44"/>
              <a:gd name="T99" fmla="*/ 2147483647 h 76"/>
              <a:gd name="T100" fmla="*/ 2147483647 w 44"/>
              <a:gd name="T101" fmla="*/ 2147483647 h 7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4"/>
              <a:gd name="T154" fmla="*/ 0 h 76"/>
              <a:gd name="T155" fmla="*/ 44 w 44"/>
              <a:gd name="T156" fmla="*/ 76 h 7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4" h="76">
                <a:moveTo>
                  <a:pt x="0" y="38"/>
                </a:moveTo>
                <a:lnTo>
                  <a:pt x="0" y="28"/>
                </a:lnTo>
                <a:lnTo>
                  <a:pt x="2" y="18"/>
                </a:lnTo>
                <a:lnTo>
                  <a:pt x="8" y="10"/>
                </a:lnTo>
                <a:lnTo>
                  <a:pt x="12" y="4"/>
                </a:lnTo>
                <a:lnTo>
                  <a:pt x="18" y="2"/>
                </a:lnTo>
                <a:lnTo>
                  <a:pt x="22" y="0"/>
                </a:lnTo>
                <a:lnTo>
                  <a:pt x="28" y="2"/>
                </a:lnTo>
                <a:lnTo>
                  <a:pt x="32" y="4"/>
                </a:lnTo>
                <a:lnTo>
                  <a:pt x="36" y="10"/>
                </a:lnTo>
                <a:lnTo>
                  <a:pt x="40" y="18"/>
                </a:lnTo>
                <a:lnTo>
                  <a:pt x="44" y="26"/>
                </a:lnTo>
                <a:lnTo>
                  <a:pt x="44" y="38"/>
                </a:lnTo>
                <a:lnTo>
                  <a:pt x="44" y="48"/>
                </a:lnTo>
                <a:lnTo>
                  <a:pt x="40" y="58"/>
                </a:lnTo>
                <a:lnTo>
                  <a:pt x="36" y="66"/>
                </a:lnTo>
                <a:lnTo>
                  <a:pt x="32" y="72"/>
                </a:lnTo>
                <a:lnTo>
                  <a:pt x="26" y="74"/>
                </a:lnTo>
                <a:lnTo>
                  <a:pt x="22" y="76"/>
                </a:lnTo>
                <a:lnTo>
                  <a:pt x="16" y="74"/>
                </a:lnTo>
                <a:lnTo>
                  <a:pt x="10" y="70"/>
                </a:lnTo>
                <a:lnTo>
                  <a:pt x="4" y="64"/>
                </a:lnTo>
                <a:lnTo>
                  <a:pt x="2" y="56"/>
                </a:lnTo>
                <a:lnTo>
                  <a:pt x="0" y="48"/>
                </a:lnTo>
                <a:lnTo>
                  <a:pt x="0" y="38"/>
                </a:lnTo>
                <a:close/>
                <a:moveTo>
                  <a:pt x="10" y="40"/>
                </a:moveTo>
                <a:lnTo>
                  <a:pt x="10" y="50"/>
                </a:lnTo>
                <a:lnTo>
                  <a:pt x="10" y="58"/>
                </a:lnTo>
                <a:lnTo>
                  <a:pt x="12" y="64"/>
                </a:lnTo>
                <a:lnTo>
                  <a:pt x="16" y="68"/>
                </a:lnTo>
                <a:lnTo>
                  <a:pt x="18" y="70"/>
                </a:lnTo>
                <a:lnTo>
                  <a:pt x="22" y="72"/>
                </a:lnTo>
                <a:lnTo>
                  <a:pt x="24" y="72"/>
                </a:lnTo>
                <a:lnTo>
                  <a:pt x="28" y="70"/>
                </a:lnTo>
                <a:lnTo>
                  <a:pt x="30" y="66"/>
                </a:lnTo>
                <a:lnTo>
                  <a:pt x="32" y="60"/>
                </a:lnTo>
                <a:lnTo>
                  <a:pt x="34" y="54"/>
                </a:lnTo>
                <a:lnTo>
                  <a:pt x="34" y="46"/>
                </a:lnTo>
                <a:lnTo>
                  <a:pt x="34" y="36"/>
                </a:lnTo>
                <a:lnTo>
                  <a:pt x="34" y="24"/>
                </a:lnTo>
                <a:lnTo>
                  <a:pt x="32" y="14"/>
                </a:lnTo>
                <a:lnTo>
                  <a:pt x="30" y="10"/>
                </a:lnTo>
                <a:lnTo>
                  <a:pt x="26" y="6"/>
                </a:lnTo>
                <a:lnTo>
                  <a:pt x="24" y="4"/>
                </a:lnTo>
                <a:lnTo>
                  <a:pt x="22" y="4"/>
                </a:lnTo>
                <a:lnTo>
                  <a:pt x="18" y="6"/>
                </a:lnTo>
                <a:lnTo>
                  <a:pt x="16" y="8"/>
                </a:lnTo>
                <a:lnTo>
                  <a:pt x="12" y="14"/>
                </a:lnTo>
                <a:lnTo>
                  <a:pt x="10" y="22"/>
                </a:lnTo>
                <a:lnTo>
                  <a:pt x="10" y="30"/>
                </a:lnTo>
                <a:lnTo>
                  <a:pt x="10" y="40"/>
                </a:lnTo>
                <a:close/>
              </a:path>
            </a:pathLst>
          </a:custGeom>
          <a:solidFill>
            <a:srgbClr val="000000"/>
          </a:solidFill>
          <a:ln w="0">
            <a:solidFill>
              <a:srgbClr val="000000"/>
            </a:solidFill>
            <a:prstDash val="solid"/>
            <a:round/>
            <a:headEnd/>
            <a:tailEnd/>
          </a:ln>
        </p:spPr>
        <p:txBody>
          <a:bodyPr/>
          <a:lstStyle/>
          <a:p>
            <a:endParaRPr lang="en-US"/>
          </a:p>
        </p:txBody>
      </p:sp>
      <p:sp>
        <p:nvSpPr>
          <p:cNvPr id="15418" name="Freeform 65">
            <a:extLst>
              <a:ext uri="{FF2B5EF4-FFF2-40B4-BE49-F238E27FC236}">
                <a16:creationId xmlns:a16="http://schemas.microsoft.com/office/drawing/2014/main" id="{6A88139D-57C4-F14B-929E-62677D82C8B1}"/>
              </a:ext>
            </a:extLst>
          </p:cNvPr>
          <p:cNvSpPr>
            <a:spLocks noEditPoints="1"/>
          </p:cNvSpPr>
          <p:nvPr/>
        </p:nvSpPr>
        <p:spPr bwMode="auto">
          <a:xfrm>
            <a:off x="2759075" y="4162425"/>
            <a:ext cx="69850" cy="120650"/>
          </a:xfrm>
          <a:custGeom>
            <a:avLst/>
            <a:gdLst>
              <a:gd name="T0" fmla="*/ 0 w 44"/>
              <a:gd name="T1" fmla="*/ 2147483647 h 76"/>
              <a:gd name="T2" fmla="*/ 0 w 44"/>
              <a:gd name="T3" fmla="*/ 2147483647 h 76"/>
              <a:gd name="T4" fmla="*/ 2147483647 w 44"/>
              <a:gd name="T5" fmla="*/ 2147483647 h 76"/>
              <a:gd name="T6" fmla="*/ 2147483647 w 44"/>
              <a:gd name="T7" fmla="*/ 2147483647 h 76"/>
              <a:gd name="T8" fmla="*/ 2147483647 w 44"/>
              <a:gd name="T9" fmla="*/ 2147483647 h 76"/>
              <a:gd name="T10" fmla="*/ 2147483647 w 44"/>
              <a:gd name="T11" fmla="*/ 2147483647 h 76"/>
              <a:gd name="T12" fmla="*/ 2147483647 w 44"/>
              <a:gd name="T13" fmla="*/ 0 h 76"/>
              <a:gd name="T14" fmla="*/ 2147483647 w 44"/>
              <a:gd name="T15" fmla="*/ 2147483647 h 76"/>
              <a:gd name="T16" fmla="*/ 2147483647 w 44"/>
              <a:gd name="T17" fmla="*/ 2147483647 h 76"/>
              <a:gd name="T18" fmla="*/ 2147483647 w 44"/>
              <a:gd name="T19" fmla="*/ 2147483647 h 76"/>
              <a:gd name="T20" fmla="*/ 2147483647 w 44"/>
              <a:gd name="T21" fmla="*/ 2147483647 h 76"/>
              <a:gd name="T22" fmla="*/ 2147483647 w 44"/>
              <a:gd name="T23" fmla="*/ 2147483647 h 76"/>
              <a:gd name="T24" fmla="*/ 2147483647 w 44"/>
              <a:gd name="T25" fmla="*/ 2147483647 h 76"/>
              <a:gd name="T26" fmla="*/ 2147483647 w 44"/>
              <a:gd name="T27" fmla="*/ 2147483647 h 76"/>
              <a:gd name="T28" fmla="*/ 2147483647 w 44"/>
              <a:gd name="T29" fmla="*/ 2147483647 h 76"/>
              <a:gd name="T30" fmla="*/ 2147483647 w 44"/>
              <a:gd name="T31" fmla="*/ 2147483647 h 76"/>
              <a:gd name="T32" fmla="*/ 2147483647 w 44"/>
              <a:gd name="T33" fmla="*/ 2147483647 h 76"/>
              <a:gd name="T34" fmla="*/ 2147483647 w 44"/>
              <a:gd name="T35" fmla="*/ 2147483647 h 76"/>
              <a:gd name="T36" fmla="*/ 2147483647 w 44"/>
              <a:gd name="T37" fmla="*/ 2147483647 h 76"/>
              <a:gd name="T38" fmla="*/ 2147483647 w 44"/>
              <a:gd name="T39" fmla="*/ 2147483647 h 76"/>
              <a:gd name="T40" fmla="*/ 2147483647 w 44"/>
              <a:gd name="T41" fmla="*/ 2147483647 h 76"/>
              <a:gd name="T42" fmla="*/ 2147483647 w 44"/>
              <a:gd name="T43" fmla="*/ 2147483647 h 76"/>
              <a:gd name="T44" fmla="*/ 2147483647 w 44"/>
              <a:gd name="T45" fmla="*/ 2147483647 h 76"/>
              <a:gd name="T46" fmla="*/ 0 w 44"/>
              <a:gd name="T47" fmla="*/ 2147483647 h 76"/>
              <a:gd name="T48" fmla="*/ 0 w 44"/>
              <a:gd name="T49" fmla="*/ 2147483647 h 76"/>
              <a:gd name="T50" fmla="*/ 2147483647 w 44"/>
              <a:gd name="T51" fmla="*/ 2147483647 h 76"/>
              <a:gd name="T52" fmla="*/ 2147483647 w 44"/>
              <a:gd name="T53" fmla="*/ 2147483647 h 76"/>
              <a:gd name="T54" fmla="*/ 2147483647 w 44"/>
              <a:gd name="T55" fmla="*/ 2147483647 h 76"/>
              <a:gd name="T56" fmla="*/ 2147483647 w 44"/>
              <a:gd name="T57" fmla="*/ 2147483647 h 76"/>
              <a:gd name="T58" fmla="*/ 2147483647 w 44"/>
              <a:gd name="T59" fmla="*/ 2147483647 h 76"/>
              <a:gd name="T60" fmla="*/ 2147483647 w 44"/>
              <a:gd name="T61" fmla="*/ 2147483647 h 76"/>
              <a:gd name="T62" fmla="*/ 2147483647 w 44"/>
              <a:gd name="T63" fmla="*/ 2147483647 h 76"/>
              <a:gd name="T64" fmla="*/ 2147483647 w 44"/>
              <a:gd name="T65" fmla="*/ 2147483647 h 76"/>
              <a:gd name="T66" fmla="*/ 2147483647 w 44"/>
              <a:gd name="T67" fmla="*/ 2147483647 h 76"/>
              <a:gd name="T68" fmla="*/ 2147483647 w 44"/>
              <a:gd name="T69" fmla="*/ 2147483647 h 76"/>
              <a:gd name="T70" fmla="*/ 2147483647 w 44"/>
              <a:gd name="T71" fmla="*/ 2147483647 h 76"/>
              <a:gd name="T72" fmla="*/ 2147483647 w 44"/>
              <a:gd name="T73" fmla="*/ 2147483647 h 76"/>
              <a:gd name="T74" fmla="*/ 2147483647 w 44"/>
              <a:gd name="T75" fmla="*/ 2147483647 h 76"/>
              <a:gd name="T76" fmla="*/ 2147483647 w 44"/>
              <a:gd name="T77" fmla="*/ 2147483647 h 76"/>
              <a:gd name="T78" fmla="*/ 2147483647 w 44"/>
              <a:gd name="T79" fmla="*/ 2147483647 h 76"/>
              <a:gd name="T80" fmla="*/ 2147483647 w 44"/>
              <a:gd name="T81" fmla="*/ 2147483647 h 76"/>
              <a:gd name="T82" fmla="*/ 2147483647 w 44"/>
              <a:gd name="T83" fmla="*/ 2147483647 h 76"/>
              <a:gd name="T84" fmla="*/ 2147483647 w 44"/>
              <a:gd name="T85" fmla="*/ 2147483647 h 76"/>
              <a:gd name="T86" fmla="*/ 2147483647 w 44"/>
              <a:gd name="T87" fmla="*/ 2147483647 h 76"/>
              <a:gd name="T88" fmla="*/ 2147483647 w 44"/>
              <a:gd name="T89" fmla="*/ 2147483647 h 76"/>
              <a:gd name="T90" fmla="*/ 2147483647 w 44"/>
              <a:gd name="T91" fmla="*/ 2147483647 h 76"/>
              <a:gd name="T92" fmla="*/ 2147483647 w 44"/>
              <a:gd name="T93" fmla="*/ 2147483647 h 76"/>
              <a:gd name="T94" fmla="*/ 2147483647 w 44"/>
              <a:gd name="T95" fmla="*/ 2147483647 h 76"/>
              <a:gd name="T96" fmla="*/ 2147483647 w 44"/>
              <a:gd name="T97" fmla="*/ 2147483647 h 76"/>
              <a:gd name="T98" fmla="*/ 2147483647 w 44"/>
              <a:gd name="T99" fmla="*/ 2147483647 h 76"/>
              <a:gd name="T100" fmla="*/ 2147483647 w 44"/>
              <a:gd name="T101" fmla="*/ 2147483647 h 7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4"/>
              <a:gd name="T154" fmla="*/ 0 h 76"/>
              <a:gd name="T155" fmla="*/ 44 w 44"/>
              <a:gd name="T156" fmla="*/ 76 h 7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4" h="76">
                <a:moveTo>
                  <a:pt x="0" y="38"/>
                </a:moveTo>
                <a:lnTo>
                  <a:pt x="0" y="28"/>
                </a:lnTo>
                <a:lnTo>
                  <a:pt x="2" y="18"/>
                </a:lnTo>
                <a:lnTo>
                  <a:pt x="8" y="10"/>
                </a:lnTo>
                <a:lnTo>
                  <a:pt x="12" y="4"/>
                </a:lnTo>
                <a:lnTo>
                  <a:pt x="18" y="2"/>
                </a:lnTo>
                <a:lnTo>
                  <a:pt x="22" y="0"/>
                </a:lnTo>
                <a:lnTo>
                  <a:pt x="28" y="2"/>
                </a:lnTo>
                <a:lnTo>
                  <a:pt x="32" y="4"/>
                </a:lnTo>
                <a:lnTo>
                  <a:pt x="36" y="10"/>
                </a:lnTo>
                <a:lnTo>
                  <a:pt x="40" y="18"/>
                </a:lnTo>
                <a:lnTo>
                  <a:pt x="44" y="26"/>
                </a:lnTo>
                <a:lnTo>
                  <a:pt x="44" y="38"/>
                </a:lnTo>
                <a:lnTo>
                  <a:pt x="44" y="48"/>
                </a:lnTo>
                <a:lnTo>
                  <a:pt x="40" y="58"/>
                </a:lnTo>
                <a:lnTo>
                  <a:pt x="36" y="66"/>
                </a:lnTo>
                <a:lnTo>
                  <a:pt x="32" y="72"/>
                </a:lnTo>
                <a:lnTo>
                  <a:pt x="26" y="74"/>
                </a:lnTo>
                <a:lnTo>
                  <a:pt x="22" y="76"/>
                </a:lnTo>
                <a:lnTo>
                  <a:pt x="16" y="74"/>
                </a:lnTo>
                <a:lnTo>
                  <a:pt x="10" y="70"/>
                </a:lnTo>
                <a:lnTo>
                  <a:pt x="4" y="64"/>
                </a:lnTo>
                <a:lnTo>
                  <a:pt x="2" y="56"/>
                </a:lnTo>
                <a:lnTo>
                  <a:pt x="0" y="48"/>
                </a:lnTo>
                <a:lnTo>
                  <a:pt x="0" y="38"/>
                </a:lnTo>
                <a:close/>
                <a:moveTo>
                  <a:pt x="10" y="40"/>
                </a:moveTo>
                <a:lnTo>
                  <a:pt x="10" y="50"/>
                </a:lnTo>
                <a:lnTo>
                  <a:pt x="10" y="58"/>
                </a:lnTo>
                <a:lnTo>
                  <a:pt x="12" y="64"/>
                </a:lnTo>
                <a:lnTo>
                  <a:pt x="16" y="68"/>
                </a:lnTo>
                <a:lnTo>
                  <a:pt x="18" y="70"/>
                </a:lnTo>
                <a:lnTo>
                  <a:pt x="22" y="72"/>
                </a:lnTo>
                <a:lnTo>
                  <a:pt x="24" y="72"/>
                </a:lnTo>
                <a:lnTo>
                  <a:pt x="28" y="70"/>
                </a:lnTo>
                <a:lnTo>
                  <a:pt x="30" y="66"/>
                </a:lnTo>
                <a:lnTo>
                  <a:pt x="32" y="60"/>
                </a:lnTo>
                <a:lnTo>
                  <a:pt x="34" y="54"/>
                </a:lnTo>
                <a:lnTo>
                  <a:pt x="34" y="46"/>
                </a:lnTo>
                <a:lnTo>
                  <a:pt x="34" y="36"/>
                </a:lnTo>
                <a:lnTo>
                  <a:pt x="34" y="24"/>
                </a:lnTo>
                <a:lnTo>
                  <a:pt x="32" y="14"/>
                </a:lnTo>
                <a:lnTo>
                  <a:pt x="30" y="10"/>
                </a:lnTo>
                <a:lnTo>
                  <a:pt x="26" y="6"/>
                </a:lnTo>
                <a:lnTo>
                  <a:pt x="24" y="4"/>
                </a:lnTo>
                <a:lnTo>
                  <a:pt x="22" y="4"/>
                </a:lnTo>
                <a:lnTo>
                  <a:pt x="18" y="6"/>
                </a:lnTo>
                <a:lnTo>
                  <a:pt x="16" y="8"/>
                </a:lnTo>
                <a:lnTo>
                  <a:pt x="12" y="14"/>
                </a:lnTo>
                <a:lnTo>
                  <a:pt x="10" y="22"/>
                </a:lnTo>
                <a:lnTo>
                  <a:pt x="10" y="30"/>
                </a:lnTo>
                <a:lnTo>
                  <a:pt x="10" y="40"/>
                </a:lnTo>
                <a:close/>
              </a:path>
            </a:pathLst>
          </a:custGeom>
          <a:solidFill>
            <a:srgbClr val="000000"/>
          </a:solidFill>
          <a:ln w="0">
            <a:solidFill>
              <a:srgbClr val="000000"/>
            </a:solidFill>
            <a:prstDash val="solid"/>
            <a:round/>
            <a:headEnd/>
            <a:tailEnd/>
          </a:ln>
        </p:spPr>
        <p:txBody>
          <a:bodyPr/>
          <a:lstStyle/>
          <a:p>
            <a:endParaRPr lang="en-US"/>
          </a:p>
        </p:txBody>
      </p:sp>
      <p:sp>
        <p:nvSpPr>
          <p:cNvPr id="15419" name="Freeform 66">
            <a:extLst>
              <a:ext uri="{FF2B5EF4-FFF2-40B4-BE49-F238E27FC236}">
                <a16:creationId xmlns:a16="http://schemas.microsoft.com/office/drawing/2014/main" id="{68E75E04-B183-8C40-94E1-78DE256B0ED8}"/>
              </a:ext>
            </a:extLst>
          </p:cNvPr>
          <p:cNvSpPr>
            <a:spLocks noEditPoints="1"/>
          </p:cNvSpPr>
          <p:nvPr/>
        </p:nvSpPr>
        <p:spPr bwMode="auto">
          <a:xfrm>
            <a:off x="2844800" y="4162425"/>
            <a:ext cx="69850" cy="120650"/>
          </a:xfrm>
          <a:custGeom>
            <a:avLst/>
            <a:gdLst>
              <a:gd name="T0" fmla="*/ 0 w 44"/>
              <a:gd name="T1" fmla="*/ 2147483647 h 76"/>
              <a:gd name="T2" fmla="*/ 0 w 44"/>
              <a:gd name="T3" fmla="*/ 2147483647 h 76"/>
              <a:gd name="T4" fmla="*/ 2147483647 w 44"/>
              <a:gd name="T5" fmla="*/ 2147483647 h 76"/>
              <a:gd name="T6" fmla="*/ 2147483647 w 44"/>
              <a:gd name="T7" fmla="*/ 2147483647 h 76"/>
              <a:gd name="T8" fmla="*/ 2147483647 w 44"/>
              <a:gd name="T9" fmla="*/ 2147483647 h 76"/>
              <a:gd name="T10" fmla="*/ 2147483647 w 44"/>
              <a:gd name="T11" fmla="*/ 2147483647 h 76"/>
              <a:gd name="T12" fmla="*/ 2147483647 w 44"/>
              <a:gd name="T13" fmla="*/ 0 h 76"/>
              <a:gd name="T14" fmla="*/ 2147483647 w 44"/>
              <a:gd name="T15" fmla="*/ 2147483647 h 76"/>
              <a:gd name="T16" fmla="*/ 2147483647 w 44"/>
              <a:gd name="T17" fmla="*/ 2147483647 h 76"/>
              <a:gd name="T18" fmla="*/ 2147483647 w 44"/>
              <a:gd name="T19" fmla="*/ 2147483647 h 76"/>
              <a:gd name="T20" fmla="*/ 2147483647 w 44"/>
              <a:gd name="T21" fmla="*/ 2147483647 h 76"/>
              <a:gd name="T22" fmla="*/ 2147483647 w 44"/>
              <a:gd name="T23" fmla="*/ 2147483647 h 76"/>
              <a:gd name="T24" fmla="*/ 2147483647 w 44"/>
              <a:gd name="T25" fmla="*/ 2147483647 h 76"/>
              <a:gd name="T26" fmla="*/ 2147483647 w 44"/>
              <a:gd name="T27" fmla="*/ 2147483647 h 76"/>
              <a:gd name="T28" fmla="*/ 2147483647 w 44"/>
              <a:gd name="T29" fmla="*/ 2147483647 h 76"/>
              <a:gd name="T30" fmla="*/ 2147483647 w 44"/>
              <a:gd name="T31" fmla="*/ 2147483647 h 76"/>
              <a:gd name="T32" fmla="*/ 2147483647 w 44"/>
              <a:gd name="T33" fmla="*/ 2147483647 h 76"/>
              <a:gd name="T34" fmla="*/ 2147483647 w 44"/>
              <a:gd name="T35" fmla="*/ 2147483647 h 76"/>
              <a:gd name="T36" fmla="*/ 2147483647 w 44"/>
              <a:gd name="T37" fmla="*/ 2147483647 h 76"/>
              <a:gd name="T38" fmla="*/ 2147483647 w 44"/>
              <a:gd name="T39" fmla="*/ 2147483647 h 76"/>
              <a:gd name="T40" fmla="*/ 2147483647 w 44"/>
              <a:gd name="T41" fmla="*/ 2147483647 h 76"/>
              <a:gd name="T42" fmla="*/ 2147483647 w 44"/>
              <a:gd name="T43" fmla="*/ 2147483647 h 76"/>
              <a:gd name="T44" fmla="*/ 2147483647 w 44"/>
              <a:gd name="T45" fmla="*/ 2147483647 h 76"/>
              <a:gd name="T46" fmla="*/ 0 w 44"/>
              <a:gd name="T47" fmla="*/ 2147483647 h 76"/>
              <a:gd name="T48" fmla="*/ 0 w 44"/>
              <a:gd name="T49" fmla="*/ 2147483647 h 76"/>
              <a:gd name="T50" fmla="*/ 2147483647 w 44"/>
              <a:gd name="T51" fmla="*/ 2147483647 h 76"/>
              <a:gd name="T52" fmla="*/ 2147483647 w 44"/>
              <a:gd name="T53" fmla="*/ 2147483647 h 76"/>
              <a:gd name="T54" fmla="*/ 2147483647 w 44"/>
              <a:gd name="T55" fmla="*/ 2147483647 h 76"/>
              <a:gd name="T56" fmla="*/ 2147483647 w 44"/>
              <a:gd name="T57" fmla="*/ 2147483647 h 76"/>
              <a:gd name="T58" fmla="*/ 2147483647 w 44"/>
              <a:gd name="T59" fmla="*/ 2147483647 h 76"/>
              <a:gd name="T60" fmla="*/ 2147483647 w 44"/>
              <a:gd name="T61" fmla="*/ 2147483647 h 76"/>
              <a:gd name="T62" fmla="*/ 2147483647 w 44"/>
              <a:gd name="T63" fmla="*/ 2147483647 h 76"/>
              <a:gd name="T64" fmla="*/ 2147483647 w 44"/>
              <a:gd name="T65" fmla="*/ 2147483647 h 76"/>
              <a:gd name="T66" fmla="*/ 2147483647 w 44"/>
              <a:gd name="T67" fmla="*/ 2147483647 h 76"/>
              <a:gd name="T68" fmla="*/ 2147483647 w 44"/>
              <a:gd name="T69" fmla="*/ 2147483647 h 76"/>
              <a:gd name="T70" fmla="*/ 2147483647 w 44"/>
              <a:gd name="T71" fmla="*/ 2147483647 h 76"/>
              <a:gd name="T72" fmla="*/ 2147483647 w 44"/>
              <a:gd name="T73" fmla="*/ 2147483647 h 76"/>
              <a:gd name="T74" fmla="*/ 2147483647 w 44"/>
              <a:gd name="T75" fmla="*/ 2147483647 h 76"/>
              <a:gd name="T76" fmla="*/ 2147483647 w 44"/>
              <a:gd name="T77" fmla="*/ 2147483647 h 76"/>
              <a:gd name="T78" fmla="*/ 2147483647 w 44"/>
              <a:gd name="T79" fmla="*/ 2147483647 h 76"/>
              <a:gd name="T80" fmla="*/ 2147483647 w 44"/>
              <a:gd name="T81" fmla="*/ 2147483647 h 76"/>
              <a:gd name="T82" fmla="*/ 2147483647 w 44"/>
              <a:gd name="T83" fmla="*/ 2147483647 h 76"/>
              <a:gd name="T84" fmla="*/ 2147483647 w 44"/>
              <a:gd name="T85" fmla="*/ 2147483647 h 76"/>
              <a:gd name="T86" fmla="*/ 2147483647 w 44"/>
              <a:gd name="T87" fmla="*/ 2147483647 h 76"/>
              <a:gd name="T88" fmla="*/ 2147483647 w 44"/>
              <a:gd name="T89" fmla="*/ 2147483647 h 76"/>
              <a:gd name="T90" fmla="*/ 2147483647 w 44"/>
              <a:gd name="T91" fmla="*/ 2147483647 h 76"/>
              <a:gd name="T92" fmla="*/ 2147483647 w 44"/>
              <a:gd name="T93" fmla="*/ 2147483647 h 76"/>
              <a:gd name="T94" fmla="*/ 2147483647 w 44"/>
              <a:gd name="T95" fmla="*/ 2147483647 h 76"/>
              <a:gd name="T96" fmla="*/ 2147483647 w 44"/>
              <a:gd name="T97" fmla="*/ 2147483647 h 76"/>
              <a:gd name="T98" fmla="*/ 2147483647 w 44"/>
              <a:gd name="T99" fmla="*/ 2147483647 h 76"/>
              <a:gd name="T100" fmla="*/ 2147483647 w 44"/>
              <a:gd name="T101" fmla="*/ 2147483647 h 7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4"/>
              <a:gd name="T154" fmla="*/ 0 h 76"/>
              <a:gd name="T155" fmla="*/ 44 w 44"/>
              <a:gd name="T156" fmla="*/ 76 h 7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4" h="76">
                <a:moveTo>
                  <a:pt x="0" y="38"/>
                </a:moveTo>
                <a:lnTo>
                  <a:pt x="0" y="28"/>
                </a:lnTo>
                <a:lnTo>
                  <a:pt x="2" y="18"/>
                </a:lnTo>
                <a:lnTo>
                  <a:pt x="8" y="10"/>
                </a:lnTo>
                <a:lnTo>
                  <a:pt x="12" y="4"/>
                </a:lnTo>
                <a:lnTo>
                  <a:pt x="18" y="2"/>
                </a:lnTo>
                <a:lnTo>
                  <a:pt x="22" y="0"/>
                </a:lnTo>
                <a:lnTo>
                  <a:pt x="28" y="2"/>
                </a:lnTo>
                <a:lnTo>
                  <a:pt x="32" y="4"/>
                </a:lnTo>
                <a:lnTo>
                  <a:pt x="36" y="10"/>
                </a:lnTo>
                <a:lnTo>
                  <a:pt x="40" y="18"/>
                </a:lnTo>
                <a:lnTo>
                  <a:pt x="44" y="26"/>
                </a:lnTo>
                <a:lnTo>
                  <a:pt x="44" y="38"/>
                </a:lnTo>
                <a:lnTo>
                  <a:pt x="44" y="48"/>
                </a:lnTo>
                <a:lnTo>
                  <a:pt x="40" y="58"/>
                </a:lnTo>
                <a:lnTo>
                  <a:pt x="36" y="66"/>
                </a:lnTo>
                <a:lnTo>
                  <a:pt x="32" y="72"/>
                </a:lnTo>
                <a:lnTo>
                  <a:pt x="26" y="74"/>
                </a:lnTo>
                <a:lnTo>
                  <a:pt x="22" y="76"/>
                </a:lnTo>
                <a:lnTo>
                  <a:pt x="16" y="74"/>
                </a:lnTo>
                <a:lnTo>
                  <a:pt x="10" y="70"/>
                </a:lnTo>
                <a:lnTo>
                  <a:pt x="4" y="64"/>
                </a:lnTo>
                <a:lnTo>
                  <a:pt x="2" y="56"/>
                </a:lnTo>
                <a:lnTo>
                  <a:pt x="0" y="48"/>
                </a:lnTo>
                <a:lnTo>
                  <a:pt x="0" y="38"/>
                </a:lnTo>
                <a:close/>
                <a:moveTo>
                  <a:pt x="10" y="40"/>
                </a:moveTo>
                <a:lnTo>
                  <a:pt x="10" y="50"/>
                </a:lnTo>
                <a:lnTo>
                  <a:pt x="10" y="58"/>
                </a:lnTo>
                <a:lnTo>
                  <a:pt x="12" y="64"/>
                </a:lnTo>
                <a:lnTo>
                  <a:pt x="16" y="68"/>
                </a:lnTo>
                <a:lnTo>
                  <a:pt x="18" y="70"/>
                </a:lnTo>
                <a:lnTo>
                  <a:pt x="22" y="72"/>
                </a:lnTo>
                <a:lnTo>
                  <a:pt x="24" y="72"/>
                </a:lnTo>
                <a:lnTo>
                  <a:pt x="28" y="70"/>
                </a:lnTo>
                <a:lnTo>
                  <a:pt x="30" y="66"/>
                </a:lnTo>
                <a:lnTo>
                  <a:pt x="32" y="60"/>
                </a:lnTo>
                <a:lnTo>
                  <a:pt x="34" y="54"/>
                </a:lnTo>
                <a:lnTo>
                  <a:pt x="34" y="46"/>
                </a:lnTo>
                <a:lnTo>
                  <a:pt x="34" y="36"/>
                </a:lnTo>
                <a:lnTo>
                  <a:pt x="34" y="24"/>
                </a:lnTo>
                <a:lnTo>
                  <a:pt x="32" y="14"/>
                </a:lnTo>
                <a:lnTo>
                  <a:pt x="30" y="10"/>
                </a:lnTo>
                <a:lnTo>
                  <a:pt x="26" y="6"/>
                </a:lnTo>
                <a:lnTo>
                  <a:pt x="24" y="4"/>
                </a:lnTo>
                <a:lnTo>
                  <a:pt x="22" y="4"/>
                </a:lnTo>
                <a:lnTo>
                  <a:pt x="18" y="6"/>
                </a:lnTo>
                <a:lnTo>
                  <a:pt x="16" y="8"/>
                </a:lnTo>
                <a:lnTo>
                  <a:pt x="12" y="14"/>
                </a:lnTo>
                <a:lnTo>
                  <a:pt x="10" y="22"/>
                </a:lnTo>
                <a:lnTo>
                  <a:pt x="10" y="30"/>
                </a:lnTo>
                <a:lnTo>
                  <a:pt x="10" y="40"/>
                </a:lnTo>
                <a:close/>
              </a:path>
            </a:pathLst>
          </a:custGeom>
          <a:solidFill>
            <a:srgbClr val="000000"/>
          </a:solidFill>
          <a:ln w="0">
            <a:solidFill>
              <a:srgbClr val="000000"/>
            </a:solidFill>
            <a:prstDash val="solid"/>
            <a:round/>
            <a:headEnd/>
            <a:tailEnd/>
          </a:ln>
        </p:spPr>
        <p:txBody>
          <a:bodyPr/>
          <a:lstStyle/>
          <a:p>
            <a:endParaRPr lang="en-US"/>
          </a:p>
        </p:txBody>
      </p:sp>
      <p:sp>
        <p:nvSpPr>
          <p:cNvPr id="15420" name="Freeform 67">
            <a:extLst>
              <a:ext uri="{FF2B5EF4-FFF2-40B4-BE49-F238E27FC236}">
                <a16:creationId xmlns:a16="http://schemas.microsoft.com/office/drawing/2014/main" id="{FFC754F9-CF87-2B4B-BFD7-26FB2F096E05}"/>
              </a:ext>
            </a:extLst>
          </p:cNvPr>
          <p:cNvSpPr>
            <a:spLocks noEditPoints="1"/>
          </p:cNvSpPr>
          <p:nvPr/>
        </p:nvSpPr>
        <p:spPr bwMode="auto">
          <a:xfrm>
            <a:off x="688975" y="4159250"/>
            <a:ext cx="76200" cy="123825"/>
          </a:xfrm>
          <a:custGeom>
            <a:avLst/>
            <a:gdLst>
              <a:gd name="T0" fmla="*/ 2147483647 w 48"/>
              <a:gd name="T1" fmla="*/ 2147483647 h 78"/>
              <a:gd name="T2" fmla="*/ 2147483647 w 48"/>
              <a:gd name="T3" fmla="*/ 2147483647 h 78"/>
              <a:gd name="T4" fmla="*/ 2147483647 w 48"/>
              <a:gd name="T5" fmla="*/ 2147483647 h 78"/>
              <a:gd name="T6" fmla="*/ 2147483647 w 48"/>
              <a:gd name="T7" fmla="*/ 2147483647 h 78"/>
              <a:gd name="T8" fmla="*/ 2147483647 w 48"/>
              <a:gd name="T9" fmla="*/ 2147483647 h 78"/>
              <a:gd name="T10" fmla="*/ 2147483647 w 48"/>
              <a:gd name="T11" fmla="*/ 2147483647 h 78"/>
              <a:gd name="T12" fmla="*/ 2147483647 w 48"/>
              <a:gd name="T13" fmla="*/ 2147483647 h 78"/>
              <a:gd name="T14" fmla="*/ 2147483647 w 48"/>
              <a:gd name="T15" fmla="*/ 2147483647 h 78"/>
              <a:gd name="T16" fmla="*/ 2147483647 w 48"/>
              <a:gd name="T17" fmla="*/ 2147483647 h 78"/>
              <a:gd name="T18" fmla="*/ 2147483647 w 48"/>
              <a:gd name="T19" fmla="*/ 2147483647 h 78"/>
              <a:gd name="T20" fmla="*/ 2147483647 w 48"/>
              <a:gd name="T21" fmla="*/ 2147483647 h 78"/>
              <a:gd name="T22" fmla="*/ 2147483647 w 48"/>
              <a:gd name="T23" fmla="*/ 2147483647 h 78"/>
              <a:gd name="T24" fmla="*/ 2147483647 w 48"/>
              <a:gd name="T25" fmla="*/ 2147483647 h 78"/>
              <a:gd name="T26" fmla="*/ 2147483647 w 48"/>
              <a:gd name="T27" fmla="*/ 2147483647 h 78"/>
              <a:gd name="T28" fmla="*/ 2147483647 w 48"/>
              <a:gd name="T29" fmla="*/ 2147483647 h 78"/>
              <a:gd name="T30" fmla="*/ 2147483647 w 48"/>
              <a:gd name="T31" fmla="*/ 2147483647 h 78"/>
              <a:gd name="T32" fmla="*/ 2147483647 w 48"/>
              <a:gd name="T33" fmla="*/ 2147483647 h 78"/>
              <a:gd name="T34" fmla="*/ 2147483647 w 48"/>
              <a:gd name="T35" fmla="*/ 2147483647 h 78"/>
              <a:gd name="T36" fmla="*/ 2147483647 w 48"/>
              <a:gd name="T37" fmla="*/ 2147483647 h 78"/>
              <a:gd name="T38" fmla="*/ 2147483647 w 48"/>
              <a:gd name="T39" fmla="*/ 2147483647 h 78"/>
              <a:gd name="T40" fmla="*/ 2147483647 w 48"/>
              <a:gd name="T41" fmla="*/ 2147483647 h 78"/>
              <a:gd name="T42" fmla="*/ 2147483647 w 48"/>
              <a:gd name="T43" fmla="*/ 2147483647 h 78"/>
              <a:gd name="T44" fmla="*/ 2147483647 w 48"/>
              <a:gd name="T45" fmla="*/ 2147483647 h 78"/>
              <a:gd name="T46" fmla="*/ 2147483647 w 48"/>
              <a:gd name="T47" fmla="*/ 2147483647 h 78"/>
              <a:gd name="T48" fmla="*/ 2147483647 w 48"/>
              <a:gd name="T49" fmla="*/ 2147483647 h 78"/>
              <a:gd name="T50" fmla="*/ 2147483647 w 48"/>
              <a:gd name="T51" fmla="*/ 2147483647 h 78"/>
              <a:gd name="T52" fmla="*/ 2147483647 w 48"/>
              <a:gd name="T53" fmla="*/ 2147483647 h 78"/>
              <a:gd name="T54" fmla="*/ 2147483647 w 48"/>
              <a:gd name="T55" fmla="*/ 2147483647 h 78"/>
              <a:gd name="T56" fmla="*/ 0 w 48"/>
              <a:gd name="T57" fmla="*/ 2147483647 h 78"/>
              <a:gd name="T58" fmla="*/ 0 w 48"/>
              <a:gd name="T59" fmla="*/ 2147483647 h 78"/>
              <a:gd name="T60" fmla="*/ 2147483647 w 48"/>
              <a:gd name="T61" fmla="*/ 0 h 78"/>
              <a:gd name="T62" fmla="*/ 2147483647 w 48"/>
              <a:gd name="T63" fmla="*/ 0 h 78"/>
              <a:gd name="T64" fmla="*/ 2147483647 w 48"/>
              <a:gd name="T65" fmla="*/ 2147483647 h 78"/>
              <a:gd name="T66" fmla="*/ 2147483647 w 48"/>
              <a:gd name="T67" fmla="*/ 2147483647 h 78"/>
              <a:gd name="T68" fmla="*/ 2147483647 w 48"/>
              <a:gd name="T69" fmla="*/ 2147483647 h 78"/>
              <a:gd name="T70" fmla="*/ 2147483647 w 48"/>
              <a:gd name="T71" fmla="*/ 2147483647 h 78"/>
              <a:gd name="T72" fmla="*/ 2147483647 w 48"/>
              <a:gd name="T73" fmla="*/ 2147483647 h 78"/>
              <a:gd name="T74" fmla="*/ 2147483647 w 48"/>
              <a:gd name="T75" fmla="*/ 2147483647 h 78"/>
              <a:gd name="T76" fmla="*/ 2147483647 w 48"/>
              <a:gd name="T77" fmla="*/ 2147483647 h 78"/>
              <a:gd name="T78" fmla="*/ 2147483647 w 48"/>
              <a:gd name="T79" fmla="*/ 2147483647 h 78"/>
              <a:gd name="T80" fmla="*/ 2147483647 w 48"/>
              <a:gd name="T81" fmla="*/ 2147483647 h 78"/>
              <a:gd name="T82" fmla="*/ 2147483647 w 48"/>
              <a:gd name="T83" fmla="*/ 2147483647 h 78"/>
              <a:gd name="T84" fmla="*/ 2147483647 w 48"/>
              <a:gd name="T85" fmla="*/ 2147483647 h 78"/>
              <a:gd name="T86" fmla="*/ 2147483647 w 48"/>
              <a:gd name="T87" fmla="*/ 2147483647 h 78"/>
              <a:gd name="T88" fmla="*/ 2147483647 w 48"/>
              <a:gd name="T89" fmla="*/ 2147483647 h 78"/>
              <a:gd name="T90" fmla="*/ 2147483647 w 48"/>
              <a:gd name="T91" fmla="*/ 2147483647 h 78"/>
              <a:gd name="T92" fmla="*/ 2147483647 w 48"/>
              <a:gd name="T93" fmla="*/ 2147483647 h 78"/>
              <a:gd name="T94" fmla="*/ 2147483647 w 48"/>
              <a:gd name="T95" fmla="*/ 2147483647 h 78"/>
              <a:gd name="T96" fmla="*/ 2147483647 w 48"/>
              <a:gd name="T97" fmla="*/ 2147483647 h 78"/>
              <a:gd name="T98" fmla="*/ 2147483647 w 48"/>
              <a:gd name="T99" fmla="*/ 2147483647 h 78"/>
              <a:gd name="T100" fmla="*/ 2147483647 w 48"/>
              <a:gd name="T101" fmla="*/ 2147483647 h 78"/>
              <a:gd name="T102" fmla="*/ 2147483647 w 48"/>
              <a:gd name="T103" fmla="*/ 2147483647 h 78"/>
              <a:gd name="T104" fmla="*/ 2147483647 w 48"/>
              <a:gd name="T105" fmla="*/ 2147483647 h 7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8"/>
              <a:gd name="T160" fmla="*/ 0 h 78"/>
              <a:gd name="T161" fmla="*/ 48 w 48"/>
              <a:gd name="T162" fmla="*/ 78 h 7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8" h="78">
                <a:moveTo>
                  <a:pt x="14" y="36"/>
                </a:moveTo>
                <a:lnTo>
                  <a:pt x="20" y="30"/>
                </a:lnTo>
                <a:lnTo>
                  <a:pt x="24" y="28"/>
                </a:lnTo>
                <a:lnTo>
                  <a:pt x="30" y="26"/>
                </a:lnTo>
                <a:lnTo>
                  <a:pt x="34" y="28"/>
                </a:lnTo>
                <a:lnTo>
                  <a:pt x="40" y="30"/>
                </a:lnTo>
                <a:lnTo>
                  <a:pt x="44" y="32"/>
                </a:lnTo>
                <a:lnTo>
                  <a:pt x="46" y="38"/>
                </a:lnTo>
                <a:lnTo>
                  <a:pt x="48" y="44"/>
                </a:lnTo>
                <a:lnTo>
                  <a:pt x="48" y="50"/>
                </a:lnTo>
                <a:lnTo>
                  <a:pt x="48" y="58"/>
                </a:lnTo>
                <a:lnTo>
                  <a:pt x="44" y="64"/>
                </a:lnTo>
                <a:lnTo>
                  <a:pt x="40" y="70"/>
                </a:lnTo>
                <a:lnTo>
                  <a:pt x="34" y="74"/>
                </a:lnTo>
                <a:lnTo>
                  <a:pt x="30" y="76"/>
                </a:lnTo>
                <a:lnTo>
                  <a:pt x="24" y="78"/>
                </a:lnTo>
                <a:lnTo>
                  <a:pt x="20" y="76"/>
                </a:lnTo>
                <a:lnTo>
                  <a:pt x="14" y="76"/>
                </a:lnTo>
                <a:lnTo>
                  <a:pt x="10" y="74"/>
                </a:lnTo>
                <a:lnTo>
                  <a:pt x="6" y="72"/>
                </a:lnTo>
                <a:lnTo>
                  <a:pt x="6" y="20"/>
                </a:lnTo>
                <a:lnTo>
                  <a:pt x="6" y="14"/>
                </a:lnTo>
                <a:lnTo>
                  <a:pt x="6" y="10"/>
                </a:lnTo>
                <a:lnTo>
                  <a:pt x="6" y="8"/>
                </a:lnTo>
                <a:lnTo>
                  <a:pt x="4" y="8"/>
                </a:lnTo>
                <a:lnTo>
                  <a:pt x="4" y="6"/>
                </a:lnTo>
                <a:lnTo>
                  <a:pt x="2" y="6"/>
                </a:lnTo>
                <a:lnTo>
                  <a:pt x="0" y="8"/>
                </a:lnTo>
                <a:lnTo>
                  <a:pt x="0" y="6"/>
                </a:lnTo>
                <a:lnTo>
                  <a:pt x="12" y="0"/>
                </a:lnTo>
                <a:lnTo>
                  <a:pt x="14" y="0"/>
                </a:lnTo>
                <a:lnTo>
                  <a:pt x="14" y="36"/>
                </a:lnTo>
                <a:close/>
                <a:moveTo>
                  <a:pt x="14" y="40"/>
                </a:moveTo>
                <a:lnTo>
                  <a:pt x="14" y="68"/>
                </a:lnTo>
                <a:lnTo>
                  <a:pt x="18" y="70"/>
                </a:lnTo>
                <a:lnTo>
                  <a:pt x="20" y="72"/>
                </a:lnTo>
                <a:lnTo>
                  <a:pt x="24" y="74"/>
                </a:lnTo>
                <a:lnTo>
                  <a:pt x="26" y="74"/>
                </a:lnTo>
                <a:lnTo>
                  <a:pt x="32" y="72"/>
                </a:lnTo>
                <a:lnTo>
                  <a:pt x="36" y="68"/>
                </a:lnTo>
                <a:lnTo>
                  <a:pt x="38" y="64"/>
                </a:lnTo>
                <a:lnTo>
                  <a:pt x="40" y="60"/>
                </a:lnTo>
                <a:lnTo>
                  <a:pt x="40" y="54"/>
                </a:lnTo>
                <a:lnTo>
                  <a:pt x="40" y="48"/>
                </a:lnTo>
                <a:lnTo>
                  <a:pt x="38" y="44"/>
                </a:lnTo>
                <a:lnTo>
                  <a:pt x="36" y="40"/>
                </a:lnTo>
                <a:lnTo>
                  <a:pt x="30" y="36"/>
                </a:lnTo>
                <a:lnTo>
                  <a:pt x="26" y="34"/>
                </a:lnTo>
                <a:lnTo>
                  <a:pt x="24" y="34"/>
                </a:lnTo>
                <a:lnTo>
                  <a:pt x="20" y="36"/>
                </a:lnTo>
                <a:lnTo>
                  <a:pt x="18" y="38"/>
                </a:lnTo>
                <a:lnTo>
                  <a:pt x="14" y="40"/>
                </a:lnTo>
                <a:close/>
              </a:path>
            </a:pathLst>
          </a:custGeom>
          <a:solidFill>
            <a:srgbClr val="000000"/>
          </a:solidFill>
          <a:ln w="0">
            <a:solidFill>
              <a:srgbClr val="000000"/>
            </a:solidFill>
            <a:prstDash val="solid"/>
            <a:round/>
            <a:headEnd/>
            <a:tailEnd/>
          </a:ln>
        </p:spPr>
        <p:txBody>
          <a:bodyPr/>
          <a:lstStyle/>
          <a:p>
            <a:endParaRPr lang="en-US"/>
          </a:p>
        </p:txBody>
      </p:sp>
      <p:sp>
        <p:nvSpPr>
          <p:cNvPr id="15421" name="Freeform 68">
            <a:extLst>
              <a:ext uri="{FF2B5EF4-FFF2-40B4-BE49-F238E27FC236}">
                <a16:creationId xmlns:a16="http://schemas.microsoft.com/office/drawing/2014/main" id="{57668388-61CD-214A-BEEE-9EAD767824C1}"/>
              </a:ext>
            </a:extLst>
          </p:cNvPr>
          <p:cNvSpPr>
            <a:spLocks/>
          </p:cNvSpPr>
          <p:nvPr/>
        </p:nvSpPr>
        <p:spPr bwMode="auto">
          <a:xfrm>
            <a:off x="777875" y="4159250"/>
            <a:ext cx="34925" cy="120650"/>
          </a:xfrm>
          <a:custGeom>
            <a:avLst/>
            <a:gdLst>
              <a:gd name="T0" fmla="*/ 2147483647 w 22"/>
              <a:gd name="T1" fmla="*/ 0 h 76"/>
              <a:gd name="T2" fmla="*/ 2147483647 w 22"/>
              <a:gd name="T3" fmla="*/ 2147483647 h 76"/>
              <a:gd name="T4" fmla="*/ 2147483647 w 22"/>
              <a:gd name="T5" fmla="*/ 2147483647 h 76"/>
              <a:gd name="T6" fmla="*/ 2147483647 w 22"/>
              <a:gd name="T7" fmla="*/ 2147483647 h 76"/>
              <a:gd name="T8" fmla="*/ 2147483647 w 22"/>
              <a:gd name="T9" fmla="*/ 2147483647 h 76"/>
              <a:gd name="T10" fmla="*/ 2147483647 w 22"/>
              <a:gd name="T11" fmla="*/ 2147483647 h 76"/>
              <a:gd name="T12" fmla="*/ 2147483647 w 22"/>
              <a:gd name="T13" fmla="*/ 2147483647 h 76"/>
              <a:gd name="T14" fmla="*/ 2147483647 w 22"/>
              <a:gd name="T15" fmla="*/ 2147483647 h 76"/>
              <a:gd name="T16" fmla="*/ 2147483647 w 22"/>
              <a:gd name="T17" fmla="*/ 2147483647 h 76"/>
              <a:gd name="T18" fmla="*/ 0 w 22"/>
              <a:gd name="T19" fmla="*/ 2147483647 h 76"/>
              <a:gd name="T20" fmla="*/ 0 w 22"/>
              <a:gd name="T21" fmla="*/ 2147483647 h 76"/>
              <a:gd name="T22" fmla="*/ 2147483647 w 22"/>
              <a:gd name="T23" fmla="*/ 2147483647 h 76"/>
              <a:gd name="T24" fmla="*/ 2147483647 w 22"/>
              <a:gd name="T25" fmla="*/ 2147483647 h 76"/>
              <a:gd name="T26" fmla="*/ 2147483647 w 22"/>
              <a:gd name="T27" fmla="*/ 2147483647 h 76"/>
              <a:gd name="T28" fmla="*/ 2147483647 w 22"/>
              <a:gd name="T29" fmla="*/ 2147483647 h 76"/>
              <a:gd name="T30" fmla="*/ 2147483647 w 22"/>
              <a:gd name="T31" fmla="*/ 2147483647 h 76"/>
              <a:gd name="T32" fmla="*/ 2147483647 w 22"/>
              <a:gd name="T33" fmla="*/ 2147483647 h 76"/>
              <a:gd name="T34" fmla="*/ 2147483647 w 22"/>
              <a:gd name="T35" fmla="*/ 2147483647 h 76"/>
              <a:gd name="T36" fmla="*/ 2147483647 w 22"/>
              <a:gd name="T37" fmla="*/ 2147483647 h 76"/>
              <a:gd name="T38" fmla="*/ 2147483647 w 22"/>
              <a:gd name="T39" fmla="*/ 2147483647 h 76"/>
              <a:gd name="T40" fmla="*/ 2147483647 w 22"/>
              <a:gd name="T41" fmla="*/ 2147483647 h 76"/>
              <a:gd name="T42" fmla="*/ 2147483647 w 22"/>
              <a:gd name="T43" fmla="*/ 2147483647 h 76"/>
              <a:gd name="T44" fmla="*/ 2147483647 w 22"/>
              <a:gd name="T45" fmla="*/ 2147483647 h 76"/>
              <a:gd name="T46" fmla="*/ 2147483647 w 22"/>
              <a:gd name="T47" fmla="*/ 2147483647 h 76"/>
              <a:gd name="T48" fmla="*/ 2147483647 w 22"/>
              <a:gd name="T49" fmla="*/ 2147483647 h 76"/>
              <a:gd name="T50" fmla="*/ 2147483647 w 22"/>
              <a:gd name="T51" fmla="*/ 2147483647 h 76"/>
              <a:gd name="T52" fmla="*/ 0 w 22"/>
              <a:gd name="T53" fmla="*/ 2147483647 h 76"/>
              <a:gd name="T54" fmla="*/ 2147483647 w 22"/>
              <a:gd name="T55" fmla="*/ 0 h 76"/>
              <a:gd name="T56" fmla="*/ 2147483647 w 22"/>
              <a:gd name="T57" fmla="*/ 0 h 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
              <a:gd name="T88" fmla="*/ 0 h 76"/>
              <a:gd name="T89" fmla="*/ 22 w 22"/>
              <a:gd name="T90" fmla="*/ 76 h 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 h="76">
                <a:moveTo>
                  <a:pt x="16" y="0"/>
                </a:moveTo>
                <a:lnTo>
                  <a:pt x="16" y="64"/>
                </a:lnTo>
                <a:lnTo>
                  <a:pt x="16" y="68"/>
                </a:lnTo>
                <a:lnTo>
                  <a:pt x="16" y="72"/>
                </a:lnTo>
                <a:lnTo>
                  <a:pt x="18" y="72"/>
                </a:lnTo>
                <a:lnTo>
                  <a:pt x="18" y="74"/>
                </a:lnTo>
                <a:lnTo>
                  <a:pt x="20" y="74"/>
                </a:lnTo>
                <a:lnTo>
                  <a:pt x="22" y="74"/>
                </a:lnTo>
                <a:lnTo>
                  <a:pt x="22" y="76"/>
                </a:lnTo>
                <a:lnTo>
                  <a:pt x="0" y="76"/>
                </a:lnTo>
                <a:lnTo>
                  <a:pt x="0" y="74"/>
                </a:lnTo>
                <a:lnTo>
                  <a:pt x="4" y="74"/>
                </a:lnTo>
                <a:lnTo>
                  <a:pt x="6" y="74"/>
                </a:lnTo>
                <a:lnTo>
                  <a:pt x="6" y="72"/>
                </a:lnTo>
                <a:lnTo>
                  <a:pt x="8" y="68"/>
                </a:lnTo>
                <a:lnTo>
                  <a:pt x="8" y="64"/>
                </a:lnTo>
                <a:lnTo>
                  <a:pt x="8" y="20"/>
                </a:lnTo>
                <a:lnTo>
                  <a:pt x="8" y="14"/>
                </a:lnTo>
                <a:lnTo>
                  <a:pt x="6" y="10"/>
                </a:lnTo>
                <a:lnTo>
                  <a:pt x="6" y="8"/>
                </a:lnTo>
                <a:lnTo>
                  <a:pt x="6" y="6"/>
                </a:lnTo>
                <a:lnTo>
                  <a:pt x="4" y="6"/>
                </a:lnTo>
                <a:lnTo>
                  <a:pt x="2" y="6"/>
                </a:lnTo>
                <a:lnTo>
                  <a:pt x="2" y="8"/>
                </a:lnTo>
                <a:lnTo>
                  <a:pt x="0" y="6"/>
                </a:lnTo>
                <a:lnTo>
                  <a:pt x="14" y="0"/>
                </a:lnTo>
                <a:lnTo>
                  <a:pt x="16" y="0"/>
                </a:lnTo>
                <a:close/>
              </a:path>
            </a:pathLst>
          </a:custGeom>
          <a:solidFill>
            <a:srgbClr val="000000"/>
          </a:solidFill>
          <a:ln w="0">
            <a:solidFill>
              <a:srgbClr val="000000"/>
            </a:solidFill>
            <a:prstDash val="solid"/>
            <a:round/>
            <a:headEnd/>
            <a:tailEnd/>
          </a:ln>
        </p:spPr>
        <p:txBody>
          <a:bodyPr/>
          <a:lstStyle/>
          <a:p>
            <a:endParaRPr lang="en-US"/>
          </a:p>
        </p:txBody>
      </p:sp>
      <p:sp>
        <p:nvSpPr>
          <p:cNvPr id="15422" name="Freeform 69">
            <a:extLst>
              <a:ext uri="{FF2B5EF4-FFF2-40B4-BE49-F238E27FC236}">
                <a16:creationId xmlns:a16="http://schemas.microsoft.com/office/drawing/2014/main" id="{DECEC4B0-34CE-964B-8B35-025CA4F03325}"/>
              </a:ext>
            </a:extLst>
          </p:cNvPr>
          <p:cNvSpPr>
            <a:spLocks noEditPoints="1"/>
          </p:cNvSpPr>
          <p:nvPr/>
        </p:nvSpPr>
        <p:spPr bwMode="auto">
          <a:xfrm>
            <a:off x="825500" y="4200525"/>
            <a:ext cx="73025" cy="82550"/>
          </a:xfrm>
          <a:custGeom>
            <a:avLst/>
            <a:gdLst>
              <a:gd name="T0" fmla="*/ 2147483647 w 46"/>
              <a:gd name="T1" fmla="*/ 0 h 52"/>
              <a:gd name="T2" fmla="*/ 2147483647 w 46"/>
              <a:gd name="T3" fmla="*/ 2147483647 h 52"/>
              <a:gd name="T4" fmla="*/ 2147483647 w 46"/>
              <a:gd name="T5" fmla="*/ 2147483647 h 52"/>
              <a:gd name="T6" fmla="*/ 2147483647 w 46"/>
              <a:gd name="T7" fmla="*/ 2147483647 h 52"/>
              <a:gd name="T8" fmla="*/ 2147483647 w 46"/>
              <a:gd name="T9" fmla="*/ 2147483647 h 52"/>
              <a:gd name="T10" fmla="*/ 2147483647 w 46"/>
              <a:gd name="T11" fmla="*/ 2147483647 h 52"/>
              <a:gd name="T12" fmla="*/ 2147483647 w 46"/>
              <a:gd name="T13" fmla="*/ 2147483647 h 52"/>
              <a:gd name="T14" fmla="*/ 2147483647 w 46"/>
              <a:gd name="T15" fmla="*/ 2147483647 h 52"/>
              <a:gd name="T16" fmla="*/ 2147483647 w 46"/>
              <a:gd name="T17" fmla="*/ 2147483647 h 52"/>
              <a:gd name="T18" fmla="*/ 2147483647 w 46"/>
              <a:gd name="T19" fmla="*/ 2147483647 h 52"/>
              <a:gd name="T20" fmla="*/ 2147483647 w 46"/>
              <a:gd name="T21" fmla="*/ 2147483647 h 52"/>
              <a:gd name="T22" fmla="*/ 2147483647 w 46"/>
              <a:gd name="T23" fmla="*/ 2147483647 h 52"/>
              <a:gd name="T24" fmla="*/ 2147483647 w 46"/>
              <a:gd name="T25" fmla="*/ 2147483647 h 52"/>
              <a:gd name="T26" fmla="*/ 2147483647 w 46"/>
              <a:gd name="T27" fmla="*/ 2147483647 h 52"/>
              <a:gd name="T28" fmla="*/ 2147483647 w 46"/>
              <a:gd name="T29" fmla="*/ 2147483647 h 52"/>
              <a:gd name="T30" fmla="*/ 2147483647 w 46"/>
              <a:gd name="T31" fmla="*/ 2147483647 h 52"/>
              <a:gd name="T32" fmla="*/ 0 w 46"/>
              <a:gd name="T33" fmla="*/ 2147483647 h 52"/>
              <a:gd name="T34" fmla="*/ 0 w 46"/>
              <a:gd name="T35" fmla="*/ 2147483647 h 52"/>
              <a:gd name="T36" fmla="*/ 2147483647 w 46"/>
              <a:gd name="T37" fmla="*/ 2147483647 h 52"/>
              <a:gd name="T38" fmla="*/ 2147483647 w 46"/>
              <a:gd name="T39" fmla="*/ 2147483647 h 52"/>
              <a:gd name="T40" fmla="*/ 2147483647 w 46"/>
              <a:gd name="T41" fmla="*/ 2147483647 h 52"/>
              <a:gd name="T42" fmla="*/ 2147483647 w 46"/>
              <a:gd name="T43" fmla="*/ 2147483647 h 52"/>
              <a:gd name="T44" fmla="*/ 2147483647 w 46"/>
              <a:gd name="T45" fmla="*/ 0 h 52"/>
              <a:gd name="T46" fmla="*/ 2147483647 w 46"/>
              <a:gd name="T47" fmla="*/ 2147483647 h 52"/>
              <a:gd name="T48" fmla="*/ 2147483647 w 46"/>
              <a:gd name="T49" fmla="*/ 2147483647 h 52"/>
              <a:gd name="T50" fmla="*/ 2147483647 w 46"/>
              <a:gd name="T51" fmla="*/ 2147483647 h 52"/>
              <a:gd name="T52" fmla="*/ 2147483647 w 46"/>
              <a:gd name="T53" fmla="*/ 2147483647 h 52"/>
              <a:gd name="T54" fmla="*/ 2147483647 w 46"/>
              <a:gd name="T55" fmla="*/ 2147483647 h 52"/>
              <a:gd name="T56" fmla="*/ 2147483647 w 46"/>
              <a:gd name="T57" fmla="*/ 2147483647 h 52"/>
              <a:gd name="T58" fmla="*/ 2147483647 w 46"/>
              <a:gd name="T59" fmla="*/ 2147483647 h 52"/>
              <a:gd name="T60" fmla="*/ 2147483647 w 46"/>
              <a:gd name="T61" fmla="*/ 2147483647 h 52"/>
              <a:gd name="T62" fmla="*/ 2147483647 w 46"/>
              <a:gd name="T63" fmla="*/ 2147483647 h 52"/>
              <a:gd name="T64" fmla="*/ 2147483647 w 46"/>
              <a:gd name="T65" fmla="*/ 2147483647 h 52"/>
              <a:gd name="T66" fmla="*/ 2147483647 w 46"/>
              <a:gd name="T67" fmla="*/ 2147483647 h 52"/>
              <a:gd name="T68" fmla="*/ 2147483647 w 46"/>
              <a:gd name="T69" fmla="*/ 2147483647 h 52"/>
              <a:gd name="T70" fmla="*/ 2147483647 w 46"/>
              <a:gd name="T71" fmla="*/ 2147483647 h 52"/>
              <a:gd name="T72" fmla="*/ 2147483647 w 46"/>
              <a:gd name="T73" fmla="*/ 2147483647 h 52"/>
              <a:gd name="T74" fmla="*/ 2147483647 w 46"/>
              <a:gd name="T75" fmla="*/ 2147483647 h 52"/>
              <a:gd name="T76" fmla="*/ 2147483647 w 46"/>
              <a:gd name="T77" fmla="*/ 2147483647 h 52"/>
              <a:gd name="T78" fmla="*/ 2147483647 w 46"/>
              <a:gd name="T79" fmla="*/ 2147483647 h 52"/>
              <a:gd name="T80" fmla="*/ 2147483647 w 46"/>
              <a:gd name="T81" fmla="*/ 2147483647 h 52"/>
              <a:gd name="T82" fmla="*/ 2147483647 w 46"/>
              <a:gd name="T83" fmla="*/ 2147483647 h 52"/>
              <a:gd name="T84" fmla="*/ 2147483647 w 46"/>
              <a:gd name="T85" fmla="*/ 2147483647 h 52"/>
              <a:gd name="T86" fmla="*/ 2147483647 w 46"/>
              <a:gd name="T87" fmla="*/ 2147483647 h 52"/>
              <a:gd name="T88" fmla="*/ 2147483647 w 46"/>
              <a:gd name="T89" fmla="*/ 2147483647 h 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6"/>
              <a:gd name="T136" fmla="*/ 0 h 52"/>
              <a:gd name="T137" fmla="*/ 46 w 46"/>
              <a:gd name="T138" fmla="*/ 52 h 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6" h="52">
                <a:moveTo>
                  <a:pt x="22" y="0"/>
                </a:moveTo>
                <a:lnTo>
                  <a:pt x="30" y="2"/>
                </a:lnTo>
                <a:lnTo>
                  <a:pt x="36" y="4"/>
                </a:lnTo>
                <a:lnTo>
                  <a:pt x="40" y="8"/>
                </a:lnTo>
                <a:lnTo>
                  <a:pt x="44" y="16"/>
                </a:lnTo>
                <a:lnTo>
                  <a:pt x="46" y="24"/>
                </a:lnTo>
                <a:lnTo>
                  <a:pt x="46" y="32"/>
                </a:lnTo>
                <a:lnTo>
                  <a:pt x="42" y="38"/>
                </a:lnTo>
                <a:lnTo>
                  <a:pt x="40" y="44"/>
                </a:lnTo>
                <a:lnTo>
                  <a:pt x="34" y="48"/>
                </a:lnTo>
                <a:lnTo>
                  <a:pt x="28" y="50"/>
                </a:lnTo>
                <a:lnTo>
                  <a:pt x="22" y="52"/>
                </a:lnTo>
                <a:lnTo>
                  <a:pt x="16" y="50"/>
                </a:lnTo>
                <a:lnTo>
                  <a:pt x="10" y="48"/>
                </a:lnTo>
                <a:lnTo>
                  <a:pt x="6" y="42"/>
                </a:lnTo>
                <a:lnTo>
                  <a:pt x="2" y="34"/>
                </a:lnTo>
                <a:lnTo>
                  <a:pt x="0" y="26"/>
                </a:lnTo>
                <a:lnTo>
                  <a:pt x="0" y="20"/>
                </a:lnTo>
                <a:lnTo>
                  <a:pt x="4" y="14"/>
                </a:lnTo>
                <a:lnTo>
                  <a:pt x="6" y="8"/>
                </a:lnTo>
                <a:lnTo>
                  <a:pt x="12" y="4"/>
                </a:lnTo>
                <a:lnTo>
                  <a:pt x="18" y="2"/>
                </a:lnTo>
                <a:lnTo>
                  <a:pt x="22" y="0"/>
                </a:lnTo>
                <a:close/>
                <a:moveTo>
                  <a:pt x="22" y="4"/>
                </a:moveTo>
                <a:lnTo>
                  <a:pt x="18" y="4"/>
                </a:lnTo>
                <a:lnTo>
                  <a:pt x="16" y="6"/>
                </a:lnTo>
                <a:lnTo>
                  <a:pt x="12" y="8"/>
                </a:lnTo>
                <a:lnTo>
                  <a:pt x="10" y="12"/>
                </a:lnTo>
                <a:lnTo>
                  <a:pt x="10" y="16"/>
                </a:lnTo>
                <a:lnTo>
                  <a:pt x="8" y="22"/>
                </a:lnTo>
                <a:lnTo>
                  <a:pt x="10" y="32"/>
                </a:lnTo>
                <a:lnTo>
                  <a:pt x="14" y="40"/>
                </a:lnTo>
                <a:lnTo>
                  <a:pt x="16" y="44"/>
                </a:lnTo>
                <a:lnTo>
                  <a:pt x="20" y="46"/>
                </a:lnTo>
                <a:lnTo>
                  <a:pt x="24" y="48"/>
                </a:lnTo>
                <a:lnTo>
                  <a:pt x="30" y="46"/>
                </a:lnTo>
                <a:lnTo>
                  <a:pt x="34" y="44"/>
                </a:lnTo>
                <a:lnTo>
                  <a:pt x="36" y="40"/>
                </a:lnTo>
                <a:lnTo>
                  <a:pt x="36" y="36"/>
                </a:lnTo>
                <a:lnTo>
                  <a:pt x="36" y="30"/>
                </a:lnTo>
                <a:lnTo>
                  <a:pt x="36" y="22"/>
                </a:lnTo>
                <a:lnTo>
                  <a:pt x="34" y="14"/>
                </a:lnTo>
                <a:lnTo>
                  <a:pt x="32" y="8"/>
                </a:lnTo>
                <a:lnTo>
                  <a:pt x="26" y="6"/>
                </a:lnTo>
                <a:lnTo>
                  <a:pt x="22" y="4"/>
                </a:lnTo>
                <a:close/>
              </a:path>
            </a:pathLst>
          </a:custGeom>
          <a:solidFill>
            <a:srgbClr val="000000"/>
          </a:solidFill>
          <a:ln w="0">
            <a:solidFill>
              <a:srgbClr val="000000"/>
            </a:solidFill>
            <a:prstDash val="solid"/>
            <a:round/>
            <a:headEnd/>
            <a:tailEnd/>
          </a:ln>
        </p:spPr>
        <p:txBody>
          <a:bodyPr/>
          <a:lstStyle/>
          <a:p>
            <a:endParaRPr lang="en-US"/>
          </a:p>
        </p:txBody>
      </p:sp>
      <p:sp>
        <p:nvSpPr>
          <p:cNvPr id="15423" name="Freeform 70">
            <a:extLst>
              <a:ext uri="{FF2B5EF4-FFF2-40B4-BE49-F238E27FC236}">
                <a16:creationId xmlns:a16="http://schemas.microsoft.com/office/drawing/2014/main" id="{1A3BE0A4-57F2-484E-9983-916DD2EC6FD0}"/>
              </a:ext>
            </a:extLst>
          </p:cNvPr>
          <p:cNvSpPr>
            <a:spLocks/>
          </p:cNvSpPr>
          <p:nvPr/>
        </p:nvSpPr>
        <p:spPr bwMode="auto">
          <a:xfrm>
            <a:off x="911225" y="4200525"/>
            <a:ext cx="63500" cy="82550"/>
          </a:xfrm>
          <a:custGeom>
            <a:avLst/>
            <a:gdLst>
              <a:gd name="T0" fmla="*/ 2147483647 w 40"/>
              <a:gd name="T1" fmla="*/ 2147483647 h 52"/>
              <a:gd name="T2" fmla="*/ 2147483647 w 40"/>
              <a:gd name="T3" fmla="*/ 2147483647 h 52"/>
              <a:gd name="T4" fmla="*/ 2147483647 w 40"/>
              <a:gd name="T5" fmla="*/ 2147483647 h 52"/>
              <a:gd name="T6" fmla="*/ 2147483647 w 40"/>
              <a:gd name="T7" fmla="*/ 2147483647 h 52"/>
              <a:gd name="T8" fmla="*/ 2147483647 w 40"/>
              <a:gd name="T9" fmla="*/ 2147483647 h 52"/>
              <a:gd name="T10" fmla="*/ 2147483647 w 40"/>
              <a:gd name="T11" fmla="*/ 2147483647 h 52"/>
              <a:gd name="T12" fmla="*/ 2147483647 w 40"/>
              <a:gd name="T13" fmla="*/ 2147483647 h 52"/>
              <a:gd name="T14" fmla="*/ 2147483647 w 40"/>
              <a:gd name="T15" fmla="*/ 2147483647 h 52"/>
              <a:gd name="T16" fmla="*/ 2147483647 w 40"/>
              <a:gd name="T17" fmla="*/ 2147483647 h 52"/>
              <a:gd name="T18" fmla="*/ 2147483647 w 40"/>
              <a:gd name="T19" fmla="*/ 2147483647 h 52"/>
              <a:gd name="T20" fmla="*/ 0 w 40"/>
              <a:gd name="T21" fmla="*/ 2147483647 h 52"/>
              <a:gd name="T22" fmla="*/ 0 w 40"/>
              <a:gd name="T23" fmla="*/ 2147483647 h 52"/>
              <a:gd name="T24" fmla="*/ 0 w 40"/>
              <a:gd name="T25" fmla="*/ 2147483647 h 52"/>
              <a:gd name="T26" fmla="*/ 2147483647 w 40"/>
              <a:gd name="T27" fmla="*/ 2147483647 h 52"/>
              <a:gd name="T28" fmla="*/ 2147483647 w 40"/>
              <a:gd name="T29" fmla="*/ 2147483647 h 52"/>
              <a:gd name="T30" fmla="*/ 2147483647 w 40"/>
              <a:gd name="T31" fmla="*/ 2147483647 h 52"/>
              <a:gd name="T32" fmla="*/ 2147483647 w 40"/>
              <a:gd name="T33" fmla="*/ 2147483647 h 52"/>
              <a:gd name="T34" fmla="*/ 2147483647 w 40"/>
              <a:gd name="T35" fmla="*/ 0 h 52"/>
              <a:gd name="T36" fmla="*/ 2147483647 w 40"/>
              <a:gd name="T37" fmla="*/ 2147483647 h 52"/>
              <a:gd name="T38" fmla="*/ 2147483647 w 40"/>
              <a:gd name="T39" fmla="*/ 2147483647 h 52"/>
              <a:gd name="T40" fmla="*/ 2147483647 w 40"/>
              <a:gd name="T41" fmla="*/ 2147483647 h 52"/>
              <a:gd name="T42" fmla="*/ 2147483647 w 40"/>
              <a:gd name="T43" fmla="*/ 2147483647 h 52"/>
              <a:gd name="T44" fmla="*/ 2147483647 w 40"/>
              <a:gd name="T45" fmla="*/ 2147483647 h 52"/>
              <a:gd name="T46" fmla="*/ 2147483647 w 40"/>
              <a:gd name="T47" fmla="*/ 2147483647 h 52"/>
              <a:gd name="T48" fmla="*/ 2147483647 w 40"/>
              <a:gd name="T49" fmla="*/ 2147483647 h 52"/>
              <a:gd name="T50" fmla="*/ 2147483647 w 40"/>
              <a:gd name="T51" fmla="*/ 2147483647 h 52"/>
              <a:gd name="T52" fmla="*/ 2147483647 w 40"/>
              <a:gd name="T53" fmla="*/ 2147483647 h 52"/>
              <a:gd name="T54" fmla="*/ 2147483647 w 40"/>
              <a:gd name="T55" fmla="*/ 2147483647 h 52"/>
              <a:gd name="T56" fmla="*/ 2147483647 w 40"/>
              <a:gd name="T57" fmla="*/ 2147483647 h 52"/>
              <a:gd name="T58" fmla="*/ 2147483647 w 40"/>
              <a:gd name="T59" fmla="*/ 2147483647 h 52"/>
              <a:gd name="T60" fmla="*/ 2147483647 w 40"/>
              <a:gd name="T61" fmla="*/ 2147483647 h 52"/>
              <a:gd name="T62" fmla="*/ 2147483647 w 40"/>
              <a:gd name="T63" fmla="*/ 2147483647 h 52"/>
              <a:gd name="T64" fmla="*/ 2147483647 w 40"/>
              <a:gd name="T65" fmla="*/ 2147483647 h 52"/>
              <a:gd name="T66" fmla="*/ 2147483647 w 40"/>
              <a:gd name="T67" fmla="*/ 2147483647 h 52"/>
              <a:gd name="T68" fmla="*/ 2147483647 w 40"/>
              <a:gd name="T69" fmla="*/ 2147483647 h 52"/>
              <a:gd name="T70" fmla="*/ 2147483647 w 40"/>
              <a:gd name="T71" fmla="*/ 2147483647 h 52"/>
              <a:gd name="T72" fmla="*/ 2147483647 w 40"/>
              <a:gd name="T73" fmla="*/ 2147483647 h 52"/>
              <a:gd name="T74" fmla="*/ 2147483647 w 40"/>
              <a:gd name="T75" fmla="*/ 2147483647 h 52"/>
              <a:gd name="T76" fmla="*/ 2147483647 w 40"/>
              <a:gd name="T77" fmla="*/ 2147483647 h 52"/>
              <a:gd name="T78" fmla="*/ 2147483647 w 40"/>
              <a:gd name="T79" fmla="*/ 2147483647 h 52"/>
              <a:gd name="T80" fmla="*/ 2147483647 w 40"/>
              <a:gd name="T81" fmla="*/ 2147483647 h 52"/>
              <a:gd name="T82" fmla="*/ 2147483647 w 40"/>
              <a:gd name="T83" fmla="*/ 2147483647 h 52"/>
              <a:gd name="T84" fmla="*/ 2147483647 w 40"/>
              <a:gd name="T85" fmla="*/ 2147483647 h 52"/>
              <a:gd name="T86" fmla="*/ 2147483647 w 40"/>
              <a:gd name="T87" fmla="*/ 2147483647 h 52"/>
              <a:gd name="T88" fmla="*/ 2147483647 w 40"/>
              <a:gd name="T89" fmla="*/ 2147483647 h 52"/>
              <a:gd name="T90" fmla="*/ 2147483647 w 40"/>
              <a:gd name="T91" fmla="*/ 2147483647 h 52"/>
              <a:gd name="T92" fmla="*/ 2147483647 w 40"/>
              <a:gd name="T93" fmla="*/ 2147483647 h 52"/>
              <a:gd name="T94" fmla="*/ 2147483647 w 40"/>
              <a:gd name="T95" fmla="*/ 2147483647 h 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0"/>
              <a:gd name="T145" fmla="*/ 0 h 52"/>
              <a:gd name="T146" fmla="*/ 40 w 40"/>
              <a:gd name="T147" fmla="*/ 52 h 5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0" h="52">
                <a:moveTo>
                  <a:pt x="40" y="30"/>
                </a:moveTo>
                <a:lnTo>
                  <a:pt x="38" y="36"/>
                </a:lnTo>
                <a:lnTo>
                  <a:pt x="36" y="42"/>
                </a:lnTo>
                <a:lnTo>
                  <a:pt x="32" y="46"/>
                </a:lnTo>
                <a:lnTo>
                  <a:pt x="26" y="50"/>
                </a:lnTo>
                <a:lnTo>
                  <a:pt x="20" y="52"/>
                </a:lnTo>
                <a:lnTo>
                  <a:pt x="14" y="50"/>
                </a:lnTo>
                <a:lnTo>
                  <a:pt x="10" y="48"/>
                </a:lnTo>
                <a:lnTo>
                  <a:pt x="6" y="44"/>
                </a:lnTo>
                <a:lnTo>
                  <a:pt x="2" y="40"/>
                </a:lnTo>
                <a:lnTo>
                  <a:pt x="0" y="34"/>
                </a:lnTo>
                <a:lnTo>
                  <a:pt x="0" y="26"/>
                </a:lnTo>
                <a:lnTo>
                  <a:pt x="0" y="18"/>
                </a:lnTo>
                <a:lnTo>
                  <a:pt x="2" y="12"/>
                </a:lnTo>
                <a:lnTo>
                  <a:pt x="6" y="8"/>
                </a:lnTo>
                <a:lnTo>
                  <a:pt x="12" y="4"/>
                </a:lnTo>
                <a:lnTo>
                  <a:pt x="16" y="2"/>
                </a:lnTo>
                <a:lnTo>
                  <a:pt x="22" y="0"/>
                </a:lnTo>
                <a:lnTo>
                  <a:pt x="28" y="2"/>
                </a:lnTo>
                <a:lnTo>
                  <a:pt x="34" y="4"/>
                </a:lnTo>
                <a:lnTo>
                  <a:pt x="36" y="8"/>
                </a:lnTo>
                <a:lnTo>
                  <a:pt x="38" y="12"/>
                </a:lnTo>
                <a:lnTo>
                  <a:pt x="38" y="14"/>
                </a:lnTo>
                <a:lnTo>
                  <a:pt x="36" y="16"/>
                </a:lnTo>
                <a:lnTo>
                  <a:pt x="34" y="16"/>
                </a:lnTo>
                <a:lnTo>
                  <a:pt x="30" y="16"/>
                </a:lnTo>
                <a:lnTo>
                  <a:pt x="30" y="14"/>
                </a:lnTo>
                <a:lnTo>
                  <a:pt x="28" y="12"/>
                </a:lnTo>
                <a:lnTo>
                  <a:pt x="28" y="10"/>
                </a:lnTo>
                <a:lnTo>
                  <a:pt x="28" y="8"/>
                </a:lnTo>
                <a:lnTo>
                  <a:pt x="26" y="6"/>
                </a:lnTo>
                <a:lnTo>
                  <a:pt x="24" y="4"/>
                </a:lnTo>
                <a:lnTo>
                  <a:pt x="20" y="4"/>
                </a:lnTo>
                <a:lnTo>
                  <a:pt x="16" y="4"/>
                </a:lnTo>
                <a:lnTo>
                  <a:pt x="12" y="8"/>
                </a:lnTo>
                <a:lnTo>
                  <a:pt x="10" y="14"/>
                </a:lnTo>
                <a:lnTo>
                  <a:pt x="8" y="20"/>
                </a:lnTo>
                <a:lnTo>
                  <a:pt x="10" y="28"/>
                </a:lnTo>
                <a:lnTo>
                  <a:pt x="12" y="36"/>
                </a:lnTo>
                <a:lnTo>
                  <a:pt x="16" y="40"/>
                </a:lnTo>
                <a:lnTo>
                  <a:pt x="20" y="42"/>
                </a:lnTo>
                <a:lnTo>
                  <a:pt x="24" y="42"/>
                </a:lnTo>
                <a:lnTo>
                  <a:pt x="30" y="42"/>
                </a:lnTo>
                <a:lnTo>
                  <a:pt x="34" y="40"/>
                </a:lnTo>
                <a:lnTo>
                  <a:pt x="36" y="36"/>
                </a:lnTo>
                <a:lnTo>
                  <a:pt x="40" y="30"/>
                </a:lnTo>
                <a:close/>
              </a:path>
            </a:pathLst>
          </a:custGeom>
          <a:solidFill>
            <a:srgbClr val="000000"/>
          </a:solidFill>
          <a:ln w="0">
            <a:solidFill>
              <a:srgbClr val="000000"/>
            </a:solidFill>
            <a:prstDash val="solid"/>
            <a:round/>
            <a:headEnd/>
            <a:tailEnd/>
          </a:ln>
        </p:spPr>
        <p:txBody>
          <a:bodyPr/>
          <a:lstStyle/>
          <a:p>
            <a:endParaRPr lang="en-US"/>
          </a:p>
        </p:txBody>
      </p:sp>
      <p:sp>
        <p:nvSpPr>
          <p:cNvPr id="15424" name="Freeform 71">
            <a:extLst>
              <a:ext uri="{FF2B5EF4-FFF2-40B4-BE49-F238E27FC236}">
                <a16:creationId xmlns:a16="http://schemas.microsoft.com/office/drawing/2014/main" id="{F36BA65C-15AA-7E4D-840F-D76A5E2BBE4E}"/>
              </a:ext>
            </a:extLst>
          </p:cNvPr>
          <p:cNvSpPr>
            <a:spLocks/>
          </p:cNvSpPr>
          <p:nvPr/>
        </p:nvSpPr>
        <p:spPr bwMode="auto">
          <a:xfrm>
            <a:off x="984250" y="4159250"/>
            <a:ext cx="82550" cy="120650"/>
          </a:xfrm>
          <a:custGeom>
            <a:avLst/>
            <a:gdLst>
              <a:gd name="T0" fmla="*/ 2147483647 w 52"/>
              <a:gd name="T1" fmla="*/ 2147483647 h 76"/>
              <a:gd name="T2" fmla="*/ 2147483647 w 52"/>
              <a:gd name="T3" fmla="*/ 2147483647 h 76"/>
              <a:gd name="T4" fmla="*/ 2147483647 w 52"/>
              <a:gd name="T5" fmla="*/ 2147483647 h 76"/>
              <a:gd name="T6" fmla="*/ 2147483647 w 52"/>
              <a:gd name="T7" fmla="*/ 2147483647 h 76"/>
              <a:gd name="T8" fmla="*/ 2147483647 w 52"/>
              <a:gd name="T9" fmla="*/ 2147483647 h 76"/>
              <a:gd name="T10" fmla="*/ 2147483647 w 52"/>
              <a:gd name="T11" fmla="*/ 2147483647 h 76"/>
              <a:gd name="T12" fmla="*/ 2147483647 w 52"/>
              <a:gd name="T13" fmla="*/ 2147483647 h 76"/>
              <a:gd name="T14" fmla="*/ 2147483647 w 52"/>
              <a:gd name="T15" fmla="*/ 2147483647 h 76"/>
              <a:gd name="T16" fmla="*/ 2147483647 w 52"/>
              <a:gd name="T17" fmla="*/ 2147483647 h 76"/>
              <a:gd name="T18" fmla="*/ 2147483647 w 52"/>
              <a:gd name="T19" fmla="*/ 2147483647 h 76"/>
              <a:gd name="T20" fmla="*/ 2147483647 w 52"/>
              <a:gd name="T21" fmla="*/ 2147483647 h 76"/>
              <a:gd name="T22" fmla="*/ 2147483647 w 52"/>
              <a:gd name="T23" fmla="*/ 2147483647 h 76"/>
              <a:gd name="T24" fmla="*/ 2147483647 w 52"/>
              <a:gd name="T25" fmla="*/ 2147483647 h 76"/>
              <a:gd name="T26" fmla="*/ 2147483647 w 52"/>
              <a:gd name="T27" fmla="*/ 2147483647 h 76"/>
              <a:gd name="T28" fmla="*/ 2147483647 w 52"/>
              <a:gd name="T29" fmla="*/ 2147483647 h 76"/>
              <a:gd name="T30" fmla="*/ 2147483647 w 52"/>
              <a:gd name="T31" fmla="*/ 2147483647 h 76"/>
              <a:gd name="T32" fmla="*/ 2147483647 w 52"/>
              <a:gd name="T33" fmla="*/ 2147483647 h 76"/>
              <a:gd name="T34" fmla="*/ 2147483647 w 52"/>
              <a:gd name="T35" fmla="*/ 2147483647 h 76"/>
              <a:gd name="T36" fmla="*/ 2147483647 w 52"/>
              <a:gd name="T37" fmla="*/ 2147483647 h 76"/>
              <a:gd name="T38" fmla="*/ 2147483647 w 52"/>
              <a:gd name="T39" fmla="*/ 2147483647 h 76"/>
              <a:gd name="T40" fmla="*/ 2147483647 w 52"/>
              <a:gd name="T41" fmla="*/ 2147483647 h 76"/>
              <a:gd name="T42" fmla="*/ 2147483647 w 52"/>
              <a:gd name="T43" fmla="*/ 2147483647 h 76"/>
              <a:gd name="T44" fmla="*/ 0 w 52"/>
              <a:gd name="T45" fmla="*/ 2147483647 h 76"/>
              <a:gd name="T46" fmla="*/ 2147483647 w 52"/>
              <a:gd name="T47" fmla="*/ 2147483647 h 76"/>
              <a:gd name="T48" fmla="*/ 2147483647 w 52"/>
              <a:gd name="T49" fmla="*/ 2147483647 h 76"/>
              <a:gd name="T50" fmla="*/ 2147483647 w 52"/>
              <a:gd name="T51" fmla="*/ 2147483647 h 76"/>
              <a:gd name="T52" fmla="*/ 2147483647 w 52"/>
              <a:gd name="T53" fmla="*/ 2147483647 h 76"/>
              <a:gd name="T54" fmla="*/ 2147483647 w 52"/>
              <a:gd name="T55" fmla="*/ 2147483647 h 76"/>
              <a:gd name="T56" fmla="*/ 2147483647 w 52"/>
              <a:gd name="T57" fmla="*/ 2147483647 h 76"/>
              <a:gd name="T58" fmla="*/ 2147483647 w 52"/>
              <a:gd name="T59" fmla="*/ 2147483647 h 76"/>
              <a:gd name="T60" fmla="*/ 0 w 52"/>
              <a:gd name="T61" fmla="*/ 2147483647 h 76"/>
              <a:gd name="T62" fmla="*/ 2147483647 w 52"/>
              <a:gd name="T63" fmla="*/ 0 h 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2"/>
              <a:gd name="T97" fmla="*/ 0 h 76"/>
              <a:gd name="T98" fmla="*/ 52 w 52"/>
              <a:gd name="T99" fmla="*/ 76 h 7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2" h="76">
                <a:moveTo>
                  <a:pt x="16" y="0"/>
                </a:moveTo>
                <a:lnTo>
                  <a:pt x="16" y="48"/>
                </a:lnTo>
                <a:lnTo>
                  <a:pt x="28" y="38"/>
                </a:lnTo>
                <a:lnTo>
                  <a:pt x="32" y="34"/>
                </a:lnTo>
                <a:lnTo>
                  <a:pt x="34" y="32"/>
                </a:lnTo>
                <a:lnTo>
                  <a:pt x="34" y="30"/>
                </a:lnTo>
                <a:lnTo>
                  <a:pt x="32" y="30"/>
                </a:lnTo>
                <a:lnTo>
                  <a:pt x="30" y="28"/>
                </a:lnTo>
                <a:lnTo>
                  <a:pt x="50" y="28"/>
                </a:lnTo>
                <a:lnTo>
                  <a:pt x="46" y="30"/>
                </a:lnTo>
                <a:lnTo>
                  <a:pt x="44" y="30"/>
                </a:lnTo>
                <a:lnTo>
                  <a:pt x="40" y="32"/>
                </a:lnTo>
                <a:lnTo>
                  <a:pt x="38" y="34"/>
                </a:lnTo>
                <a:lnTo>
                  <a:pt x="24" y="46"/>
                </a:lnTo>
                <a:lnTo>
                  <a:pt x="38" y="62"/>
                </a:lnTo>
                <a:lnTo>
                  <a:pt x="40" y="66"/>
                </a:lnTo>
                <a:lnTo>
                  <a:pt x="42" y="68"/>
                </a:lnTo>
                <a:lnTo>
                  <a:pt x="44" y="70"/>
                </a:lnTo>
                <a:lnTo>
                  <a:pt x="46" y="72"/>
                </a:lnTo>
                <a:lnTo>
                  <a:pt x="48" y="74"/>
                </a:lnTo>
                <a:lnTo>
                  <a:pt x="50" y="74"/>
                </a:lnTo>
                <a:lnTo>
                  <a:pt x="52" y="74"/>
                </a:lnTo>
                <a:lnTo>
                  <a:pt x="52" y="76"/>
                </a:lnTo>
                <a:lnTo>
                  <a:pt x="30" y="76"/>
                </a:lnTo>
                <a:lnTo>
                  <a:pt x="30" y="74"/>
                </a:lnTo>
                <a:lnTo>
                  <a:pt x="32" y="74"/>
                </a:lnTo>
                <a:lnTo>
                  <a:pt x="34" y="74"/>
                </a:lnTo>
                <a:lnTo>
                  <a:pt x="34" y="72"/>
                </a:lnTo>
                <a:lnTo>
                  <a:pt x="32" y="70"/>
                </a:lnTo>
                <a:lnTo>
                  <a:pt x="32" y="68"/>
                </a:lnTo>
                <a:lnTo>
                  <a:pt x="16" y="48"/>
                </a:lnTo>
                <a:lnTo>
                  <a:pt x="16" y="64"/>
                </a:lnTo>
                <a:lnTo>
                  <a:pt x="16" y="70"/>
                </a:lnTo>
                <a:lnTo>
                  <a:pt x="16" y="72"/>
                </a:lnTo>
                <a:lnTo>
                  <a:pt x="16" y="74"/>
                </a:lnTo>
                <a:lnTo>
                  <a:pt x="18" y="74"/>
                </a:lnTo>
                <a:lnTo>
                  <a:pt x="20" y="74"/>
                </a:lnTo>
                <a:lnTo>
                  <a:pt x="22" y="74"/>
                </a:lnTo>
                <a:lnTo>
                  <a:pt x="22" y="76"/>
                </a:lnTo>
                <a:lnTo>
                  <a:pt x="0" y="76"/>
                </a:lnTo>
                <a:lnTo>
                  <a:pt x="0" y="74"/>
                </a:lnTo>
                <a:lnTo>
                  <a:pt x="2" y="74"/>
                </a:lnTo>
                <a:lnTo>
                  <a:pt x="4" y="74"/>
                </a:lnTo>
                <a:lnTo>
                  <a:pt x="6" y="72"/>
                </a:lnTo>
                <a:lnTo>
                  <a:pt x="6" y="68"/>
                </a:lnTo>
                <a:lnTo>
                  <a:pt x="6" y="64"/>
                </a:lnTo>
                <a:lnTo>
                  <a:pt x="6" y="20"/>
                </a:lnTo>
                <a:lnTo>
                  <a:pt x="6" y="14"/>
                </a:lnTo>
                <a:lnTo>
                  <a:pt x="6" y="10"/>
                </a:lnTo>
                <a:lnTo>
                  <a:pt x="6" y="8"/>
                </a:lnTo>
                <a:lnTo>
                  <a:pt x="4" y="6"/>
                </a:lnTo>
                <a:lnTo>
                  <a:pt x="2" y="6"/>
                </a:lnTo>
                <a:lnTo>
                  <a:pt x="0" y="8"/>
                </a:lnTo>
                <a:lnTo>
                  <a:pt x="0" y="6"/>
                </a:lnTo>
                <a:lnTo>
                  <a:pt x="14" y="0"/>
                </a:lnTo>
                <a:lnTo>
                  <a:pt x="16" y="0"/>
                </a:lnTo>
                <a:close/>
              </a:path>
            </a:pathLst>
          </a:custGeom>
          <a:solidFill>
            <a:srgbClr val="000000"/>
          </a:solidFill>
          <a:ln w="0">
            <a:solidFill>
              <a:srgbClr val="000000"/>
            </a:solidFill>
            <a:prstDash val="solid"/>
            <a:round/>
            <a:headEnd/>
            <a:tailEnd/>
          </a:ln>
        </p:spPr>
        <p:txBody>
          <a:bodyPr/>
          <a:lstStyle/>
          <a:p>
            <a:endParaRPr lang="en-US"/>
          </a:p>
        </p:txBody>
      </p:sp>
      <p:sp>
        <p:nvSpPr>
          <p:cNvPr id="15425" name="Freeform 72">
            <a:extLst>
              <a:ext uri="{FF2B5EF4-FFF2-40B4-BE49-F238E27FC236}">
                <a16:creationId xmlns:a16="http://schemas.microsoft.com/office/drawing/2014/main" id="{0A3C2C3E-696B-954E-8829-EA18E6AA2281}"/>
              </a:ext>
            </a:extLst>
          </p:cNvPr>
          <p:cNvSpPr>
            <a:spLocks noEditPoints="1"/>
          </p:cNvSpPr>
          <p:nvPr/>
        </p:nvSpPr>
        <p:spPr bwMode="auto">
          <a:xfrm>
            <a:off x="1117600" y="4200525"/>
            <a:ext cx="71438" cy="82550"/>
          </a:xfrm>
          <a:custGeom>
            <a:avLst/>
            <a:gdLst>
              <a:gd name="T0" fmla="*/ 2147483647 w 45"/>
              <a:gd name="T1" fmla="*/ 0 h 52"/>
              <a:gd name="T2" fmla="*/ 2147483647 w 45"/>
              <a:gd name="T3" fmla="*/ 2147483647 h 52"/>
              <a:gd name="T4" fmla="*/ 2147483647 w 45"/>
              <a:gd name="T5" fmla="*/ 2147483647 h 52"/>
              <a:gd name="T6" fmla="*/ 2147483647 w 45"/>
              <a:gd name="T7" fmla="*/ 2147483647 h 52"/>
              <a:gd name="T8" fmla="*/ 2147483647 w 45"/>
              <a:gd name="T9" fmla="*/ 2147483647 h 52"/>
              <a:gd name="T10" fmla="*/ 2147483647 w 45"/>
              <a:gd name="T11" fmla="*/ 2147483647 h 52"/>
              <a:gd name="T12" fmla="*/ 2147483647 w 45"/>
              <a:gd name="T13" fmla="*/ 2147483647 h 52"/>
              <a:gd name="T14" fmla="*/ 2147483647 w 45"/>
              <a:gd name="T15" fmla="*/ 2147483647 h 52"/>
              <a:gd name="T16" fmla="*/ 2147483647 w 45"/>
              <a:gd name="T17" fmla="*/ 2147483647 h 52"/>
              <a:gd name="T18" fmla="*/ 2147483647 w 45"/>
              <a:gd name="T19" fmla="*/ 2147483647 h 52"/>
              <a:gd name="T20" fmla="*/ 2147483647 w 45"/>
              <a:gd name="T21" fmla="*/ 2147483647 h 52"/>
              <a:gd name="T22" fmla="*/ 2147483647 w 45"/>
              <a:gd name="T23" fmla="*/ 2147483647 h 52"/>
              <a:gd name="T24" fmla="*/ 2147483647 w 45"/>
              <a:gd name="T25" fmla="*/ 2147483647 h 52"/>
              <a:gd name="T26" fmla="*/ 2147483647 w 45"/>
              <a:gd name="T27" fmla="*/ 2147483647 h 52"/>
              <a:gd name="T28" fmla="*/ 2147483647 w 45"/>
              <a:gd name="T29" fmla="*/ 2147483647 h 52"/>
              <a:gd name="T30" fmla="*/ 0 w 45"/>
              <a:gd name="T31" fmla="*/ 2147483647 h 52"/>
              <a:gd name="T32" fmla="*/ 0 w 45"/>
              <a:gd name="T33" fmla="*/ 2147483647 h 52"/>
              <a:gd name="T34" fmla="*/ 0 w 45"/>
              <a:gd name="T35" fmla="*/ 2147483647 h 52"/>
              <a:gd name="T36" fmla="*/ 2147483647 w 45"/>
              <a:gd name="T37" fmla="*/ 2147483647 h 52"/>
              <a:gd name="T38" fmla="*/ 2147483647 w 45"/>
              <a:gd name="T39" fmla="*/ 2147483647 h 52"/>
              <a:gd name="T40" fmla="*/ 2147483647 w 45"/>
              <a:gd name="T41" fmla="*/ 2147483647 h 52"/>
              <a:gd name="T42" fmla="*/ 2147483647 w 45"/>
              <a:gd name="T43" fmla="*/ 2147483647 h 52"/>
              <a:gd name="T44" fmla="*/ 2147483647 w 45"/>
              <a:gd name="T45" fmla="*/ 0 h 52"/>
              <a:gd name="T46" fmla="*/ 2147483647 w 45"/>
              <a:gd name="T47" fmla="*/ 2147483647 h 52"/>
              <a:gd name="T48" fmla="*/ 2147483647 w 45"/>
              <a:gd name="T49" fmla="*/ 2147483647 h 52"/>
              <a:gd name="T50" fmla="*/ 2147483647 w 45"/>
              <a:gd name="T51" fmla="*/ 2147483647 h 52"/>
              <a:gd name="T52" fmla="*/ 2147483647 w 45"/>
              <a:gd name="T53" fmla="*/ 2147483647 h 52"/>
              <a:gd name="T54" fmla="*/ 2147483647 w 45"/>
              <a:gd name="T55" fmla="*/ 2147483647 h 52"/>
              <a:gd name="T56" fmla="*/ 2147483647 w 45"/>
              <a:gd name="T57" fmla="*/ 2147483647 h 52"/>
              <a:gd name="T58" fmla="*/ 2147483647 w 45"/>
              <a:gd name="T59" fmla="*/ 2147483647 h 52"/>
              <a:gd name="T60" fmla="*/ 2147483647 w 45"/>
              <a:gd name="T61" fmla="*/ 2147483647 h 52"/>
              <a:gd name="T62" fmla="*/ 2147483647 w 45"/>
              <a:gd name="T63" fmla="*/ 2147483647 h 52"/>
              <a:gd name="T64" fmla="*/ 2147483647 w 45"/>
              <a:gd name="T65" fmla="*/ 2147483647 h 52"/>
              <a:gd name="T66" fmla="*/ 2147483647 w 45"/>
              <a:gd name="T67" fmla="*/ 2147483647 h 52"/>
              <a:gd name="T68" fmla="*/ 2147483647 w 45"/>
              <a:gd name="T69" fmla="*/ 2147483647 h 52"/>
              <a:gd name="T70" fmla="*/ 2147483647 w 45"/>
              <a:gd name="T71" fmla="*/ 2147483647 h 52"/>
              <a:gd name="T72" fmla="*/ 2147483647 w 45"/>
              <a:gd name="T73" fmla="*/ 2147483647 h 52"/>
              <a:gd name="T74" fmla="*/ 2147483647 w 45"/>
              <a:gd name="T75" fmla="*/ 2147483647 h 52"/>
              <a:gd name="T76" fmla="*/ 2147483647 w 45"/>
              <a:gd name="T77" fmla="*/ 2147483647 h 52"/>
              <a:gd name="T78" fmla="*/ 2147483647 w 45"/>
              <a:gd name="T79" fmla="*/ 2147483647 h 52"/>
              <a:gd name="T80" fmla="*/ 2147483647 w 45"/>
              <a:gd name="T81" fmla="*/ 2147483647 h 52"/>
              <a:gd name="T82" fmla="*/ 2147483647 w 45"/>
              <a:gd name="T83" fmla="*/ 2147483647 h 52"/>
              <a:gd name="T84" fmla="*/ 2147483647 w 45"/>
              <a:gd name="T85" fmla="*/ 2147483647 h 52"/>
              <a:gd name="T86" fmla="*/ 2147483647 w 45"/>
              <a:gd name="T87" fmla="*/ 2147483647 h 52"/>
              <a:gd name="T88" fmla="*/ 2147483647 w 45"/>
              <a:gd name="T89" fmla="*/ 2147483647 h 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5"/>
              <a:gd name="T136" fmla="*/ 0 h 52"/>
              <a:gd name="T137" fmla="*/ 45 w 45"/>
              <a:gd name="T138" fmla="*/ 52 h 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5" h="52">
                <a:moveTo>
                  <a:pt x="22" y="0"/>
                </a:moveTo>
                <a:lnTo>
                  <a:pt x="28" y="2"/>
                </a:lnTo>
                <a:lnTo>
                  <a:pt x="34" y="4"/>
                </a:lnTo>
                <a:lnTo>
                  <a:pt x="39" y="8"/>
                </a:lnTo>
                <a:lnTo>
                  <a:pt x="43" y="16"/>
                </a:lnTo>
                <a:lnTo>
                  <a:pt x="45" y="24"/>
                </a:lnTo>
                <a:lnTo>
                  <a:pt x="43" y="32"/>
                </a:lnTo>
                <a:lnTo>
                  <a:pt x="41" y="38"/>
                </a:lnTo>
                <a:lnTo>
                  <a:pt x="37" y="44"/>
                </a:lnTo>
                <a:lnTo>
                  <a:pt x="34" y="48"/>
                </a:lnTo>
                <a:lnTo>
                  <a:pt x="28" y="50"/>
                </a:lnTo>
                <a:lnTo>
                  <a:pt x="22" y="52"/>
                </a:lnTo>
                <a:lnTo>
                  <a:pt x="14" y="50"/>
                </a:lnTo>
                <a:lnTo>
                  <a:pt x="10" y="48"/>
                </a:lnTo>
                <a:lnTo>
                  <a:pt x="4" y="42"/>
                </a:lnTo>
                <a:lnTo>
                  <a:pt x="0" y="34"/>
                </a:lnTo>
                <a:lnTo>
                  <a:pt x="0" y="26"/>
                </a:lnTo>
                <a:lnTo>
                  <a:pt x="0" y="20"/>
                </a:lnTo>
                <a:lnTo>
                  <a:pt x="2" y="14"/>
                </a:lnTo>
                <a:lnTo>
                  <a:pt x="6" y="8"/>
                </a:lnTo>
                <a:lnTo>
                  <a:pt x="10" y="4"/>
                </a:lnTo>
                <a:lnTo>
                  <a:pt x="16" y="2"/>
                </a:lnTo>
                <a:lnTo>
                  <a:pt x="22" y="0"/>
                </a:lnTo>
                <a:close/>
                <a:moveTo>
                  <a:pt x="20" y="4"/>
                </a:moveTo>
                <a:lnTo>
                  <a:pt x="18" y="4"/>
                </a:lnTo>
                <a:lnTo>
                  <a:pt x="14" y="6"/>
                </a:lnTo>
                <a:lnTo>
                  <a:pt x="12" y="8"/>
                </a:lnTo>
                <a:lnTo>
                  <a:pt x="10" y="12"/>
                </a:lnTo>
                <a:lnTo>
                  <a:pt x="8" y="16"/>
                </a:lnTo>
                <a:lnTo>
                  <a:pt x="8" y="22"/>
                </a:lnTo>
                <a:lnTo>
                  <a:pt x="10" y="32"/>
                </a:lnTo>
                <a:lnTo>
                  <a:pt x="12" y="40"/>
                </a:lnTo>
                <a:lnTo>
                  <a:pt x="16" y="44"/>
                </a:lnTo>
                <a:lnTo>
                  <a:pt x="20" y="46"/>
                </a:lnTo>
                <a:lnTo>
                  <a:pt x="24" y="48"/>
                </a:lnTo>
                <a:lnTo>
                  <a:pt x="28" y="46"/>
                </a:lnTo>
                <a:lnTo>
                  <a:pt x="32" y="44"/>
                </a:lnTo>
                <a:lnTo>
                  <a:pt x="34" y="40"/>
                </a:lnTo>
                <a:lnTo>
                  <a:pt x="35" y="36"/>
                </a:lnTo>
                <a:lnTo>
                  <a:pt x="35" y="30"/>
                </a:lnTo>
                <a:lnTo>
                  <a:pt x="35" y="22"/>
                </a:lnTo>
                <a:lnTo>
                  <a:pt x="34" y="14"/>
                </a:lnTo>
                <a:lnTo>
                  <a:pt x="30" y="8"/>
                </a:lnTo>
                <a:lnTo>
                  <a:pt x="26" y="6"/>
                </a:lnTo>
                <a:lnTo>
                  <a:pt x="20" y="4"/>
                </a:lnTo>
                <a:close/>
              </a:path>
            </a:pathLst>
          </a:custGeom>
          <a:solidFill>
            <a:srgbClr val="000000"/>
          </a:solidFill>
          <a:ln w="0">
            <a:solidFill>
              <a:srgbClr val="000000"/>
            </a:solidFill>
            <a:prstDash val="solid"/>
            <a:round/>
            <a:headEnd/>
            <a:tailEnd/>
          </a:ln>
        </p:spPr>
        <p:txBody>
          <a:bodyPr/>
          <a:lstStyle/>
          <a:p>
            <a:endParaRPr lang="en-US"/>
          </a:p>
        </p:txBody>
      </p:sp>
      <p:sp>
        <p:nvSpPr>
          <p:cNvPr id="15426" name="Freeform 73">
            <a:extLst>
              <a:ext uri="{FF2B5EF4-FFF2-40B4-BE49-F238E27FC236}">
                <a16:creationId xmlns:a16="http://schemas.microsoft.com/office/drawing/2014/main" id="{723FF3E9-462F-0640-A19F-9ACE0A80F151}"/>
              </a:ext>
            </a:extLst>
          </p:cNvPr>
          <p:cNvSpPr>
            <a:spLocks/>
          </p:cNvSpPr>
          <p:nvPr/>
        </p:nvSpPr>
        <p:spPr bwMode="auto">
          <a:xfrm>
            <a:off x="1201738" y="4159250"/>
            <a:ext cx="66675" cy="120650"/>
          </a:xfrm>
          <a:custGeom>
            <a:avLst/>
            <a:gdLst>
              <a:gd name="T0" fmla="*/ 2147483647 w 42"/>
              <a:gd name="T1" fmla="*/ 2147483647 h 76"/>
              <a:gd name="T2" fmla="*/ 2147483647 w 42"/>
              <a:gd name="T3" fmla="*/ 2147483647 h 76"/>
              <a:gd name="T4" fmla="*/ 2147483647 w 42"/>
              <a:gd name="T5" fmla="*/ 2147483647 h 76"/>
              <a:gd name="T6" fmla="*/ 2147483647 w 42"/>
              <a:gd name="T7" fmla="*/ 2147483647 h 76"/>
              <a:gd name="T8" fmla="*/ 2147483647 w 42"/>
              <a:gd name="T9" fmla="*/ 2147483647 h 76"/>
              <a:gd name="T10" fmla="*/ 2147483647 w 42"/>
              <a:gd name="T11" fmla="*/ 2147483647 h 76"/>
              <a:gd name="T12" fmla="*/ 2147483647 w 42"/>
              <a:gd name="T13" fmla="*/ 2147483647 h 76"/>
              <a:gd name="T14" fmla="*/ 2147483647 w 42"/>
              <a:gd name="T15" fmla="*/ 2147483647 h 76"/>
              <a:gd name="T16" fmla="*/ 0 w 42"/>
              <a:gd name="T17" fmla="*/ 2147483647 h 76"/>
              <a:gd name="T18" fmla="*/ 0 w 42"/>
              <a:gd name="T19" fmla="*/ 2147483647 h 76"/>
              <a:gd name="T20" fmla="*/ 2147483647 w 42"/>
              <a:gd name="T21" fmla="*/ 2147483647 h 76"/>
              <a:gd name="T22" fmla="*/ 2147483647 w 42"/>
              <a:gd name="T23" fmla="*/ 2147483647 h 76"/>
              <a:gd name="T24" fmla="*/ 2147483647 w 42"/>
              <a:gd name="T25" fmla="*/ 2147483647 h 76"/>
              <a:gd name="T26" fmla="*/ 2147483647 w 42"/>
              <a:gd name="T27" fmla="*/ 2147483647 h 76"/>
              <a:gd name="T28" fmla="*/ 2147483647 w 42"/>
              <a:gd name="T29" fmla="*/ 2147483647 h 76"/>
              <a:gd name="T30" fmla="*/ 2147483647 w 42"/>
              <a:gd name="T31" fmla="*/ 2147483647 h 76"/>
              <a:gd name="T32" fmla="*/ 2147483647 w 42"/>
              <a:gd name="T33" fmla="*/ 2147483647 h 76"/>
              <a:gd name="T34" fmla="*/ 2147483647 w 42"/>
              <a:gd name="T35" fmla="*/ 2147483647 h 76"/>
              <a:gd name="T36" fmla="*/ 0 w 42"/>
              <a:gd name="T37" fmla="*/ 2147483647 h 76"/>
              <a:gd name="T38" fmla="*/ 0 w 42"/>
              <a:gd name="T39" fmla="*/ 2147483647 h 76"/>
              <a:gd name="T40" fmla="*/ 2147483647 w 42"/>
              <a:gd name="T41" fmla="*/ 2147483647 h 76"/>
              <a:gd name="T42" fmla="*/ 2147483647 w 42"/>
              <a:gd name="T43" fmla="*/ 2147483647 h 76"/>
              <a:gd name="T44" fmla="*/ 2147483647 w 42"/>
              <a:gd name="T45" fmla="*/ 2147483647 h 76"/>
              <a:gd name="T46" fmla="*/ 2147483647 w 42"/>
              <a:gd name="T47" fmla="*/ 2147483647 h 76"/>
              <a:gd name="T48" fmla="*/ 2147483647 w 42"/>
              <a:gd name="T49" fmla="*/ 2147483647 h 76"/>
              <a:gd name="T50" fmla="*/ 2147483647 w 42"/>
              <a:gd name="T51" fmla="*/ 2147483647 h 76"/>
              <a:gd name="T52" fmla="*/ 2147483647 w 42"/>
              <a:gd name="T53" fmla="*/ 2147483647 h 76"/>
              <a:gd name="T54" fmla="*/ 2147483647 w 42"/>
              <a:gd name="T55" fmla="*/ 0 h 76"/>
              <a:gd name="T56" fmla="*/ 2147483647 w 42"/>
              <a:gd name="T57" fmla="*/ 2147483647 h 76"/>
              <a:gd name="T58" fmla="*/ 2147483647 w 42"/>
              <a:gd name="T59" fmla="*/ 2147483647 h 76"/>
              <a:gd name="T60" fmla="*/ 2147483647 w 42"/>
              <a:gd name="T61" fmla="*/ 2147483647 h 76"/>
              <a:gd name="T62" fmla="*/ 2147483647 w 42"/>
              <a:gd name="T63" fmla="*/ 2147483647 h 76"/>
              <a:gd name="T64" fmla="*/ 2147483647 w 42"/>
              <a:gd name="T65" fmla="*/ 2147483647 h 76"/>
              <a:gd name="T66" fmla="*/ 2147483647 w 42"/>
              <a:gd name="T67" fmla="*/ 2147483647 h 76"/>
              <a:gd name="T68" fmla="*/ 2147483647 w 42"/>
              <a:gd name="T69" fmla="*/ 2147483647 h 76"/>
              <a:gd name="T70" fmla="*/ 2147483647 w 42"/>
              <a:gd name="T71" fmla="*/ 2147483647 h 76"/>
              <a:gd name="T72" fmla="*/ 2147483647 w 42"/>
              <a:gd name="T73" fmla="*/ 2147483647 h 76"/>
              <a:gd name="T74" fmla="*/ 2147483647 w 42"/>
              <a:gd name="T75" fmla="*/ 2147483647 h 76"/>
              <a:gd name="T76" fmla="*/ 2147483647 w 42"/>
              <a:gd name="T77" fmla="*/ 2147483647 h 76"/>
              <a:gd name="T78" fmla="*/ 2147483647 w 42"/>
              <a:gd name="T79" fmla="*/ 2147483647 h 76"/>
              <a:gd name="T80" fmla="*/ 2147483647 w 42"/>
              <a:gd name="T81" fmla="*/ 2147483647 h 76"/>
              <a:gd name="T82" fmla="*/ 2147483647 w 42"/>
              <a:gd name="T83" fmla="*/ 2147483647 h 76"/>
              <a:gd name="T84" fmla="*/ 2147483647 w 42"/>
              <a:gd name="T85" fmla="*/ 2147483647 h 76"/>
              <a:gd name="T86" fmla="*/ 2147483647 w 42"/>
              <a:gd name="T87" fmla="*/ 2147483647 h 76"/>
              <a:gd name="T88" fmla="*/ 2147483647 w 42"/>
              <a:gd name="T89" fmla="*/ 2147483647 h 76"/>
              <a:gd name="T90" fmla="*/ 2147483647 w 42"/>
              <a:gd name="T91" fmla="*/ 2147483647 h 76"/>
              <a:gd name="T92" fmla="*/ 2147483647 w 42"/>
              <a:gd name="T93" fmla="*/ 2147483647 h 76"/>
              <a:gd name="T94" fmla="*/ 2147483647 w 42"/>
              <a:gd name="T95" fmla="*/ 2147483647 h 76"/>
              <a:gd name="T96" fmla="*/ 2147483647 w 42"/>
              <a:gd name="T97" fmla="*/ 2147483647 h 76"/>
              <a:gd name="T98" fmla="*/ 2147483647 w 42"/>
              <a:gd name="T99" fmla="*/ 2147483647 h 76"/>
              <a:gd name="T100" fmla="*/ 2147483647 w 42"/>
              <a:gd name="T101" fmla="*/ 2147483647 h 76"/>
              <a:gd name="T102" fmla="*/ 2147483647 w 42"/>
              <a:gd name="T103" fmla="*/ 2147483647 h 76"/>
              <a:gd name="T104" fmla="*/ 2147483647 w 42"/>
              <a:gd name="T105" fmla="*/ 2147483647 h 76"/>
              <a:gd name="T106" fmla="*/ 2147483647 w 42"/>
              <a:gd name="T107" fmla="*/ 2147483647 h 76"/>
              <a:gd name="T108" fmla="*/ 2147483647 w 42"/>
              <a:gd name="T109" fmla="*/ 2147483647 h 7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2"/>
              <a:gd name="T166" fmla="*/ 0 h 76"/>
              <a:gd name="T167" fmla="*/ 42 w 42"/>
              <a:gd name="T168" fmla="*/ 76 h 7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2" h="76">
                <a:moveTo>
                  <a:pt x="18" y="30"/>
                </a:moveTo>
                <a:lnTo>
                  <a:pt x="18" y="64"/>
                </a:lnTo>
                <a:lnTo>
                  <a:pt x="18" y="70"/>
                </a:lnTo>
                <a:lnTo>
                  <a:pt x="18" y="72"/>
                </a:lnTo>
                <a:lnTo>
                  <a:pt x="20" y="74"/>
                </a:lnTo>
                <a:lnTo>
                  <a:pt x="24" y="74"/>
                </a:lnTo>
                <a:lnTo>
                  <a:pt x="28" y="74"/>
                </a:lnTo>
                <a:lnTo>
                  <a:pt x="28" y="76"/>
                </a:lnTo>
                <a:lnTo>
                  <a:pt x="0" y="76"/>
                </a:lnTo>
                <a:lnTo>
                  <a:pt x="0" y="74"/>
                </a:lnTo>
                <a:lnTo>
                  <a:pt x="2" y="74"/>
                </a:lnTo>
                <a:lnTo>
                  <a:pt x="4" y="74"/>
                </a:lnTo>
                <a:lnTo>
                  <a:pt x="6" y="74"/>
                </a:lnTo>
                <a:lnTo>
                  <a:pt x="6" y="72"/>
                </a:lnTo>
                <a:lnTo>
                  <a:pt x="8" y="70"/>
                </a:lnTo>
                <a:lnTo>
                  <a:pt x="8" y="68"/>
                </a:lnTo>
                <a:lnTo>
                  <a:pt x="8" y="64"/>
                </a:lnTo>
                <a:lnTo>
                  <a:pt x="8" y="30"/>
                </a:lnTo>
                <a:lnTo>
                  <a:pt x="0" y="30"/>
                </a:lnTo>
                <a:lnTo>
                  <a:pt x="0" y="28"/>
                </a:lnTo>
                <a:lnTo>
                  <a:pt x="8" y="28"/>
                </a:lnTo>
                <a:lnTo>
                  <a:pt x="8" y="24"/>
                </a:lnTo>
                <a:lnTo>
                  <a:pt x="8" y="18"/>
                </a:lnTo>
                <a:lnTo>
                  <a:pt x="10" y="12"/>
                </a:lnTo>
                <a:lnTo>
                  <a:pt x="14" y="8"/>
                </a:lnTo>
                <a:lnTo>
                  <a:pt x="18" y="4"/>
                </a:lnTo>
                <a:lnTo>
                  <a:pt x="22" y="2"/>
                </a:lnTo>
                <a:lnTo>
                  <a:pt x="28" y="0"/>
                </a:lnTo>
                <a:lnTo>
                  <a:pt x="34" y="2"/>
                </a:lnTo>
                <a:lnTo>
                  <a:pt x="38" y="4"/>
                </a:lnTo>
                <a:lnTo>
                  <a:pt x="42" y="6"/>
                </a:lnTo>
                <a:lnTo>
                  <a:pt x="42" y="10"/>
                </a:lnTo>
                <a:lnTo>
                  <a:pt x="42" y="12"/>
                </a:lnTo>
                <a:lnTo>
                  <a:pt x="40" y="12"/>
                </a:lnTo>
                <a:lnTo>
                  <a:pt x="40" y="14"/>
                </a:lnTo>
                <a:lnTo>
                  <a:pt x="38" y="14"/>
                </a:lnTo>
                <a:lnTo>
                  <a:pt x="36" y="14"/>
                </a:lnTo>
                <a:lnTo>
                  <a:pt x="34" y="14"/>
                </a:lnTo>
                <a:lnTo>
                  <a:pt x="34" y="12"/>
                </a:lnTo>
                <a:lnTo>
                  <a:pt x="32" y="10"/>
                </a:lnTo>
                <a:lnTo>
                  <a:pt x="30" y="6"/>
                </a:lnTo>
                <a:lnTo>
                  <a:pt x="28" y="6"/>
                </a:lnTo>
                <a:lnTo>
                  <a:pt x="26" y="4"/>
                </a:lnTo>
                <a:lnTo>
                  <a:pt x="24" y="4"/>
                </a:lnTo>
                <a:lnTo>
                  <a:pt x="22" y="4"/>
                </a:lnTo>
                <a:lnTo>
                  <a:pt x="20" y="6"/>
                </a:lnTo>
                <a:lnTo>
                  <a:pt x="18" y="8"/>
                </a:lnTo>
                <a:lnTo>
                  <a:pt x="18" y="10"/>
                </a:lnTo>
                <a:lnTo>
                  <a:pt x="18" y="12"/>
                </a:lnTo>
                <a:lnTo>
                  <a:pt x="18" y="18"/>
                </a:lnTo>
                <a:lnTo>
                  <a:pt x="18" y="24"/>
                </a:lnTo>
                <a:lnTo>
                  <a:pt x="18" y="28"/>
                </a:lnTo>
                <a:lnTo>
                  <a:pt x="30" y="28"/>
                </a:lnTo>
                <a:lnTo>
                  <a:pt x="30" y="30"/>
                </a:lnTo>
                <a:lnTo>
                  <a:pt x="18" y="30"/>
                </a:lnTo>
                <a:close/>
              </a:path>
            </a:pathLst>
          </a:custGeom>
          <a:solidFill>
            <a:srgbClr val="000000"/>
          </a:solidFill>
          <a:ln w="0">
            <a:solidFill>
              <a:srgbClr val="000000"/>
            </a:solidFill>
            <a:prstDash val="solid"/>
            <a:round/>
            <a:headEnd/>
            <a:tailEnd/>
          </a:ln>
        </p:spPr>
        <p:txBody>
          <a:bodyPr/>
          <a:lstStyle/>
          <a:p>
            <a:endParaRPr lang="en-US"/>
          </a:p>
        </p:txBody>
      </p:sp>
      <p:sp>
        <p:nvSpPr>
          <p:cNvPr id="15427" name="Freeform 74">
            <a:extLst>
              <a:ext uri="{FF2B5EF4-FFF2-40B4-BE49-F238E27FC236}">
                <a16:creationId xmlns:a16="http://schemas.microsoft.com/office/drawing/2014/main" id="{FB8344A1-019A-824E-9F27-A8F75A64709D}"/>
              </a:ext>
            </a:extLst>
          </p:cNvPr>
          <p:cNvSpPr>
            <a:spLocks noEditPoints="1"/>
          </p:cNvSpPr>
          <p:nvPr/>
        </p:nvSpPr>
        <p:spPr bwMode="auto">
          <a:xfrm>
            <a:off x="1293813" y="4165600"/>
            <a:ext cx="101600" cy="114300"/>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2147483647 h 72"/>
              <a:gd name="T12" fmla="*/ 0 w 64"/>
              <a:gd name="T13" fmla="*/ 2147483647 h 72"/>
              <a:gd name="T14" fmla="*/ 2147483647 w 64"/>
              <a:gd name="T15" fmla="*/ 2147483647 h 72"/>
              <a:gd name="T16" fmla="*/ 2147483647 w 64"/>
              <a:gd name="T17" fmla="*/ 2147483647 h 72"/>
              <a:gd name="T18" fmla="*/ 2147483647 w 64"/>
              <a:gd name="T19" fmla="*/ 2147483647 h 72"/>
              <a:gd name="T20" fmla="*/ 2147483647 w 64"/>
              <a:gd name="T21" fmla="*/ 2147483647 h 72"/>
              <a:gd name="T22" fmla="*/ 2147483647 w 64"/>
              <a:gd name="T23" fmla="*/ 2147483647 h 72"/>
              <a:gd name="T24" fmla="*/ 0 w 64"/>
              <a:gd name="T25" fmla="*/ 0 h 72"/>
              <a:gd name="T26" fmla="*/ 2147483647 w 64"/>
              <a:gd name="T27" fmla="*/ 0 h 72"/>
              <a:gd name="T28" fmla="*/ 2147483647 w 64"/>
              <a:gd name="T29" fmla="*/ 2147483647 h 72"/>
              <a:gd name="T30" fmla="*/ 2147483647 w 64"/>
              <a:gd name="T31" fmla="*/ 2147483647 h 72"/>
              <a:gd name="T32" fmla="*/ 2147483647 w 64"/>
              <a:gd name="T33" fmla="*/ 2147483647 h 72"/>
              <a:gd name="T34" fmla="*/ 2147483647 w 64"/>
              <a:gd name="T35" fmla="*/ 2147483647 h 72"/>
              <a:gd name="T36" fmla="*/ 2147483647 w 64"/>
              <a:gd name="T37" fmla="*/ 2147483647 h 72"/>
              <a:gd name="T38" fmla="*/ 2147483647 w 64"/>
              <a:gd name="T39" fmla="*/ 2147483647 h 72"/>
              <a:gd name="T40" fmla="*/ 2147483647 w 64"/>
              <a:gd name="T41" fmla="*/ 2147483647 h 72"/>
              <a:gd name="T42" fmla="*/ 2147483647 w 64"/>
              <a:gd name="T43" fmla="*/ 2147483647 h 72"/>
              <a:gd name="T44" fmla="*/ 2147483647 w 64"/>
              <a:gd name="T45" fmla="*/ 2147483647 h 72"/>
              <a:gd name="T46" fmla="*/ 2147483647 w 64"/>
              <a:gd name="T47" fmla="*/ 2147483647 h 72"/>
              <a:gd name="T48" fmla="*/ 2147483647 w 64"/>
              <a:gd name="T49" fmla="*/ 2147483647 h 72"/>
              <a:gd name="T50" fmla="*/ 2147483647 w 64"/>
              <a:gd name="T51" fmla="*/ 2147483647 h 72"/>
              <a:gd name="T52" fmla="*/ 2147483647 w 64"/>
              <a:gd name="T53" fmla="*/ 2147483647 h 72"/>
              <a:gd name="T54" fmla="*/ 2147483647 w 64"/>
              <a:gd name="T55" fmla="*/ 2147483647 h 72"/>
              <a:gd name="T56" fmla="*/ 2147483647 w 64"/>
              <a:gd name="T57" fmla="*/ 2147483647 h 72"/>
              <a:gd name="T58" fmla="*/ 2147483647 w 64"/>
              <a:gd name="T59" fmla="*/ 2147483647 h 72"/>
              <a:gd name="T60" fmla="*/ 2147483647 w 64"/>
              <a:gd name="T61" fmla="*/ 2147483647 h 72"/>
              <a:gd name="T62" fmla="*/ 2147483647 w 64"/>
              <a:gd name="T63" fmla="*/ 2147483647 h 72"/>
              <a:gd name="T64" fmla="*/ 2147483647 w 64"/>
              <a:gd name="T65" fmla="*/ 2147483647 h 72"/>
              <a:gd name="T66" fmla="*/ 2147483647 w 64"/>
              <a:gd name="T67" fmla="*/ 2147483647 h 72"/>
              <a:gd name="T68" fmla="*/ 2147483647 w 64"/>
              <a:gd name="T69" fmla="*/ 2147483647 h 72"/>
              <a:gd name="T70" fmla="*/ 2147483647 w 64"/>
              <a:gd name="T71" fmla="*/ 2147483647 h 72"/>
              <a:gd name="T72" fmla="*/ 2147483647 w 64"/>
              <a:gd name="T73" fmla="*/ 2147483647 h 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4"/>
              <a:gd name="T112" fmla="*/ 0 h 72"/>
              <a:gd name="T113" fmla="*/ 64 w 64"/>
              <a:gd name="T114" fmla="*/ 72 h 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4" h="72">
                <a:moveTo>
                  <a:pt x="48" y="36"/>
                </a:moveTo>
                <a:lnTo>
                  <a:pt x="56" y="38"/>
                </a:lnTo>
                <a:lnTo>
                  <a:pt x="60" y="40"/>
                </a:lnTo>
                <a:lnTo>
                  <a:pt x="64" y="46"/>
                </a:lnTo>
                <a:lnTo>
                  <a:pt x="64" y="52"/>
                </a:lnTo>
                <a:lnTo>
                  <a:pt x="64" y="58"/>
                </a:lnTo>
                <a:lnTo>
                  <a:pt x="62" y="62"/>
                </a:lnTo>
                <a:lnTo>
                  <a:pt x="58" y="66"/>
                </a:lnTo>
                <a:lnTo>
                  <a:pt x="52" y="70"/>
                </a:lnTo>
                <a:lnTo>
                  <a:pt x="48" y="72"/>
                </a:lnTo>
                <a:lnTo>
                  <a:pt x="42" y="72"/>
                </a:lnTo>
                <a:lnTo>
                  <a:pt x="34" y="72"/>
                </a:lnTo>
                <a:lnTo>
                  <a:pt x="0" y="72"/>
                </a:lnTo>
                <a:lnTo>
                  <a:pt x="0" y="70"/>
                </a:lnTo>
                <a:lnTo>
                  <a:pt x="4" y="70"/>
                </a:lnTo>
                <a:lnTo>
                  <a:pt x="8" y="70"/>
                </a:lnTo>
                <a:lnTo>
                  <a:pt x="10" y="68"/>
                </a:lnTo>
                <a:lnTo>
                  <a:pt x="10" y="64"/>
                </a:lnTo>
                <a:lnTo>
                  <a:pt x="10" y="60"/>
                </a:lnTo>
                <a:lnTo>
                  <a:pt x="10" y="12"/>
                </a:lnTo>
                <a:lnTo>
                  <a:pt x="10" y="6"/>
                </a:lnTo>
                <a:lnTo>
                  <a:pt x="10" y="4"/>
                </a:lnTo>
                <a:lnTo>
                  <a:pt x="6" y="2"/>
                </a:lnTo>
                <a:lnTo>
                  <a:pt x="4" y="2"/>
                </a:lnTo>
                <a:lnTo>
                  <a:pt x="0" y="2"/>
                </a:lnTo>
                <a:lnTo>
                  <a:pt x="0" y="0"/>
                </a:lnTo>
                <a:lnTo>
                  <a:pt x="32" y="0"/>
                </a:lnTo>
                <a:lnTo>
                  <a:pt x="40" y="0"/>
                </a:lnTo>
                <a:lnTo>
                  <a:pt x="46" y="2"/>
                </a:lnTo>
                <a:lnTo>
                  <a:pt x="52" y="4"/>
                </a:lnTo>
                <a:lnTo>
                  <a:pt x="58" y="8"/>
                </a:lnTo>
                <a:lnTo>
                  <a:pt x="60" y="14"/>
                </a:lnTo>
                <a:lnTo>
                  <a:pt x="62" y="20"/>
                </a:lnTo>
                <a:lnTo>
                  <a:pt x="60" y="24"/>
                </a:lnTo>
                <a:lnTo>
                  <a:pt x="58" y="30"/>
                </a:lnTo>
                <a:lnTo>
                  <a:pt x="54" y="34"/>
                </a:lnTo>
                <a:lnTo>
                  <a:pt x="48" y="36"/>
                </a:lnTo>
                <a:close/>
                <a:moveTo>
                  <a:pt x="22" y="32"/>
                </a:moveTo>
                <a:lnTo>
                  <a:pt x="24" y="34"/>
                </a:lnTo>
                <a:lnTo>
                  <a:pt x="26" y="34"/>
                </a:lnTo>
                <a:lnTo>
                  <a:pt x="28" y="34"/>
                </a:lnTo>
                <a:lnTo>
                  <a:pt x="30" y="34"/>
                </a:lnTo>
                <a:lnTo>
                  <a:pt x="38" y="34"/>
                </a:lnTo>
                <a:lnTo>
                  <a:pt x="42" y="32"/>
                </a:lnTo>
                <a:lnTo>
                  <a:pt x="46" y="30"/>
                </a:lnTo>
                <a:lnTo>
                  <a:pt x="48" y="26"/>
                </a:lnTo>
                <a:lnTo>
                  <a:pt x="48" y="24"/>
                </a:lnTo>
                <a:lnTo>
                  <a:pt x="50" y="20"/>
                </a:lnTo>
                <a:lnTo>
                  <a:pt x="48" y="14"/>
                </a:lnTo>
                <a:lnTo>
                  <a:pt x="44" y="8"/>
                </a:lnTo>
                <a:lnTo>
                  <a:pt x="40" y="6"/>
                </a:lnTo>
                <a:lnTo>
                  <a:pt x="36" y="4"/>
                </a:lnTo>
                <a:lnTo>
                  <a:pt x="30" y="4"/>
                </a:lnTo>
                <a:lnTo>
                  <a:pt x="26" y="4"/>
                </a:lnTo>
                <a:lnTo>
                  <a:pt x="22" y="4"/>
                </a:lnTo>
                <a:lnTo>
                  <a:pt x="22" y="32"/>
                </a:lnTo>
                <a:close/>
                <a:moveTo>
                  <a:pt x="22" y="68"/>
                </a:moveTo>
                <a:lnTo>
                  <a:pt x="28" y="68"/>
                </a:lnTo>
                <a:lnTo>
                  <a:pt x="34" y="68"/>
                </a:lnTo>
                <a:lnTo>
                  <a:pt x="38" y="68"/>
                </a:lnTo>
                <a:lnTo>
                  <a:pt x="44" y="66"/>
                </a:lnTo>
                <a:lnTo>
                  <a:pt x="48" y="64"/>
                </a:lnTo>
                <a:lnTo>
                  <a:pt x="52" y="60"/>
                </a:lnTo>
                <a:lnTo>
                  <a:pt x="52" y="54"/>
                </a:lnTo>
                <a:lnTo>
                  <a:pt x="52" y="50"/>
                </a:lnTo>
                <a:lnTo>
                  <a:pt x="50" y="46"/>
                </a:lnTo>
                <a:lnTo>
                  <a:pt x="48" y="42"/>
                </a:lnTo>
                <a:lnTo>
                  <a:pt x="42" y="40"/>
                </a:lnTo>
                <a:lnTo>
                  <a:pt x="38" y="38"/>
                </a:lnTo>
                <a:lnTo>
                  <a:pt x="30" y="38"/>
                </a:lnTo>
                <a:lnTo>
                  <a:pt x="28" y="38"/>
                </a:lnTo>
                <a:lnTo>
                  <a:pt x="24" y="38"/>
                </a:lnTo>
                <a:lnTo>
                  <a:pt x="22" y="38"/>
                </a:lnTo>
                <a:lnTo>
                  <a:pt x="22" y="68"/>
                </a:lnTo>
                <a:close/>
              </a:path>
            </a:pathLst>
          </a:custGeom>
          <a:solidFill>
            <a:srgbClr val="000000"/>
          </a:solidFill>
          <a:ln w="0">
            <a:solidFill>
              <a:srgbClr val="000000"/>
            </a:solidFill>
            <a:prstDash val="solid"/>
            <a:round/>
            <a:headEnd/>
            <a:tailEnd/>
          </a:ln>
        </p:spPr>
        <p:txBody>
          <a:bodyPr/>
          <a:lstStyle/>
          <a:p>
            <a:endParaRPr lang="en-US"/>
          </a:p>
        </p:txBody>
      </p:sp>
      <p:sp>
        <p:nvSpPr>
          <p:cNvPr id="15428" name="Rectangle 75">
            <a:extLst>
              <a:ext uri="{FF2B5EF4-FFF2-40B4-BE49-F238E27FC236}">
                <a16:creationId xmlns:a16="http://schemas.microsoft.com/office/drawing/2014/main" id="{CA739DAE-2960-AE49-B7C9-BD84903C2C9C}"/>
              </a:ext>
            </a:extLst>
          </p:cNvPr>
          <p:cNvSpPr>
            <a:spLocks noChangeArrowheads="1"/>
          </p:cNvSpPr>
          <p:nvPr/>
        </p:nvSpPr>
        <p:spPr bwMode="auto">
          <a:xfrm>
            <a:off x="5029200" y="228600"/>
            <a:ext cx="1447800" cy="13684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400"/>
              <a:t>read(A,a1)</a:t>
            </a:r>
          </a:p>
          <a:p>
            <a:pPr eaLnBrk="1" hangingPunct="1">
              <a:spcBef>
                <a:spcPct val="0"/>
              </a:spcBef>
              <a:buFontTx/>
              <a:buNone/>
            </a:pPr>
            <a:r>
              <a:rPr lang="en-US" altLang="zh-TW" sz="1400"/>
              <a:t>a1 := a1 - 50</a:t>
            </a:r>
          </a:p>
          <a:p>
            <a:pPr eaLnBrk="1" hangingPunct="1">
              <a:spcBef>
                <a:spcPct val="0"/>
              </a:spcBef>
              <a:buFontTx/>
              <a:buNone/>
            </a:pPr>
            <a:r>
              <a:rPr lang="en-US" altLang="zh-TW" sz="1400"/>
              <a:t>write(A,a1)</a:t>
            </a:r>
          </a:p>
          <a:p>
            <a:pPr eaLnBrk="1" hangingPunct="1">
              <a:spcBef>
                <a:spcPct val="0"/>
              </a:spcBef>
              <a:buFontTx/>
              <a:buNone/>
            </a:pPr>
            <a:r>
              <a:rPr lang="en-US" altLang="zh-TW" sz="1400"/>
              <a:t>read(B,b1)</a:t>
            </a:r>
          </a:p>
          <a:p>
            <a:pPr eaLnBrk="1" hangingPunct="1">
              <a:spcBef>
                <a:spcPct val="0"/>
              </a:spcBef>
              <a:buFontTx/>
              <a:buNone/>
            </a:pPr>
            <a:r>
              <a:rPr lang="en-US" altLang="zh-TW" sz="1400"/>
              <a:t>b1 := b1 + 50</a:t>
            </a:r>
          </a:p>
          <a:p>
            <a:pPr eaLnBrk="1" hangingPunct="1">
              <a:spcBef>
                <a:spcPct val="0"/>
              </a:spcBef>
              <a:buFontTx/>
              <a:buNone/>
            </a:pPr>
            <a:r>
              <a:rPr lang="en-US" altLang="zh-TW" sz="1400"/>
              <a:t>write(B,b1)</a:t>
            </a:r>
            <a:endParaRPr lang="zh-TW" altLang="en-US" sz="1400"/>
          </a:p>
        </p:txBody>
      </p:sp>
    </p:spTree>
  </p:cSld>
  <p:clrMapOvr>
    <a:masterClrMapping/>
  </p:clrMapOvr>
</p:sld>
</file>

<file path=ppt/theme/theme1.xml><?xml version="1.0" encoding="utf-8"?>
<a:theme xmlns:a="http://schemas.openxmlformats.org/drawingml/2006/main" name="mystyle">
  <a:themeElements>
    <a:clrScheme name="mysty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ystyle">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mystyl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ysty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ystyl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ystyl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ystyl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ystyl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ystyl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Settings\mhwong\Application Data\Microsoft\Templates\mystyle.pot</Template>
  <TotalTime>3665</TotalTime>
  <Words>3125</Words>
  <Application>Microsoft Macintosh PowerPoint</Application>
  <PresentationFormat>On-screen Show (4:3)</PresentationFormat>
  <Paragraphs>418</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新細明體</vt:lpstr>
      <vt:lpstr>Cambria Math</vt:lpstr>
      <vt:lpstr>Symbol</vt:lpstr>
      <vt:lpstr>Times New Roman</vt:lpstr>
      <vt:lpstr>mystyle</vt:lpstr>
      <vt:lpstr>Recovery</vt:lpstr>
      <vt:lpstr>Transaction Execution</vt:lpstr>
      <vt:lpstr>Crash Recovery</vt:lpstr>
      <vt:lpstr>PowerPoint Presentation</vt:lpstr>
      <vt:lpstr>PowerPoint Presentation</vt:lpstr>
      <vt:lpstr>PowerPoint Presentation</vt:lpstr>
      <vt:lpstr>Examples</vt:lpstr>
      <vt:lpstr>PowerPoint Presentation</vt:lpstr>
      <vt:lpstr>PowerPoint Presentation</vt:lpstr>
      <vt:lpstr>PowerPoint Presentation</vt:lpstr>
      <vt:lpstr>Log-Based Recovery</vt:lpstr>
      <vt:lpstr>PowerPoint Presentation</vt:lpstr>
      <vt:lpstr>Immediate Database Modification (undo/redo)</vt:lpstr>
      <vt:lpstr>PowerPoint Presentation</vt:lpstr>
      <vt:lpstr>PowerPoint Presentation</vt:lpstr>
      <vt:lpstr>Detailed Procedure</vt:lpstr>
      <vt:lpstr>PowerPoint Presentation</vt:lpstr>
      <vt:lpstr>PowerPoint Presentation</vt:lpstr>
      <vt:lpstr>Example </vt:lpstr>
      <vt:lpstr>Deferred Database Modification (No-undo/redo)</vt:lpstr>
      <vt:lpstr>PowerPoint Presentation</vt:lpstr>
      <vt:lpstr>Detailed Procedure</vt:lpstr>
      <vt:lpstr>PowerPoint Presentation</vt:lpstr>
      <vt:lpstr>PowerPoint Presentation</vt:lpstr>
      <vt:lpstr>Example </vt:lpstr>
      <vt:lpstr>Appendix</vt:lpstr>
      <vt:lpstr>Recoverable</vt:lpstr>
      <vt:lpstr>Avoiding Cascading Aborts</vt:lpstr>
      <vt:lpstr>Strict Executions</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Man Hon Wong (CSD)</cp:lastModifiedBy>
  <cp:revision>59</cp:revision>
  <dcterms:created xsi:type="dcterms:W3CDTF">1601-01-01T00:00:00Z</dcterms:created>
  <dcterms:modified xsi:type="dcterms:W3CDTF">2018-11-27T05:30:38Z</dcterms:modified>
</cp:coreProperties>
</file>