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25"/>
  </p:notesMasterIdLst>
  <p:sldIdLst>
    <p:sldId id="256" r:id="rId2"/>
    <p:sldId id="257" r:id="rId3"/>
    <p:sldId id="261" r:id="rId4"/>
    <p:sldId id="262" r:id="rId5"/>
    <p:sldId id="266" r:id="rId6"/>
    <p:sldId id="267" r:id="rId7"/>
    <p:sldId id="268" r:id="rId8"/>
    <p:sldId id="269" r:id="rId9"/>
    <p:sldId id="271" r:id="rId10"/>
    <p:sldId id="273" r:id="rId11"/>
    <p:sldId id="274" r:id="rId12"/>
    <p:sldId id="275" r:id="rId13"/>
    <p:sldId id="279" r:id="rId14"/>
    <p:sldId id="280" r:id="rId15"/>
    <p:sldId id="281" r:id="rId16"/>
    <p:sldId id="282" r:id="rId17"/>
    <p:sldId id="283" r:id="rId18"/>
    <p:sldId id="284" r:id="rId19"/>
    <p:sldId id="285" r:id="rId20"/>
    <p:sldId id="286" r:id="rId21"/>
    <p:sldId id="287" r:id="rId22"/>
    <p:sldId id="288" r:id="rId23"/>
    <p:sldId id="28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2"/>
        </a:solidFill>
        <a:latin typeface="Book Antiqua" panose="02040602050305030304" pitchFamily="18" charset="0"/>
        <a:ea typeface="新細明體" panose="02020500000000000000" pitchFamily="18" charset="-120"/>
        <a:cs typeface="+mn-cs"/>
      </a:defRPr>
    </a:lvl5pPr>
    <a:lvl6pPr marL="22860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6pPr>
    <a:lvl7pPr marL="27432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7pPr>
    <a:lvl8pPr marL="32004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8pPr>
    <a:lvl9pPr marL="3657600" algn="l" defTabSz="914400" rtl="0" eaLnBrk="1" latinLnBrk="0" hangingPunct="1">
      <a:defRPr kern="1200">
        <a:solidFill>
          <a:schemeClr val="tx2"/>
        </a:solidFill>
        <a:latin typeface="Book Antiqua" panose="0204060205030503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p:cViewPr varScale="1">
        <p:scale>
          <a:sx n="131" d="100"/>
          <a:sy n="131" d="100"/>
        </p:scale>
        <p:origin x="1624" y="1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6B4BAD2-718D-EF46-8B81-2B25F03E3CD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3" name="Rectangle 3">
            <a:extLst>
              <a:ext uri="{FF2B5EF4-FFF2-40B4-BE49-F238E27FC236}">
                <a16:creationId xmlns:a16="http://schemas.microsoft.com/office/drawing/2014/main" id="{22AD5C34-7A50-9948-9407-637E50AEB3F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4" name="Rectangle 4">
            <a:extLst>
              <a:ext uri="{FF2B5EF4-FFF2-40B4-BE49-F238E27FC236}">
                <a16:creationId xmlns:a16="http://schemas.microsoft.com/office/drawing/2014/main" id="{362AD84F-F416-D448-8508-038B27A3C63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4D4EE718-5465-654F-9BC1-058DDD46270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5366" name="Rectangle 6">
            <a:extLst>
              <a:ext uri="{FF2B5EF4-FFF2-40B4-BE49-F238E27FC236}">
                <a16:creationId xmlns:a16="http://schemas.microsoft.com/office/drawing/2014/main" id="{F72F824D-86E8-FA47-9667-D65DAD1DC42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itchFamily="18" charset="0"/>
                <a:ea typeface="新細明體" pitchFamily="18" charset="-120"/>
              </a:defRPr>
            </a:lvl1pPr>
          </a:lstStyle>
          <a:p>
            <a:pPr>
              <a:defRPr/>
            </a:pPr>
            <a:endParaRPr lang="en-US" altLang="en-US"/>
          </a:p>
        </p:txBody>
      </p:sp>
      <p:sp>
        <p:nvSpPr>
          <p:cNvPr id="15367" name="Rectangle 7">
            <a:extLst>
              <a:ext uri="{FF2B5EF4-FFF2-40B4-BE49-F238E27FC236}">
                <a16:creationId xmlns:a16="http://schemas.microsoft.com/office/drawing/2014/main" id="{DC0FA670-AA1C-B145-BECF-2ABCED230EF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fld id="{0478E06E-E2BA-5C44-BF85-F8E7964C21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EE9C1F8D-53BC-3645-A42D-ABED36BC0700}"/>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D4636658-76E2-8743-9045-D99CDC67D757}" type="slidenum">
              <a:rPr lang="en-US" altLang="en-US" smtClean="0">
                <a:solidFill>
                  <a:schemeClr val="tx1"/>
                </a:solidFill>
                <a:latin typeface="Times New Roman" panose="02020603050405020304" pitchFamily="18" charset="0"/>
              </a:rPr>
              <a:pPr/>
              <a:t>5</a:t>
            </a:fld>
            <a:endParaRPr lang="en-US" altLang="en-US">
              <a:solidFill>
                <a:schemeClr val="tx1"/>
              </a:solidFill>
              <a:latin typeface="Times New Roman" panose="02020603050405020304" pitchFamily="18" charset="0"/>
            </a:endParaRPr>
          </a:p>
        </p:txBody>
      </p:sp>
      <p:sp>
        <p:nvSpPr>
          <p:cNvPr id="21506" name="Rectangle 2">
            <a:extLst>
              <a:ext uri="{FF2B5EF4-FFF2-40B4-BE49-F238E27FC236}">
                <a16:creationId xmlns:a16="http://schemas.microsoft.com/office/drawing/2014/main" id="{E35097C8-678D-4144-A15F-5B5D252573A8}"/>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07" name="Rectangle 3">
            <a:extLst>
              <a:ext uri="{FF2B5EF4-FFF2-40B4-BE49-F238E27FC236}">
                <a16:creationId xmlns:a16="http://schemas.microsoft.com/office/drawing/2014/main" id="{C44A587E-F4DB-C742-A26C-18BED0C1FF57}"/>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4</a:t>
            </a:r>
          </a:p>
        </p:txBody>
      </p:sp>
      <p:sp>
        <p:nvSpPr>
          <p:cNvPr id="21508" name="Rectangle 4">
            <a:extLst>
              <a:ext uri="{FF2B5EF4-FFF2-40B4-BE49-F238E27FC236}">
                <a16:creationId xmlns:a16="http://schemas.microsoft.com/office/drawing/2014/main" id="{5A323B41-68F2-D24D-8EB7-4DD229D340E5}"/>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09" name="Rectangle 5">
            <a:extLst>
              <a:ext uri="{FF2B5EF4-FFF2-40B4-BE49-F238E27FC236}">
                <a16:creationId xmlns:a16="http://schemas.microsoft.com/office/drawing/2014/main" id="{5B77E11F-E1C5-A443-92A8-7D403FA1E5CF}"/>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1510" name="Rectangle 6">
            <a:extLst>
              <a:ext uri="{FF2B5EF4-FFF2-40B4-BE49-F238E27FC236}">
                <a16:creationId xmlns:a16="http://schemas.microsoft.com/office/drawing/2014/main" id="{937F0627-696E-8247-84C9-045E39019C85}"/>
              </a:ext>
            </a:extLst>
          </p:cNvPr>
          <p:cNvSpPr>
            <a:spLocks noChangeArrowheads="1" noTextEdit="1"/>
          </p:cNvSpPr>
          <p:nvPr>
            <p:ph type="sldImg"/>
          </p:nvPr>
        </p:nvSpPr>
        <p:spPr>
          <a:xfrm>
            <a:off x="1150938" y="692150"/>
            <a:ext cx="4556125" cy="3416300"/>
          </a:xfrm>
          <a:ln w="12700" cap="flat">
            <a:solidFill>
              <a:schemeClr val="tx1"/>
            </a:solidFill>
          </a:ln>
        </p:spPr>
      </p:sp>
      <p:sp>
        <p:nvSpPr>
          <p:cNvPr id="21511" name="Rectangle 7">
            <a:extLst>
              <a:ext uri="{FF2B5EF4-FFF2-40B4-BE49-F238E27FC236}">
                <a16:creationId xmlns:a16="http://schemas.microsoft.com/office/drawing/2014/main" id="{EFC1D0BA-0419-2B46-859A-1AEEB5EABBAB}"/>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D47D78A9-995D-D54E-950D-86BBEFA90936}"/>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973DC221-3623-F040-834E-B57A6E823D72}" type="slidenum">
              <a:rPr lang="en-US" altLang="en-US" smtClean="0">
                <a:solidFill>
                  <a:schemeClr val="tx1"/>
                </a:solidFill>
                <a:latin typeface="Times New Roman" panose="02020603050405020304" pitchFamily="18" charset="0"/>
              </a:rPr>
              <a:pPr/>
              <a:t>14</a:t>
            </a:fld>
            <a:endParaRPr lang="en-US" altLang="en-US">
              <a:solidFill>
                <a:schemeClr val="tx1"/>
              </a:solidFill>
              <a:latin typeface="Times New Roman" panose="02020603050405020304" pitchFamily="18" charset="0"/>
            </a:endParaRPr>
          </a:p>
        </p:txBody>
      </p:sp>
      <p:sp>
        <p:nvSpPr>
          <p:cNvPr id="39938" name="Rectangle 2">
            <a:extLst>
              <a:ext uri="{FF2B5EF4-FFF2-40B4-BE49-F238E27FC236}">
                <a16:creationId xmlns:a16="http://schemas.microsoft.com/office/drawing/2014/main" id="{169FC1AB-6F4F-8748-AA79-ECC39694ED8C}"/>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39" name="Rectangle 3">
            <a:extLst>
              <a:ext uri="{FF2B5EF4-FFF2-40B4-BE49-F238E27FC236}">
                <a16:creationId xmlns:a16="http://schemas.microsoft.com/office/drawing/2014/main" id="{F6F2D59B-BBE0-8C4B-AD73-F2A601B63591}"/>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8</a:t>
            </a:r>
          </a:p>
        </p:txBody>
      </p:sp>
      <p:sp>
        <p:nvSpPr>
          <p:cNvPr id="39940" name="Rectangle 4">
            <a:extLst>
              <a:ext uri="{FF2B5EF4-FFF2-40B4-BE49-F238E27FC236}">
                <a16:creationId xmlns:a16="http://schemas.microsoft.com/office/drawing/2014/main" id="{E38C803D-797C-A04F-A730-A8A4B8F11E88}"/>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41" name="Rectangle 5">
            <a:extLst>
              <a:ext uri="{FF2B5EF4-FFF2-40B4-BE49-F238E27FC236}">
                <a16:creationId xmlns:a16="http://schemas.microsoft.com/office/drawing/2014/main" id="{9731EE0C-A14A-AE4E-8D02-11C6BA2B8A66}"/>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9942" name="Rectangle 6">
            <a:extLst>
              <a:ext uri="{FF2B5EF4-FFF2-40B4-BE49-F238E27FC236}">
                <a16:creationId xmlns:a16="http://schemas.microsoft.com/office/drawing/2014/main" id="{2AF9284A-9F65-3348-916D-74A9E874D022}"/>
              </a:ext>
            </a:extLst>
          </p:cNvPr>
          <p:cNvSpPr>
            <a:spLocks noChangeArrowheads="1" noTextEdit="1"/>
          </p:cNvSpPr>
          <p:nvPr>
            <p:ph type="sldImg"/>
          </p:nvPr>
        </p:nvSpPr>
        <p:spPr>
          <a:xfrm>
            <a:off x="1152525" y="692150"/>
            <a:ext cx="4554538" cy="3416300"/>
          </a:xfrm>
          <a:ln w="12700" cap="flat">
            <a:solidFill>
              <a:schemeClr val="tx1"/>
            </a:solidFill>
          </a:ln>
        </p:spPr>
      </p:sp>
      <p:sp>
        <p:nvSpPr>
          <p:cNvPr id="39943" name="Rectangle 7">
            <a:extLst>
              <a:ext uri="{FF2B5EF4-FFF2-40B4-BE49-F238E27FC236}">
                <a16:creationId xmlns:a16="http://schemas.microsoft.com/office/drawing/2014/main" id="{7434CE3A-0256-BE4C-BEAF-4116754AFAC8}"/>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E6BD4388-558F-EB48-BA40-C96CC6B80930}"/>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6601FC99-C58C-0D44-852C-1F19D9EF87FB}" type="slidenum">
              <a:rPr lang="en-US" altLang="en-US" smtClean="0">
                <a:solidFill>
                  <a:schemeClr val="tx1"/>
                </a:solidFill>
                <a:latin typeface="Times New Roman" panose="02020603050405020304" pitchFamily="18" charset="0"/>
              </a:rPr>
              <a:pPr/>
              <a:t>15</a:t>
            </a:fld>
            <a:endParaRPr lang="en-US" altLang="en-US">
              <a:solidFill>
                <a:schemeClr val="tx1"/>
              </a:solidFill>
              <a:latin typeface="Times New Roman" panose="02020603050405020304" pitchFamily="18" charset="0"/>
            </a:endParaRPr>
          </a:p>
        </p:txBody>
      </p:sp>
      <p:sp>
        <p:nvSpPr>
          <p:cNvPr id="41986" name="Rectangle 2">
            <a:extLst>
              <a:ext uri="{FF2B5EF4-FFF2-40B4-BE49-F238E27FC236}">
                <a16:creationId xmlns:a16="http://schemas.microsoft.com/office/drawing/2014/main" id="{BC6884D7-98A8-C942-9CBD-D0C3DCE2C5F3}"/>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87" name="Rectangle 3">
            <a:extLst>
              <a:ext uri="{FF2B5EF4-FFF2-40B4-BE49-F238E27FC236}">
                <a16:creationId xmlns:a16="http://schemas.microsoft.com/office/drawing/2014/main" id="{80D3D75C-D4D1-5C47-AC98-33A69E5DA46B}"/>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11</a:t>
            </a:r>
          </a:p>
        </p:txBody>
      </p:sp>
      <p:sp>
        <p:nvSpPr>
          <p:cNvPr id="41988" name="Rectangle 4">
            <a:extLst>
              <a:ext uri="{FF2B5EF4-FFF2-40B4-BE49-F238E27FC236}">
                <a16:creationId xmlns:a16="http://schemas.microsoft.com/office/drawing/2014/main" id="{50A0852A-F9FA-A144-90E3-6403485933DC}"/>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89" name="Rectangle 5">
            <a:extLst>
              <a:ext uri="{FF2B5EF4-FFF2-40B4-BE49-F238E27FC236}">
                <a16:creationId xmlns:a16="http://schemas.microsoft.com/office/drawing/2014/main" id="{DADC5582-F567-A84D-82BF-D1FD8FE7A734}"/>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1990" name="Rectangle 6">
            <a:extLst>
              <a:ext uri="{FF2B5EF4-FFF2-40B4-BE49-F238E27FC236}">
                <a16:creationId xmlns:a16="http://schemas.microsoft.com/office/drawing/2014/main" id="{0D630897-3068-014B-B9AA-292175807CA8}"/>
              </a:ext>
            </a:extLst>
          </p:cNvPr>
          <p:cNvSpPr>
            <a:spLocks noChangeArrowheads="1" noTextEdit="1"/>
          </p:cNvSpPr>
          <p:nvPr>
            <p:ph type="sldImg"/>
          </p:nvPr>
        </p:nvSpPr>
        <p:spPr>
          <a:xfrm>
            <a:off x="1152525" y="692150"/>
            <a:ext cx="4554538" cy="3416300"/>
          </a:xfrm>
          <a:ln w="12700" cap="flat">
            <a:solidFill>
              <a:schemeClr val="tx1"/>
            </a:solidFill>
          </a:ln>
        </p:spPr>
      </p:sp>
      <p:sp>
        <p:nvSpPr>
          <p:cNvPr id="41991" name="Rectangle 7">
            <a:extLst>
              <a:ext uri="{FF2B5EF4-FFF2-40B4-BE49-F238E27FC236}">
                <a16:creationId xmlns:a16="http://schemas.microsoft.com/office/drawing/2014/main" id="{16CA1FF2-1C3D-6B4E-BAC5-826E6A22ACAC}"/>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5DC3ACC3-24D9-9A40-AD7A-E86EB2AE7691}"/>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C182058F-19B1-7E44-A45C-B4DCC7D6216A}" type="slidenum">
              <a:rPr lang="en-US" altLang="en-US" smtClean="0">
                <a:solidFill>
                  <a:schemeClr val="tx1"/>
                </a:solidFill>
                <a:latin typeface="Times New Roman" panose="02020603050405020304" pitchFamily="18" charset="0"/>
              </a:rPr>
              <a:pPr/>
              <a:t>17</a:t>
            </a:fld>
            <a:endParaRPr lang="en-US" altLang="en-US">
              <a:solidFill>
                <a:schemeClr val="tx1"/>
              </a:solidFill>
              <a:latin typeface="Times New Roman" panose="02020603050405020304" pitchFamily="18" charset="0"/>
            </a:endParaRPr>
          </a:p>
        </p:txBody>
      </p:sp>
      <p:sp>
        <p:nvSpPr>
          <p:cNvPr id="45058" name="Rectangle 2">
            <a:extLst>
              <a:ext uri="{FF2B5EF4-FFF2-40B4-BE49-F238E27FC236}">
                <a16:creationId xmlns:a16="http://schemas.microsoft.com/office/drawing/2014/main" id="{41E58E90-4A16-5343-A419-14399CDDCA58}"/>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59" name="Rectangle 3">
            <a:extLst>
              <a:ext uri="{FF2B5EF4-FFF2-40B4-BE49-F238E27FC236}">
                <a16:creationId xmlns:a16="http://schemas.microsoft.com/office/drawing/2014/main" id="{71353C14-8EC5-5B4B-BFBD-D50910EE8C7A}"/>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45060" name="Rectangle 4">
            <a:extLst>
              <a:ext uri="{FF2B5EF4-FFF2-40B4-BE49-F238E27FC236}">
                <a16:creationId xmlns:a16="http://schemas.microsoft.com/office/drawing/2014/main" id="{304F7EDE-B25B-6E4A-8F7E-7992310453BB}"/>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61" name="Rectangle 5">
            <a:extLst>
              <a:ext uri="{FF2B5EF4-FFF2-40B4-BE49-F238E27FC236}">
                <a16:creationId xmlns:a16="http://schemas.microsoft.com/office/drawing/2014/main" id="{9E775A28-7D11-A34D-85E7-01389CA82F74}"/>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5062" name="Rectangle 6">
            <a:extLst>
              <a:ext uri="{FF2B5EF4-FFF2-40B4-BE49-F238E27FC236}">
                <a16:creationId xmlns:a16="http://schemas.microsoft.com/office/drawing/2014/main" id="{ADE65C8B-CF43-E041-A8D1-E26F867904A0}"/>
              </a:ext>
            </a:extLst>
          </p:cNvPr>
          <p:cNvSpPr>
            <a:spLocks noChangeArrowheads="1" noTextEdit="1"/>
          </p:cNvSpPr>
          <p:nvPr>
            <p:ph type="sldImg"/>
          </p:nvPr>
        </p:nvSpPr>
        <p:spPr>
          <a:xfrm>
            <a:off x="1152525" y="692150"/>
            <a:ext cx="4554538" cy="3416300"/>
          </a:xfrm>
          <a:ln w="12700" cap="flat">
            <a:solidFill>
              <a:schemeClr val="tx1"/>
            </a:solidFill>
          </a:ln>
        </p:spPr>
      </p:sp>
      <p:sp>
        <p:nvSpPr>
          <p:cNvPr id="45063" name="Rectangle 7">
            <a:extLst>
              <a:ext uri="{FF2B5EF4-FFF2-40B4-BE49-F238E27FC236}">
                <a16:creationId xmlns:a16="http://schemas.microsoft.com/office/drawing/2014/main" id="{BB458EB7-6C66-A74F-86D2-F2CCE309A427}"/>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A4D922-B5F6-5547-86FE-AB8CA72C9F81}"/>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5294A12E-2699-0B44-9813-E42881B8084A}" type="slidenum">
              <a:rPr lang="en-US" altLang="en-US" smtClean="0">
                <a:solidFill>
                  <a:schemeClr val="tx1"/>
                </a:solidFill>
                <a:latin typeface="Times New Roman" panose="02020603050405020304" pitchFamily="18" charset="0"/>
              </a:rPr>
              <a:pPr/>
              <a:t>18</a:t>
            </a:fld>
            <a:endParaRPr lang="en-US" altLang="en-US">
              <a:solidFill>
                <a:schemeClr val="tx1"/>
              </a:solidFill>
              <a:latin typeface="Times New Roman" panose="02020603050405020304" pitchFamily="18" charset="0"/>
            </a:endParaRPr>
          </a:p>
        </p:txBody>
      </p:sp>
      <p:sp>
        <p:nvSpPr>
          <p:cNvPr id="47106" name="Rectangle 2">
            <a:extLst>
              <a:ext uri="{FF2B5EF4-FFF2-40B4-BE49-F238E27FC236}">
                <a16:creationId xmlns:a16="http://schemas.microsoft.com/office/drawing/2014/main" id="{7B88EDA1-201A-174D-A257-831796C840E6}"/>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07" name="Rectangle 3">
            <a:extLst>
              <a:ext uri="{FF2B5EF4-FFF2-40B4-BE49-F238E27FC236}">
                <a16:creationId xmlns:a16="http://schemas.microsoft.com/office/drawing/2014/main" id="{2C89D425-7D05-7042-95A2-66BA0D463885}"/>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47108" name="Rectangle 4">
            <a:extLst>
              <a:ext uri="{FF2B5EF4-FFF2-40B4-BE49-F238E27FC236}">
                <a16:creationId xmlns:a16="http://schemas.microsoft.com/office/drawing/2014/main" id="{AA7F1907-D9AE-B946-AA70-1559EBEAEE1B}"/>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09" name="Rectangle 5">
            <a:extLst>
              <a:ext uri="{FF2B5EF4-FFF2-40B4-BE49-F238E27FC236}">
                <a16:creationId xmlns:a16="http://schemas.microsoft.com/office/drawing/2014/main" id="{15DA1045-CE2C-6643-B523-2551DBEEBC47}"/>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47110" name="Rectangle 6">
            <a:extLst>
              <a:ext uri="{FF2B5EF4-FFF2-40B4-BE49-F238E27FC236}">
                <a16:creationId xmlns:a16="http://schemas.microsoft.com/office/drawing/2014/main" id="{1466035C-D7CB-F74A-AB55-DE0FADA39C9E}"/>
              </a:ext>
            </a:extLst>
          </p:cNvPr>
          <p:cNvSpPr>
            <a:spLocks noChangeArrowheads="1" noTextEdit="1"/>
          </p:cNvSpPr>
          <p:nvPr>
            <p:ph type="sldImg"/>
          </p:nvPr>
        </p:nvSpPr>
        <p:spPr>
          <a:xfrm>
            <a:off x="1152525" y="692150"/>
            <a:ext cx="4554538" cy="3416300"/>
          </a:xfrm>
          <a:ln w="12700" cap="flat">
            <a:solidFill>
              <a:schemeClr val="tx1"/>
            </a:solidFill>
          </a:ln>
        </p:spPr>
      </p:sp>
      <p:sp>
        <p:nvSpPr>
          <p:cNvPr id="47111" name="Rectangle 7">
            <a:extLst>
              <a:ext uri="{FF2B5EF4-FFF2-40B4-BE49-F238E27FC236}">
                <a16:creationId xmlns:a16="http://schemas.microsoft.com/office/drawing/2014/main" id="{C23BD232-8E02-914F-9909-953CA4C71D1E}"/>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B56C0B98-7D77-1942-8778-4148F683933A}"/>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97C15F3D-EA8B-5341-BCD1-52B2184A3B85}" type="slidenum">
              <a:rPr lang="en-US" altLang="en-US" smtClean="0">
                <a:solidFill>
                  <a:schemeClr val="tx1"/>
                </a:solidFill>
                <a:latin typeface="Times New Roman" panose="02020603050405020304" pitchFamily="18" charset="0"/>
              </a:rPr>
              <a:pPr/>
              <a:t>21</a:t>
            </a:fld>
            <a:endParaRPr lang="en-US" altLang="en-US">
              <a:solidFill>
                <a:schemeClr val="tx1"/>
              </a:solidFill>
              <a:latin typeface="Times New Roman" panose="02020603050405020304" pitchFamily="18" charset="0"/>
            </a:endParaRPr>
          </a:p>
        </p:txBody>
      </p:sp>
      <p:sp>
        <p:nvSpPr>
          <p:cNvPr id="51202" name="Rectangle 2">
            <a:extLst>
              <a:ext uri="{FF2B5EF4-FFF2-40B4-BE49-F238E27FC236}">
                <a16:creationId xmlns:a16="http://schemas.microsoft.com/office/drawing/2014/main" id="{98285C77-0930-B747-81E7-BAEC74245383}"/>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3" name="Rectangle 3">
            <a:extLst>
              <a:ext uri="{FF2B5EF4-FFF2-40B4-BE49-F238E27FC236}">
                <a16:creationId xmlns:a16="http://schemas.microsoft.com/office/drawing/2014/main" id="{2763BD38-D766-0146-904F-C56FC74C95C8}"/>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12</a:t>
            </a:r>
          </a:p>
        </p:txBody>
      </p:sp>
      <p:sp>
        <p:nvSpPr>
          <p:cNvPr id="51204" name="Rectangle 4">
            <a:extLst>
              <a:ext uri="{FF2B5EF4-FFF2-40B4-BE49-F238E27FC236}">
                <a16:creationId xmlns:a16="http://schemas.microsoft.com/office/drawing/2014/main" id="{AD2D0E33-A8A0-8A4C-8EB3-D9E9374FDCE2}"/>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5" name="Rectangle 5">
            <a:extLst>
              <a:ext uri="{FF2B5EF4-FFF2-40B4-BE49-F238E27FC236}">
                <a16:creationId xmlns:a16="http://schemas.microsoft.com/office/drawing/2014/main" id="{A7F21549-ADB0-7C49-891E-8B9AC9A60AF5}"/>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1206" name="Rectangle 6">
            <a:extLst>
              <a:ext uri="{FF2B5EF4-FFF2-40B4-BE49-F238E27FC236}">
                <a16:creationId xmlns:a16="http://schemas.microsoft.com/office/drawing/2014/main" id="{62824D89-862D-8E44-B4FE-63A4306BF06C}"/>
              </a:ext>
            </a:extLst>
          </p:cNvPr>
          <p:cNvSpPr>
            <a:spLocks noChangeArrowheads="1" noTextEdit="1"/>
          </p:cNvSpPr>
          <p:nvPr>
            <p:ph type="sldImg"/>
          </p:nvPr>
        </p:nvSpPr>
        <p:spPr>
          <a:xfrm>
            <a:off x="1152525" y="692150"/>
            <a:ext cx="4554538" cy="3416300"/>
          </a:xfrm>
          <a:ln w="12700" cap="flat">
            <a:solidFill>
              <a:schemeClr val="tx1"/>
            </a:solidFill>
          </a:ln>
        </p:spPr>
      </p:sp>
      <p:sp>
        <p:nvSpPr>
          <p:cNvPr id="51207" name="Rectangle 7">
            <a:extLst>
              <a:ext uri="{FF2B5EF4-FFF2-40B4-BE49-F238E27FC236}">
                <a16:creationId xmlns:a16="http://schemas.microsoft.com/office/drawing/2014/main" id="{DF0E7E6C-A46E-1945-98D1-B647221B799E}"/>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E8139CDE-B2DB-0146-B7C6-89AE21FB6E01}"/>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87C4AF5-7D36-0944-9AC8-E66A044B3397}" type="slidenum">
              <a:rPr lang="en-US" altLang="en-US" smtClean="0">
                <a:solidFill>
                  <a:schemeClr val="tx1"/>
                </a:solidFill>
                <a:latin typeface="Times New Roman" panose="02020603050405020304" pitchFamily="18" charset="0"/>
              </a:rPr>
              <a:pPr/>
              <a:t>22</a:t>
            </a:fld>
            <a:endParaRPr lang="en-US" altLang="en-US">
              <a:solidFill>
                <a:schemeClr val="tx1"/>
              </a:solidFill>
              <a:latin typeface="Times New Roman" panose="02020603050405020304" pitchFamily="18" charset="0"/>
            </a:endParaRPr>
          </a:p>
        </p:txBody>
      </p:sp>
      <p:sp>
        <p:nvSpPr>
          <p:cNvPr id="53250" name="Rectangle 2">
            <a:extLst>
              <a:ext uri="{FF2B5EF4-FFF2-40B4-BE49-F238E27FC236}">
                <a16:creationId xmlns:a16="http://schemas.microsoft.com/office/drawing/2014/main" id="{FCC39513-4F05-B44E-95AD-9705038AB004}"/>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1" name="Rectangle 3">
            <a:extLst>
              <a:ext uri="{FF2B5EF4-FFF2-40B4-BE49-F238E27FC236}">
                <a16:creationId xmlns:a16="http://schemas.microsoft.com/office/drawing/2014/main" id="{53C17656-2EBD-4D4A-8C28-14AA2A34BCA5}"/>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53252" name="Rectangle 4">
            <a:extLst>
              <a:ext uri="{FF2B5EF4-FFF2-40B4-BE49-F238E27FC236}">
                <a16:creationId xmlns:a16="http://schemas.microsoft.com/office/drawing/2014/main" id="{ACDC02BF-F4E0-7D42-8152-AEEF84CE10EA}"/>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3" name="Rectangle 5">
            <a:extLst>
              <a:ext uri="{FF2B5EF4-FFF2-40B4-BE49-F238E27FC236}">
                <a16:creationId xmlns:a16="http://schemas.microsoft.com/office/drawing/2014/main" id="{FC88617F-5EDE-0142-8E0F-C0DE20774ED2}"/>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3254" name="Rectangle 6">
            <a:extLst>
              <a:ext uri="{FF2B5EF4-FFF2-40B4-BE49-F238E27FC236}">
                <a16:creationId xmlns:a16="http://schemas.microsoft.com/office/drawing/2014/main" id="{A0D3C6EC-278E-3B4C-940E-34A485CE25A5}"/>
              </a:ext>
            </a:extLst>
          </p:cNvPr>
          <p:cNvSpPr>
            <a:spLocks noChangeArrowheads="1" noTextEdit="1"/>
          </p:cNvSpPr>
          <p:nvPr>
            <p:ph type="sldImg"/>
          </p:nvPr>
        </p:nvSpPr>
        <p:spPr>
          <a:xfrm>
            <a:off x="1150938" y="692150"/>
            <a:ext cx="4556125" cy="3416300"/>
          </a:xfrm>
          <a:ln w="12700" cap="flat">
            <a:solidFill>
              <a:schemeClr val="tx1"/>
            </a:solidFill>
          </a:ln>
        </p:spPr>
      </p:sp>
      <p:sp>
        <p:nvSpPr>
          <p:cNvPr id="53255" name="Rectangle 7">
            <a:extLst>
              <a:ext uri="{FF2B5EF4-FFF2-40B4-BE49-F238E27FC236}">
                <a16:creationId xmlns:a16="http://schemas.microsoft.com/office/drawing/2014/main" id="{17EAA925-F5F7-2441-841A-7951B1342563}"/>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8023A88-42D7-C345-B6A5-0A7BA8538231}"/>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DDE02334-DA8E-0C4C-8934-A6A7AF312B8C}" type="slidenum">
              <a:rPr lang="en-US" altLang="en-US" smtClean="0">
                <a:solidFill>
                  <a:schemeClr val="tx1"/>
                </a:solidFill>
                <a:latin typeface="Times New Roman" panose="02020603050405020304" pitchFamily="18" charset="0"/>
              </a:rPr>
              <a:pPr/>
              <a:t>23</a:t>
            </a:fld>
            <a:endParaRPr lang="en-US" altLang="en-US">
              <a:solidFill>
                <a:schemeClr val="tx1"/>
              </a:solidFill>
              <a:latin typeface="Times New Roman" panose="02020603050405020304" pitchFamily="18" charset="0"/>
            </a:endParaRPr>
          </a:p>
        </p:txBody>
      </p:sp>
      <p:sp>
        <p:nvSpPr>
          <p:cNvPr id="55298" name="Rectangle 2">
            <a:extLst>
              <a:ext uri="{FF2B5EF4-FFF2-40B4-BE49-F238E27FC236}">
                <a16:creationId xmlns:a16="http://schemas.microsoft.com/office/drawing/2014/main" id="{6219E881-E5C1-5341-B4E8-B47CC60A87ED}"/>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299" name="Rectangle 3">
            <a:extLst>
              <a:ext uri="{FF2B5EF4-FFF2-40B4-BE49-F238E27FC236}">
                <a16:creationId xmlns:a16="http://schemas.microsoft.com/office/drawing/2014/main" id="{D20E2925-2F79-934F-B3D9-934406616D8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14</a:t>
            </a:r>
          </a:p>
        </p:txBody>
      </p:sp>
      <p:sp>
        <p:nvSpPr>
          <p:cNvPr id="55300" name="Rectangle 4">
            <a:extLst>
              <a:ext uri="{FF2B5EF4-FFF2-40B4-BE49-F238E27FC236}">
                <a16:creationId xmlns:a16="http://schemas.microsoft.com/office/drawing/2014/main" id="{38EC885F-314E-5A4C-8D94-05DCCF17E463}"/>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301" name="Rectangle 5">
            <a:extLst>
              <a:ext uri="{FF2B5EF4-FFF2-40B4-BE49-F238E27FC236}">
                <a16:creationId xmlns:a16="http://schemas.microsoft.com/office/drawing/2014/main" id="{D90FBFA5-D402-3F45-8CA4-077FD5E2EE6A}"/>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55302" name="Rectangle 6">
            <a:extLst>
              <a:ext uri="{FF2B5EF4-FFF2-40B4-BE49-F238E27FC236}">
                <a16:creationId xmlns:a16="http://schemas.microsoft.com/office/drawing/2014/main" id="{B05E9480-0594-2549-997A-D293026145B4}"/>
              </a:ext>
            </a:extLst>
          </p:cNvPr>
          <p:cNvSpPr>
            <a:spLocks noChangeArrowheads="1" noTextEdit="1"/>
          </p:cNvSpPr>
          <p:nvPr>
            <p:ph type="sldImg"/>
          </p:nvPr>
        </p:nvSpPr>
        <p:spPr>
          <a:xfrm>
            <a:off x="1150938" y="692150"/>
            <a:ext cx="4556125" cy="3416300"/>
          </a:xfrm>
          <a:ln w="12700" cap="flat">
            <a:solidFill>
              <a:schemeClr val="tx1"/>
            </a:solidFill>
          </a:ln>
        </p:spPr>
      </p:sp>
      <p:sp>
        <p:nvSpPr>
          <p:cNvPr id="55303" name="Rectangle 7">
            <a:extLst>
              <a:ext uri="{FF2B5EF4-FFF2-40B4-BE49-F238E27FC236}">
                <a16:creationId xmlns:a16="http://schemas.microsoft.com/office/drawing/2014/main" id="{0CB182B8-5703-634A-BA13-C74A386DCC51}"/>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52742FC-83C6-F54F-8F35-134BD725F403}"/>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6DD0C07C-47A8-854F-91F1-BBD1D30CA31F}" type="slidenum">
              <a:rPr lang="en-US" altLang="en-US" smtClean="0">
                <a:solidFill>
                  <a:schemeClr val="tx1"/>
                </a:solidFill>
                <a:latin typeface="Times New Roman" panose="02020603050405020304" pitchFamily="18" charset="0"/>
              </a:rPr>
              <a:pPr/>
              <a:t>6</a:t>
            </a:fld>
            <a:endParaRPr lang="en-US" altLang="en-US">
              <a:solidFill>
                <a:schemeClr val="tx1"/>
              </a:solidFill>
              <a:latin typeface="Times New Roman" panose="02020603050405020304" pitchFamily="18" charset="0"/>
            </a:endParaRPr>
          </a:p>
        </p:txBody>
      </p:sp>
      <p:sp>
        <p:nvSpPr>
          <p:cNvPr id="23554" name="Rectangle 2">
            <a:extLst>
              <a:ext uri="{FF2B5EF4-FFF2-40B4-BE49-F238E27FC236}">
                <a16:creationId xmlns:a16="http://schemas.microsoft.com/office/drawing/2014/main" id="{505642BF-877C-DA4C-83BE-8FCA29F62275}"/>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5" name="Rectangle 3">
            <a:extLst>
              <a:ext uri="{FF2B5EF4-FFF2-40B4-BE49-F238E27FC236}">
                <a16:creationId xmlns:a16="http://schemas.microsoft.com/office/drawing/2014/main" id="{BD3A301D-D4CC-CC47-BD27-29778A10FEF7}"/>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5</a:t>
            </a:r>
          </a:p>
        </p:txBody>
      </p:sp>
      <p:sp>
        <p:nvSpPr>
          <p:cNvPr id="23556" name="Rectangle 4">
            <a:extLst>
              <a:ext uri="{FF2B5EF4-FFF2-40B4-BE49-F238E27FC236}">
                <a16:creationId xmlns:a16="http://schemas.microsoft.com/office/drawing/2014/main" id="{7860AD54-AE92-344C-823A-D36DDC55A472}"/>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7" name="Rectangle 5">
            <a:extLst>
              <a:ext uri="{FF2B5EF4-FFF2-40B4-BE49-F238E27FC236}">
                <a16:creationId xmlns:a16="http://schemas.microsoft.com/office/drawing/2014/main" id="{ADCDCD9E-CA10-B542-89DA-0A369368066F}"/>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3558" name="Rectangle 6">
            <a:extLst>
              <a:ext uri="{FF2B5EF4-FFF2-40B4-BE49-F238E27FC236}">
                <a16:creationId xmlns:a16="http://schemas.microsoft.com/office/drawing/2014/main" id="{C9F7D765-D365-9F48-B41A-1B24AC129FC6}"/>
              </a:ext>
            </a:extLst>
          </p:cNvPr>
          <p:cNvSpPr>
            <a:spLocks noChangeArrowheads="1" noTextEdit="1"/>
          </p:cNvSpPr>
          <p:nvPr>
            <p:ph type="sldImg"/>
          </p:nvPr>
        </p:nvSpPr>
        <p:spPr>
          <a:xfrm>
            <a:off x="1150938" y="692150"/>
            <a:ext cx="4556125" cy="3416300"/>
          </a:xfrm>
          <a:ln w="12700" cap="flat">
            <a:solidFill>
              <a:schemeClr val="tx1"/>
            </a:solidFill>
          </a:ln>
        </p:spPr>
      </p:sp>
      <p:sp>
        <p:nvSpPr>
          <p:cNvPr id="23559" name="Rectangle 7">
            <a:extLst>
              <a:ext uri="{FF2B5EF4-FFF2-40B4-BE49-F238E27FC236}">
                <a16:creationId xmlns:a16="http://schemas.microsoft.com/office/drawing/2014/main" id="{94D111F3-A3FD-F74F-A286-89D211BAB4B1}"/>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3BDD5DF0-843F-1B4E-9CFC-99A1D292FC6B}"/>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34D10974-7001-6B43-A6B4-DDEBFE9B434B}" type="slidenum">
              <a:rPr lang="en-US" altLang="en-US" smtClean="0">
                <a:solidFill>
                  <a:schemeClr val="tx1"/>
                </a:solidFill>
                <a:latin typeface="Times New Roman" panose="02020603050405020304" pitchFamily="18" charset="0"/>
              </a:rPr>
              <a:pPr/>
              <a:t>7</a:t>
            </a:fld>
            <a:endParaRPr lang="en-US" altLang="en-US">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A03C77E9-1A73-CE4F-9425-DE240845F552}"/>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3" name="Rectangle 3">
            <a:extLst>
              <a:ext uri="{FF2B5EF4-FFF2-40B4-BE49-F238E27FC236}">
                <a16:creationId xmlns:a16="http://schemas.microsoft.com/office/drawing/2014/main" id="{FB7C7A3A-5808-A54A-B357-9C6B17FCDA4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6</a:t>
            </a:r>
          </a:p>
        </p:txBody>
      </p:sp>
      <p:sp>
        <p:nvSpPr>
          <p:cNvPr id="25604" name="Rectangle 4">
            <a:extLst>
              <a:ext uri="{FF2B5EF4-FFF2-40B4-BE49-F238E27FC236}">
                <a16:creationId xmlns:a16="http://schemas.microsoft.com/office/drawing/2014/main" id="{C7C80F63-5382-614F-8656-2E6C197E8279}"/>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5" name="Rectangle 5">
            <a:extLst>
              <a:ext uri="{FF2B5EF4-FFF2-40B4-BE49-F238E27FC236}">
                <a16:creationId xmlns:a16="http://schemas.microsoft.com/office/drawing/2014/main" id="{75DED3E4-BDBE-DD49-B8A7-92DF36CB8D12}"/>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5606" name="Rectangle 6">
            <a:extLst>
              <a:ext uri="{FF2B5EF4-FFF2-40B4-BE49-F238E27FC236}">
                <a16:creationId xmlns:a16="http://schemas.microsoft.com/office/drawing/2014/main" id="{620EEE8F-01B7-1E4E-87A5-AB36CFB03897}"/>
              </a:ext>
            </a:extLst>
          </p:cNvPr>
          <p:cNvSpPr>
            <a:spLocks noChangeArrowheads="1" noTextEdit="1"/>
          </p:cNvSpPr>
          <p:nvPr>
            <p:ph type="sldImg"/>
          </p:nvPr>
        </p:nvSpPr>
        <p:spPr>
          <a:xfrm>
            <a:off x="1150938" y="692150"/>
            <a:ext cx="4556125" cy="3416300"/>
          </a:xfrm>
          <a:ln w="12700" cap="flat">
            <a:solidFill>
              <a:schemeClr val="tx1"/>
            </a:solidFill>
          </a:ln>
        </p:spPr>
      </p:sp>
      <p:sp>
        <p:nvSpPr>
          <p:cNvPr id="25607" name="Rectangle 7">
            <a:extLst>
              <a:ext uri="{FF2B5EF4-FFF2-40B4-BE49-F238E27FC236}">
                <a16:creationId xmlns:a16="http://schemas.microsoft.com/office/drawing/2014/main" id="{7DC2D77D-74B6-CA41-AF90-646393780393}"/>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5D63F40-4C32-C54C-85DE-BC20C9804F19}"/>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27AFD414-4B54-0D4B-950D-71DD9F5AE0AA}" type="slidenum">
              <a:rPr lang="en-US" altLang="en-US" smtClean="0">
                <a:solidFill>
                  <a:schemeClr val="tx1"/>
                </a:solidFill>
                <a:latin typeface="Times New Roman" panose="02020603050405020304" pitchFamily="18" charset="0"/>
              </a:rPr>
              <a:pPr/>
              <a:t>8</a:t>
            </a:fld>
            <a:endParaRPr lang="en-US" altLang="en-US">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4CECA63C-28E0-824F-A9C5-21971F7E472A}"/>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1" name="Rectangle 3">
            <a:extLst>
              <a:ext uri="{FF2B5EF4-FFF2-40B4-BE49-F238E27FC236}">
                <a16:creationId xmlns:a16="http://schemas.microsoft.com/office/drawing/2014/main" id="{6AAF896F-A35F-3848-8952-A636F72186D5}"/>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9</a:t>
            </a:r>
          </a:p>
        </p:txBody>
      </p:sp>
      <p:sp>
        <p:nvSpPr>
          <p:cNvPr id="27652" name="Rectangle 4">
            <a:extLst>
              <a:ext uri="{FF2B5EF4-FFF2-40B4-BE49-F238E27FC236}">
                <a16:creationId xmlns:a16="http://schemas.microsoft.com/office/drawing/2014/main" id="{49E90C93-15B8-AF43-BF01-5954D807800E}"/>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3" name="Rectangle 5">
            <a:extLst>
              <a:ext uri="{FF2B5EF4-FFF2-40B4-BE49-F238E27FC236}">
                <a16:creationId xmlns:a16="http://schemas.microsoft.com/office/drawing/2014/main" id="{1AE8DAAD-08ED-1C47-ACF7-F36529B9613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7654" name="Rectangle 6">
            <a:extLst>
              <a:ext uri="{FF2B5EF4-FFF2-40B4-BE49-F238E27FC236}">
                <a16:creationId xmlns:a16="http://schemas.microsoft.com/office/drawing/2014/main" id="{62EAE7DC-4102-6742-8517-2D64B65E4E56}"/>
              </a:ext>
            </a:extLst>
          </p:cNvPr>
          <p:cNvSpPr>
            <a:spLocks noChangeArrowheads="1" noTextEdit="1"/>
          </p:cNvSpPr>
          <p:nvPr>
            <p:ph type="sldImg"/>
          </p:nvPr>
        </p:nvSpPr>
        <p:spPr>
          <a:xfrm>
            <a:off x="1150938" y="692150"/>
            <a:ext cx="4556125" cy="3416300"/>
          </a:xfrm>
          <a:ln w="12700" cap="flat">
            <a:solidFill>
              <a:schemeClr val="tx1"/>
            </a:solidFill>
          </a:ln>
        </p:spPr>
      </p:sp>
      <p:sp>
        <p:nvSpPr>
          <p:cNvPr id="27655" name="Rectangle 7">
            <a:extLst>
              <a:ext uri="{FF2B5EF4-FFF2-40B4-BE49-F238E27FC236}">
                <a16:creationId xmlns:a16="http://schemas.microsoft.com/office/drawing/2014/main" id="{57ED805B-5535-144B-B613-1BABC7790609}"/>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AF45037E-CB09-5249-8521-29FA647AFEF9}"/>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4D5B035-647F-E049-8640-E74B1579E8AE}" type="slidenum">
              <a:rPr lang="en-US" altLang="en-US" smtClean="0">
                <a:solidFill>
                  <a:schemeClr val="tx1"/>
                </a:solidFill>
                <a:latin typeface="Times New Roman" panose="02020603050405020304" pitchFamily="18" charset="0"/>
              </a:rPr>
              <a:pPr/>
              <a:t>9</a:t>
            </a:fld>
            <a:endParaRPr lang="en-US" altLang="en-US">
              <a:solidFill>
                <a:schemeClr val="tx1"/>
              </a:solidFill>
              <a:latin typeface="Times New Roman" panose="02020603050405020304" pitchFamily="18" charset="0"/>
            </a:endParaRPr>
          </a:p>
        </p:txBody>
      </p:sp>
      <p:sp>
        <p:nvSpPr>
          <p:cNvPr id="29698" name="Rectangle 2">
            <a:extLst>
              <a:ext uri="{FF2B5EF4-FFF2-40B4-BE49-F238E27FC236}">
                <a16:creationId xmlns:a16="http://schemas.microsoft.com/office/drawing/2014/main" id="{A8DF0C60-CF40-4441-9C96-105F9A77542B}"/>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699" name="Rectangle 3">
            <a:extLst>
              <a:ext uri="{FF2B5EF4-FFF2-40B4-BE49-F238E27FC236}">
                <a16:creationId xmlns:a16="http://schemas.microsoft.com/office/drawing/2014/main" id="{D098E04F-7C9C-2B4A-A8EB-9662F410229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11</a:t>
            </a:r>
          </a:p>
        </p:txBody>
      </p:sp>
      <p:sp>
        <p:nvSpPr>
          <p:cNvPr id="29700" name="Rectangle 4">
            <a:extLst>
              <a:ext uri="{FF2B5EF4-FFF2-40B4-BE49-F238E27FC236}">
                <a16:creationId xmlns:a16="http://schemas.microsoft.com/office/drawing/2014/main" id="{DD08EB8E-1341-FF40-AFFB-A46F0D0F5371}"/>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701" name="Rectangle 5">
            <a:extLst>
              <a:ext uri="{FF2B5EF4-FFF2-40B4-BE49-F238E27FC236}">
                <a16:creationId xmlns:a16="http://schemas.microsoft.com/office/drawing/2014/main" id="{16F0960D-D796-884D-8995-12522EDF453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29702" name="Rectangle 6">
            <a:extLst>
              <a:ext uri="{FF2B5EF4-FFF2-40B4-BE49-F238E27FC236}">
                <a16:creationId xmlns:a16="http://schemas.microsoft.com/office/drawing/2014/main" id="{405BFE39-50C4-C341-9A59-E10811648386}"/>
              </a:ext>
            </a:extLst>
          </p:cNvPr>
          <p:cNvSpPr>
            <a:spLocks noChangeArrowheads="1" noTextEdit="1"/>
          </p:cNvSpPr>
          <p:nvPr>
            <p:ph type="sldImg"/>
          </p:nvPr>
        </p:nvSpPr>
        <p:spPr>
          <a:xfrm>
            <a:off x="1150938" y="692150"/>
            <a:ext cx="4556125" cy="3416300"/>
          </a:xfrm>
          <a:ln w="12700" cap="flat">
            <a:solidFill>
              <a:schemeClr val="tx1"/>
            </a:solidFill>
          </a:ln>
        </p:spPr>
      </p:sp>
      <p:sp>
        <p:nvSpPr>
          <p:cNvPr id="29703" name="Rectangle 7">
            <a:extLst>
              <a:ext uri="{FF2B5EF4-FFF2-40B4-BE49-F238E27FC236}">
                <a16:creationId xmlns:a16="http://schemas.microsoft.com/office/drawing/2014/main" id="{8089A1CC-F4C6-F94C-942C-8E85A049A131}"/>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E09FDD48-6176-1646-B1A9-C077CBA381E2}"/>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7F8FE539-A987-594A-B2AC-EF35BFCA8940}" type="slidenum">
              <a:rPr lang="en-US" altLang="en-US" smtClean="0">
                <a:solidFill>
                  <a:schemeClr val="tx1"/>
                </a:solidFill>
                <a:latin typeface="Times New Roman" panose="02020603050405020304" pitchFamily="18" charset="0"/>
              </a:rPr>
              <a:pPr/>
              <a:t>10</a:t>
            </a:fld>
            <a:endParaRPr lang="en-US" altLang="en-US">
              <a:solidFill>
                <a:schemeClr val="tx1"/>
              </a:solidFill>
              <a:latin typeface="Times New Roman" panose="02020603050405020304" pitchFamily="18" charset="0"/>
            </a:endParaRPr>
          </a:p>
        </p:txBody>
      </p:sp>
      <p:sp>
        <p:nvSpPr>
          <p:cNvPr id="31746" name="Rectangle 2">
            <a:extLst>
              <a:ext uri="{FF2B5EF4-FFF2-40B4-BE49-F238E27FC236}">
                <a16:creationId xmlns:a16="http://schemas.microsoft.com/office/drawing/2014/main" id="{9DB6FB1A-215A-DF40-85A2-871F891EBAC0}"/>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47" name="Rectangle 3">
            <a:extLst>
              <a:ext uri="{FF2B5EF4-FFF2-40B4-BE49-F238E27FC236}">
                <a16:creationId xmlns:a16="http://schemas.microsoft.com/office/drawing/2014/main" id="{A400863D-141A-0E4B-B05F-E77C6D99943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13</a:t>
            </a:r>
          </a:p>
        </p:txBody>
      </p:sp>
      <p:sp>
        <p:nvSpPr>
          <p:cNvPr id="31748" name="Rectangle 4">
            <a:extLst>
              <a:ext uri="{FF2B5EF4-FFF2-40B4-BE49-F238E27FC236}">
                <a16:creationId xmlns:a16="http://schemas.microsoft.com/office/drawing/2014/main" id="{4FA527C3-86E1-8C48-AA4E-AE3C255531CB}"/>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49" name="Rectangle 5">
            <a:extLst>
              <a:ext uri="{FF2B5EF4-FFF2-40B4-BE49-F238E27FC236}">
                <a16:creationId xmlns:a16="http://schemas.microsoft.com/office/drawing/2014/main" id="{D67C79F7-C125-CD44-B47E-3DD8A4588107}"/>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1750" name="Rectangle 6">
            <a:extLst>
              <a:ext uri="{FF2B5EF4-FFF2-40B4-BE49-F238E27FC236}">
                <a16:creationId xmlns:a16="http://schemas.microsoft.com/office/drawing/2014/main" id="{B037E7C7-65D5-D14D-84F5-730C801F3567}"/>
              </a:ext>
            </a:extLst>
          </p:cNvPr>
          <p:cNvSpPr>
            <a:spLocks noChangeArrowheads="1" noTextEdit="1"/>
          </p:cNvSpPr>
          <p:nvPr>
            <p:ph type="sldImg"/>
          </p:nvPr>
        </p:nvSpPr>
        <p:spPr>
          <a:xfrm>
            <a:off x="1150938" y="692150"/>
            <a:ext cx="4556125" cy="3416300"/>
          </a:xfrm>
          <a:ln w="12700" cap="flat">
            <a:solidFill>
              <a:schemeClr val="tx1"/>
            </a:solidFill>
          </a:ln>
        </p:spPr>
      </p:sp>
      <p:sp>
        <p:nvSpPr>
          <p:cNvPr id="31751" name="Rectangle 7">
            <a:extLst>
              <a:ext uri="{FF2B5EF4-FFF2-40B4-BE49-F238E27FC236}">
                <a16:creationId xmlns:a16="http://schemas.microsoft.com/office/drawing/2014/main" id="{0CC18568-87EF-E444-B898-24DAD2705AFA}"/>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CA0E2FF-AB82-EB41-92BA-B5BCFE25F78C}"/>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EF0B549A-A03F-944A-8CC7-7D20BBFB6561}" type="slidenum">
              <a:rPr lang="en-US" altLang="en-US" smtClean="0">
                <a:solidFill>
                  <a:schemeClr val="tx1"/>
                </a:solidFill>
                <a:latin typeface="Times New Roman" panose="02020603050405020304" pitchFamily="18" charset="0"/>
              </a:rPr>
              <a:pPr/>
              <a:t>11</a:t>
            </a:fld>
            <a:endParaRPr lang="en-US" altLang="en-US">
              <a:solidFill>
                <a:schemeClr val="tx1"/>
              </a:solidFill>
              <a:latin typeface="Times New Roman" panose="02020603050405020304" pitchFamily="18" charset="0"/>
            </a:endParaRPr>
          </a:p>
        </p:txBody>
      </p:sp>
      <p:sp>
        <p:nvSpPr>
          <p:cNvPr id="33794" name="Rectangle 2">
            <a:extLst>
              <a:ext uri="{FF2B5EF4-FFF2-40B4-BE49-F238E27FC236}">
                <a16:creationId xmlns:a16="http://schemas.microsoft.com/office/drawing/2014/main" id="{2A0CEA79-9577-ED4D-8AC3-5CC6BAC3CCBA}"/>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5" name="Rectangle 3">
            <a:extLst>
              <a:ext uri="{FF2B5EF4-FFF2-40B4-BE49-F238E27FC236}">
                <a16:creationId xmlns:a16="http://schemas.microsoft.com/office/drawing/2014/main" id="{65F1504C-7689-4F4D-8F07-FBC6E1C7EFD9}"/>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15</a:t>
            </a:r>
          </a:p>
        </p:txBody>
      </p:sp>
      <p:sp>
        <p:nvSpPr>
          <p:cNvPr id="33796" name="Rectangle 4">
            <a:extLst>
              <a:ext uri="{FF2B5EF4-FFF2-40B4-BE49-F238E27FC236}">
                <a16:creationId xmlns:a16="http://schemas.microsoft.com/office/drawing/2014/main" id="{808BD554-A904-654D-BF42-75AE290EE867}"/>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7" name="Rectangle 5">
            <a:extLst>
              <a:ext uri="{FF2B5EF4-FFF2-40B4-BE49-F238E27FC236}">
                <a16:creationId xmlns:a16="http://schemas.microsoft.com/office/drawing/2014/main" id="{731A128F-5CCB-7740-9FCE-30662CAFC79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3798" name="Rectangle 6">
            <a:extLst>
              <a:ext uri="{FF2B5EF4-FFF2-40B4-BE49-F238E27FC236}">
                <a16:creationId xmlns:a16="http://schemas.microsoft.com/office/drawing/2014/main" id="{8C08B9F1-F832-1544-8ABB-F6877FFC1E3A}"/>
              </a:ext>
            </a:extLst>
          </p:cNvPr>
          <p:cNvSpPr>
            <a:spLocks noChangeArrowheads="1" noTextEdit="1"/>
          </p:cNvSpPr>
          <p:nvPr>
            <p:ph type="sldImg"/>
          </p:nvPr>
        </p:nvSpPr>
        <p:spPr>
          <a:xfrm>
            <a:off x="1150938" y="692150"/>
            <a:ext cx="4556125" cy="3416300"/>
          </a:xfrm>
          <a:ln w="12700" cap="flat">
            <a:solidFill>
              <a:schemeClr val="tx1"/>
            </a:solidFill>
          </a:ln>
        </p:spPr>
      </p:sp>
      <p:sp>
        <p:nvSpPr>
          <p:cNvPr id="33799" name="Rectangle 7">
            <a:extLst>
              <a:ext uri="{FF2B5EF4-FFF2-40B4-BE49-F238E27FC236}">
                <a16:creationId xmlns:a16="http://schemas.microsoft.com/office/drawing/2014/main" id="{93B3BC81-2248-384D-BDF9-44099725D280}"/>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F8193E76-516F-0845-BACB-3274A4F78F50}"/>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02EFE68E-C1AF-3242-AB1B-EA8DAC41C4D5}" type="slidenum">
              <a:rPr lang="en-US" altLang="en-US" smtClean="0">
                <a:solidFill>
                  <a:schemeClr val="tx1"/>
                </a:solidFill>
                <a:latin typeface="Times New Roman" panose="02020603050405020304" pitchFamily="18" charset="0"/>
              </a:rPr>
              <a:pPr/>
              <a:t>12</a:t>
            </a:fld>
            <a:endParaRPr lang="en-US" altLang="en-US">
              <a:solidFill>
                <a:schemeClr val="tx1"/>
              </a:solidFill>
              <a:latin typeface="Times New Roman" panose="02020603050405020304" pitchFamily="18" charset="0"/>
            </a:endParaRPr>
          </a:p>
        </p:txBody>
      </p:sp>
      <p:sp>
        <p:nvSpPr>
          <p:cNvPr id="35842" name="Rectangle 2">
            <a:extLst>
              <a:ext uri="{FF2B5EF4-FFF2-40B4-BE49-F238E27FC236}">
                <a16:creationId xmlns:a16="http://schemas.microsoft.com/office/drawing/2014/main" id="{9A2A7DE7-4E13-7248-BEB1-C43936C83C38}"/>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3" name="Rectangle 3">
            <a:extLst>
              <a:ext uri="{FF2B5EF4-FFF2-40B4-BE49-F238E27FC236}">
                <a16:creationId xmlns:a16="http://schemas.microsoft.com/office/drawing/2014/main" id="{4C156E31-791D-FA42-A831-B0A319F102DE}"/>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16</a:t>
            </a:r>
          </a:p>
        </p:txBody>
      </p:sp>
      <p:sp>
        <p:nvSpPr>
          <p:cNvPr id="35844" name="Rectangle 4">
            <a:extLst>
              <a:ext uri="{FF2B5EF4-FFF2-40B4-BE49-F238E27FC236}">
                <a16:creationId xmlns:a16="http://schemas.microsoft.com/office/drawing/2014/main" id="{F7088C88-2D77-954F-B23F-37AE747D63BA}"/>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5" name="Rectangle 5">
            <a:extLst>
              <a:ext uri="{FF2B5EF4-FFF2-40B4-BE49-F238E27FC236}">
                <a16:creationId xmlns:a16="http://schemas.microsoft.com/office/drawing/2014/main" id="{07A580E7-E174-664E-859E-598FD226C0ED}"/>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5846" name="Rectangle 6">
            <a:extLst>
              <a:ext uri="{FF2B5EF4-FFF2-40B4-BE49-F238E27FC236}">
                <a16:creationId xmlns:a16="http://schemas.microsoft.com/office/drawing/2014/main" id="{11DB16B2-AC50-754A-99AB-3C94D0790A7B}"/>
              </a:ext>
            </a:extLst>
          </p:cNvPr>
          <p:cNvSpPr>
            <a:spLocks noChangeArrowheads="1" noTextEdit="1"/>
          </p:cNvSpPr>
          <p:nvPr>
            <p:ph type="sldImg"/>
          </p:nvPr>
        </p:nvSpPr>
        <p:spPr>
          <a:xfrm>
            <a:off x="1150938" y="692150"/>
            <a:ext cx="4556125" cy="3416300"/>
          </a:xfrm>
          <a:ln w="12700" cap="flat">
            <a:solidFill>
              <a:schemeClr val="tx1"/>
            </a:solidFill>
          </a:ln>
        </p:spPr>
      </p:sp>
      <p:sp>
        <p:nvSpPr>
          <p:cNvPr id="35847" name="Rectangle 7">
            <a:extLst>
              <a:ext uri="{FF2B5EF4-FFF2-40B4-BE49-F238E27FC236}">
                <a16:creationId xmlns:a16="http://schemas.microsoft.com/office/drawing/2014/main" id="{ECE499D9-750D-EF46-B31F-20379160856D}"/>
              </a:ext>
            </a:extLst>
          </p:cNvPr>
          <p:cNvSpPr>
            <a:spLocks noGrp="1" noChangeArrowheads="1"/>
          </p:cNvSpPr>
          <p:nvPr>
            <p:ph type="body" idx="1"/>
          </p:nvPr>
        </p:nvSpPr>
        <p:spPr>
          <a:noFill/>
        </p:spPr>
        <p:txBody>
          <a:bodyPr lIns="90488" tIns="44450" rIns="90488" bIns="4445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5D4FA44-D4DE-1F40-8985-CF1B2E74B0BC}"/>
              </a:ext>
            </a:extLst>
          </p:cNvPr>
          <p:cNvSpPr>
            <a:spLocks noGrp="1" noChangeArrowheads="1"/>
          </p:cNvSpPr>
          <p:nvPr>
            <p:ph type="sldNum" sz="quarter" idx="5"/>
          </p:nvPr>
        </p:nvSpPr>
        <p:spPr>
          <a:noFill/>
        </p:spPr>
        <p:txBody>
          <a:bodyP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fld id="{AA995CEC-17C8-4346-986A-5DF97944D66F}" type="slidenum">
              <a:rPr lang="en-US" altLang="en-US" smtClean="0">
                <a:solidFill>
                  <a:schemeClr val="tx1"/>
                </a:solidFill>
                <a:latin typeface="Times New Roman" panose="02020603050405020304" pitchFamily="18" charset="0"/>
              </a:rPr>
              <a:pPr/>
              <a:t>13</a:t>
            </a:fld>
            <a:endParaRPr lang="en-US" altLang="en-US">
              <a:solidFill>
                <a:schemeClr val="tx1"/>
              </a:solidFill>
              <a:latin typeface="Times New Roman" panose="02020603050405020304" pitchFamily="18" charset="0"/>
            </a:endParaRPr>
          </a:p>
        </p:txBody>
      </p:sp>
      <p:sp>
        <p:nvSpPr>
          <p:cNvPr id="37890" name="Rectangle 2">
            <a:extLst>
              <a:ext uri="{FF2B5EF4-FFF2-40B4-BE49-F238E27FC236}">
                <a16:creationId xmlns:a16="http://schemas.microsoft.com/office/drawing/2014/main" id="{60C4EEA0-FC67-214F-AA3C-12F1CE4E9C5C}"/>
              </a:ext>
            </a:extLst>
          </p:cNvPr>
          <p:cNvSpPr>
            <a:spLocks noChangeArrowheads="1"/>
          </p:cNvSpPr>
          <p:nvPr/>
        </p:nvSpPr>
        <p:spPr bwMode="auto">
          <a:xfrm>
            <a:off x="3884613" y="-1588"/>
            <a:ext cx="2973387"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1" name="Rectangle 3">
            <a:extLst>
              <a:ext uri="{FF2B5EF4-FFF2-40B4-BE49-F238E27FC236}">
                <a16:creationId xmlns:a16="http://schemas.microsoft.com/office/drawing/2014/main" id="{FC165D84-A9AE-CC4A-AD93-A2DD180BEB0D}"/>
              </a:ext>
            </a:extLst>
          </p:cNvPr>
          <p:cNvSpPr>
            <a:spLocks noChangeArrowheads="1"/>
          </p:cNvSpPr>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08050">
              <a:defRPr>
                <a:solidFill>
                  <a:schemeClr val="tx2"/>
                </a:solidFill>
                <a:latin typeface="Book Antiqua" panose="02040602050305030304" pitchFamily="18" charset="0"/>
                <a:ea typeface="新細明體" panose="02020500000000000000" pitchFamily="18" charset="-120"/>
              </a:defRPr>
            </a:lvl1pPr>
            <a:lvl2pPr marL="742950" indent="-285750" defTabSz="908050">
              <a:defRPr>
                <a:solidFill>
                  <a:schemeClr val="tx2"/>
                </a:solidFill>
                <a:latin typeface="Book Antiqua" panose="02040602050305030304" pitchFamily="18" charset="0"/>
                <a:ea typeface="新細明體" panose="02020500000000000000" pitchFamily="18" charset="-120"/>
              </a:defRPr>
            </a:lvl2pPr>
            <a:lvl3pPr marL="1143000" indent="-228600" defTabSz="908050">
              <a:defRPr>
                <a:solidFill>
                  <a:schemeClr val="tx2"/>
                </a:solidFill>
                <a:latin typeface="Book Antiqua" panose="02040602050305030304" pitchFamily="18" charset="0"/>
                <a:ea typeface="新細明體" panose="02020500000000000000" pitchFamily="18" charset="-120"/>
              </a:defRPr>
            </a:lvl3pPr>
            <a:lvl4pPr marL="1600200" indent="-228600" defTabSz="908050">
              <a:defRPr>
                <a:solidFill>
                  <a:schemeClr val="tx2"/>
                </a:solidFill>
                <a:latin typeface="Book Antiqua" panose="02040602050305030304" pitchFamily="18" charset="0"/>
                <a:ea typeface="新細明體" panose="02020500000000000000" pitchFamily="18" charset="-120"/>
              </a:defRPr>
            </a:lvl4pPr>
            <a:lvl5pPr marL="2057400" indent="-228600" defTabSz="908050">
              <a:defRPr>
                <a:solidFill>
                  <a:schemeClr val="tx2"/>
                </a:solidFill>
                <a:latin typeface="Book Antiqua" panose="02040602050305030304" pitchFamily="18" charset="0"/>
                <a:ea typeface="新細明體" panose="02020500000000000000" pitchFamily="18" charset="-120"/>
              </a:defRPr>
            </a:lvl5pPr>
            <a:lvl6pPr marL="25146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defTabSz="90805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pPr algn="r"/>
            <a:r>
              <a:rPr lang="en-US" altLang="en-US" sz="1000" i="1">
                <a:solidFill>
                  <a:schemeClr val="tx1"/>
                </a:solidFill>
                <a:latin typeface="Times New Roman" panose="02020603050405020304" pitchFamily="18" charset="0"/>
              </a:rPr>
              <a:t>7</a:t>
            </a:r>
          </a:p>
        </p:txBody>
      </p:sp>
      <p:sp>
        <p:nvSpPr>
          <p:cNvPr id="37892" name="Rectangle 4">
            <a:extLst>
              <a:ext uri="{FF2B5EF4-FFF2-40B4-BE49-F238E27FC236}">
                <a16:creationId xmlns:a16="http://schemas.microsoft.com/office/drawing/2014/main" id="{0C04332C-C809-E844-B776-AA5E1EE083B1}"/>
              </a:ext>
            </a:extLst>
          </p:cNvPr>
          <p:cNvSpPr>
            <a:spLocks noChangeArrowheads="1"/>
          </p:cNvSpPr>
          <p:nvPr/>
        </p:nvSpPr>
        <p:spPr bwMode="auto">
          <a:xfrm>
            <a:off x="-1588" y="8685213"/>
            <a:ext cx="2971801"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3" name="Rectangle 5">
            <a:extLst>
              <a:ext uri="{FF2B5EF4-FFF2-40B4-BE49-F238E27FC236}">
                <a16:creationId xmlns:a16="http://schemas.microsoft.com/office/drawing/2014/main" id="{0E24421B-59A2-5545-AA37-09BF82F060A7}"/>
              </a:ext>
            </a:extLst>
          </p:cNvPr>
          <p:cNvSpPr>
            <a:spLocks noChangeArrowheads="1"/>
          </p:cNvSpPr>
          <p:nvPr/>
        </p:nvSpPr>
        <p:spPr bwMode="auto">
          <a:xfrm>
            <a:off x="-1588" y="-1588"/>
            <a:ext cx="29718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2"/>
                </a:solidFill>
                <a:latin typeface="Book Antiqua" panose="02040602050305030304" pitchFamily="18" charset="0"/>
                <a:ea typeface="新細明體" panose="02020500000000000000" pitchFamily="18" charset="-120"/>
              </a:defRPr>
            </a:lvl1pPr>
            <a:lvl2pPr marL="742950" indent="-285750">
              <a:defRPr>
                <a:solidFill>
                  <a:schemeClr val="tx2"/>
                </a:solidFill>
                <a:latin typeface="Book Antiqua" panose="02040602050305030304" pitchFamily="18" charset="0"/>
                <a:ea typeface="新細明體" panose="02020500000000000000" pitchFamily="18" charset="-120"/>
              </a:defRPr>
            </a:lvl2pPr>
            <a:lvl3pPr marL="1143000" indent="-228600">
              <a:defRPr>
                <a:solidFill>
                  <a:schemeClr val="tx2"/>
                </a:solidFill>
                <a:latin typeface="Book Antiqua" panose="02040602050305030304" pitchFamily="18" charset="0"/>
                <a:ea typeface="新細明體" panose="02020500000000000000" pitchFamily="18" charset="-120"/>
              </a:defRPr>
            </a:lvl3pPr>
            <a:lvl4pPr marL="1600200" indent="-228600">
              <a:defRPr>
                <a:solidFill>
                  <a:schemeClr val="tx2"/>
                </a:solidFill>
                <a:latin typeface="Book Antiqua" panose="02040602050305030304" pitchFamily="18" charset="0"/>
                <a:ea typeface="新細明體" panose="02020500000000000000" pitchFamily="18" charset="-120"/>
              </a:defRPr>
            </a:lvl4pPr>
            <a:lvl5pPr marL="2057400" indent="-228600">
              <a:defRPr>
                <a:solidFill>
                  <a:schemeClr val="tx2"/>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chemeClr val="tx2"/>
                </a:solidFill>
                <a:latin typeface="Book Antiqua" panose="02040602050305030304" pitchFamily="18" charset="0"/>
                <a:ea typeface="新細明體" panose="02020500000000000000" pitchFamily="18" charset="-120"/>
              </a:defRPr>
            </a:lvl9pPr>
          </a:lstStyle>
          <a:p>
            <a:endParaRPr lang="en-US" altLang="en-US"/>
          </a:p>
        </p:txBody>
      </p:sp>
      <p:sp>
        <p:nvSpPr>
          <p:cNvPr id="37894" name="Rectangle 6">
            <a:extLst>
              <a:ext uri="{FF2B5EF4-FFF2-40B4-BE49-F238E27FC236}">
                <a16:creationId xmlns:a16="http://schemas.microsoft.com/office/drawing/2014/main" id="{ACB5153F-73FF-5D43-AA65-DADFF4A5C261}"/>
              </a:ext>
            </a:extLst>
          </p:cNvPr>
          <p:cNvSpPr>
            <a:spLocks noChangeArrowheads="1" noTextEdit="1"/>
          </p:cNvSpPr>
          <p:nvPr>
            <p:ph type="sldImg"/>
          </p:nvPr>
        </p:nvSpPr>
        <p:spPr>
          <a:xfrm>
            <a:off x="1152525" y="692150"/>
            <a:ext cx="4554538" cy="3416300"/>
          </a:xfrm>
          <a:ln w="12700" cap="flat">
            <a:solidFill>
              <a:schemeClr val="tx1"/>
            </a:solidFill>
          </a:ln>
        </p:spPr>
      </p:sp>
      <p:sp>
        <p:nvSpPr>
          <p:cNvPr id="37895" name="Rectangle 7">
            <a:extLst>
              <a:ext uri="{FF2B5EF4-FFF2-40B4-BE49-F238E27FC236}">
                <a16:creationId xmlns:a16="http://schemas.microsoft.com/office/drawing/2014/main" id="{751CB775-D61F-8641-A662-1A200E1ED7A5}"/>
              </a:ext>
            </a:extLst>
          </p:cNvPr>
          <p:cNvSpPr>
            <a:spLocks noGrp="1" noChangeArrowheads="1"/>
          </p:cNvSpPr>
          <p:nvPr>
            <p:ph type="body" idx="1"/>
          </p:nvPr>
        </p:nvSpPr>
        <p:spPr>
          <a:xfrm>
            <a:off x="912813" y="4341813"/>
            <a:ext cx="5029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defTabSz="908050"/>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308E81-418B-BD43-8E97-E3CEDD71882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44C4F7F-52FE-DC46-80C1-FF592C28F11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712CAFD-DC42-1F4E-8CF8-A24948AD40A8}"/>
              </a:ext>
            </a:extLst>
          </p:cNvPr>
          <p:cNvSpPr>
            <a:spLocks noGrp="1" noChangeArrowheads="1"/>
          </p:cNvSpPr>
          <p:nvPr>
            <p:ph type="sldNum" sz="quarter" idx="12"/>
          </p:nvPr>
        </p:nvSpPr>
        <p:spPr>
          <a:ln/>
        </p:spPr>
        <p:txBody>
          <a:bodyPr/>
          <a:lstStyle>
            <a:lvl1pPr>
              <a:defRPr/>
            </a:lvl1pPr>
          </a:lstStyle>
          <a:p>
            <a:pPr>
              <a:defRPr/>
            </a:pPr>
            <a:fld id="{61908D21-A023-7C4A-8860-73C687A329F8}" type="slidenum">
              <a:rPr lang="en-US" altLang="zh-TW"/>
              <a:pPr>
                <a:defRPr/>
              </a:pPr>
              <a:t>‹#›</a:t>
            </a:fld>
            <a:endParaRPr lang="en-US" altLang="zh-TW"/>
          </a:p>
        </p:txBody>
      </p:sp>
    </p:spTree>
    <p:extLst>
      <p:ext uri="{BB962C8B-B14F-4D97-AF65-F5344CB8AC3E}">
        <p14:creationId xmlns:p14="http://schemas.microsoft.com/office/powerpoint/2010/main" val="162057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2FFF14D-E5CB-4A43-B5AA-C5B423DB3EC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2990E59-1522-DB47-A962-7EEAB3D203D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C65E298-3B56-694E-A1D5-7199430BC191}"/>
              </a:ext>
            </a:extLst>
          </p:cNvPr>
          <p:cNvSpPr>
            <a:spLocks noGrp="1" noChangeArrowheads="1"/>
          </p:cNvSpPr>
          <p:nvPr>
            <p:ph type="sldNum" sz="quarter" idx="12"/>
          </p:nvPr>
        </p:nvSpPr>
        <p:spPr>
          <a:ln/>
        </p:spPr>
        <p:txBody>
          <a:bodyPr/>
          <a:lstStyle>
            <a:lvl1pPr>
              <a:defRPr/>
            </a:lvl1pPr>
          </a:lstStyle>
          <a:p>
            <a:pPr>
              <a:defRPr/>
            </a:pPr>
            <a:fld id="{1C3EF53A-BD58-EF41-A2A8-17AE252B5F6E}" type="slidenum">
              <a:rPr lang="en-US" altLang="zh-TW"/>
              <a:pPr>
                <a:defRPr/>
              </a:pPr>
              <a:t>‹#›</a:t>
            </a:fld>
            <a:endParaRPr lang="en-US" altLang="zh-TW"/>
          </a:p>
        </p:txBody>
      </p:sp>
    </p:spTree>
    <p:extLst>
      <p:ext uri="{BB962C8B-B14F-4D97-AF65-F5344CB8AC3E}">
        <p14:creationId xmlns:p14="http://schemas.microsoft.com/office/powerpoint/2010/main" val="143870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D514153-7AAC-6147-B933-023C7ADD132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DF285A3-317C-BE40-AE31-1CC82C7DFF3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9E6E09C-3DA5-B949-9073-10ACEB0BA2AF}"/>
              </a:ext>
            </a:extLst>
          </p:cNvPr>
          <p:cNvSpPr>
            <a:spLocks noGrp="1" noChangeArrowheads="1"/>
          </p:cNvSpPr>
          <p:nvPr>
            <p:ph type="sldNum" sz="quarter" idx="12"/>
          </p:nvPr>
        </p:nvSpPr>
        <p:spPr>
          <a:ln/>
        </p:spPr>
        <p:txBody>
          <a:bodyPr/>
          <a:lstStyle>
            <a:lvl1pPr>
              <a:defRPr/>
            </a:lvl1pPr>
          </a:lstStyle>
          <a:p>
            <a:pPr>
              <a:defRPr/>
            </a:pPr>
            <a:fld id="{610118E6-4C38-5040-9706-82F88560B9E3}" type="slidenum">
              <a:rPr lang="en-US" altLang="zh-TW"/>
              <a:pPr>
                <a:defRPr/>
              </a:pPr>
              <a:t>‹#›</a:t>
            </a:fld>
            <a:endParaRPr lang="en-US" altLang="zh-TW"/>
          </a:p>
        </p:txBody>
      </p:sp>
    </p:spTree>
    <p:extLst>
      <p:ext uri="{BB962C8B-B14F-4D97-AF65-F5344CB8AC3E}">
        <p14:creationId xmlns:p14="http://schemas.microsoft.com/office/powerpoint/2010/main" val="247315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524000"/>
            <a:ext cx="7772400" cy="4572000"/>
          </a:xfrm>
        </p:spPr>
        <p:txBody>
          <a:bodyPr/>
          <a:lstStyle/>
          <a:p>
            <a:pPr lvl="0"/>
            <a:endParaRPr lang="en-US" noProof="0"/>
          </a:p>
        </p:txBody>
      </p:sp>
      <p:sp>
        <p:nvSpPr>
          <p:cNvPr id="4" name="Rectangle 4">
            <a:extLst>
              <a:ext uri="{FF2B5EF4-FFF2-40B4-BE49-F238E27FC236}">
                <a16:creationId xmlns:a16="http://schemas.microsoft.com/office/drawing/2014/main" id="{20C00909-1012-E348-996E-C78C2F0F9B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3055EE2-5D62-AD4D-ADFC-40580F72D71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B797D1F-6D25-524D-9EDE-E4408A9E8C15}"/>
              </a:ext>
            </a:extLst>
          </p:cNvPr>
          <p:cNvSpPr>
            <a:spLocks noGrp="1" noChangeArrowheads="1"/>
          </p:cNvSpPr>
          <p:nvPr>
            <p:ph type="sldNum" sz="quarter" idx="12"/>
          </p:nvPr>
        </p:nvSpPr>
        <p:spPr>
          <a:ln/>
        </p:spPr>
        <p:txBody>
          <a:bodyPr/>
          <a:lstStyle>
            <a:lvl1pPr>
              <a:defRPr/>
            </a:lvl1pPr>
          </a:lstStyle>
          <a:p>
            <a:pPr>
              <a:defRPr/>
            </a:pPr>
            <a:fld id="{27109AAC-D673-E848-A055-A1703185ABE1}" type="slidenum">
              <a:rPr lang="en-US" altLang="zh-TW"/>
              <a:pPr>
                <a:defRPr/>
              </a:pPr>
              <a:t>‹#›</a:t>
            </a:fld>
            <a:endParaRPr lang="en-US" altLang="zh-TW"/>
          </a:p>
        </p:txBody>
      </p:sp>
    </p:spTree>
    <p:extLst>
      <p:ext uri="{BB962C8B-B14F-4D97-AF65-F5344CB8AC3E}">
        <p14:creationId xmlns:p14="http://schemas.microsoft.com/office/powerpoint/2010/main" val="60685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524000"/>
            <a:ext cx="3810000" cy="4572000"/>
          </a:xfrm>
        </p:spPr>
        <p:txBody>
          <a:bodyPr/>
          <a:lstStyle/>
          <a:p>
            <a:pPr lvl="0"/>
            <a:endParaRPr lang="en-US" noProof="0"/>
          </a:p>
        </p:txBody>
      </p:sp>
      <p:sp>
        <p:nvSpPr>
          <p:cNvPr id="5" name="Rectangle 4">
            <a:extLst>
              <a:ext uri="{FF2B5EF4-FFF2-40B4-BE49-F238E27FC236}">
                <a16:creationId xmlns:a16="http://schemas.microsoft.com/office/drawing/2014/main" id="{B93271DA-D043-4147-97D6-8E67E62A894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F9FCA11D-73AA-FA41-9068-F5EEC2D5210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BD64B33B-1A47-D148-B18A-A65CF99EE3C7}"/>
              </a:ext>
            </a:extLst>
          </p:cNvPr>
          <p:cNvSpPr>
            <a:spLocks noGrp="1" noChangeArrowheads="1"/>
          </p:cNvSpPr>
          <p:nvPr>
            <p:ph type="sldNum" sz="quarter" idx="12"/>
          </p:nvPr>
        </p:nvSpPr>
        <p:spPr>
          <a:ln/>
        </p:spPr>
        <p:txBody>
          <a:bodyPr/>
          <a:lstStyle>
            <a:lvl1pPr>
              <a:defRPr/>
            </a:lvl1pPr>
          </a:lstStyle>
          <a:p>
            <a:pPr>
              <a:defRPr/>
            </a:pPr>
            <a:fld id="{EB72D7F6-5D92-174C-B896-1F2C0613B274}" type="slidenum">
              <a:rPr lang="en-US" altLang="zh-TW"/>
              <a:pPr>
                <a:defRPr/>
              </a:pPr>
              <a:t>‹#›</a:t>
            </a:fld>
            <a:endParaRPr lang="en-US" altLang="zh-TW"/>
          </a:p>
        </p:txBody>
      </p:sp>
    </p:spTree>
    <p:extLst>
      <p:ext uri="{BB962C8B-B14F-4D97-AF65-F5344CB8AC3E}">
        <p14:creationId xmlns:p14="http://schemas.microsoft.com/office/powerpoint/2010/main" val="249631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52BB14-9C7F-EA4E-891E-39508AB0CFC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39BB712-651E-D746-8C6A-7FA026C7538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685480A-56E3-D745-A30B-FEC8CD2B2D4C}"/>
              </a:ext>
            </a:extLst>
          </p:cNvPr>
          <p:cNvSpPr>
            <a:spLocks noGrp="1" noChangeArrowheads="1"/>
          </p:cNvSpPr>
          <p:nvPr>
            <p:ph type="sldNum" sz="quarter" idx="12"/>
          </p:nvPr>
        </p:nvSpPr>
        <p:spPr>
          <a:ln/>
        </p:spPr>
        <p:txBody>
          <a:bodyPr/>
          <a:lstStyle>
            <a:lvl1pPr>
              <a:defRPr/>
            </a:lvl1pPr>
          </a:lstStyle>
          <a:p>
            <a:pPr>
              <a:defRPr/>
            </a:pPr>
            <a:fld id="{1D7F382F-6247-6E4B-A2A9-813D95B708EC}" type="slidenum">
              <a:rPr lang="en-US" altLang="zh-TW"/>
              <a:pPr>
                <a:defRPr/>
              </a:pPr>
              <a:t>‹#›</a:t>
            </a:fld>
            <a:endParaRPr lang="en-US" altLang="zh-TW"/>
          </a:p>
        </p:txBody>
      </p:sp>
    </p:spTree>
    <p:extLst>
      <p:ext uri="{BB962C8B-B14F-4D97-AF65-F5344CB8AC3E}">
        <p14:creationId xmlns:p14="http://schemas.microsoft.com/office/powerpoint/2010/main" val="140137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1B7FBF2-CFC9-9344-A978-D5A684913FE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157C20A-7D89-E142-A769-52F53A68303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FED6DAA-F39A-5344-9534-062CC2D8FA24}"/>
              </a:ext>
            </a:extLst>
          </p:cNvPr>
          <p:cNvSpPr>
            <a:spLocks noGrp="1" noChangeArrowheads="1"/>
          </p:cNvSpPr>
          <p:nvPr>
            <p:ph type="sldNum" sz="quarter" idx="12"/>
          </p:nvPr>
        </p:nvSpPr>
        <p:spPr>
          <a:ln/>
        </p:spPr>
        <p:txBody>
          <a:bodyPr/>
          <a:lstStyle>
            <a:lvl1pPr>
              <a:defRPr/>
            </a:lvl1pPr>
          </a:lstStyle>
          <a:p>
            <a:pPr>
              <a:defRPr/>
            </a:pPr>
            <a:fld id="{BA345C90-60CF-7E44-B38F-03A3C71B710D}" type="slidenum">
              <a:rPr lang="en-US" altLang="zh-TW"/>
              <a:pPr>
                <a:defRPr/>
              </a:pPr>
              <a:t>‹#›</a:t>
            </a:fld>
            <a:endParaRPr lang="en-US" altLang="zh-TW"/>
          </a:p>
        </p:txBody>
      </p:sp>
    </p:spTree>
    <p:extLst>
      <p:ext uri="{BB962C8B-B14F-4D97-AF65-F5344CB8AC3E}">
        <p14:creationId xmlns:p14="http://schemas.microsoft.com/office/powerpoint/2010/main" val="137936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0560973-F441-6A4F-B484-D8B923ADD77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B05C553-66CE-1D4D-8AB2-203E1F38F4B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DECBBE73-DD5C-234F-B219-3FEF0F9C286C}"/>
              </a:ext>
            </a:extLst>
          </p:cNvPr>
          <p:cNvSpPr>
            <a:spLocks noGrp="1" noChangeArrowheads="1"/>
          </p:cNvSpPr>
          <p:nvPr>
            <p:ph type="sldNum" sz="quarter" idx="12"/>
          </p:nvPr>
        </p:nvSpPr>
        <p:spPr>
          <a:ln/>
        </p:spPr>
        <p:txBody>
          <a:bodyPr/>
          <a:lstStyle>
            <a:lvl1pPr>
              <a:defRPr/>
            </a:lvl1pPr>
          </a:lstStyle>
          <a:p>
            <a:pPr>
              <a:defRPr/>
            </a:pPr>
            <a:fld id="{699F4089-5E41-0A4B-83EE-42A902DF12A0}" type="slidenum">
              <a:rPr lang="en-US" altLang="zh-TW"/>
              <a:pPr>
                <a:defRPr/>
              </a:pPr>
              <a:t>‹#›</a:t>
            </a:fld>
            <a:endParaRPr lang="en-US" altLang="zh-TW"/>
          </a:p>
        </p:txBody>
      </p:sp>
    </p:spTree>
    <p:extLst>
      <p:ext uri="{BB962C8B-B14F-4D97-AF65-F5344CB8AC3E}">
        <p14:creationId xmlns:p14="http://schemas.microsoft.com/office/powerpoint/2010/main" val="135216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AE9B9B4-1A5B-1C40-B8AC-842C5117ED0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1FAD1E00-19FC-DE43-BFA5-21026E6F1A9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CF4F62E1-440F-7746-AFFB-E151341852E1}"/>
              </a:ext>
            </a:extLst>
          </p:cNvPr>
          <p:cNvSpPr>
            <a:spLocks noGrp="1" noChangeArrowheads="1"/>
          </p:cNvSpPr>
          <p:nvPr>
            <p:ph type="sldNum" sz="quarter" idx="12"/>
          </p:nvPr>
        </p:nvSpPr>
        <p:spPr>
          <a:ln/>
        </p:spPr>
        <p:txBody>
          <a:bodyPr/>
          <a:lstStyle>
            <a:lvl1pPr>
              <a:defRPr/>
            </a:lvl1pPr>
          </a:lstStyle>
          <a:p>
            <a:pPr>
              <a:defRPr/>
            </a:pPr>
            <a:fld id="{9079529E-4CF5-7F49-B20C-DB2FE4182EAC}" type="slidenum">
              <a:rPr lang="en-US" altLang="zh-TW"/>
              <a:pPr>
                <a:defRPr/>
              </a:pPr>
              <a:t>‹#›</a:t>
            </a:fld>
            <a:endParaRPr lang="en-US" altLang="zh-TW"/>
          </a:p>
        </p:txBody>
      </p:sp>
    </p:spTree>
    <p:extLst>
      <p:ext uri="{BB962C8B-B14F-4D97-AF65-F5344CB8AC3E}">
        <p14:creationId xmlns:p14="http://schemas.microsoft.com/office/powerpoint/2010/main" val="159853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699705C-EA33-964E-880C-28B18ADD2BB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3BF33D10-D78B-904E-AEB0-AEAFCF04FC7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DA9984E4-01D2-D349-8019-C4724606C416}"/>
              </a:ext>
            </a:extLst>
          </p:cNvPr>
          <p:cNvSpPr>
            <a:spLocks noGrp="1" noChangeArrowheads="1"/>
          </p:cNvSpPr>
          <p:nvPr>
            <p:ph type="sldNum" sz="quarter" idx="12"/>
          </p:nvPr>
        </p:nvSpPr>
        <p:spPr>
          <a:ln/>
        </p:spPr>
        <p:txBody>
          <a:bodyPr/>
          <a:lstStyle>
            <a:lvl1pPr>
              <a:defRPr/>
            </a:lvl1pPr>
          </a:lstStyle>
          <a:p>
            <a:pPr>
              <a:defRPr/>
            </a:pPr>
            <a:fld id="{7F6127FD-9198-7741-892C-117880200EA4}" type="slidenum">
              <a:rPr lang="en-US" altLang="zh-TW"/>
              <a:pPr>
                <a:defRPr/>
              </a:pPr>
              <a:t>‹#›</a:t>
            </a:fld>
            <a:endParaRPr lang="en-US" altLang="zh-TW"/>
          </a:p>
        </p:txBody>
      </p:sp>
    </p:spTree>
    <p:extLst>
      <p:ext uri="{BB962C8B-B14F-4D97-AF65-F5344CB8AC3E}">
        <p14:creationId xmlns:p14="http://schemas.microsoft.com/office/powerpoint/2010/main" val="32937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D775F92-1093-8747-8E0A-802828DA610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B989314F-5B15-0C4E-B9CB-090EC8CABA9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985D01A2-E163-8743-89EA-C0118543A89E}"/>
              </a:ext>
            </a:extLst>
          </p:cNvPr>
          <p:cNvSpPr>
            <a:spLocks noGrp="1" noChangeArrowheads="1"/>
          </p:cNvSpPr>
          <p:nvPr>
            <p:ph type="sldNum" sz="quarter" idx="12"/>
          </p:nvPr>
        </p:nvSpPr>
        <p:spPr>
          <a:ln/>
        </p:spPr>
        <p:txBody>
          <a:bodyPr/>
          <a:lstStyle>
            <a:lvl1pPr>
              <a:defRPr/>
            </a:lvl1pPr>
          </a:lstStyle>
          <a:p>
            <a:pPr>
              <a:defRPr/>
            </a:pPr>
            <a:fld id="{B8B49A9C-6413-ED48-8AA8-AC447E992F7F}" type="slidenum">
              <a:rPr lang="en-US" altLang="zh-TW"/>
              <a:pPr>
                <a:defRPr/>
              </a:pPr>
              <a:t>‹#›</a:t>
            </a:fld>
            <a:endParaRPr lang="en-US" altLang="zh-TW"/>
          </a:p>
        </p:txBody>
      </p:sp>
    </p:spTree>
    <p:extLst>
      <p:ext uri="{BB962C8B-B14F-4D97-AF65-F5344CB8AC3E}">
        <p14:creationId xmlns:p14="http://schemas.microsoft.com/office/powerpoint/2010/main" val="225765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1315519-1177-0D42-B94D-16A47C4A35E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B0295DE-F81A-4E44-9F5D-65429D88719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01A83685-D68D-9A41-88C5-0ECB507EA0CC}"/>
              </a:ext>
            </a:extLst>
          </p:cNvPr>
          <p:cNvSpPr>
            <a:spLocks noGrp="1" noChangeArrowheads="1"/>
          </p:cNvSpPr>
          <p:nvPr>
            <p:ph type="sldNum" sz="quarter" idx="12"/>
          </p:nvPr>
        </p:nvSpPr>
        <p:spPr>
          <a:ln/>
        </p:spPr>
        <p:txBody>
          <a:bodyPr/>
          <a:lstStyle>
            <a:lvl1pPr>
              <a:defRPr/>
            </a:lvl1pPr>
          </a:lstStyle>
          <a:p>
            <a:pPr>
              <a:defRPr/>
            </a:pPr>
            <a:fld id="{C07AFE8D-558B-D24E-80F6-3D9D59EC2A9B}" type="slidenum">
              <a:rPr lang="en-US" altLang="zh-TW"/>
              <a:pPr>
                <a:defRPr/>
              </a:pPr>
              <a:t>‹#›</a:t>
            </a:fld>
            <a:endParaRPr lang="en-US" altLang="zh-TW"/>
          </a:p>
        </p:txBody>
      </p:sp>
    </p:spTree>
    <p:extLst>
      <p:ext uri="{BB962C8B-B14F-4D97-AF65-F5344CB8AC3E}">
        <p14:creationId xmlns:p14="http://schemas.microsoft.com/office/powerpoint/2010/main" val="112610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FBC9E47-9175-984A-94D6-36B6C00AD5F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B42A0453-13A2-7341-8E23-0072CA39D51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5DA47D98-25BD-4544-AF04-910CB13C4253}"/>
              </a:ext>
            </a:extLst>
          </p:cNvPr>
          <p:cNvSpPr>
            <a:spLocks noGrp="1" noChangeArrowheads="1"/>
          </p:cNvSpPr>
          <p:nvPr>
            <p:ph type="sldNum" sz="quarter" idx="12"/>
          </p:nvPr>
        </p:nvSpPr>
        <p:spPr>
          <a:ln/>
        </p:spPr>
        <p:txBody>
          <a:bodyPr/>
          <a:lstStyle>
            <a:lvl1pPr>
              <a:defRPr/>
            </a:lvl1pPr>
          </a:lstStyle>
          <a:p>
            <a:pPr>
              <a:defRPr/>
            </a:pPr>
            <a:fld id="{2B264E2E-CF57-E44D-BEA6-8CB97B093563}" type="slidenum">
              <a:rPr lang="en-US" altLang="zh-TW"/>
              <a:pPr>
                <a:defRPr/>
              </a:pPr>
              <a:t>‹#›</a:t>
            </a:fld>
            <a:endParaRPr lang="en-US" altLang="zh-TW"/>
          </a:p>
        </p:txBody>
      </p:sp>
    </p:spTree>
    <p:extLst>
      <p:ext uri="{BB962C8B-B14F-4D97-AF65-F5344CB8AC3E}">
        <p14:creationId xmlns:p14="http://schemas.microsoft.com/office/powerpoint/2010/main" val="130790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CC808AB-FD31-CB4E-94D0-C11E36C092B5}"/>
              </a:ext>
            </a:extLst>
          </p:cNvPr>
          <p:cNvSpPr>
            <a:spLocks noGrp="1" noChangeArrowheads="1"/>
          </p:cNvSpPr>
          <p:nvPr>
            <p:ph type="title"/>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D7590293-2804-B840-9C5A-D9A0441B2543}"/>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A5DD2F25-B593-9144-B3D0-9CF5564383D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chemeClr val="tx1"/>
                </a:solidFill>
                <a:latin typeface="+mn-lt"/>
                <a:ea typeface="+mn-ea"/>
              </a:defRPr>
            </a:lvl1pPr>
          </a:lstStyle>
          <a:p>
            <a:pPr>
              <a:defRPr/>
            </a:pPr>
            <a:endParaRPr lang="en-US" altLang="zh-TW"/>
          </a:p>
        </p:txBody>
      </p:sp>
      <p:sp>
        <p:nvSpPr>
          <p:cNvPr id="5125" name="Rectangle 5">
            <a:extLst>
              <a:ext uri="{FF2B5EF4-FFF2-40B4-BE49-F238E27FC236}">
                <a16:creationId xmlns:a16="http://schemas.microsoft.com/office/drawing/2014/main" id="{96859EF0-B966-E140-A810-9B21AAEDA80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mn-lt"/>
                <a:ea typeface="+mn-ea"/>
              </a:defRPr>
            </a:lvl1pPr>
          </a:lstStyle>
          <a:p>
            <a:pPr>
              <a:defRPr/>
            </a:pPr>
            <a:endParaRPr lang="en-US" altLang="zh-TW"/>
          </a:p>
        </p:txBody>
      </p:sp>
      <p:sp>
        <p:nvSpPr>
          <p:cNvPr id="5126" name="Rectangle 6">
            <a:extLst>
              <a:ext uri="{FF2B5EF4-FFF2-40B4-BE49-F238E27FC236}">
                <a16:creationId xmlns:a16="http://schemas.microsoft.com/office/drawing/2014/main" id="{FDC27ABC-3154-CA4C-8A6E-81835CDC5CD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defRPr>
            </a:lvl1pPr>
          </a:lstStyle>
          <a:p>
            <a:pPr>
              <a:defRPr/>
            </a:pPr>
            <a:fld id="{E715A7B7-A1A5-8D47-835B-566987924B6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F77CAF4C-20AC-0E4D-A17C-F1062F77B3D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F613C2A-1832-D449-BF22-3F4898BDD27F}" type="slidenum">
              <a:rPr lang="en-US" altLang="zh-TW" sz="1400" smtClean="0"/>
              <a:pPr>
                <a:spcBef>
                  <a:spcPct val="0"/>
                </a:spcBef>
                <a:buFontTx/>
                <a:buNone/>
              </a:pPr>
              <a:t>1</a:t>
            </a:fld>
            <a:endParaRPr lang="en-US" altLang="zh-TW" sz="1400"/>
          </a:p>
        </p:txBody>
      </p:sp>
      <p:sp>
        <p:nvSpPr>
          <p:cNvPr id="4098" name="Rectangle 2">
            <a:extLst>
              <a:ext uri="{FF2B5EF4-FFF2-40B4-BE49-F238E27FC236}">
                <a16:creationId xmlns:a16="http://schemas.microsoft.com/office/drawing/2014/main" id="{4604EF28-2F0F-1640-87BE-63EEFB515FD6}"/>
              </a:ext>
            </a:extLst>
          </p:cNvPr>
          <p:cNvSpPr>
            <a:spLocks noGrp="1" noChangeArrowheads="1"/>
          </p:cNvSpPr>
          <p:nvPr>
            <p:ph type="ctrTitle"/>
          </p:nvPr>
        </p:nvSpPr>
        <p:spPr>
          <a:xfrm>
            <a:off x="685800" y="2286000"/>
            <a:ext cx="7772400" cy="1143000"/>
          </a:xfrm>
        </p:spPr>
        <p:txBody>
          <a:bodyPr/>
          <a:lstStyle/>
          <a:p>
            <a:pPr eaLnBrk="1" hangingPunct="1">
              <a:defRPr/>
            </a:pPr>
            <a:br>
              <a:rPr lang="zh-TW" altLang="en-US"/>
            </a:br>
            <a:r>
              <a:rPr lang="en-US" altLang="zh-TW"/>
              <a:t>Storage and Indexes</a:t>
            </a:r>
          </a:p>
        </p:txBody>
      </p:sp>
      <p:sp>
        <p:nvSpPr>
          <p:cNvPr id="16387" name="Rectangle 3">
            <a:extLst>
              <a:ext uri="{FF2B5EF4-FFF2-40B4-BE49-F238E27FC236}">
                <a16:creationId xmlns:a16="http://schemas.microsoft.com/office/drawing/2014/main" id="{DB9B87A1-5350-2A45-BCCD-39A48125383B}"/>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7E7851FF-80F4-AB43-A277-63B8115DB2D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1C5A639-FEFC-DD4F-9539-E7991AA53C25}" type="slidenum">
              <a:rPr lang="en-US" altLang="zh-TW" sz="1400" smtClean="0"/>
              <a:pPr>
                <a:spcBef>
                  <a:spcPct val="0"/>
                </a:spcBef>
                <a:buFontTx/>
                <a:buNone/>
              </a:pPr>
              <a:t>10</a:t>
            </a:fld>
            <a:endParaRPr lang="en-US" altLang="zh-TW" sz="1400"/>
          </a:p>
        </p:txBody>
      </p:sp>
      <p:sp>
        <p:nvSpPr>
          <p:cNvPr id="30722" name="Rectangle 2">
            <a:extLst>
              <a:ext uri="{FF2B5EF4-FFF2-40B4-BE49-F238E27FC236}">
                <a16:creationId xmlns:a16="http://schemas.microsoft.com/office/drawing/2014/main" id="{EA09CD4E-F695-044F-9E15-D6253458C6C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0723" name="Rectangle 3">
            <a:extLst>
              <a:ext uri="{FF2B5EF4-FFF2-40B4-BE49-F238E27FC236}">
                <a16:creationId xmlns:a16="http://schemas.microsoft.com/office/drawing/2014/main" id="{9837F0FA-798A-8449-B8B6-2F9D58CCE9C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1748" name="Rectangle 4">
            <a:extLst>
              <a:ext uri="{FF2B5EF4-FFF2-40B4-BE49-F238E27FC236}">
                <a16:creationId xmlns:a16="http://schemas.microsoft.com/office/drawing/2014/main" id="{B0182B62-3BCB-B146-BE25-D48C8EA736C7}"/>
              </a:ext>
            </a:extLst>
          </p:cNvPr>
          <p:cNvSpPr>
            <a:spLocks noGrp="1" noChangeArrowheads="1"/>
          </p:cNvSpPr>
          <p:nvPr>
            <p:ph type="title"/>
          </p:nvPr>
        </p:nvSpPr>
        <p:spPr/>
        <p:txBody>
          <a:bodyPr lIns="90488" tIns="44450" rIns="90488" bIns="44450"/>
          <a:lstStyle/>
          <a:p>
            <a:pPr eaLnBrk="1" hangingPunct="1">
              <a:defRPr/>
            </a:pPr>
            <a:r>
              <a:rPr lang="en-US" altLang="zh-TW"/>
              <a:t>Files of Records</a:t>
            </a:r>
          </a:p>
        </p:txBody>
      </p:sp>
      <p:sp>
        <p:nvSpPr>
          <p:cNvPr id="30725" name="Rectangle 5">
            <a:extLst>
              <a:ext uri="{FF2B5EF4-FFF2-40B4-BE49-F238E27FC236}">
                <a16:creationId xmlns:a16="http://schemas.microsoft.com/office/drawing/2014/main" id="{C0E9B29F-C7D6-EB48-B196-2854B94252BB}"/>
              </a:ext>
            </a:extLst>
          </p:cNvPr>
          <p:cNvSpPr>
            <a:spLocks noGrp="1" noChangeArrowheads="1"/>
          </p:cNvSpPr>
          <p:nvPr>
            <p:ph type="body" idx="1"/>
          </p:nvPr>
        </p:nvSpPr>
        <p:spPr>
          <a:noFill/>
        </p:spPr>
        <p:txBody>
          <a:bodyPr lIns="90488" tIns="44450" rIns="90488" bIns="44450"/>
          <a:lstStyle/>
          <a:p>
            <a:pPr eaLnBrk="1" hangingPunct="1">
              <a:lnSpc>
                <a:spcPct val="90000"/>
              </a:lnSpc>
            </a:pPr>
            <a:r>
              <a:rPr lang="en-US" altLang="zh-TW"/>
              <a:t>Page or block is OK when doing I/O, but higher levels of DBMS operate on </a:t>
            </a:r>
            <a:r>
              <a:rPr lang="en-US" altLang="zh-TW" i="1">
                <a:solidFill>
                  <a:schemeClr val="accent2"/>
                </a:solidFill>
              </a:rPr>
              <a:t>records</a:t>
            </a:r>
            <a:r>
              <a:rPr lang="en-US" altLang="zh-TW"/>
              <a:t>, and </a:t>
            </a:r>
            <a:r>
              <a:rPr lang="en-US" altLang="zh-TW" i="1">
                <a:solidFill>
                  <a:schemeClr val="accent2"/>
                </a:solidFill>
              </a:rPr>
              <a:t>files of records</a:t>
            </a:r>
            <a:r>
              <a:rPr lang="en-US" altLang="zh-TW"/>
              <a:t>.</a:t>
            </a:r>
          </a:p>
          <a:p>
            <a:pPr eaLnBrk="1" hangingPunct="1">
              <a:lnSpc>
                <a:spcPct val="90000"/>
              </a:lnSpc>
            </a:pPr>
            <a:r>
              <a:rPr lang="en-US" altLang="zh-TW" sz="2800" u="sng">
                <a:solidFill>
                  <a:schemeClr val="accent2"/>
                </a:solidFill>
              </a:rPr>
              <a:t>FILE</a:t>
            </a:r>
            <a:r>
              <a:rPr lang="en-US" altLang="zh-TW"/>
              <a:t>: A collection of pages, each containing a collection of records. Must support:</a:t>
            </a:r>
          </a:p>
          <a:p>
            <a:pPr lvl="1" eaLnBrk="1" hangingPunct="1">
              <a:lnSpc>
                <a:spcPct val="90000"/>
              </a:lnSpc>
              <a:buSzPct val="75000"/>
            </a:pPr>
            <a:r>
              <a:rPr lang="en-US" altLang="zh-TW"/>
              <a:t>insert/delete/modify record</a:t>
            </a:r>
          </a:p>
          <a:p>
            <a:pPr lvl="1" eaLnBrk="1" hangingPunct="1">
              <a:lnSpc>
                <a:spcPct val="90000"/>
              </a:lnSpc>
              <a:buSzPct val="75000"/>
            </a:pPr>
            <a:r>
              <a:rPr lang="en-US" altLang="zh-TW"/>
              <a:t>read a particular record (specified using </a:t>
            </a:r>
            <a:r>
              <a:rPr lang="en-US" altLang="zh-TW" i="1"/>
              <a:t>record id</a:t>
            </a:r>
            <a:r>
              <a:rPr lang="en-US" altLang="zh-TW"/>
              <a:t>)</a:t>
            </a:r>
          </a:p>
          <a:p>
            <a:pPr lvl="1" eaLnBrk="1" hangingPunct="1">
              <a:lnSpc>
                <a:spcPct val="90000"/>
              </a:lnSpc>
              <a:buSzPct val="75000"/>
            </a:pPr>
            <a:r>
              <a:rPr lang="en-US" altLang="zh-TW"/>
              <a:t>scan all records (possibly with some conditions on the records to be retrieved)</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26B52F93-2B02-B94D-973C-4773198C70F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4FCB2C2-D247-264D-9D0F-BB24AC098E9A}" type="slidenum">
              <a:rPr lang="en-US" altLang="zh-TW" sz="1400" smtClean="0"/>
              <a:pPr>
                <a:spcBef>
                  <a:spcPct val="0"/>
                </a:spcBef>
                <a:buFontTx/>
                <a:buNone/>
              </a:pPr>
              <a:t>11</a:t>
            </a:fld>
            <a:endParaRPr lang="en-US" altLang="zh-TW" sz="1400"/>
          </a:p>
        </p:txBody>
      </p:sp>
      <p:sp>
        <p:nvSpPr>
          <p:cNvPr id="32770" name="Rectangle 2">
            <a:extLst>
              <a:ext uri="{FF2B5EF4-FFF2-40B4-BE49-F238E27FC236}">
                <a16:creationId xmlns:a16="http://schemas.microsoft.com/office/drawing/2014/main" id="{E2CA9250-9314-A041-A11E-281D9FD7DB4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1" name="Rectangle 3">
            <a:extLst>
              <a:ext uri="{FF2B5EF4-FFF2-40B4-BE49-F238E27FC236}">
                <a16:creationId xmlns:a16="http://schemas.microsoft.com/office/drawing/2014/main" id="{DFA3466A-1CCE-2D44-AC03-271F6EE63BF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3796" name="Rectangle 4">
            <a:extLst>
              <a:ext uri="{FF2B5EF4-FFF2-40B4-BE49-F238E27FC236}">
                <a16:creationId xmlns:a16="http://schemas.microsoft.com/office/drawing/2014/main" id="{1E753A8C-5836-A447-9EE7-608E3330951B}"/>
              </a:ext>
            </a:extLst>
          </p:cNvPr>
          <p:cNvSpPr>
            <a:spLocks noGrp="1" noChangeArrowheads="1"/>
          </p:cNvSpPr>
          <p:nvPr>
            <p:ph type="title"/>
          </p:nvPr>
        </p:nvSpPr>
        <p:spPr/>
        <p:txBody>
          <a:bodyPr lIns="90488" tIns="44450" rIns="90488" bIns="44450"/>
          <a:lstStyle/>
          <a:p>
            <a:pPr eaLnBrk="1" hangingPunct="1">
              <a:defRPr/>
            </a:pPr>
            <a:r>
              <a:rPr lang="en-US" altLang="zh-TW" sz="4000"/>
              <a:t>Heap File Implemented as a List </a:t>
            </a:r>
          </a:p>
        </p:txBody>
      </p:sp>
      <p:sp>
        <p:nvSpPr>
          <p:cNvPr id="32773" name="Rectangle 5">
            <a:extLst>
              <a:ext uri="{FF2B5EF4-FFF2-40B4-BE49-F238E27FC236}">
                <a16:creationId xmlns:a16="http://schemas.microsoft.com/office/drawing/2014/main" id="{6A06D59C-574C-454F-A3AC-F2B75B46B9A4}"/>
              </a:ext>
            </a:extLst>
          </p:cNvPr>
          <p:cNvSpPr>
            <a:spLocks noGrp="1" noChangeArrowheads="1"/>
          </p:cNvSpPr>
          <p:nvPr>
            <p:ph type="body" idx="1"/>
          </p:nvPr>
        </p:nvSpPr>
        <p:spPr>
          <a:xfrm>
            <a:off x="762000" y="5029200"/>
            <a:ext cx="7696200" cy="1143000"/>
          </a:xfrm>
          <a:noFill/>
        </p:spPr>
        <p:txBody>
          <a:bodyPr lIns="90488" tIns="44450" rIns="90488" bIns="44450"/>
          <a:lstStyle/>
          <a:p>
            <a:pPr eaLnBrk="1" hangingPunct="1">
              <a:lnSpc>
                <a:spcPct val="90000"/>
              </a:lnSpc>
            </a:pPr>
            <a:r>
              <a:rPr lang="en-US" altLang="zh-TW" sz="2800"/>
              <a:t>The header page id and Heap file name must be stored someplace.</a:t>
            </a:r>
          </a:p>
          <a:p>
            <a:pPr eaLnBrk="1" hangingPunct="1">
              <a:lnSpc>
                <a:spcPct val="90000"/>
              </a:lnSpc>
            </a:pPr>
            <a:r>
              <a:rPr lang="en-US" altLang="zh-TW" sz="2800"/>
              <a:t>Each page contains 2 `pointers’ plus data.</a:t>
            </a:r>
          </a:p>
        </p:txBody>
      </p:sp>
      <p:sp>
        <p:nvSpPr>
          <p:cNvPr id="32774" name="Rectangle 6">
            <a:extLst>
              <a:ext uri="{FF2B5EF4-FFF2-40B4-BE49-F238E27FC236}">
                <a16:creationId xmlns:a16="http://schemas.microsoft.com/office/drawing/2014/main" id="{F9F1D54C-58CC-C644-8695-EC14B578C095}"/>
              </a:ext>
            </a:extLst>
          </p:cNvPr>
          <p:cNvSpPr>
            <a:spLocks noChangeArrowheads="1"/>
          </p:cNvSpPr>
          <p:nvPr/>
        </p:nvSpPr>
        <p:spPr bwMode="auto">
          <a:xfrm>
            <a:off x="22161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5" name="Rectangle 7">
            <a:extLst>
              <a:ext uri="{FF2B5EF4-FFF2-40B4-BE49-F238E27FC236}">
                <a16:creationId xmlns:a16="http://schemas.microsoft.com/office/drawing/2014/main" id="{2511C086-E738-4147-B84B-5D7AC3B5A792}"/>
              </a:ext>
            </a:extLst>
          </p:cNvPr>
          <p:cNvSpPr>
            <a:spLocks noChangeArrowheads="1"/>
          </p:cNvSpPr>
          <p:nvPr/>
        </p:nvSpPr>
        <p:spPr bwMode="auto">
          <a:xfrm>
            <a:off x="36639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6" name="Rectangle 8">
            <a:extLst>
              <a:ext uri="{FF2B5EF4-FFF2-40B4-BE49-F238E27FC236}">
                <a16:creationId xmlns:a16="http://schemas.microsoft.com/office/drawing/2014/main" id="{9F52E74F-7C42-8448-8B68-EBB81FCAC123}"/>
              </a:ext>
            </a:extLst>
          </p:cNvPr>
          <p:cNvSpPr>
            <a:spLocks noChangeArrowheads="1"/>
          </p:cNvSpPr>
          <p:nvPr/>
        </p:nvSpPr>
        <p:spPr bwMode="auto">
          <a:xfrm>
            <a:off x="5568950" y="2063750"/>
            <a:ext cx="1206500" cy="825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7" name="Rectangle 9">
            <a:extLst>
              <a:ext uri="{FF2B5EF4-FFF2-40B4-BE49-F238E27FC236}">
                <a16:creationId xmlns:a16="http://schemas.microsoft.com/office/drawing/2014/main" id="{8D87A85C-0EA9-6D47-984F-A7EDC3848D7C}"/>
              </a:ext>
            </a:extLst>
          </p:cNvPr>
          <p:cNvSpPr>
            <a:spLocks noChangeArrowheads="1"/>
          </p:cNvSpPr>
          <p:nvPr/>
        </p:nvSpPr>
        <p:spPr bwMode="auto">
          <a:xfrm>
            <a:off x="22161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8" name="Rectangle 10">
            <a:extLst>
              <a:ext uri="{FF2B5EF4-FFF2-40B4-BE49-F238E27FC236}">
                <a16:creationId xmlns:a16="http://schemas.microsoft.com/office/drawing/2014/main" id="{FFC2C629-07EC-014B-BB31-C231A2112E81}"/>
              </a:ext>
            </a:extLst>
          </p:cNvPr>
          <p:cNvSpPr>
            <a:spLocks noChangeArrowheads="1"/>
          </p:cNvSpPr>
          <p:nvPr/>
        </p:nvSpPr>
        <p:spPr bwMode="auto">
          <a:xfrm>
            <a:off x="36639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79" name="Rectangle 11">
            <a:extLst>
              <a:ext uri="{FF2B5EF4-FFF2-40B4-BE49-F238E27FC236}">
                <a16:creationId xmlns:a16="http://schemas.microsoft.com/office/drawing/2014/main" id="{E14C9525-467D-5544-978E-CBDE8DDF308D}"/>
              </a:ext>
            </a:extLst>
          </p:cNvPr>
          <p:cNvSpPr>
            <a:spLocks noChangeArrowheads="1"/>
          </p:cNvSpPr>
          <p:nvPr/>
        </p:nvSpPr>
        <p:spPr bwMode="auto">
          <a:xfrm>
            <a:off x="5568950" y="3511550"/>
            <a:ext cx="1206500" cy="8255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80" name="Rectangle 12">
            <a:extLst>
              <a:ext uri="{FF2B5EF4-FFF2-40B4-BE49-F238E27FC236}">
                <a16:creationId xmlns:a16="http://schemas.microsoft.com/office/drawing/2014/main" id="{F500A08D-6EAD-CF40-833B-D2CECE7EA3D1}"/>
              </a:ext>
            </a:extLst>
          </p:cNvPr>
          <p:cNvSpPr>
            <a:spLocks noChangeArrowheads="1"/>
          </p:cNvSpPr>
          <p:nvPr/>
        </p:nvSpPr>
        <p:spPr bwMode="auto">
          <a:xfrm>
            <a:off x="844550" y="2825750"/>
            <a:ext cx="1206500" cy="825500"/>
          </a:xfrm>
          <a:prstGeom prst="rect">
            <a:avLst/>
          </a:prstGeom>
          <a:solidFill>
            <a:schemeClr val="fo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2781" name="Rectangle 13">
            <a:extLst>
              <a:ext uri="{FF2B5EF4-FFF2-40B4-BE49-F238E27FC236}">
                <a16:creationId xmlns:a16="http://schemas.microsoft.com/office/drawing/2014/main" id="{FB813A65-A5F1-C248-AC48-1DDC97FC4B25}"/>
              </a:ext>
            </a:extLst>
          </p:cNvPr>
          <p:cNvSpPr>
            <a:spLocks noChangeArrowheads="1"/>
          </p:cNvSpPr>
          <p:nvPr/>
        </p:nvSpPr>
        <p:spPr bwMode="auto">
          <a:xfrm>
            <a:off x="976313" y="2873375"/>
            <a:ext cx="9350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solidFill>
                  <a:schemeClr val="bg1"/>
                </a:solidFill>
                <a:latin typeface="Book Antiqua" panose="02040602050305030304" pitchFamily="18" charset="0"/>
              </a:rPr>
              <a:t>Header</a:t>
            </a:r>
          </a:p>
          <a:p>
            <a:pPr algn="ctr">
              <a:spcBef>
                <a:spcPct val="0"/>
              </a:spcBef>
              <a:buFontTx/>
              <a:buNone/>
            </a:pPr>
            <a:r>
              <a:rPr kumimoji="0" lang="en-US" altLang="en-US" sz="1800">
                <a:solidFill>
                  <a:schemeClr val="bg1"/>
                </a:solidFill>
                <a:latin typeface="Book Antiqua" panose="02040602050305030304" pitchFamily="18" charset="0"/>
              </a:rPr>
              <a:t>Page</a:t>
            </a:r>
          </a:p>
        </p:txBody>
      </p:sp>
      <p:sp>
        <p:nvSpPr>
          <p:cNvPr id="32782" name="Rectangle 14">
            <a:extLst>
              <a:ext uri="{FF2B5EF4-FFF2-40B4-BE49-F238E27FC236}">
                <a16:creationId xmlns:a16="http://schemas.microsoft.com/office/drawing/2014/main" id="{88E1852D-139F-F543-A255-A7225062E5D9}"/>
              </a:ext>
            </a:extLst>
          </p:cNvPr>
          <p:cNvSpPr>
            <a:spLocks noChangeArrowheads="1"/>
          </p:cNvSpPr>
          <p:nvPr/>
        </p:nvSpPr>
        <p:spPr bwMode="auto">
          <a:xfrm>
            <a:off x="25003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3" name="Rectangle 15">
            <a:extLst>
              <a:ext uri="{FF2B5EF4-FFF2-40B4-BE49-F238E27FC236}">
                <a16:creationId xmlns:a16="http://schemas.microsoft.com/office/drawing/2014/main" id="{845FC00E-DB08-5445-93FD-25D92F289A1F}"/>
              </a:ext>
            </a:extLst>
          </p:cNvPr>
          <p:cNvSpPr>
            <a:spLocks noChangeArrowheads="1"/>
          </p:cNvSpPr>
          <p:nvPr/>
        </p:nvSpPr>
        <p:spPr bwMode="auto">
          <a:xfrm>
            <a:off x="39481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4" name="Rectangle 16">
            <a:extLst>
              <a:ext uri="{FF2B5EF4-FFF2-40B4-BE49-F238E27FC236}">
                <a16:creationId xmlns:a16="http://schemas.microsoft.com/office/drawing/2014/main" id="{CCCC0E66-FEE8-7344-9CEB-D216B4AB7486}"/>
              </a:ext>
            </a:extLst>
          </p:cNvPr>
          <p:cNvSpPr>
            <a:spLocks noChangeArrowheads="1"/>
          </p:cNvSpPr>
          <p:nvPr/>
        </p:nvSpPr>
        <p:spPr bwMode="auto">
          <a:xfrm>
            <a:off x="5776913" y="21875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5" name="Rectangle 17">
            <a:extLst>
              <a:ext uri="{FF2B5EF4-FFF2-40B4-BE49-F238E27FC236}">
                <a16:creationId xmlns:a16="http://schemas.microsoft.com/office/drawing/2014/main" id="{57091E9E-57C0-7143-9561-122D0C29924B}"/>
              </a:ext>
            </a:extLst>
          </p:cNvPr>
          <p:cNvSpPr>
            <a:spLocks noChangeArrowheads="1"/>
          </p:cNvSpPr>
          <p:nvPr/>
        </p:nvSpPr>
        <p:spPr bwMode="auto">
          <a:xfrm>
            <a:off x="24241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6" name="Rectangle 18">
            <a:extLst>
              <a:ext uri="{FF2B5EF4-FFF2-40B4-BE49-F238E27FC236}">
                <a16:creationId xmlns:a16="http://schemas.microsoft.com/office/drawing/2014/main" id="{0A534A15-D215-7748-8B78-493BDD6BA0B8}"/>
              </a:ext>
            </a:extLst>
          </p:cNvPr>
          <p:cNvSpPr>
            <a:spLocks noChangeArrowheads="1"/>
          </p:cNvSpPr>
          <p:nvPr/>
        </p:nvSpPr>
        <p:spPr bwMode="auto">
          <a:xfrm>
            <a:off x="38719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7" name="Rectangle 19">
            <a:extLst>
              <a:ext uri="{FF2B5EF4-FFF2-40B4-BE49-F238E27FC236}">
                <a16:creationId xmlns:a16="http://schemas.microsoft.com/office/drawing/2014/main" id="{B0E6059C-13D1-F148-BCA3-B0FF3AEABD82}"/>
              </a:ext>
            </a:extLst>
          </p:cNvPr>
          <p:cNvSpPr>
            <a:spLocks noChangeArrowheads="1"/>
          </p:cNvSpPr>
          <p:nvPr/>
        </p:nvSpPr>
        <p:spPr bwMode="auto">
          <a:xfrm>
            <a:off x="5853113" y="3559175"/>
            <a:ext cx="669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a:t>
            </a:r>
          </a:p>
        </p:txBody>
      </p:sp>
      <p:sp>
        <p:nvSpPr>
          <p:cNvPr id="32788" name="Arc 20">
            <a:extLst>
              <a:ext uri="{FF2B5EF4-FFF2-40B4-BE49-F238E27FC236}">
                <a16:creationId xmlns:a16="http://schemas.microsoft.com/office/drawing/2014/main" id="{051A868F-28CF-5742-81CB-5CCC2D8C8EA7}"/>
              </a:ext>
            </a:extLst>
          </p:cNvPr>
          <p:cNvSpPr>
            <a:spLocks/>
          </p:cNvSpPr>
          <p:nvPr/>
        </p:nvSpPr>
        <p:spPr bwMode="auto">
          <a:xfrm>
            <a:off x="1604963" y="2444750"/>
            <a:ext cx="609600" cy="381000"/>
          </a:xfrm>
          <a:custGeom>
            <a:avLst/>
            <a:gdLst>
              <a:gd name="T0" fmla="*/ 0 w 21598"/>
              <a:gd name="T1" fmla="*/ 2147483646 h 21600"/>
              <a:gd name="T2" fmla="*/ 2147483646 w 21598"/>
              <a:gd name="T3" fmla="*/ 0 h 21600"/>
              <a:gd name="T4" fmla="*/ 2147483646 w 21598"/>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98" h="21600" fill="none" extrusionOk="0">
                <a:moveTo>
                  <a:pt x="-1" y="21329"/>
                </a:moveTo>
                <a:cubicBezTo>
                  <a:pt x="147" y="9528"/>
                  <a:pt x="9739" y="30"/>
                  <a:pt x="21542" y="0"/>
                </a:cubicBezTo>
              </a:path>
              <a:path w="21598" h="21600" stroke="0" extrusionOk="0">
                <a:moveTo>
                  <a:pt x="-1" y="21329"/>
                </a:moveTo>
                <a:cubicBezTo>
                  <a:pt x="147" y="9528"/>
                  <a:pt x="9739" y="30"/>
                  <a:pt x="21542" y="0"/>
                </a:cubicBezTo>
                <a:lnTo>
                  <a:pt x="21598" y="21600"/>
                </a:lnTo>
                <a:lnTo>
                  <a:pt x="-1" y="21329"/>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Arc 21">
            <a:extLst>
              <a:ext uri="{FF2B5EF4-FFF2-40B4-BE49-F238E27FC236}">
                <a16:creationId xmlns:a16="http://schemas.microsoft.com/office/drawing/2014/main" id="{D5D65B16-BD75-B743-B66A-FCC16B69806E}"/>
              </a:ext>
            </a:extLst>
          </p:cNvPr>
          <p:cNvSpPr>
            <a:spLocks/>
          </p:cNvSpPr>
          <p:nvPr/>
        </p:nvSpPr>
        <p:spPr bwMode="auto">
          <a:xfrm rot="7560000">
            <a:off x="2132807" y="2826544"/>
            <a:ext cx="609600" cy="3825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894" y="0"/>
                  <a:pt x="21550" y="9615"/>
                  <a:pt x="21599" y="21510"/>
                </a:cubicBezTo>
              </a:path>
              <a:path w="21600" h="21600" stroke="0" extrusionOk="0">
                <a:moveTo>
                  <a:pt x="0" y="0"/>
                </a:moveTo>
                <a:cubicBezTo>
                  <a:pt x="11894" y="0"/>
                  <a:pt x="21550" y="9615"/>
                  <a:pt x="21599" y="21510"/>
                </a:cubicBezTo>
                <a:lnTo>
                  <a:pt x="0" y="21600"/>
                </a:lnTo>
                <a:lnTo>
                  <a:pt x="0" y="0"/>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Arc 22">
            <a:extLst>
              <a:ext uri="{FF2B5EF4-FFF2-40B4-BE49-F238E27FC236}">
                <a16:creationId xmlns:a16="http://schemas.microsoft.com/office/drawing/2014/main" id="{FECB975A-999D-C044-B59C-D5417C8C9161}"/>
              </a:ext>
            </a:extLst>
          </p:cNvPr>
          <p:cNvSpPr>
            <a:spLocks/>
          </p:cNvSpPr>
          <p:nvPr/>
        </p:nvSpPr>
        <p:spPr bwMode="auto">
          <a:xfrm>
            <a:off x="3130550" y="18351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Arc 23">
            <a:extLst>
              <a:ext uri="{FF2B5EF4-FFF2-40B4-BE49-F238E27FC236}">
                <a16:creationId xmlns:a16="http://schemas.microsoft.com/office/drawing/2014/main" id="{C4794605-1060-0A4F-9C5B-515E361295C9}"/>
              </a:ext>
            </a:extLst>
          </p:cNvPr>
          <p:cNvSpPr>
            <a:spLocks/>
          </p:cNvSpPr>
          <p:nvPr/>
        </p:nvSpPr>
        <p:spPr bwMode="auto">
          <a:xfrm rot="10800000">
            <a:off x="3206750" y="2901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2" name="Arc 24">
            <a:extLst>
              <a:ext uri="{FF2B5EF4-FFF2-40B4-BE49-F238E27FC236}">
                <a16:creationId xmlns:a16="http://schemas.microsoft.com/office/drawing/2014/main" id="{00F0ABE2-BDF6-9645-95E0-AD2EAC5CA916}"/>
              </a:ext>
            </a:extLst>
          </p:cNvPr>
          <p:cNvSpPr>
            <a:spLocks/>
          </p:cNvSpPr>
          <p:nvPr/>
        </p:nvSpPr>
        <p:spPr bwMode="auto">
          <a:xfrm>
            <a:off x="4273550" y="18351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Arc 25">
            <a:extLst>
              <a:ext uri="{FF2B5EF4-FFF2-40B4-BE49-F238E27FC236}">
                <a16:creationId xmlns:a16="http://schemas.microsoft.com/office/drawing/2014/main" id="{D23A1B2E-1AB1-8F4B-8358-05A71D5A8ABA}"/>
              </a:ext>
            </a:extLst>
          </p:cNvPr>
          <p:cNvSpPr>
            <a:spLocks/>
          </p:cNvSpPr>
          <p:nvPr/>
        </p:nvSpPr>
        <p:spPr bwMode="auto">
          <a:xfrm rot="10800000">
            <a:off x="4349750" y="2901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Arc 26">
            <a:extLst>
              <a:ext uri="{FF2B5EF4-FFF2-40B4-BE49-F238E27FC236}">
                <a16:creationId xmlns:a16="http://schemas.microsoft.com/office/drawing/2014/main" id="{D8502248-72AE-2D4C-A722-A3065C2A3653}"/>
              </a:ext>
            </a:extLst>
          </p:cNvPr>
          <p:cNvSpPr>
            <a:spLocks/>
          </p:cNvSpPr>
          <p:nvPr/>
        </p:nvSpPr>
        <p:spPr bwMode="auto">
          <a:xfrm>
            <a:off x="5416550" y="18351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5" name="Arc 27">
            <a:extLst>
              <a:ext uri="{FF2B5EF4-FFF2-40B4-BE49-F238E27FC236}">
                <a16:creationId xmlns:a16="http://schemas.microsoft.com/office/drawing/2014/main" id="{F4FD42E4-E39E-3646-9CA8-A8EBBE073F81}"/>
              </a:ext>
            </a:extLst>
          </p:cNvPr>
          <p:cNvSpPr>
            <a:spLocks/>
          </p:cNvSpPr>
          <p:nvPr/>
        </p:nvSpPr>
        <p:spPr bwMode="auto">
          <a:xfrm rot="10800000">
            <a:off x="5492750" y="2901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6" name="Arc 28">
            <a:extLst>
              <a:ext uri="{FF2B5EF4-FFF2-40B4-BE49-F238E27FC236}">
                <a16:creationId xmlns:a16="http://schemas.microsoft.com/office/drawing/2014/main" id="{65DE3486-01AF-3349-A7FA-9AD2FC037112}"/>
              </a:ext>
            </a:extLst>
          </p:cNvPr>
          <p:cNvSpPr>
            <a:spLocks/>
          </p:cNvSpPr>
          <p:nvPr/>
        </p:nvSpPr>
        <p:spPr bwMode="auto">
          <a:xfrm>
            <a:off x="3130550" y="3282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Arc 29">
            <a:extLst>
              <a:ext uri="{FF2B5EF4-FFF2-40B4-BE49-F238E27FC236}">
                <a16:creationId xmlns:a16="http://schemas.microsoft.com/office/drawing/2014/main" id="{C3648FF4-A3E1-D74A-9EA9-4FBA40D0B356}"/>
              </a:ext>
            </a:extLst>
          </p:cNvPr>
          <p:cNvSpPr>
            <a:spLocks/>
          </p:cNvSpPr>
          <p:nvPr/>
        </p:nvSpPr>
        <p:spPr bwMode="auto">
          <a:xfrm rot="10800000">
            <a:off x="3206750" y="43497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Arc 30">
            <a:extLst>
              <a:ext uri="{FF2B5EF4-FFF2-40B4-BE49-F238E27FC236}">
                <a16:creationId xmlns:a16="http://schemas.microsoft.com/office/drawing/2014/main" id="{A5D1ED4A-8FC7-704B-86DE-1F2F4C1428A6}"/>
              </a:ext>
            </a:extLst>
          </p:cNvPr>
          <p:cNvSpPr>
            <a:spLocks/>
          </p:cNvSpPr>
          <p:nvPr/>
        </p:nvSpPr>
        <p:spPr bwMode="auto">
          <a:xfrm>
            <a:off x="4273550" y="3282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Arc 31">
            <a:extLst>
              <a:ext uri="{FF2B5EF4-FFF2-40B4-BE49-F238E27FC236}">
                <a16:creationId xmlns:a16="http://schemas.microsoft.com/office/drawing/2014/main" id="{3E90E3EE-F956-A545-ACAC-406A24C4CDB1}"/>
              </a:ext>
            </a:extLst>
          </p:cNvPr>
          <p:cNvSpPr>
            <a:spLocks/>
          </p:cNvSpPr>
          <p:nvPr/>
        </p:nvSpPr>
        <p:spPr bwMode="auto">
          <a:xfrm rot="10800000">
            <a:off x="4349750" y="43497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Arc 32">
            <a:extLst>
              <a:ext uri="{FF2B5EF4-FFF2-40B4-BE49-F238E27FC236}">
                <a16:creationId xmlns:a16="http://schemas.microsoft.com/office/drawing/2014/main" id="{A003F52A-52C0-DD46-A3C2-AA47FFBAFF7A}"/>
              </a:ext>
            </a:extLst>
          </p:cNvPr>
          <p:cNvSpPr>
            <a:spLocks/>
          </p:cNvSpPr>
          <p:nvPr/>
        </p:nvSpPr>
        <p:spPr bwMode="auto">
          <a:xfrm>
            <a:off x="5340350" y="3282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Arc 33">
            <a:extLst>
              <a:ext uri="{FF2B5EF4-FFF2-40B4-BE49-F238E27FC236}">
                <a16:creationId xmlns:a16="http://schemas.microsoft.com/office/drawing/2014/main" id="{909CDB3B-7783-1547-8800-C05302C3A5DD}"/>
              </a:ext>
            </a:extLst>
          </p:cNvPr>
          <p:cNvSpPr>
            <a:spLocks/>
          </p:cNvSpPr>
          <p:nvPr/>
        </p:nvSpPr>
        <p:spPr bwMode="auto">
          <a:xfrm rot="10800000">
            <a:off x="5416550" y="43497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B760F9"/>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2" name="Arc 34">
            <a:extLst>
              <a:ext uri="{FF2B5EF4-FFF2-40B4-BE49-F238E27FC236}">
                <a16:creationId xmlns:a16="http://schemas.microsoft.com/office/drawing/2014/main" id="{B2852674-F968-254E-8C88-7DC3D4D21388}"/>
              </a:ext>
            </a:extLst>
          </p:cNvPr>
          <p:cNvSpPr>
            <a:spLocks/>
          </p:cNvSpPr>
          <p:nvPr/>
        </p:nvSpPr>
        <p:spPr bwMode="auto">
          <a:xfrm rot="3240000">
            <a:off x="2059782" y="3283744"/>
            <a:ext cx="609600" cy="382587"/>
          </a:xfrm>
          <a:custGeom>
            <a:avLst/>
            <a:gdLst>
              <a:gd name="T0" fmla="*/ 0 w 21597"/>
              <a:gd name="T1" fmla="*/ 2147483646 h 21600"/>
              <a:gd name="T2" fmla="*/ 2147483646 w 21597"/>
              <a:gd name="T3" fmla="*/ 0 h 21600"/>
              <a:gd name="T4" fmla="*/ 2147483646 w 21597"/>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21241"/>
                </a:moveTo>
                <a:cubicBezTo>
                  <a:pt x="195" y="9475"/>
                  <a:pt x="9773" y="30"/>
                  <a:pt x="21541" y="0"/>
                </a:cubicBezTo>
              </a:path>
              <a:path w="21597" h="21600" stroke="0" extrusionOk="0">
                <a:moveTo>
                  <a:pt x="-1" y="21241"/>
                </a:moveTo>
                <a:cubicBezTo>
                  <a:pt x="195" y="9475"/>
                  <a:pt x="9773" y="30"/>
                  <a:pt x="21541" y="0"/>
                </a:cubicBezTo>
                <a:lnTo>
                  <a:pt x="21597" y="21600"/>
                </a:lnTo>
                <a:lnTo>
                  <a:pt x="-1" y="21241"/>
                </a:lnTo>
                <a:close/>
              </a:path>
            </a:pathLst>
          </a:custGeom>
          <a:noFill/>
          <a:ln w="12700" cap="rnd">
            <a:solidFill>
              <a:schemeClr val="tx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Arc 35">
            <a:extLst>
              <a:ext uri="{FF2B5EF4-FFF2-40B4-BE49-F238E27FC236}">
                <a16:creationId xmlns:a16="http://schemas.microsoft.com/office/drawing/2014/main" id="{222A3C3F-7C82-6E40-BCBC-E6E0D533BB96}"/>
              </a:ext>
            </a:extLst>
          </p:cNvPr>
          <p:cNvSpPr>
            <a:spLocks/>
          </p:cNvSpPr>
          <p:nvPr/>
        </p:nvSpPr>
        <p:spPr bwMode="auto">
          <a:xfrm rot="10800000">
            <a:off x="1677988" y="3663950"/>
            <a:ext cx="609600" cy="381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rgbClr val="063DE8"/>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Rectangle 36">
            <a:extLst>
              <a:ext uri="{FF2B5EF4-FFF2-40B4-BE49-F238E27FC236}">
                <a16:creationId xmlns:a16="http://schemas.microsoft.com/office/drawing/2014/main" id="{4AE4BEDF-E535-E84B-8BED-CD0961EB72A7}"/>
              </a:ext>
            </a:extLst>
          </p:cNvPr>
          <p:cNvSpPr>
            <a:spLocks noChangeArrowheads="1"/>
          </p:cNvSpPr>
          <p:nvPr/>
        </p:nvSpPr>
        <p:spPr bwMode="auto">
          <a:xfrm>
            <a:off x="7072313" y="3711575"/>
            <a:ext cx="12890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Pages with</a:t>
            </a:r>
          </a:p>
          <a:p>
            <a:pPr>
              <a:spcBef>
                <a:spcPct val="0"/>
              </a:spcBef>
              <a:buFontTx/>
              <a:buNone/>
            </a:pPr>
            <a:r>
              <a:rPr kumimoji="0" lang="en-US" altLang="en-US" sz="1800">
                <a:solidFill>
                  <a:schemeClr val="tx2"/>
                </a:solidFill>
                <a:latin typeface="Book Antiqua" panose="02040602050305030304" pitchFamily="18" charset="0"/>
              </a:rPr>
              <a:t>Free Space</a:t>
            </a:r>
          </a:p>
        </p:txBody>
      </p:sp>
      <p:sp>
        <p:nvSpPr>
          <p:cNvPr id="32805" name="Rectangle 37">
            <a:extLst>
              <a:ext uri="{FF2B5EF4-FFF2-40B4-BE49-F238E27FC236}">
                <a16:creationId xmlns:a16="http://schemas.microsoft.com/office/drawing/2014/main" id="{B28F2D3A-DDAA-6D48-B853-31142DAF87FF}"/>
              </a:ext>
            </a:extLst>
          </p:cNvPr>
          <p:cNvSpPr>
            <a:spLocks noChangeArrowheads="1"/>
          </p:cNvSpPr>
          <p:nvPr/>
        </p:nvSpPr>
        <p:spPr bwMode="auto">
          <a:xfrm>
            <a:off x="7070725" y="2265363"/>
            <a:ext cx="1222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Full Pages</a:t>
            </a:r>
          </a:p>
        </p:txBody>
      </p:sp>
      <p:sp>
        <p:nvSpPr>
          <p:cNvPr id="32806" name="Arc 38">
            <a:extLst>
              <a:ext uri="{FF2B5EF4-FFF2-40B4-BE49-F238E27FC236}">
                <a16:creationId xmlns:a16="http://schemas.microsoft.com/office/drawing/2014/main" id="{B41983C2-C721-8A4F-B4E8-81EE3611CCB3}"/>
              </a:ext>
            </a:extLst>
          </p:cNvPr>
          <p:cNvSpPr>
            <a:spLocks/>
          </p:cNvSpPr>
          <p:nvPr/>
        </p:nvSpPr>
        <p:spPr bwMode="auto">
          <a:xfrm>
            <a:off x="6559550" y="18351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CF0E30"/>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07" name="Group 39">
            <a:extLst>
              <a:ext uri="{FF2B5EF4-FFF2-40B4-BE49-F238E27FC236}">
                <a16:creationId xmlns:a16="http://schemas.microsoft.com/office/drawing/2014/main" id="{E622E121-331D-9F4F-99EC-41FA8BF06AB2}"/>
              </a:ext>
            </a:extLst>
          </p:cNvPr>
          <p:cNvGrpSpPr>
            <a:grpSpLocks/>
          </p:cNvGrpSpPr>
          <p:nvPr/>
        </p:nvGrpSpPr>
        <p:grpSpPr bwMode="auto">
          <a:xfrm>
            <a:off x="7239000" y="2057400"/>
            <a:ext cx="228600" cy="152400"/>
            <a:chOff x="4560" y="1296"/>
            <a:chExt cx="144" cy="96"/>
          </a:xfrm>
        </p:grpSpPr>
        <p:sp>
          <p:nvSpPr>
            <p:cNvPr id="32813" name="Line 40">
              <a:extLst>
                <a:ext uri="{FF2B5EF4-FFF2-40B4-BE49-F238E27FC236}">
                  <a16:creationId xmlns:a16="http://schemas.microsoft.com/office/drawing/2014/main" id="{2EDB32CD-89CC-8C4A-BA85-F53F6F0F0339}"/>
                </a:ext>
              </a:extLst>
            </p:cNvPr>
            <p:cNvSpPr>
              <a:spLocks noChangeShapeType="1"/>
            </p:cNvSpPr>
            <p:nvPr/>
          </p:nvSpPr>
          <p:spPr bwMode="auto">
            <a:xfrm>
              <a:off x="4560" y="1296"/>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4" name="Line 41">
              <a:extLst>
                <a:ext uri="{FF2B5EF4-FFF2-40B4-BE49-F238E27FC236}">
                  <a16:creationId xmlns:a16="http://schemas.microsoft.com/office/drawing/2014/main" id="{ACB3F6AE-7F71-D94A-9095-1A790EE7A8C9}"/>
                </a:ext>
              </a:extLst>
            </p:cNvPr>
            <p:cNvSpPr>
              <a:spLocks noChangeShapeType="1"/>
            </p:cNvSpPr>
            <p:nvPr/>
          </p:nvSpPr>
          <p:spPr bwMode="auto">
            <a:xfrm>
              <a:off x="4584" y="1344"/>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5" name="Line 42">
              <a:extLst>
                <a:ext uri="{FF2B5EF4-FFF2-40B4-BE49-F238E27FC236}">
                  <a16:creationId xmlns:a16="http://schemas.microsoft.com/office/drawing/2014/main" id="{97AADB6E-2C83-D34B-9443-F50981FCA540}"/>
                </a:ext>
              </a:extLst>
            </p:cNvPr>
            <p:cNvSpPr>
              <a:spLocks noChangeShapeType="1"/>
            </p:cNvSpPr>
            <p:nvPr/>
          </p:nvSpPr>
          <p:spPr bwMode="auto">
            <a:xfrm>
              <a:off x="4608" y="1392"/>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08" name="Group 43">
            <a:extLst>
              <a:ext uri="{FF2B5EF4-FFF2-40B4-BE49-F238E27FC236}">
                <a16:creationId xmlns:a16="http://schemas.microsoft.com/office/drawing/2014/main" id="{0346F98D-9108-B84C-B9E3-8C6062FCE50F}"/>
              </a:ext>
            </a:extLst>
          </p:cNvPr>
          <p:cNvGrpSpPr>
            <a:grpSpLocks/>
          </p:cNvGrpSpPr>
          <p:nvPr/>
        </p:nvGrpSpPr>
        <p:grpSpPr bwMode="auto">
          <a:xfrm>
            <a:off x="7162800" y="3505200"/>
            <a:ext cx="228600" cy="152400"/>
            <a:chOff x="4512" y="2208"/>
            <a:chExt cx="144" cy="96"/>
          </a:xfrm>
        </p:grpSpPr>
        <p:sp>
          <p:nvSpPr>
            <p:cNvPr id="32810" name="Line 44">
              <a:extLst>
                <a:ext uri="{FF2B5EF4-FFF2-40B4-BE49-F238E27FC236}">
                  <a16:creationId xmlns:a16="http://schemas.microsoft.com/office/drawing/2014/main" id="{0AEF48DA-CD82-CC41-8C37-0C4359AECD77}"/>
                </a:ext>
              </a:extLst>
            </p:cNvPr>
            <p:cNvSpPr>
              <a:spLocks noChangeShapeType="1"/>
            </p:cNvSpPr>
            <p:nvPr/>
          </p:nvSpPr>
          <p:spPr bwMode="auto">
            <a:xfrm>
              <a:off x="4512" y="2208"/>
              <a:ext cx="1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1" name="Line 45">
              <a:extLst>
                <a:ext uri="{FF2B5EF4-FFF2-40B4-BE49-F238E27FC236}">
                  <a16:creationId xmlns:a16="http://schemas.microsoft.com/office/drawing/2014/main" id="{92364A22-E7E8-9B4D-A438-739CB76BE825}"/>
                </a:ext>
              </a:extLst>
            </p:cNvPr>
            <p:cNvSpPr>
              <a:spLocks noChangeShapeType="1"/>
            </p:cNvSpPr>
            <p:nvPr/>
          </p:nvSpPr>
          <p:spPr bwMode="auto">
            <a:xfrm>
              <a:off x="4536" y="2256"/>
              <a:ext cx="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2" name="Line 46">
              <a:extLst>
                <a:ext uri="{FF2B5EF4-FFF2-40B4-BE49-F238E27FC236}">
                  <a16:creationId xmlns:a16="http://schemas.microsoft.com/office/drawing/2014/main" id="{16AD37AB-F301-B64C-860B-5726C0CBC285}"/>
                </a:ext>
              </a:extLst>
            </p:cNvPr>
            <p:cNvSpPr>
              <a:spLocks noChangeShapeType="1"/>
            </p:cNvSpPr>
            <p:nvPr/>
          </p:nvSpPr>
          <p:spPr bwMode="auto">
            <a:xfrm>
              <a:off x="4560" y="2304"/>
              <a:ext cx="4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809" name="Arc 47">
            <a:extLst>
              <a:ext uri="{FF2B5EF4-FFF2-40B4-BE49-F238E27FC236}">
                <a16:creationId xmlns:a16="http://schemas.microsoft.com/office/drawing/2014/main" id="{6CFE3026-844A-AE48-982B-F0D45A29079F}"/>
              </a:ext>
            </a:extLst>
          </p:cNvPr>
          <p:cNvSpPr>
            <a:spLocks/>
          </p:cNvSpPr>
          <p:nvPr/>
        </p:nvSpPr>
        <p:spPr bwMode="auto">
          <a:xfrm>
            <a:off x="6483350" y="3282950"/>
            <a:ext cx="838200" cy="227013"/>
          </a:xfrm>
          <a:custGeom>
            <a:avLst/>
            <a:gdLst>
              <a:gd name="T0" fmla="*/ 0 w 43189"/>
              <a:gd name="T1" fmla="*/ 1541211105 h 24133"/>
              <a:gd name="T2" fmla="*/ 2147483646 w 43189"/>
              <a:gd name="T3" fmla="*/ 1777495300 h 24133"/>
              <a:gd name="T4" fmla="*/ 2147483646 w 43189"/>
              <a:gd name="T5" fmla="*/ 1590931261 h 24133"/>
              <a:gd name="T6" fmla="*/ 0 60000 65536"/>
              <a:gd name="T7" fmla="*/ 0 60000 65536"/>
              <a:gd name="T8" fmla="*/ 0 60000 65536"/>
            </a:gdLst>
            <a:ahLst/>
            <a:cxnLst>
              <a:cxn ang="T6">
                <a:pos x="T0" y="T1"/>
              </a:cxn>
              <a:cxn ang="T7">
                <a:pos x="T2" y="T3"/>
              </a:cxn>
              <a:cxn ang="T8">
                <a:pos x="T4" y="T5"/>
              </a:cxn>
            </a:cxnLst>
            <a:rect l="0" t="0" r="r" b="b"/>
            <a:pathLst>
              <a:path w="43189" h="24133" fill="none" extrusionOk="0">
                <a:moveTo>
                  <a:pt x="-1" y="20924"/>
                </a:moveTo>
                <a:cubicBezTo>
                  <a:pt x="364" y="9264"/>
                  <a:pt x="9922" y="-1"/>
                  <a:pt x="21589" y="0"/>
                </a:cubicBezTo>
                <a:cubicBezTo>
                  <a:pt x="33518" y="0"/>
                  <a:pt x="43189" y="9670"/>
                  <a:pt x="43189" y="21600"/>
                </a:cubicBezTo>
                <a:cubicBezTo>
                  <a:pt x="43189" y="22446"/>
                  <a:pt x="43139" y="23292"/>
                  <a:pt x="43039" y="24132"/>
                </a:cubicBezTo>
              </a:path>
              <a:path w="43189" h="24133" stroke="0" extrusionOk="0">
                <a:moveTo>
                  <a:pt x="-1" y="20924"/>
                </a:moveTo>
                <a:cubicBezTo>
                  <a:pt x="364" y="9264"/>
                  <a:pt x="9922" y="-1"/>
                  <a:pt x="21589" y="0"/>
                </a:cubicBezTo>
                <a:cubicBezTo>
                  <a:pt x="33518" y="0"/>
                  <a:pt x="43189" y="9670"/>
                  <a:pt x="43189" y="21600"/>
                </a:cubicBezTo>
                <a:cubicBezTo>
                  <a:pt x="43189" y="22446"/>
                  <a:pt x="43139" y="23292"/>
                  <a:pt x="43039" y="24132"/>
                </a:cubicBezTo>
                <a:lnTo>
                  <a:pt x="21589" y="21600"/>
                </a:lnTo>
                <a:lnTo>
                  <a:pt x="-1" y="20924"/>
                </a:lnTo>
                <a:close/>
              </a:path>
            </a:pathLst>
          </a:custGeom>
          <a:noFill/>
          <a:ln w="12700" cap="rnd">
            <a:solidFill>
              <a:srgbClr val="063DE8"/>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34FE800-4396-AD47-847C-971DBAA9BE6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F19FEB3-A8BC-4747-A2F2-97B5D16276A6}" type="slidenum">
              <a:rPr lang="en-US" altLang="zh-TW" sz="1400" smtClean="0"/>
              <a:pPr>
                <a:spcBef>
                  <a:spcPct val="0"/>
                </a:spcBef>
                <a:buFontTx/>
                <a:buNone/>
              </a:pPr>
              <a:t>12</a:t>
            </a:fld>
            <a:endParaRPr lang="en-US" altLang="zh-TW" sz="1400"/>
          </a:p>
        </p:txBody>
      </p:sp>
      <p:sp>
        <p:nvSpPr>
          <p:cNvPr id="34818" name="Rectangle 2">
            <a:extLst>
              <a:ext uri="{FF2B5EF4-FFF2-40B4-BE49-F238E27FC236}">
                <a16:creationId xmlns:a16="http://schemas.microsoft.com/office/drawing/2014/main" id="{6AD4D151-F695-294B-A54A-66D3EA6EEC3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19" name="Rectangle 3">
            <a:extLst>
              <a:ext uri="{FF2B5EF4-FFF2-40B4-BE49-F238E27FC236}">
                <a16:creationId xmlns:a16="http://schemas.microsoft.com/office/drawing/2014/main" id="{23B5EF24-14E4-2941-BEC2-C7D8D776612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5844" name="Rectangle 4">
            <a:extLst>
              <a:ext uri="{FF2B5EF4-FFF2-40B4-BE49-F238E27FC236}">
                <a16:creationId xmlns:a16="http://schemas.microsoft.com/office/drawing/2014/main" id="{8F21162D-2B8F-744A-8C51-56740DC1F7DC}"/>
              </a:ext>
            </a:extLst>
          </p:cNvPr>
          <p:cNvSpPr>
            <a:spLocks noGrp="1" noChangeArrowheads="1"/>
          </p:cNvSpPr>
          <p:nvPr>
            <p:ph type="title"/>
          </p:nvPr>
        </p:nvSpPr>
        <p:spPr>
          <a:xfrm>
            <a:off x="838200" y="0"/>
            <a:ext cx="7772400" cy="1104900"/>
          </a:xfrm>
        </p:spPr>
        <p:txBody>
          <a:bodyPr lIns="90488" tIns="44450" rIns="90488" bIns="44450"/>
          <a:lstStyle/>
          <a:p>
            <a:pPr eaLnBrk="1" hangingPunct="1">
              <a:defRPr/>
            </a:pPr>
            <a:r>
              <a:rPr lang="en-US" altLang="zh-TW" sz="3600"/>
              <a:t>Heap File Using a Page Directory</a:t>
            </a:r>
          </a:p>
        </p:txBody>
      </p:sp>
      <p:sp>
        <p:nvSpPr>
          <p:cNvPr id="34821" name="Rectangle 5">
            <a:extLst>
              <a:ext uri="{FF2B5EF4-FFF2-40B4-BE49-F238E27FC236}">
                <a16:creationId xmlns:a16="http://schemas.microsoft.com/office/drawing/2014/main" id="{30DF9980-226B-964F-BC31-19ED40C20912}"/>
              </a:ext>
            </a:extLst>
          </p:cNvPr>
          <p:cNvSpPr>
            <a:spLocks noGrp="1" noChangeArrowheads="1"/>
          </p:cNvSpPr>
          <p:nvPr>
            <p:ph type="body" idx="1"/>
          </p:nvPr>
        </p:nvSpPr>
        <p:spPr>
          <a:xfrm>
            <a:off x="762000" y="4267200"/>
            <a:ext cx="7772400" cy="2438400"/>
          </a:xfrm>
          <a:noFill/>
        </p:spPr>
        <p:txBody>
          <a:bodyPr lIns="90488" tIns="44450" rIns="90488" bIns="44450"/>
          <a:lstStyle/>
          <a:p>
            <a:pPr eaLnBrk="1" hangingPunct="1"/>
            <a:r>
              <a:rPr lang="en-US" altLang="zh-TW" sz="2800"/>
              <a:t>The entry for a page can include the number of free bytes on the page.</a:t>
            </a:r>
          </a:p>
          <a:p>
            <a:pPr eaLnBrk="1" hangingPunct="1"/>
            <a:r>
              <a:rPr lang="en-US" altLang="zh-TW" sz="2800"/>
              <a:t>The directory is a collection of pages; linked list implementation is just one alternative.</a:t>
            </a:r>
          </a:p>
          <a:p>
            <a:pPr lvl="1" eaLnBrk="1" hangingPunct="1">
              <a:buSzPct val="75000"/>
            </a:pPr>
            <a:r>
              <a:rPr lang="en-US" altLang="zh-TW" sz="2400" i="1">
                <a:solidFill>
                  <a:schemeClr val="accent2"/>
                </a:solidFill>
              </a:rPr>
              <a:t>Much smaller than linked list of all HF pages</a:t>
            </a:r>
            <a:r>
              <a:rPr lang="en-US" altLang="zh-TW" sz="2400">
                <a:solidFill>
                  <a:schemeClr val="accent2"/>
                </a:solidFill>
              </a:rPr>
              <a:t>!</a:t>
            </a:r>
          </a:p>
        </p:txBody>
      </p:sp>
      <p:grpSp>
        <p:nvGrpSpPr>
          <p:cNvPr id="34822" name="Group 7">
            <a:extLst>
              <a:ext uri="{FF2B5EF4-FFF2-40B4-BE49-F238E27FC236}">
                <a16:creationId xmlns:a16="http://schemas.microsoft.com/office/drawing/2014/main" id="{6EDEDC32-CE67-884E-B9EA-A6BFA82042B4}"/>
              </a:ext>
            </a:extLst>
          </p:cNvPr>
          <p:cNvGrpSpPr>
            <a:grpSpLocks/>
          </p:cNvGrpSpPr>
          <p:nvPr/>
        </p:nvGrpSpPr>
        <p:grpSpPr bwMode="auto">
          <a:xfrm>
            <a:off x="3276600" y="1441450"/>
            <a:ext cx="977900" cy="685800"/>
            <a:chOff x="2068" y="912"/>
            <a:chExt cx="616" cy="432"/>
          </a:xfrm>
        </p:grpSpPr>
        <p:sp>
          <p:nvSpPr>
            <p:cNvPr id="34852" name="Rectangle 8">
              <a:extLst>
                <a:ext uri="{FF2B5EF4-FFF2-40B4-BE49-F238E27FC236}">
                  <a16:creationId xmlns:a16="http://schemas.microsoft.com/office/drawing/2014/main" id="{A857F36C-B208-204B-823F-82EC8325198D}"/>
                </a:ext>
              </a:extLst>
            </p:cNvPr>
            <p:cNvSpPr>
              <a:spLocks noChangeArrowheads="1"/>
            </p:cNvSpPr>
            <p:nvPr/>
          </p:nvSpPr>
          <p:spPr bwMode="auto">
            <a:xfrm>
              <a:off x="2068" y="916"/>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3" name="Rectangle 9">
              <a:extLst>
                <a:ext uri="{FF2B5EF4-FFF2-40B4-BE49-F238E27FC236}">
                  <a16:creationId xmlns:a16="http://schemas.microsoft.com/office/drawing/2014/main" id="{7FAA9716-EE9F-3D46-8413-293EF9DFD4FF}"/>
                </a:ext>
              </a:extLst>
            </p:cNvPr>
            <p:cNvSpPr>
              <a:spLocks noChangeArrowheads="1"/>
            </p:cNvSpPr>
            <p:nvPr/>
          </p:nvSpPr>
          <p:spPr bwMode="auto">
            <a:xfrm>
              <a:off x="2068" y="1024"/>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4" name="Rectangle 10">
              <a:extLst>
                <a:ext uri="{FF2B5EF4-FFF2-40B4-BE49-F238E27FC236}">
                  <a16:creationId xmlns:a16="http://schemas.microsoft.com/office/drawing/2014/main" id="{C4AC8117-D42F-BF46-AF95-12A828728C32}"/>
                </a:ext>
              </a:extLst>
            </p:cNvPr>
            <p:cNvSpPr>
              <a:spLocks noChangeArrowheads="1"/>
            </p:cNvSpPr>
            <p:nvPr/>
          </p:nvSpPr>
          <p:spPr bwMode="auto">
            <a:xfrm>
              <a:off x="2068" y="113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5" name="Rectangle 11">
              <a:extLst>
                <a:ext uri="{FF2B5EF4-FFF2-40B4-BE49-F238E27FC236}">
                  <a16:creationId xmlns:a16="http://schemas.microsoft.com/office/drawing/2014/main" id="{75C3F4B8-F9D0-7245-9EE1-F4E535220D44}"/>
                </a:ext>
              </a:extLst>
            </p:cNvPr>
            <p:cNvSpPr>
              <a:spLocks noChangeArrowheads="1"/>
            </p:cNvSpPr>
            <p:nvPr/>
          </p:nvSpPr>
          <p:spPr bwMode="auto">
            <a:xfrm>
              <a:off x="2068" y="124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6" name="Line 12">
              <a:extLst>
                <a:ext uri="{FF2B5EF4-FFF2-40B4-BE49-F238E27FC236}">
                  <a16:creationId xmlns:a16="http://schemas.microsoft.com/office/drawing/2014/main" id="{46998DC4-AC53-D647-8351-2CFA7C9C2D5D}"/>
                </a:ext>
              </a:extLst>
            </p:cNvPr>
            <p:cNvSpPr>
              <a:spLocks noChangeShapeType="1"/>
            </p:cNvSpPr>
            <p:nvPr/>
          </p:nvSpPr>
          <p:spPr bwMode="auto">
            <a:xfrm>
              <a:off x="2259"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13">
              <a:extLst>
                <a:ext uri="{FF2B5EF4-FFF2-40B4-BE49-F238E27FC236}">
                  <a16:creationId xmlns:a16="http://schemas.microsoft.com/office/drawing/2014/main" id="{B21F9134-46B9-134D-A9EC-5A9821A06604}"/>
                </a:ext>
              </a:extLst>
            </p:cNvPr>
            <p:cNvSpPr>
              <a:spLocks noChangeShapeType="1"/>
            </p:cNvSpPr>
            <p:nvPr/>
          </p:nvSpPr>
          <p:spPr bwMode="auto">
            <a:xfrm>
              <a:off x="2493" y="912"/>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3" name="Group 14">
            <a:extLst>
              <a:ext uri="{FF2B5EF4-FFF2-40B4-BE49-F238E27FC236}">
                <a16:creationId xmlns:a16="http://schemas.microsoft.com/office/drawing/2014/main" id="{A0B682C6-BC93-6E4C-847E-C2F08990583C}"/>
              </a:ext>
            </a:extLst>
          </p:cNvPr>
          <p:cNvGrpSpPr>
            <a:grpSpLocks/>
          </p:cNvGrpSpPr>
          <p:nvPr/>
        </p:nvGrpSpPr>
        <p:grpSpPr bwMode="auto">
          <a:xfrm>
            <a:off x="3276600" y="2279650"/>
            <a:ext cx="977900" cy="685800"/>
            <a:chOff x="2068" y="1440"/>
            <a:chExt cx="616" cy="432"/>
          </a:xfrm>
        </p:grpSpPr>
        <p:sp>
          <p:nvSpPr>
            <p:cNvPr id="34846" name="Rectangle 15">
              <a:extLst>
                <a:ext uri="{FF2B5EF4-FFF2-40B4-BE49-F238E27FC236}">
                  <a16:creationId xmlns:a16="http://schemas.microsoft.com/office/drawing/2014/main" id="{8931601D-8811-FE49-9A9B-FF9E4C7E03A3}"/>
                </a:ext>
              </a:extLst>
            </p:cNvPr>
            <p:cNvSpPr>
              <a:spLocks noChangeArrowheads="1"/>
            </p:cNvSpPr>
            <p:nvPr/>
          </p:nvSpPr>
          <p:spPr bwMode="auto">
            <a:xfrm>
              <a:off x="2068" y="1444"/>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7" name="Rectangle 16">
              <a:extLst>
                <a:ext uri="{FF2B5EF4-FFF2-40B4-BE49-F238E27FC236}">
                  <a16:creationId xmlns:a16="http://schemas.microsoft.com/office/drawing/2014/main" id="{989E070D-DCD3-B640-9A8F-C21B33D921DD}"/>
                </a:ext>
              </a:extLst>
            </p:cNvPr>
            <p:cNvSpPr>
              <a:spLocks noChangeArrowheads="1"/>
            </p:cNvSpPr>
            <p:nvPr/>
          </p:nvSpPr>
          <p:spPr bwMode="auto">
            <a:xfrm>
              <a:off x="2068" y="155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8" name="Rectangle 17">
              <a:extLst>
                <a:ext uri="{FF2B5EF4-FFF2-40B4-BE49-F238E27FC236}">
                  <a16:creationId xmlns:a16="http://schemas.microsoft.com/office/drawing/2014/main" id="{FD06B98D-7DB1-E641-8ABE-B6DBE62A8EA2}"/>
                </a:ext>
              </a:extLst>
            </p:cNvPr>
            <p:cNvSpPr>
              <a:spLocks noChangeArrowheads="1"/>
            </p:cNvSpPr>
            <p:nvPr/>
          </p:nvSpPr>
          <p:spPr bwMode="auto">
            <a:xfrm>
              <a:off x="2068" y="166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9" name="Rectangle 18">
              <a:extLst>
                <a:ext uri="{FF2B5EF4-FFF2-40B4-BE49-F238E27FC236}">
                  <a16:creationId xmlns:a16="http://schemas.microsoft.com/office/drawing/2014/main" id="{D88F91F5-0BC3-0348-8F3F-4641EB1695DE}"/>
                </a:ext>
              </a:extLst>
            </p:cNvPr>
            <p:cNvSpPr>
              <a:spLocks noChangeArrowheads="1"/>
            </p:cNvSpPr>
            <p:nvPr/>
          </p:nvSpPr>
          <p:spPr bwMode="auto">
            <a:xfrm>
              <a:off x="2068" y="1768"/>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50" name="Line 19">
              <a:extLst>
                <a:ext uri="{FF2B5EF4-FFF2-40B4-BE49-F238E27FC236}">
                  <a16:creationId xmlns:a16="http://schemas.microsoft.com/office/drawing/2014/main" id="{CC00024E-899B-3C42-897D-5013CA5A4760}"/>
                </a:ext>
              </a:extLst>
            </p:cNvPr>
            <p:cNvSpPr>
              <a:spLocks noChangeShapeType="1"/>
            </p:cNvSpPr>
            <p:nvPr/>
          </p:nvSpPr>
          <p:spPr bwMode="auto">
            <a:xfrm>
              <a:off x="2259"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20">
              <a:extLst>
                <a:ext uri="{FF2B5EF4-FFF2-40B4-BE49-F238E27FC236}">
                  <a16:creationId xmlns:a16="http://schemas.microsoft.com/office/drawing/2014/main" id="{359A8526-B792-AB44-BBAC-E8461E831D16}"/>
                </a:ext>
              </a:extLst>
            </p:cNvPr>
            <p:cNvSpPr>
              <a:spLocks noChangeShapeType="1"/>
            </p:cNvSpPr>
            <p:nvPr/>
          </p:nvSpPr>
          <p:spPr bwMode="auto">
            <a:xfrm>
              <a:off x="2493" y="1440"/>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4" name="Group 21">
            <a:extLst>
              <a:ext uri="{FF2B5EF4-FFF2-40B4-BE49-F238E27FC236}">
                <a16:creationId xmlns:a16="http://schemas.microsoft.com/office/drawing/2014/main" id="{90CEC4D2-C910-FF4E-AA62-9113849455AF}"/>
              </a:ext>
            </a:extLst>
          </p:cNvPr>
          <p:cNvGrpSpPr>
            <a:grpSpLocks/>
          </p:cNvGrpSpPr>
          <p:nvPr/>
        </p:nvGrpSpPr>
        <p:grpSpPr bwMode="auto">
          <a:xfrm>
            <a:off x="3276600" y="3124200"/>
            <a:ext cx="977900" cy="685800"/>
            <a:chOff x="2068" y="1968"/>
            <a:chExt cx="616" cy="432"/>
          </a:xfrm>
        </p:grpSpPr>
        <p:sp>
          <p:nvSpPr>
            <p:cNvPr id="34840" name="Rectangle 22">
              <a:extLst>
                <a:ext uri="{FF2B5EF4-FFF2-40B4-BE49-F238E27FC236}">
                  <a16:creationId xmlns:a16="http://schemas.microsoft.com/office/drawing/2014/main" id="{860889DF-8E18-6144-BC25-AF54F4648A75}"/>
                </a:ext>
              </a:extLst>
            </p:cNvPr>
            <p:cNvSpPr>
              <a:spLocks noChangeArrowheads="1"/>
            </p:cNvSpPr>
            <p:nvPr/>
          </p:nvSpPr>
          <p:spPr bwMode="auto">
            <a:xfrm>
              <a:off x="2068" y="1972"/>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1" name="Rectangle 23">
              <a:extLst>
                <a:ext uri="{FF2B5EF4-FFF2-40B4-BE49-F238E27FC236}">
                  <a16:creationId xmlns:a16="http://schemas.microsoft.com/office/drawing/2014/main" id="{722B14A9-A677-1644-BFA8-452D9D5C409F}"/>
                </a:ext>
              </a:extLst>
            </p:cNvPr>
            <p:cNvSpPr>
              <a:spLocks noChangeArrowheads="1"/>
            </p:cNvSpPr>
            <p:nvPr/>
          </p:nvSpPr>
          <p:spPr bwMode="auto">
            <a:xfrm>
              <a:off x="2068" y="2080"/>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2" name="Rectangle 24">
              <a:extLst>
                <a:ext uri="{FF2B5EF4-FFF2-40B4-BE49-F238E27FC236}">
                  <a16:creationId xmlns:a16="http://schemas.microsoft.com/office/drawing/2014/main" id="{7931E884-475E-C446-92F2-A1DC31288C13}"/>
                </a:ext>
              </a:extLst>
            </p:cNvPr>
            <p:cNvSpPr>
              <a:spLocks noChangeArrowheads="1"/>
            </p:cNvSpPr>
            <p:nvPr/>
          </p:nvSpPr>
          <p:spPr bwMode="auto">
            <a:xfrm>
              <a:off x="2068" y="2188"/>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3" name="Rectangle 25">
              <a:extLst>
                <a:ext uri="{FF2B5EF4-FFF2-40B4-BE49-F238E27FC236}">
                  <a16:creationId xmlns:a16="http://schemas.microsoft.com/office/drawing/2014/main" id="{75B1EF82-C7D1-EE48-8CCA-6C55D378A8F2}"/>
                </a:ext>
              </a:extLst>
            </p:cNvPr>
            <p:cNvSpPr>
              <a:spLocks noChangeArrowheads="1"/>
            </p:cNvSpPr>
            <p:nvPr/>
          </p:nvSpPr>
          <p:spPr bwMode="auto">
            <a:xfrm>
              <a:off x="2068" y="2296"/>
              <a:ext cx="616" cy="100"/>
            </a:xfrm>
            <a:prstGeom prst="rect">
              <a:avLst/>
            </a:prstGeom>
            <a:solidFill>
              <a:srgbClr val="9966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4844" name="Line 26">
              <a:extLst>
                <a:ext uri="{FF2B5EF4-FFF2-40B4-BE49-F238E27FC236}">
                  <a16:creationId xmlns:a16="http://schemas.microsoft.com/office/drawing/2014/main" id="{D7E41E0E-C193-1E44-B389-164BE0F6CEDB}"/>
                </a:ext>
              </a:extLst>
            </p:cNvPr>
            <p:cNvSpPr>
              <a:spLocks noChangeShapeType="1"/>
            </p:cNvSpPr>
            <p:nvPr/>
          </p:nvSpPr>
          <p:spPr bwMode="auto">
            <a:xfrm>
              <a:off x="2259"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27">
              <a:extLst>
                <a:ext uri="{FF2B5EF4-FFF2-40B4-BE49-F238E27FC236}">
                  <a16:creationId xmlns:a16="http://schemas.microsoft.com/office/drawing/2014/main" id="{D978CDDC-9CA5-124B-B625-1F8D62F5DD3E}"/>
                </a:ext>
              </a:extLst>
            </p:cNvPr>
            <p:cNvSpPr>
              <a:spLocks noChangeShapeType="1"/>
            </p:cNvSpPr>
            <p:nvPr/>
          </p:nvSpPr>
          <p:spPr bwMode="auto">
            <a:xfrm>
              <a:off x="2493" y="1968"/>
              <a:ext cx="0" cy="4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5" name="Rectangle 28">
            <a:extLst>
              <a:ext uri="{FF2B5EF4-FFF2-40B4-BE49-F238E27FC236}">
                <a16:creationId xmlns:a16="http://schemas.microsoft.com/office/drawing/2014/main" id="{D58EF589-1A1F-3841-927A-DE43CD734B88}"/>
              </a:ext>
            </a:extLst>
          </p:cNvPr>
          <p:cNvSpPr>
            <a:spLocks noChangeArrowheads="1"/>
          </p:cNvSpPr>
          <p:nvPr/>
        </p:nvSpPr>
        <p:spPr bwMode="auto">
          <a:xfrm>
            <a:off x="5507038" y="11430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 </a:t>
            </a:r>
          </a:p>
          <a:p>
            <a:pPr>
              <a:spcBef>
                <a:spcPct val="0"/>
              </a:spcBef>
              <a:buFontTx/>
              <a:buNone/>
            </a:pPr>
            <a:r>
              <a:rPr kumimoji="0" lang="en-US" altLang="en-US" sz="1800">
                <a:solidFill>
                  <a:schemeClr val="tx2"/>
                </a:solidFill>
                <a:latin typeface="Book Antiqua" panose="02040602050305030304" pitchFamily="18" charset="0"/>
              </a:rPr>
              <a:t>Page 1</a:t>
            </a:r>
          </a:p>
        </p:txBody>
      </p:sp>
      <p:sp>
        <p:nvSpPr>
          <p:cNvPr id="34826" name="Rectangle 29">
            <a:extLst>
              <a:ext uri="{FF2B5EF4-FFF2-40B4-BE49-F238E27FC236}">
                <a16:creationId xmlns:a16="http://schemas.microsoft.com/office/drawing/2014/main" id="{14ED7E90-67F1-7F4D-878D-D073711A365A}"/>
              </a:ext>
            </a:extLst>
          </p:cNvPr>
          <p:cNvSpPr>
            <a:spLocks noChangeArrowheads="1"/>
          </p:cNvSpPr>
          <p:nvPr/>
        </p:nvSpPr>
        <p:spPr bwMode="auto">
          <a:xfrm>
            <a:off x="5486400" y="20574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 2</a:t>
            </a:r>
          </a:p>
        </p:txBody>
      </p:sp>
      <p:sp>
        <p:nvSpPr>
          <p:cNvPr id="34827" name="Rectangle 30">
            <a:extLst>
              <a:ext uri="{FF2B5EF4-FFF2-40B4-BE49-F238E27FC236}">
                <a16:creationId xmlns:a16="http://schemas.microsoft.com/office/drawing/2014/main" id="{77CBCC7B-D7FD-E440-843B-CBC0499789CF}"/>
              </a:ext>
            </a:extLst>
          </p:cNvPr>
          <p:cNvSpPr>
            <a:spLocks noChangeArrowheads="1"/>
          </p:cNvSpPr>
          <p:nvPr/>
        </p:nvSpPr>
        <p:spPr bwMode="auto">
          <a:xfrm>
            <a:off x="5486400" y="3429000"/>
            <a:ext cx="977900" cy="673100"/>
          </a:xfrm>
          <a:prstGeom prst="rect">
            <a:avLst/>
          </a:prstGeom>
          <a:solidFill>
            <a:schemeClr val="hlink"/>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Data</a:t>
            </a:r>
          </a:p>
          <a:p>
            <a:pPr>
              <a:spcBef>
                <a:spcPct val="0"/>
              </a:spcBef>
              <a:buFontTx/>
              <a:buNone/>
            </a:pPr>
            <a:r>
              <a:rPr kumimoji="0" lang="en-US" altLang="en-US" sz="1800">
                <a:solidFill>
                  <a:schemeClr val="tx2"/>
                </a:solidFill>
                <a:latin typeface="Book Antiqua" panose="02040602050305030304" pitchFamily="18" charset="0"/>
              </a:rPr>
              <a:t>Page N</a:t>
            </a:r>
          </a:p>
        </p:txBody>
      </p:sp>
      <p:sp>
        <p:nvSpPr>
          <p:cNvPr id="34828" name="Rectangle 34">
            <a:extLst>
              <a:ext uri="{FF2B5EF4-FFF2-40B4-BE49-F238E27FC236}">
                <a16:creationId xmlns:a16="http://schemas.microsoft.com/office/drawing/2014/main" id="{F79035A5-2746-B94F-BCF1-0B0F70CCE6D2}"/>
              </a:ext>
            </a:extLst>
          </p:cNvPr>
          <p:cNvSpPr>
            <a:spLocks noChangeArrowheads="1"/>
          </p:cNvSpPr>
          <p:nvPr/>
        </p:nvSpPr>
        <p:spPr bwMode="auto">
          <a:xfrm>
            <a:off x="2286000" y="1495425"/>
            <a:ext cx="942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b="1">
                <a:solidFill>
                  <a:srgbClr val="FF3300"/>
                </a:solidFill>
                <a:latin typeface="Book Antiqua" panose="02040602050305030304" pitchFamily="18" charset="0"/>
              </a:rPr>
              <a:t>Header</a:t>
            </a:r>
          </a:p>
          <a:p>
            <a:pPr>
              <a:spcBef>
                <a:spcPct val="0"/>
              </a:spcBef>
              <a:buFontTx/>
              <a:buNone/>
            </a:pPr>
            <a:r>
              <a:rPr kumimoji="0" lang="en-US" altLang="en-US" sz="1800" b="1">
                <a:solidFill>
                  <a:srgbClr val="FF3300"/>
                </a:solidFill>
                <a:latin typeface="Book Antiqua" panose="02040602050305030304" pitchFamily="18" charset="0"/>
              </a:rPr>
              <a:t>Page</a:t>
            </a:r>
          </a:p>
        </p:txBody>
      </p:sp>
      <p:sp>
        <p:nvSpPr>
          <p:cNvPr id="34829" name="Rectangle 35">
            <a:extLst>
              <a:ext uri="{FF2B5EF4-FFF2-40B4-BE49-F238E27FC236}">
                <a16:creationId xmlns:a16="http://schemas.microsoft.com/office/drawing/2014/main" id="{33B27065-C4EA-534B-A75F-0EADF231023C}"/>
              </a:ext>
            </a:extLst>
          </p:cNvPr>
          <p:cNvSpPr>
            <a:spLocks noChangeArrowheads="1"/>
          </p:cNvSpPr>
          <p:nvPr/>
        </p:nvSpPr>
        <p:spPr bwMode="auto">
          <a:xfrm>
            <a:off x="3198813" y="3857625"/>
            <a:ext cx="12779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FF3300"/>
                </a:solidFill>
                <a:latin typeface="Book Antiqua" panose="02040602050305030304" pitchFamily="18" charset="0"/>
              </a:rPr>
              <a:t>DIRECTORY</a:t>
            </a:r>
          </a:p>
        </p:txBody>
      </p:sp>
      <p:grpSp>
        <p:nvGrpSpPr>
          <p:cNvPr id="34830" name="Group 36">
            <a:extLst>
              <a:ext uri="{FF2B5EF4-FFF2-40B4-BE49-F238E27FC236}">
                <a16:creationId xmlns:a16="http://schemas.microsoft.com/office/drawing/2014/main" id="{FEDC0E30-0810-234A-84A3-85E31FBBA0FE}"/>
              </a:ext>
            </a:extLst>
          </p:cNvPr>
          <p:cNvGrpSpPr>
            <a:grpSpLocks/>
          </p:cNvGrpSpPr>
          <p:nvPr/>
        </p:nvGrpSpPr>
        <p:grpSpPr bwMode="auto">
          <a:xfrm>
            <a:off x="2914650" y="2055813"/>
            <a:ext cx="382588" cy="300037"/>
            <a:chOff x="1827" y="1299"/>
            <a:chExt cx="241" cy="189"/>
          </a:xfrm>
        </p:grpSpPr>
        <p:sp>
          <p:nvSpPr>
            <p:cNvPr id="34838" name="Arc 37">
              <a:extLst>
                <a:ext uri="{FF2B5EF4-FFF2-40B4-BE49-F238E27FC236}">
                  <a16:creationId xmlns:a16="http://schemas.microsoft.com/office/drawing/2014/main" id="{2DE1969F-4879-EB45-98F6-1A37D0C8CAB6}"/>
                </a:ext>
              </a:extLst>
            </p:cNvPr>
            <p:cNvSpPr>
              <a:spLocks/>
            </p:cNvSpPr>
            <p:nvPr/>
          </p:nvSpPr>
          <p:spPr bwMode="auto">
            <a:xfrm>
              <a:off x="1827" y="1299"/>
              <a:ext cx="240" cy="96"/>
            </a:xfrm>
            <a:custGeom>
              <a:avLst/>
              <a:gdLst>
                <a:gd name="T0" fmla="*/ 0 w 21589"/>
                <a:gd name="T1" fmla="*/ 0 h 21600"/>
                <a:gd name="T2" fmla="*/ 0 w 21589"/>
                <a:gd name="T3" fmla="*/ 0 h 21600"/>
                <a:gd name="T4" fmla="*/ 0 w 21589"/>
                <a:gd name="T5" fmla="*/ 0 h 21600"/>
                <a:gd name="T6" fmla="*/ 0 60000 65536"/>
                <a:gd name="T7" fmla="*/ 0 60000 65536"/>
                <a:gd name="T8" fmla="*/ 0 60000 65536"/>
              </a:gdLst>
              <a:ahLst/>
              <a:cxnLst>
                <a:cxn ang="T6">
                  <a:pos x="T0" y="T1"/>
                </a:cxn>
                <a:cxn ang="T7">
                  <a:pos x="T2" y="T3"/>
                </a:cxn>
                <a:cxn ang="T8">
                  <a:pos x="T4" y="T5"/>
                </a:cxn>
              </a:cxnLst>
              <a:rect l="0" t="0" r="r" b="b"/>
              <a:pathLst>
                <a:path w="21589" h="21600" fill="none" extrusionOk="0">
                  <a:moveTo>
                    <a:pt x="-1" y="20924"/>
                  </a:moveTo>
                  <a:cubicBezTo>
                    <a:pt x="363" y="9299"/>
                    <a:pt x="9867" y="48"/>
                    <a:pt x="21499" y="0"/>
                  </a:cubicBezTo>
                </a:path>
                <a:path w="21589" h="21600" stroke="0" extrusionOk="0">
                  <a:moveTo>
                    <a:pt x="-1" y="20924"/>
                  </a:moveTo>
                  <a:cubicBezTo>
                    <a:pt x="363" y="9299"/>
                    <a:pt x="9867" y="48"/>
                    <a:pt x="21499" y="0"/>
                  </a:cubicBezTo>
                  <a:lnTo>
                    <a:pt x="21589" y="21600"/>
                  </a:lnTo>
                  <a:lnTo>
                    <a:pt x="-1" y="20924"/>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Arc 38">
              <a:extLst>
                <a:ext uri="{FF2B5EF4-FFF2-40B4-BE49-F238E27FC236}">
                  <a16:creationId xmlns:a16="http://schemas.microsoft.com/office/drawing/2014/main" id="{EC982E6D-9FDF-2043-85CD-DF1FB2B10452}"/>
                </a:ext>
              </a:extLst>
            </p:cNvPr>
            <p:cNvSpPr>
              <a:spLocks/>
            </p:cNvSpPr>
            <p:nvPr/>
          </p:nvSpPr>
          <p:spPr bwMode="auto">
            <a:xfrm>
              <a:off x="1828" y="1392"/>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1" name="Group 39">
            <a:extLst>
              <a:ext uri="{FF2B5EF4-FFF2-40B4-BE49-F238E27FC236}">
                <a16:creationId xmlns:a16="http://schemas.microsoft.com/office/drawing/2014/main" id="{1592C2D9-77B7-0A43-B812-D9236B25A460}"/>
              </a:ext>
            </a:extLst>
          </p:cNvPr>
          <p:cNvGrpSpPr>
            <a:grpSpLocks/>
          </p:cNvGrpSpPr>
          <p:nvPr/>
        </p:nvGrpSpPr>
        <p:grpSpPr bwMode="auto">
          <a:xfrm>
            <a:off x="2914650" y="2894013"/>
            <a:ext cx="382588" cy="300037"/>
            <a:chOff x="1827" y="1827"/>
            <a:chExt cx="241" cy="189"/>
          </a:xfrm>
        </p:grpSpPr>
        <p:sp>
          <p:nvSpPr>
            <p:cNvPr id="34836" name="Arc 40">
              <a:extLst>
                <a:ext uri="{FF2B5EF4-FFF2-40B4-BE49-F238E27FC236}">
                  <a16:creationId xmlns:a16="http://schemas.microsoft.com/office/drawing/2014/main" id="{941D376E-D3F0-B848-9F98-7A40C689332B}"/>
                </a:ext>
              </a:extLst>
            </p:cNvPr>
            <p:cNvSpPr>
              <a:spLocks/>
            </p:cNvSpPr>
            <p:nvPr/>
          </p:nvSpPr>
          <p:spPr bwMode="auto">
            <a:xfrm>
              <a:off x="1827" y="1827"/>
              <a:ext cx="240" cy="96"/>
            </a:xfrm>
            <a:custGeom>
              <a:avLst/>
              <a:gdLst>
                <a:gd name="T0" fmla="*/ 0 w 21589"/>
                <a:gd name="T1" fmla="*/ 0 h 21600"/>
                <a:gd name="T2" fmla="*/ 0 w 21589"/>
                <a:gd name="T3" fmla="*/ 0 h 21600"/>
                <a:gd name="T4" fmla="*/ 0 w 21589"/>
                <a:gd name="T5" fmla="*/ 0 h 21600"/>
                <a:gd name="T6" fmla="*/ 0 60000 65536"/>
                <a:gd name="T7" fmla="*/ 0 60000 65536"/>
                <a:gd name="T8" fmla="*/ 0 60000 65536"/>
              </a:gdLst>
              <a:ahLst/>
              <a:cxnLst>
                <a:cxn ang="T6">
                  <a:pos x="T0" y="T1"/>
                </a:cxn>
                <a:cxn ang="T7">
                  <a:pos x="T2" y="T3"/>
                </a:cxn>
                <a:cxn ang="T8">
                  <a:pos x="T4" y="T5"/>
                </a:cxn>
              </a:cxnLst>
              <a:rect l="0" t="0" r="r" b="b"/>
              <a:pathLst>
                <a:path w="21589" h="21600" fill="none" extrusionOk="0">
                  <a:moveTo>
                    <a:pt x="-1" y="20924"/>
                  </a:moveTo>
                  <a:cubicBezTo>
                    <a:pt x="363" y="9299"/>
                    <a:pt x="9867" y="48"/>
                    <a:pt x="21499" y="0"/>
                  </a:cubicBezTo>
                </a:path>
                <a:path w="21589" h="21600" stroke="0" extrusionOk="0">
                  <a:moveTo>
                    <a:pt x="-1" y="20924"/>
                  </a:moveTo>
                  <a:cubicBezTo>
                    <a:pt x="363" y="9299"/>
                    <a:pt x="9867" y="48"/>
                    <a:pt x="21499" y="0"/>
                  </a:cubicBezTo>
                  <a:lnTo>
                    <a:pt x="21589" y="21600"/>
                  </a:lnTo>
                  <a:lnTo>
                    <a:pt x="-1" y="20924"/>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Arc 41">
              <a:extLst>
                <a:ext uri="{FF2B5EF4-FFF2-40B4-BE49-F238E27FC236}">
                  <a16:creationId xmlns:a16="http://schemas.microsoft.com/office/drawing/2014/main" id="{5736B238-808B-6941-BE2D-E6279CC1013A}"/>
                </a:ext>
              </a:extLst>
            </p:cNvPr>
            <p:cNvSpPr>
              <a:spLocks/>
            </p:cNvSpPr>
            <p:nvPr/>
          </p:nvSpPr>
          <p:spPr bwMode="auto">
            <a:xfrm>
              <a:off x="1828" y="1920"/>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2"/>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32" name="Arc 42">
            <a:extLst>
              <a:ext uri="{FF2B5EF4-FFF2-40B4-BE49-F238E27FC236}">
                <a16:creationId xmlns:a16="http://schemas.microsoft.com/office/drawing/2014/main" id="{D90FC2B7-8FFA-2146-AD02-56540FC2F2BF}"/>
              </a:ext>
            </a:extLst>
          </p:cNvPr>
          <p:cNvSpPr>
            <a:spLocks/>
          </p:cNvSpPr>
          <p:nvPr/>
        </p:nvSpPr>
        <p:spPr bwMode="auto">
          <a:xfrm>
            <a:off x="3448050" y="1217613"/>
            <a:ext cx="2057400" cy="304800"/>
          </a:xfrm>
          <a:custGeom>
            <a:avLst/>
            <a:gdLst>
              <a:gd name="T0" fmla="*/ 0 w 21597"/>
              <a:gd name="T1" fmla="*/ 2147483646 h 21600"/>
              <a:gd name="T2" fmla="*/ 2147483646 w 21597"/>
              <a:gd name="T3" fmla="*/ 0 h 21600"/>
              <a:gd name="T4" fmla="*/ 2147483646 w 21597"/>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21262"/>
                </a:moveTo>
                <a:cubicBezTo>
                  <a:pt x="183" y="9473"/>
                  <a:pt x="9788" y="9"/>
                  <a:pt x="21580" y="0"/>
                </a:cubicBezTo>
              </a:path>
              <a:path w="21597" h="21600" stroke="0" extrusionOk="0">
                <a:moveTo>
                  <a:pt x="-1" y="21262"/>
                </a:moveTo>
                <a:cubicBezTo>
                  <a:pt x="183" y="9473"/>
                  <a:pt x="9788" y="9"/>
                  <a:pt x="21580" y="0"/>
                </a:cubicBezTo>
                <a:lnTo>
                  <a:pt x="21597" y="21600"/>
                </a:lnTo>
                <a:lnTo>
                  <a:pt x="-1" y="21262"/>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Arc 43">
            <a:extLst>
              <a:ext uri="{FF2B5EF4-FFF2-40B4-BE49-F238E27FC236}">
                <a16:creationId xmlns:a16="http://schemas.microsoft.com/office/drawing/2014/main" id="{E39DE8AD-B876-D248-A71D-68858190FFB6}"/>
              </a:ext>
            </a:extLst>
          </p:cNvPr>
          <p:cNvSpPr>
            <a:spLocks/>
          </p:cNvSpPr>
          <p:nvPr/>
        </p:nvSpPr>
        <p:spPr bwMode="auto">
          <a:xfrm>
            <a:off x="3752850" y="1517650"/>
            <a:ext cx="1752600" cy="6096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Arc 44">
            <a:extLst>
              <a:ext uri="{FF2B5EF4-FFF2-40B4-BE49-F238E27FC236}">
                <a16:creationId xmlns:a16="http://schemas.microsoft.com/office/drawing/2014/main" id="{90B3D0B7-4577-5648-B188-B4199AB72E6E}"/>
              </a:ext>
            </a:extLst>
          </p:cNvPr>
          <p:cNvSpPr>
            <a:spLocks/>
          </p:cNvSpPr>
          <p:nvPr/>
        </p:nvSpPr>
        <p:spPr bwMode="auto">
          <a:xfrm>
            <a:off x="4133850" y="1517650"/>
            <a:ext cx="685800" cy="11430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accent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Arc 45">
            <a:extLst>
              <a:ext uri="{FF2B5EF4-FFF2-40B4-BE49-F238E27FC236}">
                <a16:creationId xmlns:a16="http://schemas.microsoft.com/office/drawing/2014/main" id="{2A69D519-877B-DE4B-B96B-33D40B6C0677}"/>
              </a:ext>
            </a:extLst>
          </p:cNvPr>
          <p:cNvSpPr>
            <a:spLocks/>
          </p:cNvSpPr>
          <p:nvPr/>
        </p:nvSpPr>
        <p:spPr bwMode="auto">
          <a:xfrm>
            <a:off x="4129088" y="3198813"/>
            <a:ext cx="1371600" cy="228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C410BDAD-A709-5B4F-86F2-AF237EE12D1F}"/>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8C6A421-B63C-0441-B464-1A75649B8B68}" type="slidenum">
              <a:rPr lang="en-US" altLang="zh-TW" sz="1400" smtClean="0"/>
              <a:pPr>
                <a:spcBef>
                  <a:spcPct val="0"/>
                </a:spcBef>
                <a:buFontTx/>
                <a:buNone/>
              </a:pPr>
              <a:t>13</a:t>
            </a:fld>
            <a:endParaRPr lang="en-US" altLang="zh-TW" sz="1400"/>
          </a:p>
        </p:txBody>
      </p:sp>
      <p:sp>
        <p:nvSpPr>
          <p:cNvPr id="36866" name="Rectangle 2">
            <a:extLst>
              <a:ext uri="{FF2B5EF4-FFF2-40B4-BE49-F238E27FC236}">
                <a16:creationId xmlns:a16="http://schemas.microsoft.com/office/drawing/2014/main" id="{0C3F9986-8CCE-1842-94B8-89ADBBD544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6867" name="Rectangle 3">
            <a:extLst>
              <a:ext uri="{FF2B5EF4-FFF2-40B4-BE49-F238E27FC236}">
                <a16:creationId xmlns:a16="http://schemas.microsoft.com/office/drawing/2014/main" id="{67F4E6F0-A5B0-C744-AB61-AB1E745EFD19}"/>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0" name="Rectangle 4">
            <a:extLst>
              <a:ext uri="{FF2B5EF4-FFF2-40B4-BE49-F238E27FC236}">
                <a16:creationId xmlns:a16="http://schemas.microsoft.com/office/drawing/2014/main" id="{394CE681-E89F-7845-AD4A-1D3CA6F82327}"/>
              </a:ext>
            </a:extLst>
          </p:cNvPr>
          <p:cNvSpPr>
            <a:spLocks noGrp="1" noChangeArrowheads="1"/>
          </p:cNvSpPr>
          <p:nvPr>
            <p:ph type="title"/>
          </p:nvPr>
        </p:nvSpPr>
        <p:spPr>
          <a:xfrm>
            <a:off x="914400" y="533400"/>
            <a:ext cx="6629400" cy="533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dirty="0"/>
              <a:t>Indexes</a:t>
            </a:r>
          </a:p>
        </p:txBody>
      </p:sp>
      <p:sp>
        <p:nvSpPr>
          <p:cNvPr id="50181" name="Rectangle 5">
            <a:extLst>
              <a:ext uri="{FF2B5EF4-FFF2-40B4-BE49-F238E27FC236}">
                <a16:creationId xmlns:a16="http://schemas.microsoft.com/office/drawing/2014/main" id="{C553DF3C-3AFE-7448-B563-16925861B64F}"/>
              </a:ext>
            </a:extLst>
          </p:cNvPr>
          <p:cNvSpPr>
            <a:spLocks noGrp="1" noChangeArrowheads="1"/>
          </p:cNvSpPr>
          <p:nvPr>
            <p:ph type="body" idx="1"/>
          </p:nvPr>
        </p:nvSpPr>
        <p:spPr>
          <a:xfrm>
            <a:off x="609600" y="1219200"/>
            <a:ext cx="8382000" cy="4267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zh-TW" sz="2800"/>
              <a:t>An </a:t>
            </a:r>
            <a:r>
              <a:rPr lang="en-US" altLang="zh-TW" sz="2800" i="1" u="sng">
                <a:solidFill>
                  <a:schemeClr val="accent2"/>
                </a:solidFill>
              </a:rPr>
              <a:t>index </a:t>
            </a:r>
            <a:r>
              <a:rPr lang="en-US" altLang="zh-TW" sz="2800"/>
              <a:t>on a file speeds up selections on the </a:t>
            </a:r>
            <a:r>
              <a:rPr lang="en-US" altLang="zh-TW" sz="2800" i="1">
                <a:solidFill>
                  <a:schemeClr val="accent2"/>
                </a:solidFill>
              </a:rPr>
              <a:t>search key fields </a:t>
            </a:r>
            <a:r>
              <a:rPr lang="en-US" altLang="zh-TW" sz="2800"/>
              <a:t>for the index.</a:t>
            </a:r>
          </a:p>
          <a:p>
            <a:pPr lvl="1" eaLnBrk="1" hangingPunct="1">
              <a:lnSpc>
                <a:spcPct val="90000"/>
              </a:lnSpc>
              <a:buSzPct val="75000"/>
            </a:pPr>
            <a:r>
              <a:rPr lang="en-US" altLang="zh-TW"/>
              <a:t>Any subset of the fields of a relation can be the search key for an index on the relation.</a:t>
            </a:r>
          </a:p>
          <a:p>
            <a:pPr lvl="1" eaLnBrk="1" hangingPunct="1">
              <a:lnSpc>
                <a:spcPct val="90000"/>
              </a:lnSpc>
              <a:buSzPct val="75000"/>
            </a:pPr>
            <a:r>
              <a:rPr lang="en-US" altLang="zh-TW" i="1">
                <a:solidFill>
                  <a:schemeClr val="accent2"/>
                </a:solidFill>
              </a:rPr>
              <a:t>Search key </a:t>
            </a:r>
            <a:r>
              <a:rPr lang="en-US" altLang="zh-TW"/>
              <a:t>is </a:t>
            </a:r>
            <a:r>
              <a:rPr lang="en-US" altLang="zh-TW">
                <a:solidFill>
                  <a:schemeClr val="accent2"/>
                </a:solidFill>
              </a:rPr>
              <a:t>not</a:t>
            </a:r>
            <a:r>
              <a:rPr lang="en-US" altLang="zh-TW"/>
              <a:t> the same as </a:t>
            </a:r>
            <a:r>
              <a:rPr lang="en-US" altLang="zh-TW" i="1">
                <a:solidFill>
                  <a:schemeClr val="accent2"/>
                </a:solidFill>
              </a:rPr>
              <a:t>key</a:t>
            </a:r>
            <a:r>
              <a:rPr lang="en-US" altLang="zh-TW">
                <a:solidFill>
                  <a:schemeClr val="accent2"/>
                </a:solidFill>
              </a:rPr>
              <a:t> </a:t>
            </a:r>
            <a:r>
              <a:rPr lang="en-US" altLang="zh-TW"/>
              <a:t>(minimal set of fields that uniquely identify a record in a relation).</a:t>
            </a:r>
          </a:p>
          <a:p>
            <a:pPr eaLnBrk="1" hangingPunct="1">
              <a:lnSpc>
                <a:spcPct val="90000"/>
              </a:lnSpc>
            </a:pPr>
            <a:r>
              <a:rPr lang="en-US" altLang="zh-TW" sz="2800"/>
              <a:t>An index contains a collection of </a:t>
            </a:r>
            <a:r>
              <a:rPr lang="en-US" altLang="zh-TW" sz="2800" i="1">
                <a:solidFill>
                  <a:schemeClr val="accent2"/>
                </a:solidFill>
              </a:rPr>
              <a:t>data entries</a:t>
            </a:r>
            <a:endParaRPr lang="en-US" altLang="zh-TW" sz="2800"/>
          </a:p>
          <a:p>
            <a:pPr eaLnBrk="1" hangingPunct="1">
              <a:lnSpc>
                <a:spcPct val="90000"/>
              </a:lnSpc>
            </a:pPr>
            <a:r>
              <a:rPr lang="en-US" altLang="zh-TW" sz="2800"/>
              <a:t>A data entry is denoted as </a:t>
            </a:r>
            <a:r>
              <a:rPr lang="en-US" altLang="zh-TW" sz="2800" b="1"/>
              <a:t>k*, </a:t>
            </a:r>
            <a:r>
              <a:rPr lang="en-US" altLang="zh-TW" sz="2800"/>
              <a:t>where </a:t>
            </a:r>
            <a:r>
              <a:rPr lang="en-US" altLang="zh-TW" sz="2800" b="1"/>
              <a:t>k</a:t>
            </a:r>
            <a:r>
              <a:rPr lang="en-US" altLang="zh-TW" sz="2800"/>
              <a:t> is a search key value and </a:t>
            </a:r>
            <a:r>
              <a:rPr lang="en-US" altLang="zh-TW" sz="2800" b="1"/>
              <a:t>* </a:t>
            </a:r>
            <a:r>
              <a:rPr lang="en-US" altLang="zh-TW" sz="2800"/>
              <a:t>tells where to find the record containing </a:t>
            </a:r>
            <a:r>
              <a:rPr lang="en-US" altLang="zh-TW" sz="2800" b="1"/>
              <a:t>k</a:t>
            </a:r>
            <a:r>
              <a:rPr lang="en-US" altLang="zh-TW" sz="2800"/>
              <a:t> </a:t>
            </a:r>
          </a:p>
          <a:p>
            <a:pPr eaLnBrk="1" hangingPunct="1">
              <a:lnSpc>
                <a:spcPct val="90000"/>
              </a:lnSpc>
            </a:pPr>
            <a:r>
              <a:rPr lang="en-US" altLang="zh-TW" sz="2800"/>
              <a:t>Index must support efficient retrieval of all data entries </a:t>
            </a:r>
            <a:r>
              <a:rPr lang="en-US" altLang="zh-TW" sz="2800" b="1"/>
              <a:t>k* </a:t>
            </a:r>
            <a:r>
              <a:rPr lang="en-US" altLang="zh-TW" sz="2800"/>
              <a:t>with a given key value </a:t>
            </a:r>
            <a:r>
              <a:rPr lang="en-US" altLang="zh-TW" sz="2800" b="1"/>
              <a:t>k</a:t>
            </a:r>
            <a:endParaRPr lang="en-US" altLang="zh-TW" sz="2800"/>
          </a:p>
          <a:p>
            <a:pPr eaLnBrk="1" hangingPunct="1">
              <a:lnSpc>
                <a:spcPct val="90000"/>
              </a:lnSpc>
            </a:pPr>
            <a:r>
              <a:rPr lang="en-US" altLang="zh-TW" sz="2800"/>
              <a:t>Data entries can</a:t>
            </a:r>
            <a:r>
              <a:rPr lang="zh-TW" altLang="en-US" sz="2800"/>
              <a:t> </a:t>
            </a:r>
            <a:r>
              <a:rPr lang="en-US" altLang="zh-TW" sz="2800"/>
              <a:t>be</a:t>
            </a:r>
            <a:r>
              <a:rPr lang="zh-TW" altLang="en-US" sz="2800"/>
              <a:t> </a:t>
            </a:r>
            <a:r>
              <a:rPr lang="en-US" altLang="zh-TW" sz="2800"/>
              <a:t>arranged</a:t>
            </a:r>
            <a:r>
              <a:rPr lang="zh-TW" altLang="en-US" sz="2800"/>
              <a:t> </a:t>
            </a:r>
            <a:r>
              <a:rPr lang="en-US" altLang="zh-TW" sz="2800"/>
              <a:t>in</a:t>
            </a:r>
            <a:r>
              <a:rPr lang="zh-TW" altLang="en-US" sz="2800"/>
              <a:t> </a:t>
            </a:r>
            <a:r>
              <a:rPr lang="en-US" altLang="zh-TW" sz="2800"/>
              <a:t>a</a:t>
            </a:r>
            <a:r>
              <a:rPr lang="zh-TW" altLang="en-US" sz="2800"/>
              <a:t> </a:t>
            </a:r>
            <a:r>
              <a:rPr lang="en-US" altLang="zh-TW" sz="2800"/>
              <a:t>special</a:t>
            </a:r>
            <a:r>
              <a:rPr lang="zh-TW" altLang="en-US" sz="2800"/>
              <a:t> </a:t>
            </a:r>
            <a:r>
              <a:rPr lang="en-US" altLang="zh-TW" sz="2800"/>
              <a:t>structure.</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8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18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1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34806FE4-7D2E-DF4D-BA73-BD097C3FDDFE}"/>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1141AF-8B28-5846-8CD4-5A4F24FBFE75}" type="slidenum">
              <a:rPr lang="en-US" altLang="zh-TW" sz="1400" smtClean="0"/>
              <a:pPr>
                <a:spcBef>
                  <a:spcPct val="0"/>
                </a:spcBef>
                <a:buFontTx/>
                <a:buNone/>
              </a:pPr>
              <a:t>14</a:t>
            </a:fld>
            <a:endParaRPr lang="en-US" altLang="zh-TW" sz="1400"/>
          </a:p>
        </p:txBody>
      </p:sp>
      <p:sp>
        <p:nvSpPr>
          <p:cNvPr id="38914" name="Rectangle 2">
            <a:extLst>
              <a:ext uri="{FF2B5EF4-FFF2-40B4-BE49-F238E27FC236}">
                <a16:creationId xmlns:a16="http://schemas.microsoft.com/office/drawing/2014/main" id="{7D078B8E-CCF5-E546-BB05-711CF2DFABE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38915" name="Rectangle 3">
            <a:extLst>
              <a:ext uri="{FF2B5EF4-FFF2-40B4-BE49-F238E27FC236}">
                <a16:creationId xmlns:a16="http://schemas.microsoft.com/office/drawing/2014/main" id="{20EEE193-3B44-5C4F-B057-2B9E7840A6C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2228" name="Rectangle 4">
            <a:extLst>
              <a:ext uri="{FF2B5EF4-FFF2-40B4-BE49-F238E27FC236}">
                <a16:creationId xmlns:a16="http://schemas.microsoft.com/office/drawing/2014/main" id="{1DA43CC6-A31D-C847-8968-9C4A7495D20D}"/>
              </a:ext>
            </a:extLst>
          </p:cNvPr>
          <p:cNvSpPr>
            <a:spLocks noGrp="1" noChangeArrowheads="1"/>
          </p:cNvSpPr>
          <p:nvPr>
            <p:ph type="title"/>
          </p:nvPr>
        </p:nvSpPr>
        <p:spPr>
          <a:xfrm>
            <a:off x="762000" y="457200"/>
            <a:ext cx="7620000" cy="533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sz="3600" b="0"/>
              <a:t>Alternatives for Data Entry k* in Index</a:t>
            </a:r>
          </a:p>
        </p:txBody>
      </p:sp>
      <p:sp>
        <p:nvSpPr>
          <p:cNvPr id="52229" name="Rectangle 5">
            <a:extLst>
              <a:ext uri="{FF2B5EF4-FFF2-40B4-BE49-F238E27FC236}">
                <a16:creationId xmlns:a16="http://schemas.microsoft.com/office/drawing/2014/main" id="{232784A4-584B-BA45-BE99-36694EA62235}"/>
              </a:ext>
            </a:extLst>
          </p:cNvPr>
          <p:cNvSpPr>
            <a:spLocks noGrp="1" noChangeArrowheads="1"/>
          </p:cNvSpPr>
          <p:nvPr>
            <p:ph type="body" idx="1"/>
          </p:nvPr>
        </p:nvSpPr>
        <p:spPr>
          <a:xfrm>
            <a:off x="609600" y="1371600"/>
            <a:ext cx="8001000"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33400" indent="-533400" eaLnBrk="1" hangingPunct="1">
              <a:lnSpc>
                <a:spcPct val="90000"/>
              </a:lnSpc>
            </a:pPr>
            <a:r>
              <a:rPr lang="en-US" altLang="zh-TW" sz="2800"/>
              <a:t>Three alternatives:</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data record with search key value k&gt; (not often used)</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rid of data record with search key value k&gt; (often used)</a:t>
            </a:r>
          </a:p>
          <a:p>
            <a:pPr marL="914400" lvl="1" indent="-457200" eaLnBrk="1" hangingPunct="1">
              <a:lnSpc>
                <a:spcPct val="90000"/>
              </a:lnSpc>
              <a:buSzPct val="110000"/>
              <a:buFont typeface="Monotype Sorts" pitchFamily="2" charset="2"/>
              <a:buAutoNum type="arabicPeriod"/>
            </a:pPr>
            <a:r>
              <a:rPr lang="en-US" altLang="zh-TW" sz="2000">
                <a:solidFill>
                  <a:srgbClr val="CF0E30"/>
                </a:solidFill>
              </a:rPr>
              <a:t>&lt;k, list of rids of data records with search key value k&gt;</a:t>
            </a:r>
          </a:p>
          <a:p>
            <a:pPr marL="533400" indent="-533400" eaLnBrk="1" hangingPunct="1">
              <a:lnSpc>
                <a:spcPct val="90000"/>
              </a:lnSpc>
            </a:pPr>
            <a:r>
              <a:rPr lang="en-US" altLang="zh-TW" sz="2800"/>
              <a:t>Examples, assuming field ‘name’ is the search key</a:t>
            </a:r>
          </a:p>
          <a:p>
            <a:pPr marL="914400" lvl="1" indent="-457200" eaLnBrk="1" hangingPunct="1">
              <a:lnSpc>
                <a:spcPct val="90000"/>
              </a:lnSpc>
              <a:buFont typeface="Wingdings" pitchFamily="2" charset="2"/>
              <a:buAutoNum type="arabicPeriod"/>
            </a:pPr>
            <a:r>
              <a:rPr lang="en-US" altLang="zh-TW" sz="2000"/>
              <a:t>&lt;“Lin Wang”, (“Lin Wang”, 25, “12 First Street”, 26094359)&gt;</a:t>
            </a:r>
          </a:p>
          <a:p>
            <a:pPr marL="914400" lvl="1" indent="-457200" eaLnBrk="1" hangingPunct="1">
              <a:lnSpc>
                <a:spcPct val="90000"/>
              </a:lnSpc>
              <a:buFont typeface="Wingdings" pitchFamily="2" charset="2"/>
              <a:buAutoNum type="arabicPeriod"/>
            </a:pPr>
            <a:r>
              <a:rPr lang="en-US" altLang="zh-TW" sz="2000"/>
              <a:t>&lt;“Lin Wang”, 10101&gt; where 10101 is the rid of a record that contains “Lin Wang”</a:t>
            </a:r>
          </a:p>
          <a:p>
            <a:pPr marL="914400" lvl="1" indent="-457200" eaLnBrk="1" hangingPunct="1">
              <a:lnSpc>
                <a:spcPct val="90000"/>
              </a:lnSpc>
              <a:buFont typeface="Wingdings" pitchFamily="2" charset="2"/>
              <a:buAutoNum type="arabicPeriod"/>
            </a:pPr>
            <a:r>
              <a:rPr lang="en-US" altLang="zh-TW" sz="2000"/>
              <a:t>&lt;“Lin Wang”, 10101, 10111, 11010&gt; where 10101, 10111, 11010 are rid</a:t>
            </a:r>
            <a:r>
              <a:rPr lang="zh-TW" altLang="en-US" sz="2000"/>
              <a:t> </a:t>
            </a:r>
            <a:r>
              <a:rPr lang="en-US" altLang="zh-TW" sz="2000"/>
              <a:t>of</a:t>
            </a:r>
            <a:r>
              <a:rPr lang="zh-TW" altLang="en-US" sz="2000"/>
              <a:t> </a:t>
            </a:r>
            <a:r>
              <a:rPr lang="en-US" altLang="zh-TW" sz="2000"/>
              <a:t>records which all contain “Lin Wang”.</a:t>
            </a:r>
          </a:p>
          <a:p>
            <a:pPr marL="533400" indent="-533400" eaLnBrk="1" hangingPunct="1">
              <a:lnSpc>
                <a:spcPct val="90000"/>
              </a:lnSpc>
            </a:pPr>
            <a:r>
              <a:rPr lang="en-US" altLang="zh-TW" sz="2400"/>
              <a:t>Note: </a:t>
            </a:r>
          </a:p>
          <a:p>
            <a:pPr marL="914400" lvl="1" indent="-457200" eaLnBrk="1" hangingPunct="1">
              <a:lnSpc>
                <a:spcPct val="90000"/>
              </a:lnSpc>
            </a:pPr>
            <a:r>
              <a:rPr lang="en-US" altLang="zh-TW" sz="2000"/>
              <a:t>for alternative 1, data entries are actually data records.</a:t>
            </a:r>
          </a:p>
          <a:p>
            <a:pPr marL="914400" lvl="1" indent="-457200" eaLnBrk="1" hangingPunct="1">
              <a:lnSpc>
                <a:spcPct val="90000"/>
              </a:lnSpc>
            </a:pPr>
            <a:r>
              <a:rPr lang="en-US" altLang="zh-TW" sz="2000"/>
              <a:t>rid is record id</a:t>
            </a:r>
            <a:r>
              <a:rPr lang="en-US" altLang="zh-TW" sz="2000" b="1"/>
              <a:t> </a:t>
            </a:r>
          </a:p>
          <a:p>
            <a:pPr marL="533400" indent="-533400" eaLnBrk="1" hangingPunct="1">
              <a:lnSpc>
                <a:spcPct val="90000"/>
              </a:lnSpc>
              <a:buFont typeface="Wingdings" pitchFamily="2" charset="2"/>
              <a:buChar char="§"/>
            </a:pPr>
            <a:endParaRPr lang="zh-TW" altLang="en-US" sz="2800" b="1"/>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2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2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2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22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22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22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AF2EE308-1820-544A-9922-5B5AB57B8D4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C533DD0-3AAD-914A-92BD-F0F583D573D6}" type="slidenum">
              <a:rPr lang="en-US" altLang="zh-TW" sz="1400" smtClean="0"/>
              <a:pPr>
                <a:spcBef>
                  <a:spcPct val="0"/>
                </a:spcBef>
                <a:buFontTx/>
                <a:buNone/>
              </a:pPr>
              <a:t>15</a:t>
            </a:fld>
            <a:endParaRPr lang="en-US" altLang="zh-TW" sz="1400"/>
          </a:p>
        </p:txBody>
      </p:sp>
      <p:sp>
        <p:nvSpPr>
          <p:cNvPr id="40962" name="Rectangle 2">
            <a:extLst>
              <a:ext uri="{FF2B5EF4-FFF2-40B4-BE49-F238E27FC236}">
                <a16:creationId xmlns:a16="http://schemas.microsoft.com/office/drawing/2014/main" id="{0ECEFD2F-7278-2145-AA39-F07CD6A91D8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0963" name="Rectangle 3">
            <a:extLst>
              <a:ext uri="{FF2B5EF4-FFF2-40B4-BE49-F238E27FC236}">
                <a16:creationId xmlns:a16="http://schemas.microsoft.com/office/drawing/2014/main" id="{993026B8-772D-E541-80EE-1C3DB4A3153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4276" name="Rectangle 4">
            <a:extLst>
              <a:ext uri="{FF2B5EF4-FFF2-40B4-BE49-F238E27FC236}">
                <a16:creationId xmlns:a16="http://schemas.microsoft.com/office/drawing/2014/main" id="{0D1968FD-4F7E-584A-B1BE-B2D229594A75}"/>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a:t>
            </a:r>
          </a:p>
        </p:txBody>
      </p:sp>
      <p:sp>
        <p:nvSpPr>
          <p:cNvPr id="54277" name="Rectangle 5">
            <a:extLst>
              <a:ext uri="{FF2B5EF4-FFF2-40B4-BE49-F238E27FC236}">
                <a16:creationId xmlns:a16="http://schemas.microsoft.com/office/drawing/2014/main" id="{1BA61309-402F-DB4E-AF1F-C332B8967EF0}"/>
              </a:ext>
            </a:extLst>
          </p:cNvPr>
          <p:cNvSpPr>
            <a:spLocks noGrp="1" noChangeArrowheads="1"/>
          </p:cNvSpPr>
          <p:nvPr>
            <p:ph type="body" idx="1"/>
          </p:nvPr>
        </p:nvSpPr>
        <p:spPr>
          <a:xfrm>
            <a:off x="609600" y="1981200"/>
            <a:ext cx="8153400" cy="40767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zh-TW" sz="2800" i="1">
                <a:solidFill>
                  <a:schemeClr val="accent2"/>
                </a:solidFill>
              </a:rPr>
              <a:t>Primary</a:t>
            </a:r>
            <a:r>
              <a:rPr lang="en-US" altLang="zh-TW" sz="2800">
                <a:solidFill>
                  <a:schemeClr val="accent2"/>
                </a:solidFill>
              </a:rPr>
              <a:t> vs. </a:t>
            </a:r>
            <a:r>
              <a:rPr lang="en-US" altLang="zh-TW" sz="2800" i="1">
                <a:solidFill>
                  <a:schemeClr val="accent2"/>
                </a:solidFill>
              </a:rPr>
              <a:t>secondary</a:t>
            </a:r>
            <a:r>
              <a:rPr lang="en-US" altLang="zh-TW" sz="2800">
                <a:solidFill>
                  <a:schemeClr val="accent2"/>
                </a:solidFill>
              </a:rPr>
              <a:t>:  </a:t>
            </a:r>
            <a:r>
              <a:rPr lang="en-US" altLang="zh-TW" sz="2800"/>
              <a:t>If search key contains primary key, then called primary index, otherwise secondary.</a:t>
            </a:r>
          </a:p>
          <a:p>
            <a:pPr lvl="1" eaLnBrk="1" hangingPunct="1">
              <a:lnSpc>
                <a:spcPct val="90000"/>
              </a:lnSpc>
              <a:buSzPct val="75000"/>
            </a:pPr>
            <a:r>
              <a:rPr lang="en-US" altLang="zh-TW" sz="2400" i="1">
                <a:solidFill>
                  <a:schemeClr val="accent2"/>
                </a:solidFill>
              </a:rPr>
              <a:t>Unique</a:t>
            </a:r>
            <a:r>
              <a:rPr lang="en-US" altLang="zh-TW" sz="2400"/>
              <a:t> index:  Search key contains a candidate key.</a:t>
            </a:r>
          </a:p>
          <a:p>
            <a:pPr eaLnBrk="1" hangingPunct="1">
              <a:lnSpc>
                <a:spcPct val="90000"/>
              </a:lnSpc>
            </a:pPr>
            <a:r>
              <a:rPr lang="en-US" altLang="zh-TW" sz="2800" i="1">
                <a:solidFill>
                  <a:schemeClr val="accent2"/>
                </a:solidFill>
              </a:rPr>
              <a:t>Clustered</a:t>
            </a:r>
            <a:r>
              <a:rPr lang="en-US" altLang="zh-TW" sz="2800">
                <a:solidFill>
                  <a:schemeClr val="accent2"/>
                </a:solidFill>
              </a:rPr>
              <a:t> vs. </a:t>
            </a:r>
            <a:r>
              <a:rPr lang="en-US" altLang="zh-TW" sz="2800" i="1">
                <a:solidFill>
                  <a:schemeClr val="accent2"/>
                </a:solidFill>
              </a:rPr>
              <a:t>unclustered</a:t>
            </a:r>
            <a:r>
              <a:rPr lang="en-US" altLang="zh-TW" sz="2800">
                <a:solidFill>
                  <a:schemeClr val="accent2"/>
                </a:solidFill>
              </a:rPr>
              <a:t>:  </a:t>
            </a:r>
            <a:r>
              <a:rPr lang="en-US" altLang="zh-TW" sz="2800"/>
              <a:t>If order of data records is the same as, or `close to’, order of data entries, then called clustered index.</a:t>
            </a:r>
          </a:p>
          <a:p>
            <a:pPr lvl="1" eaLnBrk="1" hangingPunct="1">
              <a:lnSpc>
                <a:spcPct val="90000"/>
              </a:lnSpc>
              <a:buSzPct val="75000"/>
            </a:pPr>
            <a:r>
              <a:rPr lang="en-US" altLang="zh-TW" sz="2400"/>
              <a:t>A file can be clustered on at most one search key.</a:t>
            </a:r>
          </a:p>
          <a:p>
            <a:pPr lvl="1" eaLnBrk="1" hangingPunct="1">
              <a:lnSpc>
                <a:spcPct val="90000"/>
              </a:lnSpc>
              <a:buSzPct val="75000"/>
            </a:pPr>
            <a:r>
              <a:rPr lang="en-US" altLang="zh-TW" sz="2400"/>
              <a:t>Cost of retrieving data records through index varies </a:t>
            </a:r>
            <a:r>
              <a:rPr lang="en-US" altLang="zh-TW" sz="2400" i="1"/>
              <a:t>greatly </a:t>
            </a:r>
            <a:r>
              <a:rPr lang="en-US" altLang="zh-TW" sz="2400"/>
              <a:t>based on whether index is clustered or not!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BC0D72EF-62B4-6B47-AB04-387C52ACE90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EFB4258-11BC-A341-8C50-8F6E5A398128}" type="slidenum">
              <a:rPr lang="en-US" altLang="zh-TW" sz="1400" smtClean="0"/>
              <a:pPr>
                <a:spcBef>
                  <a:spcPct val="0"/>
                </a:spcBef>
                <a:buFontTx/>
                <a:buNone/>
              </a:pPr>
              <a:t>16</a:t>
            </a:fld>
            <a:endParaRPr lang="en-US" altLang="zh-TW" sz="1400"/>
          </a:p>
        </p:txBody>
      </p:sp>
      <p:sp>
        <p:nvSpPr>
          <p:cNvPr id="56322" name="Rectangle 2">
            <a:extLst>
              <a:ext uri="{FF2B5EF4-FFF2-40B4-BE49-F238E27FC236}">
                <a16:creationId xmlns:a16="http://schemas.microsoft.com/office/drawing/2014/main" id="{86C8E4BE-15F0-4A4A-8975-90A25A52F13C}"/>
              </a:ext>
            </a:extLst>
          </p:cNvPr>
          <p:cNvSpPr>
            <a:spLocks noGrp="1" noChangeArrowheads="1"/>
          </p:cNvSpPr>
          <p:nvPr>
            <p:ph type="title"/>
          </p:nvPr>
        </p:nvSpPr>
        <p:spPr>
          <a:xfrm>
            <a:off x="914400" y="609600"/>
            <a:ext cx="6629400" cy="533400"/>
          </a:xfrm>
        </p:spPr>
        <p:txBody>
          <a:bodyPr/>
          <a:lstStyle/>
          <a:p>
            <a:pPr eaLnBrk="1" hangingPunct="1">
              <a:defRPr/>
            </a:pPr>
            <a:r>
              <a:rPr lang="en-US" altLang="zh-TW"/>
              <a:t>Examples of Indexes</a:t>
            </a:r>
          </a:p>
        </p:txBody>
      </p:sp>
      <p:graphicFrame>
        <p:nvGraphicFramePr>
          <p:cNvPr id="56463" name="Group 143">
            <a:extLst>
              <a:ext uri="{FF2B5EF4-FFF2-40B4-BE49-F238E27FC236}">
                <a16:creationId xmlns:a16="http://schemas.microsoft.com/office/drawing/2014/main" id="{697DB04B-C817-B647-AD12-BA7AB7AB3C5A}"/>
              </a:ext>
            </a:extLst>
          </p:cNvPr>
          <p:cNvGraphicFramePr>
            <a:graphicFrameLocks noGrp="1"/>
          </p:cNvGraphicFramePr>
          <p:nvPr/>
        </p:nvGraphicFramePr>
        <p:xfrm>
          <a:off x="990600" y="15240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62" name="Group 142">
            <a:extLst>
              <a:ext uri="{FF2B5EF4-FFF2-40B4-BE49-F238E27FC236}">
                <a16:creationId xmlns:a16="http://schemas.microsoft.com/office/drawing/2014/main" id="{8189C64B-258E-274B-9A7F-0ABFA41A6766}"/>
              </a:ext>
            </a:extLst>
          </p:cNvPr>
          <p:cNvGraphicFramePr>
            <a:graphicFrameLocks noGrp="1"/>
          </p:cNvGraphicFramePr>
          <p:nvPr>
            <p:ph type="body" idx="1"/>
          </p:nvPr>
        </p:nvGraphicFramePr>
        <p:xfrm>
          <a:off x="990600" y="28194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 25,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61" name="Group 141">
            <a:extLst>
              <a:ext uri="{FF2B5EF4-FFF2-40B4-BE49-F238E27FC236}">
                <a16:creationId xmlns:a16="http://schemas.microsoft.com/office/drawing/2014/main" id="{15A7567A-A5B5-B04E-BC25-99ECB175DD03}"/>
              </a:ext>
            </a:extLst>
          </p:cNvPr>
          <p:cNvGraphicFramePr>
            <a:graphicFrameLocks noGrp="1"/>
          </p:cNvGraphicFramePr>
          <p:nvPr>
            <p:ph type="tbl" idx="1"/>
          </p:nvPr>
        </p:nvGraphicFramePr>
        <p:xfrm>
          <a:off x="9906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Cass,50,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44" name="Rectangle 36">
            <a:extLst>
              <a:ext uri="{FF2B5EF4-FFF2-40B4-BE49-F238E27FC236}">
                <a16:creationId xmlns:a16="http://schemas.microsoft.com/office/drawing/2014/main" id="{B1DF94D5-AC03-8D4B-91E2-E318FCD353FB}"/>
              </a:ext>
            </a:extLst>
          </p:cNvPr>
          <p:cNvSpPr>
            <a:spLocks noChangeArrowheads="1"/>
          </p:cNvSpPr>
          <p:nvPr/>
        </p:nvSpPr>
        <p:spPr bwMode="auto">
          <a:xfrm>
            <a:off x="914400" y="1371600"/>
            <a:ext cx="1676400" cy="3810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045" name="Text Box 37">
            <a:extLst>
              <a:ext uri="{FF2B5EF4-FFF2-40B4-BE49-F238E27FC236}">
                <a16:creationId xmlns:a16="http://schemas.microsoft.com/office/drawing/2014/main" id="{3DCEF84D-8AEB-194B-A6E4-E56C2F1C20B7}"/>
              </a:ext>
            </a:extLst>
          </p:cNvPr>
          <p:cNvSpPr txBox="1">
            <a:spLocks noChangeArrowheads="1"/>
          </p:cNvSpPr>
          <p:nvPr/>
        </p:nvSpPr>
        <p:spPr bwMode="auto">
          <a:xfrm>
            <a:off x="1143000" y="54102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800">
                <a:latin typeface="Arial" panose="020B0604020202020204" pitchFamily="34" charset="0"/>
              </a:rPr>
              <a:t>Heap file</a:t>
            </a:r>
          </a:p>
        </p:txBody>
      </p:sp>
      <p:graphicFrame>
        <p:nvGraphicFramePr>
          <p:cNvPr id="56460" name="Group 140">
            <a:extLst>
              <a:ext uri="{FF2B5EF4-FFF2-40B4-BE49-F238E27FC236}">
                <a16:creationId xmlns:a16="http://schemas.microsoft.com/office/drawing/2014/main" id="{A1ED8DA0-D7CF-3642-9FF4-3DE07C67357B}"/>
              </a:ext>
            </a:extLst>
          </p:cNvPr>
          <p:cNvGraphicFramePr>
            <a:graphicFrameLocks noGrp="1"/>
          </p:cNvGraphicFramePr>
          <p:nvPr/>
        </p:nvGraphicFramePr>
        <p:xfrm>
          <a:off x="6553200" y="1447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Ashby,25,3000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59" name="Group 139">
            <a:extLst>
              <a:ext uri="{FF2B5EF4-FFF2-40B4-BE49-F238E27FC236}">
                <a16:creationId xmlns:a16="http://schemas.microsoft.com/office/drawing/2014/main" id="{F0C0BF95-8098-BB4B-8E8F-BA0CFFC40284}"/>
              </a:ext>
            </a:extLst>
          </p:cNvPr>
          <p:cNvGraphicFramePr>
            <a:graphicFrameLocks noGrp="1"/>
          </p:cNvGraphicFramePr>
          <p:nvPr/>
        </p:nvGraphicFramePr>
        <p:xfrm>
          <a:off x="6553200" y="27432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458" name="Group 138">
            <a:extLst>
              <a:ext uri="{FF2B5EF4-FFF2-40B4-BE49-F238E27FC236}">
                <a16:creationId xmlns:a16="http://schemas.microsoft.com/office/drawing/2014/main" id="{D7395E45-B8FF-054B-89F9-0725115B5732}"/>
              </a:ext>
            </a:extLst>
          </p:cNvPr>
          <p:cNvGraphicFramePr>
            <a:graphicFrameLocks noGrp="1"/>
          </p:cNvGraphicFramePr>
          <p:nvPr/>
        </p:nvGraphicFramePr>
        <p:xfrm>
          <a:off x="65532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 50,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79" name="Rectangle 71">
            <a:extLst>
              <a:ext uri="{FF2B5EF4-FFF2-40B4-BE49-F238E27FC236}">
                <a16:creationId xmlns:a16="http://schemas.microsoft.com/office/drawing/2014/main" id="{15F3F993-A39C-0C44-B035-2A4090A432D5}"/>
              </a:ext>
            </a:extLst>
          </p:cNvPr>
          <p:cNvSpPr>
            <a:spLocks noChangeArrowheads="1"/>
          </p:cNvSpPr>
          <p:nvPr/>
        </p:nvSpPr>
        <p:spPr bwMode="auto">
          <a:xfrm>
            <a:off x="6400800" y="1219200"/>
            <a:ext cx="1828800" cy="403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080" name="Text Box 72">
            <a:extLst>
              <a:ext uri="{FF2B5EF4-FFF2-40B4-BE49-F238E27FC236}">
                <a16:creationId xmlns:a16="http://schemas.microsoft.com/office/drawing/2014/main" id="{7A98B1DE-E51E-9A4F-81D6-3E423C7B0147}"/>
              </a:ext>
            </a:extLst>
          </p:cNvPr>
          <p:cNvSpPr txBox="1">
            <a:spLocks noChangeArrowheads="1"/>
          </p:cNvSpPr>
          <p:nvPr/>
        </p:nvSpPr>
        <p:spPr bwMode="auto">
          <a:xfrm>
            <a:off x="6629400" y="5410200"/>
            <a:ext cx="127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800">
                <a:latin typeface="Arial" panose="020B0604020202020204" pitchFamily="34" charset="0"/>
              </a:rPr>
              <a:t>Sorted file </a:t>
            </a:r>
          </a:p>
          <a:p>
            <a:pPr>
              <a:spcBef>
                <a:spcPct val="0"/>
              </a:spcBef>
              <a:buFontTx/>
              <a:buNone/>
            </a:pPr>
            <a:endParaRPr kumimoji="0" lang="en-US" altLang="zh-TW" sz="1800">
              <a:latin typeface="Arial" panose="020B0604020202020204" pitchFamily="34" charset="0"/>
            </a:endParaRPr>
          </a:p>
        </p:txBody>
      </p:sp>
      <p:graphicFrame>
        <p:nvGraphicFramePr>
          <p:cNvPr id="56457" name="Group 137">
            <a:extLst>
              <a:ext uri="{FF2B5EF4-FFF2-40B4-BE49-F238E27FC236}">
                <a16:creationId xmlns:a16="http://schemas.microsoft.com/office/drawing/2014/main" id="{8838FFD8-9601-8347-B64A-30C4526B7649}"/>
              </a:ext>
            </a:extLst>
          </p:cNvPr>
          <p:cNvGraphicFramePr>
            <a:graphicFrameLocks noGrp="1"/>
          </p:cNvGraphicFramePr>
          <p:nvPr/>
        </p:nvGraphicFramePr>
        <p:xfrm>
          <a:off x="32004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Ashby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Basu</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Bristow</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Cass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6456" name="Group 136">
            <a:extLst>
              <a:ext uri="{FF2B5EF4-FFF2-40B4-BE49-F238E27FC236}">
                <a16:creationId xmlns:a16="http://schemas.microsoft.com/office/drawing/2014/main" id="{81346A74-70E2-024F-A900-4925DF8BC0F7}"/>
              </a:ext>
            </a:extLst>
          </p:cNvPr>
          <p:cNvGraphicFramePr>
            <a:graphicFrameLocks noGrp="1"/>
          </p:cNvGraphicFramePr>
          <p:nvPr/>
        </p:nvGraphicFramePr>
        <p:xfrm>
          <a:off x="3200400" y="28194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Daniels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Tracy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105" name="Rectangle 97">
            <a:extLst>
              <a:ext uri="{FF2B5EF4-FFF2-40B4-BE49-F238E27FC236}">
                <a16:creationId xmlns:a16="http://schemas.microsoft.com/office/drawing/2014/main" id="{D17386DC-0C33-584C-9C3F-3FDAC51B2556}"/>
              </a:ext>
            </a:extLst>
          </p:cNvPr>
          <p:cNvSpPr>
            <a:spLocks noChangeArrowheads="1"/>
          </p:cNvSpPr>
          <p:nvPr/>
        </p:nvSpPr>
        <p:spPr bwMode="auto">
          <a:xfrm>
            <a:off x="3124200" y="1295400"/>
            <a:ext cx="990600" cy="3810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106" name="Text Box 98">
            <a:extLst>
              <a:ext uri="{FF2B5EF4-FFF2-40B4-BE49-F238E27FC236}">
                <a16:creationId xmlns:a16="http://schemas.microsoft.com/office/drawing/2014/main" id="{FB6E75F5-FD74-1344-8096-D506B21ABFE2}"/>
              </a:ext>
            </a:extLst>
          </p:cNvPr>
          <p:cNvSpPr txBox="1">
            <a:spLocks noChangeArrowheads="1"/>
          </p:cNvSpPr>
          <p:nvPr/>
        </p:nvSpPr>
        <p:spPr bwMode="auto">
          <a:xfrm>
            <a:off x="2819400" y="5181600"/>
            <a:ext cx="1752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400">
                <a:latin typeface="Arial" panose="020B0604020202020204" pitchFamily="34" charset="0"/>
              </a:rPr>
              <a:t>Index on search key ‘name’</a:t>
            </a:r>
          </a:p>
          <a:p>
            <a:pPr>
              <a:spcBef>
                <a:spcPct val="0"/>
              </a:spcBef>
              <a:buFontTx/>
              <a:buNone/>
            </a:pPr>
            <a:r>
              <a:rPr kumimoji="0" lang="en-US" altLang="zh-TW" sz="1400" b="1">
                <a:latin typeface="Arial" panose="020B0604020202020204" pitchFamily="34" charset="0"/>
              </a:rPr>
              <a:t>Class: </a:t>
            </a:r>
            <a:r>
              <a:rPr kumimoji="0" lang="en-US" altLang="zh-TW" sz="1400">
                <a:solidFill>
                  <a:srgbClr val="CF0E30"/>
                </a:solidFill>
                <a:latin typeface="Arial" panose="020B0604020202020204" pitchFamily="34" charset="0"/>
              </a:rPr>
              <a:t>unclustered,</a:t>
            </a:r>
          </a:p>
          <a:p>
            <a:pPr>
              <a:spcBef>
                <a:spcPct val="0"/>
              </a:spcBef>
              <a:buFontTx/>
              <a:buNone/>
            </a:pPr>
            <a:r>
              <a:rPr kumimoji="0" lang="en-US" altLang="zh-TW" sz="1400">
                <a:solidFill>
                  <a:srgbClr val="CF0E30"/>
                </a:solidFill>
                <a:latin typeface="Arial" panose="020B0604020202020204" pitchFamily="34" charset="0"/>
              </a:rPr>
              <a:t>            primary</a:t>
            </a:r>
            <a:endParaRPr kumimoji="0" lang="en-US" altLang="zh-TW" sz="1400" b="1">
              <a:latin typeface="Arial" panose="020B0604020202020204" pitchFamily="34" charset="0"/>
            </a:endParaRPr>
          </a:p>
        </p:txBody>
      </p:sp>
      <p:graphicFrame>
        <p:nvGraphicFramePr>
          <p:cNvPr id="56455" name="Group 135">
            <a:extLst>
              <a:ext uri="{FF2B5EF4-FFF2-40B4-BE49-F238E27FC236}">
                <a16:creationId xmlns:a16="http://schemas.microsoft.com/office/drawing/2014/main" id="{560B78F0-5233-C841-9EC8-E13F7343C8BF}"/>
              </a:ext>
            </a:extLst>
          </p:cNvPr>
          <p:cNvGraphicFramePr>
            <a:graphicFrameLocks noGrp="1"/>
          </p:cNvGraphicFramePr>
          <p:nvPr/>
        </p:nvGraphicFramePr>
        <p:xfrm>
          <a:off x="48006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44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119" name="Line 111">
            <a:extLst>
              <a:ext uri="{FF2B5EF4-FFF2-40B4-BE49-F238E27FC236}">
                <a16:creationId xmlns:a16="http://schemas.microsoft.com/office/drawing/2014/main" id="{F4E37FE6-3D9E-0C46-8E08-AA58FF3187F9}"/>
              </a:ext>
            </a:extLst>
          </p:cNvPr>
          <p:cNvSpPr>
            <a:spLocks noChangeShapeType="1"/>
          </p:cNvSpPr>
          <p:nvPr/>
        </p:nvSpPr>
        <p:spPr bwMode="auto">
          <a:xfrm>
            <a:off x="5562600" y="1524000"/>
            <a:ext cx="990600" cy="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0" name="Line 112">
            <a:extLst>
              <a:ext uri="{FF2B5EF4-FFF2-40B4-BE49-F238E27FC236}">
                <a16:creationId xmlns:a16="http://schemas.microsoft.com/office/drawing/2014/main" id="{0CEEC430-94AC-D447-AC6B-08ED4743AC18}"/>
              </a:ext>
            </a:extLst>
          </p:cNvPr>
          <p:cNvSpPr>
            <a:spLocks noChangeShapeType="1"/>
          </p:cNvSpPr>
          <p:nvPr/>
        </p:nvSpPr>
        <p:spPr bwMode="auto">
          <a:xfrm>
            <a:off x="5562600" y="1828800"/>
            <a:ext cx="990600" cy="9906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1" name="Rectangle 113">
            <a:extLst>
              <a:ext uri="{FF2B5EF4-FFF2-40B4-BE49-F238E27FC236}">
                <a16:creationId xmlns:a16="http://schemas.microsoft.com/office/drawing/2014/main" id="{8E802B90-EBE7-4A46-9DAF-259D39121439}"/>
              </a:ext>
            </a:extLst>
          </p:cNvPr>
          <p:cNvSpPr>
            <a:spLocks noChangeArrowheads="1"/>
          </p:cNvSpPr>
          <p:nvPr/>
        </p:nvSpPr>
        <p:spPr bwMode="auto">
          <a:xfrm>
            <a:off x="4724400" y="1295400"/>
            <a:ext cx="990600"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3122" name="Text Box 114">
            <a:extLst>
              <a:ext uri="{FF2B5EF4-FFF2-40B4-BE49-F238E27FC236}">
                <a16:creationId xmlns:a16="http://schemas.microsoft.com/office/drawing/2014/main" id="{19CA5581-C387-1948-BE7C-59CE6DE61BCD}"/>
              </a:ext>
            </a:extLst>
          </p:cNvPr>
          <p:cNvSpPr txBox="1">
            <a:spLocks noChangeArrowheads="1"/>
          </p:cNvSpPr>
          <p:nvPr/>
        </p:nvSpPr>
        <p:spPr bwMode="auto">
          <a:xfrm>
            <a:off x="4572000" y="5181600"/>
            <a:ext cx="159226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400">
                <a:latin typeface="Arial" panose="020B0604020202020204" pitchFamily="34" charset="0"/>
              </a:rPr>
              <a:t>Index on search</a:t>
            </a:r>
          </a:p>
          <a:p>
            <a:pPr>
              <a:spcBef>
                <a:spcPct val="0"/>
              </a:spcBef>
              <a:buFontTx/>
              <a:buNone/>
            </a:pPr>
            <a:r>
              <a:rPr kumimoji="0" lang="en-US" altLang="zh-TW" sz="1400">
                <a:latin typeface="Arial" panose="020B0604020202020204" pitchFamily="34" charset="0"/>
              </a:rPr>
              <a:t>Key ‘age’</a:t>
            </a:r>
          </a:p>
          <a:p>
            <a:pPr>
              <a:spcBef>
                <a:spcPct val="0"/>
              </a:spcBef>
              <a:buFontTx/>
              <a:buNone/>
            </a:pPr>
            <a:r>
              <a:rPr kumimoji="0" lang="en-US" altLang="zh-TW" sz="1400" b="1">
                <a:latin typeface="Arial" panose="020B0604020202020204" pitchFamily="34" charset="0"/>
              </a:rPr>
              <a:t>Class: </a:t>
            </a:r>
            <a:r>
              <a:rPr kumimoji="0" lang="en-US" altLang="zh-TW" sz="1400">
                <a:solidFill>
                  <a:srgbClr val="CF0E30"/>
                </a:solidFill>
                <a:latin typeface="Arial" panose="020B0604020202020204" pitchFamily="34" charset="0"/>
              </a:rPr>
              <a:t>clustered</a:t>
            </a:r>
          </a:p>
          <a:p>
            <a:pPr>
              <a:spcBef>
                <a:spcPct val="0"/>
              </a:spcBef>
              <a:buFontTx/>
              <a:buNone/>
            </a:pPr>
            <a:r>
              <a:rPr kumimoji="0" lang="en-US" altLang="zh-TW" sz="1400">
                <a:solidFill>
                  <a:srgbClr val="CF0E30"/>
                </a:solidFill>
                <a:latin typeface="Arial" panose="020B0604020202020204" pitchFamily="34" charset="0"/>
              </a:rPr>
              <a:t>            secondary</a:t>
            </a:r>
            <a:endParaRPr kumimoji="0" lang="en-US" altLang="zh-TW" sz="1400" b="1">
              <a:latin typeface="Arial" panose="020B0604020202020204" pitchFamily="34" charset="0"/>
            </a:endParaRPr>
          </a:p>
        </p:txBody>
      </p:sp>
      <p:sp>
        <p:nvSpPr>
          <p:cNvPr id="43123" name="Text Box 115">
            <a:extLst>
              <a:ext uri="{FF2B5EF4-FFF2-40B4-BE49-F238E27FC236}">
                <a16:creationId xmlns:a16="http://schemas.microsoft.com/office/drawing/2014/main" id="{63837F6A-846E-4D4B-A2F8-41D63C192E62}"/>
              </a:ext>
            </a:extLst>
          </p:cNvPr>
          <p:cNvSpPr txBox="1">
            <a:spLocks noChangeArrowheads="1"/>
          </p:cNvSpPr>
          <p:nvPr/>
        </p:nvSpPr>
        <p:spPr bwMode="auto">
          <a:xfrm>
            <a:off x="2286000" y="6096000"/>
            <a:ext cx="2109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200">
                <a:solidFill>
                  <a:srgbClr val="063DE8"/>
                </a:solidFill>
                <a:latin typeface="Arial" panose="020B0604020202020204" pitchFamily="34" charset="0"/>
              </a:rPr>
              <a:t>This index uses alternative 2</a:t>
            </a:r>
          </a:p>
        </p:txBody>
      </p:sp>
      <p:sp>
        <p:nvSpPr>
          <p:cNvPr id="43124" name="Text Box 116">
            <a:extLst>
              <a:ext uri="{FF2B5EF4-FFF2-40B4-BE49-F238E27FC236}">
                <a16:creationId xmlns:a16="http://schemas.microsoft.com/office/drawing/2014/main" id="{16841216-9CD4-2646-9E0D-D9DC9018EB99}"/>
              </a:ext>
            </a:extLst>
          </p:cNvPr>
          <p:cNvSpPr txBox="1">
            <a:spLocks noChangeArrowheads="1"/>
          </p:cNvSpPr>
          <p:nvPr/>
        </p:nvSpPr>
        <p:spPr bwMode="auto">
          <a:xfrm>
            <a:off x="4572000" y="6096000"/>
            <a:ext cx="2109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solidFill>
                  <a:srgbClr val="063DE8"/>
                </a:solidFill>
                <a:latin typeface="Arial" panose="020B0604020202020204" pitchFamily="34" charset="0"/>
              </a:rPr>
              <a:t>This index uses alternative 2</a:t>
            </a:r>
          </a:p>
        </p:txBody>
      </p:sp>
      <p:sp>
        <p:nvSpPr>
          <p:cNvPr id="43125" name="Line 117">
            <a:extLst>
              <a:ext uri="{FF2B5EF4-FFF2-40B4-BE49-F238E27FC236}">
                <a16:creationId xmlns:a16="http://schemas.microsoft.com/office/drawing/2014/main" id="{E7D78106-1B4B-7D4B-95F0-6CCEF731B3FD}"/>
              </a:ext>
            </a:extLst>
          </p:cNvPr>
          <p:cNvSpPr>
            <a:spLocks noChangeShapeType="1"/>
          </p:cNvSpPr>
          <p:nvPr/>
        </p:nvSpPr>
        <p:spPr bwMode="auto">
          <a:xfrm flipH="1">
            <a:off x="2514600" y="1524000"/>
            <a:ext cx="7620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6" name="Line 118">
            <a:extLst>
              <a:ext uri="{FF2B5EF4-FFF2-40B4-BE49-F238E27FC236}">
                <a16:creationId xmlns:a16="http://schemas.microsoft.com/office/drawing/2014/main" id="{7A89FEB0-2171-5746-AE27-EC6E452CC6CA}"/>
              </a:ext>
            </a:extLst>
          </p:cNvPr>
          <p:cNvSpPr>
            <a:spLocks noChangeShapeType="1"/>
          </p:cNvSpPr>
          <p:nvPr/>
        </p:nvSpPr>
        <p:spPr bwMode="auto">
          <a:xfrm flipH="1">
            <a:off x="2514600" y="1828800"/>
            <a:ext cx="7620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7" name="Line 119">
            <a:extLst>
              <a:ext uri="{FF2B5EF4-FFF2-40B4-BE49-F238E27FC236}">
                <a16:creationId xmlns:a16="http://schemas.microsoft.com/office/drawing/2014/main" id="{1578CCE8-0F68-DA4A-B996-37B3A34FECBE}"/>
              </a:ext>
            </a:extLst>
          </p:cNvPr>
          <p:cNvSpPr>
            <a:spLocks noChangeShapeType="1"/>
          </p:cNvSpPr>
          <p:nvPr/>
        </p:nvSpPr>
        <p:spPr bwMode="auto">
          <a:xfrm flipH="1">
            <a:off x="2514600" y="2133600"/>
            <a:ext cx="685800" cy="1447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8" name="Line 120">
            <a:extLst>
              <a:ext uri="{FF2B5EF4-FFF2-40B4-BE49-F238E27FC236}">
                <a16:creationId xmlns:a16="http://schemas.microsoft.com/office/drawing/2014/main" id="{A01E7325-DE1C-1B4F-BEF1-C34462844B98}"/>
              </a:ext>
            </a:extLst>
          </p:cNvPr>
          <p:cNvSpPr>
            <a:spLocks noChangeShapeType="1"/>
          </p:cNvSpPr>
          <p:nvPr/>
        </p:nvSpPr>
        <p:spPr bwMode="auto">
          <a:xfrm flipH="1">
            <a:off x="2514600" y="2438400"/>
            <a:ext cx="762000" cy="18288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29" name="Line 121">
            <a:extLst>
              <a:ext uri="{FF2B5EF4-FFF2-40B4-BE49-F238E27FC236}">
                <a16:creationId xmlns:a16="http://schemas.microsoft.com/office/drawing/2014/main" id="{4DD2BBC6-410D-6F46-933A-EF225EA11721}"/>
              </a:ext>
            </a:extLst>
          </p:cNvPr>
          <p:cNvSpPr>
            <a:spLocks noChangeShapeType="1"/>
          </p:cNvSpPr>
          <p:nvPr/>
        </p:nvSpPr>
        <p:spPr bwMode="auto">
          <a:xfrm flipH="1">
            <a:off x="2514600" y="2971800"/>
            <a:ext cx="762000" cy="16002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0" name="Line 122">
            <a:extLst>
              <a:ext uri="{FF2B5EF4-FFF2-40B4-BE49-F238E27FC236}">
                <a16:creationId xmlns:a16="http://schemas.microsoft.com/office/drawing/2014/main" id="{F23375F5-70C9-2447-B0F7-F7F4A839E5B3}"/>
              </a:ext>
            </a:extLst>
          </p:cNvPr>
          <p:cNvSpPr>
            <a:spLocks noChangeShapeType="1"/>
          </p:cNvSpPr>
          <p:nvPr/>
        </p:nvSpPr>
        <p:spPr bwMode="auto">
          <a:xfrm flipH="1" flipV="1">
            <a:off x="2514600" y="1981200"/>
            <a:ext cx="762000" cy="1295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1" name="Line 123">
            <a:extLst>
              <a:ext uri="{FF2B5EF4-FFF2-40B4-BE49-F238E27FC236}">
                <a16:creationId xmlns:a16="http://schemas.microsoft.com/office/drawing/2014/main" id="{91F48E63-2E74-0D41-BBA3-2112CA3A6F8B}"/>
              </a:ext>
            </a:extLst>
          </p:cNvPr>
          <p:cNvSpPr>
            <a:spLocks noChangeShapeType="1"/>
          </p:cNvSpPr>
          <p:nvPr/>
        </p:nvSpPr>
        <p:spPr bwMode="auto">
          <a:xfrm flipH="1" flipV="1">
            <a:off x="2514600" y="1676400"/>
            <a:ext cx="762000" cy="19050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2" name="Line 124">
            <a:extLst>
              <a:ext uri="{FF2B5EF4-FFF2-40B4-BE49-F238E27FC236}">
                <a16:creationId xmlns:a16="http://schemas.microsoft.com/office/drawing/2014/main" id="{372EABB6-2EAA-6F41-8762-487B635139C5}"/>
              </a:ext>
            </a:extLst>
          </p:cNvPr>
          <p:cNvSpPr>
            <a:spLocks noChangeShapeType="1"/>
          </p:cNvSpPr>
          <p:nvPr/>
        </p:nvSpPr>
        <p:spPr bwMode="auto">
          <a:xfrm flipH="1" flipV="1">
            <a:off x="2514600" y="2286000"/>
            <a:ext cx="762000" cy="16002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3133" name="Line 125">
            <a:extLst>
              <a:ext uri="{FF2B5EF4-FFF2-40B4-BE49-F238E27FC236}">
                <a16:creationId xmlns:a16="http://schemas.microsoft.com/office/drawing/2014/main" id="{A52D2B11-495C-C24F-AAD0-308F52F1B80D}"/>
              </a:ext>
            </a:extLst>
          </p:cNvPr>
          <p:cNvSpPr>
            <a:spLocks noChangeShapeType="1"/>
          </p:cNvSpPr>
          <p:nvPr/>
        </p:nvSpPr>
        <p:spPr bwMode="auto">
          <a:xfrm>
            <a:off x="5562600" y="2133600"/>
            <a:ext cx="914400" cy="1295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6">
            <a:extLst>
              <a:ext uri="{FF2B5EF4-FFF2-40B4-BE49-F238E27FC236}">
                <a16:creationId xmlns:a16="http://schemas.microsoft.com/office/drawing/2014/main" id="{741F7FA4-F69E-824E-843A-43DC4BB0FD8C}"/>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3053B7B-F407-8541-99B0-6FAA4C2D3841}" type="slidenum">
              <a:rPr lang="en-US" altLang="zh-TW" sz="1400" smtClean="0"/>
              <a:pPr>
                <a:spcBef>
                  <a:spcPct val="0"/>
                </a:spcBef>
                <a:buFontTx/>
                <a:buNone/>
              </a:pPr>
              <a:t>17</a:t>
            </a:fld>
            <a:endParaRPr lang="en-US" altLang="zh-TW" sz="1400"/>
          </a:p>
        </p:txBody>
      </p:sp>
      <p:sp>
        <p:nvSpPr>
          <p:cNvPr id="44034" name="Rectangle 2">
            <a:extLst>
              <a:ext uri="{FF2B5EF4-FFF2-40B4-BE49-F238E27FC236}">
                <a16:creationId xmlns:a16="http://schemas.microsoft.com/office/drawing/2014/main" id="{26404D08-B22D-4F4B-9C0F-619CC24CB30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4035" name="Rectangle 3">
            <a:extLst>
              <a:ext uri="{FF2B5EF4-FFF2-40B4-BE49-F238E27FC236}">
                <a16:creationId xmlns:a16="http://schemas.microsoft.com/office/drawing/2014/main" id="{7FFC4353-F0DF-E14D-9C24-ED80E4F27C6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7348" name="Rectangle 4">
            <a:extLst>
              <a:ext uri="{FF2B5EF4-FFF2-40B4-BE49-F238E27FC236}">
                <a16:creationId xmlns:a16="http://schemas.microsoft.com/office/drawing/2014/main" id="{DA64468E-E8C6-DC47-AAB4-AC4827571769}"/>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 (Contd.)</a:t>
            </a:r>
          </a:p>
        </p:txBody>
      </p:sp>
      <p:sp>
        <p:nvSpPr>
          <p:cNvPr id="57349" name="Rectangle 5">
            <a:extLst>
              <a:ext uri="{FF2B5EF4-FFF2-40B4-BE49-F238E27FC236}">
                <a16:creationId xmlns:a16="http://schemas.microsoft.com/office/drawing/2014/main" id="{84EF593D-0D2A-1B4A-A5DE-7FC29250A02A}"/>
              </a:ext>
            </a:extLst>
          </p:cNvPr>
          <p:cNvSpPr>
            <a:spLocks noGrp="1" noChangeArrowheads="1"/>
          </p:cNvSpPr>
          <p:nvPr>
            <p:ph type="body" sz="half" idx="1"/>
          </p:nvPr>
        </p:nvSpPr>
        <p:spPr>
          <a:xfrm>
            <a:off x="457200" y="1752600"/>
            <a:ext cx="38100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i="1">
                <a:solidFill>
                  <a:schemeClr val="accent2"/>
                </a:solidFill>
              </a:rPr>
              <a:t>Dense </a:t>
            </a:r>
            <a:r>
              <a:rPr lang="en-US" altLang="zh-TW" sz="2400">
                <a:solidFill>
                  <a:schemeClr val="accent2"/>
                </a:solidFill>
              </a:rPr>
              <a:t>vs. </a:t>
            </a:r>
            <a:r>
              <a:rPr lang="en-US" altLang="zh-TW" sz="2400" i="1">
                <a:solidFill>
                  <a:schemeClr val="accent2"/>
                </a:solidFill>
              </a:rPr>
              <a:t>Sparse</a:t>
            </a:r>
            <a:r>
              <a:rPr lang="en-US" altLang="zh-TW" sz="2400">
                <a:solidFill>
                  <a:schemeClr val="accent2"/>
                </a:solidFill>
              </a:rPr>
              <a:t>:  </a:t>
            </a:r>
            <a:r>
              <a:rPr lang="en-US" altLang="zh-TW" sz="2400"/>
              <a:t>If there is at least one data entry per  search key value (in some data record), then dense.</a:t>
            </a:r>
          </a:p>
          <a:p>
            <a:pPr lvl="1" eaLnBrk="1" hangingPunct="1">
              <a:buSzPct val="75000"/>
            </a:pPr>
            <a:r>
              <a:rPr lang="en-US" altLang="zh-TW" sz="2000"/>
              <a:t>Alternative 1 always leads to dense index.</a:t>
            </a:r>
          </a:p>
          <a:p>
            <a:pPr lvl="1" eaLnBrk="1" hangingPunct="1">
              <a:buSzPct val="75000"/>
            </a:pPr>
            <a:r>
              <a:rPr lang="en-US" altLang="zh-TW" sz="2000"/>
              <a:t>Every sparse index is clustered!</a:t>
            </a:r>
          </a:p>
          <a:p>
            <a:pPr lvl="1" eaLnBrk="1" hangingPunct="1">
              <a:buSzPct val="75000"/>
            </a:pPr>
            <a:r>
              <a:rPr lang="en-US" altLang="zh-TW" sz="2000"/>
              <a:t>Sparse indexes are smaller; however, some useful optimizations are based on dense indexes.</a:t>
            </a:r>
          </a:p>
        </p:txBody>
      </p:sp>
      <p:sp>
        <p:nvSpPr>
          <p:cNvPr id="44038" name="Freeform 6">
            <a:extLst>
              <a:ext uri="{FF2B5EF4-FFF2-40B4-BE49-F238E27FC236}">
                <a16:creationId xmlns:a16="http://schemas.microsoft.com/office/drawing/2014/main" id="{845A35C4-E397-1A4F-827D-8801B1467F32}"/>
              </a:ext>
            </a:extLst>
          </p:cNvPr>
          <p:cNvSpPr>
            <a:spLocks/>
          </p:cNvSpPr>
          <p:nvPr/>
        </p:nvSpPr>
        <p:spPr bwMode="auto">
          <a:xfrm>
            <a:off x="5894388" y="236855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Freeform 7">
            <a:extLst>
              <a:ext uri="{FF2B5EF4-FFF2-40B4-BE49-F238E27FC236}">
                <a16:creationId xmlns:a16="http://schemas.microsoft.com/office/drawing/2014/main" id="{BE794815-7738-7949-83FE-E3D5DAD4073F}"/>
              </a:ext>
            </a:extLst>
          </p:cNvPr>
          <p:cNvSpPr>
            <a:spLocks/>
          </p:cNvSpPr>
          <p:nvPr/>
        </p:nvSpPr>
        <p:spPr bwMode="auto">
          <a:xfrm>
            <a:off x="5894388" y="260508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8">
            <a:extLst>
              <a:ext uri="{FF2B5EF4-FFF2-40B4-BE49-F238E27FC236}">
                <a16:creationId xmlns:a16="http://schemas.microsoft.com/office/drawing/2014/main" id="{79B63E77-100F-4049-9155-91473E812DD2}"/>
              </a:ext>
            </a:extLst>
          </p:cNvPr>
          <p:cNvSpPr>
            <a:spLocks/>
          </p:cNvSpPr>
          <p:nvPr/>
        </p:nvSpPr>
        <p:spPr bwMode="auto">
          <a:xfrm>
            <a:off x="5894388" y="284003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Freeform 9">
            <a:extLst>
              <a:ext uri="{FF2B5EF4-FFF2-40B4-BE49-F238E27FC236}">
                <a16:creationId xmlns:a16="http://schemas.microsoft.com/office/drawing/2014/main" id="{F461DAAB-89EB-3844-A109-23042EE1B534}"/>
              </a:ext>
            </a:extLst>
          </p:cNvPr>
          <p:cNvSpPr>
            <a:spLocks/>
          </p:cNvSpPr>
          <p:nvPr/>
        </p:nvSpPr>
        <p:spPr bwMode="auto">
          <a:xfrm>
            <a:off x="5902325" y="331470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Freeform 10">
            <a:extLst>
              <a:ext uri="{FF2B5EF4-FFF2-40B4-BE49-F238E27FC236}">
                <a16:creationId xmlns:a16="http://schemas.microsoft.com/office/drawing/2014/main" id="{45B7564E-674A-0F4B-A6AF-51474BB7C628}"/>
              </a:ext>
            </a:extLst>
          </p:cNvPr>
          <p:cNvSpPr>
            <a:spLocks/>
          </p:cNvSpPr>
          <p:nvPr/>
        </p:nvSpPr>
        <p:spPr bwMode="auto">
          <a:xfrm>
            <a:off x="5902325" y="3549650"/>
            <a:ext cx="1177925" cy="1588"/>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Freeform 11">
            <a:extLst>
              <a:ext uri="{FF2B5EF4-FFF2-40B4-BE49-F238E27FC236}">
                <a16:creationId xmlns:a16="http://schemas.microsoft.com/office/drawing/2014/main" id="{870DE48F-2011-7840-989E-BAE019AFEA99}"/>
              </a:ext>
            </a:extLst>
          </p:cNvPr>
          <p:cNvSpPr>
            <a:spLocks/>
          </p:cNvSpPr>
          <p:nvPr/>
        </p:nvSpPr>
        <p:spPr bwMode="auto">
          <a:xfrm>
            <a:off x="5902325" y="3784600"/>
            <a:ext cx="1177925" cy="1588"/>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Freeform 12">
            <a:extLst>
              <a:ext uri="{FF2B5EF4-FFF2-40B4-BE49-F238E27FC236}">
                <a16:creationId xmlns:a16="http://schemas.microsoft.com/office/drawing/2014/main" id="{D1B4CA7B-BFB7-5F42-B9DD-10C541161131}"/>
              </a:ext>
            </a:extLst>
          </p:cNvPr>
          <p:cNvSpPr>
            <a:spLocks/>
          </p:cNvSpPr>
          <p:nvPr/>
        </p:nvSpPr>
        <p:spPr bwMode="auto">
          <a:xfrm>
            <a:off x="5902325" y="4254500"/>
            <a:ext cx="1177925" cy="708025"/>
          </a:xfrm>
          <a:custGeom>
            <a:avLst/>
            <a:gdLst>
              <a:gd name="T0" fmla="*/ 0 w 742"/>
              <a:gd name="T1" fmla="*/ 2147483646 h 446"/>
              <a:gd name="T2" fmla="*/ 0 w 742"/>
              <a:gd name="T3" fmla="*/ 0 h 446"/>
              <a:gd name="T4" fmla="*/ 2147483646 w 742"/>
              <a:gd name="T5" fmla="*/ 0 h 446"/>
              <a:gd name="T6" fmla="*/ 2147483646 w 742"/>
              <a:gd name="T7" fmla="*/ 2147483646 h 446"/>
              <a:gd name="T8" fmla="*/ 0 w 742"/>
              <a:gd name="T9" fmla="*/ 2147483646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Freeform 13">
            <a:extLst>
              <a:ext uri="{FF2B5EF4-FFF2-40B4-BE49-F238E27FC236}">
                <a16:creationId xmlns:a16="http://schemas.microsoft.com/office/drawing/2014/main" id="{C9F10A28-CC13-3F4C-8CEC-12EC5E6531E3}"/>
              </a:ext>
            </a:extLst>
          </p:cNvPr>
          <p:cNvSpPr>
            <a:spLocks/>
          </p:cNvSpPr>
          <p:nvPr/>
        </p:nvSpPr>
        <p:spPr bwMode="auto">
          <a:xfrm>
            <a:off x="5902325" y="449103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Freeform 14">
            <a:extLst>
              <a:ext uri="{FF2B5EF4-FFF2-40B4-BE49-F238E27FC236}">
                <a16:creationId xmlns:a16="http://schemas.microsoft.com/office/drawing/2014/main" id="{0A6B8D81-04BA-4A40-8F8D-014E5309B560}"/>
              </a:ext>
            </a:extLst>
          </p:cNvPr>
          <p:cNvSpPr>
            <a:spLocks/>
          </p:cNvSpPr>
          <p:nvPr/>
        </p:nvSpPr>
        <p:spPr bwMode="auto">
          <a:xfrm>
            <a:off x="5902325" y="4725988"/>
            <a:ext cx="1177925" cy="1587"/>
          </a:xfrm>
          <a:custGeom>
            <a:avLst/>
            <a:gdLst>
              <a:gd name="T0" fmla="*/ 0 w 742"/>
              <a:gd name="T1" fmla="*/ 0 h 1"/>
              <a:gd name="T2" fmla="*/ 2147483646 w 742"/>
              <a:gd name="T3" fmla="*/ 0 h 1"/>
              <a:gd name="T4" fmla="*/ 0 w 742"/>
              <a:gd name="T5" fmla="*/ 0 h 1"/>
              <a:gd name="T6" fmla="*/ 0 60000 65536"/>
              <a:gd name="T7" fmla="*/ 0 60000 65536"/>
              <a:gd name="T8" fmla="*/ 0 60000 65536"/>
            </a:gdLst>
            <a:ahLst/>
            <a:cxnLst>
              <a:cxn ang="T6">
                <a:pos x="T0" y="T1"/>
              </a:cxn>
              <a:cxn ang="T7">
                <a:pos x="T2" y="T3"/>
              </a:cxn>
              <a:cxn ang="T8">
                <a:pos x="T4" y="T5"/>
              </a:cxn>
            </a:cxnLst>
            <a:rect l="0" t="0" r="r" b="b"/>
            <a:pathLst>
              <a:path w="742" h="1">
                <a:moveTo>
                  <a:pt x="0" y="0"/>
                </a:moveTo>
                <a:lnTo>
                  <a:pt x="74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Freeform 15">
            <a:extLst>
              <a:ext uri="{FF2B5EF4-FFF2-40B4-BE49-F238E27FC236}">
                <a16:creationId xmlns:a16="http://schemas.microsoft.com/office/drawing/2014/main" id="{83243788-5E2A-3048-BF5D-21A0FC5B054A}"/>
              </a:ext>
            </a:extLst>
          </p:cNvPr>
          <p:cNvSpPr>
            <a:spLocks/>
          </p:cNvSpPr>
          <p:nvPr/>
        </p:nvSpPr>
        <p:spPr bwMode="auto">
          <a:xfrm>
            <a:off x="4587875" y="3074988"/>
            <a:ext cx="588963" cy="942975"/>
          </a:xfrm>
          <a:custGeom>
            <a:avLst/>
            <a:gdLst>
              <a:gd name="T0" fmla="*/ 0 w 371"/>
              <a:gd name="T1" fmla="*/ 2147483646 h 594"/>
              <a:gd name="T2" fmla="*/ 0 w 371"/>
              <a:gd name="T3" fmla="*/ 0 h 594"/>
              <a:gd name="T4" fmla="*/ 2147483646 w 371"/>
              <a:gd name="T5" fmla="*/ 0 h 594"/>
              <a:gd name="T6" fmla="*/ 2147483646 w 371"/>
              <a:gd name="T7" fmla="*/ 2147483646 h 594"/>
              <a:gd name="T8" fmla="*/ 0 w 371"/>
              <a:gd name="T9" fmla="*/ 2147483646 h 5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1" h="594">
                <a:moveTo>
                  <a:pt x="0" y="593"/>
                </a:moveTo>
                <a:lnTo>
                  <a:pt x="0" y="0"/>
                </a:lnTo>
                <a:lnTo>
                  <a:pt x="370" y="0"/>
                </a:lnTo>
                <a:lnTo>
                  <a:pt x="370" y="593"/>
                </a:lnTo>
                <a:lnTo>
                  <a:pt x="0" y="59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Freeform 16">
            <a:extLst>
              <a:ext uri="{FF2B5EF4-FFF2-40B4-BE49-F238E27FC236}">
                <a16:creationId xmlns:a16="http://schemas.microsoft.com/office/drawing/2014/main" id="{EACDD59D-6E59-3A4D-8040-EF17046E7AD8}"/>
              </a:ext>
            </a:extLst>
          </p:cNvPr>
          <p:cNvSpPr>
            <a:spLocks/>
          </p:cNvSpPr>
          <p:nvPr/>
        </p:nvSpPr>
        <p:spPr bwMode="auto">
          <a:xfrm>
            <a:off x="4587875" y="3309938"/>
            <a:ext cx="588963" cy="1587"/>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9" name="Freeform 17">
            <a:extLst>
              <a:ext uri="{FF2B5EF4-FFF2-40B4-BE49-F238E27FC236}">
                <a16:creationId xmlns:a16="http://schemas.microsoft.com/office/drawing/2014/main" id="{F49FA0A1-5AAF-324A-93BD-3901A4E99370}"/>
              </a:ext>
            </a:extLst>
          </p:cNvPr>
          <p:cNvSpPr>
            <a:spLocks/>
          </p:cNvSpPr>
          <p:nvPr/>
        </p:nvSpPr>
        <p:spPr bwMode="auto">
          <a:xfrm>
            <a:off x="4587875" y="3546475"/>
            <a:ext cx="588963" cy="1588"/>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8">
            <a:extLst>
              <a:ext uri="{FF2B5EF4-FFF2-40B4-BE49-F238E27FC236}">
                <a16:creationId xmlns:a16="http://schemas.microsoft.com/office/drawing/2014/main" id="{D807C5DE-787C-A54A-BCB4-6516AE56FE88}"/>
              </a:ext>
            </a:extLst>
          </p:cNvPr>
          <p:cNvSpPr>
            <a:spLocks/>
          </p:cNvSpPr>
          <p:nvPr/>
        </p:nvSpPr>
        <p:spPr bwMode="auto">
          <a:xfrm>
            <a:off x="4587875" y="3781425"/>
            <a:ext cx="588963" cy="1588"/>
          </a:xfrm>
          <a:custGeom>
            <a:avLst/>
            <a:gdLst>
              <a:gd name="T0" fmla="*/ 0 w 371"/>
              <a:gd name="T1" fmla="*/ 0 h 1"/>
              <a:gd name="T2" fmla="*/ 2147483646 w 371"/>
              <a:gd name="T3" fmla="*/ 0 h 1"/>
              <a:gd name="T4" fmla="*/ 0 w 371"/>
              <a:gd name="T5" fmla="*/ 0 h 1"/>
              <a:gd name="T6" fmla="*/ 0 60000 65536"/>
              <a:gd name="T7" fmla="*/ 0 60000 65536"/>
              <a:gd name="T8" fmla="*/ 0 60000 65536"/>
            </a:gdLst>
            <a:ahLst/>
            <a:cxnLst>
              <a:cxn ang="T6">
                <a:pos x="T0" y="T1"/>
              </a:cxn>
              <a:cxn ang="T7">
                <a:pos x="T2" y="T3"/>
              </a:cxn>
              <a:cxn ang="T8">
                <a:pos x="T4" y="T5"/>
              </a:cxn>
            </a:cxnLst>
            <a:rect l="0" t="0" r="r" b="b"/>
            <a:pathLst>
              <a:path w="371" h="1">
                <a:moveTo>
                  <a:pt x="0" y="0"/>
                </a:moveTo>
                <a:lnTo>
                  <a:pt x="370"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Freeform 19">
            <a:extLst>
              <a:ext uri="{FF2B5EF4-FFF2-40B4-BE49-F238E27FC236}">
                <a16:creationId xmlns:a16="http://schemas.microsoft.com/office/drawing/2014/main" id="{E88AA411-B1EF-4340-8DF5-23FA41828686}"/>
              </a:ext>
            </a:extLst>
          </p:cNvPr>
          <p:cNvSpPr>
            <a:spLocks/>
          </p:cNvSpPr>
          <p:nvPr/>
        </p:nvSpPr>
        <p:spPr bwMode="auto">
          <a:xfrm>
            <a:off x="8008938" y="2501900"/>
            <a:ext cx="590550" cy="944563"/>
          </a:xfrm>
          <a:custGeom>
            <a:avLst/>
            <a:gdLst>
              <a:gd name="T0" fmla="*/ 0 w 372"/>
              <a:gd name="T1" fmla="*/ 2147483646 h 595"/>
              <a:gd name="T2" fmla="*/ 0 w 372"/>
              <a:gd name="T3" fmla="*/ 0 h 595"/>
              <a:gd name="T4" fmla="*/ 2147483646 w 372"/>
              <a:gd name="T5" fmla="*/ 0 h 595"/>
              <a:gd name="T6" fmla="*/ 2147483646 w 372"/>
              <a:gd name="T7" fmla="*/ 2147483646 h 595"/>
              <a:gd name="T8" fmla="*/ 0 w 372"/>
              <a:gd name="T9" fmla="*/ 2147483646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595">
                <a:moveTo>
                  <a:pt x="0" y="594"/>
                </a:moveTo>
                <a:lnTo>
                  <a:pt x="0" y="0"/>
                </a:lnTo>
                <a:lnTo>
                  <a:pt x="371" y="0"/>
                </a:lnTo>
                <a:lnTo>
                  <a:pt x="371" y="594"/>
                </a:lnTo>
                <a:lnTo>
                  <a:pt x="0" y="5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Freeform 20">
            <a:extLst>
              <a:ext uri="{FF2B5EF4-FFF2-40B4-BE49-F238E27FC236}">
                <a16:creationId xmlns:a16="http://schemas.microsoft.com/office/drawing/2014/main" id="{5CDC1D3C-51B5-B244-BA60-C8B58A54CA29}"/>
              </a:ext>
            </a:extLst>
          </p:cNvPr>
          <p:cNvSpPr>
            <a:spLocks/>
          </p:cNvSpPr>
          <p:nvPr/>
        </p:nvSpPr>
        <p:spPr bwMode="auto">
          <a:xfrm>
            <a:off x="8008938" y="2736850"/>
            <a:ext cx="590550" cy="1588"/>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Freeform 21">
            <a:extLst>
              <a:ext uri="{FF2B5EF4-FFF2-40B4-BE49-F238E27FC236}">
                <a16:creationId xmlns:a16="http://schemas.microsoft.com/office/drawing/2014/main" id="{9C671775-6FA2-7446-B698-7F36BF54E2AB}"/>
              </a:ext>
            </a:extLst>
          </p:cNvPr>
          <p:cNvSpPr>
            <a:spLocks/>
          </p:cNvSpPr>
          <p:nvPr/>
        </p:nvSpPr>
        <p:spPr bwMode="auto">
          <a:xfrm>
            <a:off x="8008938" y="297338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Freeform 22">
            <a:extLst>
              <a:ext uri="{FF2B5EF4-FFF2-40B4-BE49-F238E27FC236}">
                <a16:creationId xmlns:a16="http://schemas.microsoft.com/office/drawing/2014/main" id="{DF493F14-6F30-664D-A24A-A6822CC0CCE4}"/>
              </a:ext>
            </a:extLst>
          </p:cNvPr>
          <p:cNvSpPr>
            <a:spLocks/>
          </p:cNvSpPr>
          <p:nvPr/>
        </p:nvSpPr>
        <p:spPr bwMode="auto">
          <a:xfrm>
            <a:off x="8008938" y="32083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5" name="Freeform 23">
            <a:extLst>
              <a:ext uri="{FF2B5EF4-FFF2-40B4-BE49-F238E27FC236}">
                <a16:creationId xmlns:a16="http://schemas.microsoft.com/office/drawing/2014/main" id="{E280E5CC-5608-BF49-BB5B-3FFA765D2BD3}"/>
              </a:ext>
            </a:extLst>
          </p:cNvPr>
          <p:cNvSpPr>
            <a:spLocks/>
          </p:cNvSpPr>
          <p:nvPr/>
        </p:nvSpPr>
        <p:spPr bwMode="auto">
          <a:xfrm>
            <a:off x="8016875" y="3671888"/>
            <a:ext cx="590550" cy="941387"/>
          </a:xfrm>
          <a:custGeom>
            <a:avLst/>
            <a:gdLst>
              <a:gd name="T0" fmla="*/ 0 w 372"/>
              <a:gd name="T1" fmla="*/ 2147483646 h 593"/>
              <a:gd name="T2" fmla="*/ 0 w 372"/>
              <a:gd name="T3" fmla="*/ 0 h 593"/>
              <a:gd name="T4" fmla="*/ 2147483646 w 372"/>
              <a:gd name="T5" fmla="*/ 0 h 593"/>
              <a:gd name="T6" fmla="*/ 2147483646 w 372"/>
              <a:gd name="T7" fmla="*/ 2147483646 h 593"/>
              <a:gd name="T8" fmla="*/ 0 w 372"/>
              <a:gd name="T9" fmla="*/ 2147483646 h 5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593">
                <a:moveTo>
                  <a:pt x="0" y="592"/>
                </a:moveTo>
                <a:lnTo>
                  <a:pt x="0" y="0"/>
                </a:lnTo>
                <a:lnTo>
                  <a:pt x="371" y="0"/>
                </a:lnTo>
                <a:lnTo>
                  <a:pt x="371" y="592"/>
                </a:lnTo>
                <a:lnTo>
                  <a:pt x="0" y="5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6" name="Freeform 24">
            <a:extLst>
              <a:ext uri="{FF2B5EF4-FFF2-40B4-BE49-F238E27FC236}">
                <a16:creationId xmlns:a16="http://schemas.microsoft.com/office/drawing/2014/main" id="{9ECBF9F2-1F74-6B4B-AA9E-3B4DE2C1830C}"/>
              </a:ext>
            </a:extLst>
          </p:cNvPr>
          <p:cNvSpPr>
            <a:spLocks/>
          </p:cNvSpPr>
          <p:nvPr/>
        </p:nvSpPr>
        <p:spPr bwMode="auto">
          <a:xfrm>
            <a:off x="8016875" y="39068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7" name="Freeform 25">
            <a:extLst>
              <a:ext uri="{FF2B5EF4-FFF2-40B4-BE49-F238E27FC236}">
                <a16:creationId xmlns:a16="http://schemas.microsoft.com/office/drawing/2014/main" id="{EDB400B4-0287-724B-B751-A0AA833A521F}"/>
              </a:ext>
            </a:extLst>
          </p:cNvPr>
          <p:cNvSpPr>
            <a:spLocks/>
          </p:cNvSpPr>
          <p:nvPr/>
        </p:nvSpPr>
        <p:spPr bwMode="auto">
          <a:xfrm>
            <a:off x="8016875" y="414178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8" name="Freeform 26">
            <a:extLst>
              <a:ext uri="{FF2B5EF4-FFF2-40B4-BE49-F238E27FC236}">
                <a16:creationId xmlns:a16="http://schemas.microsoft.com/office/drawing/2014/main" id="{CC860D8D-80C0-CE44-835D-F7D52F7808E5}"/>
              </a:ext>
            </a:extLst>
          </p:cNvPr>
          <p:cNvSpPr>
            <a:spLocks/>
          </p:cNvSpPr>
          <p:nvPr/>
        </p:nvSpPr>
        <p:spPr bwMode="auto">
          <a:xfrm>
            <a:off x="8016875" y="4376738"/>
            <a:ext cx="590550" cy="1587"/>
          </a:xfrm>
          <a:custGeom>
            <a:avLst/>
            <a:gdLst>
              <a:gd name="T0" fmla="*/ 0 w 372"/>
              <a:gd name="T1" fmla="*/ 0 h 1"/>
              <a:gd name="T2" fmla="*/ 2147483646 w 372"/>
              <a:gd name="T3" fmla="*/ 0 h 1"/>
              <a:gd name="T4" fmla="*/ 0 w 372"/>
              <a:gd name="T5" fmla="*/ 0 h 1"/>
              <a:gd name="T6" fmla="*/ 0 60000 65536"/>
              <a:gd name="T7" fmla="*/ 0 60000 65536"/>
              <a:gd name="T8" fmla="*/ 0 60000 65536"/>
            </a:gdLst>
            <a:ahLst/>
            <a:cxnLst>
              <a:cxn ang="T6">
                <a:pos x="T0" y="T1"/>
              </a:cxn>
              <a:cxn ang="T7">
                <a:pos x="T2" y="T3"/>
              </a:cxn>
              <a:cxn ang="T8">
                <a:pos x="T4" y="T5"/>
              </a:cxn>
            </a:cxnLst>
            <a:rect l="0" t="0" r="r" b="b"/>
            <a:pathLst>
              <a:path w="372" h="1">
                <a:moveTo>
                  <a:pt x="0" y="0"/>
                </a:moveTo>
                <a:lnTo>
                  <a:pt x="371"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9" name="Freeform 27">
            <a:extLst>
              <a:ext uri="{FF2B5EF4-FFF2-40B4-BE49-F238E27FC236}">
                <a16:creationId xmlns:a16="http://schemas.microsoft.com/office/drawing/2014/main" id="{DE7B5937-2FA3-F948-988C-95ADDCF57118}"/>
              </a:ext>
            </a:extLst>
          </p:cNvPr>
          <p:cNvSpPr>
            <a:spLocks/>
          </p:cNvSpPr>
          <p:nvPr/>
        </p:nvSpPr>
        <p:spPr bwMode="auto">
          <a:xfrm>
            <a:off x="5835650" y="2298700"/>
            <a:ext cx="1308100" cy="2719388"/>
          </a:xfrm>
          <a:custGeom>
            <a:avLst/>
            <a:gdLst>
              <a:gd name="T0" fmla="*/ 0 w 824"/>
              <a:gd name="T1" fmla="*/ 2147483646 h 1713"/>
              <a:gd name="T2" fmla="*/ 0 w 824"/>
              <a:gd name="T3" fmla="*/ 0 h 1713"/>
              <a:gd name="T4" fmla="*/ 2147483646 w 824"/>
              <a:gd name="T5" fmla="*/ 0 h 1713"/>
              <a:gd name="T6" fmla="*/ 2147483646 w 824"/>
              <a:gd name="T7" fmla="*/ 2147483646 h 1713"/>
              <a:gd name="T8" fmla="*/ 0 w 824"/>
              <a:gd name="T9" fmla="*/ 2147483646 h 17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4" h="1713">
                <a:moveTo>
                  <a:pt x="0" y="1712"/>
                </a:moveTo>
                <a:lnTo>
                  <a:pt x="0" y="0"/>
                </a:lnTo>
                <a:lnTo>
                  <a:pt x="823" y="0"/>
                </a:lnTo>
                <a:lnTo>
                  <a:pt x="823" y="1712"/>
                </a:lnTo>
                <a:lnTo>
                  <a:pt x="0" y="171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0" name="Freeform 28">
            <a:extLst>
              <a:ext uri="{FF2B5EF4-FFF2-40B4-BE49-F238E27FC236}">
                <a16:creationId xmlns:a16="http://schemas.microsoft.com/office/drawing/2014/main" id="{C45E1B64-0562-3745-BFFB-99DC06E6F089}"/>
              </a:ext>
            </a:extLst>
          </p:cNvPr>
          <p:cNvSpPr>
            <a:spLocks/>
          </p:cNvSpPr>
          <p:nvPr/>
        </p:nvSpPr>
        <p:spPr bwMode="auto">
          <a:xfrm>
            <a:off x="4529138" y="3005138"/>
            <a:ext cx="696912" cy="1071562"/>
          </a:xfrm>
          <a:custGeom>
            <a:avLst/>
            <a:gdLst>
              <a:gd name="T0" fmla="*/ 0 w 439"/>
              <a:gd name="T1" fmla="*/ 2147483646 h 675"/>
              <a:gd name="T2" fmla="*/ 0 w 439"/>
              <a:gd name="T3" fmla="*/ 0 h 675"/>
              <a:gd name="T4" fmla="*/ 2147483646 w 439"/>
              <a:gd name="T5" fmla="*/ 0 h 675"/>
              <a:gd name="T6" fmla="*/ 2147483646 w 439"/>
              <a:gd name="T7" fmla="*/ 2147483646 h 675"/>
              <a:gd name="T8" fmla="*/ 0 w 439"/>
              <a:gd name="T9" fmla="*/ 2147483646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675">
                <a:moveTo>
                  <a:pt x="0" y="674"/>
                </a:moveTo>
                <a:lnTo>
                  <a:pt x="0" y="0"/>
                </a:lnTo>
                <a:lnTo>
                  <a:pt x="438" y="0"/>
                </a:lnTo>
                <a:lnTo>
                  <a:pt x="438" y="674"/>
                </a:lnTo>
                <a:lnTo>
                  <a:pt x="0" y="674"/>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1" name="Freeform 29">
            <a:extLst>
              <a:ext uri="{FF2B5EF4-FFF2-40B4-BE49-F238E27FC236}">
                <a16:creationId xmlns:a16="http://schemas.microsoft.com/office/drawing/2014/main" id="{4546AB4E-FC22-C34A-BCA2-B3BA4C24B1D6}"/>
              </a:ext>
            </a:extLst>
          </p:cNvPr>
          <p:cNvSpPr>
            <a:spLocks/>
          </p:cNvSpPr>
          <p:nvPr/>
        </p:nvSpPr>
        <p:spPr bwMode="auto">
          <a:xfrm>
            <a:off x="7953375" y="2439988"/>
            <a:ext cx="696913" cy="2225675"/>
          </a:xfrm>
          <a:custGeom>
            <a:avLst/>
            <a:gdLst>
              <a:gd name="T0" fmla="*/ 0 w 439"/>
              <a:gd name="T1" fmla="*/ 2147483646 h 1402"/>
              <a:gd name="T2" fmla="*/ 0 w 439"/>
              <a:gd name="T3" fmla="*/ 0 h 1402"/>
              <a:gd name="T4" fmla="*/ 2147483646 w 439"/>
              <a:gd name="T5" fmla="*/ 0 h 1402"/>
              <a:gd name="T6" fmla="*/ 2147483646 w 439"/>
              <a:gd name="T7" fmla="*/ 2147483646 h 1402"/>
              <a:gd name="T8" fmla="*/ 0 w 439"/>
              <a:gd name="T9" fmla="*/ 2147483646 h 14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1402">
                <a:moveTo>
                  <a:pt x="0" y="1401"/>
                </a:moveTo>
                <a:lnTo>
                  <a:pt x="0" y="0"/>
                </a:lnTo>
                <a:lnTo>
                  <a:pt x="438" y="0"/>
                </a:lnTo>
                <a:lnTo>
                  <a:pt x="438" y="1401"/>
                </a:lnTo>
                <a:lnTo>
                  <a:pt x="0" y="1401"/>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2" name="Freeform 30">
            <a:extLst>
              <a:ext uri="{FF2B5EF4-FFF2-40B4-BE49-F238E27FC236}">
                <a16:creationId xmlns:a16="http://schemas.microsoft.com/office/drawing/2014/main" id="{C02154C0-171E-584A-A5B3-F957B030E956}"/>
              </a:ext>
            </a:extLst>
          </p:cNvPr>
          <p:cNvSpPr>
            <a:spLocks/>
          </p:cNvSpPr>
          <p:nvPr/>
        </p:nvSpPr>
        <p:spPr bwMode="auto">
          <a:xfrm>
            <a:off x="7105650" y="2592388"/>
            <a:ext cx="1027113" cy="979487"/>
          </a:xfrm>
          <a:custGeom>
            <a:avLst/>
            <a:gdLst>
              <a:gd name="T0" fmla="*/ 2147483646 w 647"/>
              <a:gd name="T1" fmla="*/ 0 h 617"/>
              <a:gd name="T2" fmla="*/ 0 w 647"/>
              <a:gd name="T3" fmla="*/ 2147483646 h 617"/>
              <a:gd name="T4" fmla="*/ 2147483646 w 647"/>
              <a:gd name="T5" fmla="*/ 0 h 617"/>
              <a:gd name="T6" fmla="*/ 0 60000 65536"/>
              <a:gd name="T7" fmla="*/ 0 60000 65536"/>
              <a:gd name="T8" fmla="*/ 0 60000 65536"/>
            </a:gdLst>
            <a:ahLst/>
            <a:cxnLst>
              <a:cxn ang="T6">
                <a:pos x="T0" y="T1"/>
              </a:cxn>
              <a:cxn ang="T7">
                <a:pos x="T2" y="T3"/>
              </a:cxn>
              <a:cxn ang="T8">
                <a:pos x="T4" y="T5"/>
              </a:cxn>
            </a:cxnLst>
            <a:rect l="0" t="0" r="r" b="b"/>
            <a:pathLst>
              <a:path w="647" h="617">
                <a:moveTo>
                  <a:pt x="646" y="0"/>
                </a:moveTo>
                <a:lnTo>
                  <a:pt x="0" y="616"/>
                </a:lnTo>
                <a:lnTo>
                  <a:pt x="646"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3" name="Freeform 31">
            <a:extLst>
              <a:ext uri="{FF2B5EF4-FFF2-40B4-BE49-F238E27FC236}">
                <a16:creationId xmlns:a16="http://schemas.microsoft.com/office/drawing/2014/main" id="{FABCC825-4F06-B14F-B056-D573BD39673F}"/>
              </a:ext>
            </a:extLst>
          </p:cNvPr>
          <p:cNvSpPr>
            <a:spLocks/>
          </p:cNvSpPr>
          <p:nvPr/>
        </p:nvSpPr>
        <p:spPr bwMode="auto">
          <a:xfrm>
            <a:off x="7105650" y="3502025"/>
            <a:ext cx="73025" cy="69850"/>
          </a:xfrm>
          <a:custGeom>
            <a:avLst/>
            <a:gdLst>
              <a:gd name="T0" fmla="*/ 2147483646 w 46"/>
              <a:gd name="T1" fmla="*/ 2147483646 h 44"/>
              <a:gd name="T2" fmla="*/ 0 w 46"/>
              <a:gd name="T3" fmla="*/ 2147483646 h 44"/>
              <a:gd name="T4" fmla="*/ 2147483646 w 46"/>
              <a:gd name="T5" fmla="*/ 0 h 44"/>
              <a:gd name="T6" fmla="*/ 2147483646 w 46"/>
              <a:gd name="T7" fmla="*/ 2147483646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44">
                <a:moveTo>
                  <a:pt x="45" y="17"/>
                </a:moveTo>
                <a:lnTo>
                  <a:pt x="0" y="43"/>
                </a:lnTo>
                <a:lnTo>
                  <a:pt x="28" y="0"/>
                </a:lnTo>
                <a:lnTo>
                  <a:pt x="45" y="17"/>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4" name="Freeform 32">
            <a:extLst>
              <a:ext uri="{FF2B5EF4-FFF2-40B4-BE49-F238E27FC236}">
                <a16:creationId xmlns:a16="http://schemas.microsoft.com/office/drawing/2014/main" id="{F4356E13-89B8-F644-8931-6E291192EEB7}"/>
              </a:ext>
            </a:extLst>
          </p:cNvPr>
          <p:cNvSpPr>
            <a:spLocks/>
          </p:cNvSpPr>
          <p:nvPr/>
        </p:nvSpPr>
        <p:spPr bwMode="auto">
          <a:xfrm>
            <a:off x="7083425" y="2416175"/>
            <a:ext cx="80963" cy="49213"/>
          </a:xfrm>
          <a:custGeom>
            <a:avLst/>
            <a:gdLst>
              <a:gd name="T0" fmla="*/ 2147483646 w 51"/>
              <a:gd name="T1" fmla="*/ 2147483646 h 31"/>
              <a:gd name="T2" fmla="*/ 0 w 51"/>
              <a:gd name="T3" fmla="*/ 0 h 31"/>
              <a:gd name="T4" fmla="*/ 2147483646 w 51"/>
              <a:gd name="T5" fmla="*/ 2147483646 h 31"/>
              <a:gd name="T6" fmla="*/ 2147483646 w 51"/>
              <a:gd name="T7" fmla="*/ 2147483646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31">
                <a:moveTo>
                  <a:pt x="41" y="30"/>
                </a:moveTo>
                <a:lnTo>
                  <a:pt x="0" y="0"/>
                </a:lnTo>
                <a:lnTo>
                  <a:pt x="50" y="7"/>
                </a:lnTo>
                <a:lnTo>
                  <a:pt x="41" y="3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5" name="Freeform 33">
            <a:extLst>
              <a:ext uri="{FF2B5EF4-FFF2-40B4-BE49-F238E27FC236}">
                <a16:creationId xmlns:a16="http://schemas.microsoft.com/office/drawing/2014/main" id="{76CF474F-CA28-3540-9376-42BF35936DB5}"/>
              </a:ext>
            </a:extLst>
          </p:cNvPr>
          <p:cNvSpPr>
            <a:spLocks/>
          </p:cNvSpPr>
          <p:nvPr/>
        </p:nvSpPr>
        <p:spPr bwMode="auto">
          <a:xfrm>
            <a:off x="7094538" y="2944813"/>
            <a:ext cx="1014412" cy="120650"/>
          </a:xfrm>
          <a:custGeom>
            <a:avLst/>
            <a:gdLst>
              <a:gd name="T0" fmla="*/ 2147483646 w 639"/>
              <a:gd name="T1" fmla="*/ 2147483646 h 76"/>
              <a:gd name="T2" fmla="*/ 0 w 639"/>
              <a:gd name="T3" fmla="*/ 0 h 76"/>
              <a:gd name="T4" fmla="*/ 2147483646 w 639"/>
              <a:gd name="T5" fmla="*/ 2147483646 h 76"/>
              <a:gd name="T6" fmla="*/ 0 60000 65536"/>
              <a:gd name="T7" fmla="*/ 0 60000 65536"/>
              <a:gd name="T8" fmla="*/ 0 60000 65536"/>
            </a:gdLst>
            <a:ahLst/>
            <a:cxnLst>
              <a:cxn ang="T6">
                <a:pos x="T0" y="T1"/>
              </a:cxn>
              <a:cxn ang="T7">
                <a:pos x="T2" y="T3"/>
              </a:cxn>
              <a:cxn ang="T8">
                <a:pos x="T4" y="T5"/>
              </a:cxn>
            </a:cxnLst>
            <a:rect l="0" t="0" r="r" b="b"/>
            <a:pathLst>
              <a:path w="639" h="76">
                <a:moveTo>
                  <a:pt x="638" y="75"/>
                </a:moveTo>
                <a:lnTo>
                  <a:pt x="0" y="0"/>
                </a:lnTo>
                <a:lnTo>
                  <a:pt x="638" y="7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6" name="Freeform 34">
            <a:extLst>
              <a:ext uri="{FF2B5EF4-FFF2-40B4-BE49-F238E27FC236}">
                <a16:creationId xmlns:a16="http://schemas.microsoft.com/office/drawing/2014/main" id="{1A3E4A86-2B54-3A46-920D-0DF3A37B360B}"/>
              </a:ext>
            </a:extLst>
          </p:cNvPr>
          <p:cNvSpPr>
            <a:spLocks/>
          </p:cNvSpPr>
          <p:nvPr/>
        </p:nvSpPr>
        <p:spPr bwMode="auto">
          <a:xfrm>
            <a:off x="7094538" y="2933700"/>
            <a:ext cx="82550" cy="42863"/>
          </a:xfrm>
          <a:custGeom>
            <a:avLst/>
            <a:gdLst>
              <a:gd name="T0" fmla="*/ 2147483646 w 52"/>
              <a:gd name="T1" fmla="*/ 2147483646 h 27"/>
              <a:gd name="T2" fmla="*/ 0 w 52"/>
              <a:gd name="T3" fmla="*/ 2147483646 h 27"/>
              <a:gd name="T4" fmla="*/ 2147483646 w 52"/>
              <a:gd name="T5" fmla="*/ 0 h 27"/>
              <a:gd name="T6" fmla="*/ 2147483646 w 52"/>
              <a:gd name="T7" fmla="*/ 214748364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27">
                <a:moveTo>
                  <a:pt x="48" y="26"/>
                </a:moveTo>
                <a:lnTo>
                  <a:pt x="0" y="7"/>
                </a:lnTo>
                <a:lnTo>
                  <a:pt x="51" y="0"/>
                </a:lnTo>
                <a:lnTo>
                  <a:pt x="48" y="2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7" name="Freeform 35">
            <a:extLst>
              <a:ext uri="{FF2B5EF4-FFF2-40B4-BE49-F238E27FC236}">
                <a16:creationId xmlns:a16="http://schemas.microsoft.com/office/drawing/2014/main" id="{0FCB8892-44B1-0E48-8827-1C4F0600D3BD}"/>
              </a:ext>
            </a:extLst>
          </p:cNvPr>
          <p:cNvSpPr>
            <a:spLocks/>
          </p:cNvSpPr>
          <p:nvPr/>
        </p:nvSpPr>
        <p:spPr bwMode="auto">
          <a:xfrm>
            <a:off x="7094538" y="2709863"/>
            <a:ext cx="1025525" cy="590550"/>
          </a:xfrm>
          <a:custGeom>
            <a:avLst/>
            <a:gdLst>
              <a:gd name="T0" fmla="*/ 2147483646 w 646"/>
              <a:gd name="T1" fmla="*/ 2147483646 h 372"/>
              <a:gd name="T2" fmla="*/ 0 w 646"/>
              <a:gd name="T3" fmla="*/ 0 h 372"/>
              <a:gd name="T4" fmla="*/ 2147483646 w 646"/>
              <a:gd name="T5" fmla="*/ 2147483646 h 372"/>
              <a:gd name="T6" fmla="*/ 0 60000 65536"/>
              <a:gd name="T7" fmla="*/ 0 60000 65536"/>
              <a:gd name="T8" fmla="*/ 0 60000 65536"/>
            </a:gdLst>
            <a:ahLst/>
            <a:cxnLst>
              <a:cxn ang="T6">
                <a:pos x="T0" y="T1"/>
              </a:cxn>
              <a:cxn ang="T7">
                <a:pos x="T2" y="T3"/>
              </a:cxn>
              <a:cxn ang="T8">
                <a:pos x="T4" y="T5"/>
              </a:cxn>
            </a:cxnLst>
            <a:rect l="0" t="0" r="r" b="b"/>
            <a:pathLst>
              <a:path w="646" h="372">
                <a:moveTo>
                  <a:pt x="645" y="371"/>
                </a:moveTo>
                <a:lnTo>
                  <a:pt x="0" y="0"/>
                </a:lnTo>
                <a:lnTo>
                  <a:pt x="645" y="371"/>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8" name="Freeform 36">
            <a:extLst>
              <a:ext uri="{FF2B5EF4-FFF2-40B4-BE49-F238E27FC236}">
                <a16:creationId xmlns:a16="http://schemas.microsoft.com/office/drawing/2014/main" id="{AF3EF75F-D9D2-9043-AEAC-A44020B5E53A}"/>
              </a:ext>
            </a:extLst>
          </p:cNvPr>
          <p:cNvSpPr>
            <a:spLocks/>
          </p:cNvSpPr>
          <p:nvPr/>
        </p:nvSpPr>
        <p:spPr bwMode="auto">
          <a:xfrm>
            <a:off x="7094538" y="2709863"/>
            <a:ext cx="79375" cy="58737"/>
          </a:xfrm>
          <a:custGeom>
            <a:avLst/>
            <a:gdLst>
              <a:gd name="T0" fmla="*/ 2147483646 w 50"/>
              <a:gd name="T1" fmla="*/ 2147483646 h 37"/>
              <a:gd name="T2" fmla="*/ 0 w 50"/>
              <a:gd name="T3" fmla="*/ 0 h 37"/>
              <a:gd name="T4" fmla="*/ 2147483646 w 50"/>
              <a:gd name="T5" fmla="*/ 2147483646 h 37"/>
              <a:gd name="T6" fmla="*/ 2147483646 w 50"/>
              <a:gd name="T7" fmla="*/ 2147483646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7">
                <a:moveTo>
                  <a:pt x="37" y="36"/>
                </a:moveTo>
                <a:lnTo>
                  <a:pt x="0" y="0"/>
                </a:lnTo>
                <a:lnTo>
                  <a:pt x="49" y="14"/>
                </a:lnTo>
                <a:lnTo>
                  <a:pt x="37" y="3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9" name="Freeform 37">
            <a:extLst>
              <a:ext uri="{FF2B5EF4-FFF2-40B4-BE49-F238E27FC236}">
                <a16:creationId xmlns:a16="http://schemas.microsoft.com/office/drawing/2014/main" id="{9EC82798-A36A-DF49-A4D3-4DE7D061AE9E}"/>
              </a:ext>
            </a:extLst>
          </p:cNvPr>
          <p:cNvSpPr>
            <a:spLocks/>
          </p:cNvSpPr>
          <p:nvPr/>
        </p:nvSpPr>
        <p:spPr bwMode="auto">
          <a:xfrm>
            <a:off x="7118350" y="3768725"/>
            <a:ext cx="1001713" cy="144463"/>
          </a:xfrm>
          <a:custGeom>
            <a:avLst/>
            <a:gdLst>
              <a:gd name="T0" fmla="*/ 2147483646 w 631"/>
              <a:gd name="T1" fmla="*/ 0 h 91"/>
              <a:gd name="T2" fmla="*/ 0 w 631"/>
              <a:gd name="T3" fmla="*/ 2147483646 h 91"/>
              <a:gd name="T4" fmla="*/ 2147483646 w 631"/>
              <a:gd name="T5" fmla="*/ 0 h 91"/>
              <a:gd name="T6" fmla="*/ 0 60000 65536"/>
              <a:gd name="T7" fmla="*/ 0 60000 65536"/>
              <a:gd name="T8" fmla="*/ 0 60000 65536"/>
            </a:gdLst>
            <a:ahLst/>
            <a:cxnLst>
              <a:cxn ang="T6">
                <a:pos x="T0" y="T1"/>
              </a:cxn>
              <a:cxn ang="T7">
                <a:pos x="T2" y="T3"/>
              </a:cxn>
              <a:cxn ang="T8">
                <a:pos x="T4" y="T5"/>
              </a:cxn>
            </a:cxnLst>
            <a:rect l="0" t="0" r="r" b="b"/>
            <a:pathLst>
              <a:path w="631" h="91">
                <a:moveTo>
                  <a:pt x="630" y="0"/>
                </a:moveTo>
                <a:lnTo>
                  <a:pt x="0" y="90"/>
                </a:lnTo>
                <a:lnTo>
                  <a:pt x="63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0" name="Freeform 38">
            <a:extLst>
              <a:ext uri="{FF2B5EF4-FFF2-40B4-BE49-F238E27FC236}">
                <a16:creationId xmlns:a16="http://schemas.microsoft.com/office/drawing/2014/main" id="{16A12E4A-23AF-E04C-B797-756D9B6C69CA}"/>
              </a:ext>
            </a:extLst>
          </p:cNvPr>
          <p:cNvSpPr>
            <a:spLocks/>
          </p:cNvSpPr>
          <p:nvPr/>
        </p:nvSpPr>
        <p:spPr bwMode="auto">
          <a:xfrm>
            <a:off x="7118350" y="3879850"/>
            <a:ext cx="82550" cy="41275"/>
          </a:xfrm>
          <a:custGeom>
            <a:avLst/>
            <a:gdLst>
              <a:gd name="T0" fmla="*/ 2147483646 w 52"/>
              <a:gd name="T1" fmla="*/ 2147483646 h 26"/>
              <a:gd name="T2" fmla="*/ 0 w 52"/>
              <a:gd name="T3" fmla="*/ 2147483646 h 26"/>
              <a:gd name="T4" fmla="*/ 2147483646 w 52"/>
              <a:gd name="T5" fmla="*/ 0 h 26"/>
              <a:gd name="T6" fmla="*/ 2147483646 w 52"/>
              <a:gd name="T7" fmla="*/ 2147483646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26">
                <a:moveTo>
                  <a:pt x="51" y="25"/>
                </a:moveTo>
                <a:lnTo>
                  <a:pt x="0" y="20"/>
                </a:lnTo>
                <a:lnTo>
                  <a:pt x="48" y="0"/>
                </a:lnTo>
                <a:lnTo>
                  <a:pt x="51" y="2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1" name="Freeform 39">
            <a:extLst>
              <a:ext uri="{FF2B5EF4-FFF2-40B4-BE49-F238E27FC236}">
                <a16:creationId xmlns:a16="http://schemas.microsoft.com/office/drawing/2014/main" id="{DFB33F99-01CF-3E4A-B6EB-6F29B2DF4751}"/>
              </a:ext>
            </a:extLst>
          </p:cNvPr>
          <p:cNvSpPr>
            <a:spLocks/>
          </p:cNvSpPr>
          <p:nvPr/>
        </p:nvSpPr>
        <p:spPr bwMode="auto">
          <a:xfrm>
            <a:off x="7105650" y="4003675"/>
            <a:ext cx="1014413" cy="319088"/>
          </a:xfrm>
          <a:custGeom>
            <a:avLst/>
            <a:gdLst>
              <a:gd name="T0" fmla="*/ 2147483646 w 639"/>
              <a:gd name="T1" fmla="*/ 0 h 201"/>
              <a:gd name="T2" fmla="*/ 0 w 639"/>
              <a:gd name="T3" fmla="*/ 2147483646 h 201"/>
              <a:gd name="T4" fmla="*/ 2147483646 w 639"/>
              <a:gd name="T5" fmla="*/ 0 h 201"/>
              <a:gd name="T6" fmla="*/ 0 60000 65536"/>
              <a:gd name="T7" fmla="*/ 0 60000 65536"/>
              <a:gd name="T8" fmla="*/ 0 60000 65536"/>
            </a:gdLst>
            <a:ahLst/>
            <a:cxnLst>
              <a:cxn ang="T6">
                <a:pos x="T0" y="T1"/>
              </a:cxn>
              <a:cxn ang="T7">
                <a:pos x="T2" y="T3"/>
              </a:cxn>
              <a:cxn ang="T8">
                <a:pos x="T4" y="T5"/>
              </a:cxn>
            </a:cxnLst>
            <a:rect l="0" t="0" r="r" b="b"/>
            <a:pathLst>
              <a:path w="639" h="201">
                <a:moveTo>
                  <a:pt x="638" y="0"/>
                </a:moveTo>
                <a:lnTo>
                  <a:pt x="0" y="200"/>
                </a:lnTo>
                <a:lnTo>
                  <a:pt x="638"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2" name="Freeform 40">
            <a:extLst>
              <a:ext uri="{FF2B5EF4-FFF2-40B4-BE49-F238E27FC236}">
                <a16:creationId xmlns:a16="http://schemas.microsoft.com/office/drawing/2014/main" id="{7F96080F-1A00-1344-94EC-04A6DD8A31BE}"/>
              </a:ext>
            </a:extLst>
          </p:cNvPr>
          <p:cNvSpPr>
            <a:spLocks/>
          </p:cNvSpPr>
          <p:nvPr/>
        </p:nvSpPr>
        <p:spPr bwMode="auto">
          <a:xfrm>
            <a:off x="7105650" y="4279900"/>
            <a:ext cx="84138" cy="42863"/>
          </a:xfrm>
          <a:custGeom>
            <a:avLst/>
            <a:gdLst>
              <a:gd name="T0" fmla="*/ 2147483646 w 53"/>
              <a:gd name="T1" fmla="*/ 2147483646 h 27"/>
              <a:gd name="T2" fmla="*/ 0 w 53"/>
              <a:gd name="T3" fmla="*/ 2147483646 h 27"/>
              <a:gd name="T4" fmla="*/ 2147483646 w 53"/>
              <a:gd name="T5" fmla="*/ 0 h 27"/>
              <a:gd name="T6" fmla="*/ 2147483646 w 53"/>
              <a:gd name="T7" fmla="*/ 214748364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27">
                <a:moveTo>
                  <a:pt x="52" y="23"/>
                </a:moveTo>
                <a:lnTo>
                  <a:pt x="0" y="26"/>
                </a:lnTo>
                <a:lnTo>
                  <a:pt x="45" y="0"/>
                </a:lnTo>
                <a:lnTo>
                  <a:pt x="52" y="23"/>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3" name="Freeform 41">
            <a:extLst>
              <a:ext uri="{FF2B5EF4-FFF2-40B4-BE49-F238E27FC236}">
                <a16:creationId xmlns:a16="http://schemas.microsoft.com/office/drawing/2014/main" id="{7C8F4126-9DF9-0C43-88A8-918DFD80F6F4}"/>
              </a:ext>
            </a:extLst>
          </p:cNvPr>
          <p:cNvSpPr>
            <a:spLocks/>
          </p:cNvSpPr>
          <p:nvPr/>
        </p:nvSpPr>
        <p:spPr bwMode="auto">
          <a:xfrm>
            <a:off x="7094538" y="4240213"/>
            <a:ext cx="1038225" cy="331787"/>
          </a:xfrm>
          <a:custGeom>
            <a:avLst/>
            <a:gdLst>
              <a:gd name="T0" fmla="*/ 2147483646 w 654"/>
              <a:gd name="T1" fmla="*/ 0 h 209"/>
              <a:gd name="T2" fmla="*/ 0 w 654"/>
              <a:gd name="T3" fmla="*/ 2147483646 h 209"/>
              <a:gd name="T4" fmla="*/ 2147483646 w 654"/>
              <a:gd name="T5" fmla="*/ 0 h 209"/>
              <a:gd name="T6" fmla="*/ 0 60000 65536"/>
              <a:gd name="T7" fmla="*/ 0 60000 65536"/>
              <a:gd name="T8" fmla="*/ 0 60000 65536"/>
            </a:gdLst>
            <a:ahLst/>
            <a:cxnLst>
              <a:cxn ang="T6">
                <a:pos x="T0" y="T1"/>
              </a:cxn>
              <a:cxn ang="T7">
                <a:pos x="T2" y="T3"/>
              </a:cxn>
              <a:cxn ang="T8">
                <a:pos x="T4" y="T5"/>
              </a:cxn>
            </a:cxnLst>
            <a:rect l="0" t="0" r="r" b="b"/>
            <a:pathLst>
              <a:path w="654" h="209">
                <a:moveTo>
                  <a:pt x="653" y="0"/>
                </a:moveTo>
                <a:lnTo>
                  <a:pt x="0" y="208"/>
                </a:lnTo>
                <a:lnTo>
                  <a:pt x="653"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4" name="Freeform 42">
            <a:extLst>
              <a:ext uri="{FF2B5EF4-FFF2-40B4-BE49-F238E27FC236}">
                <a16:creationId xmlns:a16="http://schemas.microsoft.com/office/drawing/2014/main" id="{9FFD8126-F775-4041-97CF-774BD50825B4}"/>
              </a:ext>
            </a:extLst>
          </p:cNvPr>
          <p:cNvSpPr>
            <a:spLocks/>
          </p:cNvSpPr>
          <p:nvPr/>
        </p:nvSpPr>
        <p:spPr bwMode="auto">
          <a:xfrm>
            <a:off x="7094538" y="4527550"/>
            <a:ext cx="84137" cy="44450"/>
          </a:xfrm>
          <a:custGeom>
            <a:avLst/>
            <a:gdLst>
              <a:gd name="T0" fmla="*/ 2147483646 w 53"/>
              <a:gd name="T1" fmla="*/ 2147483646 h 28"/>
              <a:gd name="T2" fmla="*/ 0 w 53"/>
              <a:gd name="T3" fmla="*/ 2147483646 h 28"/>
              <a:gd name="T4" fmla="*/ 2147483646 w 53"/>
              <a:gd name="T5" fmla="*/ 0 h 28"/>
              <a:gd name="T6" fmla="*/ 2147483646 w 53"/>
              <a:gd name="T7" fmla="*/ 2147483646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28">
                <a:moveTo>
                  <a:pt x="52" y="23"/>
                </a:moveTo>
                <a:lnTo>
                  <a:pt x="0" y="27"/>
                </a:lnTo>
                <a:lnTo>
                  <a:pt x="44" y="0"/>
                </a:lnTo>
                <a:lnTo>
                  <a:pt x="52" y="23"/>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5" name="Freeform 43">
            <a:extLst>
              <a:ext uri="{FF2B5EF4-FFF2-40B4-BE49-F238E27FC236}">
                <a16:creationId xmlns:a16="http://schemas.microsoft.com/office/drawing/2014/main" id="{D01A78C2-3ADB-FA4E-BBF7-49C9F17C9E0A}"/>
              </a:ext>
            </a:extLst>
          </p:cNvPr>
          <p:cNvSpPr>
            <a:spLocks/>
          </p:cNvSpPr>
          <p:nvPr/>
        </p:nvSpPr>
        <p:spPr bwMode="auto">
          <a:xfrm>
            <a:off x="7094538" y="3403600"/>
            <a:ext cx="1025525" cy="1062038"/>
          </a:xfrm>
          <a:custGeom>
            <a:avLst/>
            <a:gdLst>
              <a:gd name="T0" fmla="*/ 2147483646 w 646"/>
              <a:gd name="T1" fmla="*/ 2147483646 h 669"/>
              <a:gd name="T2" fmla="*/ 0 w 646"/>
              <a:gd name="T3" fmla="*/ 0 h 669"/>
              <a:gd name="T4" fmla="*/ 2147483646 w 646"/>
              <a:gd name="T5" fmla="*/ 2147483646 h 669"/>
              <a:gd name="T6" fmla="*/ 0 60000 65536"/>
              <a:gd name="T7" fmla="*/ 0 60000 65536"/>
              <a:gd name="T8" fmla="*/ 0 60000 65536"/>
            </a:gdLst>
            <a:ahLst/>
            <a:cxnLst>
              <a:cxn ang="T6">
                <a:pos x="T0" y="T1"/>
              </a:cxn>
              <a:cxn ang="T7">
                <a:pos x="T2" y="T3"/>
              </a:cxn>
              <a:cxn ang="T8">
                <a:pos x="T4" y="T5"/>
              </a:cxn>
            </a:cxnLst>
            <a:rect l="0" t="0" r="r" b="b"/>
            <a:pathLst>
              <a:path w="646" h="669">
                <a:moveTo>
                  <a:pt x="645" y="668"/>
                </a:moveTo>
                <a:lnTo>
                  <a:pt x="0" y="0"/>
                </a:lnTo>
                <a:lnTo>
                  <a:pt x="645" y="66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6" name="Freeform 44">
            <a:extLst>
              <a:ext uri="{FF2B5EF4-FFF2-40B4-BE49-F238E27FC236}">
                <a16:creationId xmlns:a16="http://schemas.microsoft.com/office/drawing/2014/main" id="{3809ACF4-64F5-FD4C-A260-5306872F5585}"/>
              </a:ext>
            </a:extLst>
          </p:cNvPr>
          <p:cNvSpPr>
            <a:spLocks/>
          </p:cNvSpPr>
          <p:nvPr/>
        </p:nvSpPr>
        <p:spPr bwMode="auto">
          <a:xfrm>
            <a:off x="7094538" y="3403600"/>
            <a:ext cx="69850" cy="73025"/>
          </a:xfrm>
          <a:custGeom>
            <a:avLst/>
            <a:gdLst>
              <a:gd name="T0" fmla="*/ 2147483646 w 44"/>
              <a:gd name="T1" fmla="*/ 2147483646 h 46"/>
              <a:gd name="T2" fmla="*/ 0 w 44"/>
              <a:gd name="T3" fmla="*/ 0 h 46"/>
              <a:gd name="T4" fmla="*/ 2147483646 w 44"/>
              <a:gd name="T5" fmla="*/ 2147483646 h 46"/>
              <a:gd name="T6" fmla="*/ 2147483646 w 44"/>
              <a:gd name="T7" fmla="*/ 21474836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6">
                <a:moveTo>
                  <a:pt x="25" y="45"/>
                </a:moveTo>
                <a:lnTo>
                  <a:pt x="0" y="0"/>
                </a:lnTo>
                <a:lnTo>
                  <a:pt x="43" y="28"/>
                </a:lnTo>
                <a:lnTo>
                  <a:pt x="25" y="45"/>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4077" name="Group 45">
            <a:extLst>
              <a:ext uri="{FF2B5EF4-FFF2-40B4-BE49-F238E27FC236}">
                <a16:creationId xmlns:a16="http://schemas.microsoft.com/office/drawing/2014/main" id="{F91B4F05-53A8-9147-9571-5FD076EB3E01}"/>
              </a:ext>
            </a:extLst>
          </p:cNvPr>
          <p:cNvGrpSpPr>
            <a:grpSpLocks/>
          </p:cNvGrpSpPr>
          <p:nvPr/>
        </p:nvGrpSpPr>
        <p:grpSpPr bwMode="auto">
          <a:xfrm>
            <a:off x="5046663" y="2403475"/>
            <a:ext cx="825500" cy="1862138"/>
            <a:chOff x="3179" y="1514"/>
            <a:chExt cx="520" cy="1173"/>
          </a:xfrm>
        </p:grpSpPr>
        <p:sp>
          <p:nvSpPr>
            <p:cNvPr id="44105" name="Freeform 46">
              <a:extLst>
                <a:ext uri="{FF2B5EF4-FFF2-40B4-BE49-F238E27FC236}">
                  <a16:creationId xmlns:a16="http://schemas.microsoft.com/office/drawing/2014/main" id="{507975C0-3961-7C41-91C2-FBF73AC601EF}"/>
                </a:ext>
              </a:extLst>
            </p:cNvPr>
            <p:cNvSpPr>
              <a:spLocks/>
            </p:cNvSpPr>
            <p:nvPr/>
          </p:nvSpPr>
          <p:spPr bwMode="auto">
            <a:xfrm>
              <a:off x="3653" y="1514"/>
              <a:ext cx="46" cy="45"/>
            </a:xfrm>
            <a:custGeom>
              <a:avLst/>
              <a:gdLst>
                <a:gd name="T0" fmla="*/ 0 w 46"/>
                <a:gd name="T1" fmla="*/ 26 h 45"/>
                <a:gd name="T2" fmla="*/ 45 w 46"/>
                <a:gd name="T3" fmla="*/ 0 h 45"/>
                <a:gd name="T4" fmla="*/ 18 w 46"/>
                <a:gd name="T5" fmla="*/ 44 h 45"/>
                <a:gd name="T6" fmla="*/ 0 w 46"/>
                <a:gd name="T7" fmla="*/ 26 h 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45">
                  <a:moveTo>
                    <a:pt x="0" y="26"/>
                  </a:moveTo>
                  <a:lnTo>
                    <a:pt x="45" y="0"/>
                  </a:lnTo>
                  <a:lnTo>
                    <a:pt x="18" y="44"/>
                  </a:lnTo>
                  <a:lnTo>
                    <a:pt x="0" y="2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6" name="Freeform 47">
              <a:extLst>
                <a:ext uri="{FF2B5EF4-FFF2-40B4-BE49-F238E27FC236}">
                  <a16:creationId xmlns:a16="http://schemas.microsoft.com/office/drawing/2014/main" id="{B14326E0-DDA2-8E44-9166-D8EC9FC31575}"/>
                </a:ext>
              </a:extLst>
            </p:cNvPr>
            <p:cNvSpPr>
              <a:spLocks/>
            </p:cNvSpPr>
            <p:nvPr/>
          </p:nvSpPr>
          <p:spPr bwMode="auto">
            <a:xfrm>
              <a:off x="3187" y="2115"/>
              <a:ext cx="512" cy="37"/>
            </a:xfrm>
            <a:custGeom>
              <a:avLst/>
              <a:gdLst>
                <a:gd name="T0" fmla="*/ 0 w 512"/>
                <a:gd name="T1" fmla="*/ 36 h 37"/>
                <a:gd name="T2" fmla="*/ 511 w 512"/>
                <a:gd name="T3" fmla="*/ 0 h 37"/>
                <a:gd name="T4" fmla="*/ 0 w 512"/>
                <a:gd name="T5" fmla="*/ 36 h 37"/>
                <a:gd name="T6" fmla="*/ 0 60000 65536"/>
                <a:gd name="T7" fmla="*/ 0 60000 65536"/>
                <a:gd name="T8" fmla="*/ 0 60000 65536"/>
              </a:gdLst>
              <a:ahLst/>
              <a:cxnLst>
                <a:cxn ang="T6">
                  <a:pos x="T0" y="T1"/>
                </a:cxn>
                <a:cxn ang="T7">
                  <a:pos x="T2" y="T3"/>
                </a:cxn>
                <a:cxn ang="T8">
                  <a:pos x="T4" y="T5"/>
                </a:cxn>
              </a:cxnLst>
              <a:rect l="0" t="0" r="r" b="b"/>
              <a:pathLst>
                <a:path w="512" h="37">
                  <a:moveTo>
                    <a:pt x="0" y="36"/>
                  </a:moveTo>
                  <a:lnTo>
                    <a:pt x="511" y="0"/>
                  </a:lnTo>
                  <a:lnTo>
                    <a:pt x="0" y="36"/>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7" name="Freeform 48">
              <a:extLst>
                <a:ext uri="{FF2B5EF4-FFF2-40B4-BE49-F238E27FC236}">
                  <a16:creationId xmlns:a16="http://schemas.microsoft.com/office/drawing/2014/main" id="{36996BAC-18D0-4348-B1A9-D07DF42B9BFD}"/>
                </a:ext>
              </a:extLst>
            </p:cNvPr>
            <p:cNvSpPr>
              <a:spLocks/>
            </p:cNvSpPr>
            <p:nvPr/>
          </p:nvSpPr>
          <p:spPr bwMode="auto">
            <a:xfrm>
              <a:off x="3648" y="2106"/>
              <a:ext cx="51" cy="26"/>
            </a:xfrm>
            <a:custGeom>
              <a:avLst/>
              <a:gdLst>
                <a:gd name="T0" fmla="*/ 0 w 51"/>
                <a:gd name="T1" fmla="*/ 0 h 26"/>
                <a:gd name="T2" fmla="*/ 50 w 51"/>
                <a:gd name="T3" fmla="*/ 9 h 26"/>
                <a:gd name="T4" fmla="*/ 2 w 51"/>
                <a:gd name="T5" fmla="*/ 25 h 26"/>
                <a:gd name="T6" fmla="*/ 0 w 51"/>
                <a:gd name="T7" fmla="*/ 0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26">
                  <a:moveTo>
                    <a:pt x="0" y="0"/>
                  </a:moveTo>
                  <a:lnTo>
                    <a:pt x="50" y="9"/>
                  </a:lnTo>
                  <a:lnTo>
                    <a:pt x="2" y="25"/>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8" name="Freeform 49">
              <a:extLst>
                <a:ext uri="{FF2B5EF4-FFF2-40B4-BE49-F238E27FC236}">
                  <a16:creationId xmlns:a16="http://schemas.microsoft.com/office/drawing/2014/main" id="{529E0D99-5CFB-2547-AA33-6621D65CF33F}"/>
                </a:ext>
              </a:extLst>
            </p:cNvPr>
            <p:cNvSpPr>
              <a:spLocks/>
            </p:cNvSpPr>
            <p:nvPr/>
          </p:nvSpPr>
          <p:spPr bwMode="auto">
            <a:xfrm>
              <a:off x="3179" y="2301"/>
              <a:ext cx="520" cy="386"/>
            </a:xfrm>
            <a:custGeom>
              <a:avLst/>
              <a:gdLst>
                <a:gd name="T0" fmla="*/ 0 w 520"/>
                <a:gd name="T1" fmla="*/ 0 h 386"/>
                <a:gd name="T2" fmla="*/ 519 w 520"/>
                <a:gd name="T3" fmla="*/ 385 h 386"/>
                <a:gd name="T4" fmla="*/ 0 w 520"/>
                <a:gd name="T5" fmla="*/ 0 h 386"/>
                <a:gd name="T6" fmla="*/ 0 60000 65536"/>
                <a:gd name="T7" fmla="*/ 0 60000 65536"/>
                <a:gd name="T8" fmla="*/ 0 60000 65536"/>
              </a:gdLst>
              <a:ahLst/>
              <a:cxnLst>
                <a:cxn ang="T6">
                  <a:pos x="T0" y="T1"/>
                </a:cxn>
                <a:cxn ang="T7">
                  <a:pos x="T2" y="T3"/>
                </a:cxn>
                <a:cxn ang="T8">
                  <a:pos x="T4" y="T5"/>
                </a:cxn>
              </a:cxnLst>
              <a:rect l="0" t="0" r="r" b="b"/>
              <a:pathLst>
                <a:path w="520" h="386">
                  <a:moveTo>
                    <a:pt x="0" y="0"/>
                  </a:moveTo>
                  <a:lnTo>
                    <a:pt x="519" y="385"/>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9" name="Freeform 50">
              <a:extLst>
                <a:ext uri="{FF2B5EF4-FFF2-40B4-BE49-F238E27FC236}">
                  <a16:creationId xmlns:a16="http://schemas.microsoft.com/office/drawing/2014/main" id="{1C92B6D3-1C0A-5C41-9F4A-6CA7F2850C23}"/>
                </a:ext>
              </a:extLst>
            </p:cNvPr>
            <p:cNvSpPr>
              <a:spLocks/>
            </p:cNvSpPr>
            <p:nvPr/>
          </p:nvSpPr>
          <p:spPr bwMode="auto">
            <a:xfrm>
              <a:off x="3651" y="2646"/>
              <a:ext cx="48" cy="41"/>
            </a:xfrm>
            <a:custGeom>
              <a:avLst/>
              <a:gdLst>
                <a:gd name="T0" fmla="*/ 15 w 48"/>
                <a:gd name="T1" fmla="*/ 0 h 41"/>
                <a:gd name="T2" fmla="*/ 47 w 48"/>
                <a:gd name="T3" fmla="*/ 40 h 41"/>
                <a:gd name="T4" fmla="*/ 0 w 48"/>
                <a:gd name="T5" fmla="*/ 20 h 41"/>
                <a:gd name="T6" fmla="*/ 15 w 48"/>
                <a:gd name="T7" fmla="*/ 0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41">
                  <a:moveTo>
                    <a:pt x="15" y="0"/>
                  </a:moveTo>
                  <a:lnTo>
                    <a:pt x="47" y="40"/>
                  </a:lnTo>
                  <a:lnTo>
                    <a:pt x="0" y="20"/>
                  </a:lnTo>
                  <a:lnTo>
                    <a:pt x="15"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10" name="Freeform 51">
              <a:extLst>
                <a:ext uri="{FF2B5EF4-FFF2-40B4-BE49-F238E27FC236}">
                  <a16:creationId xmlns:a16="http://schemas.microsoft.com/office/drawing/2014/main" id="{A85D95C9-ADAE-FA41-BB2E-84BCCD4BFA7A}"/>
                </a:ext>
              </a:extLst>
            </p:cNvPr>
            <p:cNvSpPr>
              <a:spLocks/>
            </p:cNvSpPr>
            <p:nvPr/>
          </p:nvSpPr>
          <p:spPr bwMode="auto">
            <a:xfrm>
              <a:off x="3187" y="1514"/>
              <a:ext cx="512" cy="491"/>
            </a:xfrm>
            <a:custGeom>
              <a:avLst/>
              <a:gdLst>
                <a:gd name="T0" fmla="*/ 0 w 512"/>
                <a:gd name="T1" fmla="*/ 490 h 491"/>
                <a:gd name="T2" fmla="*/ 511 w 512"/>
                <a:gd name="T3" fmla="*/ 0 h 491"/>
                <a:gd name="T4" fmla="*/ 0 w 512"/>
                <a:gd name="T5" fmla="*/ 490 h 491"/>
                <a:gd name="T6" fmla="*/ 0 60000 65536"/>
                <a:gd name="T7" fmla="*/ 0 60000 65536"/>
                <a:gd name="T8" fmla="*/ 0 60000 65536"/>
              </a:gdLst>
              <a:ahLst/>
              <a:cxnLst>
                <a:cxn ang="T6">
                  <a:pos x="T0" y="T1"/>
                </a:cxn>
                <a:cxn ang="T7">
                  <a:pos x="T2" y="T3"/>
                </a:cxn>
                <a:cxn ang="T8">
                  <a:pos x="T4" y="T5"/>
                </a:cxn>
              </a:cxnLst>
              <a:rect l="0" t="0" r="r" b="b"/>
              <a:pathLst>
                <a:path w="512" h="491">
                  <a:moveTo>
                    <a:pt x="0" y="490"/>
                  </a:moveTo>
                  <a:lnTo>
                    <a:pt x="511" y="0"/>
                  </a:lnTo>
                  <a:lnTo>
                    <a:pt x="0" y="49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78" name="Rectangle 52">
            <a:extLst>
              <a:ext uri="{FF2B5EF4-FFF2-40B4-BE49-F238E27FC236}">
                <a16:creationId xmlns:a16="http://schemas.microsoft.com/office/drawing/2014/main" id="{16326536-B634-314F-9A50-CD02EF5BC2B4}"/>
              </a:ext>
            </a:extLst>
          </p:cNvPr>
          <p:cNvSpPr>
            <a:spLocks noChangeArrowheads="1"/>
          </p:cNvSpPr>
          <p:nvPr/>
        </p:nvSpPr>
        <p:spPr bwMode="auto">
          <a:xfrm>
            <a:off x="5910263" y="2363788"/>
            <a:ext cx="94932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Ashby, 25, 3000</a:t>
            </a:r>
          </a:p>
        </p:txBody>
      </p:sp>
      <p:sp>
        <p:nvSpPr>
          <p:cNvPr id="44079" name="Rectangle 53">
            <a:extLst>
              <a:ext uri="{FF2B5EF4-FFF2-40B4-BE49-F238E27FC236}">
                <a16:creationId xmlns:a16="http://schemas.microsoft.com/office/drawing/2014/main" id="{403CD879-8C00-E048-8B72-52B66E87226B}"/>
              </a:ext>
            </a:extLst>
          </p:cNvPr>
          <p:cNvSpPr>
            <a:spLocks noChangeArrowheads="1"/>
          </p:cNvSpPr>
          <p:nvPr/>
        </p:nvSpPr>
        <p:spPr bwMode="auto">
          <a:xfrm>
            <a:off x="5957888" y="4257675"/>
            <a:ext cx="9207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Smith, 44, 3000</a:t>
            </a:r>
          </a:p>
        </p:txBody>
      </p:sp>
      <p:sp>
        <p:nvSpPr>
          <p:cNvPr id="44080" name="Rectangle 54">
            <a:extLst>
              <a:ext uri="{FF2B5EF4-FFF2-40B4-BE49-F238E27FC236}">
                <a16:creationId xmlns:a16="http://schemas.microsoft.com/office/drawing/2014/main" id="{CB522C4B-E551-AC44-A856-B6EED6E7813A}"/>
              </a:ext>
            </a:extLst>
          </p:cNvPr>
          <p:cNvSpPr>
            <a:spLocks noChangeArrowheads="1"/>
          </p:cNvSpPr>
          <p:nvPr/>
        </p:nvSpPr>
        <p:spPr bwMode="auto">
          <a:xfrm>
            <a:off x="4540250" y="3086100"/>
            <a:ext cx="49212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Ashby</a:t>
            </a:r>
          </a:p>
        </p:txBody>
      </p:sp>
      <p:sp>
        <p:nvSpPr>
          <p:cNvPr id="44081" name="Rectangle 55">
            <a:extLst>
              <a:ext uri="{FF2B5EF4-FFF2-40B4-BE49-F238E27FC236}">
                <a16:creationId xmlns:a16="http://schemas.microsoft.com/office/drawing/2014/main" id="{B34B87C2-15F2-F844-B7DC-DB424F173613}"/>
              </a:ext>
            </a:extLst>
          </p:cNvPr>
          <p:cNvSpPr>
            <a:spLocks noChangeArrowheads="1"/>
          </p:cNvSpPr>
          <p:nvPr/>
        </p:nvSpPr>
        <p:spPr bwMode="auto">
          <a:xfrm>
            <a:off x="4559300" y="3336925"/>
            <a:ext cx="4254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Cass</a:t>
            </a:r>
          </a:p>
        </p:txBody>
      </p:sp>
      <p:sp>
        <p:nvSpPr>
          <p:cNvPr id="44082" name="Rectangle 56">
            <a:extLst>
              <a:ext uri="{FF2B5EF4-FFF2-40B4-BE49-F238E27FC236}">
                <a16:creationId xmlns:a16="http://schemas.microsoft.com/office/drawing/2014/main" id="{42C02F49-DB87-D647-A873-12BA7646D48F}"/>
              </a:ext>
            </a:extLst>
          </p:cNvPr>
          <p:cNvSpPr>
            <a:spLocks noChangeArrowheads="1"/>
          </p:cNvSpPr>
          <p:nvPr/>
        </p:nvSpPr>
        <p:spPr bwMode="auto">
          <a:xfrm>
            <a:off x="4545013" y="3559175"/>
            <a:ext cx="4635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Smith</a:t>
            </a:r>
          </a:p>
        </p:txBody>
      </p:sp>
      <p:sp>
        <p:nvSpPr>
          <p:cNvPr id="44083" name="Rectangle 57">
            <a:extLst>
              <a:ext uri="{FF2B5EF4-FFF2-40B4-BE49-F238E27FC236}">
                <a16:creationId xmlns:a16="http://schemas.microsoft.com/office/drawing/2014/main" id="{427780E7-7981-274A-8D6C-91D2D818F72F}"/>
              </a:ext>
            </a:extLst>
          </p:cNvPr>
          <p:cNvSpPr>
            <a:spLocks noChangeArrowheads="1"/>
          </p:cNvSpPr>
          <p:nvPr/>
        </p:nvSpPr>
        <p:spPr bwMode="auto">
          <a:xfrm>
            <a:off x="8215313" y="250983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22</a:t>
            </a:r>
          </a:p>
        </p:txBody>
      </p:sp>
      <p:sp>
        <p:nvSpPr>
          <p:cNvPr id="44084" name="Freeform 58">
            <a:extLst>
              <a:ext uri="{FF2B5EF4-FFF2-40B4-BE49-F238E27FC236}">
                <a16:creationId xmlns:a16="http://schemas.microsoft.com/office/drawing/2014/main" id="{650AFFFF-8F33-694A-B858-82F4F02B7F34}"/>
              </a:ext>
            </a:extLst>
          </p:cNvPr>
          <p:cNvSpPr>
            <a:spLocks/>
          </p:cNvSpPr>
          <p:nvPr/>
        </p:nvSpPr>
        <p:spPr bwMode="auto">
          <a:xfrm>
            <a:off x="7083425" y="2416175"/>
            <a:ext cx="1049338" cy="425450"/>
          </a:xfrm>
          <a:custGeom>
            <a:avLst/>
            <a:gdLst>
              <a:gd name="T0" fmla="*/ 2147483646 w 661"/>
              <a:gd name="T1" fmla="*/ 2147483646 h 268"/>
              <a:gd name="T2" fmla="*/ 0 w 661"/>
              <a:gd name="T3" fmla="*/ 0 h 268"/>
              <a:gd name="T4" fmla="*/ 2147483646 w 661"/>
              <a:gd name="T5" fmla="*/ 2147483646 h 268"/>
              <a:gd name="T6" fmla="*/ 0 60000 65536"/>
              <a:gd name="T7" fmla="*/ 0 60000 65536"/>
              <a:gd name="T8" fmla="*/ 0 60000 65536"/>
            </a:gdLst>
            <a:ahLst/>
            <a:cxnLst>
              <a:cxn ang="T6">
                <a:pos x="T0" y="T1"/>
              </a:cxn>
              <a:cxn ang="T7">
                <a:pos x="T2" y="T3"/>
              </a:cxn>
              <a:cxn ang="T8">
                <a:pos x="T4" y="T5"/>
              </a:cxn>
            </a:cxnLst>
            <a:rect l="0" t="0" r="r" b="b"/>
            <a:pathLst>
              <a:path w="661" h="268">
                <a:moveTo>
                  <a:pt x="660" y="267"/>
                </a:moveTo>
                <a:lnTo>
                  <a:pt x="0" y="0"/>
                </a:lnTo>
                <a:lnTo>
                  <a:pt x="660" y="267"/>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5" name="Rectangle 59">
            <a:extLst>
              <a:ext uri="{FF2B5EF4-FFF2-40B4-BE49-F238E27FC236}">
                <a16:creationId xmlns:a16="http://schemas.microsoft.com/office/drawing/2014/main" id="{10BC8055-CDC3-9341-8372-EFCCA1FD0DA1}"/>
              </a:ext>
            </a:extLst>
          </p:cNvPr>
          <p:cNvSpPr>
            <a:spLocks noChangeArrowheads="1"/>
          </p:cNvSpPr>
          <p:nvPr/>
        </p:nvSpPr>
        <p:spPr bwMode="auto">
          <a:xfrm>
            <a:off x="8224838" y="2759075"/>
            <a:ext cx="29527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25</a:t>
            </a:r>
          </a:p>
        </p:txBody>
      </p:sp>
      <p:sp>
        <p:nvSpPr>
          <p:cNvPr id="44086" name="Rectangle 60">
            <a:extLst>
              <a:ext uri="{FF2B5EF4-FFF2-40B4-BE49-F238E27FC236}">
                <a16:creationId xmlns:a16="http://schemas.microsoft.com/office/drawing/2014/main" id="{83E7E0CE-DDBA-F043-870E-2E355FA32D7E}"/>
              </a:ext>
            </a:extLst>
          </p:cNvPr>
          <p:cNvSpPr>
            <a:spLocks noChangeArrowheads="1"/>
          </p:cNvSpPr>
          <p:nvPr/>
        </p:nvSpPr>
        <p:spPr bwMode="auto">
          <a:xfrm>
            <a:off x="8221663" y="299243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30</a:t>
            </a:r>
          </a:p>
        </p:txBody>
      </p:sp>
      <p:sp>
        <p:nvSpPr>
          <p:cNvPr id="44087" name="Rectangle 61">
            <a:extLst>
              <a:ext uri="{FF2B5EF4-FFF2-40B4-BE49-F238E27FC236}">
                <a16:creationId xmlns:a16="http://schemas.microsoft.com/office/drawing/2014/main" id="{6B101351-09AA-F646-9E7B-1C5E032F779F}"/>
              </a:ext>
            </a:extLst>
          </p:cNvPr>
          <p:cNvSpPr>
            <a:spLocks noChangeArrowheads="1"/>
          </p:cNvSpPr>
          <p:nvPr/>
        </p:nvSpPr>
        <p:spPr bwMode="auto">
          <a:xfrm>
            <a:off x="8226425" y="371316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40</a:t>
            </a:r>
          </a:p>
        </p:txBody>
      </p:sp>
      <p:sp>
        <p:nvSpPr>
          <p:cNvPr id="44088" name="Rectangle 62">
            <a:extLst>
              <a:ext uri="{FF2B5EF4-FFF2-40B4-BE49-F238E27FC236}">
                <a16:creationId xmlns:a16="http://schemas.microsoft.com/office/drawing/2014/main" id="{21EDA4C2-370F-0A49-915B-B8462204EE4C}"/>
              </a:ext>
            </a:extLst>
          </p:cNvPr>
          <p:cNvSpPr>
            <a:spLocks noChangeArrowheads="1"/>
          </p:cNvSpPr>
          <p:nvPr/>
        </p:nvSpPr>
        <p:spPr bwMode="auto">
          <a:xfrm>
            <a:off x="8232775" y="392271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44</a:t>
            </a:r>
          </a:p>
        </p:txBody>
      </p:sp>
      <p:sp>
        <p:nvSpPr>
          <p:cNvPr id="44089" name="Rectangle 63">
            <a:extLst>
              <a:ext uri="{FF2B5EF4-FFF2-40B4-BE49-F238E27FC236}">
                <a16:creationId xmlns:a16="http://schemas.microsoft.com/office/drawing/2014/main" id="{EF36127E-1A5B-3E48-8610-D71561B9AB4B}"/>
              </a:ext>
            </a:extLst>
          </p:cNvPr>
          <p:cNvSpPr>
            <a:spLocks noChangeArrowheads="1"/>
          </p:cNvSpPr>
          <p:nvPr/>
        </p:nvSpPr>
        <p:spPr bwMode="auto">
          <a:xfrm>
            <a:off x="8231188" y="416401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44</a:t>
            </a:r>
          </a:p>
        </p:txBody>
      </p:sp>
      <p:sp>
        <p:nvSpPr>
          <p:cNvPr id="44090" name="Rectangle 64">
            <a:extLst>
              <a:ext uri="{FF2B5EF4-FFF2-40B4-BE49-F238E27FC236}">
                <a16:creationId xmlns:a16="http://schemas.microsoft.com/office/drawing/2014/main" id="{9368E6E9-DC00-F548-BBD9-A94E4F1D119C}"/>
              </a:ext>
            </a:extLst>
          </p:cNvPr>
          <p:cNvSpPr>
            <a:spLocks noChangeArrowheads="1"/>
          </p:cNvSpPr>
          <p:nvPr/>
        </p:nvSpPr>
        <p:spPr bwMode="auto">
          <a:xfrm>
            <a:off x="8239125" y="4395788"/>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50</a:t>
            </a:r>
          </a:p>
        </p:txBody>
      </p:sp>
      <p:sp>
        <p:nvSpPr>
          <p:cNvPr id="44091" name="Rectangle 65">
            <a:extLst>
              <a:ext uri="{FF2B5EF4-FFF2-40B4-BE49-F238E27FC236}">
                <a16:creationId xmlns:a16="http://schemas.microsoft.com/office/drawing/2014/main" id="{F7866FEE-E4A2-C943-849B-281F55EE6D92}"/>
              </a:ext>
            </a:extLst>
          </p:cNvPr>
          <p:cNvSpPr>
            <a:spLocks noChangeArrowheads="1"/>
          </p:cNvSpPr>
          <p:nvPr/>
        </p:nvSpPr>
        <p:spPr bwMode="auto">
          <a:xfrm>
            <a:off x="4379913" y="4864100"/>
            <a:ext cx="11287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Sparse Index</a:t>
            </a:r>
          </a:p>
        </p:txBody>
      </p:sp>
      <p:sp>
        <p:nvSpPr>
          <p:cNvPr id="44092" name="Rectangle 66">
            <a:extLst>
              <a:ext uri="{FF2B5EF4-FFF2-40B4-BE49-F238E27FC236}">
                <a16:creationId xmlns:a16="http://schemas.microsoft.com/office/drawing/2014/main" id="{987E312A-C1E0-A641-A483-2465193856AC}"/>
              </a:ext>
            </a:extLst>
          </p:cNvPr>
          <p:cNvSpPr>
            <a:spLocks noChangeArrowheads="1"/>
          </p:cNvSpPr>
          <p:nvPr/>
        </p:nvSpPr>
        <p:spPr bwMode="auto">
          <a:xfrm>
            <a:off x="4711700" y="5029200"/>
            <a:ext cx="3683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on</a:t>
            </a:r>
          </a:p>
        </p:txBody>
      </p:sp>
      <p:sp>
        <p:nvSpPr>
          <p:cNvPr id="44093" name="Rectangle 67">
            <a:extLst>
              <a:ext uri="{FF2B5EF4-FFF2-40B4-BE49-F238E27FC236}">
                <a16:creationId xmlns:a16="http://schemas.microsoft.com/office/drawing/2014/main" id="{44E4AAE6-6874-4448-8E8B-E9E74BCE177A}"/>
              </a:ext>
            </a:extLst>
          </p:cNvPr>
          <p:cNvSpPr>
            <a:spLocks noChangeArrowheads="1"/>
          </p:cNvSpPr>
          <p:nvPr/>
        </p:nvSpPr>
        <p:spPr bwMode="auto">
          <a:xfrm>
            <a:off x="4600575" y="5195888"/>
            <a:ext cx="5937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Name</a:t>
            </a:r>
          </a:p>
        </p:txBody>
      </p:sp>
      <p:sp>
        <p:nvSpPr>
          <p:cNvPr id="44094" name="Rectangle 68">
            <a:extLst>
              <a:ext uri="{FF2B5EF4-FFF2-40B4-BE49-F238E27FC236}">
                <a16:creationId xmlns:a16="http://schemas.microsoft.com/office/drawing/2014/main" id="{116663D2-7DB4-D740-9072-D6340131CCB8}"/>
              </a:ext>
            </a:extLst>
          </p:cNvPr>
          <p:cNvSpPr>
            <a:spLocks noChangeArrowheads="1"/>
          </p:cNvSpPr>
          <p:nvPr/>
        </p:nvSpPr>
        <p:spPr bwMode="auto">
          <a:xfrm>
            <a:off x="6021388" y="5118100"/>
            <a:ext cx="9191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Data File</a:t>
            </a:r>
          </a:p>
        </p:txBody>
      </p:sp>
      <p:sp>
        <p:nvSpPr>
          <p:cNvPr id="44095" name="Rectangle 69">
            <a:extLst>
              <a:ext uri="{FF2B5EF4-FFF2-40B4-BE49-F238E27FC236}">
                <a16:creationId xmlns:a16="http://schemas.microsoft.com/office/drawing/2014/main" id="{54DFF7B6-9A9D-EC45-9A32-4B97E6B2B5E2}"/>
              </a:ext>
            </a:extLst>
          </p:cNvPr>
          <p:cNvSpPr>
            <a:spLocks noChangeArrowheads="1"/>
          </p:cNvSpPr>
          <p:nvPr/>
        </p:nvSpPr>
        <p:spPr bwMode="auto">
          <a:xfrm>
            <a:off x="7816850" y="4864100"/>
            <a:ext cx="10779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Dense Index</a:t>
            </a:r>
          </a:p>
        </p:txBody>
      </p:sp>
      <p:sp>
        <p:nvSpPr>
          <p:cNvPr id="44096" name="Rectangle 70">
            <a:extLst>
              <a:ext uri="{FF2B5EF4-FFF2-40B4-BE49-F238E27FC236}">
                <a16:creationId xmlns:a16="http://schemas.microsoft.com/office/drawing/2014/main" id="{D9D2F688-B292-2341-A8F9-8FA445CBE78B}"/>
              </a:ext>
            </a:extLst>
          </p:cNvPr>
          <p:cNvSpPr>
            <a:spLocks noChangeArrowheads="1"/>
          </p:cNvSpPr>
          <p:nvPr/>
        </p:nvSpPr>
        <p:spPr bwMode="auto">
          <a:xfrm>
            <a:off x="8148638" y="5029200"/>
            <a:ext cx="3683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on</a:t>
            </a:r>
          </a:p>
        </p:txBody>
      </p:sp>
      <p:sp>
        <p:nvSpPr>
          <p:cNvPr id="44097" name="Rectangle 71">
            <a:extLst>
              <a:ext uri="{FF2B5EF4-FFF2-40B4-BE49-F238E27FC236}">
                <a16:creationId xmlns:a16="http://schemas.microsoft.com/office/drawing/2014/main" id="{15DB85E2-4B52-FD4F-A234-FAF5C19D0D4F}"/>
              </a:ext>
            </a:extLst>
          </p:cNvPr>
          <p:cNvSpPr>
            <a:spLocks noChangeArrowheads="1"/>
          </p:cNvSpPr>
          <p:nvPr/>
        </p:nvSpPr>
        <p:spPr bwMode="auto">
          <a:xfrm>
            <a:off x="8093075" y="5195888"/>
            <a:ext cx="468313"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Age</a:t>
            </a:r>
          </a:p>
        </p:txBody>
      </p:sp>
      <p:sp>
        <p:nvSpPr>
          <p:cNvPr id="44098" name="Rectangle 72">
            <a:extLst>
              <a:ext uri="{FF2B5EF4-FFF2-40B4-BE49-F238E27FC236}">
                <a16:creationId xmlns:a16="http://schemas.microsoft.com/office/drawing/2014/main" id="{685A7602-15BF-534A-AC9A-F964ECE460E0}"/>
              </a:ext>
            </a:extLst>
          </p:cNvPr>
          <p:cNvSpPr>
            <a:spLocks noChangeArrowheads="1"/>
          </p:cNvSpPr>
          <p:nvPr/>
        </p:nvSpPr>
        <p:spPr bwMode="auto">
          <a:xfrm>
            <a:off x="8221663" y="3217863"/>
            <a:ext cx="295275" cy="21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33</a:t>
            </a:r>
          </a:p>
        </p:txBody>
      </p:sp>
      <p:sp>
        <p:nvSpPr>
          <p:cNvPr id="44099" name="Rectangle 73">
            <a:extLst>
              <a:ext uri="{FF2B5EF4-FFF2-40B4-BE49-F238E27FC236}">
                <a16:creationId xmlns:a16="http://schemas.microsoft.com/office/drawing/2014/main" id="{B71B5988-A11F-5D48-8692-ECC982A6ADEA}"/>
              </a:ext>
            </a:extLst>
          </p:cNvPr>
          <p:cNvSpPr>
            <a:spLocks noChangeArrowheads="1"/>
          </p:cNvSpPr>
          <p:nvPr/>
        </p:nvSpPr>
        <p:spPr bwMode="auto">
          <a:xfrm>
            <a:off x="5870575" y="2844800"/>
            <a:ext cx="1011238"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Bristow, 30, 2007</a:t>
            </a:r>
          </a:p>
        </p:txBody>
      </p:sp>
      <p:sp>
        <p:nvSpPr>
          <p:cNvPr id="44100" name="Rectangle 74">
            <a:extLst>
              <a:ext uri="{FF2B5EF4-FFF2-40B4-BE49-F238E27FC236}">
                <a16:creationId xmlns:a16="http://schemas.microsoft.com/office/drawing/2014/main" id="{8A972AA3-3107-1742-A9BB-63EAAB6DC5F3}"/>
              </a:ext>
            </a:extLst>
          </p:cNvPr>
          <p:cNvSpPr>
            <a:spLocks noChangeArrowheads="1"/>
          </p:cNvSpPr>
          <p:nvPr/>
        </p:nvSpPr>
        <p:spPr bwMode="auto">
          <a:xfrm>
            <a:off x="5918200" y="2628900"/>
            <a:ext cx="887413"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Basu, 33, 4003</a:t>
            </a:r>
          </a:p>
        </p:txBody>
      </p:sp>
      <p:sp>
        <p:nvSpPr>
          <p:cNvPr id="44101" name="Rectangle 75">
            <a:extLst>
              <a:ext uri="{FF2B5EF4-FFF2-40B4-BE49-F238E27FC236}">
                <a16:creationId xmlns:a16="http://schemas.microsoft.com/office/drawing/2014/main" id="{C44349C2-6667-E24A-82C2-B5683A58C756}"/>
              </a:ext>
            </a:extLst>
          </p:cNvPr>
          <p:cNvSpPr>
            <a:spLocks noChangeArrowheads="1"/>
          </p:cNvSpPr>
          <p:nvPr/>
        </p:nvSpPr>
        <p:spPr bwMode="auto">
          <a:xfrm>
            <a:off x="5961063" y="3324225"/>
            <a:ext cx="8826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Cass, 50, 5004</a:t>
            </a:r>
          </a:p>
        </p:txBody>
      </p:sp>
      <p:sp>
        <p:nvSpPr>
          <p:cNvPr id="44102" name="Rectangle 76">
            <a:extLst>
              <a:ext uri="{FF2B5EF4-FFF2-40B4-BE49-F238E27FC236}">
                <a16:creationId xmlns:a16="http://schemas.microsoft.com/office/drawing/2014/main" id="{08FFE278-11B8-C74E-8C72-72B25F1A7AD4}"/>
              </a:ext>
            </a:extLst>
          </p:cNvPr>
          <p:cNvSpPr>
            <a:spLocks noChangeArrowheads="1"/>
          </p:cNvSpPr>
          <p:nvPr/>
        </p:nvSpPr>
        <p:spPr bwMode="auto">
          <a:xfrm>
            <a:off x="5967413" y="4498975"/>
            <a:ext cx="911225"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Tracy, 44, 5004</a:t>
            </a:r>
          </a:p>
        </p:txBody>
      </p:sp>
      <p:sp>
        <p:nvSpPr>
          <p:cNvPr id="44103" name="Rectangle 77">
            <a:extLst>
              <a:ext uri="{FF2B5EF4-FFF2-40B4-BE49-F238E27FC236}">
                <a16:creationId xmlns:a16="http://schemas.microsoft.com/office/drawing/2014/main" id="{5F88FA41-AD8F-AE47-900E-5CA3F93F576C}"/>
              </a:ext>
            </a:extLst>
          </p:cNvPr>
          <p:cNvSpPr>
            <a:spLocks noChangeArrowheads="1"/>
          </p:cNvSpPr>
          <p:nvPr/>
        </p:nvSpPr>
        <p:spPr bwMode="auto">
          <a:xfrm>
            <a:off x="5884863" y="3559175"/>
            <a:ext cx="1001712"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Daniels, 22, 6003</a:t>
            </a:r>
          </a:p>
        </p:txBody>
      </p:sp>
      <p:sp>
        <p:nvSpPr>
          <p:cNvPr id="44104" name="Rectangle 78">
            <a:extLst>
              <a:ext uri="{FF2B5EF4-FFF2-40B4-BE49-F238E27FC236}">
                <a16:creationId xmlns:a16="http://schemas.microsoft.com/office/drawing/2014/main" id="{533BA9C6-F029-6E43-86CA-7F4340F0263D}"/>
              </a:ext>
            </a:extLst>
          </p:cNvPr>
          <p:cNvSpPr>
            <a:spLocks noChangeArrowheads="1"/>
          </p:cNvSpPr>
          <p:nvPr/>
        </p:nvSpPr>
        <p:spPr bwMode="auto">
          <a:xfrm>
            <a:off x="5930900" y="3787775"/>
            <a:ext cx="93345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800" b="1">
                <a:solidFill>
                  <a:srgbClr val="000000"/>
                </a:solidFill>
                <a:latin typeface="Arial" panose="020B0604020202020204" pitchFamily="34" charset="0"/>
              </a:rPr>
              <a:t>Jones, 40, 6003</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Slide Number Placeholder 6">
            <a:extLst>
              <a:ext uri="{FF2B5EF4-FFF2-40B4-BE49-F238E27FC236}">
                <a16:creationId xmlns:a16="http://schemas.microsoft.com/office/drawing/2014/main" id="{2794B462-76EF-BB41-BBE1-1E3EFE5A7009}"/>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E9C7E55-7BC1-3147-B9F5-F691EA08ED6B}" type="slidenum">
              <a:rPr lang="en-US" altLang="zh-TW" sz="1400" smtClean="0"/>
              <a:pPr>
                <a:spcBef>
                  <a:spcPct val="0"/>
                </a:spcBef>
                <a:buFontTx/>
                <a:buNone/>
              </a:pPr>
              <a:t>18</a:t>
            </a:fld>
            <a:endParaRPr lang="en-US" altLang="zh-TW" sz="1400"/>
          </a:p>
        </p:txBody>
      </p:sp>
      <p:sp>
        <p:nvSpPr>
          <p:cNvPr id="46082" name="Rectangle 2">
            <a:extLst>
              <a:ext uri="{FF2B5EF4-FFF2-40B4-BE49-F238E27FC236}">
                <a16:creationId xmlns:a16="http://schemas.microsoft.com/office/drawing/2014/main" id="{2082B605-332E-E449-B245-5B872702015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6083" name="Rectangle 3">
            <a:extLst>
              <a:ext uri="{FF2B5EF4-FFF2-40B4-BE49-F238E27FC236}">
                <a16:creationId xmlns:a16="http://schemas.microsoft.com/office/drawing/2014/main" id="{D25A80F0-CAD5-0046-B6BF-C8D2352A923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9396" name="Rectangle 4">
            <a:extLst>
              <a:ext uri="{FF2B5EF4-FFF2-40B4-BE49-F238E27FC236}">
                <a16:creationId xmlns:a16="http://schemas.microsoft.com/office/drawing/2014/main" id="{C41B3D95-07D1-2B42-A173-256AC3FF06AF}"/>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Index Classification (Contd.)</a:t>
            </a:r>
          </a:p>
        </p:txBody>
      </p:sp>
      <p:sp>
        <p:nvSpPr>
          <p:cNvPr id="59397" name="Rectangle 5">
            <a:extLst>
              <a:ext uri="{FF2B5EF4-FFF2-40B4-BE49-F238E27FC236}">
                <a16:creationId xmlns:a16="http://schemas.microsoft.com/office/drawing/2014/main" id="{83BA6FC0-898B-B74C-94F6-49F3CB5293A6}"/>
              </a:ext>
            </a:extLst>
          </p:cNvPr>
          <p:cNvSpPr>
            <a:spLocks noGrp="1" noChangeArrowheads="1"/>
          </p:cNvSpPr>
          <p:nvPr>
            <p:ph type="body" sz="half" idx="1"/>
          </p:nvPr>
        </p:nvSpPr>
        <p:spPr>
          <a:xfrm>
            <a:off x="304800" y="1447800"/>
            <a:ext cx="44958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i="1">
                <a:solidFill>
                  <a:schemeClr val="accent2"/>
                </a:solidFill>
              </a:rPr>
              <a:t>Composite Search Keys</a:t>
            </a:r>
            <a:r>
              <a:rPr lang="en-US" altLang="zh-TW" sz="2400">
                <a:solidFill>
                  <a:schemeClr val="accent2"/>
                </a:solidFill>
              </a:rPr>
              <a:t>: </a:t>
            </a:r>
            <a:r>
              <a:rPr lang="en-US" altLang="zh-TW" sz="2400"/>
              <a:t>Search on a combination of fields.</a:t>
            </a:r>
          </a:p>
          <a:p>
            <a:pPr lvl="1" eaLnBrk="1" hangingPunct="1">
              <a:buSzPct val="75000"/>
            </a:pPr>
            <a:r>
              <a:rPr lang="en-US" altLang="zh-TW" sz="2000"/>
              <a:t>Equality query: Every field value is equal to a constant value. </a:t>
            </a:r>
          </a:p>
          <a:p>
            <a:pPr lvl="1" eaLnBrk="1" hangingPunct="1">
              <a:buSzPct val="75000"/>
              <a:buFontTx/>
              <a:buNone/>
            </a:pPr>
            <a:r>
              <a:rPr lang="en-US" altLang="zh-TW" sz="2000"/>
              <a:t>	E.g. wrt &lt;sal,age&gt; index:</a:t>
            </a:r>
          </a:p>
          <a:p>
            <a:pPr lvl="2" eaLnBrk="1" hangingPunct="1"/>
            <a:r>
              <a:rPr lang="en-US" altLang="zh-TW" sz="1800"/>
              <a:t>age=20 and sal =75</a:t>
            </a:r>
          </a:p>
          <a:p>
            <a:pPr lvl="1" eaLnBrk="1" hangingPunct="1">
              <a:buSzPct val="75000"/>
            </a:pPr>
            <a:r>
              <a:rPr lang="en-US" altLang="zh-TW" sz="2000"/>
              <a:t>Range query: Some field value is not a constant. E.g.:</a:t>
            </a:r>
          </a:p>
          <a:p>
            <a:pPr lvl="2" eaLnBrk="1" hangingPunct="1"/>
            <a:r>
              <a:rPr lang="en-US" altLang="zh-TW" sz="1800"/>
              <a:t>age =20; or age=20 and sal &gt; 10</a:t>
            </a:r>
          </a:p>
          <a:p>
            <a:pPr eaLnBrk="1" hangingPunct="1"/>
            <a:r>
              <a:rPr lang="en-US" altLang="zh-TW" sz="2400"/>
              <a:t>Data entries in index sorted by search key to support range queries.</a:t>
            </a:r>
          </a:p>
        </p:txBody>
      </p:sp>
      <p:sp>
        <p:nvSpPr>
          <p:cNvPr id="46086" name="Freeform 6">
            <a:extLst>
              <a:ext uri="{FF2B5EF4-FFF2-40B4-BE49-F238E27FC236}">
                <a16:creationId xmlns:a16="http://schemas.microsoft.com/office/drawing/2014/main" id="{0B8C549A-004E-2D43-B527-8DEAFB49E4D8}"/>
              </a:ext>
            </a:extLst>
          </p:cNvPr>
          <p:cNvSpPr>
            <a:spLocks/>
          </p:cNvSpPr>
          <p:nvPr/>
        </p:nvSpPr>
        <p:spPr bwMode="auto">
          <a:xfrm>
            <a:off x="4979988" y="4237038"/>
            <a:ext cx="723900" cy="1201737"/>
          </a:xfrm>
          <a:custGeom>
            <a:avLst/>
            <a:gdLst>
              <a:gd name="T0" fmla="*/ 0 w 456"/>
              <a:gd name="T1" fmla="*/ 0 h 757"/>
              <a:gd name="T2" fmla="*/ 2147483646 w 456"/>
              <a:gd name="T3" fmla="*/ 0 h 757"/>
              <a:gd name="T4" fmla="*/ 2147483646 w 456"/>
              <a:gd name="T5" fmla="*/ 2147483646 h 757"/>
              <a:gd name="T6" fmla="*/ 0 w 456"/>
              <a:gd name="T7" fmla="*/ 2147483646 h 757"/>
              <a:gd name="T8" fmla="*/ 0 w 456"/>
              <a:gd name="T9" fmla="*/ 0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7">
                <a:moveTo>
                  <a:pt x="0" y="0"/>
                </a:moveTo>
                <a:lnTo>
                  <a:pt x="455" y="0"/>
                </a:lnTo>
                <a:lnTo>
                  <a:pt x="455" y="756"/>
                </a:lnTo>
                <a:lnTo>
                  <a:pt x="0" y="75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7" name="Freeform 7">
            <a:extLst>
              <a:ext uri="{FF2B5EF4-FFF2-40B4-BE49-F238E27FC236}">
                <a16:creationId xmlns:a16="http://schemas.microsoft.com/office/drawing/2014/main" id="{7EDB9DCD-6D9F-974D-9FBB-60F7193D3AF3}"/>
              </a:ext>
            </a:extLst>
          </p:cNvPr>
          <p:cNvSpPr>
            <a:spLocks/>
          </p:cNvSpPr>
          <p:nvPr/>
        </p:nvSpPr>
        <p:spPr bwMode="auto">
          <a:xfrm>
            <a:off x="4979988" y="45370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Freeform 8">
            <a:extLst>
              <a:ext uri="{FF2B5EF4-FFF2-40B4-BE49-F238E27FC236}">
                <a16:creationId xmlns:a16="http://schemas.microsoft.com/office/drawing/2014/main" id="{BBC297F9-DE40-EA4E-97E8-B007F9DF655B}"/>
              </a:ext>
            </a:extLst>
          </p:cNvPr>
          <p:cNvSpPr>
            <a:spLocks/>
          </p:cNvSpPr>
          <p:nvPr/>
        </p:nvSpPr>
        <p:spPr bwMode="auto">
          <a:xfrm>
            <a:off x="4979988" y="4838700"/>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Freeform 9">
            <a:extLst>
              <a:ext uri="{FF2B5EF4-FFF2-40B4-BE49-F238E27FC236}">
                <a16:creationId xmlns:a16="http://schemas.microsoft.com/office/drawing/2014/main" id="{24710E8D-C650-E148-B2DD-504DAD756561}"/>
              </a:ext>
            </a:extLst>
          </p:cNvPr>
          <p:cNvSpPr>
            <a:spLocks/>
          </p:cNvSpPr>
          <p:nvPr/>
        </p:nvSpPr>
        <p:spPr bwMode="auto">
          <a:xfrm>
            <a:off x="4979988" y="513556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0" name="Freeform 10">
            <a:extLst>
              <a:ext uri="{FF2B5EF4-FFF2-40B4-BE49-F238E27FC236}">
                <a16:creationId xmlns:a16="http://schemas.microsoft.com/office/drawing/2014/main" id="{199B5A1E-BB80-434E-B361-695D875963FA}"/>
              </a:ext>
            </a:extLst>
          </p:cNvPr>
          <p:cNvSpPr>
            <a:spLocks/>
          </p:cNvSpPr>
          <p:nvPr/>
        </p:nvSpPr>
        <p:spPr bwMode="auto">
          <a:xfrm>
            <a:off x="4979988" y="2438400"/>
            <a:ext cx="723900" cy="1200150"/>
          </a:xfrm>
          <a:custGeom>
            <a:avLst/>
            <a:gdLst>
              <a:gd name="T0" fmla="*/ 0 w 456"/>
              <a:gd name="T1" fmla="*/ 0 h 756"/>
              <a:gd name="T2" fmla="*/ 2147483646 w 456"/>
              <a:gd name="T3" fmla="*/ 0 h 756"/>
              <a:gd name="T4" fmla="*/ 2147483646 w 456"/>
              <a:gd name="T5" fmla="*/ 2147483646 h 756"/>
              <a:gd name="T6" fmla="*/ 0 w 456"/>
              <a:gd name="T7" fmla="*/ 2147483646 h 756"/>
              <a:gd name="T8" fmla="*/ 0 w 45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6">
                <a:moveTo>
                  <a:pt x="0" y="0"/>
                </a:moveTo>
                <a:lnTo>
                  <a:pt x="455" y="0"/>
                </a:lnTo>
                <a:lnTo>
                  <a:pt x="455"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Freeform 11">
            <a:extLst>
              <a:ext uri="{FF2B5EF4-FFF2-40B4-BE49-F238E27FC236}">
                <a16:creationId xmlns:a16="http://schemas.microsoft.com/office/drawing/2014/main" id="{6CE9642A-2A39-E14A-A75A-2C2BD708B53B}"/>
              </a:ext>
            </a:extLst>
          </p:cNvPr>
          <p:cNvSpPr>
            <a:spLocks/>
          </p:cNvSpPr>
          <p:nvPr/>
        </p:nvSpPr>
        <p:spPr bwMode="auto">
          <a:xfrm>
            <a:off x="4979988" y="274002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Freeform 12">
            <a:extLst>
              <a:ext uri="{FF2B5EF4-FFF2-40B4-BE49-F238E27FC236}">
                <a16:creationId xmlns:a16="http://schemas.microsoft.com/office/drawing/2014/main" id="{BB852193-816C-9842-AA8B-22ABA088E950}"/>
              </a:ext>
            </a:extLst>
          </p:cNvPr>
          <p:cNvSpPr>
            <a:spLocks/>
          </p:cNvSpPr>
          <p:nvPr/>
        </p:nvSpPr>
        <p:spPr bwMode="auto">
          <a:xfrm>
            <a:off x="4979988" y="30384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Freeform 13">
            <a:extLst>
              <a:ext uri="{FF2B5EF4-FFF2-40B4-BE49-F238E27FC236}">
                <a16:creationId xmlns:a16="http://schemas.microsoft.com/office/drawing/2014/main" id="{D13094D0-197C-F040-8E19-BAB95704F041}"/>
              </a:ext>
            </a:extLst>
          </p:cNvPr>
          <p:cNvSpPr>
            <a:spLocks/>
          </p:cNvSpPr>
          <p:nvPr/>
        </p:nvSpPr>
        <p:spPr bwMode="auto">
          <a:xfrm>
            <a:off x="4979988" y="333851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Freeform 14">
            <a:extLst>
              <a:ext uri="{FF2B5EF4-FFF2-40B4-BE49-F238E27FC236}">
                <a16:creationId xmlns:a16="http://schemas.microsoft.com/office/drawing/2014/main" id="{C870095A-944A-3E40-BF4D-40CD587C7D1F}"/>
              </a:ext>
            </a:extLst>
          </p:cNvPr>
          <p:cNvSpPr>
            <a:spLocks/>
          </p:cNvSpPr>
          <p:nvPr/>
        </p:nvSpPr>
        <p:spPr bwMode="auto">
          <a:xfrm>
            <a:off x="8335963" y="2438400"/>
            <a:ext cx="723900" cy="1200150"/>
          </a:xfrm>
          <a:custGeom>
            <a:avLst/>
            <a:gdLst>
              <a:gd name="T0" fmla="*/ 0 w 456"/>
              <a:gd name="T1" fmla="*/ 0 h 756"/>
              <a:gd name="T2" fmla="*/ 2147483646 w 456"/>
              <a:gd name="T3" fmla="*/ 0 h 756"/>
              <a:gd name="T4" fmla="*/ 2147483646 w 456"/>
              <a:gd name="T5" fmla="*/ 2147483646 h 756"/>
              <a:gd name="T6" fmla="*/ 0 w 456"/>
              <a:gd name="T7" fmla="*/ 2147483646 h 756"/>
              <a:gd name="T8" fmla="*/ 0 w 45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6">
                <a:moveTo>
                  <a:pt x="0" y="0"/>
                </a:moveTo>
                <a:lnTo>
                  <a:pt x="455" y="0"/>
                </a:lnTo>
                <a:lnTo>
                  <a:pt x="455"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Freeform 15">
            <a:extLst>
              <a:ext uri="{FF2B5EF4-FFF2-40B4-BE49-F238E27FC236}">
                <a16:creationId xmlns:a16="http://schemas.microsoft.com/office/drawing/2014/main" id="{7DE41B1F-B3B0-084F-9808-FB3ED38FA88A}"/>
              </a:ext>
            </a:extLst>
          </p:cNvPr>
          <p:cNvSpPr>
            <a:spLocks/>
          </p:cNvSpPr>
          <p:nvPr/>
        </p:nvSpPr>
        <p:spPr bwMode="auto">
          <a:xfrm>
            <a:off x="8335963" y="274002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Freeform 16">
            <a:extLst>
              <a:ext uri="{FF2B5EF4-FFF2-40B4-BE49-F238E27FC236}">
                <a16:creationId xmlns:a16="http://schemas.microsoft.com/office/drawing/2014/main" id="{DAD1DC85-D8CF-5848-B011-95F5685CD45B}"/>
              </a:ext>
            </a:extLst>
          </p:cNvPr>
          <p:cNvSpPr>
            <a:spLocks/>
          </p:cNvSpPr>
          <p:nvPr/>
        </p:nvSpPr>
        <p:spPr bwMode="auto">
          <a:xfrm>
            <a:off x="8335963" y="30384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Freeform 17">
            <a:extLst>
              <a:ext uri="{FF2B5EF4-FFF2-40B4-BE49-F238E27FC236}">
                <a16:creationId xmlns:a16="http://schemas.microsoft.com/office/drawing/2014/main" id="{DEB1AC3A-F166-0D4B-9FC5-A48271E06359}"/>
              </a:ext>
            </a:extLst>
          </p:cNvPr>
          <p:cNvSpPr>
            <a:spLocks/>
          </p:cNvSpPr>
          <p:nvPr/>
        </p:nvSpPr>
        <p:spPr bwMode="auto">
          <a:xfrm>
            <a:off x="8335963" y="333851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Freeform 18">
            <a:extLst>
              <a:ext uri="{FF2B5EF4-FFF2-40B4-BE49-F238E27FC236}">
                <a16:creationId xmlns:a16="http://schemas.microsoft.com/office/drawing/2014/main" id="{E2EEF8B8-E37E-4C40-8FFA-E7519EF39F15}"/>
              </a:ext>
            </a:extLst>
          </p:cNvPr>
          <p:cNvSpPr>
            <a:spLocks/>
          </p:cNvSpPr>
          <p:nvPr/>
        </p:nvSpPr>
        <p:spPr bwMode="auto">
          <a:xfrm>
            <a:off x="8347075" y="4237038"/>
            <a:ext cx="723900" cy="1201737"/>
          </a:xfrm>
          <a:custGeom>
            <a:avLst/>
            <a:gdLst>
              <a:gd name="T0" fmla="*/ 0 w 456"/>
              <a:gd name="T1" fmla="*/ 0 h 757"/>
              <a:gd name="T2" fmla="*/ 2147483646 w 456"/>
              <a:gd name="T3" fmla="*/ 0 h 757"/>
              <a:gd name="T4" fmla="*/ 2147483646 w 456"/>
              <a:gd name="T5" fmla="*/ 2147483646 h 757"/>
              <a:gd name="T6" fmla="*/ 0 w 456"/>
              <a:gd name="T7" fmla="*/ 2147483646 h 757"/>
              <a:gd name="T8" fmla="*/ 0 w 456"/>
              <a:gd name="T9" fmla="*/ 0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757">
                <a:moveTo>
                  <a:pt x="0" y="0"/>
                </a:moveTo>
                <a:lnTo>
                  <a:pt x="455" y="0"/>
                </a:lnTo>
                <a:lnTo>
                  <a:pt x="455" y="756"/>
                </a:lnTo>
                <a:lnTo>
                  <a:pt x="0" y="756"/>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Freeform 19">
            <a:extLst>
              <a:ext uri="{FF2B5EF4-FFF2-40B4-BE49-F238E27FC236}">
                <a16:creationId xmlns:a16="http://schemas.microsoft.com/office/drawing/2014/main" id="{8EEC0864-07AB-5B49-BA68-BD7AD05C2CB0}"/>
              </a:ext>
            </a:extLst>
          </p:cNvPr>
          <p:cNvSpPr>
            <a:spLocks/>
          </p:cNvSpPr>
          <p:nvPr/>
        </p:nvSpPr>
        <p:spPr bwMode="auto">
          <a:xfrm>
            <a:off x="8347075" y="4537075"/>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Freeform 20">
            <a:extLst>
              <a:ext uri="{FF2B5EF4-FFF2-40B4-BE49-F238E27FC236}">
                <a16:creationId xmlns:a16="http://schemas.microsoft.com/office/drawing/2014/main" id="{0DCD6FC3-07FA-1A4F-B096-F5FA84494EA3}"/>
              </a:ext>
            </a:extLst>
          </p:cNvPr>
          <p:cNvSpPr>
            <a:spLocks/>
          </p:cNvSpPr>
          <p:nvPr/>
        </p:nvSpPr>
        <p:spPr bwMode="auto">
          <a:xfrm>
            <a:off x="8347075" y="4838700"/>
            <a:ext cx="723900" cy="1588"/>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Freeform 21">
            <a:extLst>
              <a:ext uri="{FF2B5EF4-FFF2-40B4-BE49-F238E27FC236}">
                <a16:creationId xmlns:a16="http://schemas.microsoft.com/office/drawing/2014/main" id="{B775AC76-C430-714C-A4E0-CF0EF96D7804}"/>
              </a:ext>
            </a:extLst>
          </p:cNvPr>
          <p:cNvSpPr>
            <a:spLocks/>
          </p:cNvSpPr>
          <p:nvPr/>
        </p:nvSpPr>
        <p:spPr bwMode="auto">
          <a:xfrm>
            <a:off x="8347075" y="5135563"/>
            <a:ext cx="723900" cy="1587"/>
          </a:xfrm>
          <a:custGeom>
            <a:avLst/>
            <a:gdLst>
              <a:gd name="T0" fmla="*/ 0 w 456"/>
              <a:gd name="T1" fmla="*/ 0 h 1"/>
              <a:gd name="T2" fmla="*/ 2147483646 w 456"/>
              <a:gd name="T3" fmla="*/ 0 h 1"/>
              <a:gd name="T4" fmla="*/ 0 w 456"/>
              <a:gd name="T5" fmla="*/ 0 h 1"/>
              <a:gd name="T6" fmla="*/ 0 60000 65536"/>
              <a:gd name="T7" fmla="*/ 0 60000 65536"/>
              <a:gd name="T8" fmla="*/ 0 60000 65536"/>
            </a:gdLst>
            <a:ahLst/>
            <a:cxnLst>
              <a:cxn ang="T6">
                <a:pos x="T0" y="T1"/>
              </a:cxn>
              <a:cxn ang="T7">
                <a:pos x="T2" y="T3"/>
              </a:cxn>
              <a:cxn ang="T8">
                <a:pos x="T4" y="T5"/>
              </a:cxn>
            </a:cxnLst>
            <a:rect l="0" t="0" r="r" b="b"/>
            <a:pathLst>
              <a:path w="456" h="1">
                <a:moveTo>
                  <a:pt x="0" y="0"/>
                </a:moveTo>
                <a:lnTo>
                  <a:pt x="455"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Freeform 22">
            <a:extLst>
              <a:ext uri="{FF2B5EF4-FFF2-40B4-BE49-F238E27FC236}">
                <a16:creationId xmlns:a16="http://schemas.microsoft.com/office/drawing/2014/main" id="{2BF7759E-9659-884D-A53F-226B0A53DA29}"/>
              </a:ext>
            </a:extLst>
          </p:cNvPr>
          <p:cNvSpPr>
            <a:spLocks/>
          </p:cNvSpPr>
          <p:nvPr/>
        </p:nvSpPr>
        <p:spPr bwMode="auto">
          <a:xfrm>
            <a:off x="5580063" y="2589213"/>
            <a:ext cx="844550" cy="1127125"/>
          </a:xfrm>
          <a:custGeom>
            <a:avLst/>
            <a:gdLst>
              <a:gd name="T0" fmla="*/ 0 w 532"/>
              <a:gd name="T1" fmla="*/ 0 h 710"/>
              <a:gd name="T2" fmla="*/ 2147483646 w 532"/>
              <a:gd name="T3" fmla="*/ 2147483646 h 710"/>
              <a:gd name="T4" fmla="*/ 0 w 532"/>
              <a:gd name="T5" fmla="*/ 0 h 710"/>
              <a:gd name="T6" fmla="*/ 0 60000 65536"/>
              <a:gd name="T7" fmla="*/ 0 60000 65536"/>
              <a:gd name="T8" fmla="*/ 0 60000 65536"/>
            </a:gdLst>
            <a:ahLst/>
            <a:cxnLst>
              <a:cxn ang="T6">
                <a:pos x="T0" y="T1"/>
              </a:cxn>
              <a:cxn ang="T7">
                <a:pos x="T2" y="T3"/>
              </a:cxn>
              <a:cxn ang="T8">
                <a:pos x="T4" y="T5"/>
              </a:cxn>
            </a:cxnLst>
            <a:rect l="0" t="0" r="r" b="b"/>
            <a:pathLst>
              <a:path w="532" h="710">
                <a:moveTo>
                  <a:pt x="0" y="0"/>
                </a:moveTo>
                <a:lnTo>
                  <a:pt x="531" y="70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Freeform 23">
            <a:extLst>
              <a:ext uri="{FF2B5EF4-FFF2-40B4-BE49-F238E27FC236}">
                <a16:creationId xmlns:a16="http://schemas.microsoft.com/office/drawing/2014/main" id="{E70735E7-3F16-844D-BDA9-5EEA05047FBB}"/>
              </a:ext>
            </a:extLst>
          </p:cNvPr>
          <p:cNvSpPr>
            <a:spLocks/>
          </p:cNvSpPr>
          <p:nvPr/>
        </p:nvSpPr>
        <p:spPr bwMode="auto">
          <a:xfrm>
            <a:off x="6340475" y="3605213"/>
            <a:ext cx="84138" cy="111125"/>
          </a:xfrm>
          <a:custGeom>
            <a:avLst/>
            <a:gdLst>
              <a:gd name="T0" fmla="*/ 2147483646 w 53"/>
              <a:gd name="T1" fmla="*/ 0 h 70"/>
              <a:gd name="T2" fmla="*/ 2147483646 w 53"/>
              <a:gd name="T3" fmla="*/ 2147483646 h 70"/>
              <a:gd name="T4" fmla="*/ 0 w 53"/>
              <a:gd name="T5" fmla="*/ 2147483646 h 70"/>
              <a:gd name="T6" fmla="*/ 0 60000 65536"/>
              <a:gd name="T7" fmla="*/ 0 60000 65536"/>
              <a:gd name="T8" fmla="*/ 0 60000 65536"/>
            </a:gdLst>
            <a:ahLst/>
            <a:cxnLst>
              <a:cxn ang="T6">
                <a:pos x="T0" y="T1"/>
              </a:cxn>
              <a:cxn ang="T7">
                <a:pos x="T2" y="T3"/>
              </a:cxn>
              <a:cxn ang="T8">
                <a:pos x="T4" y="T5"/>
              </a:cxn>
            </a:cxnLst>
            <a:rect l="0" t="0" r="r" b="b"/>
            <a:pathLst>
              <a:path w="53" h="70">
                <a:moveTo>
                  <a:pt x="22" y="0"/>
                </a:moveTo>
                <a:lnTo>
                  <a:pt x="52" y="69"/>
                </a:lnTo>
                <a:lnTo>
                  <a:pt x="0" y="2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4" name="Freeform 24">
            <a:extLst>
              <a:ext uri="{FF2B5EF4-FFF2-40B4-BE49-F238E27FC236}">
                <a16:creationId xmlns:a16="http://schemas.microsoft.com/office/drawing/2014/main" id="{652B7E0C-7ED7-7244-AD08-C11F54BAD7F7}"/>
              </a:ext>
            </a:extLst>
          </p:cNvPr>
          <p:cNvSpPr>
            <a:spLocks/>
          </p:cNvSpPr>
          <p:nvPr/>
        </p:nvSpPr>
        <p:spPr bwMode="auto">
          <a:xfrm>
            <a:off x="5580063" y="2887663"/>
            <a:ext cx="844550" cy="528637"/>
          </a:xfrm>
          <a:custGeom>
            <a:avLst/>
            <a:gdLst>
              <a:gd name="T0" fmla="*/ 0 w 532"/>
              <a:gd name="T1" fmla="*/ 0 h 333"/>
              <a:gd name="T2" fmla="*/ 2147483646 w 532"/>
              <a:gd name="T3" fmla="*/ 2147483646 h 333"/>
              <a:gd name="T4" fmla="*/ 0 w 532"/>
              <a:gd name="T5" fmla="*/ 0 h 333"/>
              <a:gd name="T6" fmla="*/ 0 60000 65536"/>
              <a:gd name="T7" fmla="*/ 0 60000 65536"/>
              <a:gd name="T8" fmla="*/ 0 60000 65536"/>
            </a:gdLst>
            <a:ahLst/>
            <a:cxnLst>
              <a:cxn ang="T6">
                <a:pos x="T0" y="T1"/>
              </a:cxn>
              <a:cxn ang="T7">
                <a:pos x="T2" y="T3"/>
              </a:cxn>
              <a:cxn ang="T8">
                <a:pos x="T4" y="T5"/>
              </a:cxn>
            </a:cxnLst>
            <a:rect l="0" t="0" r="r" b="b"/>
            <a:pathLst>
              <a:path w="532" h="333">
                <a:moveTo>
                  <a:pt x="0" y="0"/>
                </a:moveTo>
                <a:lnTo>
                  <a:pt x="531" y="33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5" name="Freeform 25">
            <a:extLst>
              <a:ext uri="{FF2B5EF4-FFF2-40B4-BE49-F238E27FC236}">
                <a16:creationId xmlns:a16="http://schemas.microsoft.com/office/drawing/2014/main" id="{5E7BA3D7-E7C7-654A-B600-6AF81C44E0EA}"/>
              </a:ext>
            </a:extLst>
          </p:cNvPr>
          <p:cNvSpPr>
            <a:spLocks/>
          </p:cNvSpPr>
          <p:nvPr/>
        </p:nvSpPr>
        <p:spPr bwMode="auto">
          <a:xfrm>
            <a:off x="6326188" y="3332163"/>
            <a:ext cx="98425" cy="84137"/>
          </a:xfrm>
          <a:custGeom>
            <a:avLst/>
            <a:gdLst>
              <a:gd name="T0" fmla="*/ 2147483646 w 62"/>
              <a:gd name="T1" fmla="*/ 0 h 53"/>
              <a:gd name="T2" fmla="*/ 2147483646 w 62"/>
              <a:gd name="T3" fmla="*/ 2147483646 h 53"/>
              <a:gd name="T4" fmla="*/ 0 w 62"/>
              <a:gd name="T5" fmla="*/ 2147483646 h 53"/>
              <a:gd name="T6" fmla="*/ 0 60000 65536"/>
              <a:gd name="T7" fmla="*/ 0 60000 65536"/>
              <a:gd name="T8" fmla="*/ 0 60000 65536"/>
            </a:gdLst>
            <a:ahLst/>
            <a:cxnLst>
              <a:cxn ang="T6">
                <a:pos x="T0" y="T1"/>
              </a:cxn>
              <a:cxn ang="T7">
                <a:pos x="T2" y="T3"/>
              </a:cxn>
              <a:cxn ang="T8">
                <a:pos x="T4" y="T5"/>
              </a:cxn>
            </a:cxnLst>
            <a:rect l="0" t="0" r="r" b="b"/>
            <a:pathLst>
              <a:path w="62" h="53">
                <a:moveTo>
                  <a:pt x="14" y="0"/>
                </a:moveTo>
                <a:lnTo>
                  <a:pt x="61" y="52"/>
                </a:lnTo>
                <a:lnTo>
                  <a:pt x="0" y="3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6" name="Freeform 26">
            <a:extLst>
              <a:ext uri="{FF2B5EF4-FFF2-40B4-BE49-F238E27FC236}">
                <a16:creationId xmlns:a16="http://schemas.microsoft.com/office/drawing/2014/main" id="{C03D11F0-A560-0D45-9F59-68BE9391DDA4}"/>
              </a:ext>
            </a:extLst>
          </p:cNvPr>
          <p:cNvSpPr>
            <a:spLocks/>
          </p:cNvSpPr>
          <p:nvPr/>
        </p:nvSpPr>
        <p:spPr bwMode="auto">
          <a:xfrm>
            <a:off x="5580063" y="3190875"/>
            <a:ext cx="844550" cy="822325"/>
          </a:xfrm>
          <a:custGeom>
            <a:avLst/>
            <a:gdLst>
              <a:gd name="T0" fmla="*/ 0 w 532"/>
              <a:gd name="T1" fmla="*/ 0 h 518"/>
              <a:gd name="T2" fmla="*/ 2147483646 w 532"/>
              <a:gd name="T3" fmla="*/ 2147483646 h 518"/>
              <a:gd name="T4" fmla="*/ 0 w 532"/>
              <a:gd name="T5" fmla="*/ 0 h 518"/>
              <a:gd name="T6" fmla="*/ 0 60000 65536"/>
              <a:gd name="T7" fmla="*/ 0 60000 65536"/>
              <a:gd name="T8" fmla="*/ 0 60000 65536"/>
            </a:gdLst>
            <a:ahLst/>
            <a:cxnLst>
              <a:cxn ang="T6">
                <a:pos x="T0" y="T1"/>
              </a:cxn>
              <a:cxn ang="T7">
                <a:pos x="T2" y="T3"/>
              </a:cxn>
              <a:cxn ang="T8">
                <a:pos x="T4" y="T5"/>
              </a:cxn>
            </a:cxnLst>
            <a:rect l="0" t="0" r="r" b="b"/>
            <a:pathLst>
              <a:path w="532" h="518">
                <a:moveTo>
                  <a:pt x="0" y="0"/>
                </a:moveTo>
                <a:lnTo>
                  <a:pt x="531" y="517"/>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7" name="Freeform 27">
            <a:extLst>
              <a:ext uri="{FF2B5EF4-FFF2-40B4-BE49-F238E27FC236}">
                <a16:creationId xmlns:a16="http://schemas.microsoft.com/office/drawing/2014/main" id="{CE8362B2-93DD-9042-AF30-B4DFD5F41EA8}"/>
              </a:ext>
            </a:extLst>
          </p:cNvPr>
          <p:cNvSpPr>
            <a:spLocks/>
          </p:cNvSpPr>
          <p:nvPr/>
        </p:nvSpPr>
        <p:spPr bwMode="auto">
          <a:xfrm>
            <a:off x="6332538" y="3914775"/>
            <a:ext cx="92075" cy="98425"/>
          </a:xfrm>
          <a:custGeom>
            <a:avLst/>
            <a:gdLst>
              <a:gd name="T0" fmla="*/ 2147483646 w 58"/>
              <a:gd name="T1" fmla="*/ 0 h 62"/>
              <a:gd name="T2" fmla="*/ 2147483646 w 58"/>
              <a:gd name="T3" fmla="*/ 2147483646 h 62"/>
              <a:gd name="T4" fmla="*/ 0 w 58"/>
              <a:gd name="T5" fmla="*/ 2147483646 h 62"/>
              <a:gd name="T6" fmla="*/ 0 60000 65536"/>
              <a:gd name="T7" fmla="*/ 0 60000 65536"/>
              <a:gd name="T8" fmla="*/ 0 60000 65536"/>
            </a:gdLst>
            <a:ahLst/>
            <a:cxnLst>
              <a:cxn ang="T6">
                <a:pos x="T0" y="T1"/>
              </a:cxn>
              <a:cxn ang="T7">
                <a:pos x="T2" y="T3"/>
              </a:cxn>
              <a:cxn ang="T8">
                <a:pos x="T4" y="T5"/>
              </a:cxn>
            </a:cxnLst>
            <a:rect l="0" t="0" r="r" b="b"/>
            <a:pathLst>
              <a:path w="58" h="62">
                <a:moveTo>
                  <a:pt x="18" y="0"/>
                </a:moveTo>
                <a:lnTo>
                  <a:pt x="57" y="61"/>
                </a:lnTo>
                <a:lnTo>
                  <a:pt x="0"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8" name="Freeform 28">
            <a:extLst>
              <a:ext uri="{FF2B5EF4-FFF2-40B4-BE49-F238E27FC236}">
                <a16:creationId xmlns:a16="http://schemas.microsoft.com/office/drawing/2014/main" id="{2F54D539-EE1B-E445-B583-A46E25FDEC23}"/>
              </a:ext>
            </a:extLst>
          </p:cNvPr>
          <p:cNvSpPr>
            <a:spLocks/>
          </p:cNvSpPr>
          <p:nvPr/>
        </p:nvSpPr>
        <p:spPr bwMode="auto">
          <a:xfrm>
            <a:off x="5580063" y="3490913"/>
            <a:ext cx="844550" cy="822325"/>
          </a:xfrm>
          <a:custGeom>
            <a:avLst/>
            <a:gdLst>
              <a:gd name="T0" fmla="*/ 0 w 532"/>
              <a:gd name="T1" fmla="*/ 0 h 518"/>
              <a:gd name="T2" fmla="*/ 2147483646 w 532"/>
              <a:gd name="T3" fmla="*/ 2147483646 h 518"/>
              <a:gd name="T4" fmla="*/ 0 w 532"/>
              <a:gd name="T5" fmla="*/ 0 h 518"/>
              <a:gd name="T6" fmla="*/ 0 60000 65536"/>
              <a:gd name="T7" fmla="*/ 0 60000 65536"/>
              <a:gd name="T8" fmla="*/ 0 60000 65536"/>
            </a:gdLst>
            <a:ahLst/>
            <a:cxnLst>
              <a:cxn ang="T6">
                <a:pos x="T0" y="T1"/>
              </a:cxn>
              <a:cxn ang="T7">
                <a:pos x="T2" y="T3"/>
              </a:cxn>
              <a:cxn ang="T8">
                <a:pos x="T4" y="T5"/>
              </a:cxn>
            </a:cxnLst>
            <a:rect l="0" t="0" r="r" b="b"/>
            <a:pathLst>
              <a:path w="532" h="518">
                <a:moveTo>
                  <a:pt x="0" y="0"/>
                </a:moveTo>
                <a:lnTo>
                  <a:pt x="531" y="517"/>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9" name="Freeform 29">
            <a:extLst>
              <a:ext uri="{FF2B5EF4-FFF2-40B4-BE49-F238E27FC236}">
                <a16:creationId xmlns:a16="http://schemas.microsoft.com/office/drawing/2014/main" id="{A051F90B-7757-6F4D-B93A-936F771153FC}"/>
              </a:ext>
            </a:extLst>
          </p:cNvPr>
          <p:cNvSpPr>
            <a:spLocks/>
          </p:cNvSpPr>
          <p:nvPr/>
        </p:nvSpPr>
        <p:spPr bwMode="auto">
          <a:xfrm>
            <a:off x="6332538" y="4217988"/>
            <a:ext cx="92075" cy="95250"/>
          </a:xfrm>
          <a:custGeom>
            <a:avLst/>
            <a:gdLst>
              <a:gd name="T0" fmla="*/ 2147483646 w 58"/>
              <a:gd name="T1" fmla="*/ 0 h 60"/>
              <a:gd name="T2" fmla="*/ 2147483646 w 58"/>
              <a:gd name="T3" fmla="*/ 2147483646 h 60"/>
              <a:gd name="T4" fmla="*/ 0 w 58"/>
              <a:gd name="T5" fmla="*/ 2147483646 h 60"/>
              <a:gd name="T6" fmla="*/ 0 60000 65536"/>
              <a:gd name="T7" fmla="*/ 0 60000 65536"/>
              <a:gd name="T8" fmla="*/ 0 60000 65536"/>
            </a:gdLst>
            <a:ahLst/>
            <a:cxnLst>
              <a:cxn ang="T6">
                <a:pos x="T0" y="T1"/>
              </a:cxn>
              <a:cxn ang="T7">
                <a:pos x="T2" y="T3"/>
              </a:cxn>
              <a:cxn ang="T8">
                <a:pos x="T4" y="T5"/>
              </a:cxn>
            </a:cxnLst>
            <a:rect l="0" t="0" r="r" b="b"/>
            <a:pathLst>
              <a:path w="58" h="60">
                <a:moveTo>
                  <a:pt x="18" y="0"/>
                </a:moveTo>
                <a:lnTo>
                  <a:pt x="57" y="59"/>
                </a:lnTo>
                <a:lnTo>
                  <a:pt x="0"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0" name="Freeform 30">
            <a:extLst>
              <a:ext uri="{FF2B5EF4-FFF2-40B4-BE49-F238E27FC236}">
                <a16:creationId xmlns:a16="http://schemas.microsoft.com/office/drawing/2014/main" id="{C0A2E583-6A81-8341-8BA2-75B62E9CC0A4}"/>
              </a:ext>
            </a:extLst>
          </p:cNvPr>
          <p:cNvSpPr>
            <a:spLocks/>
          </p:cNvSpPr>
          <p:nvPr/>
        </p:nvSpPr>
        <p:spPr bwMode="auto">
          <a:xfrm>
            <a:off x="5580063" y="4089400"/>
            <a:ext cx="844550" cy="601663"/>
          </a:xfrm>
          <a:custGeom>
            <a:avLst/>
            <a:gdLst>
              <a:gd name="T0" fmla="*/ 0 w 532"/>
              <a:gd name="T1" fmla="*/ 2147483646 h 379"/>
              <a:gd name="T2" fmla="*/ 2147483646 w 532"/>
              <a:gd name="T3" fmla="*/ 0 h 379"/>
              <a:gd name="T4" fmla="*/ 0 w 532"/>
              <a:gd name="T5" fmla="*/ 2147483646 h 379"/>
              <a:gd name="T6" fmla="*/ 0 60000 65536"/>
              <a:gd name="T7" fmla="*/ 0 60000 65536"/>
              <a:gd name="T8" fmla="*/ 0 60000 65536"/>
            </a:gdLst>
            <a:ahLst/>
            <a:cxnLst>
              <a:cxn ang="T6">
                <a:pos x="T0" y="T1"/>
              </a:cxn>
              <a:cxn ang="T7">
                <a:pos x="T2" y="T3"/>
              </a:cxn>
              <a:cxn ang="T8">
                <a:pos x="T4" y="T5"/>
              </a:cxn>
            </a:cxnLst>
            <a:rect l="0" t="0" r="r" b="b"/>
            <a:pathLst>
              <a:path w="532" h="379">
                <a:moveTo>
                  <a:pt x="0" y="378"/>
                </a:moveTo>
                <a:lnTo>
                  <a:pt x="531" y="0"/>
                </a:lnTo>
                <a:lnTo>
                  <a:pt x="0"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1" name="Freeform 31">
            <a:extLst>
              <a:ext uri="{FF2B5EF4-FFF2-40B4-BE49-F238E27FC236}">
                <a16:creationId xmlns:a16="http://schemas.microsoft.com/office/drawing/2014/main" id="{A52389E0-95DA-3A40-9377-A7698D04E31D}"/>
              </a:ext>
            </a:extLst>
          </p:cNvPr>
          <p:cNvSpPr>
            <a:spLocks/>
          </p:cNvSpPr>
          <p:nvPr/>
        </p:nvSpPr>
        <p:spPr bwMode="auto">
          <a:xfrm>
            <a:off x="6327775" y="4089400"/>
            <a:ext cx="96838" cy="88900"/>
          </a:xfrm>
          <a:custGeom>
            <a:avLst/>
            <a:gdLst>
              <a:gd name="T0" fmla="*/ 0 w 61"/>
              <a:gd name="T1" fmla="*/ 2147483646 h 56"/>
              <a:gd name="T2" fmla="*/ 2147483646 w 61"/>
              <a:gd name="T3" fmla="*/ 0 h 56"/>
              <a:gd name="T4" fmla="*/ 2147483646 w 61"/>
              <a:gd name="T5" fmla="*/ 2147483646 h 56"/>
              <a:gd name="T6" fmla="*/ 0 60000 65536"/>
              <a:gd name="T7" fmla="*/ 0 60000 65536"/>
              <a:gd name="T8" fmla="*/ 0 60000 65536"/>
            </a:gdLst>
            <a:ahLst/>
            <a:cxnLst>
              <a:cxn ang="T6">
                <a:pos x="T0" y="T1"/>
              </a:cxn>
              <a:cxn ang="T7">
                <a:pos x="T2" y="T3"/>
              </a:cxn>
              <a:cxn ang="T8">
                <a:pos x="T4" y="T5"/>
              </a:cxn>
            </a:cxnLst>
            <a:rect l="0" t="0" r="r" b="b"/>
            <a:pathLst>
              <a:path w="61" h="56">
                <a:moveTo>
                  <a:pt x="0" y="22"/>
                </a:moveTo>
                <a:lnTo>
                  <a:pt x="60" y="0"/>
                </a:lnTo>
                <a:lnTo>
                  <a:pt x="15" y="5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2" name="Freeform 32">
            <a:extLst>
              <a:ext uri="{FF2B5EF4-FFF2-40B4-BE49-F238E27FC236}">
                <a16:creationId xmlns:a16="http://schemas.microsoft.com/office/drawing/2014/main" id="{1941D04D-EA21-414A-A89E-A781C5E72FE5}"/>
              </a:ext>
            </a:extLst>
          </p:cNvPr>
          <p:cNvSpPr>
            <a:spLocks/>
          </p:cNvSpPr>
          <p:nvPr/>
        </p:nvSpPr>
        <p:spPr bwMode="auto">
          <a:xfrm>
            <a:off x="5580063" y="4464050"/>
            <a:ext cx="844550" cy="523875"/>
          </a:xfrm>
          <a:custGeom>
            <a:avLst/>
            <a:gdLst>
              <a:gd name="T0" fmla="*/ 0 w 532"/>
              <a:gd name="T1" fmla="*/ 2147483646 h 330"/>
              <a:gd name="T2" fmla="*/ 2147483646 w 532"/>
              <a:gd name="T3" fmla="*/ 0 h 330"/>
              <a:gd name="T4" fmla="*/ 0 w 532"/>
              <a:gd name="T5" fmla="*/ 2147483646 h 330"/>
              <a:gd name="T6" fmla="*/ 0 60000 65536"/>
              <a:gd name="T7" fmla="*/ 0 60000 65536"/>
              <a:gd name="T8" fmla="*/ 0 60000 65536"/>
            </a:gdLst>
            <a:ahLst/>
            <a:cxnLst>
              <a:cxn ang="T6">
                <a:pos x="T0" y="T1"/>
              </a:cxn>
              <a:cxn ang="T7">
                <a:pos x="T2" y="T3"/>
              </a:cxn>
              <a:cxn ang="T8">
                <a:pos x="T4" y="T5"/>
              </a:cxn>
            </a:cxnLst>
            <a:rect l="0" t="0" r="r" b="b"/>
            <a:pathLst>
              <a:path w="532" h="330">
                <a:moveTo>
                  <a:pt x="0" y="329"/>
                </a:moveTo>
                <a:lnTo>
                  <a:pt x="531" y="0"/>
                </a:lnTo>
                <a:lnTo>
                  <a:pt x="0" y="3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3" name="Freeform 33">
            <a:extLst>
              <a:ext uri="{FF2B5EF4-FFF2-40B4-BE49-F238E27FC236}">
                <a16:creationId xmlns:a16="http://schemas.microsoft.com/office/drawing/2014/main" id="{B9C317FF-87CC-114A-9080-40C5422C74B5}"/>
              </a:ext>
            </a:extLst>
          </p:cNvPr>
          <p:cNvSpPr>
            <a:spLocks/>
          </p:cNvSpPr>
          <p:nvPr/>
        </p:nvSpPr>
        <p:spPr bwMode="auto">
          <a:xfrm>
            <a:off x="6326188" y="4464050"/>
            <a:ext cx="98425" cy="80963"/>
          </a:xfrm>
          <a:custGeom>
            <a:avLst/>
            <a:gdLst>
              <a:gd name="T0" fmla="*/ 0 w 62"/>
              <a:gd name="T1" fmla="*/ 2147483646 h 51"/>
              <a:gd name="T2" fmla="*/ 2147483646 w 62"/>
              <a:gd name="T3" fmla="*/ 0 h 51"/>
              <a:gd name="T4" fmla="*/ 2147483646 w 62"/>
              <a:gd name="T5" fmla="*/ 2147483646 h 51"/>
              <a:gd name="T6" fmla="*/ 0 60000 65536"/>
              <a:gd name="T7" fmla="*/ 0 60000 65536"/>
              <a:gd name="T8" fmla="*/ 0 60000 65536"/>
            </a:gdLst>
            <a:ahLst/>
            <a:cxnLst>
              <a:cxn ang="T6">
                <a:pos x="T0" y="T1"/>
              </a:cxn>
              <a:cxn ang="T7">
                <a:pos x="T2" y="T3"/>
              </a:cxn>
              <a:cxn ang="T8">
                <a:pos x="T4" y="T5"/>
              </a:cxn>
            </a:cxnLst>
            <a:rect l="0" t="0" r="r" b="b"/>
            <a:pathLst>
              <a:path w="62" h="51">
                <a:moveTo>
                  <a:pt x="0" y="17"/>
                </a:moveTo>
                <a:lnTo>
                  <a:pt x="61" y="0"/>
                </a:lnTo>
                <a:lnTo>
                  <a:pt x="14"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4" name="Freeform 34">
            <a:extLst>
              <a:ext uri="{FF2B5EF4-FFF2-40B4-BE49-F238E27FC236}">
                <a16:creationId xmlns:a16="http://schemas.microsoft.com/office/drawing/2014/main" id="{0D6400D0-00AD-B446-B14A-A0F285970F43}"/>
              </a:ext>
            </a:extLst>
          </p:cNvPr>
          <p:cNvSpPr>
            <a:spLocks/>
          </p:cNvSpPr>
          <p:nvPr/>
        </p:nvSpPr>
        <p:spPr bwMode="auto">
          <a:xfrm>
            <a:off x="5580063" y="3714750"/>
            <a:ext cx="844550" cy="1573213"/>
          </a:xfrm>
          <a:custGeom>
            <a:avLst/>
            <a:gdLst>
              <a:gd name="T0" fmla="*/ 0 w 532"/>
              <a:gd name="T1" fmla="*/ 2147483646 h 991"/>
              <a:gd name="T2" fmla="*/ 2147483646 w 532"/>
              <a:gd name="T3" fmla="*/ 0 h 991"/>
              <a:gd name="T4" fmla="*/ 0 w 532"/>
              <a:gd name="T5" fmla="*/ 2147483646 h 991"/>
              <a:gd name="T6" fmla="*/ 0 60000 65536"/>
              <a:gd name="T7" fmla="*/ 0 60000 65536"/>
              <a:gd name="T8" fmla="*/ 0 60000 65536"/>
            </a:gdLst>
            <a:ahLst/>
            <a:cxnLst>
              <a:cxn ang="T6">
                <a:pos x="T0" y="T1"/>
              </a:cxn>
              <a:cxn ang="T7">
                <a:pos x="T2" y="T3"/>
              </a:cxn>
              <a:cxn ang="T8">
                <a:pos x="T4" y="T5"/>
              </a:cxn>
            </a:cxnLst>
            <a:rect l="0" t="0" r="r" b="b"/>
            <a:pathLst>
              <a:path w="532" h="991">
                <a:moveTo>
                  <a:pt x="0" y="990"/>
                </a:moveTo>
                <a:lnTo>
                  <a:pt x="531" y="0"/>
                </a:lnTo>
                <a:lnTo>
                  <a:pt x="0" y="9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5" name="Freeform 35">
            <a:extLst>
              <a:ext uri="{FF2B5EF4-FFF2-40B4-BE49-F238E27FC236}">
                <a16:creationId xmlns:a16="http://schemas.microsoft.com/office/drawing/2014/main" id="{EE588B94-1BC7-0146-AF35-AB868E67BCB7}"/>
              </a:ext>
            </a:extLst>
          </p:cNvPr>
          <p:cNvSpPr>
            <a:spLocks/>
          </p:cNvSpPr>
          <p:nvPr/>
        </p:nvSpPr>
        <p:spPr bwMode="auto">
          <a:xfrm>
            <a:off x="6350000" y="3714750"/>
            <a:ext cx="74613" cy="119063"/>
          </a:xfrm>
          <a:custGeom>
            <a:avLst/>
            <a:gdLst>
              <a:gd name="T0" fmla="*/ 0 w 47"/>
              <a:gd name="T1" fmla="*/ 2147483646 h 75"/>
              <a:gd name="T2" fmla="*/ 2147483646 w 47"/>
              <a:gd name="T3" fmla="*/ 0 h 75"/>
              <a:gd name="T4" fmla="*/ 2147483646 w 47"/>
              <a:gd name="T5" fmla="*/ 2147483646 h 75"/>
              <a:gd name="T6" fmla="*/ 0 60000 65536"/>
              <a:gd name="T7" fmla="*/ 0 60000 65536"/>
              <a:gd name="T8" fmla="*/ 0 60000 65536"/>
            </a:gdLst>
            <a:ahLst/>
            <a:cxnLst>
              <a:cxn ang="T6">
                <a:pos x="T0" y="T1"/>
              </a:cxn>
              <a:cxn ang="T7">
                <a:pos x="T2" y="T3"/>
              </a:cxn>
              <a:cxn ang="T8">
                <a:pos x="T4" y="T5"/>
              </a:cxn>
            </a:cxnLst>
            <a:rect l="0" t="0" r="r" b="b"/>
            <a:pathLst>
              <a:path w="47" h="75">
                <a:moveTo>
                  <a:pt x="0" y="52"/>
                </a:moveTo>
                <a:lnTo>
                  <a:pt x="46" y="0"/>
                </a:lnTo>
                <a:lnTo>
                  <a:pt x="25" y="7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6" name="Freeform 36">
            <a:extLst>
              <a:ext uri="{FF2B5EF4-FFF2-40B4-BE49-F238E27FC236}">
                <a16:creationId xmlns:a16="http://schemas.microsoft.com/office/drawing/2014/main" id="{67078E60-1F5D-6A41-B145-AC3FD4BE960D}"/>
              </a:ext>
            </a:extLst>
          </p:cNvPr>
          <p:cNvSpPr>
            <a:spLocks/>
          </p:cNvSpPr>
          <p:nvPr/>
        </p:nvSpPr>
        <p:spPr bwMode="auto">
          <a:xfrm>
            <a:off x="5580063" y="3414713"/>
            <a:ext cx="844550" cy="973137"/>
          </a:xfrm>
          <a:custGeom>
            <a:avLst/>
            <a:gdLst>
              <a:gd name="T0" fmla="*/ 0 w 532"/>
              <a:gd name="T1" fmla="*/ 2147483646 h 613"/>
              <a:gd name="T2" fmla="*/ 2147483646 w 532"/>
              <a:gd name="T3" fmla="*/ 0 h 613"/>
              <a:gd name="T4" fmla="*/ 0 w 532"/>
              <a:gd name="T5" fmla="*/ 2147483646 h 613"/>
              <a:gd name="T6" fmla="*/ 0 60000 65536"/>
              <a:gd name="T7" fmla="*/ 0 60000 65536"/>
              <a:gd name="T8" fmla="*/ 0 60000 65536"/>
            </a:gdLst>
            <a:ahLst/>
            <a:cxnLst>
              <a:cxn ang="T6">
                <a:pos x="T0" y="T1"/>
              </a:cxn>
              <a:cxn ang="T7">
                <a:pos x="T2" y="T3"/>
              </a:cxn>
              <a:cxn ang="T8">
                <a:pos x="T4" y="T5"/>
              </a:cxn>
            </a:cxnLst>
            <a:rect l="0" t="0" r="r" b="b"/>
            <a:pathLst>
              <a:path w="532" h="613">
                <a:moveTo>
                  <a:pt x="0" y="612"/>
                </a:moveTo>
                <a:lnTo>
                  <a:pt x="531" y="0"/>
                </a:lnTo>
                <a:lnTo>
                  <a:pt x="0" y="61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7" name="Freeform 37">
            <a:extLst>
              <a:ext uri="{FF2B5EF4-FFF2-40B4-BE49-F238E27FC236}">
                <a16:creationId xmlns:a16="http://schemas.microsoft.com/office/drawing/2014/main" id="{5259F514-AE3B-DD4C-AC48-578A12677ADB}"/>
              </a:ext>
            </a:extLst>
          </p:cNvPr>
          <p:cNvSpPr>
            <a:spLocks/>
          </p:cNvSpPr>
          <p:nvPr/>
        </p:nvSpPr>
        <p:spPr bwMode="auto">
          <a:xfrm>
            <a:off x="6337300" y="3414713"/>
            <a:ext cx="87313" cy="103187"/>
          </a:xfrm>
          <a:custGeom>
            <a:avLst/>
            <a:gdLst>
              <a:gd name="T0" fmla="*/ 0 w 55"/>
              <a:gd name="T1" fmla="*/ 2147483646 h 65"/>
              <a:gd name="T2" fmla="*/ 2147483646 w 55"/>
              <a:gd name="T3" fmla="*/ 0 h 65"/>
              <a:gd name="T4" fmla="*/ 2147483646 w 55"/>
              <a:gd name="T5" fmla="*/ 2147483646 h 65"/>
              <a:gd name="T6" fmla="*/ 0 60000 65536"/>
              <a:gd name="T7" fmla="*/ 0 60000 65536"/>
              <a:gd name="T8" fmla="*/ 0 60000 65536"/>
            </a:gdLst>
            <a:ahLst/>
            <a:cxnLst>
              <a:cxn ang="T6">
                <a:pos x="T0" y="T1"/>
              </a:cxn>
              <a:cxn ang="T7">
                <a:pos x="T2" y="T3"/>
              </a:cxn>
              <a:cxn ang="T8">
                <a:pos x="T4" y="T5"/>
              </a:cxn>
            </a:cxnLst>
            <a:rect l="0" t="0" r="r" b="b"/>
            <a:pathLst>
              <a:path w="55" h="65">
                <a:moveTo>
                  <a:pt x="0" y="36"/>
                </a:moveTo>
                <a:lnTo>
                  <a:pt x="54" y="0"/>
                </a:lnTo>
                <a:lnTo>
                  <a:pt x="20" y="6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8" name="Freeform 38">
            <a:extLst>
              <a:ext uri="{FF2B5EF4-FFF2-40B4-BE49-F238E27FC236}">
                <a16:creationId xmlns:a16="http://schemas.microsoft.com/office/drawing/2014/main" id="{2C9369FC-286D-A14A-BF16-647325EA144E}"/>
              </a:ext>
            </a:extLst>
          </p:cNvPr>
          <p:cNvSpPr>
            <a:spLocks/>
          </p:cNvSpPr>
          <p:nvPr/>
        </p:nvSpPr>
        <p:spPr bwMode="auto">
          <a:xfrm>
            <a:off x="7627938" y="2589213"/>
            <a:ext cx="841375" cy="1127125"/>
          </a:xfrm>
          <a:custGeom>
            <a:avLst/>
            <a:gdLst>
              <a:gd name="T0" fmla="*/ 2147483646 w 530"/>
              <a:gd name="T1" fmla="*/ 0 h 710"/>
              <a:gd name="T2" fmla="*/ 0 w 530"/>
              <a:gd name="T3" fmla="*/ 2147483646 h 710"/>
              <a:gd name="T4" fmla="*/ 2147483646 w 530"/>
              <a:gd name="T5" fmla="*/ 0 h 710"/>
              <a:gd name="T6" fmla="*/ 0 60000 65536"/>
              <a:gd name="T7" fmla="*/ 0 60000 65536"/>
              <a:gd name="T8" fmla="*/ 0 60000 65536"/>
            </a:gdLst>
            <a:ahLst/>
            <a:cxnLst>
              <a:cxn ang="T6">
                <a:pos x="T0" y="T1"/>
              </a:cxn>
              <a:cxn ang="T7">
                <a:pos x="T2" y="T3"/>
              </a:cxn>
              <a:cxn ang="T8">
                <a:pos x="T4" y="T5"/>
              </a:cxn>
            </a:cxnLst>
            <a:rect l="0" t="0" r="r" b="b"/>
            <a:pathLst>
              <a:path w="530" h="710">
                <a:moveTo>
                  <a:pt x="529" y="0"/>
                </a:moveTo>
                <a:lnTo>
                  <a:pt x="0" y="709"/>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9" name="Freeform 39">
            <a:extLst>
              <a:ext uri="{FF2B5EF4-FFF2-40B4-BE49-F238E27FC236}">
                <a16:creationId xmlns:a16="http://schemas.microsoft.com/office/drawing/2014/main" id="{B30E1A53-5D48-3245-AC23-1C7812CDA0E1}"/>
              </a:ext>
            </a:extLst>
          </p:cNvPr>
          <p:cNvSpPr>
            <a:spLocks/>
          </p:cNvSpPr>
          <p:nvPr/>
        </p:nvSpPr>
        <p:spPr bwMode="auto">
          <a:xfrm>
            <a:off x="7627938" y="3605213"/>
            <a:ext cx="82550" cy="111125"/>
          </a:xfrm>
          <a:custGeom>
            <a:avLst/>
            <a:gdLst>
              <a:gd name="T0" fmla="*/ 2147483646 w 52"/>
              <a:gd name="T1" fmla="*/ 2147483646 h 70"/>
              <a:gd name="T2" fmla="*/ 0 w 52"/>
              <a:gd name="T3" fmla="*/ 2147483646 h 70"/>
              <a:gd name="T4" fmla="*/ 2147483646 w 52"/>
              <a:gd name="T5" fmla="*/ 0 h 70"/>
              <a:gd name="T6" fmla="*/ 0 60000 65536"/>
              <a:gd name="T7" fmla="*/ 0 60000 65536"/>
              <a:gd name="T8" fmla="*/ 0 60000 65536"/>
            </a:gdLst>
            <a:ahLst/>
            <a:cxnLst>
              <a:cxn ang="T6">
                <a:pos x="T0" y="T1"/>
              </a:cxn>
              <a:cxn ang="T7">
                <a:pos x="T2" y="T3"/>
              </a:cxn>
              <a:cxn ang="T8">
                <a:pos x="T4" y="T5"/>
              </a:cxn>
            </a:cxnLst>
            <a:rect l="0" t="0" r="r" b="b"/>
            <a:pathLst>
              <a:path w="52" h="70">
                <a:moveTo>
                  <a:pt x="51" y="26"/>
                </a:moveTo>
                <a:lnTo>
                  <a:pt x="0" y="69"/>
                </a:lnTo>
                <a:lnTo>
                  <a:pt x="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0" name="Freeform 40">
            <a:extLst>
              <a:ext uri="{FF2B5EF4-FFF2-40B4-BE49-F238E27FC236}">
                <a16:creationId xmlns:a16="http://schemas.microsoft.com/office/drawing/2014/main" id="{B6E7F425-70AB-8541-B314-92A150717DDC}"/>
              </a:ext>
            </a:extLst>
          </p:cNvPr>
          <p:cNvSpPr>
            <a:spLocks/>
          </p:cNvSpPr>
          <p:nvPr/>
        </p:nvSpPr>
        <p:spPr bwMode="auto">
          <a:xfrm>
            <a:off x="7627938" y="2887663"/>
            <a:ext cx="841375" cy="528637"/>
          </a:xfrm>
          <a:custGeom>
            <a:avLst/>
            <a:gdLst>
              <a:gd name="T0" fmla="*/ 2147483646 w 530"/>
              <a:gd name="T1" fmla="*/ 0 h 333"/>
              <a:gd name="T2" fmla="*/ 0 w 530"/>
              <a:gd name="T3" fmla="*/ 2147483646 h 333"/>
              <a:gd name="T4" fmla="*/ 2147483646 w 530"/>
              <a:gd name="T5" fmla="*/ 0 h 333"/>
              <a:gd name="T6" fmla="*/ 0 60000 65536"/>
              <a:gd name="T7" fmla="*/ 0 60000 65536"/>
              <a:gd name="T8" fmla="*/ 0 60000 65536"/>
            </a:gdLst>
            <a:ahLst/>
            <a:cxnLst>
              <a:cxn ang="T6">
                <a:pos x="T0" y="T1"/>
              </a:cxn>
              <a:cxn ang="T7">
                <a:pos x="T2" y="T3"/>
              </a:cxn>
              <a:cxn ang="T8">
                <a:pos x="T4" y="T5"/>
              </a:cxn>
            </a:cxnLst>
            <a:rect l="0" t="0" r="r" b="b"/>
            <a:pathLst>
              <a:path w="530" h="333">
                <a:moveTo>
                  <a:pt x="529" y="0"/>
                </a:moveTo>
                <a:lnTo>
                  <a:pt x="0" y="332"/>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1" name="Freeform 41">
            <a:extLst>
              <a:ext uri="{FF2B5EF4-FFF2-40B4-BE49-F238E27FC236}">
                <a16:creationId xmlns:a16="http://schemas.microsoft.com/office/drawing/2014/main" id="{22A56749-3D28-7D42-BEFC-087CD28B2D0D}"/>
              </a:ext>
            </a:extLst>
          </p:cNvPr>
          <p:cNvSpPr>
            <a:spLocks/>
          </p:cNvSpPr>
          <p:nvPr/>
        </p:nvSpPr>
        <p:spPr bwMode="auto">
          <a:xfrm>
            <a:off x="7627938" y="3332163"/>
            <a:ext cx="96837" cy="84137"/>
          </a:xfrm>
          <a:custGeom>
            <a:avLst/>
            <a:gdLst>
              <a:gd name="T0" fmla="*/ 2147483646 w 61"/>
              <a:gd name="T1" fmla="*/ 2147483646 h 53"/>
              <a:gd name="T2" fmla="*/ 0 w 61"/>
              <a:gd name="T3" fmla="*/ 2147483646 h 53"/>
              <a:gd name="T4" fmla="*/ 2147483646 w 61"/>
              <a:gd name="T5" fmla="*/ 0 h 53"/>
              <a:gd name="T6" fmla="*/ 0 60000 65536"/>
              <a:gd name="T7" fmla="*/ 0 60000 65536"/>
              <a:gd name="T8" fmla="*/ 0 60000 65536"/>
            </a:gdLst>
            <a:ahLst/>
            <a:cxnLst>
              <a:cxn ang="T6">
                <a:pos x="T0" y="T1"/>
              </a:cxn>
              <a:cxn ang="T7">
                <a:pos x="T2" y="T3"/>
              </a:cxn>
              <a:cxn ang="T8">
                <a:pos x="T4" y="T5"/>
              </a:cxn>
            </a:cxnLst>
            <a:rect l="0" t="0" r="r" b="b"/>
            <a:pathLst>
              <a:path w="61" h="53">
                <a:moveTo>
                  <a:pt x="60" y="35"/>
                </a:moveTo>
                <a:lnTo>
                  <a:pt x="0" y="52"/>
                </a:lnTo>
                <a:lnTo>
                  <a:pt x="4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2" name="Freeform 42">
            <a:extLst>
              <a:ext uri="{FF2B5EF4-FFF2-40B4-BE49-F238E27FC236}">
                <a16:creationId xmlns:a16="http://schemas.microsoft.com/office/drawing/2014/main" id="{FF8DED32-D18B-DC40-B9C8-28AFBB4F52D1}"/>
              </a:ext>
            </a:extLst>
          </p:cNvPr>
          <p:cNvSpPr>
            <a:spLocks/>
          </p:cNvSpPr>
          <p:nvPr/>
        </p:nvSpPr>
        <p:spPr bwMode="auto">
          <a:xfrm>
            <a:off x="7627938" y="3190875"/>
            <a:ext cx="841375" cy="822325"/>
          </a:xfrm>
          <a:custGeom>
            <a:avLst/>
            <a:gdLst>
              <a:gd name="T0" fmla="*/ 2147483646 w 530"/>
              <a:gd name="T1" fmla="*/ 0 h 518"/>
              <a:gd name="T2" fmla="*/ 0 w 530"/>
              <a:gd name="T3" fmla="*/ 2147483646 h 518"/>
              <a:gd name="T4" fmla="*/ 2147483646 w 530"/>
              <a:gd name="T5" fmla="*/ 0 h 518"/>
              <a:gd name="T6" fmla="*/ 0 60000 65536"/>
              <a:gd name="T7" fmla="*/ 0 60000 65536"/>
              <a:gd name="T8" fmla="*/ 0 60000 65536"/>
            </a:gdLst>
            <a:ahLst/>
            <a:cxnLst>
              <a:cxn ang="T6">
                <a:pos x="T0" y="T1"/>
              </a:cxn>
              <a:cxn ang="T7">
                <a:pos x="T2" y="T3"/>
              </a:cxn>
              <a:cxn ang="T8">
                <a:pos x="T4" y="T5"/>
              </a:cxn>
            </a:cxnLst>
            <a:rect l="0" t="0" r="r" b="b"/>
            <a:pathLst>
              <a:path w="530" h="518">
                <a:moveTo>
                  <a:pt x="529" y="0"/>
                </a:moveTo>
                <a:lnTo>
                  <a:pt x="0" y="517"/>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3" name="Freeform 43">
            <a:extLst>
              <a:ext uri="{FF2B5EF4-FFF2-40B4-BE49-F238E27FC236}">
                <a16:creationId xmlns:a16="http://schemas.microsoft.com/office/drawing/2014/main" id="{3969C837-20FB-2348-9E66-B14A5324E633}"/>
              </a:ext>
            </a:extLst>
          </p:cNvPr>
          <p:cNvSpPr>
            <a:spLocks/>
          </p:cNvSpPr>
          <p:nvPr/>
        </p:nvSpPr>
        <p:spPr bwMode="auto">
          <a:xfrm>
            <a:off x="7627938" y="3914775"/>
            <a:ext cx="88900" cy="98425"/>
          </a:xfrm>
          <a:custGeom>
            <a:avLst/>
            <a:gdLst>
              <a:gd name="T0" fmla="*/ 2147483646 w 56"/>
              <a:gd name="T1" fmla="*/ 2147483646 h 62"/>
              <a:gd name="T2" fmla="*/ 0 w 56"/>
              <a:gd name="T3" fmla="*/ 2147483646 h 62"/>
              <a:gd name="T4" fmla="*/ 2147483646 w 56"/>
              <a:gd name="T5" fmla="*/ 0 h 62"/>
              <a:gd name="T6" fmla="*/ 0 60000 65536"/>
              <a:gd name="T7" fmla="*/ 0 60000 65536"/>
              <a:gd name="T8" fmla="*/ 0 60000 65536"/>
            </a:gdLst>
            <a:ahLst/>
            <a:cxnLst>
              <a:cxn ang="T6">
                <a:pos x="T0" y="T1"/>
              </a:cxn>
              <a:cxn ang="T7">
                <a:pos x="T2" y="T3"/>
              </a:cxn>
              <a:cxn ang="T8">
                <a:pos x="T4" y="T5"/>
              </a:cxn>
            </a:cxnLst>
            <a:rect l="0" t="0" r="r" b="b"/>
            <a:pathLst>
              <a:path w="56" h="62">
                <a:moveTo>
                  <a:pt x="55" y="29"/>
                </a:moveTo>
                <a:lnTo>
                  <a:pt x="0" y="61"/>
                </a:lnTo>
                <a:lnTo>
                  <a:pt x="3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4" name="Freeform 44">
            <a:extLst>
              <a:ext uri="{FF2B5EF4-FFF2-40B4-BE49-F238E27FC236}">
                <a16:creationId xmlns:a16="http://schemas.microsoft.com/office/drawing/2014/main" id="{EF7F69E1-B7DC-2D49-9921-B4D11F2EAC15}"/>
              </a:ext>
            </a:extLst>
          </p:cNvPr>
          <p:cNvSpPr>
            <a:spLocks/>
          </p:cNvSpPr>
          <p:nvPr/>
        </p:nvSpPr>
        <p:spPr bwMode="auto">
          <a:xfrm>
            <a:off x="7627938" y="3490913"/>
            <a:ext cx="841375" cy="822325"/>
          </a:xfrm>
          <a:custGeom>
            <a:avLst/>
            <a:gdLst>
              <a:gd name="T0" fmla="*/ 2147483646 w 530"/>
              <a:gd name="T1" fmla="*/ 0 h 518"/>
              <a:gd name="T2" fmla="*/ 0 w 530"/>
              <a:gd name="T3" fmla="*/ 2147483646 h 518"/>
              <a:gd name="T4" fmla="*/ 2147483646 w 530"/>
              <a:gd name="T5" fmla="*/ 0 h 518"/>
              <a:gd name="T6" fmla="*/ 0 60000 65536"/>
              <a:gd name="T7" fmla="*/ 0 60000 65536"/>
              <a:gd name="T8" fmla="*/ 0 60000 65536"/>
            </a:gdLst>
            <a:ahLst/>
            <a:cxnLst>
              <a:cxn ang="T6">
                <a:pos x="T0" y="T1"/>
              </a:cxn>
              <a:cxn ang="T7">
                <a:pos x="T2" y="T3"/>
              </a:cxn>
              <a:cxn ang="T8">
                <a:pos x="T4" y="T5"/>
              </a:cxn>
            </a:cxnLst>
            <a:rect l="0" t="0" r="r" b="b"/>
            <a:pathLst>
              <a:path w="530" h="518">
                <a:moveTo>
                  <a:pt x="529" y="0"/>
                </a:moveTo>
                <a:lnTo>
                  <a:pt x="0" y="517"/>
                </a:lnTo>
                <a:lnTo>
                  <a:pt x="52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5" name="Freeform 45">
            <a:extLst>
              <a:ext uri="{FF2B5EF4-FFF2-40B4-BE49-F238E27FC236}">
                <a16:creationId xmlns:a16="http://schemas.microsoft.com/office/drawing/2014/main" id="{99ADDCF6-9077-F640-BE87-3809EC172F7E}"/>
              </a:ext>
            </a:extLst>
          </p:cNvPr>
          <p:cNvSpPr>
            <a:spLocks/>
          </p:cNvSpPr>
          <p:nvPr/>
        </p:nvSpPr>
        <p:spPr bwMode="auto">
          <a:xfrm>
            <a:off x="7627938" y="4217988"/>
            <a:ext cx="88900" cy="95250"/>
          </a:xfrm>
          <a:custGeom>
            <a:avLst/>
            <a:gdLst>
              <a:gd name="T0" fmla="*/ 2147483646 w 56"/>
              <a:gd name="T1" fmla="*/ 2147483646 h 60"/>
              <a:gd name="T2" fmla="*/ 0 w 56"/>
              <a:gd name="T3" fmla="*/ 2147483646 h 60"/>
              <a:gd name="T4" fmla="*/ 2147483646 w 56"/>
              <a:gd name="T5" fmla="*/ 0 h 60"/>
              <a:gd name="T6" fmla="*/ 0 60000 65536"/>
              <a:gd name="T7" fmla="*/ 0 60000 65536"/>
              <a:gd name="T8" fmla="*/ 0 60000 65536"/>
            </a:gdLst>
            <a:ahLst/>
            <a:cxnLst>
              <a:cxn ang="T6">
                <a:pos x="T0" y="T1"/>
              </a:cxn>
              <a:cxn ang="T7">
                <a:pos x="T2" y="T3"/>
              </a:cxn>
              <a:cxn ang="T8">
                <a:pos x="T4" y="T5"/>
              </a:cxn>
            </a:cxnLst>
            <a:rect l="0" t="0" r="r" b="b"/>
            <a:pathLst>
              <a:path w="56" h="60">
                <a:moveTo>
                  <a:pt x="55" y="29"/>
                </a:moveTo>
                <a:lnTo>
                  <a:pt x="0" y="59"/>
                </a:lnTo>
                <a:lnTo>
                  <a:pt x="3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6" name="Freeform 46">
            <a:extLst>
              <a:ext uri="{FF2B5EF4-FFF2-40B4-BE49-F238E27FC236}">
                <a16:creationId xmlns:a16="http://schemas.microsoft.com/office/drawing/2014/main" id="{F1890F4A-7CFA-034D-8642-9D5DA7D970EA}"/>
              </a:ext>
            </a:extLst>
          </p:cNvPr>
          <p:cNvSpPr>
            <a:spLocks/>
          </p:cNvSpPr>
          <p:nvPr/>
        </p:nvSpPr>
        <p:spPr bwMode="auto">
          <a:xfrm>
            <a:off x="7627938" y="3414713"/>
            <a:ext cx="841375" cy="973137"/>
          </a:xfrm>
          <a:custGeom>
            <a:avLst/>
            <a:gdLst>
              <a:gd name="T0" fmla="*/ 2147483646 w 530"/>
              <a:gd name="T1" fmla="*/ 2147483646 h 613"/>
              <a:gd name="T2" fmla="*/ 0 w 530"/>
              <a:gd name="T3" fmla="*/ 0 h 613"/>
              <a:gd name="T4" fmla="*/ 2147483646 w 530"/>
              <a:gd name="T5" fmla="*/ 2147483646 h 613"/>
              <a:gd name="T6" fmla="*/ 0 60000 65536"/>
              <a:gd name="T7" fmla="*/ 0 60000 65536"/>
              <a:gd name="T8" fmla="*/ 0 60000 65536"/>
            </a:gdLst>
            <a:ahLst/>
            <a:cxnLst>
              <a:cxn ang="T6">
                <a:pos x="T0" y="T1"/>
              </a:cxn>
              <a:cxn ang="T7">
                <a:pos x="T2" y="T3"/>
              </a:cxn>
              <a:cxn ang="T8">
                <a:pos x="T4" y="T5"/>
              </a:cxn>
            </a:cxnLst>
            <a:rect l="0" t="0" r="r" b="b"/>
            <a:pathLst>
              <a:path w="530" h="613">
                <a:moveTo>
                  <a:pt x="529" y="612"/>
                </a:moveTo>
                <a:lnTo>
                  <a:pt x="0" y="0"/>
                </a:lnTo>
                <a:lnTo>
                  <a:pt x="529" y="61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7" name="Freeform 47">
            <a:extLst>
              <a:ext uri="{FF2B5EF4-FFF2-40B4-BE49-F238E27FC236}">
                <a16:creationId xmlns:a16="http://schemas.microsoft.com/office/drawing/2014/main" id="{46F23420-4CA3-0C4E-8D51-4195EA18AE82}"/>
              </a:ext>
            </a:extLst>
          </p:cNvPr>
          <p:cNvSpPr>
            <a:spLocks/>
          </p:cNvSpPr>
          <p:nvPr/>
        </p:nvSpPr>
        <p:spPr bwMode="auto">
          <a:xfrm>
            <a:off x="7627938" y="3414713"/>
            <a:ext cx="87312" cy="103187"/>
          </a:xfrm>
          <a:custGeom>
            <a:avLst/>
            <a:gdLst>
              <a:gd name="T0" fmla="*/ 2147483646 w 55"/>
              <a:gd name="T1" fmla="*/ 2147483646 h 65"/>
              <a:gd name="T2" fmla="*/ 0 w 55"/>
              <a:gd name="T3" fmla="*/ 0 h 65"/>
              <a:gd name="T4" fmla="*/ 2147483646 w 55"/>
              <a:gd name="T5" fmla="*/ 2147483646 h 65"/>
              <a:gd name="T6" fmla="*/ 0 60000 65536"/>
              <a:gd name="T7" fmla="*/ 0 60000 65536"/>
              <a:gd name="T8" fmla="*/ 0 60000 65536"/>
            </a:gdLst>
            <a:ahLst/>
            <a:cxnLst>
              <a:cxn ang="T6">
                <a:pos x="T0" y="T1"/>
              </a:cxn>
              <a:cxn ang="T7">
                <a:pos x="T2" y="T3"/>
              </a:cxn>
              <a:cxn ang="T8">
                <a:pos x="T4" y="T5"/>
              </a:cxn>
            </a:cxnLst>
            <a:rect l="0" t="0" r="r" b="b"/>
            <a:pathLst>
              <a:path w="55" h="65">
                <a:moveTo>
                  <a:pt x="34" y="64"/>
                </a:moveTo>
                <a:lnTo>
                  <a:pt x="0" y="0"/>
                </a:lnTo>
                <a:lnTo>
                  <a:pt x="54" y="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8" name="Freeform 48">
            <a:extLst>
              <a:ext uri="{FF2B5EF4-FFF2-40B4-BE49-F238E27FC236}">
                <a16:creationId xmlns:a16="http://schemas.microsoft.com/office/drawing/2014/main" id="{D3FD33FB-5BE5-804E-8B4A-F8C7616ABBB1}"/>
              </a:ext>
            </a:extLst>
          </p:cNvPr>
          <p:cNvSpPr>
            <a:spLocks/>
          </p:cNvSpPr>
          <p:nvPr/>
        </p:nvSpPr>
        <p:spPr bwMode="auto">
          <a:xfrm>
            <a:off x="7627938" y="4089400"/>
            <a:ext cx="841375" cy="601663"/>
          </a:xfrm>
          <a:custGeom>
            <a:avLst/>
            <a:gdLst>
              <a:gd name="T0" fmla="*/ 2147483646 w 530"/>
              <a:gd name="T1" fmla="*/ 2147483646 h 379"/>
              <a:gd name="T2" fmla="*/ 0 w 530"/>
              <a:gd name="T3" fmla="*/ 0 h 379"/>
              <a:gd name="T4" fmla="*/ 2147483646 w 530"/>
              <a:gd name="T5" fmla="*/ 2147483646 h 379"/>
              <a:gd name="T6" fmla="*/ 0 60000 65536"/>
              <a:gd name="T7" fmla="*/ 0 60000 65536"/>
              <a:gd name="T8" fmla="*/ 0 60000 65536"/>
            </a:gdLst>
            <a:ahLst/>
            <a:cxnLst>
              <a:cxn ang="T6">
                <a:pos x="T0" y="T1"/>
              </a:cxn>
              <a:cxn ang="T7">
                <a:pos x="T2" y="T3"/>
              </a:cxn>
              <a:cxn ang="T8">
                <a:pos x="T4" y="T5"/>
              </a:cxn>
            </a:cxnLst>
            <a:rect l="0" t="0" r="r" b="b"/>
            <a:pathLst>
              <a:path w="530" h="379">
                <a:moveTo>
                  <a:pt x="529" y="378"/>
                </a:moveTo>
                <a:lnTo>
                  <a:pt x="0" y="0"/>
                </a:lnTo>
                <a:lnTo>
                  <a:pt x="529"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9" name="Freeform 49">
            <a:extLst>
              <a:ext uri="{FF2B5EF4-FFF2-40B4-BE49-F238E27FC236}">
                <a16:creationId xmlns:a16="http://schemas.microsoft.com/office/drawing/2014/main" id="{18ED34DE-44E5-534A-AF98-77A3CBDB6366}"/>
              </a:ext>
            </a:extLst>
          </p:cNvPr>
          <p:cNvSpPr>
            <a:spLocks/>
          </p:cNvSpPr>
          <p:nvPr/>
        </p:nvSpPr>
        <p:spPr bwMode="auto">
          <a:xfrm>
            <a:off x="7627938" y="4089400"/>
            <a:ext cx="95250" cy="88900"/>
          </a:xfrm>
          <a:custGeom>
            <a:avLst/>
            <a:gdLst>
              <a:gd name="T0" fmla="*/ 2147483646 w 60"/>
              <a:gd name="T1" fmla="*/ 2147483646 h 56"/>
              <a:gd name="T2" fmla="*/ 0 w 60"/>
              <a:gd name="T3" fmla="*/ 0 h 56"/>
              <a:gd name="T4" fmla="*/ 2147483646 w 60"/>
              <a:gd name="T5" fmla="*/ 2147483646 h 56"/>
              <a:gd name="T6" fmla="*/ 0 60000 65536"/>
              <a:gd name="T7" fmla="*/ 0 60000 65536"/>
              <a:gd name="T8" fmla="*/ 0 60000 65536"/>
            </a:gdLst>
            <a:ahLst/>
            <a:cxnLst>
              <a:cxn ang="T6">
                <a:pos x="T0" y="T1"/>
              </a:cxn>
              <a:cxn ang="T7">
                <a:pos x="T2" y="T3"/>
              </a:cxn>
              <a:cxn ang="T8">
                <a:pos x="T4" y="T5"/>
              </a:cxn>
            </a:cxnLst>
            <a:rect l="0" t="0" r="r" b="b"/>
            <a:pathLst>
              <a:path w="60" h="56">
                <a:moveTo>
                  <a:pt x="44" y="55"/>
                </a:moveTo>
                <a:lnTo>
                  <a:pt x="0" y="0"/>
                </a:lnTo>
                <a:lnTo>
                  <a:pt x="59" y="2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0" name="Freeform 50">
            <a:extLst>
              <a:ext uri="{FF2B5EF4-FFF2-40B4-BE49-F238E27FC236}">
                <a16:creationId xmlns:a16="http://schemas.microsoft.com/office/drawing/2014/main" id="{A6653D52-844D-364E-9336-3DBA5B05B186}"/>
              </a:ext>
            </a:extLst>
          </p:cNvPr>
          <p:cNvSpPr>
            <a:spLocks/>
          </p:cNvSpPr>
          <p:nvPr/>
        </p:nvSpPr>
        <p:spPr bwMode="auto">
          <a:xfrm>
            <a:off x="7627938" y="4386263"/>
            <a:ext cx="841375" cy="601662"/>
          </a:xfrm>
          <a:custGeom>
            <a:avLst/>
            <a:gdLst>
              <a:gd name="T0" fmla="*/ 2147483646 w 530"/>
              <a:gd name="T1" fmla="*/ 2147483646 h 379"/>
              <a:gd name="T2" fmla="*/ 0 w 530"/>
              <a:gd name="T3" fmla="*/ 0 h 379"/>
              <a:gd name="T4" fmla="*/ 2147483646 w 530"/>
              <a:gd name="T5" fmla="*/ 2147483646 h 379"/>
              <a:gd name="T6" fmla="*/ 0 60000 65536"/>
              <a:gd name="T7" fmla="*/ 0 60000 65536"/>
              <a:gd name="T8" fmla="*/ 0 60000 65536"/>
            </a:gdLst>
            <a:ahLst/>
            <a:cxnLst>
              <a:cxn ang="T6">
                <a:pos x="T0" y="T1"/>
              </a:cxn>
              <a:cxn ang="T7">
                <a:pos x="T2" y="T3"/>
              </a:cxn>
              <a:cxn ang="T8">
                <a:pos x="T4" y="T5"/>
              </a:cxn>
            </a:cxnLst>
            <a:rect l="0" t="0" r="r" b="b"/>
            <a:pathLst>
              <a:path w="530" h="379">
                <a:moveTo>
                  <a:pt x="529" y="378"/>
                </a:moveTo>
                <a:lnTo>
                  <a:pt x="0" y="0"/>
                </a:lnTo>
                <a:lnTo>
                  <a:pt x="529" y="37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1" name="Freeform 51">
            <a:extLst>
              <a:ext uri="{FF2B5EF4-FFF2-40B4-BE49-F238E27FC236}">
                <a16:creationId xmlns:a16="http://schemas.microsoft.com/office/drawing/2014/main" id="{C78223A2-2B95-0C4A-909E-A1E8423E95BF}"/>
              </a:ext>
            </a:extLst>
          </p:cNvPr>
          <p:cNvSpPr>
            <a:spLocks/>
          </p:cNvSpPr>
          <p:nvPr/>
        </p:nvSpPr>
        <p:spPr bwMode="auto">
          <a:xfrm>
            <a:off x="7627938" y="4386263"/>
            <a:ext cx="95250" cy="87312"/>
          </a:xfrm>
          <a:custGeom>
            <a:avLst/>
            <a:gdLst>
              <a:gd name="T0" fmla="*/ 2147483646 w 60"/>
              <a:gd name="T1" fmla="*/ 2147483646 h 55"/>
              <a:gd name="T2" fmla="*/ 0 w 60"/>
              <a:gd name="T3" fmla="*/ 0 h 55"/>
              <a:gd name="T4" fmla="*/ 2147483646 w 60"/>
              <a:gd name="T5" fmla="*/ 2147483646 h 55"/>
              <a:gd name="T6" fmla="*/ 0 60000 65536"/>
              <a:gd name="T7" fmla="*/ 0 60000 65536"/>
              <a:gd name="T8" fmla="*/ 0 60000 65536"/>
            </a:gdLst>
            <a:ahLst/>
            <a:cxnLst>
              <a:cxn ang="T6">
                <a:pos x="T0" y="T1"/>
              </a:cxn>
              <a:cxn ang="T7">
                <a:pos x="T2" y="T3"/>
              </a:cxn>
              <a:cxn ang="T8">
                <a:pos x="T4" y="T5"/>
              </a:cxn>
            </a:cxnLst>
            <a:rect l="0" t="0" r="r" b="b"/>
            <a:pathLst>
              <a:path w="60" h="55">
                <a:moveTo>
                  <a:pt x="44" y="54"/>
                </a:moveTo>
                <a:lnTo>
                  <a:pt x="0" y="0"/>
                </a:lnTo>
                <a:lnTo>
                  <a:pt x="59" y="2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2" name="Freeform 52">
            <a:extLst>
              <a:ext uri="{FF2B5EF4-FFF2-40B4-BE49-F238E27FC236}">
                <a16:creationId xmlns:a16="http://schemas.microsoft.com/office/drawing/2014/main" id="{50FFFD7C-8354-7441-A4DE-F479E77DE3FE}"/>
              </a:ext>
            </a:extLst>
          </p:cNvPr>
          <p:cNvSpPr>
            <a:spLocks/>
          </p:cNvSpPr>
          <p:nvPr/>
        </p:nvSpPr>
        <p:spPr bwMode="auto">
          <a:xfrm>
            <a:off x="7627938" y="3714750"/>
            <a:ext cx="841375" cy="1573213"/>
          </a:xfrm>
          <a:custGeom>
            <a:avLst/>
            <a:gdLst>
              <a:gd name="T0" fmla="*/ 2147483646 w 530"/>
              <a:gd name="T1" fmla="*/ 2147483646 h 991"/>
              <a:gd name="T2" fmla="*/ 0 w 530"/>
              <a:gd name="T3" fmla="*/ 0 h 991"/>
              <a:gd name="T4" fmla="*/ 2147483646 w 530"/>
              <a:gd name="T5" fmla="*/ 2147483646 h 991"/>
              <a:gd name="T6" fmla="*/ 0 60000 65536"/>
              <a:gd name="T7" fmla="*/ 0 60000 65536"/>
              <a:gd name="T8" fmla="*/ 0 60000 65536"/>
            </a:gdLst>
            <a:ahLst/>
            <a:cxnLst>
              <a:cxn ang="T6">
                <a:pos x="T0" y="T1"/>
              </a:cxn>
              <a:cxn ang="T7">
                <a:pos x="T2" y="T3"/>
              </a:cxn>
              <a:cxn ang="T8">
                <a:pos x="T4" y="T5"/>
              </a:cxn>
            </a:cxnLst>
            <a:rect l="0" t="0" r="r" b="b"/>
            <a:pathLst>
              <a:path w="530" h="991">
                <a:moveTo>
                  <a:pt x="529" y="990"/>
                </a:moveTo>
                <a:lnTo>
                  <a:pt x="0" y="0"/>
                </a:lnTo>
                <a:lnTo>
                  <a:pt x="529" y="9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3" name="Freeform 53">
            <a:extLst>
              <a:ext uri="{FF2B5EF4-FFF2-40B4-BE49-F238E27FC236}">
                <a16:creationId xmlns:a16="http://schemas.microsoft.com/office/drawing/2014/main" id="{97FC7E5A-168A-AC4E-B463-E0685E84A360}"/>
              </a:ext>
            </a:extLst>
          </p:cNvPr>
          <p:cNvSpPr>
            <a:spLocks/>
          </p:cNvSpPr>
          <p:nvPr/>
        </p:nvSpPr>
        <p:spPr bwMode="auto">
          <a:xfrm>
            <a:off x="7627938" y="3714750"/>
            <a:ext cx="73025" cy="119063"/>
          </a:xfrm>
          <a:custGeom>
            <a:avLst/>
            <a:gdLst>
              <a:gd name="T0" fmla="*/ 2147483646 w 46"/>
              <a:gd name="T1" fmla="*/ 2147483646 h 75"/>
              <a:gd name="T2" fmla="*/ 0 w 46"/>
              <a:gd name="T3" fmla="*/ 0 h 75"/>
              <a:gd name="T4" fmla="*/ 2147483646 w 46"/>
              <a:gd name="T5" fmla="*/ 2147483646 h 75"/>
              <a:gd name="T6" fmla="*/ 0 60000 65536"/>
              <a:gd name="T7" fmla="*/ 0 60000 65536"/>
              <a:gd name="T8" fmla="*/ 0 60000 65536"/>
            </a:gdLst>
            <a:ahLst/>
            <a:cxnLst>
              <a:cxn ang="T6">
                <a:pos x="T0" y="T1"/>
              </a:cxn>
              <a:cxn ang="T7">
                <a:pos x="T2" y="T3"/>
              </a:cxn>
              <a:cxn ang="T8">
                <a:pos x="T4" y="T5"/>
              </a:cxn>
            </a:cxnLst>
            <a:rect l="0" t="0" r="r" b="b"/>
            <a:pathLst>
              <a:path w="46" h="75">
                <a:moveTo>
                  <a:pt x="21" y="74"/>
                </a:moveTo>
                <a:lnTo>
                  <a:pt x="0" y="0"/>
                </a:lnTo>
                <a:lnTo>
                  <a:pt x="45" y="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4" name="Rectangle 54">
            <a:extLst>
              <a:ext uri="{FF2B5EF4-FFF2-40B4-BE49-F238E27FC236}">
                <a16:creationId xmlns:a16="http://schemas.microsoft.com/office/drawing/2014/main" id="{90B202FE-A1A2-B146-A064-DD2E0287C098}"/>
              </a:ext>
            </a:extLst>
          </p:cNvPr>
          <p:cNvSpPr>
            <a:spLocks noChangeArrowheads="1"/>
          </p:cNvSpPr>
          <p:nvPr/>
        </p:nvSpPr>
        <p:spPr bwMode="auto">
          <a:xfrm>
            <a:off x="6391275" y="4310063"/>
            <a:ext cx="485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sue</a:t>
            </a:r>
          </a:p>
        </p:txBody>
      </p:sp>
      <p:sp>
        <p:nvSpPr>
          <p:cNvPr id="46135" name="Rectangle 55">
            <a:extLst>
              <a:ext uri="{FF2B5EF4-FFF2-40B4-BE49-F238E27FC236}">
                <a16:creationId xmlns:a16="http://schemas.microsoft.com/office/drawing/2014/main" id="{3C4C67A5-DECA-4A4C-A64D-CDF78975A6E3}"/>
              </a:ext>
            </a:extLst>
          </p:cNvPr>
          <p:cNvSpPr>
            <a:spLocks noChangeArrowheads="1"/>
          </p:cNvSpPr>
          <p:nvPr/>
        </p:nvSpPr>
        <p:spPr bwMode="auto">
          <a:xfrm>
            <a:off x="6815138"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13</a:t>
            </a:r>
          </a:p>
        </p:txBody>
      </p:sp>
      <p:sp>
        <p:nvSpPr>
          <p:cNvPr id="46136" name="Rectangle 56">
            <a:extLst>
              <a:ext uri="{FF2B5EF4-FFF2-40B4-BE49-F238E27FC236}">
                <a16:creationId xmlns:a16="http://schemas.microsoft.com/office/drawing/2014/main" id="{92C00030-A72F-5545-8FA6-FA4E53A6182C}"/>
              </a:ext>
            </a:extLst>
          </p:cNvPr>
          <p:cNvSpPr>
            <a:spLocks noChangeArrowheads="1"/>
          </p:cNvSpPr>
          <p:nvPr/>
        </p:nvSpPr>
        <p:spPr bwMode="auto">
          <a:xfrm>
            <a:off x="7234238"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75</a:t>
            </a:r>
          </a:p>
        </p:txBody>
      </p:sp>
      <p:sp>
        <p:nvSpPr>
          <p:cNvPr id="46137" name="Freeform 57">
            <a:extLst>
              <a:ext uri="{FF2B5EF4-FFF2-40B4-BE49-F238E27FC236}">
                <a16:creationId xmlns:a16="http://schemas.microsoft.com/office/drawing/2014/main" id="{84146BBE-B4F1-0B49-9053-BB8646AEE274}"/>
              </a:ext>
            </a:extLst>
          </p:cNvPr>
          <p:cNvSpPr>
            <a:spLocks/>
          </p:cNvSpPr>
          <p:nvPr/>
        </p:nvSpPr>
        <p:spPr bwMode="auto">
          <a:xfrm>
            <a:off x="6423025" y="3338513"/>
            <a:ext cx="1206500" cy="1200150"/>
          </a:xfrm>
          <a:custGeom>
            <a:avLst/>
            <a:gdLst>
              <a:gd name="T0" fmla="*/ 0 w 760"/>
              <a:gd name="T1" fmla="*/ 0 h 756"/>
              <a:gd name="T2" fmla="*/ 2147483646 w 760"/>
              <a:gd name="T3" fmla="*/ 0 h 756"/>
              <a:gd name="T4" fmla="*/ 2147483646 w 760"/>
              <a:gd name="T5" fmla="*/ 2147483646 h 756"/>
              <a:gd name="T6" fmla="*/ 0 w 760"/>
              <a:gd name="T7" fmla="*/ 2147483646 h 756"/>
              <a:gd name="T8" fmla="*/ 0 w 760"/>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0" h="756">
                <a:moveTo>
                  <a:pt x="0" y="0"/>
                </a:moveTo>
                <a:lnTo>
                  <a:pt x="759" y="0"/>
                </a:lnTo>
                <a:lnTo>
                  <a:pt x="759" y="755"/>
                </a:lnTo>
                <a:lnTo>
                  <a:pt x="0" y="755"/>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8" name="Freeform 58">
            <a:extLst>
              <a:ext uri="{FF2B5EF4-FFF2-40B4-BE49-F238E27FC236}">
                <a16:creationId xmlns:a16="http://schemas.microsoft.com/office/drawing/2014/main" id="{53B8EC6E-AA37-D747-A320-701EAD8C4E9D}"/>
              </a:ext>
            </a:extLst>
          </p:cNvPr>
          <p:cNvSpPr>
            <a:spLocks/>
          </p:cNvSpPr>
          <p:nvPr/>
        </p:nvSpPr>
        <p:spPr bwMode="auto">
          <a:xfrm>
            <a:off x="6423025" y="3636963"/>
            <a:ext cx="1206500" cy="1587"/>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9" name="Freeform 59">
            <a:extLst>
              <a:ext uri="{FF2B5EF4-FFF2-40B4-BE49-F238E27FC236}">
                <a16:creationId xmlns:a16="http://schemas.microsoft.com/office/drawing/2014/main" id="{6598308D-9EFB-E947-9FB9-B2811CF5C978}"/>
              </a:ext>
            </a:extLst>
          </p:cNvPr>
          <p:cNvSpPr>
            <a:spLocks/>
          </p:cNvSpPr>
          <p:nvPr/>
        </p:nvSpPr>
        <p:spPr bwMode="auto">
          <a:xfrm>
            <a:off x="6423025" y="3937000"/>
            <a:ext cx="1206500" cy="1588"/>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0" name="Freeform 60">
            <a:extLst>
              <a:ext uri="{FF2B5EF4-FFF2-40B4-BE49-F238E27FC236}">
                <a16:creationId xmlns:a16="http://schemas.microsoft.com/office/drawing/2014/main" id="{A6BE3D86-EDF6-4F4F-9235-6E08446DC5B3}"/>
              </a:ext>
            </a:extLst>
          </p:cNvPr>
          <p:cNvSpPr>
            <a:spLocks/>
          </p:cNvSpPr>
          <p:nvPr/>
        </p:nvSpPr>
        <p:spPr bwMode="auto">
          <a:xfrm>
            <a:off x="6423025" y="4237038"/>
            <a:ext cx="1206500" cy="1587"/>
          </a:xfrm>
          <a:custGeom>
            <a:avLst/>
            <a:gdLst>
              <a:gd name="T0" fmla="*/ 0 w 760"/>
              <a:gd name="T1" fmla="*/ 0 h 1"/>
              <a:gd name="T2" fmla="*/ 2147483646 w 760"/>
              <a:gd name="T3" fmla="*/ 0 h 1"/>
              <a:gd name="T4" fmla="*/ 0 w 760"/>
              <a:gd name="T5" fmla="*/ 0 h 1"/>
              <a:gd name="T6" fmla="*/ 0 60000 65536"/>
              <a:gd name="T7" fmla="*/ 0 60000 65536"/>
              <a:gd name="T8" fmla="*/ 0 60000 65536"/>
            </a:gdLst>
            <a:ahLst/>
            <a:cxnLst>
              <a:cxn ang="T6">
                <a:pos x="T0" y="T1"/>
              </a:cxn>
              <a:cxn ang="T7">
                <a:pos x="T2" y="T3"/>
              </a:cxn>
              <a:cxn ang="T8">
                <a:pos x="T4" y="T5"/>
              </a:cxn>
            </a:cxnLst>
            <a:rect l="0" t="0" r="r" b="b"/>
            <a:pathLst>
              <a:path w="760" h="1">
                <a:moveTo>
                  <a:pt x="0" y="0"/>
                </a:moveTo>
                <a:lnTo>
                  <a:pt x="759" y="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1" name="Rectangle 61">
            <a:extLst>
              <a:ext uri="{FF2B5EF4-FFF2-40B4-BE49-F238E27FC236}">
                <a16:creationId xmlns:a16="http://schemas.microsoft.com/office/drawing/2014/main" id="{06BFDB15-8B7F-764F-B9E7-1F575CE316E7}"/>
              </a:ext>
            </a:extLst>
          </p:cNvPr>
          <p:cNvSpPr>
            <a:spLocks noChangeArrowheads="1"/>
          </p:cNvSpPr>
          <p:nvPr/>
        </p:nvSpPr>
        <p:spPr bwMode="auto">
          <a:xfrm>
            <a:off x="6391275" y="3409950"/>
            <a:ext cx="504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bob</a:t>
            </a:r>
          </a:p>
        </p:txBody>
      </p:sp>
      <p:sp>
        <p:nvSpPr>
          <p:cNvPr id="46142" name="Rectangle 62">
            <a:extLst>
              <a:ext uri="{FF2B5EF4-FFF2-40B4-BE49-F238E27FC236}">
                <a16:creationId xmlns:a16="http://schemas.microsoft.com/office/drawing/2014/main" id="{0EB3F2A3-F4E3-B844-A002-9C34D269941F}"/>
              </a:ext>
            </a:extLst>
          </p:cNvPr>
          <p:cNvSpPr>
            <a:spLocks noChangeArrowheads="1"/>
          </p:cNvSpPr>
          <p:nvPr/>
        </p:nvSpPr>
        <p:spPr bwMode="auto">
          <a:xfrm>
            <a:off x="6391275" y="3706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cal</a:t>
            </a:r>
          </a:p>
        </p:txBody>
      </p:sp>
      <p:sp>
        <p:nvSpPr>
          <p:cNvPr id="46143" name="Rectangle 63">
            <a:extLst>
              <a:ext uri="{FF2B5EF4-FFF2-40B4-BE49-F238E27FC236}">
                <a16:creationId xmlns:a16="http://schemas.microsoft.com/office/drawing/2014/main" id="{A0954304-97B6-6648-9582-F249D94CB927}"/>
              </a:ext>
            </a:extLst>
          </p:cNvPr>
          <p:cNvSpPr>
            <a:spLocks noChangeArrowheads="1"/>
          </p:cNvSpPr>
          <p:nvPr/>
        </p:nvSpPr>
        <p:spPr bwMode="auto">
          <a:xfrm>
            <a:off x="6391275" y="4011613"/>
            <a:ext cx="43656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joe</a:t>
            </a:r>
          </a:p>
        </p:txBody>
      </p:sp>
      <p:sp>
        <p:nvSpPr>
          <p:cNvPr id="46144" name="Rectangle 64">
            <a:extLst>
              <a:ext uri="{FF2B5EF4-FFF2-40B4-BE49-F238E27FC236}">
                <a16:creationId xmlns:a16="http://schemas.microsoft.com/office/drawing/2014/main" id="{86D7EDD7-F4F9-D14D-A4E0-E3FF1B5EF8A4}"/>
              </a:ext>
            </a:extLst>
          </p:cNvPr>
          <p:cNvSpPr>
            <a:spLocks noChangeArrowheads="1"/>
          </p:cNvSpPr>
          <p:nvPr/>
        </p:nvSpPr>
        <p:spPr bwMode="auto">
          <a:xfrm>
            <a:off x="6815138" y="40116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12</a:t>
            </a:r>
          </a:p>
        </p:txBody>
      </p:sp>
      <p:sp>
        <p:nvSpPr>
          <p:cNvPr id="46145" name="Rectangle 65">
            <a:extLst>
              <a:ext uri="{FF2B5EF4-FFF2-40B4-BE49-F238E27FC236}">
                <a16:creationId xmlns:a16="http://schemas.microsoft.com/office/drawing/2014/main" id="{95415BCA-5F00-734C-94CB-0126D37F46A2}"/>
              </a:ext>
            </a:extLst>
          </p:cNvPr>
          <p:cNvSpPr>
            <a:spLocks noChangeArrowheads="1"/>
          </p:cNvSpPr>
          <p:nvPr/>
        </p:nvSpPr>
        <p:spPr bwMode="auto">
          <a:xfrm>
            <a:off x="7234238"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10</a:t>
            </a:r>
          </a:p>
        </p:txBody>
      </p:sp>
      <p:sp>
        <p:nvSpPr>
          <p:cNvPr id="46146" name="Rectangle 66">
            <a:extLst>
              <a:ext uri="{FF2B5EF4-FFF2-40B4-BE49-F238E27FC236}">
                <a16:creationId xmlns:a16="http://schemas.microsoft.com/office/drawing/2014/main" id="{F4E250FA-C49E-7746-9C8A-B15AFCA15166}"/>
              </a:ext>
            </a:extLst>
          </p:cNvPr>
          <p:cNvSpPr>
            <a:spLocks noChangeArrowheads="1"/>
          </p:cNvSpPr>
          <p:nvPr/>
        </p:nvSpPr>
        <p:spPr bwMode="auto">
          <a:xfrm>
            <a:off x="7234238" y="40116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20</a:t>
            </a:r>
          </a:p>
        </p:txBody>
      </p:sp>
      <p:sp>
        <p:nvSpPr>
          <p:cNvPr id="46147" name="Rectangle 67">
            <a:extLst>
              <a:ext uri="{FF2B5EF4-FFF2-40B4-BE49-F238E27FC236}">
                <a16:creationId xmlns:a16="http://schemas.microsoft.com/office/drawing/2014/main" id="{15D0D54D-F079-A44A-A4B6-7AF3E5D3845B}"/>
              </a:ext>
            </a:extLst>
          </p:cNvPr>
          <p:cNvSpPr>
            <a:spLocks noChangeArrowheads="1"/>
          </p:cNvSpPr>
          <p:nvPr/>
        </p:nvSpPr>
        <p:spPr bwMode="auto">
          <a:xfrm>
            <a:off x="7234238" y="37068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80</a:t>
            </a:r>
          </a:p>
        </p:txBody>
      </p:sp>
      <p:sp>
        <p:nvSpPr>
          <p:cNvPr id="46148" name="Rectangle 68">
            <a:extLst>
              <a:ext uri="{FF2B5EF4-FFF2-40B4-BE49-F238E27FC236}">
                <a16:creationId xmlns:a16="http://schemas.microsoft.com/office/drawing/2014/main" id="{447395F2-120D-CA40-8E60-BE9AC70F93E8}"/>
              </a:ext>
            </a:extLst>
          </p:cNvPr>
          <p:cNvSpPr>
            <a:spLocks noChangeArrowheads="1"/>
          </p:cNvSpPr>
          <p:nvPr/>
        </p:nvSpPr>
        <p:spPr bwMode="auto">
          <a:xfrm>
            <a:off x="6815138" y="37068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11</a:t>
            </a:r>
          </a:p>
        </p:txBody>
      </p:sp>
      <p:sp>
        <p:nvSpPr>
          <p:cNvPr id="46149" name="Rectangle 69">
            <a:extLst>
              <a:ext uri="{FF2B5EF4-FFF2-40B4-BE49-F238E27FC236}">
                <a16:creationId xmlns:a16="http://schemas.microsoft.com/office/drawing/2014/main" id="{DDE1BC4E-9061-804B-8CF0-572A6B77499A}"/>
              </a:ext>
            </a:extLst>
          </p:cNvPr>
          <p:cNvSpPr>
            <a:spLocks noChangeArrowheads="1"/>
          </p:cNvSpPr>
          <p:nvPr/>
        </p:nvSpPr>
        <p:spPr bwMode="auto">
          <a:xfrm>
            <a:off x="6815138"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12</a:t>
            </a:r>
          </a:p>
        </p:txBody>
      </p:sp>
      <p:sp>
        <p:nvSpPr>
          <p:cNvPr id="46150" name="Rectangle 70">
            <a:extLst>
              <a:ext uri="{FF2B5EF4-FFF2-40B4-BE49-F238E27FC236}">
                <a16:creationId xmlns:a16="http://schemas.microsoft.com/office/drawing/2014/main" id="{C8C9E443-54B4-0241-8FEC-A64FABBCE19C}"/>
              </a:ext>
            </a:extLst>
          </p:cNvPr>
          <p:cNvSpPr>
            <a:spLocks noChangeArrowheads="1"/>
          </p:cNvSpPr>
          <p:nvPr/>
        </p:nvSpPr>
        <p:spPr bwMode="auto">
          <a:xfrm>
            <a:off x="6315075" y="3033713"/>
            <a:ext cx="6445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name</a:t>
            </a:r>
          </a:p>
        </p:txBody>
      </p:sp>
      <p:sp>
        <p:nvSpPr>
          <p:cNvPr id="46151" name="Rectangle 71">
            <a:extLst>
              <a:ext uri="{FF2B5EF4-FFF2-40B4-BE49-F238E27FC236}">
                <a16:creationId xmlns:a16="http://schemas.microsoft.com/office/drawing/2014/main" id="{B5D2F625-6820-FC44-BD50-CF72C5BDC875}"/>
              </a:ext>
            </a:extLst>
          </p:cNvPr>
          <p:cNvSpPr>
            <a:spLocks noChangeArrowheads="1"/>
          </p:cNvSpPr>
          <p:nvPr/>
        </p:nvSpPr>
        <p:spPr bwMode="auto">
          <a:xfrm>
            <a:off x="6815138" y="3033713"/>
            <a:ext cx="4857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age</a:t>
            </a:r>
          </a:p>
        </p:txBody>
      </p:sp>
      <p:sp>
        <p:nvSpPr>
          <p:cNvPr id="46152" name="Rectangle 72">
            <a:extLst>
              <a:ext uri="{FF2B5EF4-FFF2-40B4-BE49-F238E27FC236}">
                <a16:creationId xmlns:a16="http://schemas.microsoft.com/office/drawing/2014/main" id="{FEF45B26-71D7-A841-998E-F117325A7D3F}"/>
              </a:ext>
            </a:extLst>
          </p:cNvPr>
          <p:cNvSpPr>
            <a:spLocks noChangeArrowheads="1"/>
          </p:cNvSpPr>
          <p:nvPr/>
        </p:nvSpPr>
        <p:spPr bwMode="auto">
          <a:xfrm>
            <a:off x="7234238" y="3033713"/>
            <a:ext cx="427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folHlink"/>
                </a:solidFill>
                <a:latin typeface="Arial" panose="020B0604020202020204" pitchFamily="34" charset="0"/>
              </a:rPr>
              <a:t>sal</a:t>
            </a:r>
          </a:p>
        </p:txBody>
      </p:sp>
      <p:sp>
        <p:nvSpPr>
          <p:cNvPr id="46153" name="Rectangle 73">
            <a:extLst>
              <a:ext uri="{FF2B5EF4-FFF2-40B4-BE49-F238E27FC236}">
                <a16:creationId xmlns:a16="http://schemas.microsoft.com/office/drawing/2014/main" id="{16178560-873D-B345-95C2-6A6A2950550F}"/>
              </a:ext>
            </a:extLst>
          </p:cNvPr>
          <p:cNvSpPr>
            <a:spLocks noChangeArrowheads="1"/>
          </p:cNvSpPr>
          <p:nvPr/>
        </p:nvSpPr>
        <p:spPr bwMode="auto">
          <a:xfrm>
            <a:off x="4873625" y="5508625"/>
            <a:ext cx="10366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&lt;sal, age&gt;</a:t>
            </a:r>
          </a:p>
        </p:txBody>
      </p:sp>
      <p:sp>
        <p:nvSpPr>
          <p:cNvPr id="46154" name="Rectangle 74">
            <a:extLst>
              <a:ext uri="{FF2B5EF4-FFF2-40B4-BE49-F238E27FC236}">
                <a16:creationId xmlns:a16="http://schemas.microsoft.com/office/drawing/2014/main" id="{F8991C06-FDAB-CF4A-A663-9D9451E1CF28}"/>
              </a:ext>
            </a:extLst>
          </p:cNvPr>
          <p:cNvSpPr>
            <a:spLocks noChangeArrowheads="1"/>
          </p:cNvSpPr>
          <p:nvPr/>
        </p:nvSpPr>
        <p:spPr bwMode="auto">
          <a:xfrm>
            <a:off x="4873625" y="3706813"/>
            <a:ext cx="10366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&lt;age, sal&gt;</a:t>
            </a:r>
          </a:p>
        </p:txBody>
      </p:sp>
      <p:sp>
        <p:nvSpPr>
          <p:cNvPr id="46155" name="Rectangle 75">
            <a:extLst>
              <a:ext uri="{FF2B5EF4-FFF2-40B4-BE49-F238E27FC236}">
                <a16:creationId xmlns:a16="http://schemas.microsoft.com/office/drawing/2014/main" id="{7006E059-E21A-7B48-BD5B-CD2C0898C699}"/>
              </a:ext>
            </a:extLst>
          </p:cNvPr>
          <p:cNvSpPr>
            <a:spLocks noChangeArrowheads="1"/>
          </p:cNvSpPr>
          <p:nvPr/>
        </p:nvSpPr>
        <p:spPr bwMode="auto">
          <a:xfrm>
            <a:off x="8361363" y="3706813"/>
            <a:ext cx="692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&lt;age&gt;</a:t>
            </a:r>
          </a:p>
        </p:txBody>
      </p:sp>
      <p:sp>
        <p:nvSpPr>
          <p:cNvPr id="46156" name="Rectangle 76">
            <a:extLst>
              <a:ext uri="{FF2B5EF4-FFF2-40B4-BE49-F238E27FC236}">
                <a16:creationId xmlns:a16="http://schemas.microsoft.com/office/drawing/2014/main" id="{677D7EA1-15A5-104F-BF17-FBFCC123DEA9}"/>
              </a:ext>
            </a:extLst>
          </p:cNvPr>
          <p:cNvSpPr>
            <a:spLocks noChangeArrowheads="1"/>
          </p:cNvSpPr>
          <p:nvPr/>
        </p:nvSpPr>
        <p:spPr bwMode="auto">
          <a:xfrm>
            <a:off x="8361363" y="5508625"/>
            <a:ext cx="6334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&lt;sal&gt;</a:t>
            </a:r>
          </a:p>
        </p:txBody>
      </p:sp>
      <p:sp>
        <p:nvSpPr>
          <p:cNvPr id="46157" name="Rectangle 77">
            <a:extLst>
              <a:ext uri="{FF2B5EF4-FFF2-40B4-BE49-F238E27FC236}">
                <a16:creationId xmlns:a16="http://schemas.microsoft.com/office/drawing/2014/main" id="{24103EA8-4214-344C-973C-1C1D3847B0A9}"/>
              </a:ext>
            </a:extLst>
          </p:cNvPr>
          <p:cNvSpPr>
            <a:spLocks noChangeArrowheads="1"/>
          </p:cNvSpPr>
          <p:nvPr/>
        </p:nvSpPr>
        <p:spPr bwMode="auto">
          <a:xfrm>
            <a:off x="4984750" y="3109913"/>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12,20</a:t>
            </a:r>
          </a:p>
        </p:txBody>
      </p:sp>
      <p:sp>
        <p:nvSpPr>
          <p:cNvPr id="46158" name="Rectangle 78">
            <a:extLst>
              <a:ext uri="{FF2B5EF4-FFF2-40B4-BE49-F238E27FC236}">
                <a16:creationId xmlns:a16="http://schemas.microsoft.com/office/drawing/2014/main" id="{517605E9-7D71-F04C-88FD-73466FFC5E80}"/>
              </a:ext>
            </a:extLst>
          </p:cNvPr>
          <p:cNvSpPr>
            <a:spLocks noChangeArrowheads="1"/>
          </p:cNvSpPr>
          <p:nvPr/>
        </p:nvSpPr>
        <p:spPr bwMode="auto">
          <a:xfrm>
            <a:off x="4997450" y="2827338"/>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12,10</a:t>
            </a:r>
          </a:p>
        </p:txBody>
      </p:sp>
      <p:sp>
        <p:nvSpPr>
          <p:cNvPr id="46159" name="Rectangle 79">
            <a:extLst>
              <a:ext uri="{FF2B5EF4-FFF2-40B4-BE49-F238E27FC236}">
                <a16:creationId xmlns:a16="http://schemas.microsoft.com/office/drawing/2014/main" id="{886CE1C1-1D1D-894A-B4DC-2F358B9C7238}"/>
              </a:ext>
            </a:extLst>
          </p:cNvPr>
          <p:cNvSpPr>
            <a:spLocks noChangeArrowheads="1"/>
          </p:cNvSpPr>
          <p:nvPr/>
        </p:nvSpPr>
        <p:spPr bwMode="auto">
          <a:xfrm>
            <a:off x="4997450" y="2511425"/>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11,80</a:t>
            </a:r>
          </a:p>
        </p:txBody>
      </p:sp>
      <p:sp>
        <p:nvSpPr>
          <p:cNvPr id="46160" name="Rectangle 80">
            <a:extLst>
              <a:ext uri="{FF2B5EF4-FFF2-40B4-BE49-F238E27FC236}">
                <a16:creationId xmlns:a16="http://schemas.microsoft.com/office/drawing/2014/main" id="{969D9C54-BDC4-A345-822F-212709C0C505}"/>
              </a:ext>
            </a:extLst>
          </p:cNvPr>
          <p:cNvSpPr>
            <a:spLocks noChangeArrowheads="1"/>
          </p:cNvSpPr>
          <p:nvPr/>
        </p:nvSpPr>
        <p:spPr bwMode="auto">
          <a:xfrm>
            <a:off x="4984750" y="3409950"/>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2"/>
                </a:solidFill>
                <a:latin typeface="Arial" panose="020B0604020202020204" pitchFamily="34" charset="0"/>
              </a:rPr>
              <a:t>13,75</a:t>
            </a:r>
          </a:p>
        </p:txBody>
      </p:sp>
      <p:sp>
        <p:nvSpPr>
          <p:cNvPr id="46161" name="Rectangle 81">
            <a:extLst>
              <a:ext uri="{FF2B5EF4-FFF2-40B4-BE49-F238E27FC236}">
                <a16:creationId xmlns:a16="http://schemas.microsoft.com/office/drawing/2014/main" id="{2E795D2D-6B21-DA40-9666-02C96646BF7A}"/>
              </a:ext>
            </a:extLst>
          </p:cNvPr>
          <p:cNvSpPr>
            <a:spLocks noChangeArrowheads="1"/>
          </p:cNvSpPr>
          <p:nvPr/>
        </p:nvSpPr>
        <p:spPr bwMode="auto">
          <a:xfrm>
            <a:off x="4997450" y="4625975"/>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20,12</a:t>
            </a:r>
          </a:p>
        </p:txBody>
      </p:sp>
      <p:sp>
        <p:nvSpPr>
          <p:cNvPr id="46162" name="Rectangle 82">
            <a:extLst>
              <a:ext uri="{FF2B5EF4-FFF2-40B4-BE49-F238E27FC236}">
                <a16:creationId xmlns:a16="http://schemas.microsoft.com/office/drawing/2014/main" id="{FDD50BAB-5F60-734C-A8D7-43DFEAE5AE8B}"/>
              </a:ext>
            </a:extLst>
          </p:cNvPr>
          <p:cNvSpPr>
            <a:spLocks noChangeArrowheads="1"/>
          </p:cNvSpPr>
          <p:nvPr/>
        </p:nvSpPr>
        <p:spPr bwMode="auto">
          <a:xfrm>
            <a:off x="4997450" y="4310063"/>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10,12</a:t>
            </a:r>
          </a:p>
        </p:txBody>
      </p:sp>
      <p:sp>
        <p:nvSpPr>
          <p:cNvPr id="46163" name="Rectangle 83">
            <a:extLst>
              <a:ext uri="{FF2B5EF4-FFF2-40B4-BE49-F238E27FC236}">
                <a16:creationId xmlns:a16="http://schemas.microsoft.com/office/drawing/2014/main" id="{ADD8D2A7-661C-4145-8B94-3D71740AA2FB}"/>
              </a:ext>
            </a:extLst>
          </p:cNvPr>
          <p:cNvSpPr>
            <a:spLocks noChangeArrowheads="1"/>
          </p:cNvSpPr>
          <p:nvPr/>
        </p:nvSpPr>
        <p:spPr bwMode="auto">
          <a:xfrm>
            <a:off x="4984750" y="4908550"/>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75,13</a:t>
            </a:r>
          </a:p>
        </p:txBody>
      </p:sp>
      <p:sp>
        <p:nvSpPr>
          <p:cNvPr id="46164" name="Rectangle 84">
            <a:extLst>
              <a:ext uri="{FF2B5EF4-FFF2-40B4-BE49-F238E27FC236}">
                <a16:creationId xmlns:a16="http://schemas.microsoft.com/office/drawing/2014/main" id="{1F8ECCE6-18AE-4D48-91BF-CBDD7B4BDBB8}"/>
              </a:ext>
            </a:extLst>
          </p:cNvPr>
          <p:cNvSpPr>
            <a:spLocks noChangeArrowheads="1"/>
          </p:cNvSpPr>
          <p:nvPr/>
        </p:nvSpPr>
        <p:spPr bwMode="auto">
          <a:xfrm>
            <a:off x="4984750" y="5208588"/>
            <a:ext cx="62388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accent1"/>
                </a:solidFill>
                <a:latin typeface="Arial" panose="020B0604020202020204" pitchFamily="34" charset="0"/>
              </a:rPr>
              <a:t>80,11</a:t>
            </a:r>
          </a:p>
        </p:txBody>
      </p:sp>
      <p:sp>
        <p:nvSpPr>
          <p:cNvPr id="46165" name="Rectangle 85">
            <a:extLst>
              <a:ext uri="{FF2B5EF4-FFF2-40B4-BE49-F238E27FC236}">
                <a16:creationId xmlns:a16="http://schemas.microsoft.com/office/drawing/2014/main" id="{8B8396D0-A39F-EE45-B68E-CA9B1CA8F8E5}"/>
              </a:ext>
            </a:extLst>
          </p:cNvPr>
          <p:cNvSpPr>
            <a:spLocks noChangeArrowheads="1"/>
          </p:cNvSpPr>
          <p:nvPr/>
        </p:nvSpPr>
        <p:spPr bwMode="auto">
          <a:xfrm>
            <a:off x="8616950" y="2511425"/>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11</a:t>
            </a:r>
          </a:p>
        </p:txBody>
      </p:sp>
      <p:sp>
        <p:nvSpPr>
          <p:cNvPr id="46166" name="Rectangle 86">
            <a:extLst>
              <a:ext uri="{FF2B5EF4-FFF2-40B4-BE49-F238E27FC236}">
                <a16:creationId xmlns:a16="http://schemas.microsoft.com/office/drawing/2014/main" id="{569BF8C4-3CFF-F342-8669-EB5F6096E2C9}"/>
              </a:ext>
            </a:extLst>
          </p:cNvPr>
          <p:cNvSpPr>
            <a:spLocks noChangeArrowheads="1"/>
          </p:cNvSpPr>
          <p:nvPr/>
        </p:nvSpPr>
        <p:spPr bwMode="auto">
          <a:xfrm>
            <a:off x="8616950" y="2808288"/>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12</a:t>
            </a:r>
          </a:p>
        </p:txBody>
      </p:sp>
      <p:sp>
        <p:nvSpPr>
          <p:cNvPr id="46167" name="Rectangle 87">
            <a:extLst>
              <a:ext uri="{FF2B5EF4-FFF2-40B4-BE49-F238E27FC236}">
                <a16:creationId xmlns:a16="http://schemas.microsoft.com/office/drawing/2014/main" id="{D828A8BA-1917-1D40-B41F-910CA09EC730}"/>
              </a:ext>
            </a:extLst>
          </p:cNvPr>
          <p:cNvSpPr>
            <a:spLocks noChangeArrowheads="1"/>
          </p:cNvSpPr>
          <p:nvPr/>
        </p:nvSpPr>
        <p:spPr bwMode="auto">
          <a:xfrm>
            <a:off x="8616950" y="310991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12</a:t>
            </a:r>
          </a:p>
        </p:txBody>
      </p:sp>
      <p:sp>
        <p:nvSpPr>
          <p:cNvPr id="46168" name="Rectangle 88">
            <a:extLst>
              <a:ext uri="{FF2B5EF4-FFF2-40B4-BE49-F238E27FC236}">
                <a16:creationId xmlns:a16="http://schemas.microsoft.com/office/drawing/2014/main" id="{800E074C-EFCC-724E-9A2F-4BFF48CA2329}"/>
              </a:ext>
            </a:extLst>
          </p:cNvPr>
          <p:cNvSpPr>
            <a:spLocks noChangeArrowheads="1"/>
          </p:cNvSpPr>
          <p:nvPr/>
        </p:nvSpPr>
        <p:spPr bwMode="auto">
          <a:xfrm>
            <a:off x="8616950" y="34099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chemeClr val="bg2"/>
                </a:solidFill>
                <a:latin typeface="Arial" panose="020B0604020202020204" pitchFamily="34" charset="0"/>
              </a:rPr>
              <a:t>13</a:t>
            </a:r>
          </a:p>
        </p:txBody>
      </p:sp>
      <p:sp>
        <p:nvSpPr>
          <p:cNvPr id="46169" name="Rectangle 89">
            <a:extLst>
              <a:ext uri="{FF2B5EF4-FFF2-40B4-BE49-F238E27FC236}">
                <a16:creationId xmlns:a16="http://schemas.microsoft.com/office/drawing/2014/main" id="{6E2D00C3-956C-C14D-B325-B43CC7F700F4}"/>
              </a:ext>
            </a:extLst>
          </p:cNvPr>
          <p:cNvSpPr>
            <a:spLocks noChangeArrowheads="1"/>
          </p:cNvSpPr>
          <p:nvPr/>
        </p:nvSpPr>
        <p:spPr bwMode="auto">
          <a:xfrm>
            <a:off x="8616950" y="4310063"/>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10</a:t>
            </a:r>
          </a:p>
        </p:txBody>
      </p:sp>
      <p:sp>
        <p:nvSpPr>
          <p:cNvPr id="46170" name="Rectangle 90">
            <a:extLst>
              <a:ext uri="{FF2B5EF4-FFF2-40B4-BE49-F238E27FC236}">
                <a16:creationId xmlns:a16="http://schemas.microsoft.com/office/drawing/2014/main" id="{197A8AE3-0A29-B947-8BDE-BE0A97487584}"/>
              </a:ext>
            </a:extLst>
          </p:cNvPr>
          <p:cNvSpPr>
            <a:spLocks noChangeArrowheads="1"/>
          </p:cNvSpPr>
          <p:nvPr/>
        </p:nvSpPr>
        <p:spPr bwMode="auto">
          <a:xfrm>
            <a:off x="8616950" y="461010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20</a:t>
            </a:r>
          </a:p>
        </p:txBody>
      </p:sp>
      <p:sp>
        <p:nvSpPr>
          <p:cNvPr id="46171" name="Rectangle 91">
            <a:extLst>
              <a:ext uri="{FF2B5EF4-FFF2-40B4-BE49-F238E27FC236}">
                <a16:creationId xmlns:a16="http://schemas.microsoft.com/office/drawing/2014/main" id="{838D4BD1-71D8-9F4E-9104-AB5E204CA023}"/>
              </a:ext>
            </a:extLst>
          </p:cNvPr>
          <p:cNvSpPr>
            <a:spLocks noChangeArrowheads="1"/>
          </p:cNvSpPr>
          <p:nvPr/>
        </p:nvSpPr>
        <p:spPr bwMode="auto">
          <a:xfrm>
            <a:off x="8616950" y="4908550"/>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75</a:t>
            </a:r>
          </a:p>
        </p:txBody>
      </p:sp>
      <p:sp>
        <p:nvSpPr>
          <p:cNvPr id="46172" name="Rectangle 92">
            <a:extLst>
              <a:ext uri="{FF2B5EF4-FFF2-40B4-BE49-F238E27FC236}">
                <a16:creationId xmlns:a16="http://schemas.microsoft.com/office/drawing/2014/main" id="{1B2B73AA-8164-5044-A717-9D820DD61949}"/>
              </a:ext>
            </a:extLst>
          </p:cNvPr>
          <p:cNvSpPr>
            <a:spLocks noChangeArrowheads="1"/>
          </p:cNvSpPr>
          <p:nvPr/>
        </p:nvSpPr>
        <p:spPr bwMode="auto">
          <a:xfrm>
            <a:off x="8616950" y="5208588"/>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9234DB"/>
                </a:solidFill>
                <a:latin typeface="Arial" panose="020B0604020202020204" pitchFamily="34" charset="0"/>
              </a:rPr>
              <a:t>80</a:t>
            </a:r>
          </a:p>
        </p:txBody>
      </p:sp>
      <p:sp>
        <p:nvSpPr>
          <p:cNvPr id="46173" name="Rectangle 93">
            <a:extLst>
              <a:ext uri="{FF2B5EF4-FFF2-40B4-BE49-F238E27FC236}">
                <a16:creationId xmlns:a16="http://schemas.microsoft.com/office/drawing/2014/main" id="{08AA2B5F-21AD-ED45-9AEA-FCE9A4600543}"/>
              </a:ext>
            </a:extLst>
          </p:cNvPr>
          <p:cNvSpPr>
            <a:spLocks noChangeArrowheads="1"/>
          </p:cNvSpPr>
          <p:nvPr/>
        </p:nvSpPr>
        <p:spPr bwMode="auto">
          <a:xfrm>
            <a:off x="6310313" y="4648200"/>
            <a:ext cx="15144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chemeClr val="folHlink"/>
                </a:solidFill>
                <a:latin typeface="Book Antiqua" panose="02040602050305030304" pitchFamily="18" charset="0"/>
              </a:rPr>
              <a:t>Data records</a:t>
            </a:r>
          </a:p>
          <a:p>
            <a:pPr>
              <a:spcBef>
                <a:spcPct val="0"/>
              </a:spcBef>
              <a:buFontTx/>
              <a:buNone/>
            </a:pPr>
            <a:r>
              <a:rPr kumimoji="0" lang="en-US" altLang="en-US" sz="1600">
                <a:solidFill>
                  <a:schemeClr val="folHlink"/>
                </a:solidFill>
                <a:latin typeface="Book Antiqua" panose="02040602050305030304" pitchFamily="18" charset="0"/>
              </a:rPr>
              <a:t>sorted by </a:t>
            </a:r>
            <a:r>
              <a:rPr kumimoji="0" lang="en-US" altLang="en-US" sz="1600" i="1">
                <a:solidFill>
                  <a:schemeClr val="folHlink"/>
                </a:solidFill>
                <a:latin typeface="Book Antiqua" panose="02040602050305030304" pitchFamily="18" charset="0"/>
              </a:rPr>
              <a:t>name</a:t>
            </a:r>
          </a:p>
        </p:txBody>
      </p:sp>
      <p:sp>
        <p:nvSpPr>
          <p:cNvPr id="46174" name="Rectangle 94">
            <a:extLst>
              <a:ext uri="{FF2B5EF4-FFF2-40B4-BE49-F238E27FC236}">
                <a16:creationId xmlns:a16="http://schemas.microsoft.com/office/drawing/2014/main" id="{57678D80-0264-964D-8C33-D73A7781FA8A}"/>
              </a:ext>
            </a:extLst>
          </p:cNvPr>
          <p:cNvSpPr>
            <a:spLocks noChangeArrowheads="1"/>
          </p:cNvSpPr>
          <p:nvPr/>
        </p:nvSpPr>
        <p:spPr bwMode="auto">
          <a:xfrm>
            <a:off x="4786313" y="5791200"/>
            <a:ext cx="2046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Book Antiqua" panose="02040602050305030304" pitchFamily="18" charset="0"/>
              </a:rPr>
              <a:t>Data entries in index</a:t>
            </a:r>
          </a:p>
          <a:p>
            <a:pPr>
              <a:spcBef>
                <a:spcPct val="0"/>
              </a:spcBef>
              <a:buFontTx/>
              <a:buNone/>
            </a:pPr>
            <a:r>
              <a:rPr kumimoji="0" lang="en-US" altLang="en-US" sz="1600">
                <a:latin typeface="Book Antiqua" panose="02040602050305030304" pitchFamily="18" charset="0"/>
              </a:rPr>
              <a:t>sorted by </a:t>
            </a:r>
            <a:r>
              <a:rPr kumimoji="0" lang="en-US" altLang="en-US" sz="1600" i="1">
                <a:latin typeface="Book Antiqua" panose="02040602050305030304" pitchFamily="18" charset="0"/>
              </a:rPr>
              <a:t>&lt;sal,age&gt;</a:t>
            </a:r>
          </a:p>
        </p:txBody>
      </p:sp>
      <p:sp>
        <p:nvSpPr>
          <p:cNvPr id="46175" name="Rectangle 95">
            <a:extLst>
              <a:ext uri="{FF2B5EF4-FFF2-40B4-BE49-F238E27FC236}">
                <a16:creationId xmlns:a16="http://schemas.microsoft.com/office/drawing/2014/main" id="{5B27F1DC-5B44-F345-BE3E-FC0146A40C59}"/>
              </a:ext>
            </a:extLst>
          </p:cNvPr>
          <p:cNvSpPr>
            <a:spLocks noChangeArrowheads="1"/>
          </p:cNvSpPr>
          <p:nvPr/>
        </p:nvSpPr>
        <p:spPr bwMode="auto">
          <a:xfrm>
            <a:off x="7529513" y="5791200"/>
            <a:ext cx="15478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rgbClr val="9234DB"/>
                </a:solidFill>
                <a:latin typeface="Book Antiqua" panose="02040602050305030304" pitchFamily="18" charset="0"/>
              </a:rPr>
              <a:t>Data entries</a:t>
            </a:r>
          </a:p>
          <a:p>
            <a:pPr>
              <a:spcBef>
                <a:spcPct val="0"/>
              </a:spcBef>
              <a:buFontTx/>
              <a:buNone/>
            </a:pPr>
            <a:r>
              <a:rPr kumimoji="0" lang="en-US" altLang="en-US" sz="1600">
                <a:solidFill>
                  <a:srgbClr val="9234DB"/>
                </a:solidFill>
                <a:latin typeface="Book Antiqua" panose="02040602050305030304" pitchFamily="18" charset="0"/>
              </a:rPr>
              <a:t>sorted by </a:t>
            </a:r>
            <a:r>
              <a:rPr kumimoji="0" lang="en-US" altLang="en-US" sz="1600" i="1">
                <a:solidFill>
                  <a:srgbClr val="9234DB"/>
                </a:solidFill>
                <a:latin typeface="Book Antiqua" panose="02040602050305030304" pitchFamily="18" charset="0"/>
              </a:rPr>
              <a:t>&lt;sal&gt;</a:t>
            </a:r>
          </a:p>
        </p:txBody>
      </p:sp>
      <p:sp>
        <p:nvSpPr>
          <p:cNvPr id="46176" name="Rectangle 96">
            <a:extLst>
              <a:ext uri="{FF2B5EF4-FFF2-40B4-BE49-F238E27FC236}">
                <a16:creationId xmlns:a16="http://schemas.microsoft.com/office/drawing/2014/main" id="{CC1CC509-BC9A-C84C-8864-422A68A21A85}"/>
              </a:ext>
            </a:extLst>
          </p:cNvPr>
          <p:cNvSpPr>
            <a:spLocks noChangeArrowheads="1"/>
          </p:cNvSpPr>
          <p:nvPr/>
        </p:nvSpPr>
        <p:spPr bwMode="auto">
          <a:xfrm>
            <a:off x="5167313" y="1577975"/>
            <a:ext cx="36591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Examples of composite key</a:t>
            </a:r>
          </a:p>
          <a:p>
            <a:pPr>
              <a:spcBef>
                <a:spcPct val="0"/>
              </a:spcBef>
              <a:buFontTx/>
              <a:buNone/>
            </a:pPr>
            <a:r>
              <a:rPr kumimoji="0" lang="en-US" altLang="en-US" sz="1800">
                <a:solidFill>
                  <a:srgbClr val="CF0E30"/>
                </a:solidFill>
                <a:latin typeface="Book Antiqua" panose="02040602050305030304" pitchFamily="18" charset="0"/>
              </a:rPr>
              <a:t>indexes using lexicographic order.</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39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3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223C2025-07A0-C345-9CAE-92B02DAF3422}"/>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1ABE463-416E-704A-AF3C-9198644BD436}" type="slidenum">
              <a:rPr lang="en-US" altLang="zh-TW" sz="1400" smtClean="0"/>
              <a:pPr>
                <a:spcBef>
                  <a:spcPct val="0"/>
                </a:spcBef>
                <a:buFontTx/>
                <a:buNone/>
              </a:pPr>
              <a:t>19</a:t>
            </a:fld>
            <a:endParaRPr lang="en-US" altLang="zh-TW" sz="1400"/>
          </a:p>
        </p:txBody>
      </p:sp>
      <p:sp>
        <p:nvSpPr>
          <p:cNvPr id="61442" name="Rectangle 2">
            <a:extLst>
              <a:ext uri="{FF2B5EF4-FFF2-40B4-BE49-F238E27FC236}">
                <a16:creationId xmlns:a16="http://schemas.microsoft.com/office/drawing/2014/main" id="{FDF37967-0756-A541-98D4-59B075B2675B}"/>
              </a:ext>
            </a:extLst>
          </p:cNvPr>
          <p:cNvSpPr>
            <a:spLocks noGrp="1" noChangeArrowheads="1"/>
          </p:cNvSpPr>
          <p:nvPr>
            <p:ph type="title"/>
          </p:nvPr>
        </p:nvSpPr>
        <p:spPr>
          <a:xfrm>
            <a:off x="457200" y="533400"/>
            <a:ext cx="8001000" cy="533400"/>
          </a:xfrm>
        </p:spPr>
        <p:txBody>
          <a:bodyPr/>
          <a:lstStyle/>
          <a:p>
            <a:pPr eaLnBrk="1" hangingPunct="1">
              <a:defRPr/>
            </a:pPr>
            <a:r>
              <a:rPr lang="en-US" altLang="zh-TW" sz="4000"/>
              <a:t>How to build an </a:t>
            </a:r>
            <a:r>
              <a:rPr lang="en-US" altLang="zh-TW" sz="3600"/>
              <a:t>index</a:t>
            </a:r>
            <a:r>
              <a:rPr lang="en-US" altLang="zh-TW" sz="4000"/>
              <a:t> (search key value k)</a:t>
            </a:r>
          </a:p>
        </p:txBody>
      </p:sp>
      <p:sp>
        <p:nvSpPr>
          <p:cNvPr id="61443" name="Rectangle 3">
            <a:extLst>
              <a:ext uri="{FF2B5EF4-FFF2-40B4-BE49-F238E27FC236}">
                <a16:creationId xmlns:a16="http://schemas.microsoft.com/office/drawing/2014/main" id="{BCE4447C-2E7C-6246-8003-4AAFA4FA0829}"/>
              </a:ext>
            </a:extLst>
          </p:cNvPr>
          <p:cNvSpPr>
            <a:spLocks noGrp="1" noChangeArrowheads="1"/>
          </p:cNvSpPr>
          <p:nvPr>
            <p:ph type="body" idx="1"/>
          </p:nvPr>
        </p:nvSpPr>
        <p:spPr>
          <a:xfrm>
            <a:off x="533400" y="1600200"/>
            <a:ext cx="7848600" cy="4648200"/>
          </a:xfrm>
        </p:spPr>
        <p:txBody>
          <a:bodyPr/>
          <a:lstStyle/>
          <a:p>
            <a:pPr eaLnBrk="1" hangingPunct="1">
              <a:lnSpc>
                <a:spcPct val="90000"/>
              </a:lnSpc>
            </a:pPr>
            <a:r>
              <a:rPr lang="en-US" altLang="zh-TW" sz="2800"/>
              <a:t>Unclustered (must be dense):</a:t>
            </a:r>
          </a:p>
          <a:p>
            <a:pPr lvl="1" eaLnBrk="1" hangingPunct="1">
              <a:lnSpc>
                <a:spcPct val="90000"/>
              </a:lnSpc>
            </a:pPr>
            <a:r>
              <a:rPr lang="en-US" altLang="zh-TW" sz="2400"/>
              <a:t>Primary: each data entry k* points to the single record that contains k</a:t>
            </a:r>
          </a:p>
          <a:p>
            <a:pPr lvl="1" eaLnBrk="1" hangingPunct="1">
              <a:lnSpc>
                <a:spcPct val="90000"/>
              </a:lnSpc>
            </a:pPr>
            <a:r>
              <a:rPr lang="en-US" altLang="zh-TW" sz="2400"/>
              <a:t>Secondary:each data entry k* points to all the records that contain k</a:t>
            </a:r>
          </a:p>
          <a:p>
            <a:pPr eaLnBrk="1" hangingPunct="1">
              <a:lnSpc>
                <a:spcPct val="90000"/>
              </a:lnSpc>
            </a:pPr>
            <a:r>
              <a:rPr lang="en-US" altLang="zh-TW" sz="2800"/>
              <a:t>Clustered (primary or secondary):</a:t>
            </a:r>
          </a:p>
          <a:p>
            <a:pPr lvl="1" eaLnBrk="1" hangingPunct="1">
              <a:lnSpc>
                <a:spcPct val="90000"/>
              </a:lnSpc>
            </a:pPr>
            <a:r>
              <a:rPr lang="en-US" altLang="zh-TW" sz="2400"/>
              <a:t>Sort both data file and index file on the search key</a:t>
            </a:r>
          </a:p>
          <a:p>
            <a:pPr lvl="1" eaLnBrk="1" hangingPunct="1">
              <a:lnSpc>
                <a:spcPct val="90000"/>
              </a:lnSpc>
            </a:pPr>
            <a:r>
              <a:rPr lang="en-US" altLang="zh-TW" sz="2400"/>
              <a:t>Each data entry k* points to the </a:t>
            </a:r>
            <a:r>
              <a:rPr lang="en-US" altLang="zh-TW" sz="2400" b="1" i="1">
                <a:solidFill>
                  <a:srgbClr val="CF0E30"/>
                </a:solidFill>
              </a:rPr>
              <a:t>first </a:t>
            </a:r>
            <a:r>
              <a:rPr lang="en-US" altLang="zh-TW" sz="2400"/>
              <a:t>record that contains k</a:t>
            </a:r>
          </a:p>
          <a:p>
            <a:pPr lvl="1" eaLnBrk="1" hangingPunct="1">
              <a:lnSpc>
                <a:spcPct val="90000"/>
              </a:lnSpc>
            </a:pPr>
            <a:r>
              <a:rPr lang="en-US" altLang="zh-TW" sz="2400"/>
              <a:t>Note: overflow pages may be needed for inserts. (Thus, order of data records is ‘close to’, but not identical to, the sort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1A77D847-9BCD-2F4F-98A8-821E1C642CE5}"/>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079C054-AEFD-E242-8393-07F1E5B76014}" type="slidenum">
              <a:rPr lang="en-US" altLang="zh-TW" sz="1400" smtClean="0"/>
              <a:pPr>
                <a:spcBef>
                  <a:spcPct val="0"/>
                </a:spcBef>
                <a:buFontTx/>
                <a:buNone/>
              </a:pPr>
              <a:t>2</a:t>
            </a:fld>
            <a:endParaRPr lang="en-US" altLang="zh-TW" sz="1400"/>
          </a:p>
        </p:txBody>
      </p:sp>
      <p:pic>
        <p:nvPicPr>
          <p:cNvPr id="17410" name="Picture 2" descr="TMP1">
            <a:extLst>
              <a:ext uri="{FF2B5EF4-FFF2-40B4-BE49-F238E27FC236}">
                <a16:creationId xmlns:a16="http://schemas.microsoft.com/office/drawing/2014/main" id="{DD08FBA4-7D41-2146-8588-E60B99204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6482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a:extLst>
              <a:ext uri="{FF2B5EF4-FFF2-40B4-BE49-F238E27FC236}">
                <a16:creationId xmlns:a16="http://schemas.microsoft.com/office/drawing/2014/main" id="{4C9B5965-E1B6-4345-9EF8-6AFA0A7149EB}"/>
              </a:ext>
            </a:extLst>
          </p:cNvPr>
          <p:cNvSpPr txBox="1">
            <a:spLocks noChangeArrowheads="1"/>
          </p:cNvSpPr>
          <p:nvPr/>
        </p:nvSpPr>
        <p:spPr bwMode="auto">
          <a:xfrm>
            <a:off x="2819400" y="5908675"/>
            <a:ext cx="318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400">
                <a:solidFill>
                  <a:schemeClr val="accent2"/>
                </a:solidFill>
              </a:rPr>
              <a:t>Architecture of a 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BD026DD8-EC1A-1D48-95A7-7CD7917864EB}"/>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7A44FEB-BF63-D243-98BF-E5411EDC5974}" type="slidenum">
              <a:rPr lang="en-US" altLang="zh-TW" sz="1400" smtClean="0"/>
              <a:pPr>
                <a:spcBef>
                  <a:spcPct val="0"/>
                </a:spcBef>
                <a:buFontTx/>
                <a:buNone/>
              </a:pPr>
              <a:t>20</a:t>
            </a:fld>
            <a:endParaRPr lang="en-US" altLang="zh-TW" sz="1400"/>
          </a:p>
        </p:txBody>
      </p:sp>
      <p:sp>
        <p:nvSpPr>
          <p:cNvPr id="62466" name="Rectangle 2">
            <a:extLst>
              <a:ext uri="{FF2B5EF4-FFF2-40B4-BE49-F238E27FC236}">
                <a16:creationId xmlns:a16="http://schemas.microsoft.com/office/drawing/2014/main" id="{71859B78-81AA-9E45-BFDE-87F4210CFC2C}"/>
              </a:ext>
            </a:extLst>
          </p:cNvPr>
          <p:cNvSpPr>
            <a:spLocks noGrp="1" noChangeArrowheads="1"/>
          </p:cNvSpPr>
          <p:nvPr>
            <p:ph type="title"/>
          </p:nvPr>
        </p:nvSpPr>
        <p:spPr>
          <a:xfrm>
            <a:off x="914400" y="609600"/>
            <a:ext cx="7162800" cy="533400"/>
          </a:xfrm>
        </p:spPr>
        <p:txBody>
          <a:bodyPr/>
          <a:lstStyle/>
          <a:p>
            <a:pPr eaLnBrk="1" hangingPunct="1">
              <a:defRPr/>
            </a:pPr>
            <a:r>
              <a:rPr lang="en-US" altLang="zh-TW" sz="3600"/>
              <a:t>Overflow page in Clustered index</a:t>
            </a:r>
            <a:endParaRPr lang="en-US" altLang="zh-TW" sz="2400"/>
          </a:p>
        </p:txBody>
      </p:sp>
      <p:graphicFrame>
        <p:nvGraphicFramePr>
          <p:cNvPr id="62548" name="Group 84">
            <a:extLst>
              <a:ext uri="{FF2B5EF4-FFF2-40B4-BE49-F238E27FC236}">
                <a16:creationId xmlns:a16="http://schemas.microsoft.com/office/drawing/2014/main" id="{62D6FBAB-28BB-DE4E-91E7-1B22B5D4BB3C}"/>
              </a:ext>
            </a:extLst>
          </p:cNvPr>
          <p:cNvGraphicFramePr>
            <a:graphicFrameLocks noGrp="1"/>
          </p:cNvGraphicFramePr>
          <p:nvPr/>
        </p:nvGraphicFramePr>
        <p:xfrm>
          <a:off x="6553200" y="1447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Ashby,25,3000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Basu, 33, 4003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Bristow,29,2007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547" name="Group 83">
            <a:extLst>
              <a:ext uri="{FF2B5EF4-FFF2-40B4-BE49-F238E27FC236}">
                <a16:creationId xmlns:a16="http://schemas.microsoft.com/office/drawing/2014/main" id="{D2E9D828-1B4D-1949-842B-D369873C302C}"/>
              </a:ext>
            </a:extLst>
          </p:cNvPr>
          <p:cNvGraphicFramePr>
            <a:graphicFrameLocks noGrp="1"/>
          </p:cNvGraphicFramePr>
          <p:nvPr/>
        </p:nvGraphicFramePr>
        <p:xfrm>
          <a:off x="6553200" y="27432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Cass, 50, 5004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Daniels,22,6003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Jones, 40, 6003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546" name="Group 82">
            <a:extLst>
              <a:ext uri="{FF2B5EF4-FFF2-40B4-BE49-F238E27FC236}">
                <a16:creationId xmlns:a16="http://schemas.microsoft.com/office/drawing/2014/main" id="{17727936-5020-3443-A72F-8AC500D3AEFE}"/>
              </a:ext>
            </a:extLst>
          </p:cNvPr>
          <p:cNvGraphicFramePr>
            <a:graphicFrameLocks noGrp="1"/>
          </p:cNvGraphicFramePr>
          <p:nvPr/>
        </p:nvGraphicFramePr>
        <p:xfrm>
          <a:off x="6553200" y="41148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Smith, 44, 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Tracy, 44, 5004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9188" name="Rectangle 36">
            <a:extLst>
              <a:ext uri="{FF2B5EF4-FFF2-40B4-BE49-F238E27FC236}">
                <a16:creationId xmlns:a16="http://schemas.microsoft.com/office/drawing/2014/main" id="{2AC90B6F-7B8A-FE40-AD59-DAB49E703C6F}"/>
              </a:ext>
            </a:extLst>
          </p:cNvPr>
          <p:cNvSpPr>
            <a:spLocks noChangeArrowheads="1"/>
          </p:cNvSpPr>
          <p:nvPr/>
        </p:nvSpPr>
        <p:spPr bwMode="auto">
          <a:xfrm>
            <a:off x="6400800" y="1219200"/>
            <a:ext cx="1828800" cy="403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9189" name="Text Box 37">
            <a:extLst>
              <a:ext uri="{FF2B5EF4-FFF2-40B4-BE49-F238E27FC236}">
                <a16:creationId xmlns:a16="http://schemas.microsoft.com/office/drawing/2014/main" id="{A4480804-F062-7942-9AFF-C20CD3CDB843}"/>
              </a:ext>
            </a:extLst>
          </p:cNvPr>
          <p:cNvSpPr txBox="1">
            <a:spLocks noChangeArrowheads="1"/>
          </p:cNvSpPr>
          <p:nvPr/>
        </p:nvSpPr>
        <p:spPr bwMode="auto">
          <a:xfrm>
            <a:off x="6629400" y="5410200"/>
            <a:ext cx="1530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Sorted file on</a:t>
            </a:r>
          </a:p>
          <a:p>
            <a:pPr>
              <a:spcBef>
                <a:spcPct val="0"/>
              </a:spcBef>
              <a:buFontTx/>
              <a:buNone/>
            </a:pPr>
            <a:r>
              <a:rPr kumimoji="0" lang="en-US" altLang="en-US" sz="1800">
                <a:latin typeface="Arial" panose="020B0604020202020204" pitchFamily="34" charset="0"/>
              </a:rPr>
              <a:t>name field</a:t>
            </a:r>
          </a:p>
        </p:txBody>
      </p:sp>
      <p:graphicFrame>
        <p:nvGraphicFramePr>
          <p:cNvPr id="62545" name="Group 81">
            <a:extLst>
              <a:ext uri="{FF2B5EF4-FFF2-40B4-BE49-F238E27FC236}">
                <a16:creationId xmlns:a16="http://schemas.microsoft.com/office/drawing/2014/main" id="{D420065F-E3EB-084E-8EC6-425589F67791}"/>
              </a:ext>
            </a:extLst>
          </p:cNvPr>
          <p:cNvGraphicFramePr>
            <a:graphicFrameLocks noGrp="1"/>
          </p:cNvGraphicFramePr>
          <p:nvPr/>
        </p:nvGraphicFramePr>
        <p:xfrm>
          <a:off x="4800600" y="1371600"/>
          <a:ext cx="838200" cy="1219200"/>
        </p:xfrm>
        <a:graphic>
          <a:graphicData uri="http://schemas.openxmlformats.org/drawingml/2006/table">
            <a:tbl>
              <a:tblPr/>
              <a:tblGrid>
                <a:gridCol w="8382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Ashby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Cass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202" name="Line 50">
            <a:extLst>
              <a:ext uri="{FF2B5EF4-FFF2-40B4-BE49-F238E27FC236}">
                <a16:creationId xmlns:a16="http://schemas.microsoft.com/office/drawing/2014/main" id="{5F3EB1A0-404E-A94B-9AA9-CC8F966B0341}"/>
              </a:ext>
            </a:extLst>
          </p:cNvPr>
          <p:cNvSpPr>
            <a:spLocks noChangeShapeType="1"/>
          </p:cNvSpPr>
          <p:nvPr/>
        </p:nvSpPr>
        <p:spPr bwMode="auto">
          <a:xfrm>
            <a:off x="5562600" y="1524000"/>
            <a:ext cx="990600" cy="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3" name="Line 51">
            <a:extLst>
              <a:ext uri="{FF2B5EF4-FFF2-40B4-BE49-F238E27FC236}">
                <a16:creationId xmlns:a16="http://schemas.microsoft.com/office/drawing/2014/main" id="{E69F96A0-4ADC-A641-96DD-6A01BEB1533D}"/>
              </a:ext>
            </a:extLst>
          </p:cNvPr>
          <p:cNvSpPr>
            <a:spLocks noChangeShapeType="1"/>
          </p:cNvSpPr>
          <p:nvPr/>
        </p:nvSpPr>
        <p:spPr bwMode="auto">
          <a:xfrm>
            <a:off x="5562600" y="1828800"/>
            <a:ext cx="990600" cy="9906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4" name="Line 52">
            <a:extLst>
              <a:ext uri="{FF2B5EF4-FFF2-40B4-BE49-F238E27FC236}">
                <a16:creationId xmlns:a16="http://schemas.microsoft.com/office/drawing/2014/main" id="{730C296E-E660-734C-AF53-18C27D261292}"/>
              </a:ext>
            </a:extLst>
          </p:cNvPr>
          <p:cNvSpPr>
            <a:spLocks noChangeShapeType="1"/>
          </p:cNvSpPr>
          <p:nvPr/>
        </p:nvSpPr>
        <p:spPr bwMode="auto">
          <a:xfrm>
            <a:off x="5486400" y="2133600"/>
            <a:ext cx="1066800" cy="2057400"/>
          </a:xfrm>
          <a:prstGeom prst="line">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05" name="Rectangle 53">
            <a:extLst>
              <a:ext uri="{FF2B5EF4-FFF2-40B4-BE49-F238E27FC236}">
                <a16:creationId xmlns:a16="http://schemas.microsoft.com/office/drawing/2014/main" id="{857215D0-6702-1D44-86D1-E890C956BD3F}"/>
              </a:ext>
            </a:extLst>
          </p:cNvPr>
          <p:cNvSpPr>
            <a:spLocks noChangeArrowheads="1"/>
          </p:cNvSpPr>
          <p:nvPr/>
        </p:nvSpPr>
        <p:spPr bwMode="auto">
          <a:xfrm>
            <a:off x="4724400" y="1295400"/>
            <a:ext cx="990600"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49206" name="Text Box 54">
            <a:extLst>
              <a:ext uri="{FF2B5EF4-FFF2-40B4-BE49-F238E27FC236}">
                <a16:creationId xmlns:a16="http://schemas.microsoft.com/office/drawing/2014/main" id="{3139B6C6-8ED6-4046-889C-864A982C3DB8}"/>
              </a:ext>
            </a:extLst>
          </p:cNvPr>
          <p:cNvSpPr txBox="1">
            <a:spLocks noChangeArrowheads="1"/>
          </p:cNvSpPr>
          <p:nvPr/>
        </p:nvSpPr>
        <p:spPr bwMode="auto">
          <a:xfrm>
            <a:off x="4572000" y="5181600"/>
            <a:ext cx="14843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a:latin typeface="Arial" panose="020B0604020202020204" pitchFamily="34" charset="0"/>
              </a:rPr>
              <a:t>Index on search</a:t>
            </a:r>
          </a:p>
          <a:p>
            <a:pPr>
              <a:spcBef>
                <a:spcPct val="0"/>
              </a:spcBef>
              <a:buFontTx/>
              <a:buNone/>
            </a:pPr>
            <a:r>
              <a:rPr kumimoji="0" lang="en-US" altLang="en-US" sz="1400">
                <a:latin typeface="Arial" panose="020B0604020202020204" pitchFamily="34" charset="0"/>
              </a:rPr>
              <a:t>Key ‘name’</a:t>
            </a:r>
          </a:p>
          <a:p>
            <a:pPr>
              <a:spcBef>
                <a:spcPct val="0"/>
              </a:spcBef>
              <a:buFontTx/>
              <a:buNone/>
            </a:pPr>
            <a:r>
              <a:rPr kumimoji="0" lang="en-US" altLang="en-US" sz="1400" b="1">
                <a:latin typeface="Arial" panose="020B0604020202020204" pitchFamily="34" charset="0"/>
              </a:rPr>
              <a:t>Class: </a:t>
            </a:r>
            <a:r>
              <a:rPr kumimoji="0" lang="en-US" altLang="en-US" sz="1400">
                <a:solidFill>
                  <a:srgbClr val="CF0E30"/>
                </a:solidFill>
                <a:latin typeface="Arial" panose="020B0604020202020204" pitchFamily="34" charset="0"/>
              </a:rPr>
              <a:t>clustered</a:t>
            </a:r>
          </a:p>
          <a:p>
            <a:pPr>
              <a:spcBef>
                <a:spcPct val="0"/>
              </a:spcBef>
              <a:buFontTx/>
              <a:buNone/>
            </a:pPr>
            <a:r>
              <a:rPr kumimoji="0" lang="en-US" altLang="en-US" sz="1400">
                <a:solidFill>
                  <a:srgbClr val="CF0E30"/>
                </a:solidFill>
                <a:latin typeface="Arial" panose="020B0604020202020204" pitchFamily="34" charset="0"/>
              </a:rPr>
              <a:t>            primary</a:t>
            </a:r>
            <a:endParaRPr kumimoji="0" lang="en-US" altLang="en-US" sz="1400" b="1">
              <a:latin typeface="Arial" panose="020B0604020202020204" pitchFamily="34" charset="0"/>
            </a:endParaRPr>
          </a:p>
        </p:txBody>
      </p:sp>
      <p:sp>
        <p:nvSpPr>
          <p:cNvPr id="62519" name="Text Box 55">
            <a:extLst>
              <a:ext uri="{FF2B5EF4-FFF2-40B4-BE49-F238E27FC236}">
                <a16:creationId xmlns:a16="http://schemas.microsoft.com/office/drawing/2014/main" id="{D446D48A-0065-B64F-8727-3FE9609F78DC}"/>
              </a:ext>
            </a:extLst>
          </p:cNvPr>
          <p:cNvSpPr txBox="1">
            <a:spLocks noChangeArrowheads="1"/>
          </p:cNvSpPr>
          <p:nvPr/>
        </p:nvSpPr>
        <p:spPr bwMode="auto">
          <a:xfrm>
            <a:off x="1676400" y="2362200"/>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We must use an</a:t>
            </a:r>
          </a:p>
          <a:p>
            <a:pPr>
              <a:spcBef>
                <a:spcPct val="0"/>
              </a:spcBef>
              <a:buFontTx/>
              <a:buNone/>
            </a:pPr>
            <a:r>
              <a:rPr kumimoji="0" lang="en-US" altLang="en-US" sz="1800">
                <a:solidFill>
                  <a:srgbClr val="CF0E30"/>
                </a:solidFill>
                <a:latin typeface="Arial" panose="020B0604020202020204" pitchFamily="34" charset="0"/>
              </a:rPr>
              <a:t>overflow page</a:t>
            </a:r>
          </a:p>
        </p:txBody>
      </p:sp>
      <p:graphicFrame>
        <p:nvGraphicFramePr>
          <p:cNvPr id="62544" name="Group 80">
            <a:extLst>
              <a:ext uri="{FF2B5EF4-FFF2-40B4-BE49-F238E27FC236}">
                <a16:creationId xmlns:a16="http://schemas.microsoft.com/office/drawing/2014/main" id="{5059A5E2-61D8-C544-BADD-581AE9CF3B5F}"/>
              </a:ext>
            </a:extLst>
          </p:cNvPr>
          <p:cNvGraphicFramePr>
            <a:graphicFrameLocks noGrp="1"/>
          </p:cNvGraphicFramePr>
          <p:nvPr/>
        </p:nvGraphicFramePr>
        <p:xfrm>
          <a:off x="4191000" y="3200400"/>
          <a:ext cx="1524000" cy="914400"/>
        </p:xfrm>
        <a:graphic>
          <a:graphicData uri="http://schemas.openxmlformats.org/drawingml/2006/table">
            <a:tbl>
              <a:tblPr/>
              <a:tblGrid>
                <a:gridCol w="1524000">
                  <a:extLst>
                    <a:ext uri="{9D8B030D-6E8A-4147-A177-3AD203B41FA5}">
                      <a16:colId xmlns:a16="http://schemas.microsoft.com/office/drawing/2014/main" val="20000"/>
                    </a:ext>
                  </a:extLst>
                </a:gridCol>
              </a:tblGrid>
              <a:tr h="279400">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Times New Roman" pitchFamily="18" charset="0"/>
                          <a:ea typeface="新細明體" pitchFamily="18" charset="-120"/>
                        </a:rPr>
                        <a:t>Edward,22,2500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62531" name="AutoShape 67">
            <a:extLst>
              <a:ext uri="{FF2B5EF4-FFF2-40B4-BE49-F238E27FC236}">
                <a16:creationId xmlns:a16="http://schemas.microsoft.com/office/drawing/2014/main" id="{BAB219FB-F64C-4045-B783-CE5C33E0A5A8}"/>
              </a:ext>
            </a:extLst>
          </p:cNvPr>
          <p:cNvCxnSpPr>
            <a:cxnSpLocks noChangeShapeType="1"/>
          </p:cNvCxnSpPr>
          <p:nvPr/>
        </p:nvCxnSpPr>
        <p:spPr bwMode="auto">
          <a:xfrm>
            <a:off x="3429000" y="2819400"/>
            <a:ext cx="685800" cy="533400"/>
          </a:xfrm>
          <a:prstGeom prst="curved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cxnSp>
      <p:grpSp>
        <p:nvGrpSpPr>
          <p:cNvPr id="62532" name="Group 68">
            <a:extLst>
              <a:ext uri="{FF2B5EF4-FFF2-40B4-BE49-F238E27FC236}">
                <a16:creationId xmlns:a16="http://schemas.microsoft.com/office/drawing/2014/main" id="{6C6858E7-677C-FE4A-A1E5-81503936ABE8}"/>
              </a:ext>
            </a:extLst>
          </p:cNvPr>
          <p:cNvGrpSpPr>
            <a:grpSpLocks/>
          </p:cNvGrpSpPr>
          <p:nvPr/>
        </p:nvGrpSpPr>
        <p:grpSpPr bwMode="auto">
          <a:xfrm>
            <a:off x="3810000" y="3454400"/>
            <a:ext cx="5105400" cy="660400"/>
            <a:chOff x="2400" y="2176"/>
            <a:chExt cx="3216" cy="416"/>
          </a:xfrm>
        </p:grpSpPr>
        <p:grpSp>
          <p:nvGrpSpPr>
            <p:cNvPr id="49222" name="Group 69">
              <a:extLst>
                <a:ext uri="{FF2B5EF4-FFF2-40B4-BE49-F238E27FC236}">
                  <a16:creationId xmlns:a16="http://schemas.microsoft.com/office/drawing/2014/main" id="{FC172257-A12A-5B4F-8231-D006A4DC7C40}"/>
                </a:ext>
              </a:extLst>
            </p:cNvPr>
            <p:cNvGrpSpPr>
              <a:grpSpLocks/>
            </p:cNvGrpSpPr>
            <p:nvPr/>
          </p:nvGrpSpPr>
          <p:grpSpPr bwMode="auto">
            <a:xfrm>
              <a:off x="2448" y="2176"/>
              <a:ext cx="3168" cy="368"/>
              <a:chOff x="2448" y="2176"/>
              <a:chExt cx="3168" cy="368"/>
            </a:xfrm>
          </p:grpSpPr>
          <p:sp>
            <p:nvSpPr>
              <p:cNvPr id="49225" name="Freeform 70">
                <a:extLst>
                  <a:ext uri="{FF2B5EF4-FFF2-40B4-BE49-F238E27FC236}">
                    <a16:creationId xmlns:a16="http://schemas.microsoft.com/office/drawing/2014/main" id="{78C19BB8-A10C-604B-AAB9-A783B7611265}"/>
                  </a:ext>
                </a:extLst>
              </p:cNvPr>
              <p:cNvSpPr>
                <a:spLocks/>
              </p:cNvSpPr>
              <p:nvPr/>
            </p:nvSpPr>
            <p:spPr bwMode="auto">
              <a:xfrm>
                <a:off x="3600" y="2176"/>
                <a:ext cx="2016" cy="368"/>
              </a:xfrm>
              <a:custGeom>
                <a:avLst/>
                <a:gdLst>
                  <a:gd name="T0" fmla="*/ 1488 w 2016"/>
                  <a:gd name="T1" fmla="*/ 32 h 368"/>
                  <a:gd name="T2" fmla="*/ 1728 w 2016"/>
                  <a:gd name="T3" fmla="*/ 32 h 368"/>
                  <a:gd name="T4" fmla="*/ 1728 w 2016"/>
                  <a:gd name="T5" fmla="*/ 224 h 368"/>
                  <a:gd name="T6" fmla="*/ 0 w 2016"/>
                  <a:gd name="T7" fmla="*/ 368 h 3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6" h="368">
                    <a:moveTo>
                      <a:pt x="1488" y="32"/>
                    </a:moveTo>
                    <a:cubicBezTo>
                      <a:pt x="1588" y="16"/>
                      <a:pt x="1688" y="0"/>
                      <a:pt x="1728" y="32"/>
                    </a:cubicBezTo>
                    <a:cubicBezTo>
                      <a:pt x="1768" y="64"/>
                      <a:pt x="2016" y="168"/>
                      <a:pt x="1728" y="224"/>
                    </a:cubicBezTo>
                    <a:cubicBezTo>
                      <a:pt x="1440" y="280"/>
                      <a:pt x="288" y="344"/>
                      <a:pt x="0" y="368"/>
                    </a:cubicBezTo>
                  </a:path>
                </a:pathLst>
              </a:custGeom>
              <a:noFill/>
              <a:ln w="12700" cap="flat" cmpd="sng">
                <a:solidFill>
                  <a:schemeClr val="tx1"/>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26" name="Line 71">
                <a:extLst>
                  <a:ext uri="{FF2B5EF4-FFF2-40B4-BE49-F238E27FC236}">
                    <a16:creationId xmlns:a16="http://schemas.microsoft.com/office/drawing/2014/main" id="{A7538F37-B6BD-C248-AE05-94E538F18405}"/>
                  </a:ext>
                </a:extLst>
              </p:cNvPr>
              <p:cNvSpPr>
                <a:spLocks noChangeShapeType="1"/>
              </p:cNvSpPr>
              <p:nvPr/>
            </p:nvSpPr>
            <p:spPr bwMode="auto">
              <a:xfrm flipH="1">
                <a:off x="2448" y="2496"/>
                <a:ext cx="24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grpSp>
        <p:sp>
          <p:nvSpPr>
            <p:cNvPr id="49223" name="Line 72">
              <a:extLst>
                <a:ext uri="{FF2B5EF4-FFF2-40B4-BE49-F238E27FC236}">
                  <a16:creationId xmlns:a16="http://schemas.microsoft.com/office/drawing/2014/main" id="{C462FA9B-B23F-9041-89B5-3A535B8CD880}"/>
                </a:ext>
              </a:extLst>
            </p:cNvPr>
            <p:cNvSpPr>
              <a:spLocks noChangeShapeType="1"/>
            </p:cNvSpPr>
            <p:nvPr/>
          </p:nvSpPr>
          <p:spPr bwMode="auto">
            <a:xfrm>
              <a:off x="2448" y="2400"/>
              <a:ext cx="0" cy="1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sp>
          <p:nvSpPr>
            <p:cNvPr id="49224" name="Line 73">
              <a:extLst>
                <a:ext uri="{FF2B5EF4-FFF2-40B4-BE49-F238E27FC236}">
                  <a16:creationId xmlns:a16="http://schemas.microsoft.com/office/drawing/2014/main" id="{1CF32871-D587-A449-A96A-C48584372274}"/>
                </a:ext>
              </a:extLst>
            </p:cNvPr>
            <p:cNvSpPr>
              <a:spLocks noChangeShapeType="1"/>
            </p:cNvSpPr>
            <p:nvPr/>
          </p:nvSpPr>
          <p:spPr bwMode="auto">
            <a:xfrm>
              <a:off x="2400" y="2448"/>
              <a:ext cx="0" cy="9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lstStyle/>
            <a:p>
              <a:endParaRPr lang="en-US"/>
            </a:p>
          </p:txBody>
        </p:sp>
      </p:grpSp>
      <p:sp>
        <p:nvSpPr>
          <p:cNvPr id="49221" name="Text Box 74">
            <a:extLst>
              <a:ext uri="{FF2B5EF4-FFF2-40B4-BE49-F238E27FC236}">
                <a16:creationId xmlns:a16="http://schemas.microsoft.com/office/drawing/2014/main" id="{58C81D3F-132E-724D-AAAE-65AA117B7F9B}"/>
              </a:ext>
            </a:extLst>
          </p:cNvPr>
          <p:cNvSpPr txBox="1">
            <a:spLocks noChangeArrowheads="1"/>
          </p:cNvSpPr>
          <p:nvPr/>
        </p:nvSpPr>
        <p:spPr bwMode="auto">
          <a:xfrm>
            <a:off x="1676400" y="1676400"/>
            <a:ext cx="212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Insert record:</a:t>
            </a:r>
          </a:p>
          <a:p>
            <a:pPr>
              <a:spcBef>
                <a:spcPct val="0"/>
              </a:spcBef>
              <a:buFontTx/>
              <a:buNone/>
            </a:pPr>
            <a:r>
              <a:rPr kumimoji="0" lang="en-US" altLang="en-US" sz="1800">
                <a:latin typeface="Arial" panose="020B0604020202020204" pitchFamily="34" charset="0"/>
              </a:rPr>
              <a:t>(Edward, 22, 2500)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51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253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254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9BD6144E-0580-3341-B6C2-6816F05E6F9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45BFE98-D8E1-5A4E-B4AA-14FF45429720}" type="slidenum">
              <a:rPr lang="en-US" altLang="zh-TW" sz="1400" smtClean="0"/>
              <a:pPr>
                <a:spcBef>
                  <a:spcPct val="0"/>
                </a:spcBef>
                <a:buFontTx/>
                <a:buNone/>
              </a:pPr>
              <a:t>21</a:t>
            </a:fld>
            <a:endParaRPr lang="en-US" altLang="zh-TW" sz="1400"/>
          </a:p>
        </p:txBody>
      </p:sp>
      <p:sp>
        <p:nvSpPr>
          <p:cNvPr id="50178" name="Rectangle 2">
            <a:extLst>
              <a:ext uri="{FF2B5EF4-FFF2-40B4-BE49-F238E27FC236}">
                <a16:creationId xmlns:a16="http://schemas.microsoft.com/office/drawing/2014/main" id="{C5F922B7-B10E-EF4A-B813-F37E0F9A91B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79" name="Rectangle 3">
            <a:extLst>
              <a:ext uri="{FF2B5EF4-FFF2-40B4-BE49-F238E27FC236}">
                <a16:creationId xmlns:a16="http://schemas.microsoft.com/office/drawing/2014/main" id="{97948533-8122-1449-B2BE-E77E97DEFA9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3492" name="Rectangle 4">
            <a:extLst>
              <a:ext uri="{FF2B5EF4-FFF2-40B4-BE49-F238E27FC236}">
                <a16:creationId xmlns:a16="http://schemas.microsoft.com/office/drawing/2014/main" id="{FE748187-8066-814A-814C-1F5D801AAFC2}"/>
              </a:ext>
            </a:extLst>
          </p:cNvPr>
          <p:cNvSpPr>
            <a:spLocks noGrp="1" noChangeArrowheads="1"/>
          </p:cNvSpPr>
          <p:nvPr>
            <p:ph type="title"/>
          </p:nvPr>
        </p:nvSpPr>
        <p:spPr>
          <a:xfrm>
            <a:off x="838200" y="190500"/>
            <a:ext cx="7772400" cy="11049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defRPr/>
            </a:pPr>
            <a:r>
              <a:rPr lang="en-US" altLang="zh-TW"/>
              <a:t>More complex index structures</a:t>
            </a:r>
          </a:p>
        </p:txBody>
      </p:sp>
      <p:sp>
        <p:nvSpPr>
          <p:cNvPr id="50181" name="Rectangle 5">
            <a:extLst>
              <a:ext uri="{FF2B5EF4-FFF2-40B4-BE49-F238E27FC236}">
                <a16:creationId xmlns:a16="http://schemas.microsoft.com/office/drawing/2014/main" id="{55ECA259-C861-9346-85E4-2010F20D4AFB}"/>
              </a:ext>
            </a:extLst>
          </p:cNvPr>
          <p:cNvSpPr>
            <a:spLocks noGrp="1" noChangeArrowheads="1"/>
          </p:cNvSpPr>
          <p:nvPr>
            <p:ph type="body" idx="1"/>
          </p:nvPr>
        </p:nvSpPr>
        <p:spPr>
          <a:xfrm>
            <a:off x="533400" y="1066800"/>
            <a:ext cx="8153400" cy="3657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TW" sz="2400"/>
              <a:t>Sometime the index file itself may be too large to be accessed efficiently, then</a:t>
            </a:r>
          </a:p>
          <a:p>
            <a:pPr lvl="1" eaLnBrk="1" hangingPunct="1"/>
            <a:r>
              <a:rPr lang="en-US" altLang="zh-TW" sz="2000"/>
              <a:t>View the index file as a data file</a:t>
            </a:r>
          </a:p>
          <a:p>
            <a:pPr lvl="1" eaLnBrk="1" hangingPunct="1"/>
            <a:r>
              <a:rPr lang="en-US" altLang="zh-TW" sz="2000"/>
              <a:t>Build an additional index on this data file</a:t>
            </a:r>
          </a:p>
          <a:p>
            <a:pPr lvl="1" eaLnBrk="1" hangingPunct="1"/>
            <a:r>
              <a:rPr lang="en-US" altLang="zh-TW" sz="2000"/>
              <a:t>This idea can be applied repeatedly </a:t>
            </a:r>
          </a:p>
          <a:p>
            <a:pPr lvl="1" eaLnBrk="1" hangingPunct="1"/>
            <a:r>
              <a:rPr lang="en-US" altLang="zh-TW" sz="2000"/>
              <a:t>Solution: tree structured index structure (to be discussed in Chapter 10.)</a:t>
            </a:r>
          </a:p>
        </p:txBody>
      </p:sp>
      <p:sp>
        <p:nvSpPr>
          <p:cNvPr id="50182" name="Rectangle 6">
            <a:extLst>
              <a:ext uri="{FF2B5EF4-FFF2-40B4-BE49-F238E27FC236}">
                <a16:creationId xmlns:a16="http://schemas.microsoft.com/office/drawing/2014/main" id="{C34D6CEF-6DA5-374F-BE04-CF0138261EE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3" name="Rectangle 7">
            <a:extLst>
              <a:ext uri="{FF2B5EF4-FFF2-40B4-BE49-F238E27FC236}">
                <a16:creationId xmlns:a16="http://schemas.microsoft.com/office/drawing/2014/main" id="{EF7C2CE1-8264-9C4E-9DCD-0FE93A8753E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0184" name="Freeform 8">
            <a:extLst>
              <a:ext uri="{FF2B5EF4-FFF2-40B4-BE49-F238E27FC236}">
                <a16:creationId xmlns:a16="http://schemas.microsoft.com/office/drawing/2014/main" id="{4E152E44-DA4A-E545-8369-48C15700ECFD}"/>
              </a:ext>
            </a:extLst>
          </p:cNvPr>
          <p:cNvSpPr>
            <a:spLocks/>
          </p:cNvSpPr>
          <p:nvPr/>
        </p:nvSpPr>
        <p:spPr bwMode="auto">
          <a:xfrm>
            <a:off x="280988" y="6096000"/>
            <a:ext cx="398462"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5" name="Freeform 9">
            <a:extLst>
              <a:ext uri="{FF2B5EF4-FFF2-40B4-BE49-F238E27FC236}">
                <a16:creationId xmlns:a16="http://schemas.microsoft.com/office/drawing/2014/main" id="{20863CC6-670F-744C-95E1-2C36BE363119}"/>
              </a:ext>
            </a:extLst>
          </p:cNvPr>
          <p:cNvSpPr>
            <a:spLocks/>
          </p:cNvSpPr>
          <p:nvPr/>
        </p:nvSpPr>
        <p:spPr bwMode="auto">
          <a:xfrm>
            <a:off x="809625"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6" name="Freeform 10">
            <a:extLst>
              <a:ext uri="{FF2B5EF4-FFF2-40B4-BE49-F238E27FC236}">
                <a16:creationId xmlns:a16="http://schemas.microsoft.com/office/drawing/2014/main" id="{9D69E913-6692-1848-8A7F-FF62F78070F2}"/>
              </a:ext>
            </a:extLst>
          </p:cNvPr>
          <p:cNvSpPr>
            <a:spLocks/>
          </p:cNvSpPr>
          <p:nvPr/>
        </p:nvSpPr>
        <p:spPr bwMode="auto">
          <a:xfrm>
            <a:off x="1336675" y="6096000"/>
            <a:ext cx="400050" cy="328613"/>
          </a:xfrm>
          <a:custGeom>
            <a:avLst/>
            <a:gdLst>
              <a:gd name="T0" fmla="*/ 0 w 252"/>
              <a:gd name="T1" fmla="*/ 2147483646 h 207"/>
              <a:gd name="T2" fmla="*/ 0 w 252"/>
              <a:gd name="T3" fmla="*/ 0 h 207"/>
              <a:gd name="T4" fmla="*/ 2147483646 w 252"/>
              <a:gd name="T5" fmla="*/ 0 h 207"/>
              <a:gd name="T6" fmla="*/ 2147483646 w 252"/>
              <a:gd name="T7" fmla="*/ 2147483646 h 207"/>
              <a:gd name="T8" fmla="*/ 0 w 252"/>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207">
                <a:moveTo>
                  <a:pt x="0" y="206"/>
                </a:moveTo>
                <a:lnTo>
                  <a:pt x="0" y="0"/>
                </a:lnTo>
                <a:lnTo>
                  <a:pt x="251" y="0"/>
                </a:lnTo>
                <a:lnTo>
                  <a:pt x="251"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7" name="Freeform 11">
            <a:extLst>
              <a:ext uri="{FF2B5EF4-FFF2-40B4-BE49-F238E27FC236}">
                <a16:creationId xmlns:a16="http://schemas.microsoft.com/office/drawing/2014/main" id="{D3910387-642B-6645-9FF0-A0CECAA67D95}"/>
              </a:ext>
            </a:extLst>
          </p:cNvPr>
          <p:cNvSpPr>
            <a:spLocks/>
          </p:cNvSpPr>
          <p:nvPr/>
        </p:nvSpPr>
        <p:spPr bwMode="auto">
          <a:xfrm>
            <a:off x="1866900"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Freeform 12">
            <a:extLst>
              <a:ext uri="{FF2B5EF4-FFF2-40B4-BE49-F238E27FC236}">
                <a16:creationId xmlns:a16="http://schemas.microsoft.com/office/drawing/2014/main" id="{4E83C56E-A6F2-AF4B-9679-BDDA61020F2F}"/>
              </a:ext>
            </a:extLst>
          </p:cNvPr>
          <p:cNvSpPr>
            <a:spLocks/>
          </p:cNvSpPr>
          <p:nvPr/>
        </p:nvSpPr>
        <p:spPr bwMode="auto">
          <a:xfrm>
            <a:off x="2395538" y="6096000"/>
            <a:ext cx="396875" cy="328613"/>
          </a:xfrm>
          <a:custGeom>
            <a:avLst/>
            <a:gdLst>
              <a:gd name="T0" fmla="*/ 0 w 250"/>
              <a:gd name="T1" fmla="*/ 2147483646 h 207"/>
              <a:gd name="T2" fmla="*/ 0 w 250"/>
              <a:gd name="T3" fmla="*/ 0 h 207"/>
              <a:gd name="T4" fmla="*/ 2147483646 w 250"/>
              <a:gd name="T5" fmla="*/ 0 h 207"/>
              <a:gd name="T6" fmla="*/ 2147483646 w 250"/>
              <a:gd name="T7" fmla="*/ 2147483646 h 207"/>
              <a:gd name="T8" fmla="*/ 0 w 250"/>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207">
                <a:moveTo>
                  <a:pt x="0" y="206"/>
                </a:moveTo>
                <a:lnTo>
                  <a:pt x="0" y="0"/>
                </a:lnTo>
                <a:lnTo>
                  <a:pt x="249" y="0"/>
                </a:lnTo>
                <a:lnTo>
                  <a:pt x="249"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Freeform 13">
            <a:extLst>
              <a:ext uri="{FF2B5EF4-FFF2-40B4-BE49-F238E27FC236}">
                <a16:creationId xmlns:a16="http://schemas.microsoft.com/office/drawing/2014/main" id="{5B55D719-4CDE-9142-8E21-6C930A60E04A}"/>
              </a:ext>
            </a:extLst>
          </p:cNvPr>
          <p:cNvSpPr>
            <a:spLocks/>
          </p:cNvSpPr>
          <p:nvPr/>
        </p:nvSpPr>
        <p:spPr bwMode="auto">
          <a:xfrm>
            <a:off x="2922588" y="6096000"/>
            <a:ext cx="398462"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Freeform 14">
            <a:extLst>
              <a:ext uri="{FF2B5EF4-FFF2-40B4-BE49-F238E27FC236}">
                <a16:creationId xmlns:a16="http://schemas.microsoft.com/office/drawing/2014/main" id="{5503438F-7763-2440-A902-52C28FA30C69}"/>
              </a:ext>
            </a:extLst>
          </p:cNvPr>
          <p:cNvSpPr>
            <a:spLocks/>
          </p:cNvSpPr>
          <p:nvPr/>
        </p:nvSpPr>
        <p:spPr bwMode="auto">
          <a:xfrm>
            <a:off x="3451225" y="6096000"/>
            <a:ext cx="398463" cy="328613"/>
          </a:xfrm>
          <a:custGeom>
            <a:avLst/>
            <a:gdLst>
              <a:gd name="T0" fmla="*/ 0 w 251"/>
              <a:gd name="T1" fmla="*/ 2147483646 h 207"/>
              <a:gd name="T2" fmla="*/ 0 w 251"/>
              <a:gd name="T3" fmla="*/ 0 h 207"/>
              <a:gd name="T4" fmla="*/ 2147483646 w 251"/>
              <a:gd name="T5" fmla="*/ 0 h 207"/>
              <a:gd name="T6" fmla="*/ 2147483646 w 251"/>
              <a:gd name="T7" fmla="*/ 2147483646 h 207"/>
              <a:gd name="T8" fmla="*/ 0 w 251"/>
              <a:gd name="T9" fmla="*/ 2147483646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207">
                <a:moveTo>
                  <a:pt x="0" y="206"/>
                </a:moveTo>
                <a:lnTo>
                  <a:pt x="0" y="0"/>
                </a:lnTo>
                <a:lnTo>
                  <a:pt x="250" y="0"/>
                </a:lnTo>
                <a:lnTo>
                  <a:pt x="250" y="206"/>
                </a:lnTo>
                <a:lnTo>
                  <a:pt x="0" y="20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Freeform 15">
            <a:extLst>
              <a:ext uri="{FF2B5EF4-FFF2-40B4-BE49-F238E27FC236}">
                <a16:creationId xmlns:a16="http://schemas.microsoft.com/office/drawing/2014/main" id="{F2C653DB-62FD-DC49-8DBD-7A560673D9B5}"/>
              </a:ext>
            </a:extLst>
          </p:cNvPr>
          <p:cNvSpPr>
            <a:spLocks/>
          </p:cNvSpPr>
          <p:nvPr/>
        </p:nvSpPr>
        <p:spPr bwMode="auto">
          <a:xfrm>
            <a:off x="1852613" y="3992563"/>
            <a:ext cx="98425" cy="49212"/>
          </a:xfrm>
          <a:custGeom>
            <a:avLst/>
            <a:gdLst>
              <a:gd name="T0" fmla="*/ 2147483646 w 62"/>
              <a:gd name="T1" fmla="*/ 0 h 31"/>
              <a:gd name="T2" fmla="*/ 2147483646 w 62"/>
              <a:gd name="T3" fmla="*/ 2147483646 h 31"/>
              <a:gd name="T4" fmla="*/ 0 w 62"/>
              <a:gd name="T5" fmla="*/ 2147483646 h 31"/>
              <a:gd name="T6" fmla="*/ 2147483646 w 62"/>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31">
                <a:moveTo>
                  <a:pt x="7" y="0"/>
                </a:moveTo>
                <a:lnTo>
                  <a:pt x="61" y="30"/>
                </a:lnTo>
                <a:lnTo>
                  <a:pt x="0" y="29"/>
                </a:lnTo>
                <a:lnTo>
                  <a:pt x="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Freeform 16">
            <a:extLst>
              <a:ext uri="{FF2B5EF4-FFF2-40B4-BE49-F238E27FC236}">
                <a16:creationId xmlns:a16="http://schemas.microsoft.com/office/drawing/2014/main" id="{AE1A0367-4CD9-C94B-AA50-C29BB01CA7CA}"/>
              </a:ext>
            </a:extLst>
          </p:cNvPr>
          <p:cNvSpPr>
            <a:spLocks/>
          </p:cNvSpPr>
          <p:nvPr/>
        </p:nvSpPr>
        <p:spPr bwMode="auto">
          <a:xfrm>
            <a:off x="623888" y="5273675"/>
            <a:ext cx="468312" cy="323850"/>
          </a:xfrm>
          <a:custGeom>
            <a:avLst/>
            <a:gdLst>
              <a:gd name="T0" fmla="*/ 0 w 295"/>
              <a:gd name="T1" fmla="*/ 0 h 204"/>
              <a:gd name="T2" fmla="*/ 2147483646 w 295"/>
              <a:gd name="T3" fmla="*/ 0 h 204"/>
              <a:gd name="T4" fmla="*/ 2147483646 w 295"/>
              <a:gd name="T5" fmla="*/ 2147483646 h 204"/>
              <a:gd name="T6" fmla="*/ 0 w 295"/>
              <a:gd name="T7" fmla="*/ 2147483646 h 204"/>
              <a:gd name="T8" fmla="*/ 0 w 295"/>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 h="204">
                <a:moveTo>
                  <a:pt x="0" y="0"/>
                </a:moveTo>
                <a:lnTo>
                  <a:pt x="294" y="0"/>
                </a:lnTo>
                <a:lnTo>
                  <a:pt x="294"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Freeform 17">
            <a:extLst>
              <a:ext uri="{FF2B5EF4-FFF2-40B4-BE49-F238E27FC236}">
                <a16:creationId xmlns:a16="http://schemas.microsoft.com/office/drawing/2014/main" id="{236B5FB3-8641-264E-AB89-01E641747E41}"/>
              </a:ext>
            </a:extLst>
          </p:cNvPr>
          <p:cNvSpPr>
            <a:spLocks/>
          </p:cNvSpPr>
          <p:nvPr/>
        </p:nvSpPr>
        <p:spPr bwMode="auto">
          <a:xfrm>
            <a:off x="1090613" y="5392738"/>
            <a:ext cx="74612" cy="38100"/>
          </a:xfrm>
          <a:custGeom>
            <a:avLst/>
            <a:gdLst>
              <a:gd name="T0" fmla="*/ 2147483646 w 47"/>
              <a:gd name="T1" fmla="*/ 2147483646 h 24"/>
              <a:gd name="T2" fmla="*/ 0 w 47"/>
              <a:gd name="T3" fmla="*/ 2147483646 h 24"/>
              <a:gd name="T4" fmla="*/ 2147483646 w 47"/>
              <a:gd name="T5" fmla="*/ 0 h 24"/>
              <a:gd name="T6" fmla="*/ 0 60000 65536"/>
              <a:gd name="T7" fmla="*/ 0 60000 65536"/>
              <a:gd name="T8" fmla="*/ 0 60000 65536"/>
            </a:gdLst>
            <a:ahLst/>
            <a:cxnLst>
              <a:cxn ang="T6">
                <a:pos x="T0" y="T1"/>
              </a:cxn>
              <a:cxn ang="T7">
                <a:pos x="T2" y="T3"/>
              </a:cxn>
              <a:cxn ang="T8">
                <a:pos x="T4" y="T5"/>
              </a:cxn>
            </a:cxnLst>
            <a:rect l="0" t="0" r="r" b="b"/>
            <a:pathLst>
              <a:path w="47" h="24">
                <a:moveTo>
                  <a:pt x="46" y="23"/>
                </a:moveTo>
                <a:lnTo>
                  <a:pt x="0" y="12"/>
                </a:lnTo>
                <a:lnTo>
                  <a:pt x="4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Freeform 18">
            <a:extLst>
              <a:ext uri="{FF2B5EF4-FFF2-40B4-BE49-F238E27FC236}">
                <a16:creationId xmlns:a16="http://schemas.microsoft.com/office/drawing/2014/main" id="{BD9EC664-4551-A34F-92D2-C5585E9F7C74}"/>
              </a:ext>
            </a:extLst>
          </p:cNvPr>
          <p:cNvSpPr>
            <a:spLocks/>
          </p:cNvSpPr>
          <p:nvPr/>
        </p:nvSpPr>
        <p:spPr bwMode="auto">
          <a:xfrm>
            <a:off x="1090613" y="5411788"/>
            <a:ext cx="280987" cy="1587"/>
          </a:xfrm>
          <a:custGeom>
            <a:avLst/>
            <a:gdLst>
              <a:gd name="T0" fmla="*/ 0 w 177"/>
              <a:gd name="T1" fmla="*/ 0 h 1"/>
              <a:gd name="T2" fmla="*/ 2147483646 w 177"/>
              <a:gd name="T3" fmla="*/ 0 h 1"/>
              <a:gd name="T4" fmla="*/ 0 w 177"/>
              <a:gd name="T5" fmla="*/ 0 h 1"/>
              <a:gd name="T6" fmla="*/ 0 60000 65536"/>
              <a:gd name="T7" fmla="*/ 0 60000 65536"/>
              <a:gd name="T8" fmla="*/ 0 60000 65536"/>
            </a:gdLst>
            <a:ahLst/>
            <a:cxnLst>
              <a:cxn ang="T6">
                <a:pos x="T0" y="T1"/>
              </a:cxn>
              <a:cxn ang="T7">
                <a:pos x="T2" y="T3"/>
              </a:cxn>
              <a:cxn ang="T8">
                <a:pos x="T4" y="T5"/>
              </a:cxn>
            </a:cxnLst>
            <a:rect l="0" t="0" r="r" b="b"/>
            <a:pathLst>
              <a:path w="177" h="1">
                <a:moveTo>
                  <a:pt x="0" y="0"/>
                </a:moveTo>
                <a:lnTo>
                  <a:pt x="17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5" name="Freeform 19">
            <a:extLst>
              <a:ext uri="{FF2B5EF4-FFF2-40B4-BE49-F238E27FC236}">
                <a16:creationId xmlns:a16="http://schemas.microsoft.com/office/drawing/2014/main" id="{2F4FAF38-0469-434F-8329-0E856D1EC794}"/>
              </a:ext>
            </a:extLst>
          </p:cNvPr>
          <p:cNvSpPr>
            <a:spLocks/>
          </p:cNvSpPr>
          <p:nvPr/>
        </p:nvSpPr>
        <p:spPr bwMode="auto">
          <a:xfrm>
            <a:off x="1295400"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Freeform 20">
            <a:extLst>
              <a:ext uri="{FF2B5EF4-FFF2-40B4-BE49-F238E27FC236}">
                <a16:creationId xmlns:a16="http://schemas.microsoft.com/office/drawing/2014/main" id="{F9EA65D6-CAE3-784D-B27C-67B5EFBDB435}"/>
              </a:ext>
            </a:extLst>
          </p:cNvPr>
          <p:cNvSpPr>
            <a:spLocks/>
          </p:cNvSpPr>
          <p:nvPr/>
        </p:nvSpPr>
        <p:spPr bwMode="auto">
          <a:xfrm>
            <a:off x="1370013" y="5273675"/>
            <a:ext cx="468312" cy="323850"/>
          </a:xfrm>
          <a:custGeom>
            <a:avLst/>
            <a:gdLst>
              <a:gd name="T0" fmla="*/ 0 w 295"/>
              <a:gd name="T1" fmla="*/ 0 h 204"/>
              <a:gd name="T2" fmla="*/ 2147483646 w 295"/>
              <a:gd name="T3" fmla="*/ 0 h 204"/>
              <a:gd name="T4" fmla="*/ 2147483646 w 295"/>
              <a:gd name="T5" fmla="*/ 2147483646 h 204"/>
              <a:gd name="T6" fmla="*/ 0 w 295"/>
              <a:gd name="T7" fmla="*/ 2147483646 h 204"/>
              <a:gd name="T8" fmla="*/ 0 w 295"/>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 h="204">
                <a:moveTo>
                  <a:pt x="0" y="0"/>
                </a:moveTo>
                <a:lnTo>
                  <a:pt x="294" y="0"/>
                </a:lnTo>
                <a:lnTo>
                  <a:pt x="294"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7" name="Freeform 21">
            <a:extLst>
              <a:ext uri="{FF2B5EF4-FFF2-40B4-BE49-F238E27FC236}">
                <a16:creationId xmlns:a16="http://schemas.microsoft.com/office/drawing/2014/main" id="{9D953681-11D2-944E-8638-7836B078D566}"/>
              </a:ext>
            </a:extLst>
          </p:cNvPr>
          <p:cNvSpPr>
            <a:spLocks/>
          </p:cNvSpPr>
          <p:nvPr/>
        </p:nvSpPr>
        <p:spPr bwMode="auto">
          <a:xfrm>
            <a:off x="1836738" y="5392738"/>
            <a:ext cx="76200" cy="38100"/>
          </a:xfrm>
          <a:custGeom>
            <a:avLst/>
            <a:gdLst>
              <a:gd name="T0" fmla="*/ 2147483646 w 48"/>
              <a:gd name="T1" fmla="*/ 2147483646 h 24"/>
              <a:gd name="T2" fmla="*/ 0 w 48"/>
              <a:gd name="T3" fmla="*/ 2147483646 h 24"/>
              <a:gd name="T4" fmla="*/ 2147483646 w 48"/>
              <a:gd name="T5" fmla="*/ 0 h 24"/>
              <a:gd name="T6" fmla="*/ 0 60000 65536"/>
              <a:gd name="T7" fmla="*/ 0 60000 65536"/>
              <a:gd name="T8" fmla="*/ 0 60000 65536"/>
            </a:gdLst>
            <a:ahLst/>
            <a:cxnLst>
              <a:cxn ang="T6">
                <a:pos x="T0" y="T1"/>
              </a:cxn>
              <a:cxn ang="T7">
                <a:pos x="T2" y="T3"/>
              </a:cxn>
              <a:cxn ang="T8">
                <a:pos x="T4" y="T5"/>
              </a:cxn>
            </a:cxnLst>
            <a:rect l="0" t="0" r="r" b="b"/>
            <a:pathLst>
              <a:path w="48" h="24">
                <a:moveTo>
                  <a:pt x="47" y="23"/>
                </a:moveTo>
                <a:lnTo>
                  <a:pt x="0" y="12"/>
                </a:lnTo>
                <a:lnTo>
                  <a:pt x="47"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8" name="Freeform 22">
            <a:extLst>
              <a:ext uri="{FF2B5EF4-FFF2-40B4-BE49-F238E27FC236}">
                <a16:creationId xmlns:a16="http://schemas.microsoft.com/office/drawing/2014/main" id="{8EB844CE-F96D-5746-B622-D5AA632597BD}"/>
              </a:ext>
            </a:extLst>
          </p:cNvPr>
          <p:cNvSpPr>
            <a:spLocks/>
          </p:cNvSpPr>
          <p:nvPr/>
        </p:nvSpPr>
        <p:spPr bwMode="auto">
          <a:xfrm>
            <a:off x="1836738" y="5411788"/>
            <a:ext cx="233362" cy="1587"/>
          </a:xfrm>
          <a:custGeom>
            <a:avLst/>
            <a:gdLst>
              <a:gd name="T0" fmla="*/ 0 w 147"/>
              <a:gd name="T1" fmla="*/ 0 h 1"/>
              <a:gd name="T2" fmla="*/ 2147483646 w 147"/>
              <a:gd name="T3" fmla="*/ 0 h 1"/>
              <a:gd name="T4" fmla="*/ 0 w 147"/>
              <a:gd name="T5" fmla="*/ 0 h 1"/>
              <a:gd name="T6" fmla="*/ 0 60000 65536"/>
              <a:gd name="T7" fmla="*/ 0 60000 65536"/>
              <a:gd name="T8" fmla="*/ 0 60000 65536"/>
            </a:gdLst>
            <a:ahLst/>
            <a:cxnLst>
              <a:cxn ang="T6">
                <a:pos x="T0" y="T1"/>
              </a:cxn>
              <a:cxn ang="T7">
                <a:pos x="T2" y="T3"/>
              </a:cxn>
              <a:cxn ang="T8">
                <a:pos x="T4" y="T5"/>
              </a:cxn>
            </a:cxnLst>
            <a:rect l="0" t="0" r="r" b="b"/>
            <a:pathLst>
              <a:path w="147" h="1">
                <a:moveTo>
                  <a:pt x="0" y="0"/>
                </a:moveTo>
                <a:lnTo>
                  <a:pt x="14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Freeform 23">
            <a:extLst>
              <a:ext uri="{FF2B5EF4-FFF2-40B4-BE49-F238E27FC236}">
                <a16:creationId xmlns:a16="http://schemas.microsoft.com/office/drawing/2014/main" id="{5ED1A4AF-1586-4544-9627-0B9FC611FDB2}"/>
              </a:ext>
            </a:extLst>
          </p:cNvPr>
          <p:cNvSpPr>
            <a:spLocks/>
          </p:cNvSpPr>
          <p:nvPr/>
        </p:nvSpPr>
        <p:spPr bwMode="auto">
          <a:xfrm>
            <a:off x="1993900"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0" name="Freeform 24">
            <a:extLst>
              <a:ext uri="{FF2B5EF4-FFF2-40B4-BE49-F238E27FC236}">
                <a16:creationId xmlns:a16="http://schemas.microsoft.com/office/drawing/2014/main" id="{6C512C9D-84EB-D741-9DE3-F062AB4AEAD3}"/>
              </a:ext>
            </a:extLst>
          </p:cNvPr>
          <p:cNvSpPr>
            <a:spLocks/>
          </p:cNvSpPr>
          <p:nvPr/>
        </p:nvSpPr>
        <p:spPr bwMode="auto">
          <a:xfrm>
            <a:off x="949325" y="5200650"/>
            <a:ext cx="60325" cy="74613"/>
          </a:xfrm>
          <a:custGeom>
            <a:avLst/>
            <a:gdLst>
              <a:gd name="T0" fmla="*/ 2147483646 w 38"/>
              <a:gd name="T1" fmla="*/ 2147483646 h 47"/>
              <a:gd name="T2" fmla="*/ 0 w 38"/>
              <a:gd name="T3" fmla="*/ 2147483646 h 47"/>
              <a:gd name="T4" fmla="*/ 2147483646 w 38"/>
              <a:gd name="T5" fmla="*/ 0 h 47"/>
              <a:gd name="T6" fmla="*/ 0 60000 65536"/>
              <a:gd name="T7" fmla="*/ 0 60000 65536"/>
              <a:gd name="T8" fmla="*/ 0 60000 65536"/>
            </a:gdLst>
            <a:ahLst/>
            <a:cxnLst>
              <a:cxn ang="T6">
                <a:pos x="T0" y="T1"/>
              </a:cxn>
              <a:cxn ang="T7">
                <a:pos x="T2" y="T3"/>
              </a:cxn>
              <a:cxn ang="T8">
                <a:pos x="T4" y="T5"/>
              </a:cxn>
            </a:cxnLst>
            <a:rect l="0" t="0" r="r" b="b"/>
            <a:pathLst>
              <a:path w="38" h="47">
                <a:moveTo>
                  <a:pt x="37" y="14"/>
                </a:moveTo>
                <a:lnTo>
                  <a:pt x="0" y="46"/>
                </a:lnTo>
                <a:lnTo>
                  <a:pt x="1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1" name="Freeform 25">
            <a:extLst>
              <a:ext uri="{FF2B5EF4-FFF2-40B4-BE49-F238E27FC236}">
                <a16:creationId xmlns:a16="http://schemas.microsoft.com/office/drawing/2014/main" id="{03D36A13-311A-6C4E-B925-61FAD129DFED}"/>
              </a:ext>
            </a:extLst>
          </p:cNvPr>
          <p:cNvSpPr>
            <a:spLocks/>
          </p:cNvSpPr>
          <p:nvPr/>
        </p:nvSpPr>
        <p:spPr bwMode="auto">
          <a:xfrm>
            <a:off x="1584325" y="5232400"/>
            <a:ext cx="38100" cy="76200"/>
          </a:xfrm>
          <a:custGeom>
            <a:avLst/>
            <a:gdLst>
              <a:gd name="T0" fmla="*/ 2147483646 w 24"/>
              <a:gd name="T1" fmla="*/ 0 h 48"/>
              <a:gd name="T2" fmla="*/ 2147483646 w 24"/>
              <a:gd name="T3" fmla="*/ 2147483646 h 48"/>
              <a:gd name="T4" fmla="*/ 0 w 24"/>
              <a:gd name="T5" fmla="*/ 0 h 48"/>
              <a:gd name="T6" fmla="*/ 0 60000 65536"/>
              <a:gd name="T7" fmla="*/ 0 60000 65536"/>
              <a:gd name="T8" fmla="*/ 0 60000 65536"/>
            </a:gdLst>
            <a:ahLst/>
            <a:cxnLst>
              <a:cxn ang="T6">
                <a:pos x="T0" y="T1"/>
              </a:cxn>
              <a:cxn ang="T7">
                <a:pos x="T2" y="T3"/>
              </a:cxn>
              <a:cxn ang="T8">
                <a:pos x="T4" y="T5"/>
              </a:cxn>
            </a:cxnLst>
            <a:rect l="0" t="0" r="r" b="b"/>
            <a:pathLst>
              <a:path w="24" h="48">
                <a:moveTo>
                  <a:pt x="23" y="0"/>
                </a:moveTo>
                <a:lnTo>
                  <a:pt x="11" y="4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Freeform 26">
            <a:extLst>
              <a:ext uri="{FF2B5EF4-FFF2-40B4-BE49-F238E27FC236}">
                <a16:creationId xmlns:a16="http://schemas.microsoft.com/office/drawing/2014/main" id="{A2591211-C885-3644-B5EC-54CE11E495BB}"/>
              </a:ext>
            </a:extLst>
          </p:cNvPr>
          <p:cNvSpPr>
            <a:spLocks/>
          </p:cNvSpPr>
          <p:nvPr/>
        </p:nvSpPr>
        <p:spPr bwMode="auto">
          <a:xfrm>
            <a:off x="2628900" y="5273675"/>
            <a:ext cx="466725" cy="323850"/>
          </a:xfrm>
          <a:custGeom>
            <a:avLst/>
            <a:gdLst>
              <a:gd name="T0" fmla="*/ 0 w 294"/>
              <a:gd name="T1" fmla="*/ 0 h 204"/>
              <a:gd name="T2" fmla="*/ 2147483646 w 294"/>
              <a:gd name="T3" fmla="*/ 0 h 204"/>
              <a:gd name="T4" fmla="*/ 2147483646 w 294"/>
              <a:gd name="T5" fmla="*/ 2147483646 h 204"/>
              <a:gd name="T6" fmla="*/ 0 w 294"/>
              <a:gd name="T7" fmla="*/ 2147483646 h 204"/>
              <a:gd name="T8" fmla="*/ 0 w 294"/>
              <a:gd name="T9" fmla="*/ 0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204">
                <a:moveTo>
                  <a:pt x="0" y="0"/>
                </a:moveTo>
                <a:lnTo>
                  <a:pt x="293" y="0"/>
                </a:lnTo>
                <a:lnTo>
                  <a:pt x="293" y="203"/>
                </a:lnTo>
                <a:lnTo>
                  <a:pt x="0" y="203"/>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Freeform 27">
            <a:extLst>
              <a:ext uri="{FF2B5EF4-FFF2-40B4-BE49-F238E27FC236}">
                <a16:creationId xmlns:a16="http://schemas.microsoft.com/office/drawing/2014/main" id="{443B0359-29F7-AC41-BF0C-8E6ECD8ACE44}"/>
              </a:ext>
            </a:extLst>
          </p:cNvPr>
          <p:cNvSpPr>
            <a:spLocks/>
          </p:cNvSpPr>
          <p:nvPr/>
        </p:nvSpPr>
        <p:spPr bwMode="auto">
          <a:xfrm>
            <a:off x="2397125" y="5392738"/>
            <a:ext cx="74613" cy="38100"/>
          </a:xfrm>
          <a:custGeom>
            <a:avLst/>
            <a:gdLst>
              <a:gd name="T0" fmla="*/ 2147483646 w 47"/>
              <a:gd name="T1" fmla="*/ 2147483646 h 24"/>
              <a:gd name="T2" fmla="*/ 0 w 47"/>
              <a:gd name="T3" fmla="*/ 2147483646 h 24"/>
              <a:gd name="T4" fmla="*/ 2147483646 w 47"/>
              <a:gd name="T5" fmla="*/ 0 h 24"/>
              <a:gd name="T6" fmla="*/ 0 60000 65536"/>
              <a:gd name="T7" fmla="*/ 0 60000 65536"/>
              <a:gd name="T8" fmla="*/ 0 60000 65536"/>
            </a:gdLst>
            <a:ahLst/>
            <a:cxnLst>
              <a:cxn ang="T6">
                <a:pos x="T0" y="T1"/>
              </a:cxn>
              <a:cxn ang="T7">
                <a:pos x="T2" y="T3"/>
              </a:cxn>
              <a:cxn ang="T8">
                <a:pos x="T4" y="T5"/>
              </a:cxn>
            </a:cxnLst>
            <a:rect l="0" t="0" r="r" b="b"/>
            <a:pathLst>
              <a:path w="47" h="24">
                <a:moveTo>
                  <a:pt x="46" y="23"/>
                </a:moveTo>
                <a:lnTo>
                  <a:pt x="0" y="12"/>
                </a:lnTo>
                <a:lnTo>
                  <a:pt x="46"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Freeform 28">
            <a:extLst>
              <a:ext uri="{FF2B5EF4-FFF2-40B4-BE49-F238E27FC236}">
                <a16:creationId xmlns:a16="http://schemas.microsoft.com/office/drawing/2014/main" id="{E5F09C15-A1AD-C54E-8F21-6A7C2BC38F55}"/>
              </a:ext>
            </a:extLst>
          </p:cNvPr>
          <p:cNvSpPr>
            <a:spLocks/>
          </p:cNvSpPr>
          <p:nvPr/>
        </p:nvSpPr>
        <p:spPr bwMode="auto">
          <a:xfrm>
            <a:off x="2397125" y="5411788"/>
            <a:ext cx="233363" cy="1587"/>
          </a:xfrm>
          <a:custGeom>
            <a:avLst/>
            <a:gdLst>
              <a:gd name="T0" fmla="*/ 0 w 147"/>
              <a:gd name="T1" fmla="*/ 0 h 1"/>
              <a:gd name="T2" fmla="*/ 2147483646 w 147"/>
              <a:gd name="T3" fmla="*/ 0 h 1"/>
              <a:gd name="T4" fmla="*/ 0 w 147"/>
              <a:gd name="T5" fmla="*/ 0 h 1"/>
              <a:gd name="T6" fmla="*/ 0 60000 65536"/>
              <a:gd name="T7" fmla="*/ 0 60000 65536"/>
              <a:gd name="T8" fmla="*/ 0 60000 65536"/>
            </a:gdLst>
            <a:ahLst/>
            <a:cxnLst>
              <a:cxn ang="T6">
                <a:pos x="T0" y="T1"/>
              </a:cxn>
              <a:cxn ang="T7">
                <a:pos x="T2" y="T3"/>
              </a:cxn>
              <a:cxn ang="T8">
                <a:pos x="T4" y="T5"/>
              </a:cxn>
            </a:cxnLst>
            <a:rect l="0" t="0" r="r" b="b"/>
            <a:pathLst>
              <a:path w="147" h="1">
                <a:moveTo>
                  <a:pt x="0" y="0"/>
                </a:moveTo>
                <a:lnTo>
                  <a:pt x="14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Freeform 29">
            <a:extLst>
              <a:ext uri="{FF2B5EF4-FFF2-40B4-BE49-F238E27FC236}">
                <a16:creationId xmlns:a16="http://schemas.microsoft.com/office/drawing/2014/main" id="{0CCECD0E-A283-2848-B11D-F191DB263990}"/>
              </a:ext>
            </a:extLst>
          </p:cNvPr>
          <p:cNvSpPr>
            <a:spLocks/>
          </p:cNvSpPr>
          <p:nvPr/>
        </p:nvSpPr>
        <p:spPr bwMode="auto">
          <a:xfrm>
            <a:off x="2554288" y="5392738"/>
            <a:ext cx="76200" cy="38100"/>
          </a:xfrm>
          <a:custGeom>
            <a:avLst/>
            <a:gdLst>
              <a:gd name="T0" fmla="*/ 0 w 48"/>
              <a:gd name="T1" fmla="*/ 0 h 24"/>
              <a:gd name="T2" fmla="*/ 2147483646 w 48"/>
              <a:gd name="T3" fmla="*/ 2147483646 h 24"/>
              <a:gd name="T4" fmla="*/ 0 w 48"/>
              <a:gd name="T5" fmla="*/ 2147483646 h 24"/>
              <a:gd name="T6" fmla="*/ 0 60000 65536"/>
              <a:gd name="T7" fmla="*/ 0 60000 65536"/>
              <a:gd name="T8" fmla="*/ 0 60000 65536"/>
            </a:gdLst>
            <a:ahLst/>
            <a:cxnLst>
              <a:cxn ang="T6">
                <a:pos x="T0" y="T1"/>
              </a:cxn>
              <a:cxn ang="T7">
                <a:pos x="T2" y="T3"/>
              </a:cxn>
              <a:cxn ang="T8">
                <a:pos x="T4" y="T5"/>
              </a:cxn>
            </a:cxnLst>
            <a:rect l="0" t="0" r="r" b="b"/>
            <a:pathLst>
              <a:path w="48" h="24">
                <a:moveTo>
                  <a:pt x="0" y="0"/>
                </a:moveTo>
                <a:lnTo>
                  <a:pt x="47" y="12"/>
                </a:lnTo>
                <a:lnTo>
                  <a:pt x="0" y="23"/>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Freeform 30">
            <a:extLst>
              <a:ext uri="{FF2B5EF4-FFF2-40B4-BE49-F238E27FC236}">
                <a16:creationId xmlns:a16="http://schemas.microsoft.com/office/drawing/2014/main" id="{ED914CA0-8C5F-2440-AD55-729E7628BD61}"/>
              </a:ext>
            </a:extLst>
          </p:cNvPr>
          <p:cNvSpPr>
            <a:spLocks/>
          </p:cNvSpPr>
          <p:nvPr/>
        </p:nvSpPr>
        <p:spPr bwMode="auto">
          <a:xfrm>
            <a:off x="2805113" y="5200650"/>
            <a:ext cx="58737" cy="74613"/>
          </a:xfrm>
          <a:custGeom>
            <a:avLst/>
            <a:gdLst>
              <a:gd name="T0" fmla="*/ 2147483646 w 37"/>
              <a:gd name="T1" fmla="*/ 0 h 47"/>
              <a:gd name="T2" fmla="*/ 2147483646 w 37"/>
              <a:gd name="T3" fmla="*/ 2147483646 h 47"/>
              <a:gd name="T4" fmla="*/ 0 w 37"/>
              <a:gd name="T5" fmla="*/ 2147483646 h 47"/>
              <a:gd name="T6" fmla="*/ 0 60000 65536"/>
              <a:gd name="T7" fmla="*/ 0 60000 65536"/>
              <a:gd name="T8" fmla="*/ 0 60000 65536"/>
            </a:gdLst>
            <a:ahLst/>
            <a:cxnLst>
              <a:cxn ang="T6">
                <a:pos x="T0" y="T1"/>
              </a:cxn>
              <a:cxn ang="T7">
                <a:pos x="T2" y="T3"/>
              </a:cxn>
              <a:cxn ang="T8">
                <a:pos x="T4" y="T5"/>
              </a:cxn>
            </a:cxnLst>
            <a:rect l="0" t="0" r="r" b="b"/>
            <a:pathLst>
              <a:path w="37" h="47">
                <a:moveTo>
                  <a:pt x="20" y="0"/>
                </a:moveTo>
                <a:lnTo>
                  <a:pt x="36" y="46"/>
                </a:lnTo>
                <a:lnTo>
                  <a:pt x="0" y="14"/>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Freeform 31">
            <a:extLst>
              <a:ext uri="{FF2B5EF4-FFF2-40B4-BE49-F238E27FC236}">
                <a16:creationId xmlns:a16="http://schemas.microsoft.com/office/drawing/2014/main" id="{68DB2817-C1D8-9F4F-8992-5A072C41B879}"/>
              </a:ext>
            </a:extLst>
          </p:cNvPr>
          <p:cNvSpPr>
            <a:spLocks/>
          </p:cNvSpPr>
          <p:nvPr/>
        </p:nvSpPr>
        <p:spPr bwMode="auto">
          <a:xfrm>
            <a:off x="296863" y="5595938"/>
            <a:ext cx="374650" cy="509587"/>
          </a:xfrm>
          <a:custGeom>
            <a:avLst/>
            <a:gdLst>
              <a:gd name="T0" fmla="*/ 2147483646 w 236"/>
              <a:gd name="T1" fmla="*/ 0 h 321"/>
              <a:gd name="T2" fmla="*/ 0 w 236"/>
              <a:gd name="T3" fmla="*/ 2147483646 h 321"/>
              <a:gd name="T4" fmla="*/ 2147483646 w 236"/>
              <a:gd name="T5" fmla="*/ 0 h 321"/>
              <a:gd name="T6" fmla="*/ 0 60000 65536"/>
              <a:gd name="T7" fmla="*/ 0 60000 65536"/>
              <a:gd name="T8" fmla="*/ 0 60000 65536"/>
            </a:gdLst>
            <a:ahLst/>
            <a:cxnLst>
              <a:cxn ang="T6">
                <a:pos x="T0" y="T1"/>
              </a:cxn>
              <a:cxn ang="T7">
                <a:pos x="T2" y="T3"/>
              </a:cxn>
              <a:cxn ang="T8">
                <a:pos x="T4" y="T5"/>
              </a:cxn>
            </a:cxnLst>
            <a:rect l="0" t="0" r="r" b="b"/>
            <a:pathLst>
              <a:path w="236" h="321">
                <a:moveTo>
                  <a:pt x="235" y="0"/>
                </a:moveTo>
                <a:lnTo>
                  <a:pt x="0" y="320"/>
                </a:lnTo>
                <a:lnTo>
                  <a:pt x="23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Freeform 32">
            <a:extLst>
              <a:ext uri="{FF2B5EF4-FFF2-40B4-BE49-F238E27FC236}">
                <a16:creationId xmlns:a16="http://schemas.microsoft.com/office/drawing/2014/main" id="{E65CD0AF-3963-0145-A300-97A7A0638739}"/>
              </a:ext>
            </a:extLst>
          </p:cNvPr>
          <p:cNvSpPr>
            <a:spLocks/>
          </p:cNvSpPr>
          <p:nvPr/>
        </p:nvSpPr>
        <p:spPr bwMode="auto">
          <a:xfrm>
            <a:off x="296863" y="6034088"/>
            <a:ext cx="60325" cy="71437"/>
          </a:xfrm>
          <a:custGeom>
            <a:avLst/>
            <a:gdLst>
              <a:gd name="T0" fmla="*/ 2147483646 w 38"/>
              <a:gd name="T1" fmla="*/ 2147483646 h 45"/>
              <a:gd name="T2" fmla="*/ 0 w 38"/>
              <a:gd name="T3" fmla="*/ 2147483646 h 45"/>
              <a:gd name="T4" fmla="*/ 2147483646 w 38"/>
              <a:gd name="T5" fmla="*/ 0 h 45"/>
              <a:gd name="T6" fmla="*/ 0 60000 65536"/>
              <a:gd name="T7" fmla="*/ 0 60000 65536"/>
              <a:gd name="T8" fmla="*/ 0 60000 65536"/>
            </a:gdLst>
            <a:ahLst/>
            <a:cxnLst>
              <a:cxn ang="T6">
                <a:pos x="T0" y="T1"/>
              </a:cxn>
              <a:cxn ang="T7">
                <a:pos x="T2" y="T3"/>
              </a:cxn>
              <a:cxn ang="T8">
                <a:pos x="T4" y="T5"/>
              </a:cxn>
            </a:cxnLst>
            <a:rect l="0" t="0" r="r" b="b"/>
            <a:pathLst>
              <a:path w="38" h="45">
                <a:moveTo>
                  <a:pt x="37" y="14"/>
                </a:moveTo>
                <a:lnTo>
                  <a:pt x="0" y="44"/>
                </a:lnTo>
                <a:lnTo>
                  <a:pt x="18"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Freeform 33">
            <a:extLst>
              <a:ext uri="{FF2B5EF4-FFF2-40B4-BE49-F238E27FC236}">
                <a16:creationId xmlns:a16="http://schemas.microsoft.com/office/drawing/2014/main" id="{AEAFD80C-2F37-8D44-8191-7BFA23128776}"/>
              </a:ext>
            </a:extLst>
          </p:cNvPr>
          <p:cNvSpPr>
            <a:spLocks/>
          </p:cNvSpPr>
          <p:nvPr/>
        </p:nvSpPr>
        <p:spPr bwMode="auto">
          <a:xfrm>
            <a:off x="438150" y="5595938"/>
            <a:ext cx="280988" cy="509587"/>
          </a:xfrm>
          <a:custGeom>
            <a:avLst/>
            <a:gdLst>
              <a:gd name="T0" fmla="*/ 2147483646 w 177"/>
              <a:gd name="T1" fmla="*/ 0 h 321"/>
              <a:gd name="T2" fmla="*/ 0 w 177"/>
              <a:gd name="T3" fmla="*/ 2147483646 h 321"/>
              <a:gd name="T4" fmla="*/ 2147483646 w 177"/>
              <a:gd name="T5" fmla="*/ 0 h 321"/>
              <a:gd name="T6" fmla="*/ 0 60000 65536"/>
              <a:gd name="T7" fmla="*/ 0 60000 65536"/>
              <a:gd name="T8" fmla="*/ 0 60000 65536"/>
            </a:gdLst>
            <a:ahLst/>
            <a:cxnLst>
              <a:cxn ang="T6">
                <a:pos x="T0" y="T1"/>
              </a:cxn>
              <a:cxn ang="T7">
                <a:pos x="T2" y="T3"/>
              </a:cxn>
              <a:cxn ang="T8">
                <a:pos x="T4" y="T5"/>
              </a:cxn>
            </a:cxnLst>
            <a:rect l="0" t="0" r="r" b="b"/>
            <a:pathLst>
              <a:path w="177" h="321">
                <a:moveTo>
                  <a:pt x="176" y="0"/>
                </a:moveTo>
                <a:lnTo>
                  <a:pt x="0" y="320"/>
                </a:lnTo>
                <a:lnTo>
                  <a:pt x="176"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Freeform 34">
            <a:extLst>
              <a:ext uri="{FF2B5EF4-FFF2-40B4-BE49-F238E27FC236}">
                <a16:creationId xmlns:a16="http://schemas.microsoft.com/office/drawing/2014/main" id="{7C77D74F-3E1A-DF42-BB23-57F32ACD7A51}"/>
              </a:ext>
            </a:extLst>
          </p:cNvPr>
          <p:cNvSpPr>
            <a:spLocks/>
          </p:cNvSpPr>
          <p:nvPr/>
        </p:nvSpPr>
        <p:spPr bwMode="auto">
          <a:xfrm>
            <a:off x="438150" y="6030913"/>
            <a:ext cx="52388" cy="74612"/>
          </a:xfrm>
          <a:custGeom>
            <a:avLst/>
            <a:gdLst>
              <a:gd name="T0" fmla="*/ 2147483646 w 33"/>
              <a:gd name="T1" fmla="*/ 2147483646 h 47"/>
              <a:gd name="T2" fmla="*/ 0 w 33"/>
              <a:gd name="T3" fmla="*/ 2147483646 h 47"/>
              <a:gd name="T4" fmla="*/ 2147483646 w 33"/>
              <a:gd name="T5" fmla="*/ 0 h 47"/>
              <a:gd name="T6" fmla="*/ 0 60000 65536"/>
              <a:gd name="T7" fmla="*/ 0 60000 65536"/>
              <a:gd name="T8" fmla="*/ 0 60000 65536"/>
            </a:gdLst>
            <a:ahLst/>
            <a:cxnLst>
              <a:cxn ang="T6">
                <a:pos x="T0" y="T1"/>
              </a:cxn>
              <a:cxn ang="T7">
                <a:pos x="T2" y="T3"/>
              </a:cxn>
              <a:cxn ang="T8">
                <a:pos x="T4" y="T5"/>
              </a:cxn>
            </a:cxnLst>
            <a:rect l="0" t="0" r="r" b="b"/>
            <a:pathLst>
              <a:path w="33" h="47">
                <a:moveTo>
                  <a:pt x="32" y="10"/>
                </a:moveTo>
                <a:lnTo>
                  <a:pt x="0" y="46"/>
                </a:lnTo>
                <a:lnTo>
                  <a:pt x="12"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Freeform 35">
            <a:extLst>
              <a:ext uri="{FF2B5EF4-FFF2-40B4-BE49-F238E27FC236}">
                <a16:creationId xmlns:a16="http://schemas.microsoft.com/office/drawing/2014/main" id="{243399D9-183A-324D-BAC4-B2F6125FC448}"/>
              </a:ext>
            </a:extLst>
          </p:cNvPr>
          <p:cNvSpPr>
            <a:spLocks/>
          </p:cNvSpPr>
          <p:nvPr/>
        </p:nvSpPr>
        <p:spPr bwMode="auto">
          <a:xfrm>
            <a:off x="576263" y="5595938"/>
            <a:ext cx="188912" cy="509587"/>
          </a:xfrm>
          <a:custGeom>
            <a:avLst/>
            <a:gdLst>
              <a:gd name="T0" fmla="*/ 2147483646 w 119"/>
              <a:gd name="T1" fmla="*/ 0 h 321"/>
              <a:gd name="T2" fmla="*/ 0 w 119"/>
              <a:gd name="T3" fmla="*/ 2147483646 h 321"/>
              <a:gd name="T4" fmla="*/ 2147483646 w 119"/>
              <a:gd name="T5" fmla="*/ 0 h 321"/>
              <a:gd name="T6" fmla="*/ 0 60000 65536"/>
              <a:gd name="T7" fmla="*/ 0 60000 65536"/>
              <a:gd name="T8" fmla="*/ 0 60000 65536"/>
            </a:gdLst>
            <a:ahLst/>
            <a:cxnLst>
              <a:cxn ang="T6">
                <a:pos x="T0" y="T1"/>
              </a:cxn>
              <a:cxn ang="T7">
                <a:pos x="T2" y="T3"/>
              </a:cxn>
              <a:cxn ang="T8">
                <a:pos x="T4" y="T5"/>
              </a:cxn>
            </a:cxnLst>
            <a:rect l="0" t="0" r="r" b="b"/>
            <a:pathLst>
              <a:path w="119" h="321">
                <a:moveTo>
                  <a:pt x="118" y="0"/>
                </a:moveTo>
                <a:lnTo>
                  <a:pt x="0" y="320"/>
                </a:lnTo>
                <a:lnTo>
                  <a:pt x="118"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Freeform 36">
            <a:extLst>
              <a:ext uri="{FF2B5EF4-FFF2-40B4-BE49-F238E27FC236}">
                <a16:creationId xmlns:a16="http://schemas.microsoft.com/office/drawing/2014/main" id="{4C53B746-3F40-F944-8D35-71E3E4392C46}"/>
              </a:ext>
            </a:extLst>
          </p:cNvPr>
          <p:cNvSpPr>
            <a:spLocks/>
          </p:cNvSpPr>
          <p:nvPr/>
        </p:nvSpPr>
        <p:spPr bwMode="auto">
          <a:xfrm>
            <a:off x="576263" y="6029325"/>
            <a:ext cx="46037" cy="76200"/>
          </a:xfrm>
          <a:custGeom>
            <a:avLst/>
            <a:gdLst>
              <a:gd name="T0" fmla="*/ 2147483646 w 29"/>
              <a:gd name="T1" fmla="*/ 2147483646 h 48"/>
              <a:gd name="T2" fmla="*/ 0 w 29"/>
              <a:gd name="T3" fmla="*/ 2147483646 h 48"/>
              <a:gd name="T4" fmla="*/ 2147483646 w 29"/>
              <a:gd name="T5" fmla="*/ 0 h 48"/>
              <a:gd name="T6" fmla="*/ 0 60000 65536"/>
              <a:gd name="T7" fmla="*/ 0 60000 65536"/>
              <a:gd name="T8" fmla="*/ 0 60000 65536"/>
            </a:gdLst>
            <a:ahLst/>
            <a:cxnLst>
              <a:cxn ang="T6">
                <a:pos x="T0" y="T1"/>
              </a:cxn>
              <a:cxn ang="T7">
                <a:pos x="T2" y="T3"/>
              </a:cxn>
              <a:cxn ang="T8">
                <a:pos x="T4" y="T5"/>
              </a:cxn>
            </a:cxnLst>
            <a:rect l="0" t="0" r="r" b="b"/>
            <a:pathLst>
              <a:path w="29" h="48">
                <a:moveTo>
                  <a:pt x="28" y="7"/>
                </a:moveTo>
                <a:lnTo>
                  <a:pt x="0" y="47"/>
                </a:lnTo>
                <a:lnTo>
                  <a:pt x="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Freeform 37">
            <a:extLst>
              <a:ext uri="{FF2B5EF4-FFF2-40B4-BE49-F238E27FC236}">
                <a16:creationId xmlns:a16="http://schemas.microsoft.com/office/drawing/2014/main" id="{ECEDC127-A52D-0A4D-899B-FCE3F48114D8}"/>
              </a:ext>
            </a:extLst>
          </p:cNvPr>
          <p:cNvSpPr>
            <a:spLocks/>
          </p:cNvSpPr>
          <p:nvPr/>
        </p:nvSpPr>
        <p:spPr bwMode="auto">
          <a:xfrm>
            <a:off x="811213" y="5595938"/>
            <a:ext cx="47625" cy="509587"/>
          </a:xfrm>
          <a:custGeom>
            <a:avLst/>
            <a:gdLst>
              <a:gd name="T0" fmla="*/ 0 w 30"/>
              <a:gd name="T1" fmla="*/ 0 h 321"/>
              <a:gd name="T2" fmla="*/ 2147483646 w 30"/>
              <a:gd name="T3" fmla="*/ 2147483646 h 321"/>
              <a:gd name="T4" fmla="*/ 0 w 30"/>
              <a:gd name="T5" fmla="*/ 0 h 321"/>
              <a:gd name="T6" fmla="*/ 0 60000 65536"/>
              <a:gd name="T7" fmla="*/ 0 60000 65536"/>
              <a:gd name="T8" fmla="*/ 0 60000 65536"/>
            </a:gdLst>
            <a:ahLst/>
            <a:cxnLst>
              <a:cxn ang="T6">
                <a:pos x="T0" y="T1"/>
              </a:cxn>
              <a:cxn ang="T7">
                <a:pos x="T2" y="T3"/>
              </a:cxn>
              <a:cxn ang="T8">
                <a:pos x="T4" y="T5"/>
              </a:cxn>
            </a:cxnLst>
            <a:rect l="0" t="0" r="r" b="b"/>
            <a:pathLst>
              <a:path w="30" h="321">
                <a:moveTo>
                  <a:pt x="0" y="0"/>
                </a:moveTo>
                <a:lnTo>
                  <a:pt x="29"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Freeform 38">
            <a:extLst>
              <a:ext uri="{FF2B5EF4-FFF2-40B4-BE49-F238E27FC236}">
                <a16:creationId xmlns:a16="http://schemas.microsoft.com/office/drawing/2014/main" id="{F9179492-F560-5D42-80DA-B4021D8DD578}"/>
              </a:ext>
            </a:extLst>
          </p:cNvPr>
          <p:cNvSpPr>
            <a:spLocks/>
          </p:cNvSpPr>
          <p:nvPr/>
        </p:nvSpPr>
        <p:spPr bwMode="auto">
          <a:xfrm>
            <a:off x="831850" y="6029325"/>
            <a:ext cx="38100" cy="76200"/>
          </a:xfrm>
          <a:custGeom>
            <a:avLst/>
            <a:gdLst>
              <a:gd name="T0" fmla="*/ 2147483646 w 24"/>
              <a:gd name="T1" fmla="*/ 0 h 48"/>
              <a:gd name="T2" fmla="*/ 2147483646 w 24"/>
              <a:gd name="T3" fmla="*/ 2147483646 h 48"/>
              <a:gd name="T4" fmla="*/ 0 w 24"/>
              <a:gd name="T5" fmla="*/ 2147483646 h 48"/>
              <a:gd name="T6" fmla="*/ 0 60000 65536"/>
              <a:gd name="T7" fmla="*/ 0 60000 65536"/>
              <a:gd name="T8" fmla="*/ 0 60000 65536"/>
            </a:gdLst>
            <a:ahLst/>
            <a:cxnLst>
              <a:cxn ang="T6">
                <a:pos x="T0" y="T1"/>
              </a:cxn>
              <a:cxn ang="T7">
                <a:pos x="T2" y="T3"/>
              </a:cxn>
              <a:cxn ang="T8">
                <a:pos x="T4" y="T5"/>
              </a:cxn>
            </a:cxnLst>
            <a:rect l="0" t="0" r="r" b="b"/>
            <a:pathLst>
              <a:path w="24" h="48">
                <a:moveTo>
                  <a:pt x="23" y="0"/>
                </a:moveTo>
                <a:lnTo>
                  <a:pt x="16" y="47"/>
                </a:lnTo>
                <a:lnTo>
                  <a:pt x="0" y="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5" name="Freeform 39">
            <a:extLst>
              <a:ext uri="{FF2B5EF4-FFF2-40B4-BE49-F238E27FC236}">
                <a16:creationId xmlns:a16="http://schemas.microsoft.com/office/drawing/2014/main" id="{B6754678-CB54-B84B-8E6B-7D474B85E580}"/>
              </a:ext>
            </a:extLst>
          </p:cNvPr>
          <p:cNvSpPr>
            <a:spLocks/>
          </p:cNvSpPr>
          <p:nvPr/>
        </p:nvSpPr>
        <p:spPr bwMode="auto">
          <a:xfrm>
            <a:off x="1417638" y="5595938"/>
            <a:ext cx="1587" cy="509587"/>
          </a:xfrm>
          <a:custGeom>
            <a:avLst/>
            <a:gdLst>
              <a:gd name="T0" fmla="*/ 0 w 1"/>
              <a:gd name="T1" fmla="*/ 0 h 321"/>
              <a:gd name="T2" fmla="*/ 0 w 1"/>
              <a:gd name="T3" fmla="*/ 2147483646 h 321"/>
              <a:gd name="T4" fmla="*/ 0 w 1"/>
              <a:gd name="T5" fmla="*/ 0 h 321"/>
              <a:gd name="T6" fmla="*/ 0 60000 65536"/>
              <a:gd name="T7" fmla="*/ 0 60000 65536"/>
              <a:gd name="T8" fmla="*/ 0 60000 65536"/>
            </a:gdLst>
            <a:ahLst/>
            <a:cxnLst>
              <a:cxn ang="T6">
                <a:pos x="T0" y="T1"/>
              </a:cxn>
              <a:cxn ang="T7">
                <a:pos x="T2" y="T3"/>
              </a:cxn>
              <a:cxn ang="T8">
                <a:pos x="T4" y="T5"/>
              </a:cxn>
            </a:cxnLst>
            <a:rect l="0" t="0" r="r" b="b"/>
            <a:pathLst>
              <a:path w="1" h="321">
                <a:moveTo>
                  <a:pt x="0" y="0"/>
                </a:moveTo>
                <a:lnTo>
                  <a:pt x="0"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6" name="Freeform 40">
            <a:extLst>
              <a:ext uri="{FF2B5EF4-FFF2-40B4-BE49-F238E27FC236}">
                <a16:creationId xmlns:a16="http://schemas.microsoft.com/office/drawing/2014/main" id="{3CA01520-3A78-8744-85D3-2425F7B25143}"/>
              </a:ext>
            </a:extLst>
          </p:cNvPr>
          <p:cNvSpPr>
            <a:spLocks/>
          </p:cNvSpPr>
          <p:nvPr/>
        </p:nvSpPr>
        <p:spPr bwMode="auto">
          <a:xfrm>
            <a:off x="1398588" y="6030913"/>
            <a:ext cx="38100" cy="74612"/>
          </a:xfrm>
          <a:custGeom>
            <a:avLst/>
            <a:gdLst>
              <a:gd name="T0" fmla="*/ 2147483646 w 24"/>
              <a:gd name="T1" fmla="*/ 0 h 47"/>
              <a:gd name="T2" fmla="*/ 2147483646 w 24"/>
              <a:gd name="T3" fmla="*/ 2147483646 h 47"/>
              <a:gd name="T4" fmla="*/ 0 w 24"/>
              <a:gd name="T5" fmla="*/ 0 h 47"/>
              <a:gd name="T6" fmla="*/ 0 60000 65536"/>
              <a:gd name="T7" fmla="*/ 0 60000 65536"/>
              <a:gd name="T8" fmla="*/ 0 60000 65536"/>
            </a:gdLst>
            <a:ahLst/>
            <a:cxnLst>
              <a:cxn ang="T6">
                <a:pos x="T0" y="T1"/>
              </a:cxn>
              <a:cxn ang="T7">
                <a:pos x="T2" y="T3"/>
              </a:cxn>
              <a:cxn ang="T8">
                <a:pos x="T4" y="T5"/>
              </a:cxn>
            </a:cxnLst>
            <a:rect l="0" t="0" r="r" b="b"/>
            <a:pathLst>
              <a:path w="24" h="47">
                <a:moveTo>
                  <a:pt x="23" y="0"/>
                </a:moveTo>
                <a:lnTo>
                  <a:pt x="12" y="46"/>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7" name="Freeform 41">
            <a:extLst>
              <a:ext uri="{FF2B5EF4-FFF2-40B4-BE49-F238E27FC236}">
                <a16:creationId xmlns:a16="http://schemas.microsoft.com/office/drawing/2014/main" id="{1DE1DDDC-E931-1E48-80C0-8A5E83CC840C}"/>
              </a:ext>
            </a:extLst>
          </p:cNvPr>
          <p:cNvSpPr>
            <a:spLocks/>
          </p:cNvSpPr>
          <p:nvPr/>
        </p:nvSpPr>
        <p:spPr bwMode="auto">
          <a:xfrm>
            <a:off x="1462088" y="5595938"/>
            <a:ext cx="49212" cy="509587"/>
          </a:xfrm>
          <a:custGeom>
            <a:avLst/>
            <a:gdLst>
              <a:gd name="T0" fmla="*/ 0 w 31"/>
              <a:gd name="T1" fmla="*/ 0 h 321"/>
              <a:gd name="T2" fmla="*/ 2147483646 w 31"/>
              <a:gd name="T3" fmla="*/ 2147483646 h 321"/>
              <a:gd name="T4" fmla="*/ 0 w 31"/>
              <a:gd name="T5" fmla="*/ 0 h 321"/>
              <a:gd name="T6" fmla="*/ 0 60000 65536"/>
              <a:gd name="T7" fmla="*/ 0 60000 65536"/>
              <a:gd name="T8" fmla="*/ 0 60000 65536"/>
            </a:gdLst>
            <a:ahLst/>
            <a:cxnLst>
              <a:cxn ang="T6">
                <a:pos x="T0" y="T1"/>
              </a:cxn>
              <a:cxn ang="T7">
                <a:pos x="T2" y="T3"/>
              </a:cxn>
              <a:cxn ang="T8">
                <a:pos x="T4" y="T5"/>
              </a:cxn>
            </a:cxnLst>
            <a:rect l="0" t="0" r="r" b="b"/>
            <a:pathLst>
              <a:path w="31" h="321">
                <a:moveTo>
                  <a:pt x="0" y="0"/>
                </a:moveTo>
                <a:lnTo>
                  <a:pt x="30"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Freeform 42">
            <a:extLst>
              <a:ext uri="{FF2B5EF4-FFF2-40B4-BE49-F238E27FC236}">
                <a16:creationId xmlns:a16="http://schemas.microsoft.com/office/drawing/2014/main" id="{D79E8FD3-54BE-074C-8462-ECB58EA346E0}"/>
              </a:ext>
            </a:extLst>
          </p:cNvPr>
          <p:cNvSpPr>
            <a:spLocks/>
          </p:cNvSpPr>
          <p:nvPr/>
        </p:nvSpPr>
        <p:spPr bwMode="auto">
          <a:xfrm>
            <a:off x="1484313" y="6029325"/>
            <a:ext cx="39687" cy="76200"/>
          </a:xfrm>
          <a:custGeom>
            <a:avLst/>
            <a:gdLst>
              <a:gd name="T0" fmla="*/ 2147483646 w 25"/>
              <a:gd name="T1" fmla="*/ 0 h 48"/>
              <a:gd name="T2" fmla="*/ 2147483646 w 25"/>
              <a:gd name="T3" fmla="*/ 2147483646 h 48"/>
              <a:gd name="T4" fmla="*/ 0 w 25"/>
              <a:gd name="T5" fmla="*/ 2147483646 h 48"/>
              <a:gd name="T6" fmla="*/ 0 60000 65536"/>
              <a:gd name="T7" fmla="*/ 0 60000 65536"/>
              <a:gd name="T8" fmla="*/ 0 60000 65536"/>
            </a:gdLst>
            <a:ahLst/>
            <a:cxnLst>
              <a:cxn ang="T6">
                <a:pos x="T0" y="T1"/>
              </a:cxn>
              <a:cxn ang="T7">
                <a:pos x="T2" y="T3"/>
              </a:cxn>
              <a:cxn ang="T8">
                <a:pos x="T4" y="T5"/>
              </a:cxn>
            </a:cxnLst>
            <a:rect l="0" t="0" r="r" b="b"/>
            <a:pathLst>
              <a:path w="25" h="48">
                <a:moveTo>
                  <a:pt x="24" y="0"/>
                </a:moveTo>
                <a:lnTo>
                  <a:pt x="16" y="47"/>
                </a:lnTo>
                <a:lnTo>
                  <a:pt x="0" y="2"/>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9" name="Freeform 43">
            <a:extLst>
              <a:ext uri="{FF2B5EF4-FFF2-40B4-BE49-F238E27FC236}">
                <a16:creationId xmlns:a16="http://schemas.microsoft.com/office/drawing/2014/main" id="{9C4581C6-DACA-F34B-944C-C9A8C3F5EBFC}"/>
              </a:ext>
            </a:extLst>
          </p:cNvPr>
          <p:cNvSpPr>
            <a:spLocks/>
          </p:cNvSpPr>
          <p:nvPr/>
        </p:nvSpPr>
        <p:spPr bwMode="auto">
          <a:xfrm>
            <a:off x="1509713" y="5595938"/>
            <a:ext cx="93662" cy="509587"/>
          </a:xfrm>
          <a:custGeom>
            <a:avLst/>
            <a:gdLst>
              <a:gd name="T0" fmla="*/ 0 w 59"/>
              <a:gd name="T1" fmla="*/ 0 h 321"/>
              <a:gd name="T2" fmla="*/ 2147483646 w 59"/>
              <a:gd name="T3" fmla="*/ 2147483646 h 321"/>
              <a:gd name="T4" fmla="*/ 0 w 59"/>
              <a:gd name="T5" fmla="*/ 0 h 321"/>
              <a:gd name="T6" fmla="*/ 0 60000 65536"/>
              <a:gd name="T7" fmla="*/ 0 60000 65536"/>
              <a:gd name="T8" fmla="*/ 0 60000 65536"/>
            </a:gdLst>
            <a:ahLst/>
            <a:cxnLst>
              <a:cxn ang="T6">
                <a:pos x="T0" y="T1"/>
              </a:cxn>
              <a:cxn ang="T7">
                <a:pos x="T2" y="T3"/>
              </a:cxn>
              <a:cxn ang="T8">
                <a:pos x="T4" y="T5"/>
              </a:cxn>
            </a:cxnLst>
            <a:rect l="0" t="0" r="r" b="b"/>
            <a:pathLst>
              <a:path w="59" h="321">
                <a:moveTo>
                  <a:pt x="0" y="0"/>
                </a:moveTo>
                <a:lnTo>
                  <a:pt x="58"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0" name="Freeform 44">
            <a:extLst>
              <a:ext uri="{FF2B5EF4-FFF2-40B4-BE49-F238E27FC236}">
                <a16:creationId xmlns:a16="http://schemas.microsoft.com/office/drawing/2014/main" id="{75BE7FF0-5B7F-D04B-A42B-EA2298F6BCEB}"/>
              </a:ext>
            </a:extLst>
          </p:cNvPr>
          <p:cNvSpPr>
            <a:spLocks/>
          </p:cNvSpPr>
          <p:nvPr/>
        </p:nvSpPr>
        <p:spPr bwMode="auto">
          <a:xfrm>
            <a:off x="1571625" y="6027738"/>
            <a:ext cx="38100" cy="77787"/>
          </a:xfrm>
          <a:custGeom>
            <a:avLst/>
            <a:gdLst>
              <a:gd name="T0" fmla="*/ 2147483646 w 24"/>
              <a:gd name="T1" fmla="*/ 0 h 49"/>
              <a:gd name="T2" fmla="*/ 2147483646 w 24"/>
              <a:gd name="T3" fmla="*/ 2147483646 h 49"/>
              <a:gd name="T4" fmla="*/ 0 w 24"/>
              <a:gd name="T5" fmla="*/ 2147483646 h 49"/>
              <a:gd name="T6" fmla="*/ 0 60000 65536"/>
              <a:gd name="T7" fmla="*/ 0 60000 65536"/>
              <a:gd name="T8" fmla="*/ 0 60000 65536"/>
            </a:gdLst>
            <a:ahLst/>
            <a:cxnLst>
              <a:cxn ang="T6">
                <a:pos x="T0" y="T1"/>
              </a:cxn>
              <a:cxn ang="T7">
                <a:pos x="T2" y="T3"/>
              </a:cxn>
              <a:cxn ang="T8">
                <a:pos x="T4" y="T5"/>
              </a:cxn>
            </a:cxnLst>
            <a:rect l="0" t="0" r="r" b="b"/>
            <a:pathLst>
              <a:path w="24" h="49">
                <a:moveTo>
                  <a:pt x="23" y="0"/>
                </a:moveTo>
                <a:lnTo>
                  <a:pt x="19" y="48"/>
                </a:lnTo>
                <a:lnTo>
                  <a:pt x="0" y="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Freeform 45">
            <a:extLst>
              <a:ext uri="{FF2B5EF4-FFF2-40B4-BE49-F238E27FC236}">
                <a16:creationId xmlns:a16="http://schemas.microsoft.com/office/drawing/2014/main" id="{26BAE102-8D62-874E-BA0A-961288640E6A}"/>
              </a:ext>
            </a:extLst>
          </p:cNvPr>
          <p:cNvSpPr>
            <a:spLocks/>
          </p:cNvSpPr>
          <p:nvPr/>
        </p:nvSpPr>
        <p:spPr bwMode="auto">
          <a:xfrm>
            <a:off x="1555750" y="5595938"/>
            <a:ext cx="141288" cy="509587"/>
          </a:xfrm>
          <a:custGeom>
            <a:avLst/>
            <a:gdLst>
              <a:gd name="T0" fmla="*/ 0 w 89"/>
              <a:gd name="T1" fmla="*/ 0 h 321"/>
              <a:gd name="T2" fmla="*/ 2147483646 w 89"/>
              <a:gd name="T3" fmla="*/ 2147483646 h 321"/>
              <a:gd name="T4" fmla="*/ 0 w 89"/>
              <a:gd name="T5" fmla="*/ 0 h 321"/>
              <a:gd name="T6" fmla="*/ 0 60000 65536"/>
              <a:gd name="T7" fmla="*/ 0 60000 65536"/>
              <a:gd name="T8" fmla="*/ 0 60000 65536"/>
            </a:gdLst>
            <a:ahLst/>
            <a:cxnLst>
              <a:cxn ang="T6">
                <a:pos x="T0" y="T1"/>
              </a:cxn>
              <a:cxn ang="T7">
                <a:pos x="T2" y="T3"/>
              </a:cxn>
              <a:cxn ang="T8">
                <a:pos x="T4" y="T5"/>
              </a:cxn>
            </a:cxnLst>
            <a:rect l="0" t="0" r="r" b="b"/>
            <a:pathLst>
              <a:path w="89" h="321">
                <a:moveTo>
                  <a:pt x="0" y="0"/>
                </a:moveTo>
                <a:lnTo>
                  <a:pt x="88"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Freeform 46">
            <a:extLst>
              <a:ext uri="{FF2B5EF4-FFF2-40B4-BE49-F238E27FC236}">
                <a16:creationId xmlns:a16="http://schemas.microsoft.com/office/drawing/2014/main" id="{94BD178F-D92D-1046-B3FD-4E51408951F2}"/>
              </a:ext>
            </a:extLst>
          </p:cNvPr>
          <p:cNvSpPr>
            <a:spLocks/>
          </p:cNvSpPr>
          <p:nvPr/>
        </p:nvSpPr>
        <p:spPr bwMode="auto">
          <a:xfrm>
            <a:off x="1657350" y="6027738"/>
            <a:ext cx="39688" cy="77787"/>
          </a:xfrm>
          <a:custGeom>
            <a:avLst/>
            <a:gdLst>
              <a:gd name="T0" fmla="*/ 2147483646 w 25"/>
              <a:gd name="T1" fmla="*/ 0 h 49"/>
              <a:gd name="T2" fmla="*/ 2147483646 w 25"/>
              <a:gd name="T3" fmla="*/ 2147483646 h 49"/>
              <a:gd name="T4" fmla="*/ 0 w 25"/>
              <a:gd name="T5" fmla="*/ 2147483646 h 49"/>
              <a:gd name="T6" fmla="*/ 0 60000 65536"/>
              <a:gd name="T7" fmla="*/ 0 60000 65536"/>
              <a:gd name="T8" fmla="*/ 0 60000 65536"/>
            </a:gdLst>
            <a:ahLst/>
            <a:cxnLst>
              <a:cxn ang="T6">
                <a:pos x="T0" y="T1"/>
              </a:cxn>
              <a:cxn ang="T7">
                <a:pos x="T2" y="T3"/>
              </a:cxn>
              <a:cxn ang="T8">
                <a:pos x="T4" y="T5"/>
              </a:cxn>
            </a:cxnLst>
            <a:rect l="0" t="0" r="r" b="b"/>
            <a:pathLst>
              <a:path w="25" h="49">
                <a:moveTo>
                  <a:pt x="23" y="0"/>
                </a:moveTo>
                <a:lnTo>
                  <a:pt x="24" y="48"/>
                </a:lnTo>
                <a:lnTo>
                  <a:pt x="0" y="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Freeform 47">
            <a:extLst>
              <a:ext uri="{FF2B5EF4-FFF2-40B4-BE49-F238E27FC236}">
                <a16:creationId xmlns:a16="http://schemas.microsoft.com/office/drawing/2014/main" id="{6D73D33A-2545-2942-9D4F-DA53AA9A5B00}"/>
              </a:ext>
            </a:extLst>
          </p:cNvPr>
          <p:cNvSpPr>
            <a:spLocks/>
          </p:cNvSpPr>
          <p:nvPr/>
        </p:nvSpPr>
        <p:spPr bwMode="auto">
          <a:xfrm>
            <a:off x="2674938" y="5595938"/>
            <a:ext cx="468312" cy="509587"/>
          </a:xfrm>
          <a:custGeom>
            <a:avLst/>
            <a:gdLst>
              <a:gd name="T0" fmla="*/ 0 w 295"/>
              <a:gd name="T1" fmla="*/ 0 h 321"/>
              <a:gd name="T2" fmla="*/ 2147483646 w 295"/>
              <a:gd name="T3" fmla="*/ 2147483646 h 321"/>
              <a:gd name="T4" fmla="*/ 0 w 295"/>
              <a:gd name="T5" fmla="*/ 0 h 321"/>
              <a:gd name="T6" fmla="*/ 0 60000 65536"/>
              <a:gd name="T7" fmla="*/ 0 60000 65536"/>
              <a:gd name="T8" fmla="*/ 0 60000 65536"/>
            </a:gdLst>
            <a:ahLst/>
            <a:cxnLst>
              <a:cxn ang="T6">
                <a:pos x="T0" y="T1"/>
              </a:cxn>
              <a:cxn ang="T7">
                <a:pos x="T2" y="T3"/>
              </a:cxn>
              <a:cxn ang="T8">
                <a:pos x="T4" y="T5"/>
              </a:cxn>
            </a:cxnLst>
            <a:rect l="0" t="0" r="r" b="b"/>
            <a:pathLst>
              <a:path w="295" h="321">
                <a:moveTo>
                  <a:pt x="0" y="0"/>
                </a:moveTo>
                <a:lnTo>
                  <a:pt x="294"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Freeform 48">
            <a:extLst>
              <a:ext uri="{FF2B5EF4-FFF2-40B4-BE49-F238E27FC236}">
                <a16:creationId xmlns:a16="http://schemas.microsoft.com/office/drawing/2014/main" id="{4AA1EF68-3113-E649-94FF-646D906C7E25}"/>
              </a:ext>
            </a:extLst>
          </p:cNvPr>
          <p:cNvSpPr>
            <a:spLocks/>
          </p:cNvSpPr>
          <p:nvPr/>
        </p:nvSpPr>
        <p:spPr bwMode="auto">
          <a:xfrm>
            <a:off x="3076575" y="6037263"/>
            <a:ext cx="66675" cy="68262"/>
          </a:xfrm>
          <a:custGeom>
            <a:avLst/>
            <a:gdLst>
              <a:gd name="T0" fmla="*/ 2147483646 w 42"/>
              <a:gd name="T1" fmla="*/ 0 h 43"/>
              <a:gd name="T2" fmla="*/ 2147483646 w 42"/>
              <a:gd name="T3" fmla="*/ 2147483646 h 43"/>
              <a:gd name="T4" fmla="*/ 0 w 42"/>
              <a:gd name="T5" fmla="*/ 2147483646 h 43"/>
              <a:gd name="T6" fmla="*/ 0 60000 65536"/>
              <a:gd name="T7" fmla="*/ 0 60000 65536"/>
              <a:gd name="T8" fmla="*/ 0 60000 65536"/>
            </a:gdLst>
            <a:ahLst/>
            <a:cxnLst>
              <a:cxn ang="T6">
                <a:pos x="T0" y="T1"/>
              </a:cxn>
              <a:cxn ang="T7">
                <a:pos x="T2" y="T3"/>
              </a:cxn>
              <a:cxn ang="T8">
                <a:pos x="T4" y="T5"/>
              </a:cxn>
            </a:cxnLst>
            <a:rect l="0" t="0" r="r" b="b"/>
            <a:pathLst>
              <a:path w="42" h="43">
                <a:moveTo>
                  <a:pt x="17" y="0"/>
                </a:moveTo>
                <a:lnTo>
                  <a:pt x="41" y="42"/>
                </a:lnTo>
                <a:lnTo>
                  <a:pt x="0" y="1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Freeform 49">
            <a:extLst>
              <a:ext uri="{FF2B5EF4-FFF2-40B4-BE49-F238E27FC236}">
                <a16:creationId xmlns:a16="http://schemas.microsoft.com/office/drawing/2014/main" id="{BB9D4245-6435-8D4D-997A-EB34D5DB65B5}"/>
              </a:ext>
            </a:extLst>
          </p:cNvPr>
          <p:cNvSpPr>
            <a:spLocks/>
          </p:cNvSpPr>
          <p:nvPr/>
        </p:nvSpPr>
        <p:spPr bwMode="auto">
          <a:xfrm>
            <a:off x="2768600" y="5595938"/>
            <a:ext cx="514350" cy="509587"/>
          </a:xfrm>
          <a:custGeom>
            <a:avLst/>
            <a:gdLst>
              <a:gd name="T0" fmla="*/ 0 w 324"/>
              <a:gd name="T1" fmla="*/ 0 h 321"/>
              <a:gd name="T2" fmla="*/ 2147483646 w 324"/>
              <a:gd name="T3" fmla="*/ 2147483646 h 321"/>
              <a:gd name="T4" fmla="*/ 0 w 324"/>
              <a:gd name="T5" fmla="*/ 0 h 321"/>
              <a:gd name="T6" fmla="*/ 0 60000 65536"/>
              <a:gd name="T7" fmla="*/ 0 60000 65536"/>
              <a:gd name="T8" fmla="*/ 0 60000 65536"/>
            </a:gdLst>
            <a:ahLst/>
            <a:cxnLst>
              <a:cxn ang="T6">
                <a:pos x="T0" y="T1"/>
              </a:cxn>
              <a:cxn ang="T7">
                <a:pos x="T2" y="T3"/>
              </a:cxn>
              <a:cxn ang="T8">
                <a:pos x="T4" y="T5"/>
              </a:cxn>
            </a:cxnLst>
            <a:rect l="0" t="0" r="r" b="b"/>
            <a:pathLst>
              <a:path w="324" h="321">
                <a:moveTo>
                  <a:pt x="0" y="0"/>
                </a:moveTo>
                <a:lnTo>
                  <a:pt x="323"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Freeform 50">
            <a:extLst>
              <a:ext uri="{FF2B5EF4-FFF2-40B4-BE49-F238E27FC236}">
                <a16:creationId xmlns:a16="http://schemas.microsoft.com/office/drawing/2014/main" id="{66255354-01F1-B14D-8507-124D79DBF689}"/>
              </a:ext>
            </a:extLst>
          </p:cNvPr>
          <p:cNvSpPr>
            <a:spLocks/>
          </p:cNvSpPr>
          <p:nvPr/>
        </p:nvSpPr>
        <p:spPr bwMode="auto">
          <a:xfrm>
            <a:off x="3214688" y="6038850"/>
            <a:ext cx="68262" cy="66675"/>
          </a:xfrm>
          <a:custGeom>
            <a:avLst/>
            <a:gdLst>
              <a:gd name="T0" fmla="*/ 2147483646 w 43"/>
              <a:gd name="T1" fmla="*/ 0 h 42"/>
              <a:gd name="T2" fmla="*/ 2147483646 w 43"/>
              <a:gd name="T3" fmla="*/ 2147483646 h 42"/>
              <a:gd name="T4" fmla="*/ 0 w 43"/>
              <a:gd name="T5" fmla="*/ 2147483646 h 42"/>
              <a:gd name="T6" fmla="*/ 0 60000 65536"/>
              <a:gd name="T7" fmla="*/ 0 60000 65536"/>
              <a:gd name="T8" fmla="*/ 0 60000 65536"/>
            </a:gdLst>
            <a:ahLst/>
            <a:cxnLst>
              <a:cxn ang="T6">
                <a:pos x="T0" y="T1"/>
              </a:cxn>
              <a:cxn ang="T7">
                <a:pos x="T2" y="T3"/>
              </a:cxn>
              <a:cxn ang="T8">
                <a:pos x="T4" y="T5"/>
              </a:cxn>
            </a:cxnLst>
            <a:rect l="0" t="0" r="r" b="b"/>
            <a:pathLst>
              <a:path w="43" h="42">
                <a:moveTo>
                  <a:pt x="17" y="0"/>
                </a:moveTo>
                <a:lnTo>
                  <a:pt x="42" y="41"/>
                </a:lnTo>
                <a:lnTo>
                  <a:pt x="0" y="16"/>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7" name="Freeform 51">
            <a:extLst>
              <a:ext uri="{FF2B5EF4-FFF2-40B4-BE49-F238E27FC236}">
                <a16:creationId xmlns:a16="http://schemas.microsoft.com/office/drawing/2014/main" id="{CED3116B-CDC9-C647-B8A5-2365517FE127}"/>
              </a:ext>
            </a:extLst>
          </p:cNvPr>
          <p:cNvSpPr>
            <a:spLocks/>
          </p:cNvSpPr>
          <p:nvPr/>
        </p:nvSpPr>
        <p:spPr bwMode="auto">
          <a:xfrm>
            <a:off x="2909888" y="5595938"/>
            <a:ext cx="558800" cy="509587"/>
          </a:xfrm>
          <a:custGeom>
            <a:avLst/>
            <a:gdLst>
              <a:gd name="T0" fmla="*/ 0 w 352"/>
              <a:gd name="T1" fmla="*/ 0 h 321"/>
              <a:gd name="T2" fmla="*/ 2147483646 w 352"/>
              <a:gd name="T3" fmla="*/ 2147483646 h 321"/>
              <a:gd name="T4" fmla="*/ 0 w 352"/>
              <a:gd name="T5" fmla="*/ 0 h 321"/>
              <a:gd name="T6" fmla="*/ 0 60000 65536"/>
              <a:gd name="T7" fmla="*/ 0 60000 65536"/>
              <a:gd name="T8" fmla="*/ 0 60000 65536"/>
            </a:gdLst>
            <a:ahLst/>
            <a:cxnLst>
              <a:cxn ang="T6">
                <a:pos x="T0" y="T1"/>
              </a:cxn>
              <a:cxn ang="T7">
                <a:pos x="T2" y="T3"/>
              </a:cxn>
              <a:cxn ang="T8">
                <a:pos x="T4" y="T5"/>
              </a:cxn>
            </a:cxnLst>
            <a:rect l="0" t="0" r="r" b="b"/>
            <a:pathLst>
              <a:path w="352" h="321">
                <a:moveTo>
                  <a:pt x="0" y="0"/>
                </a:moveTo>
                <a:lnTo>
                  <a:pt x="351"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8" name="Freeform 52">
            <a:extLst>
              <a:ext uri="{FF2B5EF4-FFF2-40B4-BE49-F238E27FC236}">
                <a16:creationId xmlns:a16="http://schemas.microsoft.com/office/drawing/2014/main" id="{79091892-2A56-B24C-9B72-84F0DAA3D6A5}"/>
              </a:ext>
            </a:extLst>
          </p:cNvPr>
          <p:cNvSpPr>
            <a:spLocks/>
          </p:cNvSpPr>
          <p:nvPr/>
        </p:nvSpPr>
        <p:spPr bwMode="auto">
          <a:xfrm>
            <a:off x="3400425" y="6040438"/>
            <a:ext cx="68263" cy="65087"/>
          </a:xfrm>
          <a:custGeom>
            <a:avLst/>
            <a:gdLst>
              <a:gd name="T0" fmla="*/ 2147483646 w 43"/>
              <a:gd name="T1" fmla="*/ 0 h 41"/>
              <a:gd name="T2" fmla="*/ 2147483646 w 43"/>
              <a:gd name="T3" fmla="*/ 2147483646 h 41"/>
              <a:gd name="T4" fmla="*/ 0 w 43"/>
              <a:gd name="T5" fmla="*/ 2147483646 h 41"/>
              <a:gd name="T6" fmla="*/ 0 60000 65536"/>
              <a:gd name="T7" fmla="*/ 0 60000 65536"/>
              <a:gd name="T8" fmla="*/ 0 60000 65536"/>
            </a:gdLst>
            <a:ahLst/>
            <a:cxnLst>
              <a:cxn ang="T6">
                <a:pos x="T0" y="T1"/>
              </a:cxn>
              <a:cxn ang="T7">
                <a:pos x="T2" y="T3"/>
              </a:cxn>
              <a:cxn ang="T8">
                <a:pos x="T4" y="T5"/>
              </a:cxn>
            </a:cxnLst>
            <a:rect l="0" t="0" r="r" b="b"/>
            <a:pathLst>
              <a:path w="43" h="41">
                <a:moveTo>
                  <a:pt x="16" y="0"/>
                </a:moveTo>
                <a:lnTo>
                  <a:pt x="42" y="40"/>
                </a:lnTo>
                <a:lnTo>
                  <a:pt x="0" y="17"/>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9" name="Freeform 53">
            <a:extLst>
              <a:ext uri="{FF2B5EF4-FFF2-40B4-BE49-F238E27FC236}">
                <a16:creationId xmlns:a16="http://schemas.microsoft.com/office/drawing/2014/main" id="{6C795E9E-4665-9E4C-B051-524E50A037A2}"/>
              </a:ext>
            </a:extLst>
          </p:cNvPr>
          <p:cNvSpPr>
            <a:spLocks/>
          </p:cNvSpPr>
          <p:nvPr/>
        </p:nvSpPr>
        <p:spPr bwMode="auto">
          <a:xfrm>
            <a:off x="3048000" y="5595938"/>
            <a:ext cx="608013" cy="509587"/>
          </a:xfrm>
          <a:custGeom>
            <a:avLst/>
            <a:gdLst>
              <a:gd name="T0" fmla="*/ 0 w 383"/>
              <a:gd name="T1" fmla="*/ 0 h 321"/>
              <a:gd name="T2" fmla="*/ 2147483646 w 383"/>
              <a:gd name="T3" fmla="*/ 2147483646 h 321"/>
              <a:gd name="T4" fmla="*/ 0 w 383"/>
              <a:gd name="T5" fmla="*/ 0 h 321"/>
              <a:gd name="T6" fmla="*/ 0 60000 65536"/>
              <a:gd name="T7" fmla="*/ 0 60000 65536"/>
              <a:gd name="T8" fmla="*/ 0 60000 65536"/>
            </a:gdLst>
            <a:ahLst/>
            <a:cxnLst>
              <a:cxn ang="T6">
                <a:pos x="T0" y="T1"/>
              </a:cxn>
              <a:cxn ang="T7">
                <a:pos x="T2" y="T3"/>
              </a:cxn>
              <a:cxn ang="T8">
                <a:pos x="T4" y="T5"/>
              </a:cxn>
            </a:cxnLst>
            <a:rect l="0" t="0" r="r" b="b"/>
            <a:pathLst>
              <a:path w="383" h="321">
                <a:moveTo>
                  <a:pt x="0" y="0"/>
                </a:moveTo>
                <a:lnTo>
                  <a:pt x="382" y="32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0" name="Freeform 54">
            <a:extLst>
              <a:ext uri="{FF2B5EF4-FFF2-40B4-BE49-F238E27FC236}">
                <a16:creationId xmlns:a16="http://schemas.microsoft.com/office/drawing/2014/main" id="{9E1A3655-51B8-6245-B983-5D7BF28B1398}"/>
              </a:ext>
            </a:extLst>
          </p:cNvPr>
          <p:cNvSpPr>
            <a:spLocks/>
          </p:cNvSpPr>
          <p:nvPr/>
        </p:nvSpPr>
        <p:spPr bwMode="auto">
          <a:xfrm>
            <a:off x="3586163" y="6042025"/>
            <a:ext cx="69850" cy="63500"/>
          </a:xfrm>
          <a:custGeom>
            <a:avLst/>
            <a:gdLst>
              <a:gd name="T0" fmla="*/ 2147483646 w 44"/>
              <a:gd name="T1" fmla="*/ 0 h 40"/>
              <a:gd name="T2" fmla="*/ 2147483646 w 44"/>
              <a:gd name="T3" fmla="*/ 2147483646 h 40"/>
              <a:gd name="T4" fmla="*/ 0 w 44"/>
              <a:gd name="T5" fmla="*/ 2147483646 h 40"/>
              <a:gd name="T6" fmla="*/ 0 60000 65536"/>
              <a:gd name="T7" fmla="*/ 0 60000 65536"/>
              <a:gd name="T8" fmla="*/ 0 60000 65536"/>
            </a:gdLst>
            <a:ahLst/>
            <a:cxnLst>
              <a:cxn ang="T6">
                <a:pos x="T0" y="T1"/>
              </a:cxn>
              <a:cxn ang="T7">
                <a:pos x="T2" y="T3"/>
              </a:cxn>
              <a:cxn ang="T8">
                <a:pos x="T4" y="T5"/>
              </a:cxn>
            </a:cxnLst>
            <a:rect l="0" t="0" r="r" b="b"/>
            <a:pathLst>
              <a:path w="44" h="40">
                <a:moveTo>
                  <a:pt x="15" y="0"/>
                </a:moveTo>
                <a:lnTo>
                  <a:pt x="43" y="39"/>
                </a:lnTo>
                <a:lnTo>
                  <a:pt x="0" y="18"/>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Rectangle 55">
            <a:extLst>
              <a:ext uri="{FF2B5EF4-FFF2-40B4-BE49-F238E27FC236}">
                <a16:creationId xmlns:a16="http://schemas.microsoft.com/office/drawing/2014/main" id="{233FCAF7-1878-5946-8012-A4E93DE4A2B5}"/>
              </a:ext>
            </a:extLst>
          </p:cNvPr>
          <p:cNvSpPr>
            <a:spLocks noChangeArrowheads="1"/>
          </p:cNvSpPr>
          <p:nvPr/>
        </p:nvSpPr>
        <p:spPr bwMode="auto">
          <a:xfrm>
            <a:off x="3238500" y="4071938"/>
            <a:ext cx="112077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rgbClr val="000000"/>
                </a:solidFill>
                <a:latin typeface="Arial" panose="020B0604020202020204" pitchFamily="34" charset="0"/>
              </a:rPr>
              <a:t>Index entries</a:t>
            </a:r>
          </a:p>
        </p:txBody>
      </p:sp>
      <p:sp>
        <p:nvSpPr>
          <p:cNvPr id="50232" name="Rectangle 56">
            <a:extLst>
              <a:ext uri="{FF2B5EF4-FFF2-40B4-BE49-F238E27FC236}">
                <a16:creationId xmlns:a16="http://schemas.microsoft.com/office/drawing/2014/main" id="{D5DB080D-66A2-BD44-BB47-D5D130CBDBB2}"/>
              </a:ext>
            </a:extLst>
          </p:cNvPr>
          <p:cNvSpPr>
            <a:spLocks noChangeArrowheads="1"/>
          </p:cNvSpPr>
          <p:nvPr/>
        </p:nvSpPr>
        <p:spPr bwMode="auto">
          <a:xfrm>
            <a:off x="3238500" y="5268913"/>
            <a:ext cx="10509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33" name="Rectangle 57">
            <a:extLst>
              <a:ext uri="{FF2B5EF4-FFF2-40B4-BE49-F238E27FC236}">
                <a16:creationId xmlns:a16="http://schemas.microsoft.com/office/drawing/2014/main" id="{BC3BD14F-E22A-AF42-8703-704F9537985C}"/>
              </a:ext>
            </a:extLst>
          </p:cNvPr>
          <p:cNvSpPr>
            <a:spLocks noChangeArrowheads="1"/>
          </p:cNvSpPr>
          <p:nvPr/>
        </p:nvSpPr>
        <p:spPr bwMode="auto">
          <a:xfrm>
            <a:off x="3238500" y="4224338"/>
            <a:ext cx="141605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rgbClr val="000000"/>
                </a:solidFill>
                <a:latin typeface="Arial" panose="020B0604020202020204" pitchFamily="34" charset="0"/>
              </a:rPr>
              <a:t>direct search for </a:t>
            </a:r>
          </a:p>
        </p:txBody>
      </p:sp>
      <p:sp>
        <p:nvSpPr>
          <p:cNvPr id="50234" name="Freeform 58">
            <a:extLst>
              <a:ext uri="{FF2B5EF4-FFF2-40B4-BE49-F238E27FC236}">
                <a16:creationId xmlns:a16="http://schemas.microsoft.com/office/drawing/2014/main" id="{F7FCF42E-C570-DB40-9502-4086EE4D0E4F}"/>
              </a:ext>
            </a:extLst>
          </p:cNvPr>
          <p:cNvSpPr>
            <a:spLocks/>
          </p:cNvSpPr>
          <p:nvPr/>
        </p:nvSpPr>
        <p:spPr bwMode="auto">
          <a:xfrm>
            <a:off x="4757738" y="4038600"/>
            <a:ext cx="169862" cy="1481138"/>
          </a:xfrm>
          <a:custGeom>
            <a:avLst/>
            <a:gdLst>
              <a:gd name="T0" fmla="*/ 0 w 107"/>
              <a:gd name="T1" fmla="*/ 0 h 933"/>
              <a:gd name="T2" fmla="*/ 2147483646 w 107"/>
              <a:gd name="T3" fmla="*/ 0 h 933"/>
              <a:gd name="T4" fmla="*/ 2147483646 w 107"/>
              <a:gd name="T5" fmla="*/ 2147483646 h 933"/>
              <a:gd name="T6" fmla="*/ 0 w 107"/>
              <a:gd name="T7" fmla="*/ 2147483646 h 933"/>
              <a:gd name="T8" fmla="*/ 0 w 107"/>
              <a:gd name="T9" fmla="*/ 0 h 9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933">
                <a:moveTo>
                  <a:pt x="0" y="0"/>
                </a:moveTo>
                <a:lnTo>
                  <a:pt x="106" y="0"/>
                </a:lnTo>
                <a:lnTo>
                  <a:pt x="106" y="932"/>
                </a:lnTo>
                <a:lnTo>
                  <a:pt x="0" y="932"/>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5" name="Freeform 59">
            <a:extLst>
              <a:ext uri="{FF2B5EF4-FFF2-40B4-BE49-F238E27FC236}">
                <a16:creationId xmlns:a16="http://schemas.microsoft.com/office/drawing/2014/main" id="{81B32349-6036-8240-9ABE-0D04DC261148}"/>
              </a:ext>
            </a:extLst>
          </p:cNvPr>
          <p:cNvSpPr>
            <a:spLocks/>
          </p:cNvSpPr>
          <p:nvPr/>
        </p:nvSpPr>
        <p:spPr bwMode="auto">
          <a:xfrm>
            <a:off x="4757738" y="6115050"/>
            <a:ext cx="169862" cy="557213"/>
          </a:xfrm>
          <a:custGeom>
            <a:avLst/>
            <a:gdLst>
              <a:gd name="T0" fmla="*/ 0 w 107"/>
              <a:gd name="T1" fmla="*/ 0 h 351"/>
              <a:gd name="T2" fmla="*/ 2147483646 w 107"/>
              <a:gd name="T3" fmla="*/ 0 h 351"/>
              <a:gd name="T4" fmla="*/ 2147483646 w 107"/>
              <a:gd name="T5" fmla="*/ 2147483646 h 351"/>
              <a:gd name="T6" fmla="*/ 0 w 107"/>
              <a:gd name="T7" fmla="*/ 2147483646 h 351"/>
              <a:gd name="T8" fmla="*/ 0 w 107"/>
              <a:gd name="T9" fmla="*/ 0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351">
                <a:moveTo>
                  <a:pt x="0" y="0"/>
                </a:moveTo>
                <a:lnTo>
                  <a:pt x="106" y="0"/>
                </a:lnTo>
                <a:lnTo>
                  <a:pt x="106" y="350"/>
                </a:lnTo>
                <a:lnTo>
                  <a:pt x="0" y="350"/>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6" name="Rectangle 60">
            <a:extLst>
              <a:ext uri="{FF2B5EF4-FFF2-40B4-BE49-F238E27FC236}">
                <a16:creationId xmlns:a16="http://schemas.microsoft.com/office/drawing/2014/main" id="{0997987A-4E53-7840-917C-052DB508A318}"/>
              </a:ext>
            </a:extLst>
          </p:cNvPr>
          <p:cNvSpPr>
            <a:spLocks noChangeArrowheads="1"/>
          </p:cNvSpPr>
          <p:nvPr/>
        </p:nvSpPr>
        <p:spPr bwMode="auto">
          <a:xfrm>
            <a:off x="4364038" y="5551488"/>
            <a:ext cx="9874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folHlink"/>
                </a:solidFill>
                <a:latin typeface="Arial" panose="020B0604020202020204" pitchFamily="34" charset="0"/>
              </a:rPr>
              <a:t>(Index File)</a:t>
            </a:r>
          </a:p>
        </p:txBody>
      </p:sp>
      <p:sp>
        <p:nvSpPr>
          <p:cNvPr id="50237" name="Rectangle 61">
            <a:extLst>
              <a:ext uri="{FF2B5EF4-FFF2-40B4-BE49-F238E27FC236}">
                <a16:creationId xmlns:a16="http://schemas.microsoft.com/office/drawing/2014/main" id="{8649810D-7438-F140-ABE1-3E10CB32DA9B}"/>
              </a:ext>
            </a:extLst>
          </p:cNvPr>
          <p:cNvSpPr>
            <a:spLocks noChangeArrowheads="1"/>
          </p:cNvSpPr>
          <p:nvPr/>
        </p:nvSpPr>
        <p:spPr bwMode="auto">
          <a:xfrm>
            <a:off x="4440238" y="5794375"/>
            <a:ext cx="8747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file)</a:t>
            </a:r>
          </a:p>
        </p:txBody>
      </p:sp>
      <p:sp>
        <p:nvSpPr>
          <p:cNvPr id="50238" name="Rectangle 62">
            <a:extLst>
              <a:ext uri="{FF2B5EF4-FFF2-40B4-BE49-F238E27FC236}">
                <a16:creationId xmlns:a16="http://schemas.microsoft.com/office/drawing/2014/main" id="{61D4D568-9284-CC47-97FF-30C753B1427B}"/>
              </a:ext>
            </a:extLst>
          </p:cNvPr>
          <p:cNvSpPr>
            <a:spLocks noChangeArrowheads="1"/>
          </p:cNvSpPr>
          <p:nvPr/>
        </p:nvSpPr>
        <p:spPr bwMode="auto">
          <a:xfrm>
            <a:off x="2814638" y="6430963"/>
            <a:ext cx="116046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Records</a:t>
            </a:r>
          </a:p>
        </p:txBody>
      </p:sp>
      <p:sp>
        <p:nvSpPr>
          <p:cNvPr id="50239" name="Rectangle 63">
            <a:extLst>
              <a:ext uri="{FF2B5EF4-FFF2-40B4-BE49-F238E27FC236}">
                <a16:creationId xmlns:a16="http://schemas.microsoft.com/office/drawing/2014/main" id="{49CE237F-137B-C141-B4FC-D46787B86753}"/>
              </a:ext>
            </a:extLst>
          </p:cNvPr>
          <p:cNvSpPr>
            <a:spLocks noChangeArrowheads="1"/>
          </p:cNvSpPr>
          <p:nvPr/>
        </p:nvSpPr>
        <p:spPr bwMode="auto">
          <a:xfrm>
            <a:off x="3238500" y="4364038"/>
            <a:ext cx="103505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40" name="Freeform 64">
            <a:extLst>
              <a:ext uri="{FF2B5EF4-FFF2-40B4-BE49-F238E27FC236}">
                <a16:creationId xmlns:a16="http://schemas.microsoft.com/office/drawing/2014/main" id="{566A0919-E4B5-104B-B01E-2AE59EA29D91}"/>
              </a:ext>
            </a:extLst>
          </p:cNvPr>
          <p:cNvSpPr>
            <a:spLocks/>
          </p:cNvSpPr>
          <p:nvPr/>
        </p:nvSpPr>
        <p:spPr bwMode="auto">
          <a:xfrm>
            <a:off x="583723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1" name="Freeform 65">
            <a:extLst>
              <a:ext uri="{FF2B5EF4-FFF2-40B4-BE49-F238E27FC236}">
                <a16:creationId xmlns:a16="http://schemas.microsoft.com/office/drawing/2014/main" id="{C594C174-1E8A-C749-93B5-11569F814253}"/>
              </a:ext>
            </a:extLst>
          </p:cNvPr>
          <p:cNvSpPr>
            <a:spLocks/>
          </p:cNvSpPr>
          <p:nvPr/>
        </p:nvSpPr>
        <p:spPr bwMode="auto">
          <a:xfrm>
            <a:off x="6292850" y="6116638"/>
            <a:ext cx="344488" cy="350837"/>
          </a:xfrm>
          <a:custGeom>
            <a:avLst/>
            <a:gdLst>
              <a:gd name="T0" fmla="*/ 0 w 217"/>
              <a:gd name="T1" fmla="*/ 2147483646 h 221"/>
              <a:gd name="T2" fmla="*/ 0 w 217"/>
              <a:gd name="T3" fmla="*/ 0 h 221"/>
              <a:gd name="T4" fmla="*/ 2147483646 w 217"/>
              <a:gd name="T5" fmla="*/ 0 h 221"/>
              <a:gd name="T6" fmla="*/ 2147483646 w 217"/>
              <a:gd name="T7" fmla="*/ 2147483646 h 221"/>
              <a:gd name="T8" fmla="*/ 0 w 217"/>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21">
                <a:moveTo>
                  <a:pt x="0" y="220"/>
                </a:moveTo>
                <a:lnTo>
                  <a:pt x="0" y="0"/>
                </a:lnTo>
                <a:lnTo>
                  <a:pt x="216" y="0"/>
                </a:lnTo>
                <a:lnTo>
                  <a:pt x="216"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2" name="Freeform 66">
            <a:extLst>
              <a:ext uri="{FF2B5EF4-FFF2-40B4-BE49-F238E27FC236}">
                <a16:creationId xmlns:a16="http://schemas.microsoft.com/office/drawing/2014/main" id="{C8DF9A9F-5AC7-7E4B-870E-CA3CB6FE8E96}"/>
              </a:ext>
            </a:extLst>
          </p:cNvPr>
          <p:cNvSpPr>
            <a:spLocks/>
          </p:cNvSpPr>
          <p:nvPr/>
        </p:nvSpPr>
        <p:spPr bwMode="auto">
          <a:xfrm>
            <a:off x="6751638" y="6116638"/>
            <a:ext cx="338137" cy="350837"/>
          </a:xfrm>
          <a:custGeom>
            <a:avLst/>
            <a:gdLst>
              <a:gd name="T0" fmla="*/ 0 w 213"/>
              <a:gd name="T1" fmla="*/ 2147483646 h 221"/>
              <a:gd name="T2" fmla="*/ 0 w 213"/>
              <a:gd name="T3" fmla="*/ 0 h 221"/>
              <a:gd name="T4" fmla="*/ 2147483646 w 213"/>
              <a:gd name="T5" fmla="*/ 0 h 221"/>
              <a:gd name="T6" fmla="*/ 2147483646 w 213"/>
              <a:gd name="T7" fmla="*/ 2147483646 h 221"/>
              <a:gd name="T8" fmla="*/ 0 w 213"/>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 h="221">
                <a:moveTo>
                  <a:pt x="0" y="220"/>
                </a:moveTo>
                <a:lnTo>
                  <a:pt x="0" y="0"/>
                </a:lnTo>
                <a:lnTo>
                  <a:pt x="212" y="0"/>
                </a:lnTo>
                <a:lnTo>
                  <a:pt x="212"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3" name="Freeform 67">
            <a:extLst>
              <a:ext uri="{FF2B5EF4-FFF2-40B4-BE49-F238E27FC236}">
                <a16:creationId xmlns:a16="http://schemas.microsoft.com/office/drawing/2014/main" id="{B56B5149-EA63-1948-B450-5A738F77C9FE}"/>
              </a:ext>
            </a:extLst>
          </p:cNvPr>
          <p:cNvSpPr>
            <a:spLocks/>
          </p:cNvSpPr>
          <p:nvPr/>
        </p:nvSpPr>
        <p:spPr bwMode="auto">
          <a:xfrm>
            <a:off x="7207250" y="6116638"/>
            <a:ext cx="339725" cy="350837"/>
          </a:xfrm>
          <a:custGeom>
            <a:avLst/>
            <a:gdLst>
              <a:gd name="T0" fmla="*/ 0 w 214"/>
              <a:gd name="T1" fmla="*/ 2147483646 h 221"/>
              <a:gd name="T2" fmla="*/ 0 w 214"/>
              <a:gd name="T3" fmla="*/ 0 h 221"/>
              <a:gd name="T4" fmla="*/ 2147483646 w 214"/>
              <a:gd name="T5" fmla="*/ 0 h 221"/>
              <a:gd name="T6" fmla="*/ 2147483646 w 214"/>
              <a:gd name="T7" fmla="*/ 2147483646 h 221"/>
              <a:gd name="T8" fmla="*/ 0 w 214"/>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221">
                <a:moveTo>
                  <a:pt x="0" y="220"/>
                </a:moveTo>
                <a:lnTo>
                  <a:pt x="0" y="0"/>
                </a:lnTo>
                <a:lnTo>
                  <a:pt x="213" y="0"/>
                </a:lnTo>
                <a:lnTo>
                  <a:pt x="213"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4" name="Freeform 68">
            <a:extLst>
              <a:ext uri="{FF2B5EF4-FFF2-40B4-BE49-F238E27FC236}">
                <a16:creationId xmlns:a16="http://schemas.microsoft.com/office/drawing/2014/main" id="{230D0D42-ABFB-4941-9A0C-0DC0AE9B8D12}"/>
              </a:ext>
            </a:extLst>
          </p:cNvPr>
          <p:cNvSpPr>
            <a:spLocks/>
          </p:cNvSpPr>
          <p:nvPr/>
        </p:nvSpPr>
        <p:spPr bwMode="auto">
          <a:xfrm>
            <a:off x="7661275" y="6116638"/>
            <a:ext cx="346075" cy="350837"/>
          </a:xfrm>
          <a:custGeom>
            <a:avLst/>
            <a:gdLst>
              <a:gd name="T0" fmla="*/ 0 w 218"/>
              <a:gd name="T1" fmla="*/ 2147483646 h 221"/>
              <a:gd name="T2" fmla="*/ 0 w 218"/>
              <a:gd name="T3" fmla="*/ 0 h 221"/>
              <a:gd name="T4" fmla="*/ 2147483646 w 218"/>
              <a:gd name="T5" fmla="*/ 0 h 221"/>
              <a:gd name="T6" fmla="*/ 2147483646 w 218"/>
              <a:gd name="T7" fmla="*/ 2147483646 h 221"/>
              <a:gd name="T8" fmla="*/ 0 w 218"/>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221">
                <a:moveTo>
                  <a:pt x="0" y="220"/>
                </a:moveTo>
                <a:lnTo>
                  <a:pt x="0" y="0"/>
                </a:lnTo>
                <a:lnTo>
                  <a:pt x="217" y="0"/>
                </a:lnTo>
                <a:lnTo>
                  <a:pt x="217"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5" name="Freeform 69">
            <a:extLst>
              <a:ext uri="{FF2B5EF4-FFF2-40B4-BE49-F238E27FC236}">
                <a16:creationId xmlns:a16="http://schemas.microsoft.com/office/drawing/2014/main" id="{BB2486C0-1C18-0C49-B7E8-61FB5038E0F4}"/>
              </a:ext>
            </a:extLst>
          </p:cNvPr>
          <p:cNvSpPr>
            <a:spLocks/>
          </p:cNvSpPr>
          <p:nvPr/>
        </p:nvSpPr>
        <p:spPr bwMode="auto">
          <a:xfrm>
            <a:off x="811688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6" name="Freeform 70">
            <a:extLst>
              <a:ext uri="{FF2B5EF4-FFF2-40B4-BE49-F238E27FC236}">
                <a16:creationId xmlns:a16="http://schemas.microsoft.com/office/drawing/2014/main" id="{F2D54A2A-20E4-F640-9DAF-E6FF73A8FD05}"/>
              </a:ext>
            </a:extLst>
          </p:cNvPr>
          <p:cNvSpPr>
            <a:spLocks/>
          </p:cNvSpPr>
          <p:nvPr/>
        </p:nvSpPr>
        <p:spPr bwMode="auto">
          <a:xfrm>
            <a:off x="8574088" y="6116638"/>
            <a:ext cx="342900" cy="350837"/>
          </a:xfrm>
          <a:custGeom>
            <a:avLst/>
            <a:gdLst>
              <a:gd name="T0" fmla="*/ 0 w 216"/>
              <a:gd name="T1" fmla="*/ 2147483646 h 221"/>
              <a:gd name="T2" fmla="*/ 0 w 216"/>
              <a:gd name="T3" fmla="*/ 0 h 221"/>
              <a:gd name="T4" fmla="*/ 2147483646 w 216"/>
              <a:gd name="T5" fmla="*/ 0 h 221"/>
              <a:gd name="T6" fmla="*/ 2147483646 w 216"/>
              <a:gd name="T7" fmla="*/ 2147483646 h 221"/>
              <a:gd name="T8" fmla="*/ 0 w 216"/>
              <a:gd name="T9" fmla="*/ 2147483646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221">
                <a:moveTo>
                  <a:pt x="0" y="220"/>
                </a:moveTo>
                <a:lnTo>
                  <a:pt x="0" y="0"/>
                </a:lnTo>
                <a:lnTo>
                  <a:pt x="215" y="0"/>
                </a:lnTo>
                <a:lnTo>
                  <a:pt x="215" y="220"/>
                </a:lnTo>
                <a:lnTo>
                  <a:pt x="0" y="22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7" name="Freeform 71">
            <a:extLst>
              <a:ext uri="{FF2B5EF4-FFF2-40B4-BE49-F238E27FC236}">
                <a16:creationId xmlns:a16="http://schemas.microsoft.com/office/drawing/2014/main" id="{19A6173E-0753-5740-BDC8-EC90343EA2A1}"/>
              </a:ext>
            </a:extLst>
          </p:cNvPr>
          <p:cNvSpPr>
            <a:spLocks/>
          </p:cNvSpPr>
          <p:nvPr/>
        </p:nvSpPr>
        <p:spPr bwMode="auto">
          <a:xfrm>
            <a:off x="6492875" y="4948238"/>
            <a:ext cx="1490663" cy="1587"/>
          </a:xfrm>
          <a:custGeom>
            <a:avLst/>
            <a:gdLst>
              <a:gd name="T0" fmla="*/ 0 w 939"/>
              <a:gd name="T1" fmla="*/ 0 h 1"/>
              <a:gd name="T2" fmla="*/ 2147483646 w 939"/>
              <a:gd name="T3" fmla="*/ 0 h 1"/>
              <a:gd name="T4" fmla="*/ 0 w 939"/>
              <a:gd name="T5" fmla="*/ 0 h 1"/>
              <a:gd name="T6" fmla="*/ 0 60000 65536"/>
              <a:gd name="T7" fmla="*/ 0 60000 65536"/>
              <a:gd name="T8" fmla="*/ 0 60000 65536"/>
            </a:gdLst>
            <a:ahLst/>
            <a:cxnLst>
              <a:cxn ang="T6">
                <a:pos x="T0" y="T1"/>
              </a:cxn>
              <a:cxn ang="T7">
                <a:pos x="T2" y="T3"/>
              </a:cxn>
              <a:cxn ang="T8">
                <a:pos x="T4" y="T5"/>
              </a:cxn>
            </a:cxnLst>
            <a:rect l="0" t="0" r="r" b="b"/>
            <a:pathLst>
              <a:path w="939" h="1">
                <a:moveTo>
                  <a:pt x="0" y="0"/>
                </a:moveTo>
                <a:lnTo>
                  <a:pt x="938" y="0"/>
                </a:lnTo>
                <a:lnTo>
                  <a:pt x="0" y="0"/>
                </a:lnTo>
              </a:path>
            </a:pathLst>
          </a:custGeom>
          <a:noFill/>
          <a:ln w="127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8" name="Freeform 72">
            <a:extLst>
              <a:ext uri="{FF2B5EF4-FFF2-40B4-BE49-F238E27FC236}">
                <a16:creationId xmlns:a16="http://schemas.microsoft.com/office/drawing/2014/main" id="{21883434-6100-BB46-BFEB-541A5B44DB8A}"/>
              </a:ext>
            </a:extLst>
          </p:cNvPr>
          <p:cNvSpPr>
            <a:spLocks/>
          </p:cNvSpPr>
          <p:nvPr/>
        </p:nvSpPr>
        <p:spPr bwMode="auto">
          <a:xfrm>
            <a:off x="6134100" y="5229225"/>
            <a:ext cx="404813" cy="347663"/>
          </a:xfrm>
          <a:custGeom>
            <a:avLst/>
            <a:gdLst>
              <a:gd name="T0" fmla="*/ 0 w 255"/>
              <a:gd name="T1" fmla="*/ 0 h 219"/>
              <a:gd name="T2" fmla="*/ 2147483646 w 255"/>
              <a:gd name="T3" fmla="*/ 0 h 219"/>
              <a:gd name="T4" fmla="*/ 2147483646 w 255"/>
              <a:gd name="T5" fmla="*/ 2147483646 h 219"/>
              <a:gd name="T6" fmla="*/ 0 w 255"/>
              <a:gd name="T7" fmla="*/ 2147483646 h 219"/>
              <a:gd name="T8" fmla="*/ 0 w 255"/>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5" h="219">
                <a:moveTo>
                  <a:pt x="0" y="0"/>
                </a:moveTo>
                <a:lnTo>
                  <a:pt x="254" y="0"/>
                </a:lnTo>
                <a:lnTo>
                  <a:pt x="254"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9" name="Freeform 73">
            <a:extLst>
              <a:ext uri="{FF2B5EF4-FFF2-40B4-BE49-F238E27FC236}">
                <a16:creationId xmlns:a16="http://schemas.microsoft.com/office/drawing/2014/main" id="{9413B54E-90BD-6248-9E90-BFC70904B9DC}"/>
              </a:ext>
            </a:extLst>
          </p:cNvPr>
          <p:cNvSpPr>
            <a:spLocks/>
          </p:cNvSpPr>
          <p:nvPr/>
        </p:nvSpPr>
        <p:spPr bwMode="auto">
          <a:xfrm>
            <a:off x="6537325" y="5356225"/>
            <a:ext cx="63500" cy="42863"/>
          </a:xfrm>
          <a:custGeom>
            <a:avLst/>
            <a:gdLst>
              <a:gd name="T0" fmla="*/ 2147483646 w 40"/>
              <a:gd name="T1" fmla="*/ 2147483646 h 27"/>
              <a:gd name="T2" fmla="*/ 0 w 40"/>
              <a:gd name="T3" fmla="*/ 2147483646 h 27"/>
              <a:gd name="T4" fmla="*/ 2147483646 w 40"/>
              <a:gd name="T5" fmla="*/ 0 h 27"/>
              <a:gd name="T6" fmla="*/ 0 60000 65536"/>
              <a:gd name="T7" fmla="*/ 0 60000 65536"/>
              <a:gd name="T8" fmla="*/ 0 60000 65536"/>
            </a:gdLst>
            <a:ahLst/>
            <a:cxnLst>
              <a:cxn ang="T6">
                <a:pos x="T0" y="T1"/>
              </a:cxn>
              <a:cxn ang="T7">
                <a:pos x="T2" y="T3"/>
              </a:cxn>
              <a:cxn ang="T8">
                <a:pos x="T4" y="T5"/>
              </a:cxn>
            </a:cxnLst>
            <a:rect l="0" t="0" r="r" b="b"/>
            <a:pathLst>
              <a:path w="40" h="27">
                <a:moveTo>
                  <a:pt x="39" y="26"/>
                </a:moveTo>
                <a:lnTo>
                  <a:pt x="0" y="13"/>
                </a:lnTo>
                <a:lnTo>
                  <a:pt x="39"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0" name="Freeform 74">
            <a:extLst>
              <a:ext uri="{FF2B5EF4-FFF2-40B4-BE49-F238E27FC236}">
                <a16:creationId xmlns:a16="http://schemas.microsoft.com/office/drawing/2014/main" id="{07FCE7F4-CFA9-BF44-AB17-0A644D76BEEA}"/>
              </a:ext>
            </a:extLst>
          </p:cNvPr>
          <p:cNvSpPr>
            <a:spLocks/>
          </p:cNvSpPr>
          <p:nvPr/>
        </p:nvSpPr>
        <p:spPr bwMode="auto">
          <a:xfrm>
            <a:off x="6537325" y="5380038"/>
            <a:ext cx="241300" cy="1587"/>
          </a:xfrm>
          <a:custGeom>
            <a:avLst/>
            <a:gdLst>
              <a:gd name="T0" fmla="*/ 0 w 152"/>
              <a:gd name="T1" fmla="*/ 0 h 1"/>
              <a:gd name="T2" fmla="*/ 2147483646 w 152"/>
              <a:gd name="T3" fmla="*/ 0 h 1"/>
              <a:gd name="T4" fmla="*/ 0 w 152"/>
              <a:gd name="T5" fmla="*/ 0 h 1"/>
              <a:gd name="T6" fmla="*/ 0 60000 65536"/>
              <a:gd name="T7" fmla="*/ 0 60000 65536"/>
              <a:gd name="T8" fmla="*/ 0 60000 65536"/>
            </a:gdLst>
            <a:ahLst/>
            <a:cxnLst>
              <a:cxn ang="T6">
                <a:pos x="T0" y="T1"/>
              </a:cxn>
              <a:cxn ang="T7">
                <a:pos x="T2" y="T3"/>
              </a:cxn>
              <a:cxn ang="T8">
                <a:pos x="T4" y="T5"/>
              </a:cxn>
            </a:cxnLst>
            <a:rect l="0" t="0" r="r" b="b"/>
            <a:pathLst>
              <a:path w="152" h="1">
                <a:moveTo>
                  <a:pt x="0" y="0"/>
                </a:moveTo>
                <a:lnTo>
                  <a:pt x="151"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1" name="Freeform 75">
            <a:extLst>
              <a:ext uri="{FF2B5EF4-FFF2-40B4-BE49-F238E27FC236}">
                <a16:creationId xmlns:a16="http://schemas.microsoft.com/office/drawing/2014/main" id="{A3176BB1-0F1F-1A4D-A45A-E57B7B5FDFE6}"/>
              </a:ext>
            </a:extLst>
          </p:cNvPr>
          <p:cNvSpPr>
            <a:spLocks/>
          </p:cNvSpPr>
          <p:nvPr/>
        </p:nvSpPr>
        <p:spPr bwMode="auto">
          <a:xfrm>
            <a:off x="6713538" y="5356225"/>
            <a:ext cx="65087" cy="42863"/>
          </a:xfrm>
          <a:custGeom>
            <a:avLst/>
            <a:gdLst>
              <a:gd name="T0" fmla="*/ 0 w 41"/>
              <a:gd name="T1" fmla="*/ 0 h 27"/>
              <a:gd name="T2" fmla="*/ 2147483646 w 41"/>
              <a:gd name="T3" fmla="*/ 2147483646 h 27"/>
              <a:gd name="T4" fmla="*/ 0 w 41"/>
              <a:gd name="T5" fmla="*/ 2147483646 h 27"/>
              <a:gd name="T6" fmla="*/ 0 60000 65536"/>
              <a:gd name="T7" fmla="*/ 0 60000 65536"/>
              <a:gd name="T8" fmla="*/ 0 60000 65536"/>
            </a:gdLst>
            <a:ahLst/>
            <a:cxnLst>
              <a:cxn ang="T6">
                <a:pos x="T0" y="T1"/>
              </a:cxn>
              <a:cxn ang="T7">
                <a:pos x="T2" y="T3"/>
              </a:cxn>
              <a:cxn ang="T8">
                <a:pos x="T4" y="T5"/>
              </a:cxn>
            </a:cxnLst>
            <a:rect l="0" t="0" r="r" b="b"/>
            <a:pathLst>
              <a:path w="41" h="27">
                <a:moveTo>
                  <a:pt x="0" y="0"/>
                </a:moveTo>
                <a:lnTo>
                  <a:pt x="40"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2" name="Freeform 76">
            <a:extLst>
              <a:ext uri="{FF2B5EF4-FFF2-40B4-BE49-F238E27FC236}">
                <a16:creationId xmlns:a16="http://schemas.microsoft.com/office/drawing/2014/main" id="{5AA39294-50B8-1F4B-A86B-7992D4F41874}"/>
              </a:ext>
            </a:extLst>
          </p:cNvPr>
          <p:cNvSpPr>
            <a:spLocks/>
          </p:cNvSpPr>
          <p:nvPr/>
        </p:nvSpPr>
        <p:spPr bwMode="auto">
          <a:xfrm>
            <a:off x="6777038" y="5229225"/>
            <a:ext cx="403225" cy="347663"/>
          </a:xfrm>
          <a:custGeom>
            <a:avLst/>
            <a:gdLst>
              <a:gd name="T0" fmla="*/ 0 w 254"/>
              <a:gd name="T1" fmla="*/ 0 h 219"/>
              <a:gd name="T2" fmla="*/ 2147483646 w 254"/>
              <a:gd name="T3" fmla="*/ 0 h 219"/>
              <a:gd name="T4" fmla="*/ 2147483646 w 254"/>
              <a:gd name="T5" fmla="*/ 2147483646 h 219"/>
              <a:gd name="T6" fmla="*/ 0 w 254"/>
              <a:gd name="T7" fmla="*/ 2147483646 h 219"/>
              <a:gd name="T8" fmla="*/ 0 w 254"/>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219">
                <a:moveTo>
                  <a:pt x="0" y="0"/>
                </a:moveTo>
                <a:lnTo>
                  <a:pt x="253" y="0"/>
                </a:lnTo>
                <a:lnTo>
                  <a:pt x="253"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3" name="Freeform 77">
            <a:extLst>
              <a:ext uri="{FF2B5EF4-FFF2-40B4-BE49-F238E27FC236}">
                <a16:creationId xmlns:a16="http://schemas.microsoft.com/office/drawing/2014/main" id="{98E9F1C3-CB01-0743-9D65-03DDEB8E36D0}"/>
              </a:ext>
            </a:extLst>
          </p:cNvPr>
          <p:cNvSpPr>
            <a:spLocks/>
          </p:cNvSpPr>
          <p:nvPr/>
        </p:nvSpPr>
        <p:spPr bwMode="auto">
          <a:xfrm>
            <a:off x="7178675" y="5356225"/>
            <a:ext cx="66675" cy="42863"/>
          </a:xfrm>
          <a:custGeom>
            <a:avLst/>
            <a:gdLst>
              <a:gd name="T0" fmla="*/ 2147483646 w 42"/>
              <a:gd name="T1" fmla="*/ 2147483646 h 27"/>
              <a:gd name="T2" fmla="*/ 0 w 42"/>
              <a:gd name="T3" fmla="*/ 2147483646 h 27"/>
              <a:gd name="T4" fmla="*/ 2147483646 w 42"/>
              <a:gd name="T5" fmla="*/ 0 h 27"/>
              <a:gd name="T6" fmla="*/ 0 60000 65536"/>
              <a:gd name="T7" fmla="*/ 0 60000 65536"/>
              <a:gd name="T8" fmla="*/ 0 60000 65536"/>
            </a:gdLst>
            <a:ahLst/>
            <a:cxnLst>
              <a:cxn ang="T6">
                <a:pos x="T0" y="T1"/>
              </a:cxn>
              <a:cxn ang="T7">
                <a:pos x="T2" y="T3"/>
              </a:cxn>
              <a:cxn ang="T8">
                <a:pos x="T4" y="T5"/>
              </a:cxn>
            </a:cxnLst>
            <a:rect l="0" t="0" r="r" b="b"/>
            <a:pathLst>
              <a:path w="42" h="27">
                <a:moveTo>
                  <a:pt x="41" y="26"/>
                </a:moveTo>
                <a:lnTo>
                  <a:pt x="0" y="13"/>
                </a:lnTo>
                <a:lnTo>
                  <a:pt x="41"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4" name="Freeform 78">
            <a:extLst>
              <a:ext uri="{FF2B5EF4-FFF2-40B4-BE49-F238E27FC236}">
                <a16:creationId xmlns:a16="http://schemas.microsoft.com/office/drawing/2014/main" id="{DB760821-2694-1A40-8860-42C041AE5E2A}"/>
              </a:ext>
            </a:extLst>
          </p:cNvPr>
          <p:cNvSpPr>
            <a:spLocks/>
          </p:cNvSpPr>
          <p:nvPr/>
        </p:nvSpPr>
        <p:spPr bwMode="auto">
          <a:xfrm>
            <a:off x="7178675" y="5380038"/>
            <a:ext cx="201613" cy="1587"/>
          </a:xfrm>
          <a:custGeom>
            <a:avLst/>
            <a:gdLst>
              <a:gd name="T0" fmla="*/ 0 w 127"/>
              <a:gd name="T1" fmla="*/ 0 h 1"/>
              <a:gd name="T2" fmla="*/ 2147483646 w 127"/>
              <a:gd name="T3" fmla="*/ 0 h 1"/>
              <a:gd name="T4" fmla="*/ 0 w 127"/>
              <a:gd name="T5" fmla="*/ 0 h 1"/>
              <a:gd name="T6" fmla="*/ 0 60000 65536"/>
              <a:gd name="T7" fmla="*/ 0 60000 65536"/>
              <a:gd name="T8" fmla="*/ 0 60000 65536"/>
            </a:gdLst>
            <a:ahLst/>
            <a:cxnLst>
              <a:cxn ang="T6">
                <a:pos x="T0" y="T1"/>
              </a:cxn>
              <a:cxn ang="T7">
                <a:pos x="T2" y="T3"/>
              </a:cxn>
              <a:cxn ang="T8">
                <a:pos x="T4" y="T5"/>
              </a:cxn>
            </a:cxnLst>
            <a:rect l="0" t="0" r="r" b="b"/>
            <a:pathLst>
              <a:path w="127" h="1">
                <a:moveTo>
                  <a:pt x="0" y="0"/>
                </a:moveTo>
                <a:lnTo>
                  <a:pt x="12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5" name="Freeform 79">
            <a:extLst>
              <a:ext uri="{FF2B5EF4-FFF2-40B4-BE49-F238E27FC236}">
                <a16:creationId xmlns:a16="http://schemas.microsoft.com/office/drawing/2014/main" id="{C7E85046-D665-B145-AAA1-FCD22F6DD7DF}"/>
              </a:ext>
            </a:extLst>
          </p:cNvPr>
          <p:cNvSpPr>
            <a:spLocks/>
          </p:cNvSpPr>
          <p:nvPr/>
        </p:nvSpPr>
        <p:spPr bwMode="auto">
          <a:xfrm>
            <a:off x="7318375" y="5356225"/>
            <a:ext cx="61913" cy="42863"/>
          </a:xfrm>
          <a:custGeom>
            <a:avLst/>
            <a:gdLst>
              <a:gd name="T0" fmla="*/ 0 w 39"/>
              <a:gd name="T1" fmla="*/ 0 h 27"/>
              <a:gd name="T2" fmla="*/ 2147483646 w 39"/>
              <a:gd name="T3" fmla="*/ 2147483646 h 27"/>
              <a:gd name="T4" fmla="*/ 0 w 39"/>
              <a:gd name="T5" fmla="*/ 2147483646 h 27"/>
              <a:gd name="T6" fmla="*/ 0 60000 65536"/>
              <a:gd name="T7" fmla="*/ 0 60000 65536"/>
              <a:gd name="T8" fmla="*/ 0 60000 65536"/>
            </a:gdLst>
            <a:ahLst/>
            <a:cxnLst>
              <a:cxn ang="T6">
                <a:pos x="T0" y="T1"/>
              </a:cxn>
              <a:cxn ang="T7">
                <a:pos x="T2" y="T3"/>
              </a:cxn>
              <a:cxn ang="T8">
                <a:pos x="T4" y="T5"/>
              </a:cxn>
            </a:cxnLst>
            <a:rect l="0" t="0" r="r" b="b"/>
            <a:pathLst>
              <a:path w="39" h="27">
                <a:moveTo>
                  <a:pt x="0" y="0"/>
                </a:moveTo>
                <a:lnTo>
                  <a:pt x="38"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6" name="Freeform 80">
            <a:extLst>
              <a:ext uri="{FF2B5EF4-FFF2-40B4-BE49-F238E27FC236}">
                <a16:creationId xmlns:a16="http://schemas.microsoft.com/office/drawing/2014/main" id="{8267FD16-D051-1A4D-B5C2-209A65DDC9B5}"/>
              </a:ext>
            </a:extLst>
          </p:cNvPr>
          <p:cNvSpPr>
            <a:spLocks/>
          </p:cNvSpPr>
          <p:nvPr/>
        </p:nvSpPr>
        <p:spPr bwMode="auto">
          <a:xfrm>
            <a:off x="7862888" y="5229225"/>
            <a:ext cx="403225" cy="347663"/>
          </a:xfrm>
          <a:custGeom>
            <a:avLst/>
            <a:gdLst>
              <a:gd name="T0" fmla="*/ 0 w 254"/>
              <a:gd name="T1" fmla="*/ 0 h 219"/>
              <a:gd name="T2" fmla="*/ 2147483646 w 254"/>
              <a:gd name="T3" fmla="*/ 0 h 219"/>
              <a:gd name="T4" fmla="*/ 2147483646 w 254"/>
              <a:gd name="T5" fmla="*/ 2147483646 h 219"/>
              <a:gd name="T6" fmla="*/ 0 w 254"/>
              <a:gd name="T7" fmla="*/ 2147483646 h 219"/>
              <a:gd name="T8" fmla="*/ 0 w 254"/>
              <a:gd name="T9" fmla="*/ 0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219">
                <a:moveTo>
                  <a:pt x="0" y="0"/>
                </a:moveTo>
                <a:lnTo>
                  <a:pt x="253" y="0"/>
                </a:lnTo>
                <a:lnTo>
                  <a:pt x="253" y="218"/>
                </a:lnTo>
                <a:lnTo>
                  <a:pt x="0" y="218"/>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7" name="Freeform 81">
            <a:extLst>
              <a:ext uri="{FF2B5EF4-FFF2-40B4-BE49-F238E27FC236}">
                <a16:creationId xmlns:a16="http://schemas.microsoft.com/office/drawing/2014/main" id="{D48A3087-E004-2243-867B-169EEAB08FFD}"/>
              </a:ext>
            </a:extLst>
          </p:cNvPr>
          <p:cNvSpPr>
            <a:spLocks/>
          </p:cNvSpPr>
          <p:nvPr/>
        </p:nvSpPr>
        <p:spPr bwMode="auto">
          <a:xfrm>
            <a:off x="7662863" y="5356225"/>
            <a:ext cx="65087" cy="42863"/>
          </a:xfrm>
          <a:custGeom>
            <a:avLst/>
            <a:gdLst>
              <a:gd name="T0" fmla="*/ 2147483646 w 41"/>
              <a:gd name="T1" fmla="*/ 2147483646 h 27"/>
              <a:gd name="T2" fmla="*/ 0 w 41"/>
              <a:gd name="T3" fmla="*/ 2147483646 h 27"/>
              <a:gd name="T4" fmla="*/ 2147483646 w 41"/>
              <a:gd name="T5" fmla="*/ 0 h 27"/>
              <a:gd name="T6" fmla="*/ 0 60000 65536"/>
              <a:gd name="T7" fmla="*/ 0 60000 65536"/>
              <a:gd name="T8" fmla="*/ 0 60000 65536"/>
            </a:gdLst>
            <a:ahLst/>
            <a:cxnLst>
              <a:cxn ang="T6">
                <a:pos x="T0" y="T1"/>
              </a:cxn>
              <a:cxn ang="T7">
                <a:pos x="T2" y="T3"/>
              </a:cxn>
              <a:cxn ang="T8">
                <a:pos x="T4" y="T5"/>
              </a:cxn>
            </a:cxnLst>
            <a:rect l="0" t="0" r="r" b="b"/>
            <a:pathLst>
              <a:path w="41" h="27">
                <a:moveTo>
                  <a:pt x="40" y="26"/>
                </a:moveTo>
                <a:lnTo>
                  <a:pt x="0" y="13"/>
                </a:lnTo>
                <a:lnTo>
                  <a:pt x="4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8" name="Freeform 82">
            <a:extLst>
              <a:ext uri="{FF2B5EF4-FFF2-40B4-BE49-F238E27FC236}">
                <a16:creationId xmlns:a16="http://schemas.microsoft.com/office/drawing/2014/main" id="{85F5CACD-8BB3-A241-A1FD-F7A8DD4254A4}"/>
              </a:ext>
            </a:extLst>
          </p:cNvPr>
          <p:cNvSpPr>
            <a:spLocks/>
          </p:cNvSpPr>
          <p:nvPr/>
        </p:nvSpPr>
        <p:spPr bwMode="auto">
          <a:xfrm>
            <a:off x="7662863" y="5380038"/>
            <a:ext cx="201612" cy="1587"/>
          </a:xfrm>
          <a:custGeom>
            <a:avLst/>
            <a:gdLst>
              <a:gd name="T0" fmla="*/ 0 w 127"/>
              <a:gd name="T1" fmla="*/ 0 h 1"/>
              <a:gd name="T2" fmla="*/ 2147483646 w 127"/>
              <a:gd name="T3" fmla="*/ 0 h 1"/>
              <a:gd name="T4" fmla="*/ 0 w 127"/>
              <a:gd name="T5" fmla="*/ 0 h 1"/>
              <a:gd name="T6" fmla="*/ 0 60000 65536"/>
              <a:gd name="T7" fmla="*/ 0 60000 65536"/>
              <a:gd name="T8" fmla="*/ 0 60000 65536"/>
            </a:gdLst>
            <a:ahLst/>
            <a:cxnLst>
              <a:cxn ang="T6">
                <a:pos x="T0" y="T1"/>
              </a:cxn>
              <a:cxn ang="T7">
                <a:pos x="T2" y="T3"/>
              </a:cxn>
              <a:cxn ang="T8">
                <a:pos x="T4" y="T5"/>
              </a:cxn>
            </a:cxnLst>
            <a:rect l="0" t="0" r="r" b="b"/>
            <a:pathLst>
              <a:path w="127" h="1">
                <a:moveTo>
                  <a:pt x="0" y="0"/>
                </a:moveTo>
                <a:lnTo>
                  <a:pt x="126" y="0"/>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59" name="Freeform 83">
            <a:extLst>
              <a:ext uri="{FF2B5EF4-FFF2-40B4-BE49-F238E27FC236}">
                <a16:creationId xmlns:a16="http://schemas.microsoft.com/office/drawing/2014/main" id="{3FED0067-0F51-2540-B6E6-E4B5BF19C161}"/>
              </a:ext>
            </a:extLst>
          </p:cNvPr>
          <p:cNvSpPr>
            <a:spLocks/>
          </p:cNvSpPr>
          <p:nvPr/>
        </p:nvSpPr>
        <p:spPr bwMode="auto">
          <a:xfrm>
            <a:off x="7797800" y="5356225"/>
            <a:ext cx="66675" cy="42863"/>
          </a:xfrm>
          <a:custGeom>
            <a:avLst/>
            <a:gdLst>
              <a:gd name="T0" fmla="*/ 0 w 42"/>
              <a:gd name="T1" fmla="*/ 0 h 27"/>
              <a:gd name="T2" fmla="*/ 2147483646 w 42"/>
              <a:gd name="T3" fmla="*/ 2147483646 h 27"/>
              <a:gd name="T4" fmla="*/ 0 w 42"/>
              <a:gd name="T5" fmla="*/ 2147483646 h 27"/>
              <a:gd name="T6" fmla="*/ 0 60000 65536"/>
              <a:gd name="T7" fmla="*/ 0 60000 65536"/>
              <a:gd name="T8" fmla="*/ 0 60000 65536"/>
            </a:gdLst>
            <a:ahLst/>
            <a:cxnLst>
              <a:cxn ang="T6">
                <a:pos x="T0" y="T1"/>
              </a:cxn>
              <a:cxn ang="T7">
                <a:pos x="T2" y="T3"/>
              </a:cxn>
              <a:cxn ang="T8">
                <a:pos x="T4" y="T5"/>
              </a:cxn>
            </a:cxnLst>
            <a:rect l="0" t="0" r="r" b="b"/>
            <a:pathLst>
              <a:path w="42" h="27">
                <a:moveTo>
                  <a:pt x="0" y="0"/>
                </a:moveTo>
                <a:lnTo>
                  <a:pt x="41" y="13"/>
                </a:lnTo>
                <a:lnTo>
                  <a:pt x="0" y="26"/>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0" name="Freeform 84">
            <a:extLst>
              <a:ext uri="{FF2B5EF4-FFF2-40B4-BE49-F238E27FC236}">
                <a16:creationId xmlns:a16="http://schemas.microsoft.com/office/drawing/2014/main" id="{F086439E-1C7C-A94C-8487-851320E68C6B}"/>
              </a:ext>
            </a:extLst>
          </p:cNvPr>
          <p:cNvSpPr>
            <a:spLocks/>
          </p:cNvSpPr>
          <p:nvPr/>
        </p:nvSpPr>
        <p:spPr bwMode="auto">
          <a:xfrm>
            <a:off x="1041400" y="5014913"/>
            <a:ext cx="1724025" cy="1587"/>
          </a:xfrm>
          <a:custGeom>
            <a:avLst/>
            <a:gdLst>
              <a:gd name="T0" fmla="*/ 0 w 1086"/>
              <a:gd name="T1" fmla="*/ 0 h 1"/>
              <a:gd name="T2" fmla="*/ 2147483646 w 1086"/>
              <a:gd name="T3" fmla="*/ 0 h 1"/>
              <a:gd name="T4" fmla="*/ 0 w 1086"/>
              <a:gd name="T5" fmla="*/ 0 h 1"/>
              <a:gd name="T6" fmla="*/ 0 60000 65536"/>
              <a:gd name="T7" fmla="*/ 0 60000 65536"/>
              <a:gd name="T8" fmla="*/ 0 60000 65536"/>
            </a:gdLst>
            <a:ahLst/>
            <a:cxnLst>
              <a:cxn ang="T6">
                <a:pos x="T0" y="T1"/>
              </a:cxn>
              <a:cxn ang="T7">
                <a:pos x="T2" y="T3"/>
              </a:cxn>
              <a:cxn ang="T8">
                <a:pos x="T4" y="T5"/>
              </a:cxn>
            </a:cxnLst>
            <a:rect l="0" t="0" r="r" b="b"/>
            <a:pathLst>
              <a:path w="1086" h="1">
                <a:moveTo>
                  <a:pt x="0" y="0"/>
                </a:moveTo>
                <a:lnTo>
                  <a:pt x="1085" y="0"/>
                </a:lnTo>
                <a:lnTo>
                  <a:pt x="0" y="0"/>
                </a:lnTo>
              </a:path>
            </a:pathLst>
          </a:custGeom>
          <a:noFill/>
          <a:ln w="127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1" name="Freeform 85">
            <a:extLst>
              <a:ext uri="{FF2B5EF4-FFF2-40B4-BE49-F238E27FC236}">
                <a16:creationId xmlns:a16="http://schemas.microsoft.com/office/drawing/2014/main" id="{802BAE06-2B0B-A94B-A0F6-1FDC5AD1C133}"/>
              </a:ext>
            </a:extLst>
          </p:cNvPr>
          <p:cNvSpPr>
            <a:spLocks/>
          </p:cNvSpPr>
          <p:nvPr/>
        </p:nvSpPr>
        <p:spPr bwMode="auto">
          <a:xfrm>
            <a:off x="1041400" y="4040188"/>
            <a:ext cx="909638" cy="976312"/>
          </a:xfrm>
          <a:custGeom>
            <a:avLst/>
            <a:gdLst>
              <a:gd name="T0" fmla="*/ 0 w 573"/>
              <a:gd name="T1" fmla="*/ 2147483646 h 615"/>
              <a:gd name="T2" fmla="*/ 2147483646 w 573"/>
              <a:gd name="T3" fmla="*/ 0 h 615"/>
              <a:gd name="T4" fmla="*/ 0 w 573"/>
              <a:gd name="T5" fmla="*/ 2147483646 h 615"/>
              <a:gd name="T6" fmla="*/ 0 60000 65536"/>
              <a:gd name="T7" fmla="*/ 0 60000 65536"/>
              <a:gd name="T8" fmla="*/ 0 60000 65536"/>
            </a:gdLst>
            <a:ahLst/>
            <a:cxnLst>
              <a:cxn ang="T6">
                <a:pos x="T0" y="T1"/>
              </a:cxn>
              <a:cxn ang="T7">
                <a:pos x="T2" y="T3"/>
              </a:cxn>
              <a:cxn ang="T8">
                <a:pos x="T4" y="T5"/>
              </a:cxn>
            </a:cxnLst>
            <a:rect l="0" t="0" r="r" b="b"/>
            <a:pathLst>
              <a:path w="573" h="615">
                <a:moveTo>
                  <a:pt x="0" y="614"/>
                </a:moveTo>
                <a:lnTo>
                  <a:pt x="572" y="0"/>
                </a:lnTo>
                <a:lnTo>
                  <a:pt x="0" y="6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2" name="Freeform 86">
            <a:extLst>
              <a:ext uri="{FF2B5EF4-FFF2-40B4-BE49-F238E27FC236}">
                <a16:creationId xmlns:a16="http://schemas.microsoft.com/office/drawing/2014/main" id="{03F4F78D-0C1E-DD42-85BC-F6F03782902D}"/>
              </a:ext>
            </a:extLst>
          </p:cNvPr>
          <p:cNvSpPr>
            <a:spLocks/>
          </p:cNvSpPr>
          <p:nvPr/>
        </p:nvSpPr>
        <p:spPr bwMode="auto">
          <a:xfrm>
            <a:off x="1949450" y="4040188"/>
            <a:ext cx="825500" cy="976312"/>
          </a:xfrm>
          <a:custGeom>
            <a:avLst/>
            <a:gdLst>
              <a:gd name="T0" fmla="*/ 0 w 520"/>
              <a:gd name="T1" fmla="*/ 0 h 615"/>
              <a:gd name="T2" fmla="*/ 2147483646 w 520"/>
              <a:gd name="T3" fmla="*/ 2147483646 h 615"/>
              <a:gd name="T4" fmla="*/ 0 w 520"/>
              <a:gd name="T5" fmla="*/ 0 h 615"/>
              <a:gd name="T6" fmla="*/ 0 60000 65536"/>
              <a:gd name="T7" fmla="*/ 0 60000 65536"/>
              <a:gd name="T8" fmla="*/ 0 60000 65536"/>
            </a:gdLst>
            <a:ahLst/>
            <a:cxnLst>
              <a:cxn ang="T6">
                <a:pos x="T0" y="T1"/>
              </a:cxn>
              <a:cxn ang="T7">
                <a:pos x="T2" y="T3"/>
              </a:cxn>
              <a:cxn ang="T8">
                <a:pos x="T4" y="T5"/>
              </a:cxn>
            </a:cxnLst>
            <a:rect l="0" t="0" r="r" b="b"/>
            <a:pathLst>
              <a:path w="520" h="615">
                <a:moveTo>
                  <a:pt x="0" y="0"/>
                </a:moveTo>
                <a:lnTo>
                  <a:pt x="519" y="614"/>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3" name="Freeform 87">
            <a:extLst>
              <a:ext uri="{FF2B5EF4-FFF2-40B4-BE49-F238E27FC236}">
                <a16:creationId xmlns:a16="http://schemas.microsoft.com/office/drawing/2014/main" id="{57CA612F-05C1-3445-A108-107A7FB2DFAF}"/>
              </a:ext>
            </a:extLst>
          </p:cNvPr>
          <p:cNvSpPr>
            <a:spLocks/>
          </p:cNvSpPr>
          <p:nvPr/>
        </p:nvSpPr>
        <p:spPr bwMode="auto">
          <a:xfrm>
            <a:off x="1616075" y="3954463"/>
            <a:ext cx="334963" cy="87312"/>
          </a:xfrm>
          <a:custGeom>
            <a:avLst/>
            <a:gdLst>
              <a:gd name="T0" fmla="*/ 0 w 211"/>
              <a:gd name="T1" fmla="*/ 0 h 55"/>
              <a:gd name="T2" fmla="*/ 2147483646 w 211"/>
              <a:gd name="T3" fmla="*/ 2147483646 h 55"/>
              <a:gd name="T4" fmla="*/ 2147483646 w 211"/>
              <a:gd name="T5" fmla="*/ 2147483646 h 55"/>
              <a:gd name="T6" fmla="*/ 0 w 211"/>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55">
                <a:moveTo>
                  <a:pt x="0" y="0"/>
                </a:moveTo>
                <a:lnTo>
                  <a:pt x="35" y="8"/>
                </a:lnTo>
                <a:lnTo>
                  <a:pt x="210" y="54"/>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4" name="Freeform 88">
            <a:extLst>
              <a:ext uri="{FF2B5EF4-FFF2-40B4-BE49-F238E27FC236}">
                <a16:creationId xmlns:a16="http://schemas.microsoft.com/office/drawing/2014/main" id="{C2A00433-7C15-3648-B641-0642759943DC}"/>
              </a:ext>
            </a:extLst>
          </p:cNvPr>
          <p:cNvSpPr>
            <a:spLocks/>
          </p:cNvSpPr>
          <p:nvPr/>
        </p:nvSpPr>
        <p:spPr bwMode="auto">
          <a:xfrm>
            <a:off x="914400" y="5062538"/>
            <a:ext cx="188913" cy="279400"/>
          </a:xfrm>
          <a:custGeom>
            <a:avLst/>
            <a:gdLst>
              <a:gd name="T0" fmla="*/ 2147483646 w 119"/>
              <a:gd name="T1" fmla="*/ 0 h 176"/>
              <a:gd name="T2" fmla="*/ 0 w 119"/>
              <a:gd name="T3" fmla="*/ 2147483646 h 176"/>
              <a:gd name="T4" fmla="*/ 2147483646 w 119"/>
              <a:gd name="T5" fmla="*/ 0 h 176"/>
              <a:gd name="T6" fmla="*/ 0 60000 65536"/>
              <a:gd name="T7" fmla="*/ 0 60000 65536"/>
              <a:gd name="T8" fmla="*/ 0 60000 65536"/>
            </a:gdLst>
            <a:ahLst/>
            <a:cxnLst>
              <a:cxn ang="T6">
                <a:pos x="T0" y="T1"/>
              </a:cxn>
              <a:cxn ang="T7">
                <a:pos x="T2" y="T3"/>
              </a:cxn>
              <a:cxn ang="T8">
                <a:pos x="T4" y="T5"/>
              </a:cxn>
            </a:cxnLst>
            <a:rect l="0" t="0" r="r" b="b"/>
            <a:pathLst>
              <a:path w="119" h="176">
                <a:moveTo>
                  <a:pt x="118" y="0"/>
                </a:moveTo>
                <a:lnTo>
                  <a:pt x="0" y="175"/>
                </a:lnTo>
                <a:lnTo>
                  <a:pt x="118"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5" name="Freeform 89">
            <a:extLst>
              <a:ext uri="{FF2B5EF4-FFF2-40B4-BE49-F238E27FC236}">
                <a16:creationId xmlns:a16="http://schemas.microsoft.com/office/drawing/2014/main" id="{89C245EC-375E-4648-A618-89A24E131C3B}"/>
              </a:ext>
            </a:extLst>
          </p:cNvPr>
          <p:cNvSpPr>
            <a:spLocks/>
          </p:cNvSpPr>
          <p:nvPr/>
        </p:nvSpPr>
        <p:spPr bwMode="auto">
          <a:xfrm>
            <a:off x="1601788" y="5029200"/>
            <a:ext cx="1587" cy="279400"/>
          </a:xfrm>
          <a:custGeom>
            <a:avLst/>
            <a:gdLst>
              <a:gd name="T0" fmla="*/ 0 w 1"/>
              <a:gd name="T1" fmla="*/ 0 h 176"/>
              <a:gd name="T2" fmla="*/ 0 w 1"/>
              <a:gd name="T3" fmla="*/ 2147483646 h 176"/>
              <a:gd name="T4" fmla="*/ 0 w 1"/>
              <a:gd name="T5" fmla="*/ 0 h 176"/>
              <a:gd name="T6" fmla="*/ 0 60000 65536"/>
              <a:gd name="T7" fmla="*/ 0 60000 65536"/>
              <a:gd name="T8" fmla="*/ 0 60000 65536"/>
            </a:gdLst>
            <a:ahLst/>
            <a:cxnLst>
              <a:cxn ang="T6">
                <a:pos x="T0" y="T1"/>
              </a:cxn>
              <a:cxn ang="T7">
                <a:pos x="T2" y="T3"/>
              </a:cxn>
              <a:cxn ang="T8">
                <a:pos x="T4" y="T5"/>
              </a:cxn>
            </a:cxnLst>
            <a:rect l="0" t="0" r="r" b="b"/>
            <a:pathLst>
              <a:path w="1" h="176">
                <a:moveTo>
                  <a:pt x="0" y="0"/>
                </a:moveTo>
                <a:lnTo>
                  <a:pt x="0" y="175"/>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6" name="Freeform 90">
            <a:extLst>
              <a:ext uri="{FF2B5EF4-FFF2-40B4-BE49-F238E27FC236}">
                <a16:creationId xmlns:a16="http://schemas.microsoft.com/office/drawing/2014/main" id="{B7533FAB-F3D0-8B45-8F74-6A1EE762520A}"/>
              </a:ext>
            </a:extLst>
          </p:cNvPr>
          <p:cNvSpPr>
            <a:spLocks/>
          </p:cNvSpPr>
          <p:nvPr/>
        </p:nvSpPr>
        <p:spPr bwMode="auto">
          <a:xfrm>
            <a:off x="2667000" y="5029200"/>
            <a:ext cx="188913" cy="279400"/>
          </a:xfrm>
          <a:custGeom>
            <a:avLst/>
            <a:gdLst>
              <a:gd name="T0" fmla="*/ 0 w 119"/>
              <a:gd name="T1" fmla="*/ 0 h 176"/>
              <a:gd name="T2" fmla="*/ 2147483646 w 119"/>
              <a:gd name="T3" fmla="*/ 2147483646 h 176"/>
              <a:gd name="T4" fmla="*/ 0 w 119"/>
              <a:gd name="T5" fmla="*/ 0 h 176"/>
              <a:gd name="T6" fmla="*/ 0 60000 65536"/>
              <a:gd name="T7" fmla="*/ 0 60000 65536"/>
              <a:gd name="T8" fmla="*/ 0 60000 65536"/>
            </a:gdLst>
            <a:ahLst/>
            <a:cxnLst>
              <a:cxn ang="T6">
                <a:pos x="T0" y="T1"/>
              </a:cxn>
              <a:cxn ang="T7">
                <a:pos x="T2" y="T3"/>
              </a:cxn>
              <a:cxn ang="T8">
                <a:pos x="T4" y="T5"/>
              </a:cxn>
            </a:cxnLst>
            <a:rect l="0" t="0" r="r" b="b"/>
            <a:pathLst>
              <a:path w="119" h="176">
                <a:moveTo>
                  <a:pt x="0" y="0"/>
                </a:moveTo>
                <a:lnTo>
                  <a:pt x="118" y="175"/>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67" name="Group 91">
            <a:extLst>
              <a:ext uri="{FF2B5EF4-FFF2-40B4-BE49-F238E27FC236}">
                <a16:creationId xmlns:a16="http://schemas.microsoft.com/office/drawing/2014/main" id="{4DB439C9-8BA0-A041-9E58-B360D0055A3D}"/>
              </a:ext>
            </a:extLst>
          </p:cNvPr>
          <p:cNvGrpSpPr>
            <a:grpSpLocks/>
          </p:cNvGrpSpPr>
          <p:nvPr/>
        </p:nvGrpSpPr>
        <p:grpSpPr bwMode="auto">
          <a:xfrm>
            <a:off x="6416675" y="3810000"/>
            <a:ext cx="1647825" cy="1420813"/>
            <a:chOff x="4042" y="2400"/>
            <a:chExt cx="1038" cy="895"/>
          </a:xfrm>
        </p:grpSpPr>
        <p:sp>
          <p:nvSpPr>
            <p:cNvPr id="50299" name="Freeform 92">
              <a:extLst>
                <a:ext uri="{FF2B5EF4-FFF2-40B4-BE49-F238E27FC236}">
                  <a16:creationId xmlns:a16="http://schemas.microsoft.com/office/drawing/2014/main" id="{82602F00-F211-6946-AB74-E4EFF5F4ED5B}"/>
                </a:ext>
              </a:extLst>
            </p:cNvPr>
            <p:cNvSpPr>
              <a:spLocks/>
            </p:cNvSpPr>
            <p:nvPr/>
          </p:nvSpPr>
          <p:spPr bwMode="auto">
            <a:xfrm>
              <a:off x="4090" y="2458"/>
              <a:ext cx="495" cy="660"/>
            </a:xfrm>
            <a:custGeom>
              <a:avLst/>
              <a:gdLst>
                <a:gd name="T0" fmla="*/ 0 w 495"/>
                <a:gd name="T1" fmla="*/ 659 h 660"/>
                <a:gd name="T2" fmla="*/ 494 w 495"/>
                <a:gd name="T3" fmla="*/ 0 h 660"/>
                <a:gd name="T4" fmla="*/ 0 w 495"/>
                <a:gd name="T5" fmla="*/ 659 h 660"/>
                <a:gd name="T6" fmla="*/ 0 60000 65536"/>
                <a:gd name="T7" fmla="*/ 0 60000 65536"/>
                <a:gd name="T8" fmla="*/ 0 60000 65536"/>
              </a:gdLst>
              <a:ahLst/>
              <a:cxnLst>
                <a:cxn ang="T6">
                  <a:pos x="T0" y="T1"/>
                </a:cxn>
                <a:cxn ang="T7">
                  <a:pos x="T2" y="T3"/>
                </a:cxn>
                <a:cxn ang="T8">
                  <a:pos x="T4" y="T5"/>
                </a:cxn>
              </a:cxnLst>
              <a:rect l="0" t="0" r="r" b="b"/>
              <a:pathLst>
                <a:path w="495" h="660">
                  <a:moveTo>
                    <a:pt x="0" y="659"/>
                  </a:moveTo>
                  <a:lnTo>
                    <a:pt x="494" y="0"/>
                  </a:lnTo>
                  <a:lnTo>
                    <a:pt x="0" y="65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0" name="Freeform 93">
              <a:extLst>
                <a:ext uri="{FF2B5EF4-FFF2-40B4-BE49-F238E27FC236}">
                  <a16:creationId xmlns:a16="http://schemas.microsoft.com/office/drawing/2014/main" id="{A5042ECC-1F8B-AB4E-9AAD-8BDEC1A4D729}"/>
                </a:ext>
              </a:extLst>
            </p:cNvPr>
            <p:cNvSpPr>
              <a:spLocks/>
            </p:cNvSpPr>
            <p:nvPr/>
          </p:nvSpPr>
          <p:spPr bwMode="auto">
            <a:xfrm>
              <a:off x="4584" y="2458"/>
              <a:ext cx="449" cy="660"/>
            </a:xfrm>
            <a:custGeom>
              <a:avLst/>
              <a:gdLst>
                <a:gd name="T0" fmla="*/ 0 w 449"/>
                <a:gd name="T1" fmla="*/ 0 h 660"/>
                <a:gd name="T2" fmla="*/ 448 w 449"/>
                <a:gd name="T3" fmla="*/ 659 h 660"/>
                <a:gd name="T4" fmla="*/ 0 w 449"/>
                <a:gd name="T5" fmla="*/ 0 h 660"/>
                <a:gd name="T6" fmla="*/ 0 60000 65536"/>
                <a:gd name="T7" fmla="*/ 0 60000 65536"/>
                <a:gd name="T8" fmla="*/ 0 60000 65536"/>
              </a:gdLst>
              <a:ahLst/>
              <a:cxnLst>
                <a:cxn ang="T6">
                  <a:pos x="T0" y="T1"/>
                </a:cxn>
                <a:cxn ang="T7">
                  <a:pos x="T2" y="T3"/>
                </a:cxn>
                <a:cxn ang="T8">
                  <a:pos x="T4" y="T5"/>
                </a:cxn>
              </a:cxnLst>
              <a:rect l="0" t="0" r="r" b="b"/>
              <a:pathLst>
                <a:path w="449" h="660">
                  <a:moveTo>
                    <a:pt x="0" y="0"/>
                  </a:moveTo>
                  <a:lnTo>
                    <a:pt x="448" y="65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1" name="Freeform 94">
              <a:extLst>
                <a:ext uri="{FF2B5EF4-FFF2-40B4-BE49-F238E27FC236}">
                  <a16:creationId xmlns:a16="http://schemas.microsoft.com/office/drawing/2014/main" id="{320E4D68-BA30-6D42-9DB6-50C815A93D17}"/>
                </a:ext>
              </a:extLst>
            </p:cNvPr>
            <p:cNvSpPr>
              <a:spLocks/>
            </p:cNvSpPr>
            <p:nvPr/>
          </p:nvSpPr>
          <p:spPr bwMode="auto">
            <a:xfrm>
              <a:off x="4401" y="2400"/>
              <a:ext cx="184" cy="59"/>
            </a:xfrm>
            <a:custGeom>
              <a:avLst/>
              <a:gdLst>
                <a:gd name="T0" fmla="*/ 0 w 184"/>
                <a:gd name="T1" fmla="*/ 0 h 59"/>
                <a:gd name="T2" fmla="*/ 30 w 184"/>
                <a:gd name="T3" fmla="*/ 9 h 59"/>
                <a:gd name="T4" fmla="*/ 183 w 184"/>
                <a:gd name="T5" fmla="*/ 58 h 59"/>
                <a:gd name="T6" fmla="*/ 0 w 184"/>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4" h="59">
                  <a:moveTo>
                    <a:pt x="0" y="0"/>
                  </a:moveTo>
                  <a:lnTo>
                    <a:pt x="30" y="9"/>
                  </a:lnTo>
                  <a:lnTo>
                    <a:pt x="183" y="58"/>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2" name="Freeform 95">
              <a:extLst>
                <a:ext uri="{FF2B5EF4-FFF2-40B4-BE49-F238E27FC236}">
                  <a16:creationId xmlns:a16="http://schemas.microsoft.com/office/drawing/2014/main" id="{1514BAE2-A8FF-5F40-9C38-55044DEE01BC}"/>
                </a:ext>
              </a:extLst>
            </p:cNvPr>
            <p:cNvSpPr>
              <a:spLocks/>
            </p:cNvSpPr>
            <p:nvPr/>
          </p:nvSpPr>
          <p:spPr bwMode="auto">
            <a:xfrm>
              <a:off x="4533" y="2426"/>
              <a:ext cx="52" cy="33"/>
            </a:xfrm>
            <a:custGeom>
              <a:avLst/>
              <a:gdLst>
                <a:gd name="T0" fmla="*/ 6 w 52"/>
                <a:gd name="T1" fmla="*/ 0 h 33"/>
                <a:gd name="T2" fmla="*/ 51 w 52"/>
                <a:gd name="T3" fmla="*/ 32 h 33"/>
                <a:gd name="T4" fmla="*/ 0 w 52"/>
                <a:gd name="T5" fmla="*/ 32 h 33"/>
                <a:gd name="T6" fmla="*/ 6 w 5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33">
                  <a:moveTo>
                    <a:pt x="6" y="0"/>
                  </a:moveTo>
                  <a:lnTo>
                    <a:pt x="51" y="32"/>
                  </a:lnTo>
                  <a:lnTo>
                    <a:pt x="0" y="32"/>
                  </a:lnTo>
                  <a:lnTo>
                    <a:pt x="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3" name="Freeform 96">
              <a:extLst>
                <a:ext uri="{FF2B5EF4-FFF2-40B4-BE49-F238E27FC236}">
                  <a16:creationId xmlns:a16="http://schemas.microsoft.com/office/drawing/2014/main" id="{8A5EDBFB-944F-3441-B7E5-406F64BC7811}"/>
                </a:ext>
              </a:extLst>
            </p:cNvPr>
            <p:cNvSpPr>
              <a:spLocks/>
            </p:cNvSpPr>
            <p:nvPr/>
          </p:nvSpPr>
          <p:spPr bwMode="auto">
            <a:xfrm>
              <a:off x="4042" y="3107"/>
              <a:ext cx="100" cy="188"/>
            </a:xfrm>
            <a:custGeom>
              <a:avLst/>
              <a:gdLst>
                <a:gd name="T0" fmla="*/ 99 w 100"/>
                <a:gd name="T1" fmla="*/ 0 h 188"/>
                <a:gd name="T2" fmla="*/ 0 w 100"/>
                <a:gd name="T3" fmla="*/ 187 h 188"/>
                <a:gd name="T4" fmla="*/ 99 w 100"/>
                <a:gd name="T5" fmla="*/ 0 h 188"/>
                <a:gd name="T6" fmla="*/ 0 60000 65536"/>
                <a:gd name="T7" fmla="*/ 0 60000 65536"/>
                <a:gd name="T8" fmla="*/ 0 60000 65536"/>
              </a:gdLst>
              <a:ahLst/>
              <a:cxnLst>
                <a:cxn ang="T6">
                  <a:pos x="T0" y="T1"/>
                </a:cxn>
                <a:cxn ang="T7">
                  <a:pos x="T2" y="T3"/>
                </a:cxn>
                <a:cxn ang="T8">
                  <a:pos x="T4" y="T5"/>
                </a:cxn>
              </a:cxnLst>
              <a:rect l="0" t="0" r="r" b="b"/>
              <a:pathLst>
                <a:path w="100" h="188">
                  <a:moveTo>
                    <a:pt x="99" y="0"/>
                  </a:moveTo>
                  <a:lnTo>
                    <a:pt x="0" y="187"/>
                  </a:lnTo>
                  <a:lnTo>
                    <a:pt x="99"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4" name="Freeform 97">
              <a:extLst>
                <a:ext uri="{FF2B5EF4-FFF2-40B4-BE49-F238E27FC236}">
                  <a16:creationId xmlns:a16="http://schemas.microsoft.com/office/drawing/2014/main" id="{D85CBB18-1B17-D241-9BBE-417B8BE54FB1}"/>
                </a:ext>
              </a:extLst>
            </p:cNvPr>
            <p:cNvSpPr>
              <a:spLocks/>
            </p:cNvSpPr>
            <p:nvPr/>
          </p:nvSpPr>
          <p:spPr bwMode="auto">
            <a:xfrm>
              <a:off x="4042" y="3246"/>
              <a:ext cx="31" cy="49"/>
            </a:xfrm>
            <a:custGeom>
              <a:avLst/>
              <a:gdLst>
                <a:gd name="T0" fmla="*/ 30 w 31"/>
                <a:gd name="T1" fmla="*/ 15 h 49"/>
                <a:gd name="T2" fmla="*/ 0 w 31"/>
                <a:gd name="T3" fmla="*/ 48 h 49"/>
                <a:gd name="T4" fmla="*/ 13 w 31"/>
                <a:gd name="T5" fmla="*/ 0 h 49"/>
                <a:gd name="T6" fmla="*/ 0 60000 65536"/>
                <a:gd name="T7" fmla="*/ 0 60000 65536"/>
                <a:gd name="T8" fmla="*/ 0 60000 65536"/>
              </a:gdLst>
              <a:ahLst/>
              <a:cxnLst>
                <a:cxn ang="T6">
                  <a:pos x="T0" y="T1"/>
                </a:cxn>
                <a:cxn ang="T7">
                  <a:pos x="T2" y="T3"/>
                </a:cxn>
                <a:cxn ang="T8">
                  <a:pos x="T4" y="T5"/>
                </a:cxn>
              </a:cxnLst>
              <a:rect l="0" t="0" r="r" b="b"/>
              <a:pathLst>
                <a:path w="31" h="49">
                  <a:moveTo>
                    <a:pt x="30" y="15"/>
                  </a:moveTo>
                  <a:lnTo>
                    <a:pt x="0" y="48"/>
                  </a:lnTo>
                  <a:lnTo>
                    <a:pt x="13"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5" name="Freeform 98">
              <a:extLst>
                <a:ext uri="{FF2B5EF4-FFF2-40B4-BE49-F238E27FC236}">
                  <a16:creationId xmlns:a16="http://schemas.microsoft.com/office/drawing/2014/main" id="{641B8BB7-5C79-9A4D-8098-B7B332669928}"/>
                </a:ext>
              </a:extLst>
            </p:cNvPr>
            <p:cNvSpPr>
              <a:spLocks/>
            </p:cNvSpPr>
            <p:nvPr/>
          </p:nvSpPr>
          <p:spPr bwMode="auto">
            <a:xfrm>
              <a:off x="4395" y="3107"/>
              <a:ext cx="1" cy="188"/>
            </a:xfrm>
            <a:custGeom>
              <a:avLst/>
              <a:gdLst>
                <a:gd name="T0" fmla="*/ 0 w 1"/>
                <a:gd name="T1" fmla="*/ 0 h 188"/>
                <a:gd name="T2" fmla="*/ 0 w 1"/>
                <a:gd name="T3" fmla="*/ 187 h 188"/>
                <a:gd name="T4" fmla="*/ 0 w 1"/>
                <a:gd name="T5" fmla="*/ 0 h 188"/>
                <a:gd name="T6" fmla="*/ 0 60000 65536"/>
                <a:gd name="T7" fmla="*/ 0 60000 65536"/>
                <a:gd name="T8" fmla="*/ 0 60000 65536"/>
              </a:gdLst>
              <a:ahLst/>
              <a:cxnLst>
                <a:cxn ang="T6">
                  <a:pos x="T0" y="T1"/>
                </a:cxn>
                <a:cxn ang="T7">
                  <a:pos x="T2" y="T3"/>
                </a:cxn>
                <a:cxn ang="T8">
                  <a:pos x="T4" y="T5"/>
                </a:cxn>
              </a:cxnLst>
              <a:rect l="0" t="0" r="r" b="b"/>
              <a:pathLst>
                <a:path w="1" h="188">
                  <a:moveTo>
                    <a:pt x="0" y="0"/>
                  </a:moveTo>
                  <a:lnTo>
                    <a:pt x="0" y="18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6" name="Freeform 99">
              <a:extLst>
                <a:ext uri="{FF2B5EF4-FFF2-40B4-BE49-F238E27FC236}">
                  <a16:creationId xmlns:a16="http://schemas.microsoft.com/office/drawing/2014/main" id="{CAF822DB-3F12-1D48-B9A0-FCC2633127F0}"/>
                </a:ext>
              </a:extLst>
            </p:cNvPr>
            <p:cNvSpPr>
              <a:spLocks/>
            </p:cNvSpPr>
            <p:nvPr/>
          </p:nvSpPr>
          <p:spPr bwMode="auto">
            <a:xfrm>
              <a:off x="4386" y="3245"/>
              <a:ext cx="19" cy="50"/>
            </a:xfrm>
            <a:custGeom>
              <a:avLst/>
              <a:gdLst>
                <a:gd name="T0" fmla="*/ 18 w 19"/>
                <a:gd name="T1" fmla="*/ 0 h 50"/>
                <a:gd name="T2" fmla="*/ 8 w 19"/>
                <a:gd name="T3" fmla="*/ 49 h 50"/>
                <a:gd name="T4" fmla="*/ 0 w 19"/>
                <a:gd name="T5" fmla="*/ 0 h 50"/>
                <a:gd name="T6" fmla="*/ 0 60000 65536"/>
                <a:gd name="T7" fmla="*/ 0 60000 65536"/>
                <a:gd name="T8" fmla="*/ 0 60000 65536"/>
              </a:gdLst>
              <a:ahLst/>
              <a:cxnLst>
                <a:cxn ang="T6">
                  <a:pos x="T0" y="T1"/>
                </a:cxn>
                <a:cxn ang="T7">
                  <a:pos x="T2" y="T3"/>
                </a:cxn>
                <a:cxn ang="T8">
                  <a:pos x="T4" y="T5"/>
                </a:cxn>
              </a:cxnLst>
              <a:rect l="0" t="0" r="r" b="b"/>
              <a:pathLst>
                <a:path w="19" h="50">
                  <a:moveTo>
                    <a:pt x="18" y="0"/>
                  </a:moveTo>
                  <a:lnTo>
                    <a:pt x="8" y="49"/>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7" name="Freeform 100">
              <a:extLst>
                <a:ext uri="{FF2B5EF4-FFF2-40B4-BE49-F238E27FC236}">
                  <a16:creationId xmlns:a16="http://schemas.microsoft.com/office/drawing/2014/main" id="{103F8C41-4A9A-5C40-9AA9-964D162751E2}"/>
                </a:ext>
              </a:extLst>
            </p:cNvPr>
            <p:cNvSpPr>
              <a:spLocks/>
            </p:cNvSpPr>
            <p:nvPr/>
          </p:nvSpPr>
          <p:spPr bwMode="auto">
            <a:xfrm>
              <a:off x="4980" y="3107"/>
              <a:ext cx="100" cy="188"/>
            </a:xfrm>
            <a:custGeom>
              <a:avLst/>
              <a:gdLst>
                <a:gd name="T0" fmla="*/ 0 w 100"/>
                <a:gd name="T1" fmla="*/ 0 h 188"/>
                <a:gd name="T2" fmla="*/ 99 w 100"/>
                <a:gd name="T3" fmla="*/ 187 h 188"/>
                <a:gd name="T4" fmla="*/ 0 w 100"/>
                <a:gd name="T5" fmla="*/ 0 h 188"/>
                <a:gd name="T6" fmla="*/ 0 60000 65536"/>
                <a:gd name="T7" fmla="*/ 0 60000 65536"/>
                <a:gd name="T8" fmla="*/ 0 60000 65536"/>
              </a:gdLst>
              <a:ahLst/>
              <a:cxnLst>
                <a:cxn ang="T6">
                  <a:pos x="T0" y="T1"/>
                </a:cxn>
                <a:cxn ang="T7">
                  <a:pos x="T2" y="T3"/>
                </a:cxn>
                <a:cxn ang="T8">
                  <a:pos x="T4" y="T5"/>
                </a:cxn>
              </a:cxnLst>
              <a:rect l="0" t="0" r="r" b="b"/>
              <a:pathLst>
                <a:path w="100" h="188">
                  <a:moveTo>
                    <a:pt x="0" y="0"/>
                  </a:moveTo>
                  <a:lnTo>
                    <a:pt x="99" y="187"/>
                  </a:lnTo>
                  <a:lnTo>
                    <a:pt x="0" y="0"/>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08" name="Freeform 101">
              <a:extLst>
                <a:ext uri="{FF2B5EF4-FFF2-40B4-BE49-F238E27FC236}">
                  <a16:creationId xmlns:a16="http://schemas.microsoft.com/office/drawing/2014/main" id="{FCF421C5-66FB-B74B-9704-BEA5DBC37B21}"/>
                </a:ext>
              </a:extLst>
            </p:cNvPr>
            <p:cNvSpPr>
              <a:spLocks/>
            </p:cNvSpPr>
            <p:nvPr/>
          </p:nvSpPr>
          <p:spPr bwMode="auto">
            <a:xfrm>
              <a:off x="5049" y="3246"/>
              <a:ext cx="31" cy="49"/>
            </a:xfrm>
            <a:custGeom>
              <a:avLst/>
              <a:gdLst>
                <a:gd name="T0" fmla="*/ 17 w 31"/>
                <a:gd name="T1" fmla="*/ 0 h 49"/>
                <a:gd name="T2" fmla="*/ 30 w 31"/>
                <a:gd name="T3" fmla="*/ 48 h 49"/>
                <a:gd name="T4" fmla="*/ 0 w 31"/>
                <a:gd name="T5" fmla="*/ 15 h 49"/>
                <a:gd name="T6" fmla="*/ 0 60000 65536"/>
                <a:gd name="T7" fmla="*/ 0 60000 65536"/>
                <a:gd name="T8" fmla="*/ 0 60000 65536"/>
              </a:gdLst>
              <a:ahLst/>
              <a:cxnLst>
                <a:cxn ang="T6">
                  <a:pos x="T0" y="T1"/>
                </a:cxn>
                <a:cxn ang="T7">
                  <a:pos x="T2" y="T3"/>
                </a:cxn>
                <a:cxn ang="T8">
                  <a:pos x="T4" y="T5"/>
                </a:cxn>
              </a:cxnLst>
              <a:rect l="0" t="0" r="r" b="b"/>
              <a:pathLst>
                <a:path w="31" h="49">
                  <a:moveTo>
                    <a:pt x="17" y="0"/>
                  </a:moveTo>
                  <a:lnTo>
                    <a:pt x="30" y="48"/>
                  </a:lnTo>
                  <a:lnTo>
                    <a:pt x="0" y="15"/>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68" name="Freeform 102">
            <a:extLst>
              <a:ext uri="{FF2B5EF4-FFF2-40B4-BE49-F238E27FC236}">
                <a16:creationId xmlns:a16="http://schemas.microsoft.com/office/drawing/2014/main" id="{BFB22017-68A0-D141-8F26-22A55E972301}"/>
              </a:ext>
            </a:extLst>
          </p:cNvPr>
          <p:cNvSpPr>
            <a:spLocks/>
          </p:cNvSpPr>
          <p:nvPr/>
        </p:nvSpPr>
        <p:spPr bwMode="auto">
          <a:xfrm>
            <a:off x="6173788" y="5575300"/>
            <a:ext cx="201612" cy="498475"/>
          </a:xfrm>
          <a:custGeom>
            <a:avLst/>
            <a:gdLst>
              <a:gd name="T0" fmla="*/ 0 w 127"/>
              <a:gd name="T1" fmla="*/ 0 h 314"/>
              <a:gd name="T2" fmla="*/ 2147483646 w 127"/>
              <a:gd name="T3" fmla="*/ 2147483646 h 314"/>
              <a:gd name="T4" fmla="*/ 0 w 127"/>
              <a:gd name="T5" fmla="*/ 0 h 314"/>
              <a:gd name="T6" fmla="*/ 0 60000 65536"/>
              <a:gd name="T7" fmla="*/ 0 60000 65536"/>
              <a:gd name="T8" fmla="*/ 0 60000 65536"/>
            </a:gdLst>
            <a:ahLst/>
            <a:cxnLst>
              <a:cxn ang="T6">
                <a:pos x="T0" y="T1"/>
              </a:cxn>
              <a:cxn ang="T7">
                <a:pos x="T2" y="T3"/>
              </a:cxn>
              <a:cxn ang="T8">
                <a:pos x="T4" y="T5"/>
              </a:cxn>
            </a:cxnLst>
            <a:rect l="0" t="0" r="r" b="b"/>
            <a:pathLst>
              <a:path w="127" h="314">
                <a:moveTo>
                  <a:pt x="0" y="0"/>
                </a:moveTo>
                <a:lnTo>
                  <a:pt x="126"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9" name="Freeform 103">
            <a:extLst>
              <a:ext uri="{FF2B5EF4-FFF2-40B4-BE49-F238E27FC236}">
                <a16:creationId xmlns:a16="http://schemas.microsoft.com/office/drawing/2014/main" id="{32E388A1-1A96-CA43-BC69-E445D41D9191}"/>
              </a:ext>
            </a:extLst>
          </p:cNvPr>
          <p:cNvSpPr>
            <a:spLocks/>
          </p:cNvSpPr>
          <p:nvPr/>
        </p:nvSpPr>
        <p:spPr bwMode="auto">
          <a:xfrm>
            <a:off x="6330950" y="5994400"/>
            <a:ext cx="44450" cy="79375"/>
          </a:xfrm>
          <a:custGeom>
            <a:avLst/>
            <a:gdLst>
              <a:gd name="T0" fmla="*/ 2147483646 w 28"/>
              <a:gd name="T1" fmla="*/ 0 h 50"/>
              <a:gd name="T2" fmla="*/ 2147483646 w 28"/>
              <a:gd name="T3" fmla="*/ 2147483646 h 50"/>
              <a:gd name="T4" fmla="*/ 0 w 28"/>
              <a:gd name="T5" fmla="*/ 2147483646 h 50"/>
              <a:gd name="T6" fmla="*/ 0 60000 65536"/>
              <a:gd name="T7" fmla="*/ 0 60000 65536"/>
              <a:gd name="T8" fmla="*/ 0 60000 65536"/>
            </a:gdLst>
            <a:ahLst/>
            <a:cxnLst>
              <a:cxn ang="T6">
                <a:pos x="T0" y="T1"/>
              </a:cxn>
              <a:cxn ang="T7">
                <a:pos x="T2" y="T3"/>
              </a:cxn>
              <a:cxn ang="T8">
                <a:pos x="T4" y="T5"/>
              </a:cxn>
            </a:cxnLst>
            <a:rect l="0" t="0" r="r" b="b"/>
            <a:pathLst>
              <a:path w="28" h="50">
                <a:moveTo>
                  <a:pt x="18" y="0"/>
                </a:moveTo>
                <a:lnTo>
                  <a:pt x="27" y="49"/>
                </a:lnTo>
                <a:lnTo>
                  <a:pt x="0" y="11"/>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0" name="Freeform 104">
            <a:extLst>
              <a:ext uri="{FF2B5EF4-FFF2-40B4-BE49-F238E27FC236}">
                <a16:creationId xmlns:a16="http://schemas.microsoft.com/office/drawing/2014/main" id="{F1895E4B-B1D1-5E43-8645-AAFFAF55DF82}"/>
              </a:ext>
            </a:extLst>
          </p:cNvPr>
          <p:cNvSpPr>
            <a:spLocks/>
          </p:cNvSpPr>
          <p:nvPr/>
        </p:nvSpPr>
        <p:spPr bwMode="auto">
          <a:xfrm>
            <a:off x="5889625" y="5575300"/>
            <a:ext cx="366713" cy="549275"/>
          </a:xfrm>
          <a:custGeom>
            <a:avLst/>
            <a:gdLst>
              <a:gd name="T0" fmla="*/ 2147483646 w 231"/>
              <a:gd name="T1" fmla="*/ 0 h 346"/>
              <a:gd name="T2" fmla="*/ 0 w 231"/>
              <a:gd name="T3" fmla="*/ 2147483646 h 346"/>
              <a:gd name="T4" fmla="*/ 2147483646 w 231"/>
              <a:gd name="T5" fmla="*/ 0 h 346"/>
              <a:gd name="T6" fmla="*/ 0 60000 65536"/>
              <a:gd name="T7" fmla="*/ 0 60000 65536"/>
              <a:gd name="T8" fmla="*/ 0 60000 65536"/>
            </a:gdLst>
            <a:ahLst/>
            <a:cxnLst>
              <a:cxn ang="T6">
                <a:pos x="T0" y="T1"/>
              </a:cxn>
              <a:cxn ang="T7">
                <a:pos x="T2" y="T3"/>
              </a:cxn>
              <a:cxn ang="T8">
                <a:pos x="T4" y="T5"/>
              </a:cxn>
            </a:cxnLst>
            <a:rect l="0" t="0" r="r" b="b"/>
            <a:pathLst>
              <a:path w="231" h="346">
                <a:moveTo>
                  <a:pt x="230" y="0"/>
                </a:moveTo>
                <a:lnTo>
                  <a:pt x="0" y="345"/>
                </a:lnTo>
                <a:lnTo>
                  <a:pt x="23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1" name="Freeform 105">
            <a:extLst>
              <a:ext uri="{FF2B5EF4-FFF2-40B4-BE49-F238E27FC236}">
                <a16:creationId xmlns:a16="http://schemas.microsoft.com/office/drawing/2014/main" id="{182E391E-3CA3-CA4C-BF51-CFD5E87AE69A}"/>
              </a:ext>
            </a:extLst>
          </p:cNvPr>
          <p:cNvSpPr>
            <a:spLocks/>
          </p:cNvSpPr>
          <p:nvPr/>
        </p:nvSpPr>
        <p:spPr bwMode="auto">
          <a:xfrm>
            <a:off x="5889625" y="6049963"/>
            <a:ext cx="57150" cy="74612"/>
          </a:xfrm>
          <a:custGeom>
            <a:avLst/>
            <a:gdLst>
              <a:gd name="T0" fmla="*/ 2147483646 w 36"/>
              <a:gd name="T1" fmla="*/ 2147483646 h 47"/>
              <a:gd name="T2" fmla="*/ 0 w 36"/>
              <a:gd name="T3" fmla="*/ 2147483646 h 47"/>
              <a:gd name="T4" fmla="*/ 2147483646 w 36"/>
              <a:gd name="T5" fmla="*/ 0 h 47"/>
              <a:gd name="T6" fmla="*/ 0 60000 65536"/>
              <a:gd name="T7" fmla="*/ 0 60000 65536"/>
              <a:gd name="T8" fmla="*/ 0 60000 65536"/>
            </a:gdLst>
            <a:ahLst/>
            <a:cxnLst>
              <a:cxn ang="T6">
                <a:pos x="T0" y="T1"/>
              </a:cxn>
              <a:cxn ang="T7">
                <a:pos x="T2" y="T3"/>
              </a:cxn>
              <a:cxn ang="T8">
                <a:pos x="T4" y="T5"/>
              </a:cxn>
            </a:cxnLst>
            <a:rect l="0" t="0" r="r" b="b"/>
            <a:pathLst>
              <a:path w="36" h="47">
                <a:moveTo>
                  <a:pt x="35" y="16"/>
                </a:moveTo>
                <a:lnTo>
                  <a:pt x="0" y="46"/>
                </a:lnTo>
                <a:lnTo>
                  <a:pt x="19"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2" name="Freeform 106">
            <a:extLst>
              <a:ext uri="{FF2B5EF4-FFF2-40B4-BE49-F238E27FC236}">
                <a16:creationId xmlns:a16="http://schemas.microsoft.com/office/drawing/2014/main" id="{1281FBB9-A995-B343-8C23-62F69A388FEA}"/>
              </a:ext>
            </a:extLst>
          </p:cNvPr>
          <p:cNvSpPr>
            <a:spLocks/>
          </p:cNvSpPr>
          <p:nvPr/>
        </p:nvSpPr>
        <p:spPr bwMode="auto">
          <a:xfrm>
            <a:off x="6292850" y="5575300"/>
            <a:ext cx="566738" cy="549275"/>
          </a:xfrm>
          <a:custGeom>
            <a:avLst/>
            <a:gdLst>
              <a:gd name="T0" fmla="*/ 0 w 357"/>
              <a:gd name="T1" fmla="*/ 0 h 346"/>
              <a:gd name="T2" fmla="*/ 2147483646 w 357"/>
              <a:gd name="T3" fmla="*/ 2147483646 h 346"/>
              <a:gd name="T4" fmla="*/ 0 w 357"/>
              <a:gd name="T5" fmla="*/ 0 h 346"/>
              <a:gd name="T6" fmla="*/ 0 60000 65536"/>
              <a:gd name="T7" fmla="*/ 0 60000 65536"/>
              <a:gd name="T8" fmla="*/ 0 60000 65536"/>
            </a:gdLst>
            <a:ahLst/>
            <a:cxnLst>
              <a:cxn ang="T6">
                <a:pos x="T0" y="T1"/>
              </a:cxn>
              <a:cxn ang="T7">
                <a:pos x="T2" y="T3"/>
              </a:cxn>
              <a:cxn ang="T8">
                <a:pos x="T4" y="T5"/>
              </a:cxn>
            </a:cxnLst>
            <a:rect l="0" t="0" r="r" b="b"/>
            <a:pathLst>
              <a:path w="357" h="346">
                <a:moveTo>
                  <a:pt x="0" y="0"/>
                </a:moveTo>
                <a:lnTo>
                  <a:pt x="356"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3" name="Freeform 107">
            <a:extLst>
              <a:ext uri="{FF2B5EF4-FFF2-40B4-BE49-F238E27FC236}">
                <a16:creationId xmlns:a16="http://schemas.microsoft.com/office/drawing/2014/main" id="{CB1F930E-6A0F-A64F-A1C4-ED17D3606803}"/>
              </a:ext>
            </a:extLst>
          </p:cNvPr>
          <p:cNvSpPr>
            <a:spLocks/>
          </p:cNvSpPr>
          <p:nvPr/>
        </p:nvSpPr>
        <p:spPr bwMode="auto">
          <a:xfrm>
            <a:off x="6794500" y="6059488"/>
            <a:ext cx="65088" cy="65087"/>
          </a:xfrm>
          <a:custGeom>
            <a:avLst/>
            <a:gdLst>
              <a:gd name="T0" fmla="*/ 2147483646 w 41"/>
              <a:gd name="T1" fmla="*/ 0 h 41"/>
              <a:gd name="T2" fmla="*/ 2147483646 w 41"/>
              <a:gd name="T3" fmla="*/ 2147483646 h 41"/>
              <a:gd name="T4" fmla="*/ 0 w 41"/>
              <a:gd name="T5" fmla="*/ 2147483646 h 41"/>
              <a:gd name="T6" fmla="*/ 0 60000 65536"/>
              <a:gd name="T7" fmla="*/ 0 60000 65536"/>
              <a:gd name="T8" fmla="*/ 0 60000 65536"/>
            </a:gdLst>
            <a:ahLst/>
            <a:cxnLst>
              <a:cxn ang="T6">
                <a:pos x="T0" y="T1"/>
              </a:cxn>
              <a:cxn ang="T7">
                <a:pos x="T2" y="T3"/>
              </a:cxn>
              <a:cxn ang="T8">
                <a:pos x="T4" y="T5"/>
              </a:cxn>
            </a:cxnLst>
            <a:rect l="0" t="0" r="r" b="b"/>
            <a:pathLst>
              <a:path w="41" h="41">
                <a:moveTo>
                  <a:pt x="13" y="0"/>
                </a:moveTo>
                <a:lnTo>
                  <a:pt x="40" y="40"/>
                </a:lnTo>
                <a:lnTo>
                  <a:pt x="0" y="19"/>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4" name="Freeform 108">
            <a:extLst>
              <a:ext uri="{FF2B5EF4-FFF2-40B4-BE49-F238E27FC236}">
                <a16:creationId xmlns:a16="http://schemas.microsoft.com/office/drawing/2014/main" id="{752DC8B1-FF10-454D-8B05-F1DD059112FD}"/>
              </a:ext>
            </a:extLst>
          </p:cNvPr>
          <p:cNvSpPr>
            <a:spLocks/>
          </p:cNvSpPr>
          <p:nvPr/>
        </p:nvSpPr>
        <p:spPr bwMode="auto">
          <a:xfrm>
            <a:off x="6092825" y="5575300"/>
            <a:ext cx="282575" cy="498475"/>
          </a:xfrm>
          <a:custGeom>
            <a:avLst/>
            <a:gdLst>
              <a:gd name="T0" fmla="*/ 2147483646 w 178"/>
              <a:gd name="T1" fmla="*/ 0 h 314"/>
              <a:gd name="T2" fmla="*/ 0 w 178"/>
              <a:gd name="T3" fmla="*/ 2147483646 h 314"/>
              <a:gd name="T4" fmla="*/ 2147483646 w 178"/>
              <a:gd name="T5" fmla="*/ 0 h 314"/>
              <a:gd name="T6" fmla="*/ 0 60000 65536"/>
              <a:gd name="T7" fmla="*/ 0 60000 65536"/>
              <a:gd name="T8" fmla="*/ 0 60000 65536"/>
            </a:gdLst>
            <a:ahLst/>
            <a:cxnLst>
              <a:cxn ang="T6">
                <a:pos x="T0" y="T1"/>
              </a:cxn>
              <a:cxn ang="T7">
                <a:pos x="T2" y="T3"/>
              </a:cxn>
              <a:cxn ang="T8">
                <a:pos x="T4" y="T5"/>
              </a:cxn>
            </a:cxnLst>
            <a:rect l="0" t="0" r="r" b="b"/>
            <a:pathLst>
              <a:path w="178" h="314">
                <a:moveTo>
                  <a:pt x="177" y="0"/>
                </a:moveTo>
                <a:lnTo>
                  <a:pt x="0" y="313"/>
                </a:lnTo>
                <a:lnTo>
                  <a:pt x="177"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5" name="Freeform 109">
            <a:extLst>
              <a:ext uri="{FF2B5EF4-FFF2-40B4-BE49-F238E27FC236}">
                <a16:creationId xmlns:a16="http://schemas.microsoft.com/office/drawing/2014/main" id="{2212585A-D9DB-A24A-B250-8FBC6526EDDF}"/>
              </a:ext>
            </a:extLst>
          </p:cNvPr>
          <p:cNvSpPr>
            <a:spLocks/>
          </p:cNvSpPr>
          <p:nvPr/>
        </p:nvSpPr>
        <p:spPr bwMode="auto">
          <a:xfrm>
            <a:off x="6092825" y="5999163"/>
            <a:ext cx="52388" cy="74612"/>
          </a:xfrm>
          <a:custGeom>
            <a:avLst/>
            <a:gdLst>
              <a:gd name="T0" fmla="*/ 2147483646 w 33"/>
              <a:gd name="T1" fmla="*/ 2147483646 h 47"/>
              <a:gd name="T2" fmla="*/ 0 w 33"/>
              <a:gd name="T3" fmla="*/ 2147483646 h 47"/>
              <a:gd name="T4" fmla="*/ 2147483646 w 33"/>
              <a:gd name="T5" fmla="*/ 0 h 47"/>
              <a:gd name="T6" fmla="*/ 0 60000 65536"/>
              <a:gd name="T7" fmla="*/ 0 60000 65536"/>
              <a:gd name="T8" fmla="*/ 0 60000 65536"/>
            </a:gdLst>
            <a:ahLst/>
            <a:cxnLst>
              <a:cxn ang="T6">
                <a:pos x="T0" y="T1"/>
              </a:cxn>
              <a:cxn ang="T7">
                <a:pos x="T2" y="T3"/>
              </a:cxn>
              <a:cxn ang="T8">
                <a:pos x="T4" y="T5"/>
              </a:cxn>
            </a:cxnLst>
            <a:rect l="0" t="0" r="r" b="b"/>
            <a:pathLst>
              <a:path w="33" h="47">
                <a:moveTo>
                  <a:pt x="32" y="13"/>
                </a:moveTo>
                <a:lnTo>
                  <a:pt x="0" y="46"/>
                </a:lnTo>
                <a:lnTo>
                  <a:pt x="14"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6" name="Freeform 110">
            <a:extLst>
              <a:ext uri="{FF2B5EF4-FFF2-40B4-BE49-F238E27FC236}">
                <a16:creationId xmlns:a16="http://schemas.microsoft.com/office/drawing/2014/main" id="{73818146-EE34-1546-97E6-0F88D6621621}"/>
              </a:ext>
            </a:extLst>
          </p:cNvPr>
          <p:cNvSpPr>
            <a:spLocks/>
          </p:cNvSpPr>
          <p:nvPr/>
        </p:nvSpPr>
        <p:spPr bwMode="auto">
          <a:xfrm>
            <a:off x="6416675" y="5575300"/>
            <a:ext cx="1408113" cy="498475"/>
          </a:xfrm>
          <a:custGeom>
            <a:avLst/>
            <a:gdLst>
              <a:gd name="T0" fmla="*/ 0 w 887"/>
              <a:gd name="T1" fmla="*/ 0 h 314"/>
              <a:gd name="T2" fmla="*/ 2147483646 w 887"/>
              <a:gd name="T3" fmla="*/ 2147483646 h 314"/>
              <a:gd name="T4" fmla="*/ 0 w 887"/>
              <a:gd name="T5" fmla="*/ 0 h 314"/>
              <a:gd name="T6" fmla="*/ 0 60000 65536"/>
              <a:gd name="T7" fmla="*/ 0 60000 65536"/>
              <a:gd name="T8" fmla="*/ 0 60000 65536"/>
            </a:gdLst>
            <a:ahLst/>
            <a:cxnLst>
              <a:cxn ang="T6">
                <a:pos x="T0" y="T1"/>
              </a:cxn>
              <a:cxn ang="T7">
                <a:pos x="T2" y="T3"/>
              </a:cxn>
              <a:cxn ang="T8">
                <a:pos x="T4" y="T5"/>
              </a:cxn>
            </a:cxnLst>
            <a:rect l="0" t="0" r="r" b="b"/>
            <a:pathLst>
              <a:path w="887" h="314">
                <a:moveTo>
                  <a:pt x="0" y="0"/>
                </a:moveTo>
                <a:lnTo>
                  <a:pt x="886"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7" name="Freeform 111">
            <a:extLst>
              <a:ext uri="{FF2B5EF4-FFF2-40B4-BE49-F238E27FC236}">
                <a16:creationId xmlns:a16="http://schemas.microsoft.com/office/drawing/2014/main" id="{4A622C9A-6D54-7048-AABF-3EE165B21FCE}"/>
              </a:ext>
            </a:extLst>
          </p:cNvPr>
          <p:cNvSpPr>
            <a:spLocks/>
          </p:cNvSpPr>
          <p:nvPr/>
        </p:nvSpPr>
        <p:spPr bwMode="auto">
          <a:xfrm>
            <a:off x="7756525" y="6030913"/>
            <a:ext cx="68263" cy="42862"/>
          </a:xfrm>
          <a:custGeom>
            <a:avLst/>
            <a:gdLst>
              <a:gd name="T0" fmla="*/ 2147483646 w 43"/>
              <a:gd name="T1" fmla="*/ 0 h 27"/>
              <a:gd name="T2" fmla="*/ 2147483646 w 43"/>
              <a:gd name="T3" fmla="*/ 2147483646 h 27"/>
              <a:gd name="T4" fmla="*/ 0 w 43"/>
              <a:gd name="T5" fmla="*/ 2147483646 h 27"/>
              <a:gd name="T6" fmla="*/ 0 60000 65536"/>
              <a:gd name="T7" fmla="*/ 0 60000 65536"/>
              <a:gd name="T8" fmla="*/ 0 60000 65536"/>
            </a:gdLst>
            <a:ahLst/>
            <a:cxnLst>
              <a:cxn ang="T6">
                <a:pos x="T0" y="T1"/>
              </a:cxn>
              <a:cxn ang="T7">
                <a:pos x="T2" y="T3"/>
              </a:cxn>
              <a:cxn ang="T8">
                <a:pos x="T4" y="T5"/>
              </a:cxn>
            </a:cxnLst>
            <a:rect l="0" t="0" r="r" b="b"/>
            <a:pathLst>
              <a:path w="43" h="27">
                <a:moveTo>
                  <a:pt x="6" y="0"/>
                </a:moveTo>
                <a:lnTo>
                  <a:pt x="42" y="26"/>
                </a:lnTo>
                <a:lnTo>
                  <a:pt x="0" y="2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8" name="Freeform 112">
            <a:extLst>
              <a:ext uri="{FF2B5EF4-FFF2-40B4-BE49-F238E27FC236}">
                <a16:creationId xmlns:a16="http://schemas.microsoft.com/office/drawing/2014/main" id="{ACC13292-CD2D-C245-B933-9419D1C87136}"/>
              </a:ext>
            </a:extLst>
          </p:cNvPr>
          <p:cNvSpPr>
            <a:spLocks/>
          </p:cNvSpPr>
          <p:nvPr/>
        </p:nvSpPr>
        <p:spPr bwMode="auto">
          <a:xfrm>
            <a:off x="6173788" y="5575300"/>
            <a:ext cx="685800" cy="498475"/>
          </a:xfrm>
          <a:custGeom>
            <a:avLst/>
            <a:gdLst>
              <a:gd name="T0" fmla="*/ 2147483646 w 432"/>
              <a:gd name="T1" fmla="*/ 0 h 314"/>
              <a:gd name="T2" fmla="*/ 0 w 432"/>
              <a:gd name="T3" fmla="*/ 2147483646 h 314"/>
              <a:gd name="T4" fmla="*/ 2147483646 w 432"/>
              <a:gd name="T5" fmla="*/ 0 h 314"/>
              <a:gd name="T6" fmla="*/ 0 60000 65536"/>
              <a:gd name="T7" fmla="*/ 0 60000 65536"/>
              <a:gd name="T8" fmla="*/ 0 60000 65536"/>
            </a:gdLst>
            <a:ahLst/>
            <a:cxnLst>
              <a:cxn ang="T6">
                <a:pos x="T0" y="T1"/>
              </a:cxn>
              <a:cxn ang="T7">
                <a:pos x="T2" y="T3"/>
              </a:cxn>
              <a:cxn ang="T8">
                <a:pos x="T4" y="T5"/>
              </a:cxn>
            </a:cxnLst>
            <a:rect l="0" t="0" r="r" b="b"/>
            <a:pathLst>
              <a:path w="432" h="314">
                <a:moveTo>
                  <a:pt x="431" y="0"/>
                </a:moveTo>
                <a:lnTo>
                  <a:pt x="0" y="313"/>
                </a:lnTo>
                <a:lnTo>
                  <a:pt x="43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9" name="Freeform 113">
            <a:extLst>
              <a:ext uri="{FF2B5EF4-FFF2-40B4-BE49-F238E27FC236}">
                <a16:creationId xmlns:a16="http://schemas.microsoft.com/office/drawing/2014/main" id="{CCD50E03-9365-5947-B29B-3AD2C7445B6A}"/>
              </a:ext>
            </a:extLst>
          </p:cNvPr>
          <p:cNvSpPr>
            <a:spLocks/>
          </p:cNvSpPr>
          <p:nvPr/>
        </p:nvSpPr>
        <p:spPr bwMode="auto">
          <a:xfrm>
            <a:off x="6173788" y="6015038"/>
            <a:ext cx="65087" cy="58737"/>
          </a:xfrm>
          <a:custGeom>
            <a:avLst/>
            <a:gdLst>
              <a:gd name="T0" fmla="*/ 2147483646 w 41"/>
              <a:gd name="T1" fmla="*/ 2147483646 h 37"/>
              <a:gd name="T2" fmla="*/ 0 w 41"/>
              <a:gd name="T3" fmla="*/ 2147483646 h 37"/>
              <a:gd name="T4" fmla="*/ 2147483646 w 41"/>
              <a:gd name="T5" fmla="*/ 0 h 37"/>
              <a:gd name="T6" fmla="*/ 0 60000 65536"/>
              <a:gd name="T7" fmla="*/ 0 60000 65536"/>
              <a:gd name="T8" fmla="*/ 0 60000 65536"/>
            </a:gdLst>
            <a:ahLst/>
            <a:cxnLst>
              <a:cxn ang="T6">
                <a:pos x="T0" y="T1"/>
              </a:cxn>
              <a:cxn ang="T7">
                <a:pos x="T2" y="T3"/>
              </a:cxn>
              <a:cxn ang="T8">
                <a:pos x="T4" y="T5"/>
              </a:cxn>
            </a:cxnLst>
            <a:rect l="0" t="0" r="r" b="b"/>
            <a:pathLst>
              <a:path w="41" h="37">
                <a:moveTo>
                  <a:pt x="40" y="22"/>
                </a:moveTo>
                <a:lnTo>
                  <a:pt x="0" y="36"/>
                </a:lnTo>
                <a:lnTo>
                  <a:pt x="3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0" name="Freeform 114">
            <a:extLst>
              <a:ext uri="{FF2B5EF4-FFF2-40B4-BE49-F238E27FC236}">
                <a16:creationId xmlns:a16="http://schemas.microsoft.com/office/drawing/2014/main" id="{4E767712-F1F8-0542-9126-6BA3A5C0C38F}"/>
              </a:ext>
            </a:extLst>
          </p:cNvPr>
          <p:cNvSpPr>
            <a:spLocks/>
          </p:cNvSpPr>
          <p:nvPr/>
        </p:nvSpPr>
        <p:spPr bwMode="auto">
          <a:xfrm>
            <a:off x="6894513" y="5575300"/>
            <a:ext cx="1778000" cy="498475"/>
          </a:xfrm>
          <a:custGeom>
            <a:avLst/>
            <a:gdLst>
              <a:gd name="T0" fmla="*/ 0 w 1120"/>
              <a:gd name="T1" fmla="*/ 0 h 314"/>
              <a:gd name="T2" fmla="*/ 2147483646 w 1120"/>
              <a:gd name="T3" fmla="*/ 2147483646 h 314"/>
              <a:gd name="T4" fmla="*/ 0 w 1120"/>
              <a:gd name="T5" fmla="*/ 0 h 314"/>
              <a:gd name="T6" fmla="*/ 0 60000 65536"/>
              <a:gd name="T7" fmla="*/ 0 60000 65536"/>
              <a:gd name="T8" fmla="*/ 0 60000 65536"/>
            </a:gdLst>
            <a:ahLst/>
            <a:cxnLst>
              <a:cxn ang="T6">
                <a:pos x="T0" y="T1"/>
              </a:cxn>
              <a:cxn ang="T7">
                <a:pos x="T2" y="T3"/>
              </a:cxn>
              <a:cxn ang="T8">
                <a:pos x="T4" y="T5"/>
              </a:cxn>
            </a:cxnLst>
            <a:rect l="0" t="0" r="r" b="b"/>
            <a:pathLst>
              <a:path w="1120" h="314">
                <a:moveTo>
                  <a:pt x="0" y="0"/>
                </a:moveTo>
                <a:lnTo>
                  <a:pt x="1119"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1" name="Freeform 115">
            <a:extLst>
              <a:ext uri="{FF2B5EF4-FFF2-40B4-BE49-F238E27FC236}">
                <a16:creationId xmlns:a16="http://schemas.microsoft.com/office/drawing/2014/main" id="{39A30C5D-8CEA-D343-9980-17E306A05C51}"/>
              </a:ext>
            </a:extLst>
          </p:cNvPr>
          <p:cNvSpPr>
            <a:spLocks/>
          </p:cNvSpPr>
          <p:nvPr/>
        </p:nvSpPr>
        <p:spPr bwMode="auto">
          <a:xfrm>
            <a:off x="8602663" y="6034088"/>
            <a:ext cx="69850" cy="41275"/>
          </a:xfrm>
          <a:custGeom>
            <a:avLst/>
            <a:gdLst>
              <a:gd name="T0" fmla="*/ 2147483646 w 44"/>
              <a:gd name="T1" fmla="*/ 0 h 26"/>
              <a:gd name="T2" fmla="*/ 2147483646 w 44"/>
              <a:gd name="T3" fmla="*/ 2147483646 h 26"/>
              <a:gd name="T4" fmla="*/ 0 w 44"/>
              <a:gd name="T5" fmla="*/ 2147483646 h 26"/>
              <a:gd name="T6" fmla="*/ 0 60000 65536"/>
              <a:gd name="T7" fmla="*/ 0 60000 65536"/>
              <a:gd name="T8" fmla="*/ 0 60000 65536"/>
            </a:gdLst>
            <a:ahLst/>
            <a:cxnLst>
              <a:cxn ang="T6">
                <a:pos x="T0" y="T1"/>
              </a:cxn>
              <a:cxn ang="T7">
                <a:pos x="T2" y="T3"/>
              </a:cxn>
              <a:cxn ang="T8">
                <a:pos x="T4" y="T5"/>
              </a:cxn>
            </a:cxnLst>
            <a:rect l="0" t="0" r="r" b="b"/>
            <a:pathLst>
              <a:path w="44" h="26">
                <a:moveTo>
                  <a:pt x="5" y="0"/>
                </a:moveTo>
                <a:lnTo>
                  <a:pt x="43" y="24"/>
                </a:lnTo>
                <a:lnTo>
                  <a:pt x="0" y="2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2" name="Freeform 116">
            <a:extLst>
              <a:ext uri="{FF2B5EF4-FFF2-40B4-BE49-F238E27FC236}">
                <a16:creationId xmlns:a16="http://schemas.microsoft.com/office/drawing/2014/main" id="{70B700C5-6FB1-4445-87A1-48D102930B7C}"/>
              </a:ext>
            </a:extLst>
          </p:cNvPr>
          <p:cNvSpPr>
            <a:spLocks/>
          </p:cNvSpPr>
          <p:nvPr/>
        </p:nvSpPr>
        <p:spPr bwMode="auto">
          <a:xfrm>
            <a:off x="6894513" y="5575300"/>
            <a:ext cx="165100" cy="549275"/>
          </a:xfrm>
          <a:custGeom>
            <a:avLst/>
            <a:gdLst>
              <a:gd name="T0" fmla="*/ 2147483646 w 104"/>
              <a:gd name="T1" fmla="*/ 0 h 346"/>
              <a:gd name="T2" fmla="*/ 0 w 104"/>
              <a:gd name="T3" fmla="*/ 2147483646 h 346"/>
              <a:gd name="T4" fmla="*/ 2147483646 w 104"/>
              <a:gd name="T5" fmla="*/ 0 h 346"/>
              <a:gd name="T6" fmla="*/ 0 60000 65536"/>
              <a:gd name="T7" fmla="*/ 0 60000 65536"/>
              <a:gd name="T8" fmla="*/ 0 60000 65536"/>
            </a:gdLst>
            <a:ahLst/>
            <a:cxnLst>
              <a:cxn ang="T6">
                <a:pos x="T0" y="T1"/>
              </a:cxn>
              <a:cxn ang="T7">
                <a:pos x="T2" y="T3"/>
              </a:cxn>
              <a:cxn ang="T8">
                <a:pos x="T4" y="T5"/>
              </a:cxn>
            </a:cxnLst>
            <a:rect l="0" t="0" r="r" b="b"/>
            <a:pathLst>
              <a:path w="104" h="346">
                <a:moveTo>
                  <a:pt x="103" y="0"/>
                </a:moveTo>
                <a:lnTo>
                  <a:pt x="0" y="345"/>
                </a:lnTo>
                <a:lnTo>
                  <a:pt x="103"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3" name="Freeform 117">
            <a:extLst>
              <a:ext uri="{FF2B5EF4-FFF2-40B4-BE49-F238E27FC236}">
                <a16:creationId xmlns:a16="http://schemas.microsoft.com/office/drawing/2014/main" id="{B62ABF66-DA4E-0E4C-AD78-2659769AB4D4}"/>
              </a:ext>
            </a:extLst>
          </p:cNvPr>
          <p:cNvSpPr>
            <a:spLocks/>
          </p:cNvSpPr>
          <p:nvPr/>
        </p:nvSpPr>
        <p:spPr bwMode="auto">
          <a:xfrm>
            <a:off x="6894513" y="6042025"/>
            <a:ext cx="42862" cy="82550"/>
          </a:xfrm>
          <a:custGeom>
            <a:avLst/>
            <a:gdLst>
              <a:gd name="T0" fmla="*/ 2147483646 w 27"/>
              <a:gd name="T1" fmla="*/ 2147483646 h 52"/>
              <a:gd name="T2" fmla="*/ 0 w 27"/>
              <a:gd name="T3" fmla="*/ 2147483646 h 52"/>
              <a:gd name="T4" fmla="*/ 2147483646 w 27"/>
              <a:gd name="T5" fmla="*/ 0 h 52"/>
              <a:gd name="T6" fmla="*/ 0 60000 65536"/>
              <a:gd name="T7" fmla="*/ 0 60000 65536"/>
              <a:gd name="T8" fmla="*/ 0 60000 65536"/>
            </a:gdLst>
            <a:ahLst/>
            <a:cxnLst>
              <a:cxn ang="T6">
                <a:pos x="T0" y="T1"/>
              </a:cxn>
              <a:cxn ang="T7">
                <a:pos x="T2" y="T3"/>
              </a:cxn>
              <a:cxn ang="T8">
                <a:pos x="T4" y="T5"/>
              </a:cxn>
            </a:cxnLst>
            <a:rect l="0" t="0" r="r" b="b"/>
            <a:pathLst>
              <a:path w="27" h="52">
                <a:moveTo>
                  <a:pt x="26" y="8"/>
                </a:moveTo>
                <a:lnTo>
                  <a:pt x="0" y="51"/>
                </a:lnTo>
                <a:lnTo>
                  <a:pt x="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4" name="Freeform 118">
            <a:extLst>
              <a:ext uri="{FF2B5EF4-FFF2-40B4-BE49-F238E27FC236}">
                <a16:creationId xmlns:a16="http://schemas.microsoft.com/office/drawing/2014/main" id="{8BE0CCB7-AC3E-B94B-A8B5-C844F3017A62}"/>
              </a:ext>
            </a:extLst>
          </p:cNvPr>
          <p:cNvSpPr>
            <a:spLocks/>
          </p:cNvSpPr>
          <p:nvPr/>
        </p:nvSpPr>
        <p:spPr bwMode="auto">
          <a:xfrm>
            <a:off x="7019925" y="5575300"/>
            <a:ext cx="322263" cy="498475"/>
          </a:xfrm>
          <a:custGeom>
            <a:avLst/>
            <a:gdLst>
              <a:gd name="T0" fmla="*/ 0 w 203"/>
              <a:gd name="T1" fmla="*/ 0 h 314"/>
              <a:gd name="T2" fmla="*/ 2147483646 w 203"/>
              <a:gd name="T3" fmla="*/ 2147483646 h 314"/>
              <a:gd name="T4" fmla="*/ 0 w 203"/>
              <a:gd name="T5" fmla="*/ 0 h 314"/>
              <a:gd name="T6" fmla="*/ 0 60000 65536"/>
              <a:gd name="T7" fmla="*/ 0 60000 65536"/>
              <a:gd name="T8" fmla="*/ 0 60000 65536"/>
            </a:gdLst>
            <a:ahLst/>
            <a:cxnLst>
              <a:cxn ang="T6">
                <a:pos x="T0" y="T1"/>
              </a:cxn>
              <a:cxn ang="T7">
                <a:pos x="T2" y="T3"/>
              </a:cxn>
              <a:cxn ang="T8">
                <a:pos x="T4" y="T5"/>
              </a:cxn>
            </a:cxnLst>
            <a:rect l="0" t="0" r="r" b="b"/>
            <a:pathLst>
              <a:path w="203" h="314">
                <a:moveTo>
                  <a:pt x="0" y="0"/>
                </a:moveTo>
                <a:lnTo>
                  <a:pt x="202" y="313"/>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5" name="Freeform 119">
            <a:extLst>
              <a:ext uri="{FF2B5EF4-FFF2-40B4-BE49-F238E27FC236}">
                <a16:creationId xmlns:a16="http://schemas.microsoft.com/office/drawing/2014/main" id="{4336161D-F4C4-CA44-A8F5-8728F88DAC1B}"/>
              </a:ext>
            </a:extLst>
          </p:cNvPr>
          <p:cNvSpPr>
            <a:spLocks/>
          </p:cNvSpPr>
          <p:nvPr/>
        </p:nvSpPr>
        <p:spPr bwMode="auto">
          <a:xfrm>
            <a:off x="7285038" y="6000750"/>
            <a:ext cx="57150" cy="73025"/>
          </a:xfrm>
          <a:custGeom>
            <a:avLst/>
            <a:gdLst>
              <a:gd name="T0" fmla="*/ 2147483646 w 36"/>
              <a:gd name="T1" fmla="*/ 0 h 46"/>
              <a:gd name="T2" fmla="*/ 2147483646 w 36"/>
              <a:gd name="T3" fmla="*/ 2147483646 h 46"/>
              <a:gd name="T4" fmla="*/ 0 w 36"/>
              <a:gd name="T5" fmla="*/ 2147483646 h 46"/>
              <a:gd name="T6" fmla="*/ 0 60000 65536"/>
              <a:gd name="T7" fmla="*/ 0 60000 65536"/>
              <a:gd name="T8" fmla="*/ 0 60000 65536"/>
            </a:gdLst>
            <a:ahLst/>
            <a:cxnLst>
              <a:cxn ang="T6">
                <a:pos x="T0" y="T1"/>
              </a:cxn>
              <a:cxn ang="T7">
                <a:pos x="T2" y="T3"/>
              </a:cxn>
              <a:cxn ang="T8">
                <a:pos x="T4" y="T5"/>
              </a:cxn>
            </a:cxnLst>
            <a:rect l="0" t="0" r="r" b="b"/>
            <a:pathLst>
              <a:path w="36" h="46">
                <a:moveTo>
                  <a:pt x="17" y="0"/>
                </a:moveTo>
                <a:lnTo>
                  <a:pt x="35" y="45"/>
                </a:lnTo>
                <a:lnTo>
                  <a:pt x="0" y="1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6" name="Freeform 120">
            <a:extLst>
              <a:ext uri="{FF2B5EF4-FFF2-40B4-BE49-F238E27FC236}">
                <a16:creationId xmlns:a16="http://schemas.microsoft.com/office/drawing/2014/main" id="{21BB065C-1C1C-6B46-8635-75C318F63A66}"/>
              </a:ext>
            </a:extLst>
          </p:cNvPr>
          <p:cNvSpPr>
            <a:spLocks/>
          </p:cNvSpPr>
          <p:nvPr/>
        </p:nvSpPr>
        <p:spPr bwMode="auto">
          <a:xfrm>
            <a:off x="7421563" y="5575300"/>
            <a:ext cx="565150" cy="549275"/>
          </a:xfrm>
          <a:custGeom>
            <a:avLst/>
            <a:gdLst>
              <a:gd name="T0" fmla="*/ 2147483646 w 356"/>
              <a:gd name="T1" fmla="*/ 0 h 346"/>
              <a:gd name="T2" fmla="*/ 0 w 356"/>
              <a:gd name="T3" fmla="*/ 2147483646 h 346"/>
              <a:gd name="T4" fmla="*/ 2147483646 w 356"/>
              <a:gd name="T5" fmla="*/ 0 h 346"/>
              <a:gd name="T6" fmla="*/ 0 60000 65536"/>
              <a:gd name="T7" fmla="*/ 0 60000 65536"/>
              <a:gd name="T8" fmla="*/ 0 60000 65536"/>
            </a:gdLst>
            <a:ahLst/>
            <a:cxnLst>
              <a:cxn ang="T6">
                <a:pos x="T0" y="T1"/>
              </a:cxn>
              <a:cxn ang="T7">
                <a:pos x="T2" y="T3"/>
              </a:cxn>
              <a:cxn ang="T8">
                <a:pos x="T4" y="T5"/>
              </a:cxn>
            </a:cxnLst>
            <a:rect l="0" t="0" r="r" b="b"/>
            <a:pathLst>
              <a:path w="356" h="346">
                <a:moveTo>
                  <a:pt x="355" y="0"/>
                </a:moveTo>
                <a:lnTo>
                  <a:pt x="0" y="345"/>
                </a:lnTo>
                <a:lnTo>
                  <a:pt x="355"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7" name="Freeform 121">
            <a:extLst>
              <a:ext uri="{FF2B5EF4-FFF2-40B4-BE49-F238E27FC236}">
                <a16:creationId xmlns:a16="http://schemas.microsoft.com/office/drawing/2014/main" id="{4584240E-3CD3-2C48-817E-3F52755742DF}"/>
              </a:ext>
            </a:extLst>
          </p:cNvPr>
          <p:cNvSpPr>
            <a:spLocks/>
          </p:cNvSpPr>
          <p:nvPr/>
        </p:nvSpPr>
        <p:spPr bwMode="auto">
          <a:xfrm>
            <a:off x="7421563" y="6059488"/>
            <a:ext cx="58737" cy="65087"/>
          </a:xfrm>
          <a:custGeom>
            <a:avLst/>
            <a:gdLst>
              <a:gd name="T0" fmla="*/ 2147483646 w 37"/>
              <a:gd name="T1" fmla="*/ 2147483646 h 41"/>
              <a:gd name="T2" fmla="*/ 0 w 37"/>
              <a:gd name="T3" fmla="*/ 2147483646 h 41"/>
              <a:gd name="T4" fmla="*/ 2147483646 w 37"/>
              <a:gd name="T5" fmla="*/ 0 h 41"/>
              <a:gd name="T6" fmla="*/ 0 60000 65536"/>
              <a:gd name="T7" fmla="*/ 0 60000 65536"/>
              <a:gd name="T8" fmla="*/ 0 60000 65536"/>
            </a:gdLst>
            <a:ahLst/>
            <a:cxnLst>
              <a:cxn ang="T6">
                <a:pos x="T0" y="T1"/>
              </a:cxn>
              <a:cxn ang="T7">
                <a:pos x="T2" y="T3"/>
              </a:cxn>
              <a:cxn ang="T8">
                <a:pos x="T4" y="T5"/>
              </a:cxn>
            </a:cxnLst>
            <a:rect l="0" t="0" r="r" b="b"/>
            <a:pathLst>
              <a:path w="37" h="41">
                <a:moveTo>
                  <a:pt x="36" y="19"/>
                </a:moveTo>
                <a:lnTo>
                  <a:pt x="0" y="40"/>
                </a:lnTo>
                <a:lnTo>
                  <a:pt x="24"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8" name="Freeform 122">
            <a:extLst>
              <a:ext uri="{FF2B5EF4-FFF2-40B4-BE49-F238E27FC236}">
                <a16:creationId xmlns:a16="http://schemas.microsoft.com/office/drawing/2014/main" id="{DEB22BEE-31D2-184D-BFB6-77EEFA989022}"/>
              </a:ext>
            </a:extLst>
          </p:cNvPr>
          <p:cNvSpPr>
            <a:spLocks/>
          </p:cNvSpPr>
          <p:nvPr/>
        </p:nvSpPr>
        <p:spPr bwMode="auto">
          <a:xfrm>
            <a:off x="8024813" y="5575300"/>
            <a:ext cx="322262" cy="549275"/>
          </a:xfrm>
          <a:custGeom>
            <a:avLst/>
            <a:gdLst>
              <a:gd name="T0" fmla="*/ 0 w 203"/>
              <a:gd name="T1" fmla="*/ 0 h 346"/>
              <a:gd name="T2" fmla="*/ 2147483646 w 203"/>
              <a:gd name="T3" fmla="*/ 2147483646 h 346"/>
              <a:gd name="T4" fmla="*/ 0 w 203"/>
              <a:gd name="T5" fmla="*/ 0 h 346"/>
              <a:gd name="T6" fmla="*/ 0 60000 65536"/>
              <a:gd name="T7" fmla="*/ 0 60000 65536"/>
              <a:gd name="T8" fmla="*/ 0 60000 65536"/>
            </a:gdLst>
            <a:ahLst/>
            <a:cxnLst>
              <a:cxn ang="T6">
                <a:pos x="T0" y="T1"/>
              </a:cxn>
              <a:cxn ang="T7">
                <a:pos x="T2" y="T3"/>
              </a:cxn>
              <a:cxn ang="T8">
                <a:pos x="T4" y="T5"/>
              </a:cxn>
            </a:cxnLst>
            <a:rect l="0" t="0" r="r" b="b"/>
            <a:pathLst>
              <a:path w="203" h="346">
                <a:moveTo>
                  <a:pt x="0" y="0"/>
                </a:moveTo>
                <a:lnTo>
                  <a:pt x="202"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9" name="Freeform 123">
            <a:extLst>
              <a:ext uri="{FF2B5EF4-FFF2-40B4-BE49-F238E27FC236}">
                <a16:creationId xmlns:a16="http://schemas.microsoft.com/office/drawing/2014/main" id="{622F937C-988A-6243-B561-8D9056C9A570}"/>
              </a:ext>
            </a:extLst>
          </p:cNvPr>
          <p:cNvSpPr>
            <a:spLocks/>
          </p:cNvSpPr>
          <p:nvPr/>
        </p:nvSpPr>
        <p:spPr bwMode="auto">
          <a:xfrm>
            <a:off x="8296275" y="6048375"/>
            <a:ext cx="50800" cy="76200"/>
          </a:xfrm>
          <a:custGeom>
            <a:avLst/>
            <a:gdLst>
              <a:gd name="T0" fmla="*/ 2147483646 w 32"/>
              <a:gd name="T1" fmla="*/ 0 h 48"/>
              <a:gd name="T2" fmla="*/ 2147483646 w 32"/>
              <a:gd name="T3" fmla="*/ 2147483646 h 48"/>
              <a:gd name="T4" fmla="*/ 0 w 32"/>
              <a:gd name="T5" fmla="*/ 2147483646 h 48"/>
              <a:gd name="T6" fmla="*/ 0 60000 65536"/>
              <a:gd name="T7" fmla="*/ 0 60000 65536"/>
              <a:gd name="T8" fmla="*/ 0 60000 65536"/>
            </a:gdLst>
            <a:ahLst/>
            <a:cxnLst>
              <a:cxn ang="T6">
                <a:pos x="T0" y="T1"/>
              </a:cxn>
              <a:cxn ang="T7">
                <a:pos x="T2" y="T3"/>
              </a:cxn>
              <a:cxn ang="T8">
                <a:pos x="T4" y="T5"/>
              </a:cxn>
            </a:cxnLst>
            <a:rect l="0" t="0" r="r" b="b"/>
            <a:pathLst>
              <a:path w="32" h="48">
                <a:moveTo>
                  <a:pt x="16" y="0"/>
                </a:moveTo>
                <a:lnTo>
                  <a:pt x="31" y="47"/>
                </a:lnTo>
                <a:lnTo>
                  <a:pt x="0" y="15"/>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0" name="Freeform 124">
            <a:extLst>
              <a:ext uri="{FF2B5EF4-FFF2-40B4-BE49-F238E27FC236}">
                <a16:creationId xmlns:a16="http://schemas.microsoft.com/office/drawing/2014/main" id="{1EDA8815-EBFA-FC44-A1C2-8A1DA77CA7C9}"/>
              </a:ext>
            </a:extLst>
          </p:cNvPr>
          <p:cNvSpPr>
            <a:spLocks/>
          </p:cNvSpPr>
          <p:nvPr/>
        </p:nvSpPr>
        <p:spPr bwMode="auto">
          <a:xfrm>
            <a:off x="7905750" y="5575300"/>
            <a:ext cx="241300" cy="498475"/>
          </a:xfrm>
          <a:custGeom>
            <a:avLst/>
            <a:gdLst>
              <a:gd name="T0" fmla="*/ 2147483646 w 152"/>
              <a:gd name="T1" fmla="*/ 0 h 314"/>
              <a:gd name="T2" fmla="*/ 0 w 152"/>
              <a:gd name="T3" fmla="*/ 2147483646 h 314"/>
              <a:gd name="T4" fmla="*/ 2147483646 w 152"/>
              <a:gd name="T5" fmla="*/ 0 h 314"/>
              <a:gd name="T6" fmla="*/ 0 60000 65536"/>
              <a:gd name="T7" fmla="*/ 0 60000 65536"/>
              <a:gd name="T8" fmla="*/ 0 60000 65536"/>
            </a:gdLst>
            <a:ahLst/>
            <a:cxnLst>
              <a:cxn ang="T6">
                <a:pos x="T0" y="T1"/>
              </a:cxn>
              <a:cxn ang="T7">
                <a:pos x="T2" y="T3"/>
              </a:cxn>
              <a:cxn ang="T8">
                <a:pos x="T4" y="T5"/>
              </a:cxn>
            </a:cxnLst>
            <a:rect l="0" t="0" r="r" b="b"/>
            <a:pathLst>
              <a:path w="152" h="314">
                <a:moveTo>
                  <a:pt x="151" y="0"/>
                </a:moveTo>
                <a:lnTo>
                  <a:pt x="0" y="313"/>
                </a:lnTo>
                <a:lnTo>
                  <a:pt x="15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1" name="Freeform 125">
            <a:extLst>
              <a:ext uri="{FF2B5EF4-FFF2-40B4-BE49-F238E27FC236}">
                <a16:creationId xmlns:a16="http://schemas.microsoft.com/office/drawing/2014/main" id="{319BBBC6-B39C-0B4F-910D-9405D18C31F1}"/>
              </a:ext>
            </a:extLst>
          </p:cNvPr>
          <p:cNvSpPr>
            <a:spLocks/>
          </p:cNvSpPr>
          <p:nvPr/>
        </p:nvSpPr>
        <p:spPr bwMode="auto">
          <a:xfrm>
            <a:off x="7905750" y="5997575"/>
            <a:ext cx="47625" cy="76200"/>
          </a:xfrm>
          <a:custGeom>
            <a:avLst/>
            <a:gdLst>
              <a:gd name="T0" fmla="*/ 2147483646 w 30"/>
              <a:gd name="T1" fmla="*/ 2147483646 h 48"/>
              <a:gd name="T2" fmla="*/ 0 w 30"/>
              <a:gd name="T3" fmla="*/ 2147483646 h 48"/>
              <a:gd name="T4" fmla="*/ 2147483646 w 30"/>
              <a:gd name="T5" fmla="*/ 0 h 48"/>
              <a:gd name="T6" fmla="*/ 0 60000 65536"/>
              <a:gd name="T7" fmla="*/ 0 60000 65536"/>
              <a:gd name="T8" fmla="*/ 0 60000 65536"/>
            </a:gdLst>
            <a:ahLst/>
            <a:cxnLst>
              <a:cxn ang="T6">
                <a:pos x="T0" y="T1"/>
              </a:cxn>
              <a:cxn ang="T7">
                <a:pos x="T2" y="T3"/>
              </a:cxn>
              <a:cxn ang="T8">
                <a:pos x="T4" y="T5"/>
              </a:cxn>
            </a:cxnLst>
            <a:rect l="0" t="0" r="r" b="b"/>
            <a:pathLst>
              <a:path w="30" h="48">
                <a:moveTo>
                  <a:pt x="29" y="12"/>
                </a:moveTo>
                <a:lnTo>
                  <a:pt x="0" y="47"/>
                </a:lnTo>
                <a:lnTo>
                  <a:pt x="11"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2" name="Freeform 126">
            <a:extLst>
              <a:ext uri="{FF2B5EF4-FFF2-40B4-BE49-F238E27FC236}">
                <a16:creationId xmlns:a16="http://schemas.microsoft.com/office/drawing/2014/main" id="{84B67330-DFFC-C247-A5F2-2601FA9252DF}"/>
              </a:ext>
            </a:extLst>
          </p:cNvPr>
          <p:cNvSpPr>
            <a:spLocks/>
          </p:cNvSpPr>
          <p:nvPr/>
        </p:nvSpPr>
        <p:spPr bwMode="auto">
          <a:xfrm>
            <a:off x="8185150" y="5575300"/>
            <a:ext cx="1588" cy="549275"/>
          </a:xfrm>
          <a:custGeom>
            <a:avLst/>
            <a:gdLst>
              <a:gd name="T0" fmla="*/ 0 w 1"/>
              <a:gd name="T1" fmla="*/ 0 h 346"/>
              <a:gd name="T2" fmla="*/ 0 w 1"/>
              <a:gd name="T3" fmla="*/ 2147483646 h 346"/>
              <a:gd name="T4" fmla="*/ 0 w 1"/>
              <a:gd name="T5" fmla="*/ 0 h 346"/>
              <a:gd name="T6" fmla="*/ 0 60000 65536"/>
              <a:gd name="T7" fmla="*/ 0 60000 65536"/>
              <a:gd name="T8" fmla="*/ 0 60000 65536"/>
            </a:gdLst>
            <a:ahLst/>
            <a:cxnLst>
              <a:cxn ang="T6">
                <a:pos x="T0" y="T1"/>
              </a:cxn>
              <a:cxn ang="T7">
                <a:pos x="T2" y="T3"/>
              </a:cxn>
              <a:cxn ang="T8">
                <a:pos x="T4" y="T5"/>
              </a:cxn>
            </a:cxnLst>
            <a:rect l="0" t="0" r="r" b="b"/>
            <a:pathLst>
              <a:path w="1" h="346">
                <a:moveTo>
                  <a:pt x="0" y="0"/>
                </a:moveTo>
                <a:lnTo>
                  <a:pt x="0" y="345"/>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3" name="Freeform 127">
            <a:extLst>
              <a:ext uri="{FF2B5EF4-FFF2-40B4-BE49-F238E27FC236}">
                <a16:creationId xmlns:a16="http://schemas.microsoft.com/office/drawing/2014/main" id="{C3A15D07-C8DE-4A47-97B0-E7221459EE31}"/>
              </a:ext>
            </a:extLst>
          </p:cNvPr>
          <p:cNvSpPr>
            <a:spLocks/>
          </p:cNvSpPr>
          <p:nvPr/>
        </p:nvSpPr>
        <p:spPr bwMode="auto">
          <a:xfrm>
            <a:off x="8167688" y="6045200"/>
            <a:ext cx="36512" cy="79375"/>
          </a:xfrm>
          <a:custGeom>
            <a:avLst/>
            <a:gdLst>
              <a:gd name="T0" fmla="*/ 2147483646 w 23"/>
              <a:gd name="T1" fmla="*/ 0 h 50"/>
              <a:gd name="T2" fmla="*/ 2147483646 w 23"/>
              <a:gd name="T3" fmla="*/ 2147483646 h 50"/>
              <a:gd name="T4" fmla="*/ 0 w 23"/>
              <a:gd name="T5" fmla="*/ 0 h 50"/>
              <a:gd name="T6" fmla="*/ 0 60000 65536"/>
              <a:gd name="T7" fmla="*/ 0 60000 65536"/>
              <a:gd name="T8" fmla="*/ 0 60000 65536"/>
            </a:gdLst>
            <a:ahLst/>
            <a:cxnLst>
              <a:cxn ang="T6">
                <a:pos x="T0" y="T1"/>
              </a:cxn>
              <a:cxn ang="T7">
                <a:pos x="T2" y="T3"/>
              </a:cxn>
              <a:cxn ang="T8">
                <a:pos x="T4" y="T5"/>
              </a:cxn>
            </a:cxnLst>
            <a:rect l="0" t="0" r="r" b="b"/>
            <a:pathLst>
              <a:path w="23" h="50">
                <a:moveTo>
                  <a:pt x="22" y="0"/>
                </a:moveTo>
                <a:lnTo>
                  <a:pt x="10" y="49"/>
                </a:lnTo>
                <a:lnTo>
                  <a:pt x="0" y="0"/>
                </a:lnTo>
              </a:path>
            </a:pathLst>
          </a:custGeom>
          <a:noFill/>
          <a:ln w="127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4" name="Line 128">
            <a:extLst>
              <a:ext uri="{FF2B5EF4-FFF2-40B4-BE49-F238E27FC236}">
                <a16:creationId xmlns:a16="http://schemas.microsoft.com/office/drawing/2014/main" id="{9A27431F-555E-8949-849D-DFCF9B43FE92}"/>
              </a:ext>
            </a:extLst>
          </p:cNvPr>
          <p:cNvSpPr>
            <a:spLocks noChangeShapeType="1"/>
          </p:cNvSpPr>
          <p:nvPr/>
        </p:nvSpPr>
        <p:spPr bwMode="auto">
          <a:xfrm>
            <a:off x="152400" y="5791200"/>
            <a:ext cx="883920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5" name="Rectangle 129">
            <a:extLst>
              <a:ext uri="{FF2B5EF4-FFF2-40B4-BE49-F238E27FC236}">
                <a16:creationId xmlns:a16="http://schemas.microsoft.com/office/drawing/2014/main" id="{E92F9BFC-4F9F-864D-A0C2-7416293FC1D6}"/>
              </a:ext>
            </a:extLst>
          </p:cNvPr>
          <p:cNvSpPr>
            <a:spLocks noChangeArrowheads="1"/>
          </p:cNvSpPr>
          <p:nvPr/>
        </p:nvSpPr>
        <p:spPr bwMode="auto">
          <a:xfrm>
            <a:off x="5067300" y="5268913"/>
            <a:ext cx="10509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2"/>
                </a:solidFill>
                <a:latin typeface="Arial" panose="020B0604020202020204" pitchFamily="34" charset="0"/>
              </a:rPr>
              <a:t>Data entries</a:t>
            </a:r>
          </a:p>
        </p:txBody>
      </p:sp>
      <p:sp>
        <p:nvSpPr>
          <p:cNvPr id="50296" name="Rectangle 130">
            <a:extLst>
              <a:ext uri="{FF2B5EF4-FFF2-40B4-BE49-F238E27FC236}">
                <a16:creationId xmlns:a16="http://schemas.microsoft.com/office/drawing/2014/main" id="{6AB76BA0-41DA-E34F-B3DB-E5279F6A2B0D}"/>
              </a:ext>
            </a:extLst>
          </p:cNvPr>
          <p:cNvSpPr>
            <a:spLocks noChangeArrowheads="1"/>
          </p:cNvSpPr>
          <p:nvPr/>
        </p:nvSpPr>
        <p:spPr bwMode="auto">
          <a:xfrm>
            <a:off x="5710238" y="6430963"/>
            <a:ext cx="116046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200" b="1">
                <a:solidFill>
                  <a:schemeClr val="accent1"/>
                </a:solidFill>
                <a:latin typeface="Arial" panose="020B0604020202020204" pitchFamily="34" charset="0"/>
              </a:rPr>
              <a:t>Data Records</a:t>
            </a:r>
          </a:p>
        </p:txBody>
      </p:sp>
      <p:sp>
        <p:nvSpPr>
          <p:cNvPr id="50297" name="Rectangle 131">
            <a:extLst>
              <a:ext uri="{FF2B5EF4-FFF2-40B4-BE49-F238E27FC236}">
                <a16:creationId xmlns:a16="http://schemas.microsoft.com/office/drawing/2014/main" id="{798029CC-F30C-3849-9BBE-D02E23345DA6}"/>
              </a:ext>
            </a:extLst>
          </p:cNvPr>
          <p:cNvSpPr>
            <a:spLocks noChangeArrowheads="1"/>
          </p:cNvSpPr>
          <p:nvPr/>
        </p:nvSpPr>
        <p:spPr bwMode="auto">
          <a:xfrm>
            <a:off x="138113" y="4214813"/>
            <a:ext cx="12747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CF0E30"/>
                </a:solidFill>
                <a:latin typeface="Book Antiqua" panose="02040602050305030304" pitchFamily="18" charset="0"/>
              </a:rPr>
              <a:t>CLUSTERED</a:t>
            </a:r>
          </a:p>
        </p:txBody>
      </p:sp>
      <p:sp>
        <p:nvSpPr>
          <p:cNvPr id="50298" name="Rectangle 132">
            <a:extLst>
              <a:ext uri="{FF2B5EF4-FFF2-40B4-BE49-F238E27FC236}">
                <a16:creationId xmlns:a16="http://schemas.microsoft.com/office/drawing/2014/main" id="{52D73BD4-39C5-0D43-AF87-E2F78643C80D}"/>
              </a:ext>
            </a:extLst>
          </p:cNvPr>
          <p:cNvSpPr>
            <a:spLocks noChangeArrowheads="1"/>
          </p:cNvSpPr>
          <p:nvPr/>
        </p:nvSpPr>
        <p:spPr bwMode="auto">
          <a:xfrm>
            <a:off x="7529513" y="4138613"/>
            <a:ext cx="15605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400" b="1">
                <a:solidFill>
                  <a:srgbClr val="CF0E30"/>
                </a:solidFill>
                <a:latin typeface="Book Antiqua" panose="02040602050305030304" pitchFamily="18" charset="0"/>
              </a:rPr>
              <a:t>UNCLUSTERED</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5EF29570-0CEF-B649-9A4E-6D936F2006CC}"/>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96C6119-F323-DF4A-9BF5-985AFF0D9A6A}" type="slidenum">
              <a:rPr lang="en-US" altLang="zh-TW" sz="1400" smtClean="0"/>
              <a:pPr>
                <a:spcBef>
                  <a:spcPct val="0"/>
                </a:spcBef>
                <a:buFontTx/>
                <a:buNone/>
              </a:pPr>
              <a:t>22</a:t>
            </a:fld>
            <a:endParaRPr lang="en-US" altLang="zh-TW" sz="1400"/>
          </a:p>
        </p:txBody>
      </p:sp>
      <p:sp>
        <p:nvSpPr>
          <p:cNvPr id="52226" name="Rectangle 2">
            <a:extLst>
              <a:ext uri="{FF2B5EF4-FFF2-40B4-BE49-F238E27FC236}">
                <a16:creationId xmlns:a16="http://schemas.microsoft.com/office/drawing/2014/main" id="{A31152D4-8988-B447-B04B-39F7EB3AAE8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2227" name="Rectangle 3">
            <a:extLst>
              <a:ext uri="{FF2B5EF4-FFF2-40B4-BE49-F238E27FC236}">
                <a16:creationId xmlns:a16="http://schemas.microsoft.com/office/drawing/2014/main" id="{A4DF2910-9DCC-704F-B87B-5A0FA4F85FD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5540" name="Rectangle 4">
            <a:extLst>
              <a:ext uri="{FF2B5EF4-FFF2-40B4-BE49-F238E27FC236}">
                <a16:creationId xmlns:a16="http://schemas.microsoft.com/office/drawing/2014/main" id="{16F2CD81-7D35-644F-9CF9-DF26EE48E26E}"/>
              </a:ext>
            </a:extLst>
          </p:cNvPr>
          <p:cNvSpPr>
            <a:spLocks noGrp="1" noChangeArrowheads="1"/>
          </p:cNvSpPr>
          <p:nvPr>
            <p:ph type="title"/>
          </p:nvPr>
        </p:nvSpPr>
        <p:spPr/>
        <p:txBody>
          <a:bodyPr lIns="90488" tIns="44450" rIns="90488" bIns="44450"/>
          <a:lstStyle/>
          <a:p>
            <a:pPr eaLnBrk="1" hangingPunct="1">
              <a:defRPr/>
            </a:pPr>
            <a:r>
              <a:rPr lang="en-US" altLang="zh-TW"/>
              <a:t>Choice of Indexes </a:t>
            </a:r>
          </a:p>
        </p:txBody>
      </p:sp>
      <p:sp>
        <p:nvSpPr>
          <p:cNvPr id="52229" name="Rectangle 5">
            <a:extLst>
              <a:ext uri="{FF2B5EF4-FFF2-40B4-BE49-F238E27FC236}">
                <a16:creationId xmlns:a16="http://schemas.microsoft.com/office/drawing/2014/main" id="{80C31E79-734E-454F-B1AA-4BE657E3BE43}"/>
              </a:ext>
            </a:extLst>
          </p:cNvPr>
          <p:cNvSpPr>
            <a:spLocks noGrp="1" noChangeArrowheads="1"/>
          </p:cNvSpPr>
          <p:nvPr>
            <p:ph type="body" idx="1"/>
          </p:nvPr>
        </p:nvSpPr>
        <p:spPr>
          <a:xfrm>
            <a:off x="0" y="1676400"/>
            <a:ext cx="9067800" cy="4800600"/>
          </a:xfrm>
          <a:noFill/>
        </p:spPr>
        <p:txBody>
          <a:bodyPr lIns="90488" tIns="44450" rIns="90488" bIns="44450"/>
          <a:lstStyle/>
          <a:p>
            <a:pPr eaLnBrk="1" hangingPunct="1"/>
            <a:r>
              <a:rPr lang="en-US" altLang="zh-TW" sz="2800">
                <a:solidFill>
                  <a:schemeClr val="accent2"/>
                </a:solidFill>
              </a:rPr>
              <a:t>Approach:</a:t>
            </a:r>
            <a:r>
              <a:rPr lang="en-US" altLang="zh-TW" sz="2800"/>
              <a:t> Consider the most important queries in turn.  Consider the best plan using the current indexes, and see if a better plan is possible with an additional index.  If so, create it.</a:t>
            </a:r>
          </a:p>
          <a:p>
            <a:pPr lvl="1" eaLnBrk="1" hangingPunct="1"/>
            <a:r>
              <a:rPr lang="en-US" altLang="zh-TW" sz="2400"/>
              <a:t>Obviously, this implies that we must understand how a DBMS evaluates queries and creates </a:t>
            </a:r>
            <a:r>
              <a:rPr lang="en-US" altLang="zh-TW" sz="2400">
                <a:solidFill>
                  <a:schemeClr val="accent2"/>
                </a:solidFill>
              </a:rPr>
              <a:t>query evaluation plans!</a:t>
            </a:r>
          </a:p>
          <a:p>
            <a:pPr lvl="1" eaLnBrk="1" hangingPunct="1"/>
            <a:r>
              <a:rPr lang="en-US" altLang="zh-TW" sz="2400"/>
              <a:t>For now, we discuss simple 1-table queries.</a:t>
            </a:r>
          </a:p>
          <a:p>
            <a:pPr eaLnBrk="1" hangingPunct="1"/>
            <a:r>
              <a:rPr lang="en-US" altLang="zh-TW" sz="2800"/>
              <a:t>Before creating an index, must also consider the impact on updates in the workload!</a:t>
            </a:r>
          </a:p>
          <a:p>
            <a:pPr lvl="1" eaLnBrk="1" hangingPunct="1">
              <a:buSzPct val="75000"/>
            </a:pPr>
            <a:r>
              <a:rPr lang="en-US" altLang="zh-TW" sz="2400">
                <a:solidFill>
                  <a:schemeClr val="accent2"/>
                </a:solidFill>
              </a:rPr>
              <a:t>Trade-off:</a:t>
            </a:r>
            <a:r>
              <a:rPr lang="en-US" altLang="zh-TW" sz="2400"/>
              <a:t> Indexes can make queries go faster, updates slower.  Require disk space, too.</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FDD51619-FA53-6C45-9C65-78C463F3062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025D07-7A38-EE43-956E-21779A9A10E5}" type="slidenum">
              <a:rPr lang="en-US" altLang="zh-TW" sz="1400" smtClean="0"/>
              <a:pPr>
                <a:spcBef>
                  <a:spcPct val="0"/>
                </a:spcBef>
                <a:buFontTx/>
                <a:buNone/>
              </a:pPr>
              <a:t>23</a:t>
            </a:fld>
            <a:endParaRPr lang="en-US" altLang="zh-TW" sz="1400"/>
          </a:p>
        </p:txBody>
      </p:sp>
      <p:sp>
        <p:nvSpPr>
          <p:cNvPr id="54274" name="Rectangle 2">
            <a:extLst>
              <a:ext uri="{FF2B5EF4-FFF2-40B4-BE49-F238E27FC236}">
                <a16:creationId xmlns:a16="http://schemas.microsoft.com/office/drawing/2014/main" id="{7C35B7E7-47A7-FD4C-9010-1F105BF7E263}"/>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54275" name="Rectangle 3">
            <a:extLst>
              <a:ext uri="{FF2B5EF4-FFF2-40B4-BE49-F238E27FC236}">
                <a16:creationId xmlns:a16="http://schemas.microsoft.com/office/drawing/2014/main" id="{83403E36-FCA6-8E45-9BB3-88D6C469CE7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67588" name="Rectangle 4">
            <a:extLst>
              <a:ext uri="{FF2B5EF4-FFF2-40B4-BE49-F238E27FC236}">
                <a16:creationId xmlns:a16="http://schemas.microsoft.com/office/drawing/2014/main" id="{6EE04BBA-91D3-5947-8990-AF31C5B1AAB5}"/>
              </a:ext>
            </a:extLst>
          </p:cNvPr>
          <p:cNvSpPr>
            <a:spLocks noGrp="1" noChangeArrowheads="1"/>
          </p:cNvSpPr>
          <p:nvPr>
            <p:ph type="title"/>
          </p:nvPr>
        </p:nvSpPr>
        <p:spPr>
          <a:xfrm>
            <a:off x="457200" y="228600"/>
            <a:ext cx="7772400" cy="1104900"/>
          </a:xfrm>
        </p:spPr>
        <p:txBody>
          <a:bodyPr lIns="90488" tIns="44450" rIns="90488" bIns="44450"/>
          <a:lstStyle/>
          <a:p>
            <a:pPr eaLnBrk="1" hangingPunct="1">
              <a:defRPr/>
            </a:pPr>
            <a:r>
              <a:rPr lang="en-US" altLang="zh-TW"/>
              <a:t>Index Selection Guidelines</a:t>
            </a:r>
          </a:p>
        </p:txBody>
      </p:sp>
      <p:sp>
        <p:nvSpPr>
          <p:cNvPr id="54277" name="Rectangle 5">
            <a:extLst>
              <a:ext uri="{FF2B5EF4-FFF2-40B4-BE49-F238E27FC236}">
                <a16:creationId xmlns:a16="http://schemas.microsoft.com/office/drawing/2014/main" id="{95308E32-BF0E-5D46-AC34-742147D0CE55}"/>
              </a:ext>
            </a:extLst>
          </p:cNvPr>
          <p:cNvSpPr>
            <a:spLocks noGrp="1" noChangeArrowheads="1"/>
          </p:cNvSpPr>
          <p:nvPr>
            <p:ph type="body" idx="1"/>
          </p:nvPr>
        </p:nvSpPr>
        <p:spPr>
          <a:xfrm>
            <a:off x="381000" y="1371600"/>
            <a:ext cx="8686800" cy="5105400"/>
          </a:xfrm>
          <a:noFill/>
        </p:spPr>
        <p:txBody>
          <a:bodyPr lIns="90488" tIns="44450" rIns="90488" bIns="44450"/>
          <a:lstStyle/>
          <a:p>
            <a:pPr eaLnBrk="1" hangingPunct="1">
              <a:lnSpc>
                <a:spcPct val="90000"/>
              </a:lnSpc>
            </a:pPr>
            <a:r>
              <a:rPr lang="en-US" altLang="zh-TW" sz="2400"/>
              <a:t>Attributes in </a:t>
            </a:r>
            <a:r>
              <a:rPr lang="en-US" altLang="zh-TW" sz="2000"/>
              <a:t>WHERE </a:t>
            </a:r>
            <a:r>
              <a:rPr lang="en-US" altLang="zh-TW" sz="2400"/>
              <a:t>clause are candidates for index keys.</a:t>
            </a:r>
          </a:p>
          <a:p>
            <a:pPr lvl="1" eaLnBrk="1" hangingPunct="1">
              <a:lnSpc>
                <a:spcPct val="90000"/>
              </a:lnSpc>
            </a:pPr>
            <a:r>
              <a:rPr lang="en-US" altLang="zh-TW" sz="2000"/>
              <a:t>Exact match condition suggests hash index.</a:t>
            </a:r>
          </a:p>
          <a:p>
            <a:pPr lvl="1" eaLnBrk="1" hangingPunct="1">
              <a:lnSpc>
                <a:spcPct val="90000"/>
              </a:lnSpc>
            </a:pPr>
            <a:r>
              <a:rPr lang="en-US" altLang="zh-TW" sz="2000"/>
              <a:t>Range query suggests tree index.</a:t>
            </a:r>
          </a:p>
          <a:p>
            <a:pPr lvl="2" eaLnBrk="1" hangingPunct="1">
              <a:lnSpc>
                <a:spcPct val="90000"/>
              </a:lnSpc>
            </a:pPr>
            <a:r>
              <a:rPr lang="en-US" altLang="zh-TW" sz="1800"/>
              <a:t>Clustering is especially useful for range queries; can also help on equality queries if there are many duplicates.</a:t>
            </a:r>
          </a:p>
          <a:p>
            <a:pPr eaLnBrk="1" hangingPunct="1">
              <a:lnSpc>
                <a:spcPct val="90000"/>
              </a:lnSpc>
            </a:pPr>
            <a:r>
              <a:rPr lang="en-US" altLang="zh-TW" sz="2400"/>
              <a:t>Multi-attribute search keys should be considered when a </a:t>
            </a:r>
            <a:r>
              <a:rPr lang="en-US" altLang="zh-TW" sz="2000"/>
              <a:t>WHERE </a:t>
            </a:r>
            <a:r>
              <a:rPr lang="en-US" altLang="zh-TW" sz="2400"/>
              <a:t>clause contains several conditions.</a:t>
            </a:r>
          </a:p>
          <a:p>
            <a:pPr lvl="1" eaLnBrk="1" hangingPunct="1">
              <a:lnSpc>
                <a:spcPct val="90000"/>
              </a:lnSpc>
              <a:buSzPct val="75000"/>
            </a:pPr>
            <a:r>
              <a:rPr lang="en-US" altLang="zh-TW" sz="2000"/>
              <a:t>Order of attributes is important for range queries.</a:t>
            </a:r>
          </a:p>
          <a:p>
            <a:pPr lvl="1" eaLnBrk="1" hangingPunct="1">
              <a:lnSpc>
                <a:spcPct val="90000"/>
              </a:lnSpc>
              <a:buSzPct val="75000"/>
            </a:pPr>
            <a:r>
              <a:rPr lang="en-US" altLang="zh-TW" sz="2000"/>
              <a:t>Such indexes can sometimes enable </a:t>
            </a:r>
            <a:r>
              <a:rPr lang="en-US" altLang="zh-TW" sz="2000">
                <a:solidFill>
                  <a:schemeClr val="accent2"/>
                </a:solidFill>
              </a:rPr>
              <a:t>index-only</a:t>
            </a:r>
            <a:r>
              <a:rPr lang="en-US" altLang="zh-TW" sz="2000"/>
              <a:t> strategies for important queries.</a:t>
            </a:r>
          </a:p>
          <a:p>
            <a:pPr lvl="2" eaLnBrk="1" hangingPunct="1">
              <a:lnSpc>
                <a:spcPct val="90000"/>
              </a:lnSpc>
            </a:pPr>
            <a:r>
              <a:rPr lang="en-US" altLang="zh-TW" sz="1800"/>
              <a:t>For index-only strategies, clustering is not important!</a:t>
            </a:r>
          </a:p>
          <a:p>
            <a:pPr eaLnBrk="1" hangingPunct="1">
              <a:lnSpc>
                <a:spcPct val="90000"/>
              </a:lnSpc>
            </a:pPr>
            <a:r>
              <a:rPr lang="en-US" altLang="zh-TW" sz="2400"/>
              <a:t>Try to choose indexes that benefit as many queries as possible.  Since only one index can be clustered per relation, choose it based on important queries that would benefit the most from clustering.</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a:extLst>
              <a:ext uri="{FF2B5EF4-FFF2-40B4-BE49-F238E27FC236}">
                <a16:creationId xmlns:a16="http://schemas.microsoft.com/office/drawing/2014/main" id="{6B534E97-5AA7-794F-82E2-00549CDDCB8B}"/>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C8834AF-44C4-D547-A865-1FFD0E6200B7}" type="slidenum">
              <a:rPr lang="en-US" altLang="zh-TW" sz="1400" smtClean="0"/>
              <a:pPr>
                <a:spcBef>
                  <a:spcPct val="0"/>
                </a:spcBef>
                <a:buFontTx/>
                <a:buNone/>
              </a:pPr>
              <a:t>3</a:t>
            </a:fld>
            <a:endParaRPr lang="en-US" altLang="zh-TW" sz="1400"/>
          </a:p>
        </p:txBody>
      </p:sp>
      <p:sp>
        <p:nvSpPr>
          <p:cNvPr id="10242" name="Rectangle 2">
            <a:extLst>
              <a:ext uri="{FF2B5EF4-FFF2-40B4-BE49-F238E27FC236}">
                <a16:creationId xmlns:a16="http://schemas.microsoft.com/office/drawing/2014/main" id="{AA8CBEB6-6E21-F444-974B-E1050606B085}"/>
              </a:ext>
            </a:extLst>
          </p:cNvPr>
          <p:cNvSpPr>
            <a:spLocks noChangeArrowheads="1"/>
          </p:cNvSpPr>
          <p:nvPr/>
        </p:nvSpPr>
        <p:spPr bwMode="auto">
          <a:xfrm>
            <a:off x="762000" y="1219200"/>
            <a:ext cx="762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en-US" sz="2400"/>
              <a:t>DBMS stores information on (“hard”) disks.</a:t>
            </a:r>
          </a:p>
          <a:p>
            <a:pPr lvl="1" eaLnBrk="1" hangingPunct="1"/>
            <a:r>
              <a:rPr lang="en-US" altLang="en-US" sz="2000"/>
              <a:t>A disk is a sequence of bytes, each has a </a:t>
            </a:r>
            <a:r>
              <a:rPr lang="en-US" altLang="en-US" sz="2000" b="1" i="1"/>
              <a:t>disk address</a:t>
            </a:r>
            <a:r>
              <a:rPr lang="en-US" altLang="en-US" sz="2000" i="1"/>
              <a:t>.</a:t>
            </a:r>
            <a:endParaRPr lang="en-US" altLang="en-US" sz="2000"/>
          </a:p>
          <a:p>
            <a:pPr lvl="1" eaLnBrk="1" hangingPunct="1">
              <a:buSzPct val="75000"/>
            </a:pPr>
            <a:r>
              <a:rPr lang="en-US" altLang="en-US" sz="2000">
                <a:solidFill>
                  <a:schemeClr val="accent2"/>
                </a:solidFill>
              </a:rPr>
              <a:t>READ: </a:t>
            </a:r>
            <a:r>
              <a:rPr lang="en-US" altLang="en-US" sz="2000"/>
              <a:t>transfer data from disk to main memory (RAM).</a:t>
            </a:r>
          </a:p>
          <a:p>
            <a:pPr lvl="1" eaLnBrk="1" hangingPunct="1">
              <a:buSzPct val="75000"/>
            </a:pPr>
            <a:r>
              <a:rPr lang="en-US" altLang="en-US" sz="2000">
                <a:solidFill>
                  <a:schemeClr val="accent2"/>
                </a:solidFill>
              </a:rPr>
              <a:t>WRITE: </a:t>
            </a:r>
            <a:r>
              <a:rPr lang="en-US" altLang="en-US" sz="2000"/>
              <a:t>transfer data from RAM to disk.</a:t>
            </a:r>
          </a:p>
          <a:p>
            <a:pPr lvl="1" eaLnBrk="1" hangingPunct="1">
              <a:buSzPct val="75000"/>
            </a:pPr>
            <a:r>
              <a:rPr lang="en-US" altLang="en-US" sz="2000"/>
              <a:t>Both are high-cost, relative to in-memory operations.</a:t>
            </a:r>
          </a:p>
          <a:p>
            <a:pPr eaLnBrk="1" hangingPunct="1"/>
            <a:r>
              <a:rPr lang="en-US" altLang="en-US" sz="2400"/>
              <a:t>Data are stored and retrieved in units called </a:t>
            </a:r>
            <a:r>
              <a:rPr lang="en-US" altLang="en-US" sz="2400" i="1"/>
              <a:t>disk blocks </a:t>
            </a:r>
            <a:r>
              <a:rPr lang="en-US" altLang="en-US" sz="2400"/>
              <a:t>or </a:t>
            </a:r>
            <a:r>
              <a:rPr lang="en-US" altLang="en-US" sz="2400" i="1"/>
              <a:t>pages</a:t>
            </a:r>
            <a:r>
              <a:rPr lang="en-US" altLang="en-US" sz="2400"/>
              <a:t>.</a:t>
            </a:r>
          </a:p>
          <a:p>
            <a:pPr lvl="1" eaLnBrk="1" hangingPunct="1">
              <a:buSzPct val="75000"/>
            </a:pPr>
            <a:r>
              <a:rPr lang="en-US" altLang="en-US" sz="2000"/>
              <a:t>Each page has a fixed size, say 512 bytes. It contains a sequence of </a:t>
            </a:r>
            <a:r>
              <a:rPr lang="en-US" altLang="en-US" sz="2000" b="1" i="1"/>
              <a:t>records</a:t>
            </a:r>
            <a:r>
              <a:rPr lang="en-US" altLang="en-US" sz="2000"/>
              <a:t>.</a:t>
            </a:r>
          </a:p>
          <a:p>
            <a:pPr lvl="1" eaLnBrk="1" hangingPunct="1">
              <a:buSzPct val="75000"/>
            </a:pPr>
            <a:r>
              <a:rPr lang="en-US" altLang="en-US" sz="2000"/>
              <a:t>In many (not always) cases, records in a page have the same size, say 100 bytes.</a:t>
            </a:r>
          </a:p>
          <a:p>
            <a:pPr lvl="1" eaLnBrk="1" hangingPunct="1">
              <a:buSzPct val="75000"/>
            </a:pPr>
            <a:r>
              <a:rPr lang="en-US" altLang="en-US" sz="2000"/>
              <a:t> In many (not always) cases, records implement relational tuples.</a:t>
            </a:r>
          </a:p>
        </p:txBody>
      </p:sp>
      <p:sp>
        <p:nvSpPr>
          <p:cNvPr id="10243" name="Rectangle 3">
            <a:extLst>
              <a:ext uri="{FF2B5EF4-FFF2-40B4-BE49-F238E27FC236}">
                <a16:creationId xmlns:a16="http://schemas.microsoft.com/office/drawing/2014/main" id="{428C31BD-A5C7-294F-921C-EB741446E3C3}"/>
              </a:ext>
            </a:extLst>
          </p:cNvPr>
          <p:cNvSpPr>
            <a:spLocks noChangeArrowheads="1"/>
          </p:cNvSpPr>
          <p:nvPr/>
        </p:nvSpPr>
        <p:spPr bwMode="auto">
          <a:xfrm>
            <a:off x="990600" y="609600"/>
            <a:ext cx="662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1pPr>
            <a:lvl2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a:lstStyle>
          <a:p>
            <a:pPr eaLnBrk="1" hangingPunct="1">
              <a:defRPr/>
            </a:pPr>
            <a:r>
              <a:rPr lang="en-US" altLang="en-US" b="0"/>
              <a:t>Disks and Files</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046AF2B2-73DD-6D4A-B6D6-1F22C5D1B86F}"/>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EEE39EB-1B32-984F-9C28-02821029DFB4}" type="slidenum">
              <a:rPr lang="en-US" altLang="zh-TW" sz="1400" smtClean="0"/>
              <a:pPr>
                <a:spcBef>
                  <a:spcPct val="0"/>
                </a:spcBef>
                <a:buFontTx/>
                <a:buNone/>
              </a:pPr>
              <a:t>4</a:t>
            </a:fld>
            <a:endParaRPr lang="en-US" altLang="zh-TW" sz="1400"/>
          </a:p>
        </p:txBody>
      </p:sp>
      <p:sp>
        <p:nvSpPr>
          <p:cNvPr id="11266" name="Rectangle 2">
            <a:extLst>
              <a:ext uri="{FF2B5EF4-FFF2-40B4-BE49-F238E27FC236}">
                <a16:creationId xmlns:a16="http://schemas.microsoft.com/office/drawing/2014/main" id="{BCEDF6CB-9A57-CB45-8B4C-D53DEBC1F491}"/>
              </a:ext>
            </a:extLst>
          </p:cNvPr>
          <p:cNvSpPr>
            <a:spLocks noChangeArrowheads="1"/>
          </p:cNvSpPr>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1pPr>
            <a:lvl2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a:lstStyle>
          <a:p>
            <a:pPr eaLnBrk="1" hangingPunct="1">
              <a:defRPr/>
            </a:pPr>
            <a:r>
              <a:rPr lang="en-US" altLang="en-US" sz="2800"/>
              <a:t>Why Not Store Everything in Main Memory?</a:t>
            </a:r>
          </a:p>
        </p:txBody>
      </p:sp>
      <p:sp>
        <p:nvSpPr>
          <p:cNvPr id="11267" name="Rectangle 3">
            <a:extLst>
              <a:ext uri="{FF2B5EF4-FFF2-40B4-BE49-F238E27FC236}">
                <a16:creationId xmlns:a16="http://schemas.microsoft.com/office/drawing/2014/main" id="{9795CC50-B96F-9443-8BDC-FB3724E5FAD8}"/>
              </a:ext>
            </a:extLst>
          </p:cNvPr>
          <p:cNvSpPr>
            <a:spLocks noChangeArrowheads="1"/>
          </p:cNvSpPr>
          <p:nvPr/>
        </p:nvSpPr>
        <p:spPr bwMode="auto">
          <a:xfrm>
            <a:off x="838200" y="17526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en-US" sz="2800" i="1">
                <a:solidFill>
                  <a:schemeClr val="accent2"/>
                </a:solidFill>
              </a:rPr>
              <a:t>Costs too much</a:t>
            </a:r>
            <a:r>
              <a:rPr lang="en-US" altLang="en-US" sz="2800">
                <a:solidFill>
                  <a:schemeClr val="accent2"/>
                </a:solidFill>
              </a:rPr>
              <a:t>. </a:t>
            </a:r>
            <a:r>
              <a:rPr lang="en-US" altLang="en-US" sz="2800"/>
              <a:t>Ram is much more expensive than disk.</a:t>
            </a:r>
            <a:endParaRPr lang="en-US" altLang="en-US" sz="2800">
              <a:solidFill>
                <a:schemeClr val="accent2"/>
              </a:solidFill>
            </a:endParaRPr>
          </a:p>
          <a:p>
            <a:pPr eaLnBrk="1" hangingPunct="1"/>
            <a:r>
              <a:rPr lang="en-US" altLang="en-US" sz="2800" i="1">
                <a:solidFill>
                  <a:schemeClr val="accent2"/>
                </a:solidFill>
              </a:rPr>
              <a:t>Main memory is volatile</a:t>
            </a:r>
            <a:r>
              <a:rPr lang="en-US" altLang="en-US" sz="2800">
                <a:solidFill>
                  <a:schemeClr val="accent2"/>
                </a:solidFill>
              </a:rPr>
              <a:t>.  </a:t>
            </a:r>
            <a:r>
              <a:rPr lang="en-US" altLang="en-US" sz="2800"/>
              <a:t>We want data to be saved between runs.  (Obviously!)</a:t>
            </a:r>
          </a:p>
          <a:p>
            <a:pPr eaLnBrk="1" hangingPunct="1"/>
            <a:r>
              <a:rPr lang="en-US" altLang="en-US" sz="2800"/>
              <a:t>Typical storage hierarchy:</a:t>
            </a:r>
          </a:p>
          <a:p>
            <a:pPr lvl="1" eaLnBrk="1" hangingPunct="1">
              <a:buSzPct val="75000"/>
            </a:pPr>
            <a:r>
              <a:rPr lang="en-US" altLang="en-US" sz="2400"/>
              <a:t>Main memory (RAM) for currently used data.</a:t>
            </a:r>
          </a:p>
          <a:p>
            <a:pPr lvl="1" eaLnBrk="1" hangingPunct="1">
              <a:buSzPct val="75000"/>
            </a:pPr>
            <a:r>
              <a:rPr lang="en-US" altLang="en-US" sz="2400"/>
              <a:t>Disk for the main database (secondary storage).</a:t>
            </a:r>
          </a:p>
          <a:p>
            <a:pPr lvl="1" eaLnBrk="1" hangingPunct="1">
              <a:buSzPct val="75000"/>
            </a:pPr>
            <a:r>
              <a:rPr lang="en-US" altLang="en-US" sz="2400"/>
              <a:t>Tapes for archiving older versions of the data (tertiary storage).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B5986023-7F4F-934A-8E40-946B8B2E66A1}"/>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500BAC4-E736-F34D-B30B-B86CA3012132}" type="slidenum">
              <a:rPr lang="en-US" altLang="zh-TW" sz="1400" smtClean="0"/>
              <a:pPr>
                <a:spcBef>
                  <a:spcPct val="0"/>
                </a:spcBef>
                <a:buFontTx/>
                <a:buNone/>
              </a:pPr>
              <a:t>5</a:t>
            </a:fld>
            <a:endParaRPr lang="en-US" altLang="zh-TW" sz="1400"/>
          </a:p>
        </p:txBody>
      </p:sp>
      <p:sp>
        <p:nvSpPr>
          <p:cNvPr id="20482" name="Rectangle 2">
            <a:extLst>
              <a:ext uri="{FF2B5EF4-FFF2-40B4-BE49-F238E27FC236}">
                <a16:creationId xmlns:a16="http://schemas.microsoft.com/office/drawing/2014/main" id="{B3A1C2F3-BD54-5D41-80B6-EE7FF632AB7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483" name="Rectangle 3">
            <a:extLst>
              <a:ext uri="{FF2B5EF4-FFF2-40B4-BE49-F238E27FC236}">
                <a16:creationId xmlns:a16="http://schemas.microsoft.com/office/drawing/2014/main" id="{8CD774C8-4ED9-5143-8ED1-395A45D276B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17412" name="Rectangle 4">
            <a:extLst>
              <a:ext uri="{FF2B5EF4-FFF2-40B4-BE49-F238E27FC236}">
                <a16:creationId xmlns:a16="http://schemas.microsoft.com/office/drawing/2014/main" id="{C196840D-FBC1-1249-B442-780496BF253A}"/>
              </a:ext>
            </a:extLst>
          </p:cNvPr>
          <p:cNvSpPr>
            <a:spLocks noGrp="1" noChangeArrowheads="1"/>
          </p:cNvSpPr>
          <p:nvPr>
            <p:ph type="title"/>
          </p:nvPr>
        </p:nvSpPr>
        <p:spPr/>
        <p:txBody>
          <a:bodyPr lIns="90488" tIns="44450" rIns="90488" bIns="44450"/>
          <a:lstStyle/>
          <a:p>
            <a:pPr eaLnBrk="1" hangingPunct="1">
              <a:defRPr/>
            </a:pPr>
            <a:r>
              <a:rPr lang="en-US" altLang="zh-TW" sz="4000"/>
              <a:t>Buffer Management in a DBMS</a:t>
            </a:r>
          </a:p>
        </p:txBody>
      </p:sp>
      <p:sp>
        <p:nvSpPr>
          <p:cNvPr id="20485" name="Rectangle 5">
            <a:extLst>
              <a:ext uri="{FF2B5EF4-FFF2-40B4-BE49-F238E27FC236}">
                <a16:creationId xmlns:a16="http://schemas.microsoft.com/office/drawing/2014/main" id="{8AF79982-B735-F544-B18D-9E15BBC290BA}"/>
              </a:ext>
            </a:extLst>
          </p:cNvPr>
          <p:cNvSpPr>
            <a:spLocks noGrp="1" noChangeArrowheads="1"/>
          </p:cNvSpPr>
          <p:nvPr>
            <p:ph type="body" idx="1"/>
          </p:nvPr>
        </p:nvSpPr>
        <p:spPr>
          <a:xfrm>
            <a:off x="762000" y="5486400"/>
            <a:ext cx="7772400" cy="609600"/>
          </a:xfrm>
          <a:noFill/>
        </p:spPr>
        <p:txBody>
          <a:bodyPr lIns="90488" tIns="44450" rIns="90488" bIns="44450"/>
          <a:lstStyle/>
          <a:p>
            <a:pPr eaLnBrk="1" hangingPunct="1">
              <a:lnSpc>
                <a:spcPct val="90000"/>
              </a:lnSpc>
            </a:pPr>
            <a:r>
              <a:rPr lang="en-US" altLang="zh-TW" sz="2800" i="1"/>
              <a:t>Data must be in RAM for DBMS to operate on it!</a:t>
            </a:r>
          </a:p>
          <a:p>
            <a:pPr eaLnBrk="1" hangingPunct="1">
              <a:lnSpc>
                <a:spcPct val="90000"/>
              </a:lnSpc>
            </a:pPr>
            <a:r>
              <a:rPr lang="en-US" altLang="zh-TW" sz="2800" i="1"/>
              <a:t>Table of &lt;frame#, pageid&gt; pairs is maintained.</a:t>
            </a:r>
          </a:p>
        </p:txBody>
      </p:sp>
      <p:grpSp>
        <p:nvGrpSpPr>
          <p:cNvPr id="20486" name="Group 6">
            <a:extLst>
              <a:ext uri="{FF2B5EF4-FFF2-40B4-BE49-F238E27FC236}">
                <a16:creationId xmlns:a16="http://schemas.microsoft.com/office/drawing/2014/main" id="{3DB7A1AD-E653-DC40-9E17-2F65C25B8863}"/>
              </a:ext>
            </a:extLst>
          </p:cNvPr>
          <p:cNvGrpSpPr>
            <a:grpSpLocks/>
          </p:cNvGrpSpPr>
          <p:nvPr/>
        </p:nvGrpSpPr>
        <p:grpSpPr bwMode="auto">
          <a:xfrm>
            <a:off x="2536825" y="2409825"/>
            <a:ext cx="4230688" cy="1720850"/>
            <a:chOff x="1598" y="1518"/>
            <a:chExt cx="2665" cy="1084"/>
          </a:xfrm>
        </p:grpSpPr>
        <p:sp>
          <p:nvSpPr>
            <p:cNvPr id="20506" name="Rectangle 7">
              <a:extLst>
                <a:ext uri="{FF2B5EF4-FFF2-40B4-BE49-F238E27FC236}">
                  <a16:creationId xmlns:a16="http://schemas.microsoft.com/office/drawing/2014/main" id="{4AAAA171-311F-A244-B84B-EDAAEC2A2608}"/>
                </a:ext>
              </a:extLst>
            </p:cNvPr>
            <p:cNvSpPr>
              <a:spLocks noChangeArrowheads="1"/>
            </p:cNvSpPr>
            <p:nvPr/>
          </p:nvSpPr>
          <p:spPr bwMode="auto">
            <a:xfrm>
              <a:off x="1606" y="1526"/>
              <a:ext cx="2649" cy="1068"/>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7" name="Rectangle 8">
              <a:extLst>
                <a:ext uri="{FF2B5EF4-FFF2-40B4-BE49-F238E27FC236}">
                  <a16:creationId xmlns:a16="http://schemas.microsoft.com/office/drawing/2014/main" id="{C8AD4826-7304-C64C-8F3C-06584A90AEB0}"/>
                </a:ext>
              </a:extLst>
            </p:cNvPr>
            <p:cNvSpPr>
              <a:spLocks noChangeArrowheads="1"/>
            </p:cNvSpPr>
            <p:nvPr/>
          </p:nvSpPr>
          <p:spPr bwMode="auto">
            <a:xfrm>
              <a:off x="1602" y="152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8" name="Rectangle 9">
              <a:extLst>
                <a:ext uri="{FF2B5EF4-FFF2-40B4-BE49-F238E27FC236}">
                  <a16:creationId xmlns:a16="http://schemas.microsoft.com/office/drawing/2014/main" id="{7ECD3A13-F8CF-C940-B981-098CDD924D70}"/>
                </a:ext>
              </a:extLst>
            </p:cNvPr>
            <p:cNvSpPr>
              <a:spLocks noChangeArrowheads="1"/>
            </p:cNvSpPr>
            <p:nvPr/>
          </p:nvSpPr>
          <p:spPr bwMode="auto">
            <a:xfrm>
              <a:off x="2038" y="1522"/>
              <a:ext cx="430"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9" name="Rectangle 10">
              <a:extLst>
                <a:ext uri="{FF2B5EF4-FFF2-40B4-BE49-F238E27FC236}">
                  <a16:creationId xmlns:a16="http://schemas.microsoft.com/office/drawing/2014/main" id="{0A27D978-3513-9541-B083-B9CC93B3048A}"/>
                </a:ext>
              </a:extLst>
            </p:cNvPr>
            <p:cNvSpPr>
              <a:spLocks noChangeArrowheads="1"/>
            </p:cNvSpPr>
            <p:nvPr/>
          </p:nvSpPr>
          <p:spPr bwMode="auto">
            <a:xfrm>
              <a:off x="2476" y="152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0" name="Rectangle 11">
              <a:extLst>
                <a:ext uri="{FF2B5EF4-FFF2-40B4-BE49-F238E27FC236}">
                  <a16:creationId xmlns:a16="http://schemas.microsoft.com/office/drawing/2014/main" id="{725E4627-DD85-2845-816B-9CD80659ED75}"/>
                </a:ext>
              </a:extLst>
            </p:cNvPr>
            <p:cNvSpPr>
              <a:spLocks noChangeArrowheads="1"/>
            </p:cNvSpPr>
            <p:nvPr/>
          </p:nvSpPr>
          <p:spPr bwMode="auto">
            <a:xfrm>
              <a:off x="2913" y="1522"/>
              <a:ext cx="428"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1" name="Rectangle 12">
              <a:extLst>
                <a:ext uri="{FF2B5EF4-FFF2-40B4-BE49-F238E27FC236}">
                  <a16:creationId xmlns:a16="http://schemas.microsoft.com/office/drawing/2014/main" id="{07A75156-0E4E-E543-9EAD-E1FD6995F9A0}"/>
                </a:ext>
              </a:extLst>
            </p:cNvPr>
            <p:cNvSpPr>
              <a:spLocks noChangeArrowheads="1"/>
            </p:cNvSpPr>
            <p:nvPr/>
          </p:nvSpPr>
          <p:spPr bwMode="auto">
            <a:xfrm>
              <a:off x="3349" y="1522"/>
              <a:ext cx="429" cy="1076"/>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2" name="Line 13">
              <a:extLst>
                <a:ext uri="{FF2B5EF4-FFF2-40B4-BE49-F238E27FC236}">
                  <a16:creationId xmlns:a16="http://schemas.microsoft.com/office/drawing/2014/main" id="{43A58389-2B8D-564E-B374-442D686D656B}"/>
                </a:ext>
              </a:extLst>
            </p:cNvPr>
            <p:cNvSpPr>
              <a:spLocks noChangeShapeType="1"/>
            </p:cNvSpPr>
            <p:nvPr/>
          </p:nvSpPr>
          <p:spPr bwMode="auto">
            <a:xfrm>
              <a:off x="1598" y="186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14">
              <a:extLst>
                <a:ext uri="{FF2B5EF4-FFF2-40B4-BE49-F238E27FC236}">
                  <a16:creationId xmlns:a16="http://schemas.microsoft.com/office/drawing/2014/main" id="{8C3E149A-1556-154C-8C1B-D7D35AF7CB88}"/>
                </a:ext>
              </a:extLst>
            </p:cNvPr>
            <p:cNvSpPr>
              <a:spLocks noChangeShapeType="1"/>
            </p:cNvSpPr>
            <p:nvPr/>
          </p:nvSpPr>
          <p:spPr bwMode="auto">
            <a:xfrm>
              <a:off x="1598" y="2255"/>
              <a:ext cx="266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Rectangle 15">
              <a:extLst>
                <a:ext uri="{FF2B5EF4-FFF2-40B4-BE49-F238E27FC236}">
                  <a16:creationId xmlns:a16="http://schemas.microsoft.com/office/drawing/2014/main" id="{D6236564-D327-4649-A6A7-366D2F529C5A}"/>
                </a:ext>
              </a:extLst>
            </p:cNvPr>
            <p:cNvSpPr>
              <a:spLocks noChangeArrowheads="1"/>
            </p:cNvSpPr>
            <p:nvPr/>
          </p:nvSpPr>
          <p:spPr bwMode="auto">
            <a:xfrm>
              <a:off x="1598" y="1518"/>
              <a:ext cx="436"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5" name="Rectangle 16">
              <a:extLst>
                <a:ext uri="{FF2B5EF4-FFF2-40B4-BE49-F238E27FC236}">
                  <a16:creationId xmlns:a16="http://schemas.microsoft.com/office/drawing/2014/main" id="{548C8D53-58E9-814B-9E94-AA7263C5E35A}"/>
                </a:ext>
              </a:extLst>
            </p:cNvPr>
            <p:cNvSpPr>
              <a:spLocks noChangeArrowheads="1"/>
            </p:cNvSpPr>
            <p:nvPr/>
          </p:nvSpPr>
          <p:spPr bwMode="auto">
            <a:xfrm>
              <a:off x="2472" y="1518"/>
              <a:ext cx="437"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16" name="Rectangle 17">
              <a:extLst>
                <a:ext uri="{FF2B5EF4-FFF2-40B4-BE49-F238E27FC236}">
                  <a16:creationId xmlns:a16="http://schemas.microsoft.com/office/drawing/2014/main" id="{923DC24C-33CB-8647-9AFA-017824090D53}"/>
                </a:ext>
              </a:extLst>
            </p:cNvPr>
            <p:cNvSpPr>
              <a:spLocks noChangeArrowheads="1"/>
            </p:cNvSpPr>
            <p:nvPr/>
          </p:nvSpPr>
          <p:spPr bwMode="auto">
            <a:xfrm>
              <a:off x="2909" y="2255"/>
              <a:ext cx="436" cy="34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grpSp>
      <p:grpSp>
        <p:nvGrpSpPr>
          <p:cNvPr id="20487" name="Group 18">
            <a:extLst>
              <a:ext uri="{FF2B5EF4-FFF2-40B4-BE49-F238E27FC236}">
                <a16:creationId xmlns:a16="http://schemas.microsoft.com/office/drawing/2014/main" id="{44346630-66B5-864B-8064-031BEE799442}"/>
              </a:ext>
            </a:extLst>
          </p:cNvPr>
          <p:cNvGrpSpPr>
            <a:grpSpLocks/>
          </p:cNvGrpSpPr>
          <p:nvPr/>
        </p:nvGrpSpPr>
        <p:grpSpPr bwMode="auto">
          <a:xfrm>
            <a:off x="3924300" y="4708525"/>
            <a:ext cx="1317625" cy="688975"/>
            <a:chOff x="2472" y="2966"/>
            <a:chExt cx="830" cy="434"/>
          </a:xfrm>
        </p:grpSpPr>
        <p:grpSp>
          <p:nvGrpSpPr>
            <p:cNvPr id="20500" name="Group 19">
              <a:extLst>
                <a:ext uri="{FF2B5EF4-FFF2-40B4-BE49-F238E27FC236}">
                  <a16:creationId xmlns:a16="http://schemas.microsoft.com/office/drawing/2014/main" id="{988E8A21-5D7F-AB45-B9C1-DDE01B770E2E}"/>
                </a:ext>
              </a:extLst>
            </p:cNvPr>
            <p:cNvGrpSpPr>
              <a:grpSpLocks/>
            </p:cNvGrpSpPr>
            <p:nvPr/>
          </p:nvGrpSpPr>
          <p:grpSpPr bwMode="auto">
            <a:xfrm>
              <a:off x="2472" y="2966"/>
              <a:ext cx="830" cy="434"/>
              <a:chOff x="2472" y="2966"/>
              <a:chExt cx="830" cy="434"/>
            </a:xfrm>
          </p:grpSpPr>
          <p:sp>
            <p:nvSpPr>
              <p:cNvPr id="20502" name="Oval 20">
                <a:extLst>
                  <a:ext uri="{FF2B5EF4-FFF2-40B4-BE49-F238E27FC236}">
                    <a16:creationId xmlns:a16="http://schemas.microsoft.com/office/drawing/2014/main" id="{4EA33278-900C-9448-A3AC-12A3F538556F}"/>
                  </a:ext>
                </a:extLst>
              </p:cNvPr>
              <p:cNvSpPr>
                <a:spLocks noChangeArrowheads="1"/>
              </p:cNvSpPr>
              <p:nvPr/>
            </p:nvSpPr>
            <p:spPr bwMode="auto">
              <a:xfrm>
                <a:off x="2480" y="2966"/>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3" name="Oval 21">
                <a:extLst>
                  <a:ext uri="{FF2B5EF4-FFF2-40B4-BE49-F238E27FC236}">
                    <a16:creationId xmlns:a16="http://schemas.microsoft.com/office/drawing/2014/main" id="{D3D49594-993D-A748-86FD-7072E4AF4599}"/>
                  </a:ext>
                </a:extLst>
              </p:cNvPr>
              <p:cNvSpPr>
                <a:spLocks noChangeArrowheads="1"/>
              </p:cNvSpPr>
              <p:nvPr/>
            </p:nvSpPr>
            <p:spPr bwMode="auto">
              <a:xfrm>
                <a:off x="2480" y="3303"/>
                <a:ext cx="814" cy="9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0504" name="Line 22">
                <a:extLst>
                  <a:ext uri="{FF2B5EF4-FFF2-40B4-BE49-F238E27FC236}">
                    <a16:creationId xmlns:a16="http://schemas.microsoft.com/office/drawing/2014/main" id="{4AAD11CB-B425-B342-AF2E-DD79AA7B1F2A}"/>
                  </a:ext>
                </a:extLst>
              </p:cNvPr>
              <p:cNvSpPr>
                <a:spLocks noChangeShapeType="1"/>
              </p:cNvSpPr>
              <p:nvPr/>
            </p:nvSpPr>
            <p:spPr bwMode="auto">
              <a:xfrm>
                <a:off x="247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3">
                <a:extLst>
                  <a:ext uri="{FF2B5EF4-FFF2-40B4-BE49-F238E27FC236}">
                    <a16:creationId xmlns:a16="http://schemas.microsoft.com/office/drawing/2014/main" id="{DF442D17-21C7-6244-A455-58C39BC5F06E}"/>
                  </a:ext>
                </a:extLst>
              </p:cNvPr>
              <p:cNvSpPr>
                <a:spLocks noChangeShapeType="1"/>
              </p:cNvSpPr>
              <p:nvPr/>
            </p:nvSpPr>
            <p:spPr bwMode="auto">
              <a:xfrm>
                <a:off x="3302" y="3015"/>
                <a:ext cx="0" cy="337"/>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01" name="Rectangle 24">
              <a:extLst>
                <a:ext uri="{FF2B5EF4-FFF2-40B4-BE49-F238E27FC236}">
                  <a16:creationId xmlns:a16="http://schemas.microsoft.com/office/drawing/2014/main" id="{FD6E1C2D-6CBF-C54A-83A6-BC6219AFE357}"/>
                </a:ext>
              </a:extLst>
            </p:cNvPr>
            <p:cNvSpPr>
              <a:spLocks noChangeArrowheads="1"/>
            </p:cNvSpPr>
            <p:nvPr/>
          </p:nvSpPr>
          <p:spPr bwMode="auto">
            <a:xfrm>
              <a:off x="2672" y="3034"/>
              <a:ext cx="40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latin typeface="Book Antiqua" panose="02040602050305030304" pitchFamily="18" charset="0"/>
                </a:rPr>
                <a:t>DB</a:t>
              </a:r>
            </a:p>
          </p:txBody>
        </p:sp>
      </p:grpSp>
      <p:sp>
        <p:nvSpPr>
          <p:cNvPr id="20488" name="Line 25">
            <a:extLst>
              <a:ext uri="{FF2B5EF4-FFF2-40B4-BE49-F238E27FC236}">
                <a16:creationId xmlns:a16="http://schemas.microsoft.com/office/drawing/2014/main" id="{B9DD6496-FCDE-2D43-9D40-A844A8F0831C}"/>
              </a:ext>
            </a:extLst>
          </p:cNvPr>
          <p:cNvSpPr>
            <a:spLocks noChangeShapeType="1"/>
          </p:cNvSpPr>
          <p:nvPr/>
        </p:nvSpPr>
        <p:spPr bwMode="auto">
          <a:xfrm>
            <a:off x="1497013" y="4481513"/>
            <a:ext cx="2981325" cy="0"/>
          </a:xfrm>
          <a:prstGeom prst="line">
            <a:avLst/>
          </a:prstGeom>
          <a:noFill/>
          <a:ln w="12700">
            <a:solidFill>
              <a:srgbClr val="B760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Rectangle 26">
            <a:extLst>
              <a:ext uri="{FF2B5EF4-FFF2-40B4-BE49-F238E27FC236}">
                <a16:creationId xmlns:a16="http://schemas.microsoft.com/office/drawing/2014/main" id="{FCA063BF-4C23-9A45-8031-CC0B408C9EE3}"/>
              </a:ext>
            </a:extLst>
          </p:cNvPr>
          <p:cNvSpPr>
            <a:spLocks noChangeArrowheads="1"/>
          </p:cNvSpPr>
          <p:nvPr/>
        </p:nvSpPr>
        <p:spPr bwMode="auto">
          <a:xfrm>
            <a:off x="1100138" y="4105275"/>
            <a:ext cx="1955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B760F9"/>
                </a:solidFill>
                <a:latin typeface="Book Antiqua" panose="02040602050305030304" pitchFamily="18" charset="0"/>
              </a:rPr>
              <a:t>MAIN MEMORY</a:t>
            </a:r>
          </a:p>
        </p:txBody>
      </p:sp>
      <p:sp>
        <p:nvSpPr>
          <p:cNvPr id="20490" name="Rectangle 27">
            <a:extLst>
              <a:ext uri="{FF2B5EF4-FFF2-40B4-BE49-F238E27FC236}">
                <a16:creationId xmlns:a16="http://schemas.microsoft.com/office/drawing/2014/main" id="{31E62487-4A77-F542-9FD3-ED76DC3CEB74}"/>
              </a:ext>
            </a:extLst>
          </p:cNvPr>
          <p:cNvSpPr>
            <a:spLocks noChangeArrowheads="1"/>
          </p:cNvSpPr>
          <p:nvPr/>
        </p:nvSpPr>
        <p:spPr bwMode="auto">
          <a:xfrm>
            <a:off x="1101725" y="4603750"/>
            <a:ext cx="720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B760F9"/>
                </a:solidFill>
                <a:latin typeface="Book Antiqua" panose="02040602050305030304" pitchFamily="18" charset="0"/>
              </a:rPr>
              <a:t>DISK</a:t>
            </a:r>
          </a:p>
        </p:txBody>
      </p:sp>
      <p:sp>
        <p:nvSpPr>
          <p:cNvPr id="20491" name="Freeform 28">
            <a:extLst>
              <a:ext uri="{FF2B5EF4-FFF2-40B4-BE49-F238E27FC236}">
                <a16:creationId xmlns:a16="http://schemas.microsoft.com/office/drawing/2014/main" id="{044F301F-96ED-E24F-BFEF-65AECBB25A77}"/>
              </a:ext>
            </a:extLst>
          </p:cNvPr>
          <p:cNvSpPr>
            <a:spLocks/>
          </p:cNvSpPr>
          <p:nvPr/>
        </p:nvSpPr>
        <p:spPr bwMode="auto">
          <a:xfrm>
            <a:off x="1462088" y="2584450"/>
            <a:ext cx="1041400" cy="301625"/>
          </a:xfrm>
          <a:custGeom>
            <a:avLst/>
            <a:gdLst>
              <a:gd name="T0" fmla="*/ 0 w 656"/>
              <a:gd name="T1" fmla="*/ 2147483646 h 190"/>
              <a:gd name="T2" fmla="*/ 2147483646 w 656"/>
              <a:gd name="T3" fmla="*/ 2147483646 h 190"/>
              <a:gd name="T4" fmla="*/ 2147483646 w 656"/>
              <a:gd name="T5" fmla="*/ 2147483646 h 190"/>
              <a:gd name="T6" fmla="*/ 2147483646 w 656"/>
              <a:gd name="T7" fmla="*/ 2147483646 h 190"/>
              <a:gd name="T8" fmla="*/ 2147483646 w 656"/>
              <a:gd name="T9" fmla="*/ 2147483646 h 190"/>
              <a:gd name="T10" fmla="*/ 2147483646 w 656"/>
              <a:gd name="T11" fmla="*/ 2147483646 h 190"/>
              <a:gd name="T12" fmla="*/ 2147483646 w 656"/>
              <a:gd name="T13" fmla="*/ 2147483646 h 190"/>
              <a:gd name="T14" fmla="*/ 2147483646 w 656"/>
              <a:gd name="T15" fmla="*/ 2147483646 h 190"/>
              <a:gd name="T16" fmla="*/ 2147483646 w 656"/>
              <a:gd name="T17" fmla="*/ 0 h 190"/>
              <a:gd name="T18" fmla="*/ 2147483646 w 656"/>
              <a:gd name="T19" fmla="*/ 0 h 190"/>
              <a:gd name="T20" fmla="*/ 2147483646 w 656"/>
              <a:gd name="T21" fmla="*/ 2147483646 h 190"/>
              <a:gd name="T22" fmla="*/ 2147483646 w 656"/>
              <a:gd name="T23" fmla="*/ 2147483646 h 190"/>
              <a:gd name="T24" fmla="*/ 2147483646 w 656"/>
              <a:gd name="T25" fmla="*/ 2147483646 h 190"/>
              <a:gd name="T26" fmla="*/ 2147483646 w 656"/>
              <a:gd name="T27" fmla="*/ 2147483646 h 190"/>
              <a:gd name="T28" fmla="*/ 2147483646 w 656"/>
              <a:gd name="T29" fmla="*/ 2147483646 h 190"/>
              <a:gd name="T30" fmla="*/ 2147483646 w 656"/>
              <a:gd name="T31" fmla="*/ 2147483646 h 190"/>
              <a:gd name="T32" fmla="*/ 2147483646 w 656"/>
              <a:gd name="T33" fmla="*/ 2147483646 h 190"/>
              <a:gd name="T34" fmla="*/ 2147483646 w 656"/>
              <a:gd name="T35" fmla="*/ 2147483646 h 190"/>
              <a:gd name="T36" fmla="*/ 2147483646 w 656"/>
              <a:gd name="T37" fmla="*/ 2147483646 h 190"/>
              <a:gd name="T38" fmla="*/ 2147483646 w 656"/>
              <a:gd name="T39" fmla="*/ 2147483646 h 190"/>
              <a:gd name="T40" fmla="*/ 2147483646 w 656"/>
              <a:gd name="T41" fmla="*/ 2147483646 h 190"/>
              <a:gd name="T42" fmla="*/ 2147483646 w 656"/>
              <a:gd name="T43" fmla="*/ 2147483646 h 190"/>
              <a:gd name="T44" fmla="*/ 2147483646 w 656"/>
              <a:gd name="T45" fmla="*/ 2147483646 h 190"/>
              <a:gd name="T46" fmla="*/ 2147483646 w 656"/>
              <a:gd name="T47" fmla="*/ 2147483646 h 190"/>
              <a:gd name="T48" fmla="*/ 2147483646 w 656"/>
              <a:gd name="T49" fmla="*/ 2147483646 h 190"/>
              <a:gd name="T50" fmla="*/ 2147483646 w 656"/>
              <a:gd name="T51" fmla="*/ 2147483646 h 190"/>
              <a:gd name="T52" fmla="*/ 2147483646 w 656"/>
              <a:gd name="T53" fmla="*/ 2147483646 h 190"/>
              <a:gd name="T54" fmla="*/ 2147483646 w 656"/>
              <a:gd name="T55" fmla="*/ 2147483646 h 190"/>
              <a:gd name="T56" fmla="*/ 2147483646 w 656"/>
              <a:gd name="T57" fmla="*/ 2147483646 h 190"/>
              <a:gd name="T58" fmla="*/ 2147483646 w 656"/>
              <a:gd name="T59" fmla="*/ 2147483646 h 190"/>
              <a:gd name="T60" fmla="*/ 2147483646 w 656"/>
              <a:gd name="T61" fmla="*/ 2147483646 h 1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Rectangle 29">
            <a:extLst>
              <a:ext uri="{FF2B5EF4-FFF2-40B4-BE49-F238E27FC236}">
                <a16:creationId xmlns:a16="http://schemas.microsoft.com/office/drawing/2014/main" id="{94415366-CAE6-7A4C-8720-BEF84C86A201}"/>
              </a:ext>
            </a:extLst>
          </p:cNvPr>
          <p:cNvSpPr>
            <a:spLocks noChangeArrowheads="1"/>
          </p:cNvSpPr>
          <p:nvPr/>
        </p:nvSpPr>
        <p:spPr bwMode="auto">
          <a:xfrm>
            <a:off x="1196975" y="2862263"/>
            <a:ext cx="115728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disk page</a:t>
            </a:r>
          </a:p>
        </p:txBody>
      </p:sp>
      <p:sp>
        <p:nvSpPr>
          <p:cNvPr id="20493" name="Freeform 30">
            <a:extLst>
              <a:ext uri="{FF2B5EF4-FFF2-40B4-BE49-F238E27FC236}">
                <a16:creationId xmlns:a16="http://schemas.microsoft.com/office/drawing/2014/main" id="{23874FD8-02AA-5744-BD37-44807DD3DB74}"/>
              </a:ext>
            </a:extLst>
          </p:cNvPr>
          <p:cNvSpPr>
            <a:spLocks/>
          </p:cNvSpPr>
          <p:nvPr/>
        </p:nvSpPr>
        <p:spPr bwMode="auto">
          <a:xfrm>
            <a:off x="1704975" y="3281363"/>
            <a:ext cx="1039813" cy="300037"/>
          </a:xfrm>
          <a:custGeom>
            <a:avLst/>
            <a:gdLst>
              <a:gd name="T0" fmla="*/ 0 w 655"/>
              <a:gd name="T1" fmla="*/ 2147483646 h 189"/>
              <a:gd name="T2" fmla="*/ 2147483646 w 655"/>
              <a:gd name="T3" fmla="*/ 2147483646 h 189"/>
              <a:gd name="T4" fmla="*/ 2147483646 w 655"/>
              <a:gd name="T5" fmla="*/ 2147483646 h 189"/>
              <a:gd name="T6" fmla="*/ 2147483646 w 655"/>
              <a:gd name="T7" fmla="*/ 2147483646 h 189"/>
              <a:gd name="T8" fmla="*/ 2147483646 w 655"/>
              <a:gd name="T9" fmla="*/ 2147483646 h 189"/>
              <a:gd name="T10" fmla="*/ 2147483646 w 655"/>
              <a:gd name="T11" fmla="*/ 2147483646 h 189"/>
              <a:gd name="T12" fmla="*/ 2147483646 w 655"/>
              <a:gd name="T13" fmla="*/ 2147483646 h 189"/>
              <a:gd name="T14" fmla="*/ 2147483646 w 655"/>
              <a:gd name="T15" fmla="*/ 2147483646 h 189"/>
              <a:gd name="T16" fmla="*/ 2147483646 w 655"/>
              <a:gd name="T17" fmla="*/ 0 h 189"/>
              <a:gd name="T18" fmla="*/ 2147483646 w 655"/>
              <a:gd name="T19" fmla="*/ 0 h 189"/>
              <a:gd name="T20" fmla="*/ 2147483646 w 655"/>
              <a:gd name="T21" fmla="*/ 2147483646 h 189"/>
              <a:gd name="T22" fmla="*/ 2147483646 w 655"/>
              <a:gd name="T23" fmla="*/ 2147483646 h 189"/>
              <a:gd name="T24" fmla="*/ 2147483646 w 655"/>
              <a:gd name="T25" fmla="*/ 2147483646 h 189"/>
              <a:gd name="T26" fmla="*/ 2147483646 w 655"/>
              <a:gd name="T27" fmla="*/ 2147483646 h 189"/>
              <a:gd name="T28" fmla="*/ 2147483646 w 655"/>
              <a:gd name="T29" fmla="*/ 2147483646 h 189"/>
              <a:gd name="T30" fmla="*/ 2147483646 w 655"/>
              <a:gd name="T31" fmla="*/ 2147483646 h 189"/>
              <a:gd name="T32" fmla="*/ 2147483646 w 655"/>
              <a:gd name="T33" fmla="*/ 2147483646 h 189"/>
              <a:gd name="T34" fmla="*/ 2147483646 w 655"/>
              <a:gd name="T35" fmla="*/ 2147483646 h 189"/>
              <a:gd name="T36" fmla="*/ 2147483646 w 655"/>
              <a:gd name="T37" fmla="*/ 2147483646 h 189"/>
              <a:gd name="T38" fmla="*/ 2147483646 w 655"/>
              <a:gd name="T39" fmla="*/ 2147483646 h 189"/>
              <a:gd name="T40" fmla="*/ 2147483646 w 655"/>
              <a:gd name="T41" fmla="*/ 2147483646 h 189"/>
              <a:gd name="T42" fmla="*/ 2147483646 w 655"/>
              <a:gd name="T43" fmla="*/ 2147483646 h 189"/>
              <a:gd name="T44" fmla="*/ 2147483646 w 655"/>
              <a:gd name="T45" fmla="*/ 2147483646 h 189"/>
              <a:gd name="T46" fmla="*/ 2147483646 w 655"/>
              <a:gd name="T47" fmla="*/ 2147483646 h 189"/>
              <a:gd name="T48" fmla="*/ 2147483646 w 655"/>
              <a:gd name="T49" fmla="*/ 2147483646 h 189"/>
              <a:gd name="T50" fmla="*/ 2147483646 w 655"/>
              <a:gd name="T51" fmla="*/ 2147483646 h 189"/>
              <a:gd name="T52" fmla="*/ 2147483646 w 655"/>
              <a:gd name="T53" fmla="*/ 2147483646 h 189"/>
              <a:gd name="T54" fmla="*/ 2147483646 w 655"/>
              <a:gd name="T55" fmla="*/ 2147483646 h 189"/>
              <a:gd name="T56" fmla="*/ 2147483646 w 655"/>
              <a:gd name="T57" fmla="*/ 2147483646 h 189"/>
              <a:gd name="T58" fmla="*/ 2147483646 w 655"/>
              <a:gd name="T59" fmla="*/ 2147483646 h 189"/>
              <a:gd name="T60" fmla="*/ 2147483646 w 655"/>
              <a:gd name="T61" fmla="*/ 2147483646 h 1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Rectangle 31">
            <a:extLst>
              <a:ext uri="{FF2B5EF4-FFF2-40B4-BE49-F238E27FC236}">
                <a16:creationId xmlns:a16="http://schemas.microsoft.com/office/drawing/2014/main" id="{338692D8-2A45-BB41-AD0C-6DA869D10470}"/>
              </a:ext>
            </a:extLst>
          </p:cNvPr>
          <p:cNvSpPr>
            <a:spLocks noChangeArrowheads="1"/>
          </p:cNvSpPr>
          <p:nvPr/>
        </p:nvSpPr>
        <p:spPr bwMode="auto">
          <a:xfrm>
            <a:off x="1266825" y="3556000"/>
            <a:ext cx="1216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free frame</a:t>
            </a:r>
          </a:p>
        </p:txBody>
      </p:sp>
      <p:sp>
        <p:nvSpPr>
          <p:cNvPr id="20495" name="Line 32">
            <a:extLst>
              <a:ext uri="{FF2B5EF4-FFF2-40B4-BE49-F238E27FC236}">
                <a16:creationId xmlns:a16="http://schemas.microsoft.com/office/drawing/2014/main" id="{D51D43F2-C033-F54C-829E-F0646181628E}"/>
              </a:ext>
            </a:extLst>
          </p:cNvPr>
          <p:cNvSpPr>
            <a:spLocks noChangeShapeType="1"/>
          </p:cNvSpPr>
          <p:nvPr/>
        </p:nvSpPr>
        <p:spPr bwMode="auto">
          <a:xfrm>
            <a:off x="4618038" y="1792288"/>
            <a:ext cx="0" cy="549275"/>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Rectangle 33">
            <a:extLst>
              <a:ext uri="{FF2B5EF4-FFF2-40B4-BE49-F238E27FC236}">
                <a16:creationId xmlns:a16="http://schemas.microsoft.com/office/drawing/2014/main" id="{917AA23F-7B1E-6240-BBBE-7E857E1979C5}"/>
              </a:ext>
            </a:extLst>
          </p:cNvPr>
          <p:cNvSpPr>
            <a:spLocks noChangeArrowheads="1"/>
          </p:cNvSpPr>
          <p:nvPr/>
        </p:nvSpPr>
        <p:spPr bwMode="auto">
          <a:xfrm>
            <a:off x="2341563" y="1354138"/>
            <a:ext cx="40560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a:solidFill>
                  <a:schemeClr val="accent1"/>
                </a:solidFill>
                <a:latin typeface="Book Antiqua" panose="02040602050305030304" pitchFamily="18" charset="0"/>
              </a:rPr>
              <a:t>Page Requests from Higher Levels</a:t>
            </a:r>
          </a:p>
        </p:txBody>
      </p:sp>
      <p:sp>
        <p:nvSpPr>
          <p:cNvPr id="20497" name="Rectangle 34">
            <a:extLst>
              <a:ext uri="{FF2B5EF4-FFF2-40B4-BE49-F238E27FC236}">
                <a16:creationId xmlns:a16="http://schemas.microsoft.com/office/drawing/2014/main" id="{7F31383D-4D52-E14D-BFE2-E6449C9E7586}"/>
              </a:ext>
            </a:extLst>
          </p:cNvPr>
          <p:cNvSpPr>
            <a:spLocks noChangeArrowheads="1"/>
          </p:cNvSpPr>
          <p:nvPr/>
        </p:nvSpPr>
        <p:spPr bwMode="auto">
          <a:xfrm>
            <a:off x="2444750" y="2112963"/>
            <a:ext cx="17399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BUFFER POOL</a:t>
            </a:r>
          </a:p>
        </p:txBody>
      </p:sp>
      <p:sp>
        <p:nvSpPr>
          <p:cNvPr id="20498" name="Rectangle 36">
            <a:extLst>
              <a:ext uri="{FF2B5EF4-FFF2-40B4-BE49-F238E27FC236}">
                <a16:creationId xmlns:a16="http://schemas.microsoft.com/office/drawing/2014/main" id="{13726F07-2A17-6745-8C43-C6ED07B67B6D}"/>
              </a:ext>
            </a:extLst>
          </p:cNvPr>
          <p:cNvSpPr>
            <a:spLocks noChangeArrowheads="1"/>
          </p:cNvSpPr>
          <p:nvPr/>
        </p:nvSpPr>
        <p:spPr bwMode="auto">
          <a:xfrm>
            <a:off x="5410200" y="4267200"/>
            <a:ext cx="260508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accent1"/>
                </a:solidFill>
                <a:latin typeface="Book Antiqua" panose="02040602050305030304" pitchFamily="18" charset="0"/>
              </a:rPr>
              <a:t>choice of frame dictated</a:t>
            </a:r>
          </a:p>
          <a:p>
            <a:pPr>
              <a:spcBef>
                <a:spcPct val="0"/>
              </a:spcBef>
              <a:buFontTx/>
              <a:buNone/>
            </a:pPr>
            <a:r>
              <a:rPr kumimoji="0" lang="en-US" altLang="en-US" sz="1800">
                <a:solidFill>
                  <a:schemeClr val="accent1"/>
                </a:solidFill>
                <a:latin typeface="Book Antiqua" panose="02040602050305030304" pitchFamily="18" charset="0"/>
              </a:rPr>
              <a:t>by </a:t>
            </a:r>
            <a:r>
              <a:rPr kumimoji="0" lang="en-US" altLang="en-US" sz="1800" b="1">
                <a:solidFill>
                  <a:schemeClr val="accent1"/>
                </a:solidFill>
                <a:latin typeface="Book Antiqua" panose="02040602050305030304" pitchFamily="18" charset="0"/>
              </a:rPr>
              <a:t>replacement policy</a:t>
            </a:r>
          </a:p>
        </p:txBody>
      </p:sp>
      <p:sp>
        <p:nvSpPr>
          <p:cNvPr id="20499" name="Line 37">
            <a:extLst>
              <a:ext uri="{FF2B5EF4-FFF2-40B4-BE49-F238E27FC236}">
                <a16:creationId xmlns:a16="http://schemas.microsoft.com/office/drawing/2014/main" id="{F854FCE1-3491-E44B-8598-A1D6FE2B18A7}"/>
              </a:ext>
            </a:extLst>
          </p:cNvPr>
          <p:cNvSpPr>
            <a:spLocks noChangeShapeType="1"/>
          </p:cNvSpPr>
          <p:nvPr/>
        </p:nvSpPr>
        <p:spPr bwMode="auto">
          <a:xfrm>
            <a:off x="4618038" y="4154488"/>
            <a:ext cx="0" cy="549275"/>
          </a:xfrm>
          <a:prstGeom prst="line">
            <a:avLst/>
          </a:prstGeom>
          <a:noFill/>
          <a:ln w="25400">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D3A0CADC-60BB-FB4F-9F0F-2441DFA68D23}"/>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141F299-EDF7-E547-A82C-60116381C987}" type="slidenum">
              <a:rPr lang="en-US" altLang="zh-TW" sz="1400" smtClean="0"/>
              <a:pPr>
                <a:spcBef>
                  <a:spcPct val="0"/>
                </a:spcBef>
                <a:buFontTx/>
                <a:buNone/>
              </a:pPr>
              <a:t>6</a:t>
            </a:fld>
            <a:endParaRPr lang="en-US" altLang="zh-TW" sz="1400"/>
          </a:p>
        </p:txBody>
      </p:sp>
      <p:sp>
        <p:nvSpPr>
          <p:cNvPr id="22530" name="Rectangle 2">
            <a:extLst>
              <a:ext uri="{FF2B5EF4-FFF2-40B4-BE49-F238E27FC236}">
                <a16:creationId xmlns:a16="http://schemas.microsoft.com/office/drawing/2014/main" id="{58277E8D-A6E1-8644-9365-91C5D52E02E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2531" name="Rectangle 3">
            <a:extLst>
              <a:ext uri="{FF2B5EF4-FFF2-40B4-BE49-F238E27FC236}">
                <a16:creationId xmlns:a16="http://schemas.microsoft.com/office/drawing/2014/main" id="{8AF5A58C-7EB4-7742-A335-994EDD151C6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19460" name="Rectangle 4">
            <a:extLst>
              <a:ext uri="{FF2B5EF4-FFF2-40B4-BE49-F238E27FC236}">
                <a16:creationId xmlns:a16="http://schemas.microsoft.com/office/drawing/2014/main" id="{7BFE92F0-C370-E947-A3E6-282381E4B552}"/>
              </a:ext>
            </a:extLst>
          </p:cNvPr>
          <p:cNvSpPr>
            <a:spLocks noGrp="1" noChangeArrowheads="1"/>
          </p:cNvSpPr>
          <p:nvPr>
            <p:ph type="title"/>
          </p:nvPr>
        </p:nvSpPr>
        <p:spPr/>
        <p:txBody>
          <a:bodyPr lIns="90488" tIns="44450" rIns="90488" bIns="44450"/>
          <a:lstStyle/>
          <a:p>
            <a:pPr eaLnBrk="1" hangingPunct="1">
              <a:defRPr/>
            </a:pPr>
            <a:r>
              <a:rPr lang="en-US" altLang="zh-TW" sz="3600"/>
              <a:t>When a Page is Requested ...</a:t>
            </a:r>
          </a:p>
        </p:txBody>
      </p:sp>
      <p:sp>
        <p:nvSpPr>
          <p:cNvPr id="22533" name="Rectangle 5">
            <a:extLst>
              <a:ext uri="{FF2B5EF4-FFF2-40B4-BE49-F238E27FC236}">
                <a16:creationId xmlns:a16="http://schemas.microsoft.com/office/drawing/2014/main" id="{E64D9FA1-7DE0-B449-9A3A-2F6C6584D6DE}"/>
              </a:ext>
            </a:extLst>
          </p:cNvPr>
          <p:cNvSpPr>
            <a:spLocks noGrp="1" noChangeArrowheads="1"/>
          </p:cNvSpPr>
          <p:nvPr>
            <p:ph type="body" idx="1"/>
          </p:nvPr>
        </p:nvSpPr>
        <p:spPr>
          <a:xfrm>
            <a:off x="685800" y="1524000"/>
            <a:ext cx="6781800" cy="2735263"/>
          </a:xfrm>
          <a:noFill/>
        </p:spPr>
        <p:txBody>
          <a:bodyPr lIns="90488" tIns="44450" rIns="90488" bIns="44450"/>
          <a:lstStyle/>
          <a:p>
            <a:pPr eaLnBrk="1" hangingPunct="1"/>
            <a:r>
              <a:rPr lang="en-US" altLang="zh-TW"/>
              <a:t>If requested page is not in pool:</a:t>
            </a:r>
          </a:p>
          <a:p>
            <a:pPr lvl="1" eaLnBrk="1" hangingPunct="1">
              <a:buSzPct val="75000"/>
            </a:pPr>
            <a:r>
              <a:rPr lang="en-US" altLang="zh-TW"/>
              <a:t>Choose a frame for </a:t>
            </a:r>
            <a:r>
              <a:rPr lang="en-US" altLang="zh-TW" i="1">
                <a:solidFill>
                  <a:schemeClr val="accent2"/>
                </a:solidFill>
              </a:rPr>
              <a:t>replacement</a:t>
            </a:r>
          </a:p>
          <a:p>
            <a:pPr lvl="1" eaLnBrk="1" hangingPunct="1">
              <a:buSzPct val="75000"/>
            </a:pPr>
            <a:r>
              <a:rPr lang="en-US" altLang="zh-TW"/>
              <a:t>If  frame is dirty, write it to disk</a:t>
            </a:r>
          </a:p>
          <a:p>
            <a:pPr lvl="1" eaLnBrk="1" hangingPunct="1">
              <a:buSzPct val="75000"/>
            </a:pPr>
            <a:r>
              <a:rPr lang="en-US" altLang="zh-TW"/>
              <a:t>Read requested page into chosen frame</a:t>
            </a:r>
          </a:p>
          <a:p>
            <a:pPr eaLnBrk="1" hangingPunct="1"/>
            <a:r>
              <a:rPr lang="en-US" altLang="zh-TW" i="1"/>
              <a:t>Pin </a:t>
            </a:r>
            <a:r>
              <a:rPr lang="en-US" altLang="zh-TW"/>
              <a:t>the page and return its address.  </a:t>
            </a:r>
          </a:p>
        </p:txBody>
      </p:sp>
      <p:sp>
        <p:nvSpPr>
          <p:cNvPr id="22534" name="Rectangle 6">
            <a:extLst>
              <a:ext uri="{FF2B5EF4-FFF2-40B4-BE49-F238E27FC236}">
                <a16:creationId xmlns:a16="http://schemas.microsoft.com/office/drawing/2014/main" id="{147548CF-CDC5-4D4A-9F8E-54AFC4215F8D}"/>
              </a:ext>
            </a:extLst>
          </p:cNvPr>
          <p:cNvSpPr>
            <a:spLocks noChangeArrowheads="1"/>
          </p:cNvSpPr>
          <p:nvPr/>
        </p:nvSpPr>
        <p:spPr bwMode="auto">
          <a:xfrm>
            <a:off x="898525" y="4586288"/>
            <a:ext cx="12134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2535" name="Rectangle 7">
            <a:extLst>
              <a:ext uri="{FF2B5EF4-FFF2-40B4-BE49-F238E27FC236}">
                <a16:creationId xmlns:a16="http://schemas.microsoft.com/office/drawing/2014/main" id="{5AABF9C9-A356-F04C-88B4-7D8ECB8D3E95}"/>
              </a:ext>
            </a:extLst>
          </p:cNvPr>
          <p:cNvSpPr>
            <a:spLocks noChangeArrowheads="1"/>
          </p:cNvSpPr>
          <p:nvPr/>
        </p:nvSpPr>
        <p:spPr bwMode="auto">
          <a:xfrm>
            <a:off x="900113" y="4740275"/>
            <a:ext cx="76644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buClr>
                <a:schemeClr val="tx1"/>
              </a:buClr>
              <a:buSzPct val="75000"/>
              <a:buFont typeface="Monotype Sorts" pitchFamily="2" charset="2"/>
              <a:buChar char="*"/>
            </a:pPr>
            <a:r>
              <a:rPr kumimoji="0" lang="en-US" altLang="en-US" sz="2800">
                <a:latin typeface="Book Antiqua" panose="02040602050305030304" pitchFamily="18" charset="0"/>
              </a:rPr>
              <a:t> </a:t>
            </a:r>
            <a:r>
              <a:rPr kumimoji="0" lang="en-US" altLang="en-US" sz="2800" i="1">
                <a:latin typeface="Book Antiqua" panose="02040602050305030304" pitchFamily="18" charset="0"/>
              </a:rPr>
              <a:t> If requests can be predicted (e.g., sequential scans)</a:t>
            </a:r>
          </a:p>
          <a:p>
            <a:pPr>
              <a:buFontTx/>
              <a:buNone/>
            </a:pPr>
            <a:r>
              <a:rPr kumimoji="0" lang="en-US" altLang="en-US" sz="2800" i="1">
                <a:latin typeface="Book Antiqua" panose="02040602050305030304" pitchFamily="18" charset="0"/>
              </a:rPr>
              <a:t>  pages can be </a:t>
            </a:r>
            <a:r>
              <a:rPr kumimoji="0" lang="en-US" altLang="en-US" sz="2800" i="1" u="sng">
                <a:solidFill>
                  <a:schemeClr val="accent2"/>
                </a:solidFill>
                <a:latin typeface="Book Antiqua" panose="02040602050305030304" pitchFamily="18" charset="0"/>
              </a:rPr>
              <a:t>pre-fetched</a:t>
            </a:r>
            <a:r>
              <a:rPr kumimoji="0" lang="en-US" altLang="en-US" sz="2800" i="1">
                <a:solidFill>
                  <a:schemeClr val="accent2"/>
                </a:solidFill>
                <a:latin typeface="Book Antiqua" panose="02040602050305030304" pitchFamily="18" charset="0"/>
              </a:rPr>
              <a:t> </a:t>
            </a:r>
            <a:r>
              <a:rPr kumimoji="0" lang="en-US" altLang="en-US" sz="2800" i="1">
                <a:latin typeface="Book Antiqua" panose="02040602050305030304" pitchFamily="18" charset="0"/>
              </a:rPr>
              <a:t>several pages at a time!</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7DE6C656-FD6F-1946-B829-E10147ABADF4}"/>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2D336AF-65E3-ED48-A038-F50711DC26DF}" type="slidenum">
              <a:rPr lang="en-US" altLang="zh-TW" sz="1400" smtClean="0"/>
              <a:pPr>
                <a:spcBef>
                  <a:spcPct val="0"/>
                </a:spcBef>
                <a:buFontTx/>
                <a:buNone/>
              </a:pPr>
              <a:t>7</a:t>
            </a:fld>
            <a:endParaRPr lang="en-US" altLang="zh-TW" sz="1400"/>
          </a:p>
        </p:txBody>
      </p:sp>
      <p:sp>
        <p:nvSpPr>
          <p:cNvPr id="24578" name="Rectangle 2">
            <a:extLst>
              <a:ext uri="{FF2B5EF4-FFF2-40B4-BE49-F238E27FC236}">
                <a16:creationId xmlns:a16="http://schemas.microsoft.com/office/drawing/2014/main" id="{7172DD08-5B38-CF4C-A03C-FE3178A91BF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4579" name="Rectangle 3">
            <a:extLst>
              <a:ext uri="{FF2B5EF4-FFF2-40B4-BE49-F238E27FC236}">
                <a16:creationId xmlns:a16="http://schemas.microsoft.com/office/drawing/2014/main" id="{9942F8F4-5F09-9C4F-9572-5C7BCFB500F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1508" name="Rectangle 4">
            <a:extLst>
              <a:ext uri="{FF2B5EF4-FFF2-40B4-BE49-F238E27FC236}">
                <a16:creationId xmlns:a16="http://schemas.microsoft.com/office/drawing/2014/main" id="{84DC96C1-735A-0247-AD6A-3AE8F55CE9EF}"/>
              </a:ext>
            </a:extLst>
          </p:cNvPr>
          <p:cNvSpPr>
            <a:spLocks noGrp="1" noChangeArrowheads="1"/>
          </p:cNvSpPr>
          <p:nvPr>
            <p:ph type="title"/>
          </p:nvPr>
        </p:nvSpPr>
        <p:spPr/>
        <p:txBody>
          <a:bodyPr lIns="90488" tIns="44450" rIns="90488" bIns="44450"/>
          <a:lstStyle/>
          <a:p>
            <a:pPr eaLnBrk="1" hangingPunct="1">
              <a:defRPr/>
            </a:pPr>
            <a:r>
              <a:rPr lang="en-US" altLang="zh-TW"/>
              <a:t>More on Buffer Management</a:t>
            </a:r>
          </a:p>
        </p:txBody>
      </p:sp>
      <p:sp>
        <p:nvSpPr>
          <p:cNvPr id="24581" name="Rectangle 5">
            <a:extLst>
              <a:ext uri="{FF2B5EF4-FFF2-40B4-BE49-F238E27FC236}">
                <a16:creationId xmlns:a16="http://schemas.microsoft.com/office/drawing/2014/main" id="{219CFE09-DCA2-D041-8B51-344F2FF4B17B}"/>
              </a:ext>
            </a:extLst>
          </p:cNvPr>
          <p:cNvSpPr>
            <a:spLocks noGrp="1" noChangeArrowheads="1"/>
          </p:cNvSpPr>
          <p:nvPr>
            <p:ph type="body" idx="1"/>
          </p:nvPr>
        </p:nvSpPr>
        <p:spPr>
          <a:noFill/>
        </p:spPr>
        <p:txBody>
          <a:bodyPr lIns="90488" tIns="44450" rIns="90488" bIns="44450"/>
          <a:lstStyle/>
          <a:p>
            <a:pPr eaLnBrk="1" hangingPunct="1">
              <a:lnSpc>
                <a:spcPct val="90000"/>
              </a:lnSpc>
            </a:pPr>
            <a:r>
              <a:rPr lang="en-US" altLang="zh-TW" sz="2800"/>
              <a:t>Requestor of page must unpin it, and indicate whether a page has been modified: </a:t>
            </a:r>
          </a:p>
          <a:p>
            <a:pPr lvl="1" eaLnBrk="1" hangingPunct="1">
              <a:lnSpc>
                <a:spcPct val="90000"/>
              </a:lnSpc>
              <a:buSzPct val="75000"/>
            </a:pPr>
            <a:r>
              <a:rPr lang="en-US" altLang="zh-TW" sz="2400" i="1">
                <a:solidFill>
                  <a:schemeClr val="accent2"/>
                </a:solidFill>
              </a:rPr>
              <a:t>dirty</a:t>
            </a:r>
            <a:r>
              <a:rPr lang="en-US" altLang="zh-TW" sz="2400" i="1"/>
              <a:t> </a:t>
            </a:r>
            <a:r>
              <a:rPr lang="en-US" altLang="zh-TW" sz="2400"/>
              <a:t>bit is used for this.</a:t>
            </a:r>
          </a:p>
          <a:p>
            <a:pPr eaLnBrk="1" hangingPunct="1">
              <a:lnSpc>
                <a:spcPct val="90000"/>
              </a:lnSpc>
            </a:pPr>
            <a:r>
              <a:rPr lang="en-US" altLang="zh-TW" sz="2800"/>
              <a:t>Page in pool may be requested many times, </a:t>
            </a:r>
          </a:p>
          <a:p>
            <a:pPr lvl="1" eaLnBrk="1" hangingPunct="1">
              <a:lnSpc>
                <a:spcPct val="90000"/>
              </a:lnSpc>
              <a:buSzPct val="75000"/>
            </a:pPr>
            <a:r>
              <a:rPr lang="en-US" altLang="zh-TW" sz="2400"/>
              <a:t>a </a:t>
            </a:r>
            <a:r>
              <a:rPr lang="en-US" altLang="zh-TW" sz="2400" i="1">
                <a:solidFill>
                  <a:schemeClr val="accent2"/>
                </a:solidFill>
              </a:rPr>
              <a:t>pin count </a:t>
            </a:r>
            <a:r>
              <a:rPr lang="en-US" altLang="zh-TW" sz="2400"/>
              <a:t>is used.  A page is a candidate for replacement iff </a:t>
            </a:r>
            <a:r>
              <a:rPr lang="en-US" altLang="zh-TW" sz="2400" i="1"/>
              <a:t>pin count </a:t>
            </a:r>
            <a:r>
              <a:rPr lang="en-US" altLang="zh-TW" sz="2400"/>
              <a:t>= 0.</a:t>
            </a:r>
          </a:p>
          <a:p>
            <a:pPr eaLnBrk="1" hangingPunct="1">
              <a:lnSpc>
                <a:spcPct val="90000"/>
              </a:lnSpc>
            </a:pPr>
            <a:r>
              <a:rPr lang="en-US" altLang="zh-TW" sz="2800"/>
              <a:t>CC &amp; recovery may entail additional I/O when a frame is chosen for replacement. (</a:t>
            </a:r>
            <a:r>
              <a:rPr lang="en-US" altLang="zh-TW" sz="2800" i="1"/>
              <a:t>Write-Ahead Log </a:t>
            </a:r>
            <a:r>
              <a:rPr lang="en-US" altLang="zh-TW" sz="2800"/>
              <a:t>protocol; more later.)</a:t>
            </a:r>
          </a:p>
          <a:p>
            <a:pPr eaLnBrk="1" hangingPunct="1">
              <a:lnSpc>
                <a:spcPct val="90000"/>
              </a:lnSpc>
            </a:pPr>
            <a:r>
              <a:rPr lang="en-US" altLang="zh-TW" sz="2800"/>
              <a:t>Frame is chosen for replacement by a </a:t>
            </a:r>
            <a:r>
              <a:rPr lang="en-US" altLang="zh-TW" sz="2800" i="1">
                <a:solidFill>
                  <a:schemeClr val="accent2"/>
                </a:solidFill>
              </a:rPr>
              <a:t>replacement policy:</a:t>
            </a:r>
          </a:p>
          <a:p>
            <a:pPr lvl="1" eaLnBrk="1" hangingPunct="1">
              <a:lnSpc>
                <a:spcPct val="90000"/>
              </a:lnSpc>
              <a:buSzPct val="75000"/>
            </a:pPr>
            <a:r>
              <a:rPr lang="en-US" altLang="zh-TW" sz="2400"/>
              <a:t>Least-recently-used (LRU), Clock, MRU etc.</a:t>
            </a:r>
          </a:p>
          <a:p>
            <a:pPr eaLnBrk="1" hangingPunct="1">
              <a:lnSpc>
                <a:spcPct val="90000"/>
              </a:lnSpc>
            </a:pPr>
            <a:endParaRPr lang="en-US" altLang="zh-TW" sz="280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43A29901-6072-D046-93C9-8792300D3646}"/>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2DDA1A9-8AB2-8449-9564-DD7DAA3F9735}" type="slidenum">
              <a:rPr lang="en-US" altLang="zh-TW" sz="1400" smtClean="0"/>
              <a:pPr>
                <a:spcBef>
                  <a:spcPct val="0"/>
                </a:spcBef>
                <a:buFontTx/>
                <a:buNone/>
              </a:pPr>
              <a:t>8</a:t>
            </a:fld>
            <a:endParaRPr lang="en-US" altLang="zh-TW" sz="1400"/>
          </a:p>
        </p:txBody>
      </p:sp>
      <p:sp>
        <p:nvSpPr>
          <p:cNvPr id="26626" name="Rectangle 2">
            <a:extLst>
              <a:ext uri="{FF2B5EF4-FFF2-40B4-BE49-F238E27FC236}">
                <a16:creationId xmlns:a16="http://schemas.microsoft.com/office/drawing/2014/main" id="{DF762103-DBF1-E740-BC07-C4DA97A527B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27" name="Rectangle 3">
            <a:extLst>
              <a:ext uri="{FF2B5EF4-FFF2-40B4-BE49-F238E27FC236}">
                <a16:creationId xmlns:a16="http://schemas.microsoft.com/office/drawing/2014/main" id="{447F76FC-9564-EA47-A6C2-F02D30B8CC2E}"/>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3556" name="Rectangle 4">
            <a:extLst>
              <a:ext uri="{FF2B5EF4-FFF2-40B4-BE49-F238E27FC236}">
                <a16:creationId xmlns:a16="http://schemas.microsoft.com/office/drawing/2014/main" id="{F75429F0-32D6-6647-A9BC-059800925921}"/>
              </a:ext>
            </a:extLst>
          </p:cNvPr>
          <p:cNvSpPr>
            <a:spLocks noGrp="1" noChangeArrowheads="1"/>
          </p:cNvSpPr>
          <p:nvPr>
            <p:ph type="title"/>
          </p:nvPr>
        </p:nvSpPr>
        <p:spPr/>
        <p:txBody>
          <a:bodyPr lIns="90488" tIns="44450" rIns="90488" bIns="44450"/>
          <a:lstStyle/>
          <a:p>
            <a:pPr eaLnBrk="1" hangingPunct="1">
              <a:defRPr/>
            </a:pPr>
            <a:r>
              <a:rPr lang="en-US" altLang="zh-TW"/>
              <a:t>Record Formats:  Fixed Length</a:t>
            </a:r>
          </a:p>
        </p:txBody>
      </p:sp>
      <p:sp>
        <p:nvSpPr>
          <p:cNvPr id="15366" name="Rectangle 5">
            <a:extLst>
              <a:ext uri="{FF2B5EF4-FFF2-40B4-BE49-F238E27FC236}">
                <a16:creationId xmlns:a16="http://schemas.microsoft.com/office/drawing/2014/main" id="{D698FAFB-2369-A74D-B826-507B76F9AC71}"/>
              </a:ext>
            </a:extLst>
          </p:cNvPr>
          <p:cNvSpPr>
            <a:spLocks noGrp="1" noChangeArrowheads="1"/>
          </p:cNvSpPr>
          <p:nvPr>
            <p:ph type="body" idx="1"/>
          </p:nvPr>
        </p:nvSpPr>
        <p:spPr>
          <a:xfrm>
            <a:off x="762000" y="4724400"/>
            <a:ext cx="7315200" cy="1828800"/>
          </a:xfrm>
        </p:spPr>
        <p:txBody>
          <a:bodyPr lIns="90488" tIns="44450" rIns="90488" bIns="44450"/>
          <a:lstStyle/>
          <a:p>
            <a:pPr eaLnBrk="1" hangingPunct="1">
              <a:defRPr/>
            </a:pPr>
            <a:r>
              <a:rPr lang="en-US" altLang="zh-TW" sz="2800" dirty="0"/>
              <a:t>Information about field types same for all records in a file; stored in </a:t>
            </a:r>
            <a:r>
              <a:rPr lang="en-US" altLang="zh-TW" sz="2800" i="1" dirty="0">
                <a:solidFill>
                  <a:schemeClr val="accent2"/>
                </a:solidFill>
              </a:rPr>
              <a:t>system</a:t>
            </a:r>
            <a:r>
              <a:rPr lang="en-US" altLang="zh-TW" sz="2800" dirty="0">
                <a:solidFill>
                  <a:schemeClr val="accent2"/>
                </a:solidFill>
              </a:rPr>
              <a:t> </a:t>
            </a:r>
            <a:r>
              <a:rPr lang="en-US" altLang="zh-TW" sz="2800" i="1" dirty="0">
                <a:solidFill>
                  <a:schemeClr val="accent2"/>
                </a:solidFill>
              </a:rPr>
              <a:t>catalogs.</a:t>
            </a:r>
          </a:p>
          <a:p>
            <a:pPr marL="0" indent="0" eaLnBrk="1" hangingPunct="1">
              <a:buFontTx/>
              <a:buNone/>
              <a:defRPr/>
            </a:pPr>
            <a:endParaRPr lang="en-US" altLang="zh-TW" sz="2800" dirty="0"/>
          </a:p>
        </p:txBody>
      </p:sp>
      <p:grpSp>
        <p:nvGrpSpPr>
          <p:cNvPr id="26630" name="Group 6">
            <a:extLst>
              <a:ext uri="{FF2B5EF4-FFF2-40B4-BE49-F238E27FC236}">
                <a16:creationId xmlns:a16="http://schemas.microsoft.com/office/drawing/2014/main" id="{0AE33D27-A10B-6E45-B211-A0D8CA964FA1}"/>
              </a:ext>
            </a:extLst>
          </p:cNvPr>
          <p:cNvGrpSpPr>
            <a:grpSpLocks/>
          </p:cNvGrpSpPr>
          <p:nvPr/>
        </p:nvGrpSpPr>
        <p:grpSpPr bwMode="auto">
          <a:xfrm>
            <a:off x="1835150" y="2520950"/>
            <a:ext cx="5245100" cy="749300"/>
            <a:chOff x="1156" y="1588"/>
            <a:chExt cx="3304" cy="472"/>
          </a:xfrm>
        </p:grpSpPr>
        <p:sp>
          <p:nvSpPr>
            <p:cNvPr id="26645" name="Rectangle 7">
              <a:extLst>
                <a:ext uri="{FF2B5EF4-FFF2-40B4-BE49-F238E27FC236}">
                  <a16:creationId xmlns:a16="http://schemas.microsoft.com/office/drawing/2014/main" id="{B62DC804-4278-CC4D-9728-F00C15832F8C}"/>
                </a:ext>
              </a:extLst>
            </p:cNvPr>
            <p:cNvSpPr>
              <a:spLocks noChangeArrowheads="1"/>
            </p:cNvSpPr>
            <p:nvPr/>
          </p:nvSpPr>
          <p:spPr bwMode="auto">
            <a:xfrm>
              <a:off x="1156"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6" name="Rectangle 8">
              <a:extLst>
                <a:ext uri="{FF2B5EF4-FFF2-40B4-BE49-F238E27FC236}">
                  <a16:creationId xmlns:a16="http://schemas.microsoft.com/office/drawing/2014/main" id="{58EBEEEE-5E09-2D4A-8166-4FFBC88B388F}"/>
                </a:ext>
              </a:extLst>
            </p:cNvPr>
            <p:cNvSpPr>
              <a:spLocks noChangeArrowheads="1"/>
            </p:cNvSpPr>
            <p:nvPr/>
          </p:nvSpPr>
          <p:spPr bwMode="auto">
            <a:xfrm>
              <a:off x="2020" y="1588"/>
              <a:ext cx="85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7" name="Rectangle 9">
              <a:extLst>
                <a:ext uri="{FF2B5EF4-FFF2-40B4-BE49-F238E27FC236}">
                  <a16:creationId xmlns:a16="http://schemas.microsoft.com/office/drawing/2014/main" id="{799F9A5F-E45C-B94F-B28A-56C320544C03}"/>
                </a:ext>
              </a:extLst>
            </p:cNvPr>
            <p:cNvSpPr>
              <a:spLocks noChangeArrowheads="1"/>
            </p:cNvSpPr>
            <p:nvPr/>
          </p:nvSpPr>
          <p:spPr bwMode="auto">
            <a:xfrm>
              <a:off x="2884" y="1588"/>
              <a:ext cx="1096"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6648" name="Rectangle 10">
              <a:extLst>
                <a:ext uri="{FF2B5EF4-FFF2-40B4-BE49-F238E27FC236}">
                  <a16:creationId xmlns:a16="http://schemas.microsoft.com/office/drawing/2014/main" id="{E968A4E5-7E03-4446-ABD5-E13B20F80177}"/>
                </a:ext>
              </a:extLst>
            </p:cNvPr>
            <p:cNvSpPr>
              <a:spLocks noChangeArrowheads="1"/>
            </p:cNvSpPr>
            <p:nvPr/>
          </p:nvSpPr>
          <p:spPr bwMode="auto">
            <a:xfrm>
              <a:off x="3988" y="1588"/>
              <a:ext cx="472" cy="47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grpSp>
      <p:sp>
        <p:nvSpPr>
          <p:cNvPr id="26631" name="Line 11">
            <a:extLst>
              <a:ext uri="{FF2B5EF4-FFF2-40B4-BE49-F238E27FC236}">
                <a16:creationId xmlns:a16="http://schemas.microsoft.com/office/drawing/2014/main" id="{9E53296C-17C8-704D-B4CE-F19C6FD40D3A}"/>
              </a:ext>
            </a:extLst>
          </p:cNvPr>
          <p:cNvSpPr>
            <a:spLocks noChangeShapeType="1"/>
          </p:cNvSpPr>
          <p:nvPr/>
        </p:nvSpPr>
        <p:spPr bwMode="auto">
          <a:xfrm flipH="1" flipV="1">
            <a:off x="18288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Rectangle 12">
            <a:extLst>
              <a:ext uri="{FF2B5EF4-FFF2-40B4-BE49-F238E27FC236}">
                <a16:creationId xmlns:a16="http://schemas.microsoft.com/office/drawing/2014/main" id="{FAEFD624-A5F3-6445-9155-7800FE46D5E3}"/>
              </a:ext>
            </a:extLst>
          </p:cNvPr>
          <p:cNvSpPr>
            <a:spLocks noChangeArrowheads="1"/>
          </p:cNvSpPr>
          <p:nvPr/>
        </p:nvSpPr>
        <p:spPr bwMode="auto">
          <a:xfrm>
            <a:off x="1431925" y="3863975"/>
            <a:ext cx="18351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Base address (B)</a:t>
            </a:r>
          </a:p>
        </p:txBody>
      </p:sp>
      <p:sp>
        <p:nvSpPr>
          <p:cNvPr id="26633" name="Rectangle 13">
            <a:extLst>
              <a:ext uri="{FF2B5EF4-FFF2-40B4-BE49-F238E27FC236}">
                <a16:creationId xmlns:a16="http://schemas.microsoft.com/office/drawing/2014/main" id="{519E9020-D7B6-684C-AE10-527B49F5210E}"/>
              </a:ext>
            </a:extLst>
          </p:cNvPr>
          <p:cNvSpPr>
            <a:spLocks noChangeArrowheads="1"/>
          </p:cNvSpPr>
          <p:nvPr/>
        </p:nvSpPr>
        <p:spPr bwMode="auto">
          <a:xfrm>
            <a:off x="22701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L1</a:t>
            </a:r>
          </a:p>
        </p:txBody>
      </p:sp>
      <p:sp>
        <p:nvSpPr>
          <p:cNvPr id="26634" name="Line 14">
            <a:extLst>
              <a:ext uri="{FF2B5EF4-FFF2-40B4-BE49-F238E27FC236}">
                <a16:creationId xmlns:a16="http://schemas.microsoft.com/office/drawing/2014/main" id="{511CE7D3-BB3C-3D4D-8C50-5348034E10CA}"/>
              </a:ext>
            </a:extLst>
          </p:cNvPr>
          <p:cNvSpPr>
            <a:spLocks noChangeShapeType="1"/>
          </p:cNvSpPr>
          <p:nvPr/>
        </p:nvSpPr>
        <p:spPr bwMode="auto">
          <a:xfrm flipH="1">
            <a:off x="18288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15">
            <a:extLst>
              <a:ext uri="{FF2B5EF4-FFF2-40B4-BE49-F238E27FC236}">
                <a16:creationId xmlns:a16="http://schemas.microsoft.com/office/drawing/2014/main" id="{9D38CDB9-D023-1947-A7A5-8FF80DCC1DFC}"/>
              </a:ext>
            </a:extLst>
          </p:cNvPr>
          <p:cNvSpPr>
            <a:spLocks noChangeShapeType="1"/>
          </p:cNvSpPr>
          <p:nvPr/>
        </p:nvSpPr>
        <p:spPr bwMode="auto">
          <a:xfrm>
            <a:off x="2743200" y="2895600"/>
            <a:ext cx="4572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Rectangle 16">
            <a:extLst>
              <a:ext uri="{FF2B5EF4-FFF2-40B4-BE49-F238E27FC236}">
                <a16:creationId xmlns:a16="http://schemas.microsoft.com/office/drawing/2014/main" id="{4D82F399-872C-1E4F-AFB0-75C48E4B6023}"/>
              </a:ext>
            </a:extLst>
          </p:cNvPr>
          <p:cNvSpPr>
            <a:spLocks noChangeArrowheads="1"/>
          </p:cNvSpPr>
          <p:nvPr/>
        </p:nvSpPr>
        <p:spPr bwMode="auto">
          <a:xfrm>
            <a:off x="3565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L2</a:t>
            </a:r>
          </a:p>
        </p:txBody>
      </p:sp>
      <p:sp>
        <p:nvSpPr>
          <p:cNvPr id="26637" name="Rectangle 17">
            <a:extLst>
              <a:ext uri="{FF2B5EF4-FFF2-40B4-BE49-F238E27FC236}">
                <a16:creationId xmlns:a16="http://schemas.microsoft.com/office/drawing/2014/main" id="{B801445F-CFFA-884E-BF99-0CCAB15BFBC7}"/>
              </a:ext>
            </a:extLst>
          </p:cNvPr>
          <p:cNvSpPr>
            <a:spLocks noChangeArrowheads="1"/>
          </p:cNvSpPr>
          <p:nvPr/>
        </p:nvSpPr>
        <p:spPr bwMode="auto">
          <a:xfrm>
            <a:off x="50895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L3</a:t>
            </a:r>
          </a:p>
        </p:txBody>
      </p:sp>
      <p:sp>
        <p:nvSpPr>
          <p:cNvPr id="26638" name="Rectangle 18">
            <a:extLst>
              <a:ext uri="{FF2B5EF4-FFF2-40B4-BE49-F238E27FC236}">
                <a16:creationId xmlns:a16="http://schemas.microsoft.com/office/drawing/2014/main" id="{12BCEAD9-F659-134C-95A0-213BB6BC12EA}"/>
              </a:ext>
            </a:extLst>
          </p:cNvPr>
          <p:cNvSpPr>
            <a:spLocks noChangeArrowheads="1"/>
          </p:cNvSpPr>
          <p:nvPr/>
        </p:nvSpPr>
        <p:spPr bwMode="auto">
          <a:xfrm>
            <a:off x="6384925" y="26527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L4</a:t>
            </a:r>
          </a:p>
        </p:txBody>
      </p:sp>
      <p:sp>
        <p:nvSpPr>
          <p:cNvPr id="26639" name="Rectangle 19">
            <a:extLst>
              <a:ext uri="{FF2B5EF4-FFF2-40B4-BE49-F238E27FC236}">
                <a16:creationId xmlns:a16="http://schemas.microsoft.com/office/drawing/2014/main" id="{DB19E763-F65B-0249-97ED-6B8CD21647DC}"/>
              </a:ext>
            </a:extLst>
          </p:cNvPr>
          <p:cNvSpPr>
            <a:spLocks noChangeArrowheads="1"/>
          </p:cNvSpPr>
          <p:nvPr/>
        </p:nvSpPr>
        <p:spPr bwMode="auto">
          <a:xfrm>
            <a:off x="23463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F1</a:t>
            </a:r>
          </a:p>
        </p:txBody>
      </p:sp>
      <p:sp>
        <p:nvSpPr>
          <p:cNvPr id="26640" name="Rectangle 20">
            <a:extLst>
              <a:ext uri="{FF2B5EF4-FFF2-40B4-BE49-F238E27FC236}">
                <a16:creationId xmlns:a16="http://schemas.microsoft.com/office/drawing/2014/main" id="{CE3D5950-4A20-A449-8CFE-8E4FB28F7F47}"/>
              </a:ext>
            </a:extLst>
          </p:cNvPr>
          <p:cNvSpPr>
            <a:spLocks noChangeArrowheads="1"/>
          </p:cNvSpPr>
          <p:nvPr/>
        </p:nvSpPr>
        <p:spPr bwMode="auto">
          <a:xfrm>
            <a:off x="3565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F2</a:t>
            </a:r>
          </a:p>
        </p:txBody>
      </p:sp>
      <p:sp>
        <p:nvSpPr>
          <p:cNvPr id="26641" name="Rectangle 21">
            <a:extLst>
              <a:ext uri="{FF2B5EF4-FFF2-40B4-BE49-F238E27FC236}">
                <a16:creationId xmlns:a16="http://schemas.microsoft.com/office/drawing/2014/main" id="{E757BFEF-1B2A-3140-A307-698B98834329}"/>
              </a:ext>
            </a:extLst>
          </p:cNvPr>
          <p:cNvSpPr>
            <a:spLocks noChangeArrowheads="1"/>
          </p:cNvSpPr>
          <p:nvPr/>
        </p:nvSpPr>
        <p:spPr bwMode="auto">
          <a:xfrm>
            <a:off x="50895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F3</a:t>
            </a:r>
          </a:p>
        </p:txBody>
      </p:sp>
      <p:sp>
        <p:nvSpPr>
          <p:cNvPr id="26642" name="Rectangle 22">
            <a:extLst>
              <a:ext uri="{FF2B5EF4-FFF2-40B4-BE49-F238E27FC236}">
                <a16:creationId xmlns:a16="http://schemas.microsoft.com/office/drawing/2014/main" id="{357F3A42-562D-0646-9991-6BC4DDBD2464}"/>
              </a:ext>
            </a:extLst>
          </p:cNvPr>
          <p:cNvSpPr>
            <a:spLocks noChangeArrowheads="1"/>
          </p:cNvSpPr>
          <p:nvPr/>
        </p:nvSpPr>
        <p:spPr bwMode="auto">
          <a:xfrm>
            <a:off x="6384925" y="2043113"/>
            <a:ext cx="546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400">
                <a:solidFill>
                  <a:schemeClr val="tx2"/>
                </a:solidFill>
                <a:latin typeface="Courier New" panose="02070309020205020404" pitchFamily="49" charset="0"/>
              </a:rPr>
              <a:t>F4</a:t>
            </a:r>
          </a:p>
        </p:txBody>
      </p:sp>
      <p:sp>
        <p:nvSpPr>
          <p:cNvPr id="26643" name="Line 23">
            <a:extLst>
              <a:ext uri="{FF2B5EF4-FFF2-40B4-BE49-F238E27FC236}">
                <a16:creationId xmlns:a16="http://schemas.microsoft.com/office/drawing/2014/main" id="{2E56D724-5DA3-6D42-8BD9-0CC8D4514538}"/>
              </a:ext>
            </a:extLst>
          </p:cNvPr>
          <p:cNvSpPr>
            <a:spLocks noChangeShapeType="1"/>
          </p:cNvSpPr>
          <p:nvPr/>
        </p:nvSpPr>
        <p:spPr bwMode="auto">
          <a:xfrm flipH="1" flipV="1">
            <a:off x="4572000" y="3276600"/>
            <a:ext cx="152400" cy="5334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4" name="Rectangle 24">
            <a:extLst>
              <a:ext uri="{FF2B5EF4-FFF2-40B4-BE49-F238E27FC236}">
                <a16:creationId xmlns:a16="http://schemas.microsoft.com/office/drawing/2014/main" id="{43E6FCBE-10F8-FD46-98A5-825CBA9C1D79}"/>
              </a:ext>
            </a:extLst>
          </p:cNvPr>
          <p:cNvSpPr>
            <a:spLocks noChangeArrowheads="1"/>
          </p:cNvSpPr>
          <p:nvPr/>
        </p:nvSpPr>
        <p:spPr bwMode="auto">
          <a:xfrm>
            <a:off x="4022725" y="3863975"/>
            <a:ext cx="2209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CF0E30"/>
                </a:solidFill>
                <a:latin typeface="Book Antiqua" panose="02040602050305030304" pitchFamily="18" charset="0"/>
              </a:rPr>
              <a:t>Address = B+L1+L2</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E60841D1-A36A-0F45-8DEA-8F89E0320AB5}"/>
              </a:ext>
            </a:extLst>
          </p:cNvPr>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5AC3F52-B9E8-8342-AF90-9D8379188A0D}" type="slidenum">
              <a:rPr lang="en-US" altLang="zh-TW" sz="1400" smtClean="0"/>
              <a:pPr>
                <a:spcBef>
                  <a:spcPct val="0"/>
                </a:spcBef>
                <a:buFontTx/>
                <a:buNone/>
              </a:pPr>
              <a:t>9</a:t>
            </a:fld>
            <a:endParaRPr lang="en-US" altLang="zh-TW" sz="1400"/>
          </a:p>
        </p:txBody>
      </p:sp>
      <p:sp>
        <p:nvSpPr>
          <p:cNvPr id="28674" name="Rectangle 2">
            <a:extLst>
              <a:ext uri="{FF2B5EF4-FFF2-40B4-BE49-F238E27FC236}">
                <a16:creationId xmlns:a16="http://schemas.microsoft.com/office/drawing/2014/main" id="{CC8D95E5-7711-B641-A95F-A9A9E50C8AE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75" name="Rectangle 3">
            <a:extLst>
              <a:ext uri="{FF2B5EF4-FFF2-40B4-BE49-F238E27FC236}">
                <a16:creationId xmlns:a16="http://schemas.microsoft.com/office/drawing/2014/main" id="{22B82541-EFC0-6444-AE41-E871C702E06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7652" name="Rectangle 4">
            <a:extLst>
              <a:ext uri="{FF2B5EF4-FFF2-40B4-BE49-F238E27FC236}">
                <a16:creationId xmlns:a16="http://schemas.microsoft.com/office/drawing/2014/main" id="{E8DA7B4E-580E-EC49-90E8-CCE15A2C730A}"/>
              </a:ext>
            </a:extLst>
          </p:cNvPr>
          <p:cNvSpPr>
            <a:spLocks noGrp="1" noChangeArrowheads="1"/>
          </p:cNvSpPr>
          <p:nvPr>
            <p:ph type="title"/>
          </p:nvPr>
        </p:nvSpPr>
        <p:spPr/>
        <p:txBody>
          <a:bodyPr lIns="90488" tIns="44450" rIns="90488" bIns="44450"/>
          <a:lstStyle/>
          <a:p>
            <a:pPr eaLnBrk="1" hangingPunct="1">
              <a:defRPr/>
            </a:pPr>
            <a:r>
              <a:rPr lang="en-US" altLang="zh-TW" sz="4000"/>
              <a:t>Page Formats: Fixed Length Records</a:t>
            </a:r>
          </a:p>
        </p:txBody>
      </p:sp>
      <p:sp>
        <p:nvSpPr>
          <p:cNvPr id="28677" name="Rectangle 5">
            <a:extLst>
              <a:ext uri="{FF2B5EF4-FFF2-40B4-BE49-F238E27FC236}">
                <a16:creationId xmlns:a16="http://schemas.microsoft.com/office/drawing/2014/main" id="{C858A188-886C-7542-B01D-61CF22E4B0C5}"/>
              </a:ext>
            </a:extLst>
          </p:cNvPr>
          <p:cNvSpPr>
            <a:spLocks noGrp="1" noChangeArrowheads="1"/>
          </p:cNvSpPr>
          <p:nvPr>
            <p:ph type="body" idx="1"/>
          </p:nvPr>
        </p:nvSpPr>
        <p:spPr>
          <a:xfrm>
            <a:off x="914400" y="5181600"/>
            <a:ext cx="7696200" cy="1447800"/>
          </a:xfrm>
          <a:noFill/>
        </p:spPr>
        <p:txBody>
          <a:bodyPr lIns="90488" tIns="44450" rIns="90488" bIns="44450"/>
          <a:lstStyle/>
          <a:p>
            <a:pPr eaLnBrk="1" hangingPunct="1">
              <a:buFont typeface="Monotype Sorts" pitchFamily="2" charset="2"/>
              <a:buChar char="*"/>
            </a:pPr>
            <a:r>
              <a:rPr lang="en-US" altLang="zh-TW" sz="2800" i="1" u="sng">
                <a:solidFill>
                  <a:schemeClr val="accent2"/>
                </a:solidFill>
              </a:rPr>
              <a:t>Record id </a:t>
            </a:r>
            <a:r>
              <a:rPr lang="en-US" altLang="zh-TW" sz="2800" i="1">
                <a:solidFill>
                  <a:schemeClr val="accent2"/>
                </a:solidFill>
              </a:rPr>
              <a:t>= &lt;page id, slot #&gt;</a:t>
            </a:r>
            <a:r>
              <a:rPr lang="en-US" altLang="zh-TW" sz="2800" i="1"/>
              <a:t>.  In the first alternative, moving records for free space management changes rid; may not be acceptable.</a:t>
            </a:r>
          </a:p>
        </p:txBody>
      </p:sp>
      <p:sp>
        <p:nvSpPr>
          <p:cNvPr id="28678" name="Rectangle 6">
            <a:extLst>
              <a:ext uri="{FF2B5EF4-FFF2-40B4-BE49-F238E27FC236}">
                <a16:creationId xmlns:a16="http://schemas.microsoft.com/office/drawing/2014/main" id="{ACBC0D6D-4892-3C44-B798-540896DB7E72}"/>
              </a:ext>
            </a:extLst>
          </p:cNvPr>
          <p:cNvSpPr>
            <a:spLocks noChangeArrowheads="1"/>
          </p:cNvSpPr>
          <p:nvPr/>
        </p:nvSpPr>
        <p:spPr bwMode="auto">
          <a:xfrm>
            <a:off x="1377950" y="17589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79" name="Rectangle 7">
            <a:extLst>
              <a:ext uri="{FF2B5EF4-FFF2-40B4-BE49-F238E27FC236}">
                <a16:creationId xmlns:a16="http://schemas.microsoft.com/office/drawing/2014/main" id="{9271CC17-9EBE-944F-BDE9-1B462CA58597}"/>
              </a:ext>
            </a:extLst>
          </p:cNvPr>
          <p:cNvSpPr>
            <a:spLocks noChangeArrowheads="1"/>
          </p:cNvSpPr>
          <p:nvPr/>
        </p:nvSpPr>
        <p:spPr bwMode="auto">
          <a:xfrm>
            <a:off x="1377950" y="1987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0" name="Rectangle 8">
            <a:extLst>
              <a:ext uri="{FF2B5EF4-FFF2-40B4-BE49-F238E27FC236}">
                <a16:creationId xmlns:a16="http://schemas.microsoft.com/office/drawing/2014/main" id="{68FC671D-B266-C244-9717-5E8269F5C8D9}"/>
              </a:ext>
            </a:extLst>
          </p:cNvPr>
          <p:cNvSpPr>
            <a:spLocks noChangeArrowheads="1"/>
          </p:cNvSpPr>
          <p:nvPr/>
        </p:nvSpPr>
        <p:spPr bwMode="auto">
          <a:xfrm>
            <a:off x="1377950" y="2216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1" name="Rectangle 9">
            <a:extLst>
              <a:ext uri="{FF2B5EF4-FFF2-40B4-BE49-F238E27FC236}">
                <a16:creationId xmlns:a16="http://schemas.microsoft.com/office/drawing/2014/main" id="{C455671D-9B34-3E48-856E-9F22D658D9C4}"/>
              </a:ext>
            </a:extLst>
          </p:cNvPr>
          <p:cNvSpPr>
            <a:spLocks noChangeArrowheads="1"/>
          </p:cNvSpPr>
          <p:nvPr/>
        </p:nvSpPr>
        <p:spPr bwMode="auto">
          <a:xfrm>
            <a:off x="1377950" y="24447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2" name="Rectangle 10">
            <a:extLst>
              <a:ext uri="{FF2B5EF4-FFF2-40B4-BE49-F238E27FC236}">
                <a16:creationId xmlns:a16="http://schemas.microsoft.com/office/drawing/2014/main" id="{57AF6A76-28D9-564E-AEDC-E5CE32EA17E8}"/>
              </a:ext>
            </a:extLst>
          </p:cNvPr>
          <p:cNvSpPr>
            <a:spLocks noChangeArrowheads="1"/>
          </p:cNvSpPr>
          <p:nvPr/>
        </p:nvSpPr>
        <p:spPr bwMode="auto">
          <a:xfrm>
            <a:off x="1377950" y="2978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3" name="Rectangle 11">
            <a:extLst>
              <a:ext uri="{FF2B5EF4-FFF2-40B4-BE49-F238E27FC236}">
                <a16:creationId xmlns:a16="http://schemas.microsoft.com/office/drawing/2014/main" id="{43C4F469-AB0E-F045-BC64-DD0E830D3B98}"/>
              </a:ext>
            </a:extLst>
          </p:cNvPr>
          <p:cNvSpPr>
            <a:spLocks noChangeArrowheads="1"/>
          </p:cNvSpPr>
          <p:nvPr/>
        </p:nvSpPr>
        <p:spPr bwMode="auto">
          <a:xfrm>
            <a:off x="1377950" y="3206750"/>
            <a:ext cx="1739900" cy="5207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4" name="Rectangle 12">
            <a:extLst>
              <a:ext uri="{FF2B5EF4-FFF2-40B4-BE49-F238E27FC236}">
                <a16:creationId xmlns:a16="http://schemas.microsoft.com/office/drawing/2014/main" id="{286EAE2D-4D95-3142-8306-AEEF7412F941}"/>
              </a:ext>
            </a:extLst>
          </p:cNvPr>
          <p:cNvSpPr>
            <a:spLocks noChangeArrowheads="1"/>
          </p:cNvSpPr>
          <p:nvPr/>
        </p:nvSpPr>
        <p:spPr bwMode="auto">
          <a:xfrm>
            <a:off x="1377950" y="37401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5" name="Line 13">
            <a:extLst>
              <a:ext uri="{FF2B5EF4-FFF2-40B4-BE49-F238E27FC236}">
                <a16:creationId xmlns:a16="http://schemas.microsoft.com/office/drawing/2014/main" id="{BF6ED548-AE2E-044D-99D6-12E9FF3BD6B8}"/>
              </a:ext>
            </a:extLst>
          </p:cNvPr>
          <p:cNvSpPr>
            <a:spLocks noChangeShapeType="1"/>
          </p:cNvSpPr>
          <p:nvPr/>
        </p:nvSpPr>
        <p:spPr bwMode="auto">
          <a:xfrm>
            <a:off x="25908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Rectangle 14">
            <a:extLst>
              <a:ext uri="{FF2B5EF4-FFF2-40B4-BE49-F238E27FC236}">
                <a16:creationId xmlns:a16="http://schemas.microsoft.com/office/drawing/2014/main" id="{22407069-A468-7942-A546-2D9A5CE24A3E}"/>
              </a:ext>
            </a:extLst>
          </p:cNvPr>
          <p:cNvSpPr>
            <a:spLocks noChangeArrowheads="1"/>
          </p:cNvSpPr>
          <p:nvPr/>
        </p:nvSpPr>
        <p:spPr bwMode="auto">
          <a:xfrm>
            <a:off x="5035550" y="17589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7" name="Rectangle 15">
            <a:extLst>
              <a:ext uri="{FF2B5EF4-FFF2-40B4-BE49-F238E27FC236}">
                <a16:creationId xmlns:a16="http://schemas.microsoft.com/office/drawing/2014/main" id="{5FD1CEEE-3C0C-7D43-97EE-E166767E380B}"/>
              </a:ext>
            </a:extLst>
          </p:cNvPr>
          <p:cNvSpPr>
            <a:spLocks noChangeArrowheads="1"/>
          </p:cNvSpPr>
          <p:nvPr/>
        </p:nvSpPr>
        <p:spPr bwMode="auto">
          <a:xfrm>
            <a:off x="5035550" y="1987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8" name="Rectangle 16">
            <a:extLst>
              <a:ext uri="{FF2B5EF4-FFF2-40B4-BE49-F238E27FC236}">
                <a16:creationId xmlns:a16="http://schemas.microsoft.com/office/drawing/2014/main" id="{B2088AF6-BF7F-144F-9450-76C32D330BF5}"/>
              </a:ext>
            </a:extLst>
          </p:cNvPr>
          <p:cNvSpPr>
            <a:spLocks noChangeArrowheads="1"/>
          </p:cNvSpPr>
          <p:nvPr/>
        </p:nvSpPr>
        <p:spPr bwMode="auto">
          <a:xfrm>
            <a:off x="5035550" y="2216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89" name="Rectangle 17">
            <a:extLst>
              <a:ext uri="{FF2B5EF4-FFF2-40B4-BE49-F238E27FC236}">
                <a16:creationId xmlns:a16="http://schemas.microsoft.com/office/drawing/2014/main" id="{21002291-5888-0640-99C1-F3832C4C9728}"/>
              </a:ext>
            </a:extLst>
          </p:cNvPr>
          <p:cNvSpPr>
            <a:spLocks noChangeArrowheads="1"/>
          </p:cNvSpPr>
          <p:nvPr/>
        </p:nvSpPr>
        <p:spPr bwMode="auto">
          <a:xfrm>
            <a:off x="5035550" y="24447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0" name="Rectangle 18">
            <a:extLst>
              <a:ext uri="{FF2B5EF4-FFF2-40B4-BE49-F238E27FC236}">
                <a16:creationId xmlns:a16="http://schemas.microsoft.com/office/drawing/2014/main" id="{A720F6CC-269C-2443-89B2-DEF712B02FD7}"/>
              </a:ext>
            </a:extLst>
          </p:cNvPr>
          <p:cNvSpPr>
            <a:spLocks noChangeArrowheads="1"/>
          </p:cNvSpPr>
          <p:nvPr/>
        </p:nvSpPr>
        <p:spPr bwMode="auto">
          <a:xfrm>
            <a:off x="5035550" y="29781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1" name="Rectangle 19">
            <a:extLst>
              <a:ext uri="{FF2B5EF4-FFF2-40B4-BE49-F238E27FC236}">
                <a16:creationId xmlns:a16="http://schemas.microsoft.com/office/drawing/2014/main" id="{C6B0BB91-4167-414A-BEF3-03F3A9AA87C5}"/>
              </a:ext>
            </a:extLst>
          </p:cNvPr>
          <p:cNvSpPr>
            <a:spLocks noChangeArrowheads="1"/>
          </p:cNvSpPr>
          <p:nvPr/>
        </p:nvSpPr>
        <p:spPr bwMode="auto">
          <a:xfrm>
            <a:off x="5035550" y="3206750"/>
            <a:ext cx="1739900" cy="292100"/>
          </a:xfrm>
          <a:prstGeom prst="rect">
            <a:avLst/>
          </a:prstGeom>
          <a:solidFill>
            <a:schemeClr val="tx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2" name="Rectangle 20">
            <a:extLst>
              <a:ext uri="{FF2B5EF4-FFF2-40B4-BE49-F238E27FC236}">
                <a16:creationId xmlns:a16="http://schemas.microsoft.com/office/drawing/2014/main" id="{974FD2DC-BB2D-4245-AE18-27C4CB29CEED}"/>
              </a:ext>
            </a:extLst>
          </p:cNvPr>
          <p:cNvSpPr>
            <a:spLocks noChangeArrowheads="1"/>
          </p:cNvSpPr>
          <p:nvPr/>
        </p:nvSpPr>
        <p:spPr bwMode="auto">
          <a:xfrm>
            <a:off x="5035550" y="3740150"/>
            <a:ext cx="1739900" cy="5207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693" name="Line 21">
            <a:extLst>
              <a:ext uri="{FF2B5EF4-FFF2-40B4-BE49-F238E27FC236}">
                <a16:creationId xmlns:a16="http://schemas.microsoft.com/office/drawing/2014/main" id="{4E6C8A66-B7DF-4141-87B6-C91BCB3F95D3}"/>
              </a:ext>
            </a:extLst>
          </p:cNvPr>
          <p:cNvSpPr>
            <a:spLocks noChangeShapeType="1"/>
          </p:cNvSpPr>
          <p:nvPr/>
        </p:nvSpPr>
        <p:spPr bwMode="auto">
          <a:xfrm>
            <a:off x="63246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22">
            <a:extLst>
              <a:ext uri="{FF2B5EF4-FFF2-40B4-BE49-F238E27FC236}">
                <a16:creationId xmlns:a16="http://schemas.microsoft.com/office/drawing/2014/main" id="{50D526D4-7B4F-5F49-BADD-6739B31BF462}"/>
              </a:ext>
            </a:extLst>
          </p:cNvPr>
          <p:cNvSpPr>
            <a:spLocks noChangeShapeType="1"/>
          </p:cNvSpPr>
          <p:nvPr/>
        </p:nvSpPr>
        <p:spPr bwMode="auto">
          <a:xfrm>
            <a:off x="65532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Line 23">
            <a:extLst>
              <a:ext uri="{FF2B5EF4-FFF2-40B4-BE49-F238E27FC236}">
                <a16:creationId xmlns:a16="http://schemas.microsoft.com/office/drawing/2014/main" id="{76D04B78-B1C4-A44C-9010-FAEE74518F38}"/>
              </a:ext>
            </a:extLst>
          </p:cNvPr>
          <p:cNvSpPr>
            <a:spLocks noChangeShapeType="1"/>
          </p:cNvSpPr>
          <p:nvPr/>
        </p:nvSpPr>
        <p:spPr bwMode="auto">
          <a:xfrm>
            <a:off x="60960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Line 24">
            <a:extLst>
              <a:ext uri="{FF2B5EF4-FFF2-40B4-BE49-F238E27FC236}">
                <a16:creationId xmlns:a16="http://schemas.microsoft.com/office/drawing/2014/main" id="{2DFB8D50-9693-8F46-9E29-19D7C991B9F9}"/>
              </a:ext>
            </a:extLst>
          </p:cNvPr>
          <p:cNvSpPr>
            <a:spLocks noChangeShapeType="1"/>
          </p:cNvSpPr>
          <p:nvPr/>
        </p:nvSpPr>
        <p:spPr bwMode="auto">
          <a:xfrm>
            <a:off x="58674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Line 25">
            <a:extLst>
              <a:ext uri="{FF2B5EF4-FFF2-40B4-BE49-F238E27FC236}">
                <a16:creationId xmlns:a16="http://schemas.microsoft.com/office/drawing/2014/main" id="{32C8B473-635B-FA40-B063-D4D945B0CDAE}"/>
              </a:ext>
            </a:extLst>
          </p:cNvPr>
          <p:cNvSpPr>
            <a:spLocks noChangeShapeType="1"/>
          </p:cNvSpPr>
          <p:nvPr/>
        </p:nvSpPr>
        <p:spPr bwMode="auto">
          <a:xfrm>
            <a:off x="54102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8" name="Line 26">
            <a:extLst>
              <a:ext uri="{FF2B5EF4-FFF2-40B4-BE49-F238E27FC236}">
                <a16:creationId xmlns:a16="http://schemas.microsoft.com/office/drawing/2014/main" id="{5E091AC0-1964-5F4B-9091-27AF85B31279}"/>
              </a:ext>
            </a:extLst>
          </p:cNvPr>
          <p:cNvSpPr>
            <a:spLocks noChangeShapeType="1"/>
          </p:cNvSpPr>
          <p:nvPr/>
        </p:nvSpPr>
        <p:spPr bwMode="auto">
          <a:xfrm>
            <a:off x="5181600" y="37338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Rectangle 27">
            <a:extLst>
              <a:ext uri="{FF2B5EF4-FFF2-40B4-BE49-F238E27FC236}">
                <a16:creationId xmlns:a16="http://schemas.microsoft.com/office/drawing/2014/main" id="{6DBE72DF-1C77-0644-8C8B-F88C2BF06513}"/>
              </a:ext>
            </a:extLst>
          </p:cNvPr>
          <p:cNvSpPr>
            <a:spLocks noChangeArrowheads="1"/>
          </p:cNvSpPr>
          <p:nvPr/>
        </p:nvSpPr>
        <p:spPr bwMode="auto">
          <a:xfrm>
            <a:off x="288925" y="17303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1</a:t>
            </a:r>
          </a:p>
        </p:txBody>
      </p:sp>
      <p:sp>
        <p:nvSpPr>
          <p:cNvPr id="28700" name="Rectangle 28">
            <a:extLst>
              <a:ext uri="{FF2B5EF4-FFF2-40B4-BE49-F238E27FC236}">
                <a16:creationId xmlns:a16="http://schemas.microsoft.com/office/drawing/2014/main" id="{7EC193CE-8381-1440-A352-26FF187AA055}"/>
              </a:ext>
            </a:extLst>
          </p:cNvPr>
          <p:cNvSpPr>
            <a:spLocks noChangeArrowheads="1"/>
          </p:cNvSpPr>
          <p:nvPr/>
        </p:nvSpPr>
        <p:spPr bwMode="auto">
          <a:xfrm>
            <a:off x="288925" y="19589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2</a:t>
            </a:r>
          </a:p>
        </p:txBody>
      </p:sp>
      <p:sp>
        <p:nvSpPr>
          <p:cNvPr id="28701" name="Rectangle 29">
            <a:extLst>
              <a:ext uri="{FF2B5EF4-FFF2-40B4-BE49-F238E27FC236}">
                <a16:creationId xmlns:a16="http://schemas.microsoft.com/office/drawing/2014/main" id="{A28DB88C-8AFC-964F-8BBA-318CD715CE8E}"/>
              </a:ext>
            </a:extLst>
          </p:cNvPr>
          <p:cNvSpPr>
            <a:spLocks noChangeArrowheads="1"/>
          </p:cNvSpPr>
          <p:nvPr/>
        </p:nvSpPr>
        <p:spPr bwMode="auto">
          <a:xfrm>
            <a:off x="288925" y="29495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N</a:t>
            </a:r>
          </a:p>
        </p:txBody>
      </p:sp>
      <p:sp>
        <p:nvSpPr>
          <p:cNvPr id="28702" name="Rectangle 30">
            <a:extLst>
              <a:ext uri="{FF2B5EF4-FFF2-40B4-BE49-F238E27FC236}">
                <a16:creationId xmlns:a16="http://schemas.microsoft.com/office/drawing/2014/main" id="{64549309-E0E0-934D-8B49-26A754F1A747}"/>
              </a:ext>
            </a:extLst>
          </p:cNvPr>
          <p:cNvSpPr>
            <a:spLocks noChangeArrowheads="1"/>
          </p:cNvSpPr>
          <p:nvPr/>
        </p:nvSpPr>
        <p:spPr bwMode="auto">
          <a:xfrm>
            <a:off x="1965325" y="23780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800" b="1">
                <a:solidFill>
                  <a:schemeClr val="tx2"/>
                </a:solidFill>
                <a:latin typeface="Book Antiqua" panose="02040602050305030304" pitchFamily="18" charset="0"/>
              </a:rPr>
              <a:t>. . .</a:t>
            </a:r>
          </a:p>
        </p:txBody>
      </p:sp>
      <p:sp>
        <p:nvSpPr>
          <p:cNvPr id="28703" name="Rectangle 31">
            <a:extLst>
              <a:ext uri="{FF2B5EF4-FFF2-40B4-BE49-F238E27FC236}">
                <a16:creationId xmlns:a16="http://schemas.microsoft.com/office/drawing/2014/main" id="{64FE9741-CA85-E145-94BF-77E922BAC8D0}"/>
              </a:ext>
            </a:extLst>
          </p:cNvPr>
          <p:cNvSpPr>
            <a:spLocks noChangeArrowheads="1"/>
          </p:cNvSpPr>
          <p:nvPr/>
        </p:nvSpPr>
        <p:spPr bwMode="auto">
          <a:xfrm>
            <a:off x="5546725" y="2378075"/>
            <a:ext cx="6254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800" b="1">
                <a:solidFill>
                  <a:schemeClr val="tx2"/>
                </a:solidFill>
                <a:latin typeface="Book Antiqua" panose="02040602050305030304" pitchFamily="18" charset="0"/>
              </a:rPr>
              <a:t>. . .</a:t>
            </a:r>
          </a:p>
        </p:txBody>
      </p:sp>
      <p:sp>
        <p:nvSpPr>
          <p:cNvPr id="28704" name="Rectangle 32">
            <a:extLst>
              <a:ext uri="{FF2B5EF4-FFF2-40B4-BE49-F238E27FC236}">
                <a16:creationId xmlns:a16="http://schemas.microsoft.com/office/drawing/2014/main" id="{4234F21F-4617-BB43-8215-726734534B1B}"/>
              </a:ext>
            </a:extLst>
          </p:cNvPr>
          <p:cNvSpPr>
            <a:spLocks noChangeArrowheads="1"/>
          </p:cNvSpPr>
          <p:nvPr/>
        </p:nvSpPr>
        <p:spPr bwMode="auto">
          <a:xfrm>
            <a:off x="2651125" y="3863975"/>
            <a:ext cx="371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N</a:t>
            </a:r>
          </a:p>
        </p:txBody>
      </p:sp>
      <p:sp>
        <p:nvSpPr>
          <p:cNvPr id="28705" name="Rectangle 33">
            <a:extLst>
              <a:ext uri="{FF2B5EF4-FFF2-40B4-BE49-F238E27FC236}">
                <a16:creationId xmlns:a16="http://schemas.microsoft.com/office/drawing/2014/main" id="{7DA44D82-101C-204F-B145-88716CC1A0D8}"/>
              </a:ext>
            </a:extLst>
          </p:cNvPr>
          <p:cNvSpPr>
            <a:spLocks noChangeArrowheads="1"/>
          </p:cNvSpPr>
          <p:nvPr/>
        </p:nvSpPr>
        <p:spPr bwMode="auto">
          <a:xfrm>
            <a:off x="6461125" y="3865563"/>
            <a:ext cx="39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M</a:t>
            </a:r>
          </a:p>
        </p:txBody>
      </p:sp>
      <p:sp>
        <p:nvSpPr>
          <p:cNvPr id="28706" name="Rectangle 34">
            <a:extLst>
              <a:ext uri="{FF2B5EF4-FFF2-40B4-BE49-F238E27FC236}">
                <a16:creationId xmlns:a16="http://schemas.microsoft.com/office/drawing/2014/main" id="{B1C73A79-9C3F-4541-B2FB-9F381409275D}"/>
              </a:ext>
            </a:extLst>
          </p:cNvPr>
          <p:cNvSpPr>
            <a:spLocks noChangeArrowheads="1"/>
          </p:cNvSpPr>
          <p:nvPr/>
        </p:nvSpPr>
        <p:spPr bwMode="auto">
          <a:xfrm>
            <a:off x="63087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07" name="Rectangle 35">
            <a:extLst>
              <a:ext uri="{FF2B5EF4-FFF2-40B4-BE49-F238E27FC236}">
                <a16:creationId xmlns:a16="http://schemas.microsoft.com/office/drawing/2014/main" id="{9B491A0D-4255-8646-8B72-E588F898A195}"/>
              </a:ext>
            </a:extLst>
          </p:cNvPr>
          <p:cNvSpPr>
            <a:spLocks noChangeArrowheads="1"/>
          </p:cNvSpPr>
          <p:nvPr/>
        </p:nvSpPr>
        <p:spPr bwMode="auto">
          <a:xfrm>
            <a:off x="5851525" y="3867150"/>
            <a:ext cx="295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0</a:t>
            </a:r>
          </a:p>
        </p:txBody>
      </p:sp>
      <p:sp>
        <p:nvSpPr>
          <p:cNvPr id="28708" name="Rectangle 36">
            <a:extLst>
              <a:ext uri="{FF2B5EF4-FFF2-40B4-BE49-F238E27FC236}">
                <a16:creationId xmlns:a16="http://schemas.microsoft.com/office/drawing/2014/main" id="{D46068B7-F126-BF44-AF40-210F51363048}"/>
              </a:ext>
            </a:extLst>
          </p:cNvPr>
          <p:cNvSpPr>
            <a:spLocks noChangeArrowheads="1"/>
          </p:cNvSpPr>
          <p:nvPr/>
        </p:nvSpPr>
        <p:spPr bwMode="auto">
          <a:xfrm>
            <a:off x="5394325" y="3863975"/>
            <a:ext cx="466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 . .</a:t>
            </a:r>
          </a:p>
        </p:txBody>
      </p:sp>
      <p:sp>
        <p:nvSpPr>
          <p:cNvPr id="28709" name="Rectangle 37">
            <a:extLst>
              <a:ext uri="{FF2B5EF4-FFF2-40B4-BE49-F238E27FC236}">
                <a16:creationId xmlns:a16="http://schemas.microsoft.com/office/drawing/2014/main" id="{4A21B4A8-F421-5547-BCF0-901D9932DC88}"/>
              </a:ext>
            </a:extLst>
          </p:cNvPr>
          <p:cNvSpPr>
            <a:spLocks noChangeArrowheads="1"/>
          </p:cNvSpPr>
          <p:nvPr/>
        </p:nvSpPr>
        <p:spPr bwMode="auto">
          <a:xfrm>
            <a:off x="5089525" y="4246563"/>
            <a:ext cx="1482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M  ...    3  2  1</a:t>
            </a:r>
          </a:p>
        </p:txBody>
      </p:sp>
      <p:sp>
        <p:nvSpPr>
          <p:cNvPr id="28710" name="Rectangle 38">
            <a:extLst>
              <a:ext uri="{FF2B5EF4-FFF2-40B4-BE49-F238E27FC236}">
                <a16:creationId xmlns:a16="http://schemas.microsoft.com/office/drawing/2014/main" id="{B93DA71D-FF6D-4A4A-84A0-ABAF18492010}"/>
              </a:ext>
            </a:extLst>
          </p:cNvPr>
          <p:cNvSpPr>
            <a:spLocks noChangeArrowheads="1"/>
          </p:cNvSpPr>
          <p:nvPr/>
        </p:nvSpPr>
        <p:spPr bwMode="auto">
          <a:xfrm>
            <a:off x="1584325" y="4549775"/>
            <a:ext cx="1141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PACKED</a:t>
            </a:r>
          </a:p>
        </p:txBody>
      </p:sp>
      <p:sp>
        <p:nvSpPr>
          <p:cNvPr id="28711" name="Rectangle 39">
            <a:extLst>
              <a:ext uri="{FF2B5EF4-FFF2-40B4-BE49-F238E27FC236}">
                <a16:creationId xmlns:a16="http://schemas.microsoft.com/office/drawing/2014/main" id="{53992D1E-A4D7-6F45-B566-2AC59B8672B1}"/>
              </a:ext>
            </a:extLst>
          </p:cNvPr>
          <p:cNvSpPr>
            <a:spLocks noChangeArrowheads="1"/>
          </p:cNvSpPr>
          <p:nvPr/>
        </p:nvSpPr>
        <p:spPr bwMode="auto">
          <a:xfrm>
            <a:off x="4708525" y="4625975"/>
            <a:ext cx="25130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UNPACKED, BITMAP</a:t>
            </a:r>
          </a:p>
        </p:txBody>
      </p:sp>
      <p:sp>
        <p:nvSpPr>
          <p:cNvPr id="28712" name="Rectangle 40">
            <a:extLst>
              <a:ext uri="{FF2B5EF4-FFF2-40B4-BE49-F238E27FC236}">
                <a16:creationId xmlns:a16="http://schemas.microsoft.com/office/drawing/2014/main" id="{A5F026CF-1698-EC42-94C5-4D538496C1D3}"/>
              </a:ext>
            </a:extLst>
          </p:cNvPr>
          <p:cNvSpPr>
            <a:spLocks noChangeArrowheads="1"/>
          </p:cNvSpPr>
          <p:nvPr/>
        </p:nvSpPr>
        <p:spPr bwMode="auto">
          <a:xfrm>
            <a:off x="4175125" y="17303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1</a:t>
            </a:r>
          </a:p>
        </p:txBody>
      </p:sp>
      <p:sp>
        <p:nvSpPr>
          <p:cNvPr id="28713" name="Rectangle 41">
            <a:extLst>
              <a:ext uri="{FF2B5EF4-FFF2-40B4-BE49-F238E27FC236}">
                <a16:creationId xmlns:a16="http://schemas.microsoft.com/office/drawing/2014/main" id="{96A04C41-BDB5-FA44-A00A-D44AB4131DF9}"/>
              </a:ext>
            </a:extLst>
          </p:cNvPr>
          <p:cNvSpPr>
            <a:spLocks noChangeArrowheads="1"/>
          </p:cNvSpPr>
          <p:nvPr/>
        </p:nvSpPr>
        <p:spPr bwMode="auto">
          <a:xfrm>
            <a:off x="4175125" y="1958975"/>
            <a:ext cx="7381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2</a:t>
            </a:r>
          </a:p>
        </p:txBody>
      </p:sp>
      <p:sp>
        <p:nvSpPr>
          <p:cNvPr id="28714" name="Rectangle 42">
            <a:extLst>
              <a:ext uri="{FF2B5EF4-FFF2-40B4-BE49-F238E27FC236}">
                <a16:creationId xmlns:a16="http://schemas.microsoft.com/office/drawing/2014/main" id="{10B48DB4-794F-2B4A-A0CE-FF0678AACD71}"/>
              </a:ext>
            </a:extLst>
          </p:cNvPr>
          <p:cNvSpPr>
            <a:spLocks noChangeArrowheads="1"/>
          </p:cNvSpPr>
          <p:nvPr/>
        </p:nvSpPr>
        <p:spPr bwMode="auto">
          <a:xfrm>
            <a:off x="4175125" y="2949575"/>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N</a:t>
            </a:r>
          </a:p>
        </p:txBody>
      </p:sp>
      <p:sp>
        <p:nvSpPr>
          <p:cNvPr id="28715" name="Rectangle 43">
            <a:extLst>
              <a:ext uri="{FF2B5EF4-FFF2-40B4-BE49-F238E27FC236}">
                <a16:creationId xmlns:a16="http://schemas.microsoft.com/office/drawing/2014/main" id="{905947BC-283F-E74C-8710-F3F452A95E0E}"/>
              </a:ext>
            </a:extLst>
          </p:cNvPr>
          <p:cNvSpPr>
            <a:spLocks noChangeArrowheads="1"/>
          </p:cNvSpPr>
          <p:nvPr/>
        </p:nvSpPr>
        <p:spPr bwMode="auto">
          <a:xfrm>
            <a:off x="5035550" y="2216150"/>
            <a:ext cx="1739900" cy="2159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716" name="Rectangle 44">
            <a:extLst>
              <a:ext uri="{FF2B5EF4-FFF2-40B4-BE49-F238E27FC236}">
                <a16:creationId xmlns:a16="http://schemas.microsoft.com/office/drawing/2014/main" id="{A4A09EDA-642C-1446-8233-35766B0368A2}"/>
              </a:ext>
            </a:extLst>
          </p:cNvPr>
          <p:cNvSpPr>
            <a:spLocks noChangeArrowheads="1"/>
          </p:cNvSpPr>
          <p:nvPr/>
        </p:nvSpPr>
        <p:spPr bwMode="auto">
          <a:xfrm>
            <a:off x="3338513" y="2339975"/>
            <a:ext cx="7635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Book Antiqua" panose="02040602050305030304" pitchFamily="18" charset="0"/>
              </a:rPr>
              <a:t>Free</a:t>
            </a:r>
          </a:p>
          <a:p>
            <a:pPr>
              <a:spcBef>
                <a:spcPct val="0"/>
              </a:spcBef>
              <a:buFontTx/>
              <a:buNone/>
            </a:pPr>
            <a:r>
              <a:rPr kumimoji="0" lang="en-US" altLang="en-US" sz="1800">
                <a:latin typeface="Book Antiqua" panose="02040602050305030304" pitchFamily="18" charset="0"/>
              </a:rPr>
              <a:t>Space</a:t>
            </a:r>
          </a:p>
        </p:txBody>
      </p:sp>
      <p:sp>
        <p:nvSpPr>
          <p:cNvPr id="28717" name="Freeform 45">
            <a:extLst>
              <a:ext uri="{FF2B5EF4-FFF2-40B4-BE49-F238E27FC236}">
                <a16:creationId xmlns:a16="http://schemas.microsoft.com/office/drawing/2014/main" id="{52A4332E-DB7D-1340-9977-DF3CB4E1697E}"/>
              </a:ext>
            </a:extLst>
          </p:cNvPr>
          <p:cNvSpPr>
            <a:spLocks/>
          </p:cNvSpPr>
          <p:nvPr/>
        </p:nvSpPr>
        <p:spPr bwMode="auto">
          <a:xfrm>
            <a:off x="3962400" y="2438400"/>
            <a:ext cx="1068388" cy="131763"/>
          </a:xfrm>
          <a:custGeom>
            <a:avLst/>
            <a:gdLst>
              <a:gd name="T0" fmla="*/ 0 w 673"/>
              <a:gd name="T1" fmla="*/ 2147483646 h 83"/>
              <a:gd name="T2" fmla="*/ 2147483646 w 673"/>
              <a:gd name="T3" fmla="*/ 2147483646 h 83"/>
              <a:gd name="T4" fmla="*/ 2147483646 w 673"/>
              <a:gd name="T5" fmla="*/ 2147483646 h 83"/>
              <a:gd name="T6" fmla="*/ 2147483646 w 673"/>
              <a:gd name="T7" fmla="*/ 2147483646 h 83"/>
              <a:gd name="T8" fmla="*/ 2147483646 w 673"/>
              <a:gd name="T9" fmla="*/ 2147483646 h 83"/>
              <a:gd name="T10" fmla="*/ 2147483646 w 673"/>
              <a:gd name="T11" fmla="*/ 2147483646 h 83"/>
              <a:gd name="T12" fmla="*/ 2147483646 w 673"/>
              <a:gd name="T13" fmla="*/ 2147483646 h 83"/>
              <a:gd name="T14" fmla="*/ 2147483646 w 673"/>
              <a:gd name="T15" fmla="*/ 2147483646 h 83"/>
              <a:gd name="T16" fmla="*/ 2147483646 w 673"/>
              <a:gd name="T17" fmla="*/ 2147483646 h 83"/>
              <a:gd name="T18" fmla="*/ 2147483646 w 673"/>
              <a:gd name="T19" fmla="*/ 2147483646 h 83"/>
              <a:gd name="T20" fmla="*/ 2147483646 w 673"/>
              <a:gd name="T21" fmla="*/ 2147483646 h 83"/>
              <a:gd name="T22" fmla="*/ 2147483646 w 673"/>
              <a:gd name="T23" fmla="*/ 2147483646 h 83"/>
              <a:gd name="T24" fmla="*/ 2147483646 w 673"/>
              <a:gd name="T25" fmla="*/ 2147483646 h 83"/>
              <a:gd name="T26" fmla="*/ 2147483646 w 673"/>
              <a:gd name="T27" fmla="*/ 2147483646 h 83"/>
              <a:gd name="T28" fmla="*/ 2147483646 w 673"/>
              <a:gd name="T29" fmla="*/ 2147483646 h 83"/>
              <a:gd name="T30" fmla="*/ 2147483646 w 673"/>
              <a:gd name="T31" fmla="*/ 2147483646 h 83"/>
              <a:gd name="T32" fmla="*/ 2147483646 w 673"/>
              <a:gd name="T33" fmla="*/ 2147483646 h 83"/>
              <a:gd name="T34" fmla="*/ 2147483646 w 673"/>
              <a:gd name="T35" fmla="*/ 2147483646 h 83"/>
              <a:gd name="T36" fmla="*/ 2147483646 w 673"/>
              <a:gd name="T37" fmla="*/ 0 h 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3" h="83">
                <a:moveTo>
                  <a:pt x="0" y="48"/>
                </a:moveTo>
                <a:lnTo>
                  <a:pt x="59" y="20"/>
                </a:lnTo>
                <a:lnTo>
                  <a:pt x="96" y="7"/>
                </a:lnTo>
                <a:lnTo>
                  <a:pt x="134" y="7"/>
                </a:lnTo>
                <a:lnTo>
                  <a:pt x="171" y="20"/>
                </a:lnTo>
                <a:lnTo>
                  <a:pt x="209" y="45"/>
                </a:lnTo>
                <a:lnTo>
                  <a:pt x="246" y="57"/>
                </a:lnTo>
                <a:lnTo>
                  <a:pt x="296" y="82"/>
                </a:lnTo>
                <a:lnTo>
                  <a:pt x="334" y="82"/>
                </a:lnTo>
                <a:lnTo>
                  <a:pt x="371" y="82"/>
                </a:lnTo>
                <a:lnTo>
                  <a:pt x="397" y="82"/>
                </a:lnTo>
                <a:lnTo>
                  <a:pt x="434" y="82"/>
                </a:lnTo>
                <a:lnTo>
                  <a:pt x="472" y="82"/>
                </a:lnTo>
                <a:lnTo>
                  <a:pt x="522" y="70"/>
                </a:lnTo>
                <a:lnTo>
                  <a:pt x="559" y="70"/>
                </a:lnTo>
                <a:lnTo>
                  <a:pt x="597" y="57"/>
                </a:lnTo>
                <a:lnTo>
                  <a:pt x="634" y="32"/>
                </a:lnTo>
                <a:lnTo>
                  <a:pt x="672" y="7"/>
                </a:lnTo>
                <a:lnTo>
                  <a:pt x="672"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Freeform 46">
            <a:extLst>
              <a:ext uri="{FF2B5EF4-FFF2-40B4-BE49-F238E27FC236}">
                <a16:creationId xmlns:a16="http://schemas.microsoft.com/office/drawing/2014/main" id="{70335A89-AA0D-FF48-86BE-0930A2875FF1}"/>
              </a:ext>
            </a:extLst>
          </p:cNvPr>
          <p:cNvSpPr>
            <a:spLocks/>
          </p:cNvSpPr>
          <p:nvPr/>
        </p:nvSpPr>
        <p:spPr bwMode="auto">
          <a:xfrm>
            <a:off x="3886200" y="2895600"/>
            <a:ext cx="1144588" cy="458788"/>
          </a:xfrm>
          <a:custGeom>
            <a:avLst/>
            <a:gdLst>
              <a:gd name="T0" fmla="*/ 0 w 721"/>
              <a:gd name="T1" fmla="*/ 0 h 289"/>
              <a:gd name="T2" fmla="*/ 2147483646 w 721"/>
              <a:gd name="T3" fmla="*/ 2147483646 h 289"/>
              <a:gd name="T4" fmla="*/ 2147483646 w 721"/>
              <a:gd name="T5" fmla="*/ 2147483646 h 289"/>
              <a:gd name="T6" fmla="*/ 2147483646 w 721"/>
              <a:gd name="T7" fmla="*/ 2147483646 h 289"/>
              <a:gd name="T8" fmla="*/ 2147483646 w 721"/>
              <a:gd name="T9" fmla="*/ 2147483646 h 289"/>
              <a:gd name="T10" fmla="*/ 2147483646 w 721"/>
              <a:gd name="T11" fmla="*/ 2147483646 h 289"/>
              <a:gd name="T12" fmla="*/ 2147483646 w 721"/>
              <a:gd name="T13" fmla="*/ 2147483646 h 289"/>
              <a:gd name="T14" fmla="*/ 2147483646 w 721"/>
              <a:gd name="T15" fmla="*/ 2147483646 h 289"/>
              <a:gd name="T16" fmla="*/ 2147483646 w 721"/>
              <a:gd name="T17" fmla="*/ 2147483646 h 289"/>
              <a:gd name="T18" fmla="*/ 2147483646 w 721"/>
              <a:gd name="T19" fmla="*/ 2147483646 h 289"/>
              <a:gd name="T20" fmla="*/ 2147483646 w 721"/>
              <a:gd name="T21" fmla="*/ 2147483646 h 289"/>
              <a:gd name="T22" fmla="*/ 2147483646 w 721"/>
              <a:gd name="T23" fmla="*/ 2147483646 h 289"/>
              <a:gd name="T24" fmla="*/ 2147483646 w 721"/>
              <a:gd name="T25" fmla="*/ 2147483646 h 289"/>
              <a:gd name="T26" fmla="*/ 2147483646 w 721"/>
              <a:gd name="T27" fmla="*/ 2147483646 h 289"/>
              <a:gd name="T28" fmla="*/ 2147483646 w 721"/>
              <a:gd name="T29" fmla="*/ 2147483646 h 289"/>
              <a:gd name="T30" fmla="*/ 2147483646 w 721"/>
              <a:gd name="T31" fmla="*/ 2147483646 h 289"/>
              <a:gd name="T32" fmla="*/ 2147483646 w 721"/>
              <a:gd name="T33" fmla="*/ 2147483646 h 289"/>
              <a:gd name="T34" fmla="*/ 2147483646 w 721"/>
              <a:gd name="T35" fmla="*/ 2147483646 h 289"/>
              <a:gd name="T36" fmla="*/ 2147483646 w 721"/>
              <a:gd name="T37" fmla="*/ 2147483646 h 289"/>
              <a:gd name="T38" fmla="*/ 2147483646 w 721"/>
              <a:gd name="T39" fmla="*/ 2147483646 h 289"/>
              <a:gd name="T40" fmla="*/ 2147483646 w 721"/>
              <a:gd name="T41" fmla="*/ 2147483646 h 289"/>
              <a:gd name="T42" fmla="*/ 2147483646 w 721"/>
              <a:gd name="T43" fmla="*/ 2147483646 h 289"/>
              <a:gd name="T44" fmla="*/ 2147483646 w 721"/>
              <a:gd name="T45" fmla="*/ 2147483646 h 289"/>
              <a:gd name="T46" fmla="*/ 2147483646 w 721"/>
              <a:gd name="T47" fmla="*/ 2147483646 h 289"/>
              <a:gd name="T48" fmla="*/ 2147483646 w 721"/>
              <a:gd name="T49" fmla="*/ 2147483646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21" h="289">
                <a:moveTo>
                  <a:pt x="0" y="0"/>
                </a:moveTo>
                <a:lnTo>
                  <a:pt x="7" y="38"/>
                </a:lnTo>
                <a:lnTo>
                  <a:pt x="19" y="62"/>
                </a:lnTo>
                <a:lnTo>
                  <a:pt x="44" y="88"/>
                </a:lnTo>
                <a:lnTo>
                  <a:pt x="57" y="112"/>
                </a:lnTo>
                <a:lnTo>
                  <a:pt x="69" y="137"/>
                </a:lnTo>
                <a:lnTo>
                  <a:pt x="82" y="162"/>
                </a:lnTo>
                <a:lnTo>
                  <a:pt x="107" y="187"/>
                </a:lnTo>
                <a:lnTo>
                  <a:pt x="144" y="212"/>
                </a:lnTo>
                <a:lnTo>
                  <a:pt x="182" y="220"/>
                </a:lnTo>
                <a:lnTo>
                  <a:pt x="219" y="237"/>
                </a:lnTo>
                <a:lnTo>
                  <a:pt x="257" y="246"/>
                </a:lnTo>
                <a:lnTo>
                  <a:pt x="294" y="246"/>
                </a:lnTo>
                <a:lnTo>
                  <a:pt x="332" y="254"/>
                </a:lnTo>
                <a:lnTo>
                  <a:pt x="369" y="254"/>
                </a:lnTo>
                <a:lnTo>
                  <a:pt x="407" y="254"/>
                </a:lnTo>
                <a:lnTo>
                  <a:pt x="445" y="254"/>
                </a:lnTo>
                <a:lnTo>
                  <a:pt x="482" y="254"/>
                </a:lnTo>
                <a:lnTo>
                  <a:pt x="520" y="262"/>
                </a:lnTo>
                <a:lnTo>
                  <a:pt x="557" y="262"/>
                </a:lnTo>
                <a:lnTo>
                  <a:pt x="595" y="270"/>
                </a:lnTo>
                <a:lnTo>
                  <a:pt x="632" y="279"/>
                </a:lnTo>
                <a:lnTo>
                  <a:pt x="670" y="279"/>
                </a:lnTo>
                <a:lnTo>
                  <a:pt x="707" y="279"/>
                </a:lnTo>
                <a:lnTo>
                  <a:pt x="72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9" name="Freeform 47">
            <a:extLst>
              <a:ext uri="{FF2B5EF4-FFF2-40B4-BE49-F238E27FC236}">
                <a16:creationId xmlns:a16="http://schemas.microsoft.com/office/drawing/2014/main" id="{3A3E7A3B-3E57-5E4D-A599-ED63CF58E127}"/>
              </a:ext>
            </a:extLst>
          </p:cNvPr>
          <p:cNvSpPr>
            <a:spLocks/>
          </p:cNvSpPr>
          <p:nvPr/>
        </p:nvSpPr>
        <p:spPr bwMode="auto">
          <a:xfrm>
            <a:off x="3124200" y="2971800"/>
            <a:ext cx="458788" cy="471488"/>
          </a:xfrm>
          <a:custGeom>
            <a:avLst/>
            <a:gdLst>
              <a:gd name="T0" fmla="*/ 2147483646 w 289"/>
              <a:gd name="T1" fmla="*/ 0 h 297"/>
              <a:gd name="T2" fmla="*/ 2147483646 w 289"/>
              <a:gd name="T3" fmla="*/ 2147483646 h 297"/>
              <a:gd name="T4" fmla="*/ 2147483646 w 289"/>
              <a:gd name="T5" fmla="*/ 2147483646 h 297"/>
              <a:gd name="T6" fmla="*/ 2147483646 w 289"/>
              <a:gd name="T7" fmla="*/ 2147483646 h 297"/>
              <a:gd name="T8" fmla="*/ 2147483646 w 289"/>
              <a:gd name="T9" fmla="*/ 2147483646 h 297"/>
              <a:gd name="T10" fmla="*/ 2147483646 w 289"/>
              <a:gd name="T11" fmla="*/ 2147483646 h 297"/>
              <a:gd name="T12" fmla="*/ 2147483646 w 289"/>
              <a:gd name="T13" fmla="*/ 2147483646 h 297"/>
              <a:gd name="T14" fmla="*/ 2147483646 w 289"/>
              <a:gd name="T15" fmla="*/ 2147483646 h 297"/>
              <a:gd name="T16" fmla="*/ 2147483646 w 289"/>
              <a:gd name="T17" fmla="*/ 2147483646 h 297"/>
              <a:gd name="T18" fmla="*/ 2147483646 w 289"/>
              <a:gd name="T19" fmla="*/ 2147483646 h 297"/>
              <a:gd name="T20" fmla="*/ 2147483646 w 289"/>
              <a:gd name="T21" fmla="*/ 2147483646 h 297"/>
              <a:gd name="T22" fmla="*/ 0 w 289"/>
              <a:gd name="T23" fmla="*/ 2147483646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9" h="297">
                <a:moveTo>
                  <a:pt x="288" y="0"/>
                </a:moveTo>
                <a:lnTo>
                  <a:pt x="262" y="71"/>
                </a:lnTo>
                <a:lnTo>
                  <a:pt x="249" y="108"/>
                </a:lnTo>
                <a:lnTo>
                  <a:pt x="237" y="146"/>
                </a:lnTo>
                <a:lnTo>
                  <a:pt x="224" y="183"/>
                </a:lnTo>
                <a:lnTo>
                  <a:pt x="199" y="221"/>
                </a:lnTo>
                <a:lnTo>
                  <a:pt x="162" y="246"/>
                </a:lnTo>
                <a:lnTo>
                  <a:pt x="124" y="271"/>
                </a:lnTo>
                <a:lnTo>
                  <a:pt x="87" y="283"/>
                </a:lnTo>
                <a:lnTo>
                  <a:pt x="49" y="296"/>
                </a:lnTo>
                <a:lnTo>
                  <a:pt x="12" y="296"/>
                </a:lnTo>
                <a:lnTo>
                  <a:pt x="0" y="288"/>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0" name="Rectangle 48">
            <a:extLst>
              <a:ext uri="{FF2B5EF4-FFF2-40B4-BE49-F238E27FC236}">
                <a16:creationId xmlns:a16="http://schemas.microsoft.com/office/drawing/2014/main" id="{30E1C8D0-88F4-824E-865C-7B40DCBC29E9}"/>
              </a:ext>
            </a:extLst>
          </p:cNvPr>
          <p:cNvSpPr>
            <a:spLocks noChangeArrowheads="1"/>
          </p:cNvSpPr>
          <p:nvPr/>
        </p:nvSpPr>
        <p:spPr bwMode="auto">
          <a:xfrm>
            <a:off x="5035550" y="3511550"/>
            <a:ext cx="1739900" cy="2159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endParaRPr kumimoji="0" lang="en-US" altLang="en-US" sz="1800">
              <a:solidFill>
                <a:schemeClr val="tx2"/>
              </a:solidFill>
              <a:latin typeface="Book Antiqua" panose="02040602050305030304" pitchFamily="18" charset="0"/>
            </a:endParaRPr>
          </a:p>
        </p:txBody>
      </p:sp>
      <p:sp>
        <p:nvSpPr>
          <p:cNvPr id="28721" name="Rectangle 49">
            <a:extLst>
              <a:ext uri="{FF2B5EF4-FFF2-40B4-BE49-F238E27FC236}">
                <a16:creationId xmlns:a16="http://schemas.microsoft.com/office/drawing/2014/main" id="{6F22A30A-6A63-A24B-A044-FE6FBA24EDD8}"/>
              </a:ext>
            </a:extLst>
          </p:cNvPr>
          <p:cNvSpPr>
            <a:spLocks noChangeArrowheads="1"/>
          </p:cNvSpPr>
          <p:nvPr/>
        </p:nvSpPr>
        <p:spPr bwMode="auto">
          <a:xfrm>
            <a:off x="4175125" y="3482975"/>
            <a:ext cx="8397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Slot M</a:t>
            </a:r>
          </a:p>
        </p:txBody>
      </p:sp>
      <p:sp>
        <p:nvSpPr>
          <p:cNvPr id="28722" name="Rectangle 50">
            <a:extLst>
              <a:ext uri="{FF2B5EF4-FFF2-40B4-BE49-F238E27FC236}">
                <a16:creationId xmlns:a16="http://schemas.microsoft.com/office/drawing/2014/main" id="{50472353-2D1C-9642-8E92-CCF6242A6CBC}"/>
              </a:ext>
            </a:extLst>
          </p:cNvPr>
          <p:cNvSpPr>
            <a:spLocks noChangeArrowheads="1"/>
          </p:cNvSpPr>
          <p:nvPr/>
        </p:nvSpPr>
        <p:spPr bwMode="auto">
          <a:xfrm>
            <a:off x="60801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23" name="Rectangle 51">
            <a:extLst>
              <a:ext uri="{FF2B5EF4-FFF2-40B4-BE49-F238E27FC236}">
                <a16:creationId xmlns:a16="http://schemas.microsoft.com/office/drawing/2014/main" id="{E93EC05B-AA1A-4D4C-B376-5D1F57F57FC1}"/>
              </a:ext>
            </a:extLst>
          </p:cNvPr>
          <p:cNvSpPr>
            <a:spLocks noChangeArrowheads="1"/>
          </p:cNvSpPr>
          <p:nvPr/>
        </p:nvSpPr>
        <p:spPr bwMode="auto">
          <a:xfrm>
            <a:off x="5165725" y="3865563"/>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chemeClr val="tx2"/>
                </a:solidFill>
                <a:latin typeface="Book Antiqua" panose="02040602050305030304" pitchFamily="18" charset="0"/>
              </a:rPr>
              <a:t>1</a:t>
            </a:r>
          </a:p>
        </p:txBody>
      </p:sp>
      <p:sp>
        <p:nvSpPr>
          <p:cNvPr id="28724" name="Rectangle 52">
            <a:extLst>
              <a:ext uri="{FF2B5EF4-FFF2-40B4-BE49-F238E27FC236}">
                <a16:creationId xmlns:a16="http://schemas.microsoft.com/office/drawing/2014/main" id="{C4C5E481-5EA0-FA4F-A297-8B1E98F23BFF}"/>
              </a:ext>
            </a:extLst>
          </p:cNvPr>
          <p:cNvSpPr>
            <a:spLocks noChangeArrowheads="1"/>
          </p:cNvSpPr>
          <p:nvPr/>
        </p:nvSpPr>
        <p:spPr bwMode="auto">
          <a:xfrm>
            <a:off x="3033713" y="4321175"/>
            <a:ext cx="11922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0000FF"/>
                </a:solidFill>
                <a:latin typeface="Book Antiqua" panose="02040602050305030304" pitchFamily="18" charset="0"/>
              </a:rPr>
              <a:t>number </a:t>
            </a:r>
          </a:p>
          <a:p>
            <a:pPr>
              <a:spcBef>
                <a:spcPct val="0"/>
              </a:spcBef>
              <a:buFontTx/>
              <a:buNone/>
            </a:pPr>
            <a:r>
              <a:rPr kumimoji="0" lang="en-US" altLang="en-US" sz="1800">
                <a:solidFill>
                  <a:srgbClr val="0000FF"/>
                </a:solidFill>
                <a:latin typeface="Book Antiqua" panose="02040602050305030304" pitchFamily="18" charset="0"/>
              </a:rPr>
              <a:t>of records</a:t>
            </a:r>
          </a:p>
        </p:txBody>
      </p:sp>
      <p:sp>
        <p:nvSpPr>
          <p:cNvPr id="28725" name="Freeform 53">
            <a:extLst>
              <a:ext uri="{FF2B5EF4-FFF2-40B4-BE49-F238E27FC236}">
                <a16:creationId xmlns:a16="http://schemas.microsoft.com/office/drawing/2014/main" id="{DBC1E164-03F9-EB48-8A48-45777130FCB2}"/>
              </a:ext>
            </a:extLst>
          </p:cNvPr>
          <p:cNvSpPr>
            <a:spLocks/>
          </p:cNvSpPr>
          <p:nvPr/>
        </p:nvSpPr>
        <p:spPr bwMode="auto">
          <a:xfrm>
            <a:off x="2971800" y="3962400"/>
            <a:ext cx="396875" cy="458788"/>
          </a:xfrm>
          <a:custGeom>
            <a:avLst/>
            <a:gdLst>
              <a:gd name="T0" fmla="*/ 2147483646 w 250"/>
              <a:gd name="T1" fmla="*/ 2147483646 h 289"/>
              <a:gd name="T2" fmla="*/ 2147483646 w 250"/>
              <a:gd name="T3" fmla="*/ 2147483646 h 289"/>
              <a:gd name="T4" fmla="*/ 2147483646 w 250"/>
              <a:gd name="T5" fmla="*/ 2147483646 h 289"/>
              <a:gd name="T6" fmla="*/ 2147483646 w 250"/>
              <a:gd name="T7" fmla="*/ 2147483646 h 289"/>
              <a:gd name="T8" fmla="*/ 2147483646 w 250"/>
              <a:gd name="T9" fmla="*/ 2147483646 h 289"/>
              <a:gd name="T10" fmla="*/ 2147483646 w 250"/>
              <a:gd name="T11" fmla="*/ 2147483646 h 289"/>
              <a:gd name="T12" fmla="*/ 2147483646 w 250"/>
              <a:gd name="T13" fmla="*/ 2147483646 h 289"/>
              <a:gd name="T14" fmla="*/ 2147483646 w 250"/>
              <a:gd name="T15" fmla="*/ 2147483646 h 289"/>
              <a:gd name="T16" fmla="*/ 2147483646 w 250"/>
              <a:gd name="T17" fmla="*/ 2147483646 h 289"/>
              <a:gd name="T18" fmla="*/ 2147483646 w 250"/>
              <a:gd name="T19" fmla="*/ 2147483646 h 289"/>
              <a:gd name="T20" fmla="*/ 2147483646 w 250"/>
              <a:gd name="T21" fmla="*/ 2147483646 h 289"/>
              <a:gd name="T22" fmla="*/ 0 w 250"/>
              <a:gd name="T23" fmla="*/ 0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0" h="289">
                <a:moveTo>
                  <a:pt x="240" y="288"/>
                </a:moveTo>
                <a:lnTo>
                  <a:pt x="249" y="234"/>
                </a:lnTo>
                <a:lnTo>
                  <a:pt x="249" y="197"/>
                </a:lnTo>
                <a:lnTo>
                  <a:pt x="249" y="147"/>
                </a:lnTo>
                <a:lnTo>
                  <a:pt x="237" y="109"/>
                </a:lnTo>
                <a:lnTo>
                  <a:pt x="199" y="84"/>
                </a:lnTo>
                <a:lnTo>
                  <a:pt x="162" y="59"/>
                </a:lnTo>
                <a:lnTo>
                  <a:pt x="124" y="47"/>
                </a:lnTo>
                <a:lnTo>
                  <a:pt x="87" y="34"/>
                </a:lnTo>
                <a:lnTo>
                  <a:pt x="49" y="34"/>
                </a:lnTo>
                <a:lnTo>
                  <a:pt x="12" y="34"/>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6" name="Rectangle 54">
            <a:extLst>
              <a:ext uri="{FF2B5EF4-FFF2-40B4-BE49-F238E27FC236}">
                <a16:creationId xmlns:a16="http://schemas.microsoft.com/office/drawing/2014/main" id="{75DC49AD-FB9B-DE42-8172-334160C85C31}"/>
              </a:ext>
            </a:extLst>
          </p:cNvPr>
          <p:cNvSpPr>
            <a:spLocks noChangeArrowheads="1"/>
          </p:cNvSpPr>
          <p:nvPr/>
        </p:nvSpPr>
        <p:spPr bwMode="auto">
          <a:xfrm>
            <a:off x="7377113" y="4321175"/>
            <a:ext cx="9794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solidFill>
                  <a:srgbClr val="0000FF"/>
                </a:solidFill>
                <a:latin typeface="Book Antiqua" panose="02040602050305030304" pitchFamily="18" charset="0"/>
              </a:rPr>
              <a:t>number</a:t>
            </a:r>
          </a:p>
          <a:p>
            <a:pPr>
              <a:spcBef>
                <a:spcPct val="0"/>
              </a:spcBef>
              <a:buFontTx/>
              <a:buNone/>
            </a:pPr>
            <a:r>
              <a:rPr kumimoji="0" lang="en-US" altLang="en-US" sz="1800">
                <a:solidFill>
                  <a:srgbClr val="0000FF"/>
                </a:solidFill>
                <a:latin typeface="Book Antiqua" panose="02040602050305030304" pitchFamily="18" charset="0"/>
              </a:rPr>
              <a:t>of slots</a:t>
            </a:r>
          </a:p>
        </p:txBody>
      </p:sp>
      <p:sp>
        <p:nvSpPr>
          <p:cNvPr id="28727" name="Freeform 55">
            <a:extLst>
              <a:ext uri="{FF2B5EF4-FFF2-40B4-BE49-F238E27FC236}">
                <a16:creationId xmlns:a16="http://schemas.microsoft.com/office/drawing/2014/main" id="{A1447783-A30B-4A4F-92E0-AEC28C737CE4}"/>
              </a:ext>
            </a:extLst>
          </p:cNvPr>
          <p:cNvSpPr>
            <a:spLocks/>
          </p:cNvSpPr>
          <p:nvPr/>
        </p:nvSpPr>
        <p:spPr bwMode="auto">
          <a:xfrm>
            <a:off x="6781800" y="4038600"/>
            <a:ext cx="687388" cy="382588"/>
          </a:xfrm>
          <a:custGeom>
            <a:avLst/>
            <a:gdLst>
              <a:gd name="T0" fmla="*/ 2147483646 w 433"/>
              <a:gd name="T1" fmla="*/ 2147483646 h 241"/>
              <a:gd name="T2" fmla="*/ 2147483646 w 433"/>
              <a:gd name="T3" fmla="*/ 2147483646 h 241"/>
              <a:gd name="T4" fmla="*/ 2147483646 w 433"/>
              <a:gd name="T5" fmla="*/ 2147483646 h 241"/>
              <a:gd name="T6" fmla="*/ 2147483646 w 433"/>
              <a:gd name="T7" fmla="*/ 2147483646 h 241"/>
              <a:gd name="T8" fmla="*/ 2147483646 w 433"/>
              <a:gd name="T9" fmla="*/ 2147483646 h 241"/>
              <a:gd name="T10" fmla="*/ 2147483646 w 433"/>
              <a:gd name="T11" fmla="*/ 2147483646 h 241"/>
              <a:gd name="T12" fmla="*/ 2147483646 w 433"/>
              <a:gd name="T13" fmla="*/ 2147483646 h 241"/>
              <a:gd name="T14" fmla="*/ 2147483646 w 433"/>
              <a:gd name="T15" fmla="*/ 2147483646 h 241"/>
              <a:gd name="T16" fmla="*/ 2147483646 w 433"/>
              <a:gd name="T17" fmla="*/ 2147483646 h 241"/>
              <a:gd name="T18" fmla="*/ 2147483646 w 433"/>
              <a:gd name="T19" fmla="*/ 2147483646 h 241"/>
              <a:gd name="T20" fmla="*/ 2147483646 w 433"/>
              <a:gd name="T21" fmla="*/ 2147483646 h 241"/>
              <a:gd name="T22" fmla="*/ 2147483646 w 433"/>
              <a:gd name="T23" fmla="*/ 2147483646 h 241"/>
              <a:gd name="T24" fmla="*/ 0 w 433"/>
              <a:gd name="T25" fmla="*/ 0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3" h="241">
                <a:moveTo>
                  <a:pt x="432" y="240"/>
                </a:moveTo>
                <a:lnTo>
                  <a:pt x="409" y="186"/>
                </a:lnTo>
                <a:lnTo>
                  <a:pt x="371" y="149"/>
                </a:lnTo>
                <a:lnTo>
                  <a:pt x="333" y="111"/>
                </a:lnTo>
                <a:lnTo>
                  <a:pt x="296" y="86"/>
                </a:lnTo>
                <a:lnTo>
                  <a:pt x="258" y="61"/>
                </a:lnTo>
                <a:lnTo>
                  <a:pt x="221" y="49"/>
                </a:lnTo>
                <a:lnTo>
                  <a:pt x="183" y="36"/>
                </a:lnTo>
                <a:lnTo>
                  <a:pt x="146" y="24"/>
                </a:lnTo>
                <a:lnTo>
                  <a:pt x="108" y="24"/>
                </a:lnTo>
                <a:lnTo>
                  <a:pt x="71" y="11"/>
                </a:lnTo>
                <a:lnTo>
                  <a:pt x="33" y="11"/>
                </a:lnTo>
                <a:lnTo>
                  <a:pt x="0" y="0"/>
                </a:lnTo>
              </a:path>
            </a:pathLst>
          </a:custGeom>
          <a:noFill/>
          <a:ln w="12700" cap="rnd" cmpd="sng">
            <a:solidFill>
              <a:srgbClr val="0000FF"/>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3185</TotalTime>
  <Words>1996</Words>
  <Application>Microsoft Macintosh PowerPoint</Application>
  <PresentationFormat>On-screen Show (4:3)</PresentationFormat>
  <Paragraphs>393</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Book Antiqua</vt:lpstr>
      <vt:lpstr>新細明體</vt:lpstr>
      <vt:lpstr>Arial</vt:lpstr>
      <vt:lpstr>Times New Roman</vt:lpstr>
      <vt:lpstr>Monotype Sorts</vt:lpstr>
      <vt:lpstr>Courier New</vt:lpstr>
      <vt:lpstr>Wingdings</vt:lpstr>
      <vt:lpstr>mystyle</vt:lpstr>
      <vt:lpstr> Storage and Indexes</vt:lpstr>
      <vt:lpstr>PowerPoint Presentation</vt:lpstr>
      <vt:lpstr>PowerPoint Presentation</vt:lpstr>
      <vt:lpstr>PowerPoint Presentation</vt:lpstr>
      <vt:lpstr>Buffer Management in a DBMS</vt:lpstr>
      <vt:lpstr>When a Page is Requested ...</vt:lpstr>
      <vt:lpstr>More on Buffer Management</vt:lpstr>
      <vt:lpstr>Record Formats:  Fixed Length</vt:lpstr>
      <vt:lpstr>Page Formats: Fixed Length Records</vt:lpstr>
      <vt:lpstr>Files of Records</vt:lpstr>
      <vt:lpstr>Heap File Implemented as a List </vt:lpstr>
      <vt:lpstr>Heap File Using a Page Directory</vt:lpstr>
      <vt:lpstr>Indexes</vt:lpstr>
      <vt:lpstr>Alternatives for Data Entry k* in Index</vt:lpstr>
      <vt:lpstr>Index Classification</vt:lpstr>
      <vt:lpstr>Examples of Indexes</vt:lpstr>
      <vt:lpstr>Index Classification (Contd.)</vt:lpstr>
      <vt:lpstr>Index Classification (Contd.)</vt:lpstr>
      <vt:lpstr>How to build an index (search key value k)</vt:lpstr>
      <vt:lpstr>Overflow page in Clustered index</vt:lpstr>
      <vt:lpstr>More complex index structures</vt:lpstr>
      <vt:lpstr>Choice of Indexes </vt:lpstr>
      <vt:lpstr>Index Selection Guidelines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23</cp:revision>
  <dcterms:created xsi:type="dcterms:W3CDTF">1601-01-01T00:00:00Z</dcterms:created>
  <dcterms:modified xsi:type="dcterms:W3CDTF">2019-09-03T07:05:18Z</dcterms:modified>
</cp:coreProperties>
</file>