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0" r:id="rId5"/>
    <p:sldId id="263" r:id="rId6"/>
    <p:sldId id="259" r:id="rId7"/>
    <p:sldId id="264" r:id="rId8"/>
    <p:sldId id="265" r:id="rId9"/>
    <p:sldId id="261" r:id="rId10"/>
    <p:sldId id="269" r:id="rId11"/>
    <p:sldId id="266" r:id="rId12"/>
    <p:sldId id="268" r:id="rId13"/>
    <p:sldId id="270" r:id="rId14"/>
    <p:sldId id="328" r:id="rId15"/>
    <p:sldId id="297" r:id="rId16"/>
    <p:sldId id="327" r:id="rId17"/>
    <p:sldId id="326" r:id="rId18"/>
    <p:sldId id="344" r:id="rId19"/>
    <p:sldId id="279" r:id="rId20"/>
    <p:sldId id="280" r:id="rId21"/>
    <p:sldId id="333" r:id="rId22"/>
    <p:sldId id="285" r:id="rId23"/>
    <p:sldId id="274" r:id="rId24"/>
    <p:sldId id="317" r:id="rId25"/>
    <p:sldId id="334" r:id="rId26"/>
    <p:sldId id="318" r:id="rId27"/>
    <p:sldId id="32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8"/>
    <p:restoredTop sz="94639"/>
  </p:normalViewPr>
  <p:slideViewPr>
    <p:cSldViewPr snapToGrid="0" snapToObjects="1">
      <p:cViewPr varScale="1">
        <p:scale>
          <a:sx n="147" d="100"/>
          <a:sy n="147" d="100"/>
        </p:scale>
        <p:origin x="1096" y="200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9:00.99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6361 12814 7569,'-16'0'0,"7"-1"139,-2-3 1,6 3 0,-1-2 0,4 7 0,4 8 0,2 5 0,1 6 0,-2 4 0,-2 5 1367,-1 4-1469,0 5 0,0 6 1,0 2-1,1 5 1,2 4-1,1 4 1,-3-28-1,0-1 0,0 2 1,0 0-1,-1 2 1,1 0-1,0 0 1,0 1-13,1 0 1,0 0-1,0-1 1,0 1-1,-2-1 1,0 1-1,0-4 1,0 0-1,0 27 1,0-6-1,0-6 1,0-3-66,0-4 0,0-7 1,0-6-1,0-1 1,0-4-1,1-2 0,2-4-771,1-2 0,-1 0 0,-1-6 810,1-3 0,4-2 0,4-5 0</inkml:trace>
  <inkml:trace contextRef="#ctx0" brushRef="#br0" timeOffset="1">6259 13191 7569,'-12'-23'81,"2"2"1,2 2-1,5 3 1,1 4 0,2 0-1,2 1 1,0-1 0,3 2-1,0 1 1,2 3 0,-1 0-1,3 1 1,1-2-1,1 2 1,2 0 0,2 1 1951,4-1-1981,3 4 0,1-5 1,0 3-1,2-1 1,3 2-1,5 1 1,1 1-1,4 0-76,2 0 0,-2 1 0,1 3 0,-1 3 0,-2 5 0,-1 3 0,-2 4 1,-2 4-151,-3 3 1,-7 0-1,-6 4 1,-3 1-1,-5-1 1,-3-1-1,-3 1 130,-1-1 0,-10-4 0,-6 2 0,-8-3 0,-8-1 0,-5 0 0,-6-1 1,-5 0 40,-5-3 0,-5 1 0,-1-5 1,-2-1-1,1-1 0,3-3 1,4-1-330,3-1 1,14-6 0,5 3 331,6 0 0,7-3 0,1 3 0</inkml:trace>
  <inkml:trace contextRef="#ctx0" brushRef="#br0" timeOffset="2">7526 12803 7569,'0'-8'167,"0"1"1,0-2 0,-1 0 0,-3 2 0,-3 9 0,-3 8-52,-2 8 0,-1 10 0,-2 6 1,-4 8-1,-2 6 0,-2 5 0,-1 6 1,11-28-1,0 1-103,0 2 1,0 1 0,-3 2 0,1 2-1,1-1 1,1 0 0,1 1 0,0 1-1,2-1 1,0 1 0,2 0 0,2 0-1,1 0 1,1 0 0,2-1 0,0 0 5,1-3 1,1 0 0,0 0 0,1-1 0,4 26 0,7-1 0,7-2 0,5-2 0,3-4-29,-2-6 0,-1-2 0,-1-6 0,0-1 0,-2-3 0,0-3 0,-3-6 0,-2-3-553,-2-3 1,-1-5 0,-2 1 561,1-3 0,4 0 0,2-1 0</inkml:trace>
  <inkml:trace contextRef="#ctx0" brushRef="#br0" timeOffset="3">7846 13305 7569,'-6'-1'96,"2"0"1,3 1 0,1 6 0,0 7-24,0 6 1,0 4 0,1 5 0,2 6 0,2 6 0,1 5 0,3 2 0,1 2-53,1 5 1,1-5-1,-1-2 1,-1-6 0,-1-5-1,-1-4 1,0-4 0,-2-6 102,-2-6 0,-2-4 0,1-4 0,1-2 30,-2-5 1,-1 0 0,-1-10 0,0-3 0,0-6 0,0-5 0,0-2 0,2-3-229,1-2 1,0 1 0,3-1 0,-1 3 0,-2 4-1,-1 4 1,1 4 67,1 2 0,0 6 0,-3 2 1,3 5-1,3 7-30,3 6 1,3 9-1,2-1 1,4 6 0,3 1-1,1 1 1,0-1 0,-1 0 5,1-3 0,0-5 1,0-2-1,0-3 0,-2-3 1,-2-5-1,-2-2 218,-1-2 1,-7-2 0,3-2-1,-3-3 1,-3-5 0,-1-3-1,-1-6 1,0-4 112,-2-6 1,-1-3-1,-1-4 1,0 0-1,0-3 1,0-4-1,0-1-475,0 1 1,0 1-1,-1 4 1,-1 1-1,-2 3 1,1 5 0,2 5-1,1 3-612,0 1 0,1 5 0,3-2 0,4 5 786,2 3 0,6-2 0,2 4 0</inkml:trace>
  <inkml:trace contextRef="#ctx0" brushRef="#br0" timeOffset="4">8623 12780 7569,'-5'-17'184,"3"5"1,-1-3 0,1 2 0,2 1-1,0 1 88,0 0 0,5 4 1,3 5-1,2 4 1,2 7-1,0 5 1,4 6-186,3 6 1,6 7 0,3 7 0,1 5 0,1 4 0,1 5 0,-1 3 0,-14-27 0,-1 2-55,0 0 0,-1 2 0,0 2 0,0 1 0,-2 1 0,-1 1 1,0 0-1,1 0 0,-1 1 0,-1-1 0,0-1 0,-2 0 1,-1-2-1,-1 0-88,-2 0 0,1-2 0,1 30 0,2-5 0,-5-4 1,-3-7-1,-5-4 0,-6-4 0,-7-3-338,-4-4 0,-5-5 0,-4 1 0,-2-1 393,-1-3 0,0-1 0,-1-1 0</inkml:trace>
  <inkml:trace contextRef="#ctx0" brushRef="#br0" timeOffset="5">9822 13568 7167,'5'-6'121,"1"-3"0,6 4 1,0-2-1,4 0 0,3-1 1,4 0-1,3 0 0,5-3 1,3 0-1,3 0 0,2-1 1,2 1-1,2-1 0,1 1 1,1 0-1,-2-1 1,-3 1-1,0-1-283,-3 1 0,-7 4 1,-3 4-1,-4 0 1,-4 1-1,-4-2 162,-3 1 0,-5 7 0,-2 2 0</inkml:trace>
  <inkml:trace contextRef="#ctx0" brushRef="#br0" timeOffset="6">9948 13774 7569,'8'0'76,"3"-2"1,3-2-1,3-2 1,7-1-1,6-1 1,1-1 0,2-1-1,2-2 197,4 1 1,-1 1-1,0 1 1,-2 3 0,-3-1-1,-3 2 1,-2 0 0,-1 3-1788,-1 0 1514,-4 2 0,-1 0 0,-3 0 0</inkml:trace>
  <inkml:trace contextRef="#ctx0" brushRef="#br0" timeOffset="7">11684 12506 7569,'6'-23'4,"0"5"0,-2 3 0,2 5 1,1 6-1,-3 9 0,-3 7 1,-1 5-1,0 4 0,-1 4 193,-3 3 0,1 2 0,-4 6 0,-2 1 0,0 1 0,0-1 0,3-2 0,1-2-114,2-2 0,2 0 1,1-4-1,0-2 0,0-1 1,1-2-1,3-2 1,5-2-22,5-1 0,0-2 0,5-5 0,1-1 0,1-3 1,4 1-1,0-2-227,2 0 1,-2-2 0,-5-3 0,-1 0-1,2 0 1,-1 0 0,-1 0-986,-4 0 1,-3-1 1149,-5-3 0,-2-2 0,-5-5 0</inkml:trace>
  <inkml:trace contextRef="#ctx0" brushRef="#br0" timeOffset="8">11958 12906 7569,'-12'0'176,"2"-6"1,1-1 0,3-3 0,1-2 139,2 1 1,2 6 0,2 6 0,2 9-385,1 8 0,1 4 0,-3 2 0,2 1 0,-1 3 0,-2 0 0,0 1-131,3 0 0,-3-3 0,3 0 0,-3-2 0,0-1 0,2 0 199,1 0 0,5 0 0,-3 0 0</inkml:trace>
  <inkml:trace contextRef="#ctx0" brushRef="#br0" timeOffset="9">11421 13477 7569,'-12'-5'80,"7"3"0,5-2 1,7 3-1,3 0 1,3-2-1,3 0 1,7 0 223,6 2 1,13-3 0,5 0-1,4 0 1,3 1 0,1-3 0,-1 1-1,-2-1-272,-1 0 1,-1-1 0,-6 0 0,-2 2 0,-4 1 0,-2 0 0,-3 0-447,-3-1 0,0 4 0,-5-3 414,-4 3 0,-6-4 0,2-2 0</inkml:trace>
  <inkml:trace contextRef="#ctx0" brushRef="#br0" timeOffset="10">11969 13739 7569,'-8'-6'-27,"2"1"0,0 1 1,-1 0-1,-1 2 216,-3 0 0,-1 2 0,-2 0 0,-3 2 0,-1 3 1,-1 5-1,0 5 0,2 2-107,0-1 0,2 4 0,3-2 0,1 1 1,1 0-1,2 0 0,4 0 0,3-1-101,1-1 1,5 2 0,4-4-1,5-1 1,5-3 0,4-2-1,2-2 11,2-2 0,5-2 1,-2-4-1,3-3 1,1-3-1,-1-3 1,-2-3-1,-4-1 4,-3-1 1,-3-4 0,-2 2-1,-3-1 1,-5-2 0,-3-1 0,-6-2-121,-4 0 1,-10 0 0,-8 1 0,-7 5 0,-7 4 0,-7 5-1,-2 3 1,0 4-276,1 4 0,9 3 1,0 7-1,4 1 0,5 2 399,4 2 0,-2 1 0,4 4 0</inkml:trace>
  <inkml:trace contextRef="#ctx0" brushRef="#br0" timeOffset="11">11763 14071 7569,'0'7'950,"0"1"-942,0 1 0,0 2 0,0 4 0,-1 4 0,-1 3 0,-3 2 0,-2 3-64,-2 3 1,4 2-1,1 0 1,3-3 0,1-1-1,0-3 1,0-1-1,1-2 150,3-3 0,3-4 0,5-6 0,4-3 0,3-1 0,3-2 0,5-2 0,5-2-50,5-3 0,2-4 0,3-7 1,-5-3-1,-4-2 0,-5-1 0,-4-4 27,-7 1 1,-4-5-1,-5-1 1,-6-2 0,-6 0-1,-7 3 1,-8 2 0,-8 6-127,-7 4 1,-1 6-1,-6 3 1,2 4-1,3 3 1,4 1-1,6 1 55,2 3 0,1 3 0,0 4 0</inkml:trace>
  <inkml:trace contextRef="#ctx0" brushRef="#br0" timeOffset="12">13123 13442 7569,'-12'-11'48,"2"0"1,4 0 0,6 4 0,6 3 0,4 1 0,2 1-1,0-2 1,3 2 0,6-1 0,3 0 0,5-2 0,2 0-1,3-1 1,-1 1 0,1 0 2,-2 2 0,-4-2 1,0 1-1,-3 2 1,-3 1-1,-1-1 1,-1 0-1,1-2-1645,-2 1 1594,-5 2 0,7-4 0,-3-1 0</inkml:trace>
  <inkml:trace contextRef="#ctx0" brushRef="#br0" timeOffset="13">13180 13671 7569,'-5'0'-40,"5"-1"0,8-2 1,9-1-1,6 2 0,2-1 1,2 1-1,1-4 43,1 0 0,5 0 0,4-3 0,0 3 0,0-1 0,2 2-3,0 0 0,-3-9 0,3 1 0</inkml:trace>
  <inkml:trace contextRef="#ctx0" brushRef="#br0" timeOffset="14">14539 12963 7569,'-12'-17'36,"6"4"1,5 0-1,6 4 1,6 5 0,2 1-1,0 1 1,-2-1-1,-1 5 1,-2 5 0,-4 7-1,-3 5 1,-1 4 0,0 4-1,0 4 191,0 6 1,0-1-1,-1 3 1,-2-1 0,-1 1-1,0 1 1,1-1-1,-1-2-202,1-2 1,2-5 0,1-4-1,0-3 1,0-4 0,0-4-1,0-2-442,0-2 393,0-4 1,0-7-1,0-8 1,0-2 0,1-1-45,3-1 1,2 2 0,7 1-1,2 3 1,4 1 0,3 2-1,2 2 1,3 1 25,3 0 0,3 1 0,1 3 1,1 4-1,-2 1 0,-2-1 0,-1 1 1,-2 3 46,-3 2 1,-5 2 0,-3-2 0,-3 3 0,-5 0-1,-3 2 1,-4 0-78,0 0 1,-12 3-1,-7 2 1,-8-2-1,-10-2 1,-5-1-1,-5-1 1,0-3-67,-1-5 0,0 0 0,1-6 1,0-1-1,3-2 0,4-1 138,3 0 0,0-5 0,1-1 0</inkml:trace>
  <inkml:trace contextRef="#ctx0" brushRef="#br0" timeOffset="15">14413 13008 7569,'0'-16'-6,"10"1"1,7-2 0,7 6-1,8 2 1,4 2 0,6 2-1,3 2 1,3-2 131,5-2 1,-3 5 0,7-2 0,-1 3 0,-2 1 0,0 0 0,-6 1 0,-4 1-28,-2 2-99,-5 5 0,2-3 0,-5 6 0</inkml:trace>
  <inkml:trace contextRef="#ctx0" brushRef="#br0" timeOffset="16">15464 13134 7569,'-13'-5'-3,"2"0"1,8-2-1,-2 7 1,-1 6-1,-3 2 159,-1 4 0,-7 2 0,-2 10 1,-2 3-1,-1 4 0,2 5 1,1 3-1,0 1-111,1-1 1,3 0 0,6-2-1,2 1 1,2-2 0,4-3 0,4-4-1,4-1-76,3-3 0,7-2 1,3-4-1,4-4 1,4-3-1,1-5 0,3-3 1,1-3 0,1-1 1,1-1-1,-1-4 0,0-5 1,-1-5-1,-2-4 1,-5-4 158,-2-3 0,-2-7 0,-3 0 0,-4-5 1,-3-2-1,-5-3 0,-5-3-147,-9-4 1,-7 7 0,-14 0 0,-6 6 0,-5 9 0,-2 7 0,3 6 0,3 3-462,0 4 0,6 5 0,2 6 0,5 5 0,3 4 479,3 3 0,9 3 0,2 4 0</inkml:trace>
  <inkml:trace contextRef="#ctx0" brushRef="#br0" timeOffset="17">16537 13008 7569,'-17'-21'267,"4"8"1,5-1 0,-1 12 0,-1 8 0,-1 7-20,-1 6 0,-4 5 1,-2 11-1,-1 5 1,-1 5-1,-4 7 1,-4 4-1,-4 0 1,-1-1-281,-2-2 0,-2-6 1,1 0-1,-1-4 1,-2-1-1,1-2 1,1-3-269,4-5 1,7-4 0,0-7 0,6-2 0,5-3 0,3-4 0,3-1-1620,2-4 1919,4-2 0,3-15 0,7-3 0</inkml:trace>
  <inkml:trace contextRef="#ctx0" brushRef="#br0" timeOffset="18">16046 13031 7569,'-6'-23'19,"3"6"0,10 3 0,4 5 1,2 5-1,0 1 0,-2 1 1,2-2-774,2 2 754,-2 5 0,3 4 0,-4 4 0</inkml:trace>
  <inkml:trace contextRef="#ctx0" brushRef="#br0" timeOffset="19">16378 13865 7569,'-7'-5'238,"-2"5"0,5 0 1,2 6-239,1 4 0,-4 2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8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1588 2090 7569,'-12'0'-271,"4"0"391,1 0 519,-1 0-235,-3 0 1,-1 4 190,1 0-47,5-1-353,-5-3 0,10 2-16,-3 2-33,3-3 1,6 4 0,3-5 261,2 0-329,6 0 1,2 0 0,5 0 0,0 0 36,0 0 0,3 0-249,1 0 1,4 0 15,-5 0 0,6 4 132,-2-1 0,3 5-38,2-4 0,-1 4 66,0-5 1,-1 5-98,-2-4 0,2 3 6,-3-3 0,-2 0 40,-1-4 1,-1 0 17,-3 0 1,1 0 6,-9 0 1,1-1 232,-5-3-102,0 3 1,0-6 345,-4 3-52,-2 3-306,-5-4 0,0 4-102,0-3-146,0 3 1,0-9 0,0 2 0,0-2 3,0-2 1,0 1 0,0 0-1,0-1 1,0-1 0,0 0 0,-1-4 48,-3-1 0,3-1 1,-4-4-1,1 1 1,0-1-1,2-1 1,0-3 129,2-4 0,2-2-46,2-1 0,2 1-28,5 3 1,1 2-9,-1 5 0,1 0 54,-1 0 1,0 4-16,1 0 0,-1 4 10,1-4 0,0 5-51,4-1 1,-2 2 12,5 2 1,-4-1-94,4 1 0,-1 1 87,1 2 1,1-1-184,-5 5 175,0 1-9,2 3 1,-4 1 0,2 3 0,-1 3-63,1 3 0,-6 7 18,2 2 0,-3 4 18,0 3 1,0 0-2,-4 4 0,0 1-92,-4 3 1,-1 0 91,-3 1 1,3 3-71,-3 0 1,-1-2 52,1-5 1,-5 1 0,2-6 1,0 1 33,0-4 0,0 2 65,0-2 0,-4 1 140,4-9 0,2 4 40,1-3-208,-2-1 163,4-4 0,-3 1-32,5-1 0,2-1 52,1-2 0,4 1-46,4-5 0,6 3 112,2-3 0,3 0-46,5-4 0,2 0 45,6 0 0,-5-1-31,0-3 0,-3 2-69,4-1 0,-6 1-118,2 2 0,-7 0 81,-1 0 1,-5 0-180,1 0 1,-2 0 72,-2 0 0,1 0-595,-1 0 1,-3 0 62,-1 0-1468,1 5 832,-2-3 1158,-1 8 0,-5-4 0,0 6 0</inkml:trace>
  <inkml:trace contextRef="#ctx0" brushRef="#br0" timeOffset="1">3632 1782 7569,'-12'0'795,"6"0"-753,1 0 24,5 0 1,5 0 225,3 0 1,2 0-143,1 0 1,6 0 0,2 0 0,2 0 0,2-2 0,0 0 523,0-2-564,0-5 1,3 7 0,1-5 0,-2 1 0,0 0 69,-3-3 1,5 2 52,0 0-49,-1-1-339,-3 2 1,-1-3 138,-3 5 0,-3-1-260,-4 1 1,-1 3 61,1-3 99,-6 3-832,-1 1-158,0 0 298,-4 0 0,3 1 807,-8 3 0,-7 2 0,-7 6 0</inkml:trace>
  <inkml:trace contextRef="#ctx0" brushRef="#br0" timeOffset="2">3735 1999 7569,'0'6'873,"1"-1"-453,3-5 1,1 1-90,2 3 0,4-3-36,-4 3 1,8-3-75,4-1 0,3 0 130,1 0 0,1 0-81,3 0 1,2-1-62,5-3 0,0 2-42,1-6 1,-5 4-24,0-3 1,1 3-131,3-4 1,-5 6 135,-2-2 0,-7-1-191,-1 1 1,-5 0 32,2 4 0,-8 0-120,0 0 13,-5 0-1087,2 0 538,-15 0 0,-3 0 664,-10 0 0,0 5 0,0 2 0</inkml:trace>
  <inkml:trace contextRef="#ctx0" brushRef="#br0" timeOffset="3">5117 1188 7569,'-2'-12'62,"0"1"0,-2 0 0,0-1 0,0 1 1,-1-1-1,0 1 0,-1 1 0,1 1 1,-2 2-1,2 1 0,-1 1 0,0 0 1,-3 2 1498,-1 2-1521,-2 1 1,1 1 0,-2 3 0,-1 4 0,-1 3 0,0 3-1,-2 3-47,-2 0 0,-2 4 0,-2 4 0,0 2 0,1-2 0,3 1 0,4-1 0,2 2-48,2-2 1,5-1 0,2-1 0,3-2 0,1 0 0,1-3 0,3-2-1,3-2 33,3-1 0,3-2 1,1 1-1,2-2 1,1-1-1,-1-3 1,0-1-1,-1-2 44,0-2 1,0 3 0,-3-1 0,-1 0 0,1-2 0,-1-1 120,0 0 0,1 0-123,-1 0 1,-6 5 0,-5 3-1,-6 2 1,-4 3 0,-2 1 0,1 1-1,0-1-29,-1-1 1,1 2 0,1 1-1,1 1 1,2-1 0,1-2-1,1-1 1,0-2-39,2 1 1,2-1 0,1 1 0,1-2 0,3-3 0,4-3 18,2-3 1,3-1-1,1 0 1,1 0 0,-1 0-1,-3 2 1,-2 0 54,-1 2 1,-6 6-1,2 0 1,-3 6 0,-1 1-1,-1 4 10,-3 0 1,2 3-1,-6 3 1,-1 2 0,-1 2-1,-1-1 1,1 2-1,2 1-82,4 1 1,3-1-1,1-1 1,1-3-1,3-1 1,5-3 0,3-1-1,4-2 135,-2-3 0,2 1 0,-1-4 0,1-2 0,-1-3 0,0-2 0,0-3 274,2-1 1,-5-1 0,5-3 0,-2 2 0,0 1 11,-1-2 0,-3 1-376,-8 1 0,-9-3 0,-12 4 0</inkml:trace>
  <inkml:trace contextRef="#ctx0" brushRef="#br0" timeOffset="4">5551 1450 7569,'0'-6'287,"0"-4"-49,-6 4 0,5 1 0,-3 5 0,3 7 1,1 6-1,0 3 0,0 2 0,1 4 1,3 2-1,4 4 0,2 0-199,1 0 1,2 3 0,1-2 0,1 2-1,-1-2 1,0 0 0,0-1 0,1 0 0,-2-3-120,-4 0 0,1-4 1,-4-1-1,2-2 1,0-1-1,-1-3 1,0-2-1,-2-1 58,0-4 0,-3 3 1,6-3-1,1-1 104,1-2 0,-2-3 0,-1-1 0,1-1 0,-1-3 1,0-4-1,-1-2 0,0-2 0,3-4 1,-4 2 0,-1-5 0,-3-1 0,-1-2 0,0 0 0,0 0 0,0 2-53,0 1 1,0 3 0,0-1 0,0 0 0,0 3 0,0 2-1,2 0-9,2 1 1,-3 3 0,4 2-1,0-1 1,3 2-23,2 0 0,1 1 1,1 4-1,-1 0 1,-1 2-1,-1 3-13,-1 6 0,-1 2 0,3 6 0,-1 1 0,-1 3 0,1 2 0,1 3 0,1 0-63,1 0 0,-1-2 0,1-6 1,-1-1-1,0 0 0,1-1 1,-1-3 106,1-2 1,-1-3-1,1-3 1,-1-2-1,0-1 1,1 0 153,-1-1 1,-1-3-1,-1-4 1,-2-4-1,-1-2 1,-1-3-1,1-2 1,-1-5-85,1-6 0,-3-3 1,-3-5-1,0-2 1,2 0-1,0-4 1,2 1-1,-1 0-203,-2 2 0,-1 3 1,0 3-1,0 6 1,0 3-1,0 4 0,-1 2-761,-3 2 1,2 5-73,-1 1 1,-2 11 0,1 1 935,1 5 0,7 2 0,2 1 0</inkml:trace>
  <inkml:trace contextRef="#ctx0" brushRef="#br0" timeOffset="5">6498 1416 7569,'-6'-5'69,"1"-1"1,1 1 0,0 5 0,2 7 0,1 6 0,2 3 0,1 2 0,4 4 163,0 3 0,-2 1 0,3 3 0,2 1 0,0 1 0,1 3 0,-1 0 0,1 3-243,-1-1 0,0-5 0,2-2 0,1-1 1,-1-2-1,-1-3 0,-1-3 0,-1-2 89,1-2 0,-3-2 1,0-5-1,1-3 16,-1-1 0,-3-2 1,2-8-1,-1-5 1,-1-5-80,0-3 0,2-1 1,0-5-1,0-2 1,2-2-1,-1 0 0,1 0 38,0 3 0,2-2 0,-5 3 0,-1 3 1,1 0-1,0 4 0,-2 1 0,0 4 248,-2 0 1,1 6-1,3 2-359,3 3 1,4 6 0,0 4 0,0 4-1,1 3 1,-1 2 0,1 2-40,-1 2 0,2 6 0,1 1 0,1 0 0,-1-1 0,-1-1 0,-2-2 126,0-3 0,1-1 0,-1-6 0,1-2 0,-1-4 0,-1-4 1,-1-1-1,-1 0 208,1-2 1,1-2 0,1-4-1,1-3 1,-1-3 0,1-3 0,-1-2-1,0-6-6,1-4 1,-5-3-1,1-5 1,0-1 0,-1-6-1,0-3 1,-1-2-182,0-1 1,-2 2 0,2 2 0,1 5-1,-2 4 1,1 5 0,-1 3 160,0 3 1,-1 7-1,-4 0-1571,0 2 1,0 13 1358,0 7 0,5 9 0,2 7 0</inkml:trace>
  <inkml:trace contextRef="#ctx0" brushRef="#br0" timeOffset="6">7572 1930 7811,'8'0'280,"-2"1"1,-1 3 0,-2 5 0,-2 4 0,-1 3 0,0 2 0,0 2 0,-1 3 0,-2 3 0,-1 1 0,0 1-173,-1 0 0,3 0 0,-5-2 0,2 0 0,2 0 0,-2-2 0,-2-1 1,0-2-2779,-1-2 2670,5-2 0,-7-1 0,4 2 0</inkml:trace>
  <inkml:trace contextRef="#ctx0" brushRef="#br0" timeOffset="7">8223 1428 7569,'-11'-12'110,"0"1"1,4-1 0,3 1 0,1 1 0,0 3 0,-4 7 0,1 7 1884,2 3-1957,3 1 0,1 6 0,0 2 1,0 2-1,1 4 0,3 0 0,4 3 1,3 1-62,4 3 0,-2 1 1,2 0-1,-1-2 1,0 0-1,1-1 1,-1 1-281,-1-1 308,-2-4 0,0 2 0,-3-7 1,0-2-1,0-4 0,-1-2 18,1-1 1,-4-2 46,3-3 1,-4-7 0,2-7 0,-1-5 0,0-3 0,-1-4 0,1-3 0,1 0-47,2-1 0,-4-3 0,4 1 1,-1 2-1,-1 0 0,0 4 0,-1 2 1,0 3 78,0 1 1,-1 1-1,-3 1 1,2 1-45,2 2 1,2 4-1,5 7 1,2 2 0,2 1-1,3 3 1,1 3-73,0 3 0,-1-1 0,2 4 0,-1-1 0,0 1 0,0 1 0,-1 0 0,0-1-7,0-1 0,-3-2 1,2-4-1,0 1 1,-3-2-1,-1-3 0,-2-3 1,0-3 208,1-1 1,-4 0 0,-1-1 0,1-3 0,-1-3 0,0-3 0,-2-3 18,-3-2 0,3-4 0,-1-7 0,-1-2 0,-2-2 0,-1-4 0,1-3-179,3 0 0,-3-1 0,3 2 0,-3 3-124,-1 0 0,0 9-48,0 1 1,0 7 116,0-3 0,-3 9-167,-1-2 1,-4 7-97,4-2-500,-4 4 0,5-2 333,-5 5 0,6 5 456,-2 3 0,3 2 0,1 1 0</inkml:trace>
  <inkml:trace contextRef="#ctx0" brushRef="#br0" timeOffset="8">9194 1428 7569,'0'-12'162,"0"1"0,0-1 1,0 1-1,-1 1 0,-2 1 1,-2 3-1,-1 0 1,-3 4 232,-1 1 0,4 1 0,5 1 0,5 4 0,2 5 0,3 5 1,0 4-1,0 4-270,-1 3 0,-5 3 0,4-1 0,-1 3 0,-1 1 0,0 2 0,-2 2 1,-2 2-241,-1-1 0,0-3 0,0-2 1,0-3-1,0-1 0,0-3 0,0-1 1,0-2-46,0-3 0,4-2 334,0-6 0,1-5 0,-1-2 1,3-3-1,3-1 0,2-1-35,-1-3 1,6-1 0,2-4-1,4 2 1,2-1 0,3 1-1,1-1-142,3-1 0,-1 3 0,1-1 0,-3 2 0,-1 3 0,-4-1 0,-2 1 0,-4-2 9,-2 1 0,-1 2 0,-3 1-916,-1 0 1,-4 1 909,-4 3 0,-16 2 0,-7 6 0</inkml:trace>
  <inkml:trace contextRef="#ctx0" brushRef="#br0" timeOffset="9">10130 1793 7569,'-6'0'48,"0"0"319,2 0-283,3 0 226,-5 0 1863,6 0-1978,6 0 0,-5 5-53,3 3 1,-3 3 0,-1 4 0,0 3-7,0 0 0,0 4-143,0-3 0,0 6-177,0 2 0,-4-1-527,0-3 0,-5 0 381,2 0 1,-2 0-1173,1-1 1502,-2 1 0,4 0 0,-6 0 0</inkml:trace>
  <inkml:trace contextRef="#ctx0" brushRef="#br0" timeOffset="10">10621 1359 7569,'0'-11'-28,"0"3"0,0 0 1,0 0-1,2-3 0,0 0 1,2 0-1,-1-1 0,-3 2 733,-4 2 0,2 2 0,-3 3-384,0 0 0,5-1 1,-1 6-1,4 5 0,-1 5 1,1 5-235,0 3 0,-1 6 0,2 3 0,-3 1 0,-2 3 0,-2-1 0,-1 1 0,2 0-190,0 1 0,4 1 0,0-3 0,3 0 0,0-3 0,2-1 1,-2-2 36,0-2 1,0-3-1,-3-2 1,2-3-1,0-5 1,0-2 260,0-1 1,0-5-1,-3 4-41,3-2 1,1-3-1,4-4 1,-1-3-1,5 0 1,4-2-1,2 1 1,0-2-71,1 2 0,5-3 0,2 5 0,0 0 1,-1 1-1,1-1 0,-2 0-119,-1-1 1,2 4 0,-2-3 0,-2 3-1,-2 1 1,-2 0 0,-3 0-302,-2 0 0,-2 0 0,-2 0-199,-5 0 0,-16 5 0,-12 1 0</inkml:trace>
  <inkml:trace contextRef="#ctx0" brushRef="#br0" timeOffset="11">11444 1279 7569,'-2'-11'116,"0"-1"0,-2 1 1,0 1-1,0 1 1,1 1-1,0-1 1,2-1-1,1-1 1,0-1 546,0 1 0,0 6 0,0 6-663,0 9 1,1 3 0,2 6 0,0 3 0,1 3 0,1 5 0,2 3 0,0 2-23,1-1 1,0 4 0,2 0 0,-1-2 0,-2-5 0,2-4 0,1-3 0,2-2 57,-1-3 1,-3-3 0,-1-4 0,2-1 152,1 0 0,-3-5 0,-4-6-187,-1-7 0,-2-3 1,1-1-1,2-2 1,0-2-1,1-3 1,0-1-1,1 0-71,1-1 0,-2 2 1,3 0-1,-1 0 0,-1 2 1,1 1-1,-1 3 0,0 3 146,-2 0 0,-2 3 0,1 0-67,1 1 1,2 6-1,4 6 1,-1 4 0,1 0-1,2 0 1,3 2-71,1 2 1,1 3 0,-5 4 0,0-2 0,1-1-1,-1 0 1,1 0 0,-1-1 5,1-2 0,-2 0 0,-1-6 0,-2-3 0,2-3 266,1-3 0,0-6 1,-1-2-1,-1-5 1,0-2-1,-1-3 0,-1-4-39,0-3 1,2-4 0,0-1-1,1-5 1,0-3 0,-3-2-1,-1-3-192,-2-3 0,-2 4 0,-1 1 1,0 3-1,0 7 0,0 3 1,0 7-1,-1 2-299,-3 4 0,1 3 0,-4 3 0,-2 4 0,0 4 0,0 4 318,2 4 0,-1 2 0,-3 1 0</inkml:trace>
  <inkml:trace contextRef="#ctx0" brushRef="#br0" timeOffset="12">12335 1656 7569,'-12'-6'111,"6"2"1,2 8-1,3 3 1,1 5 0,0 3-1,0 3 1,0 1-1,1 0 1,1 2 0,2 3-1,-1 3 1,-2 0 0,-1-1-1,0 1-181,0-2 0,0 0 0,-1-3 1,-2 0-1,-2-3 0,-1-3 70,-3 1 0,-1-4 0,-2 3 0</inkml:trace>
  <inkml:trace contextRef="#ctx0" brushRef="#br0" timeOffset="13">12906 1074 7605,'0'-6'127,"0"6"0,0 7 0,0 4 0,0 4 0,0 5 1,0 1-1,1 3 0,1 3 0,2 3 0,-1 5 46,-2 3 1,-1-2 0,0 5 0,0 0 0,0-2 0,0-1 0,0-4 0,0-2-230,0 0 1,-4-6 0,0-1 0,2-6 0,1-3 0,-1-2 272,-2-1 0,5-3 1,-1-3-1,6-3 1,4-4-1,3-4-29,2-3 1,3 1 0,5-2-1,1 0 1,1 1 0,2 0-1,-2 1-151,-1 0 1,2 3 0,-1-1 0,-2 3-1,0 1 1,-3 0 0,0 0 0,-2 0-384,-3 0 0,-1 0 0,-1 1 1,0 2-1,-5 2 346,-1 1 0,-3 2 0,-4 3 0</inkml:trace>
  <inkml:trace contextRef="#ctx0" brushRef="#br0" timeOffset="14">13579 1245 7569,'0'-17'53,"0"5"0,2-4 0,0 4 0,3 0 0,0 1 0,0 0 0,-3 0 1,-4 5-1,-3 6 307,-1 6 0,3 6 0,0 3 1,1 4-1,2 4 0,0 4 1,0 3-1,2 3-300,1 1 0,-1 1 0,3-3 0,-1 0 0,-1-1 0,1 0 1,0 1-1,0-1-63,-2-5 1,3-2-1,1-2 1,-1-3-1,1-4 1,0-2 301,3-2 1,1-4 0,2-4 0,-1-3 0,2-3-140,2-5 0,3 2 0,5-2 1,1-1-1,1-1 0,3-1 1,0 0-1,0 3-186,-3 0 1,-2 5-1,-3 0 1,-2 1-1,-1 2 1,-3 0 0,-2 0-484,0 0 1,-6 2 0,-2 1 0,-4 5 0,-4 2 508,-3 2 0,-9-1 0,-1 0 0</inkml:trace>
  <inkml:trace contextRef="#ctx0" brushRef="#br0" timeOffset="15">14196 845 7569,'-11'-18'79,"4"2"0,4 4 0,3 1 0,3 0 0,5-1 0,2 1 0,2 1 0,-1 1 0,0 1 0,1 1 0,1-1 0,0 2 0,3 0 0,-2 4 0,-2 1 190,0 1 0,-5 0 0,0 1 1,-2 3-1,-3 5 0,0 3 0,-2 5-242,0 1 0,-2 6 0,0 5 0,-2 3 0,1 1 1,1 2-1,-1 2 0,0 1-46,0 0 1,2 0 0,1-4 0,0-1-1,-2-2 1,0-3 0,-2-3 0,0-1 75,-1-2 1,3-7-1,-5 0 1,2-2-1,2-2 353,-3 1-441,5-6 0,1-2 0,8-7 0,2-2 0,1-1 0,1-2 0,-1 2 0,1 1-111,-1 0 0,-3 4 0,-1-3 0,1 4 0,-2 4 0,-2 5 0,-3 4 93,-1 7 0,0 1 0,0 2 0,2 1 0,1 3 0,5 3 0,2 3-67,2 1 1,-1 1-1,0 0 1,1 1 0,1 1-1,0-2 1,3 2 0,-2-2-80,-2 1 1,0-7 0,-1-1 0,-1-1-1,-1-2 1,-2-3 0,-1-5 637,0 0 1,-3-8-1,1 2 1,-4-1 0,-5-1 34,-7-1 0,-6-3 1,-8-5-1,-5 0 0,-2 0 1,-2-1-1,-2-2-478,-1-1 0,-5-5 0,2 3 0</inkml:trace>
  <inkml:trace contextRef="#ctx0" brushRef="#br0" timeOffset="16">5916 2444 7569,'0'-11'179,"0"-1"0,0 3 0,0 6 0,0 8 0,-1 7 0,-3 7 182,-4 3 0,2 5 0,-2 2 0,-1 2-459,-1 5 0,3 1 0,-1-3 0,0 0 12,2 1 0,-3-1 1,5-1-1,2-3 1,-1-3-1,1-3 1,-3-2-1,0-3-61,0-4 0,0-2 0,1-2 0,-4-1 0,-2-2-1274,-1-4 1421,-1-3 0,1-11 0,-1-3 0</inkml:trace>
  <inkml:trace contextRef="#ctx0" brushRef="#br0" timeOffset="17">5916 2410 7569,'0'-18'100,"0"2"0,0 4 0,0 1 0,0-1 114,0 1 1,-1 5 0,-2 3 0,-2 6 0,-1 3-198,-3 0 1,3 4 0,-1-2-1,1 2 1,1 2 0,-2-1-1,1-1-124,-3-2 1,3 2 0,-2-3 0,-1 2 0,0 0-34,2-1 0,2-7 156,5-1 0,5-1 1,2-7-1,4 1 0,0-1 1,0 2 85,1 1 0,-4 1 0,-1 3 0,2-2 0,1-1 0,2 2 0,-1 0-11,0 2 1,1 4 0,-1 1 0,1 2 0,-1 1 0,1 3 0,-1 0 0,0 0-79,1 1 0,-1-1 0,1 1 0,-1-1 0,0 1 0,1-1 0,-2 0 0,-2 1-1093,-5-1 1080,-1 1 0,-2-1 0,0 1 0</inkml:trace>
  <inkml:trace contextRef="#ctx0" brushRef="#br0" timeOffset="18">5482 3289 7569,'0'-11'84,"-5"-1"0,-1 1 1,-2 1-1,2 1 1,-1 3-1,1 0 1,-3 4-1,-1 1 1,-2 1-1,0 0 1,-3 0-1,-4 0 1,-3 1 84,-1 3 0,0 2 1,0 6-1,1-1 0,-1 0 1,0 1-1,0-1 1,1 1-113,3-1 0,-1 0 1,5 1-1,1-1 0,3 1 1,2-1-1,2 1-86,2-1 0,7 0 0,5 0 0,5-3 1,3 0-1,5 1 0,5 0 0,6 0 20,2-2 0,2-3 0,2 4 0,1-1 0,-1 1 0,-3 0 0,-2 0 11,-1 3 0,-6 0 0,0 0 1,-4 1-1,-6-1 0,-4 1 1,-3 0-33,-4 4 0,-3-2 0,-2 5 0,-3 0 0,-5 0 0,-5 0 0,-5 1 0,-3 0 41,0-1 0,-5 2 0,-1-6 1,0-1-1,-1-3 0,1-2 1,-1-2-1,1-1 149,0 0 1,5-3 0,5 1-1,2-3 1,2-2 0,2-3 0,5-4-1,3-2-467,3-1 0,7-2 0,7-1 307,8-1 0,7-6 0,7 4 0</inkml:trace>
  <inkml:trace contextRef="#ctx0" brushRef="#br0" timeOffset="19">6853 2535 7569,'-4'-11'278,"-1"0"0,0-1 1,-2 1-1,2 2 1,0 5 38,3 8 0,2 6 0,2 5 0,4 6 0,3 4 0,5 4 0,1 2 0,3-1-315,0 2 0,2 1 1,6 1-1,0 0 1,0 1-1,-2-1 1,-1-1-1,0-3-89,-1-3 0,-3-3 0,-1-1 0,-1-2 0,-3-2 0,-2-3 0,0-4 0,-1 0-115,1-1 0,-5 1-1408,1-1 1610,-6-5 0,-2-6 0,-6-6 0</inkml:trace>
  <inkml:trace contextRef="#ctx0" brushRef="#br0" timeOffset="20">6853 2467 7569,'0'-18'123,"-2"2"1,0 4 0,-3 1 180,-2-1 1,3 6 0,-3 2-1,-2 4 1,-1 4 0,0 4-1,1 3-240,1 4 0,1-1 0,-5 5 1,2 2-1,2-1 0,3 0 0,2-2-155,-1-2 1,-4 4-1,4-5 1,2-1-1,0-2-141,2 0 1,0-7 0,2-5 0,0-8 188,2-6 0,0-3 1,-3-6-1,2-1 1,1-2-1,-2 0 0,-1 0 106,-1 2 0,0 6 0,0 3 0,0 2 0,-1 3 1,-1 1 322,-2 2 1,0 5 0,5 2 0,4 6 0,5 1-270,4 1 1,12 3-1,-1 4 1,6-1-1,2 0 1,2 0-1,1 2 1,-1-1-318,-1 1 1,-3-2 0,-2 5 0,-1 0-1,-3 2 200,-1 1 0,-1-1 0,0 7 0</inkml:trace>
  <inkml:trace contextRef="#ctx0" brushRef="#br0" timeOffset="21">7149 3403 7569,'-6'-5'223,"-3"-1"0,4-4 1,0 1-1,0 1 1,1 1-1,0 2 0,2 6 1,3 8-1,5 6 36,5 3 1,0 1-1,2 4 1,1 1 0,1 1-1,0 2 1,0-1-1,2 1-354,1 0 0,-4-1 0,1-3 0,-1 0 0,-2-1 1,1-2-1,-3-2 0,0-2-321,1-2 1,-4-5 0,0-1 0,-2 1-1250,-3 1 1665,-1-4 0,-1-6 0,0-6 0</inkml:trace>
  <inkml:trace contextRef="#ctx0" brushRef="#br0" timeOffset="22">7538 3358 7569,'0'-18'90,"0"0"0,1 6 1,2-1-1,0 3 332,0 0 0,-2 3 0,-1 2 1,0 4-211,0 6 1,-1 8 0,-2 4 0,-2 4 0,0 4 0,-1 3 0,1 4-67,0 1 0,-4-2 0,1 2 0,-1 3 0,0 1 0,2 0 0,-2-2-160,-1-2 0,2-5 1,2 1-1,0-2 1,0-6-1,1-4 1,2-4-314,-3-2 0,6-1 0,0-2-1115,7-4 1442,3-3 0,6-6 0,2-2 0</inkml:trace>
  <inkml:trace contextRef="#ctx0" brushRef="#br0" timeOffset="23">3712 4968 7569,'-12'6'180,"5"-1"0,2-5 0,5 0 0,7 0 0,6-1 0,2-1 0,2-2 0,2 1 132,2 2 0,2-3 0,0 0 0,0 1 0,0-1 0,0-1 0,-1 0 0,1-2-494,0 1 1,-1 3 0,-2-2 0,-2 2 0,-1-1 0,0 1 0,-1 2-1186,-2 1 0,-5 0 1367,-1 0 0,-6 5 0,4 1 0</inkml:trace>
  <inkml:trace contextRef="#ctx0" brushRef="#br0" timeOffset="24">3815 5162 7569,'-12'0'305,"7"0"0,5 0 0,8 0 1,4 0 209,4 0 1,4 0 0,0-1 0,4-2 0,4-2-1,0 0 1,1-1 0,-1 0-557,0-3 1,-1 2-1,-4 1 1,0 0-1,-2 1 1,-1 0 0,-2 2 40,-1 2 0,-2 1 0,-4 0 0</inkml:trace>
  <inkml:trace contextRef="#ctx0" brushRef="#br0" timeOffset="25">5436 4431 6937,'-7'-7'654,"-1"0"0,0 1 1,1 0-426,-1-3 0,4 4 1,-2 2-1,0 6 1,-1 4-1,-1 3 1,-4 3-1,-2 2-178,-1 4 0,-4 2 0,4-1 0,-1-1 1,1 0-1,0 0 0,2 0 0,3 0-76,3-1 1,0 2 0,-2-5 0,3-1 0,1 0 0,2 0 0,2 2 0,1-2-23,0-2 0,1 0 1,3-1-1,4 1 1,2-2-1,3-3-14,2-3 0,-2 1 0,3-1 0,-1-2 0,2 0 0,-1-2 0,2 0-1,0 0 0,-8 0 1,1 0-1,-1 1 133,1 3 0,-5-2 0,-2 6 0,-3 1 83,-1 1 1,0 1-1,-1 1 1,-2-1 0,-2 1-1,-1-1 1,-3 1-121,-1-1 1,-2 4 0,2 0 0,1-1 0,3-1 0,0-2 0,1 1-85,0-1 0,1-3 0,4 0 0,1 0 0,3 1 0,3-1-27,4-4 0,-3-3 1,3-1-1,1 0 0,1-1 1,0-2-1,-2-1 9,0 2 1,-3 1 0,0 1 0,-1 1 112,0 3 1,-2 2 0,-5 7-1,0 1 1,0 2 0,0 3-1,0 5 96,0 5 0,0 1 1,-2 1-1,0 2 0,-3 3 1,-1 1-1,-3 2 0,0 2-29,1 1 1,-2-6 0,4 1 0,-1-4 0,3-5 0,3-3 0,1-4-1,0-2 29,0-1 1,7-8-1,3 0 1,4-4-1,1-3 1,0-2-1,2-1 594,0 0-928,2-5 1,4-1 149,0-6 0,-4 1-2327,0-1 2370,-10 1 0,6-1 0,-8 1 0</inkml:trace>
  <inkml:trace contextRef="#ctx0" brushRef="#br0" timeOffset="26">5882 4877 7569,'-7'-12'-857,"2"1"1189,5-1 0,-1 1 0,-1 0 0,-2-1 0,1 1 0,1 1 1,-1 1 176,-1 1 0,2 7 1,4 1-1,3 6-533,2 4 0,-3 3 0,3 1 1,1 2-1,-1 4 0,1 2 1,1 5-1,1 1 33,1 0 0,1 2 0,-1-2 1,1 0-1,-1 1 0,1-1 1,-1 0-1,0-2-69,1-2 1,-1-3-1,-1 0 1,-1-4 0,-2 0-1,-1-3 1,-1-2-1,1-1 101,1-4 0,-5 0 1,3-5-1,0 2 0,2-3 1,-1-3 89,-2-6 0,-2-3 0,1-5 0,1-3 0,-2-2 0,0-2 0,-1 0 0,1 0-146,2 0 1,0 2 0,-4 1 0,0 2 0,0 1 0,0 3 0,0 2-25,0 0 0,0 5 0,1 0 1,3 2 16,4 3 1,2 2 0,3 3 0,0 5 0,4 2-1,-1 2 1,2 0 0,0 2-96,2 1 0,1 5 1,-1-4-1,-2 1 1,-2 0-1,-2 0 0,0-1 55,1-2 1,-2-2-1,2-3 1,-2-3 0,-2-2 261,1-6 0,-5 0 0,0-8 0,-1-4 0,-1-3 0,0-3 0,-2-2 0,-2-2 56,-1-2 1,0-4 0,0-4 0,-1 0 0,-2 0 0,-2-1 0,-1 2-256,-3 3 1,3 2-1,-1 5 1,1 2 0,1 2-1,-2 3 1,2 4-1,-1 2-812,0 2 1,2 3 0,-4 5 0,1 1 810,0 3 0,7 2 0,7 6 0</inkml:trace>
  <inkml:trace contextRef="#ctx0" brushRef="#br0" timeOffset="27">6658 4728 7569,'-6'-11'250,"-3"-1"1,5 1 0,2 0 0,1-1-1,1 3 1,0 7 9,0 9 0,1 9 0,1 6 0,2 3 0,0 1 0,1 5 1,1 0-1,2 1-290,0-1 1,-2 2 0,3 2 0,-2-2 0,2-1 0,1-3 0,1-2-70,-4-3 1,3-5-1,-3-1 1,0-2-1,0-2 1,-1-3 384,0-3 0,-2-4 0,3-9 1,-2-5-154,-3-4 1,3-7 0,0 2-1,0-2 1,2-2 0,-1 0 0,2 1-1,-1 2-208,1 1 0,-4 5 0,2-1 0,-1 2 0,-2 2 0,-1-1 13,2 1 0,-3 3 0,4 2 0,0 1 0,3 2-35,2 2 0,2 5 0,-1 1 0,0 1 0,1 3 0,1 3 0,1 2 0,1 1 31,-1-1 1,-2 2 0,0 1 0,-1-1 0,1 1 0,-1-3 0,1-2 0,-1 0 167,0-1 0,-3-4 0,0-4 0,0-1 0,3-4 221,0-1 0,-5-5 0,-1-7 0,1-3 1,0-2-1,1-2 0,0-2-123,-2 0 1,3-5-1,-5 0 1,1-2-1,0 1 1,0-2-1,-2-1-104,0-1 0,-2 3 0,0 3 0,0 3 0,0 3 0,-2 3 0,0 3-563,-2 1 0,-1 6 0,2-4-2101,0 4 0,4 8 2568,6 1 0,9 10 0,1 8 0</inkml:trace>
  <inkml:trace contextRef="#ctx0" brushRef="#br0" timeOffset="28">7709 5196 7569,'-1'-10'450,"-2"4"1,-1 6 0,2 8 0,1 6-1,1 3-277,0 1 0,0 4 1,0-3-1,0 2 0,0 2 1,0 0-1,0-1 1,0-2-837,0-1 1,0 0 0,0 2 0,0 0 662,0-2 0,-5 0 0,-2 4 0</inkml:trace>
  <inkml:trace contextRef="#ctx0" brushRef="#br0" timeOffset="29">8246 4705 7569,'-12'-17'283,"2"0"1,1 6-1,3-1 1,0 1 339,-1-1 0,5 7 1,-2 5-1,3 7 0,1 3-466,0 1 0,1 6 0,2 3 0,2 4 1,1 5-1,3 3 0,0 4 0,0-1-176,-2 1 1,1-2 0,3 0 0,1 0 0,-1-1 0,1-2 0,-1-4 0,0-3-104,1-1 0,-5-4 1,1-2-1,0 0 216,-2-3 1,-1-8 0,-5-6 0,0-7 0,0-6-48,0-2 1,4-9-1,0-1 1,-1-3 0,1-3-1,0-2 1,0 0-152,1 2 1,-4 0 0,4 4 0,-1 3 0,0 4 0,-2 4 0,0 4 149,-2 0 1,1 6-1,3 5 1,3 6-106,4 6 1,1 4 0,2 1 0,3 3 0,-1 3 0,2 4 0,-1 0-136,-1 0 0,4-2 0,-2-1 0,1 0 1,-1-1-1,-2 0 0,0-3 169,0-4 1,-3-6 0,2-2 0,-2-2 0,-2-3-1,1-1 1,-2-3 325,-3-6 1,2-1-1,-4-10 1,0-2-1,2-5 1,-2-4-1,0-3 1,-3-3-146,0-2 1,-2-1 0,0-4 0,0 1 0,0-1 0,0 1 0,0 3 0,0 7-418,0 6 1,-4 2 0,0 9-1,0 2 1,-1 6-511,-2 7 1,1 5 0,3 6 0,1 2 0,2 2 770,0 4 0,11 3 0,1 1 0</inkml:trace>
  <inkml:trace contextRef="#ctx0" brushRef="#br0" timeOffset="30">9091 4580 7569,'-11'-18'105,"3"-2"0,2 4 0,1 3 1,3 0-1,4 1 399,1 1 1,1 3 0,-3 2 0,2 2-1,1 5-240,-2 6 1,3 7-1,0 2 1,1 3 0,-1 4-1,-3 3 1,1 0-1,-1 2-182,2 3 1,0 0-1,-4 1 1,0-2-1,0 1 1,0-1 0,0 0-1,0-1-150,0 0 0,0-4 0,0 1 1,0-5-1,0-2 0,0 0 0,0-1 93,0-3 1,1-2 0,3-2 173,4 1 1,-2-6 0,1-1 0,4-1 0,3 0 0,5-2 0,3 0 5,5-2 0,-1 0 0,5 0 0,4-2 0,1-1 0,0-4 1,-3 0-1,-4-1-161,-1-1 0,-1 0 0,-6 0 1,-1 3-1,-1 0 0,1 1 0,-3 0-3154,-1 2 3110,-4 2 0,-11 6 0,-2 1 0</inkml:trace>
  <inkml:trace contextRef="#ctx0" brushRef="#br0" timeOffset="31">9993 4249 7569,'-11'-4'226,"-1"0"1,5-4 0,0 3-1,2-1 1,3-3 0,2 0-1,4 2 1,3 3 0,3 2-1,2 4 1,-1 2 39,1 3 1,-5 3-1,0 3 1,-2 3 0,-3 6-1,0 5 1,-2 2 0,-2 3-245,-2 1 1,-1 1 0,-4-1 0,3-1 0,1-3 0,3-1 0,0-3 0,2-1 41,0-1 1,0-4 0,0-1 0,0-2 0,0-2 0,2-1-91,1-2 0,0 0 0,4-4 0,2-3-97,2-3 1,-4-2 0,1-3-1,1-3 1,1-4 0,1 0-1,1 0-151,-1-1 1,-1 1 307,-2-1 1,-3 7 0,-5 5 0,0 7-1,0 4 1,0 4 0,0 4 0,0 3-51,0 1 0,0 0 1,0-1-1,1 2 0,3 2 1,4 0-1,2 1 0,1 0-141,1-1 0,-1 5 1,0-4-1,1-1 1,1 1-1,0-1 0,3 1 1,-2 0 127,-2-1 0,0 0 0,-1-7 0,1-3 0,-1 0 0,0-1 634,1-1 0,-2-2 1,-2 0-210,-5-1 0,-3-4 1,-5-4-1,-6-1 0,-8-2 1,-6 0-1,-6 0 1,-2 0 2,-1 0 0,5 0-399,2 0 0,-2 5 0,0 1 0</inkml:trace>
  <inkml:trace contextRef="#ctx0" brushRef="#br0" timeOffset="32">2695 6533 7569,'-5'-8'111,"-2"1"0,-4 4 0,1-2 0,1 1 0,3 2 0,1 3 0,2 5 1,2 6-1,2 3 0,2 5 136,1 5 1,0 2-1,-4 6 1,1 4-1,1 2 1,2 3-1,0 1 1,0 2-307,0 2 0,5 1 0,-2-2 0,2-2 0,0-2 0,-1-4 0,-1-4 0,1-3 0,-2-5-161,-1-2 0,3-5 0,-4-1 1,-2-1-1,-1-3 0,-1-2 54,0 0 1,-5-6 0,-2-1 0,-3-1 0,-2 0 165,1-2 0,-1 0 0,1-2 0</inkml:trace>
  <inkml:trace contextRef="#ctx0" brushRef="#br0" timeOffset="33">2764 7058 7569,'0'-11'149,"-4"3"0,2 2 0,2-1 0,3 2 0,4 0 134,2 3 0,6 0 1,4 2-1,2 0 1,3 0-1,3 0 0,5-1 1,3-1-215,3-2 1,1 0 0,-5 3 0,-1-2 0,-1-1 0,-3 1 0,-1-1-490,-3 0 1,-6 0-1,-4 4 1,-2-1 419,-2-3 0,-9-2 0,-4-6 0</inkml:trace>
  <inkml:trace contextRef="#ctx0" brushRef="#br0" timeOffset="34">2672 6670 7569,'-12'-18'17,"-2"2"0,10 4 0,3 1 0,5-1 0,7 1 0,7-1 1,5 1-1,5 1 390,6 2 0,5-2 0,9 4 0,4-1 0,5 4 1,2 1-1,-1 2 0,-3 0-287,-6 0 0,-1 0 0,-9 2 0,-4 0 0,-4 3 0,-9 0 0,-5 2-120,-4-1 0,-2 7 0,0 4 0</inkml:trace>
  <inkml:trace contextRef="#ctx0" brushRef="#br0" timeOffset="35">5493 6384 7569,'-3'-11'106,"-1"-1"0,-4 5 0,3-1 0,-1-1 1,-2-1-1,1 0 0,-1 2 0,-1 5 1,-1 1-1,-2 2 0,1 2 0,0 3 1,-1 6-1,1 7 108,-1 3 0,1 2 0,-2 0 1,-1 0-1,-1 1 0,1 1 1,1 2-1,2 0-242,0 1 0,3-4 1,0 2-1,1-3 0,0-4 1,4-2-1,1-2 0,4 0-24,1-1 0,5-5 0,7-3 0,3 0 1,2-4-1,1-1 0,0-1 0,0 0 76,0 0 0,-1 0 0,-1 0 0,-2 0 0,-3-1 1,-1-1-50,-3-2 1,-6 1 0,-2 7 55,-4 4 0,-1 2 0,-3 1 0,-1 2 0,1 1 0,-2 2 1,1 1 36,-1-1 1,4 3-1,-2-2 1,0-1 0,1 2-1,-2 0 1,1 2-1,-2 0-103,2-1 0,1 3 0,4-4 0,-2 1 0,-1-1 0,2-2 1,0-2-1,4-1-99,1-2 1,0 1 0,3-1 0,-1 0 0,-1 1 0,0-1 92,0 1 0,0-1 1,-4 1-1,0-1 1,0 2-1,0 1 0,0 2 75,0 2 1,-5 1 0,-3 4 0,-2-2 0,-2 0 0,2-2 0,3 0 0,3 0-5,3 0 1,1-5 0,1 0 0,4-4 0,6-4 0,7-1-1,4-2 1,2-2 179,2-1 1,0 0 0,3-1 0,-1-2 0,-3-2 0,-2 0 0,-4 0 219,-4 3-430,-2-5 0,-2 6 0,1-4 0</inkml:trace>
  <inkml:trace contextRef="#ctx0" brushRef="#br0" timeOffset="36">5973 6601 7569,'6'-11'173,"0"-1"0,-6 1 0,0 0 0,0-1 0,0 1 0,0-1 0,0 1 1,0 2 357,0 5 0,0 9 1,0 12-1,1 1 1,3 2-1,3 1 0,3 4-459,2 1 1,0 0 0,2 3 0,2-1 0,-1-2 0,0 1 0,0 1 0,-1 0-200,-1 0 1,-2-2-1,1-3 1,-2-1-1,-1-3 1,-2-3 0,1 0-93,-2-1 0,3-4 0,-4-4 0,0-1 275,1 0 1,-3-5-1,-3-1 1,0-7-1,0-6 1,0-5-1,0-2 1,0-4-10,0 0 1,4 0 0,0 1 0,-1 0-1,-2 2 1,-1 0 0,0 3 0,1 1-23,3-1 1,-3 8 0,3-2 0,-2 3 0,2 3 0,4 2 0,2 3-6,1 1 1,1 5 0,1 3-1,2 2 1,4 3 0,1 2-1,0 3-114,-1-1 0,1 5 0,2-3 1,1 3-1,-1-1 0,-2-1 0,-1-2 45,1-1 0,-3-2 0,-2-5 0,-2-2 1,-2-5-1,1-1 0,-1-2 272,1 0 0,-5-5 0,-1-3 0,0-3 0,-3-5 0,1-3 0,0-2 0,-1-3 57,-2-3 1,-2-2 0,-2-5-1,-1-1 1,0 1 0,1 0-1,-1 1-406,1 2 0,-2 1 0,1 7 0,2 5 0,1 4 1,-1 4-744,-2 3 1,2 1 0,-4 8 0,0 2 868,4 3 0,1 8 0,1 3 0</inkml:trace>
  <inkml:trace contextRef="#ctx0" brushRef="#br0" timeOffset="37">6955 6453 7569,'-5'-12'260,"4"1"0,-3 0 0,3-1 1,1 1-1,0-1 0,0 3 1,0 7-1,0 8 124,0 7 1,4 8 0,-1 2 0,1 6 0,0 4 0,0 2-1,0-1 1,0 2-375,-1 2 0,5-3 0,-4 3 0,-2-2 0,1-3 0,-1-2 0,2-1 0,-1-4-128,-2-4 1,3-1 0,0-5 0,-2-2 0,-1-2 0,-1 0 351,0-1 0,-1-3 726,-3-1-807,3-4 0,-3 2 1,8-5-1,4 0 0,3 0 1,4 0-5,4 0 1,8-4 0,3-1 0,5-1 0,2-2-1,2 1 1,0-1 0,1 0-32,-4 2 1,-4 0-1,-3 3 1,-1-2-1,-4 0 1,-3 0-1,-6 2 1,-2 2-725,-2 1 1,-6 0 0,-6 0 605,-9 0 0,-17 10 0,-9 3 0</inkml:trace>
  <inkml:trace contextRef="#ctx0" brushRef="#br0" timeOffset="38">7949 7001 7569,'6'-11'264,"-2"-1"1,-3 5 0,1-1 0,1 0 0,4 1 0,0 0 0,0 4 0,-2 5 0,-3 8 0,0 8 0,-2 4 267,0 0 0,0 6 0,-2 2 1,-1 1-1,-4 1-532,1 0 0,-9 8 0,2-4 0</inkml:trace>
  <inkml:trace contextRef="#ctx0" brushRef="#br0" timeOffset="39">8600 6430 7569,'-5'-11'143,"2"-1"0,-3 1 0,0-1 1,1 1-1,-1-1 0,3 1 1,-2 0-1,-2-1 0,0 2 1,0 4 290,2 6 0,1 5 0,4 6 0,0 2 0,0 2 1,0 3-1,0 2 0,0 2-364,0 2 1,0 2 0,0 1 0,0 4-1,0 2 1,0 2 0,0 2 0,0 2-190,0 2 0,-3-6 0,-1 1 0,1-6 0,2-2 0,1-4 0,0-3 83,0-6 1,0-2-1,0-2 1,1-1-1,2-1 1,2-3 201,1-1 1,2-1 0,3-4 0,2 0 0,2 0 0,4-1 0,3-2 0,1-2-13,-1-1 0,3 4 1,0-4-1,2 3 1,-2-1-1,0 1 0,1 1 1,-1-1-269,-3-1 1,-1 1 0,-6 3 0,-1 0 0,-1 0-3317,-1 0 3430,-6 0 0,-6 0 0,-6 0 0</inkml:trace>
  <inkml:trace contextRef="#ctx0" brushRef="#br0" timeOffset="40">9148 6419 7569,'-11'-17'645,"3"4"1,2-2 0,1 2-324,2 2 0,6 10 0,2 6 0,1 6 0,2 6 0,-1 2 0,1 4 0,0 3-326,-2 3 0,3 2 0,-5 3 1,-1 2-1,1 0 0,0 1 0,0-4 1,0-5-126,-1-4 0,6-1 0,-2-1 1,0-3-1,0-4 0,-1-4 349,0-3 0,2-3 0,3-6 0,-1-3 0,-1-4-89,-1-2 0,-2-6 0,3-3 0,-1-3 0,1-1 0,1 0 0,1 1-192,1-1 0,-5 1 0,1 3 0,1 5 4,1 5 0,-4 7 0,-2 8 0,-3 7 1,1 3-1,0 5 0,3 1 0,2 4 0,1 1 1,-1-1 0,0-3 0,2-1-1,3-2 1,2-2 0,1-1-17,-1 1 0,2-4 0,0 0 1,-2-4-1,-2-3 0,0-2 0,-1-3 331,1-1 1,-1-2 0,0-4 0,1-5 0,-1-5 0,1-3 0,-2-2 0,-1-3 80,-2-4 1,0-2-1,0-5 1,-2-1 0,-1 1-1,0-1 1,-2-1 0,0 1-606,-2 2 1,0 10 0,0 1 0,0 4-1,0 4-1106,0 2 1,1 5 0,3 5 0,3 4 1371,4 6 0,5 2 0,2 2 0</inkml:trace>
  <inkml:trace contextRef="#ctx0" brushRef="#br0" timeOffset="41">9959 6122 7569,'0'-12'238,"0"1"1,0-1-1,0 1 1,0-1 0,1 2-1,3 1 1,4 3 109,2 1 1,-3-3 0,1 5 0,1 0 0,1 2 0,2 1-1,-1 0 1,0 0-324,1 0 0,-1 5 1,-1 2-1,-1 4 1,-1 1-1,-1 2 1,0 4-43,-3 4 0,-3-2 0,-1 8 0,0-2 0,0 2 0,-1 0 0,-3 2 95,-4-1 0,3 0 1,0 3-1,1-2 0,0 1 1,1-1-1,-1-1 0,0-1-59,1-3 0,2 0 0,1-3 0,-1 1 0,-2-1 0,0-3 0,0-4 0,2-2-126,1-2 0,0 1 0,1-2 65,3-3 1,-2 0-1,6-5 1,1 2-1,1 0 1,1 0 4,1 0 0,-1 3 0,1-2 0,-2 2 0,-1 1 0,-2 3 0,2 0-96,1 0 1,2 5 0,-2 0 0,-1 2 0,-2 2 0,2 1 0,2-1 0,0-1 44,0 1 1,-3 2 0,0 1-1,-1-2 1,1-1 0,-2-2-1,-1 0 1,-2-2 308,-2 1 1,-2-2-1,-3-3 1,-4-1-1,-2 0 1,-2 1-1,-4-1 283,-3 1 0,-4-1 0,-2-1 0,-3-1 0,-1-1 0,-3-1 0,-1 0-1323,-1-3 1,1-3 818,2-1 0,4 0 0,4 0 0</inkml:trace>
  <inkml:trace contextRef="#ctx0" brushRef="#br0" timeOffset="42">3940 6727 7191,'0'-8'267,"1"2"0,3 1 0,4 2 1,3 1-1,5-1 0,1-1 0,2 2 1,0 1 0,2 1 0,-4 0 0,2 0 0,1 0 0,-1 0 0,0 0 0,0 0 1,0 0-280,0 0 1,0 0-1,4 0 1,-1 0-1,3 0 1,0 0-1,0 0 1,-2-2-809,-3-1 0,-6 1 819,2-2 0,-14 13 0,-3 4 0</inkml:trace>
  <inkml:trace contextRef="#ctx0" brushRef="#br0" timeOffset="43">3986 7024 7569,'0'-8'190,"1"2"1,3 1 0,4 2 162,2 2 0,2-3 0,4-1 0,4 0 1,7-1-1,6-1 0,6-2 0,4-1 0,5-1-270,3-1 0,-3 2 0,0 1 1,-3 3-1,-6 1 0,-3 2 1,-8 2-84,-7 1 0,-4 10 0,-6 3 0</inkml:trace>
  <inkml:trace contextRef="#ctx0" brushRef="#br0" timeOffset="44">15121 868 7569,'-11'-11'660,"1"-1"0,1 2 0,2 1-150,2 1 1,2 11 0,3 1 0,1 5-1,3 3-376,3 4 0,-2-4 0,0 4 1,-1-2-1,0-1 0,-1 4 1,-1 1-1,1 1-32,0-1 0,1 3 0,-4-2 0,1 3 0,2 1 0,1-1 0,0 1-47,1 0 1,-3 0-1,5 0 1,-2 0 0,-2-1-1,1 1 1,0 0 0,-1 1 13,-2 3 1,-1-2 0,0 4-1,0 1 1,-1-1 0,-3 3 0,-4 1-1,-1 2 3,2 3 1,-3-1 0,2 5-1,-1 1 1,0 0 0,3 0-1,1-1-77,2 1 1,2 0 0,2 1 0,2-3 0,2 1 0,0 0 0,1 0 13,1 1 1,-5 3-1,2 1 1,-3 1-1,-1-1 1,0 1-1,0 0 1,0 2 12,0-1 1,-4 5-1,-1-3 1,0-1 0,0 2-1,3-1 1,0 1 0,2-1-19,0 0 1,0-2 0,0-2 0,0 1 0,0 3-1,2 0 1,0 0 64,2-3 0,5 0 1,-2 0-1,4 2 0,0-2 1,0 0-1,0 0-130,-4 2 1,3 3-1,-3-2 1,-1 0-1,-2 1 1,-3-2-1,-1 1 1,0-1 28,0 0 0,0 1 0,0 4 0,-1-3 0,-2 0 0,-2-1 1,-1 1-1,-3 0 205,-1 2 1,2-2 0,2 2-1,1-1 1,2 0 0,2-1-1,1-1 1,0-3 25,0-1 0,1 4 0,2 1 0,1 1 0,-2-1 0,-1-1 0,-1 0-182,0 3 1,-3-4-1,-4 7 1,-2-1 0,-3 0-1,-1 2 1,0 2-61,2 1 0,-2-1 0,-1-4 0,-1-1 0,1-2 1,3 2-1,2-1 0,1 1 46,-1-2 0,4-1 1,1 3-1,3-2 0,1 0 1,0 1-1,0-2 0,0 0 97,0 0 0,4-3 0,1 3 0,0-1 1,0-3-1,-2 0 0,-2 2-104,-1 3 1,0 2 0,0-1 0,0-2 0,0 0 0,0 0 0,0 2-82,0-2 0,4 1 0,0-6 0,-1-3 0,1 1 0,1-1 0,2 2 1,2-2 65,1-2 1,-3-2 0,1-6 0,1 0 0,1 0 0,0-1 0,-1-1 0,-3-3 9,-1-1 1,3 3-1,-4-3 1,-2-1-1,0 3 1,-2-2-1,0-1 2,0-1 0,0-2 0,-2-2 0,0-2 0,-2-2 1,1-1-199,2 1 0,1-4 56,0 1 1,1-8-1,2-7 1,1-7-1265,-2-3 0,0 3 1413,-2-1 0,-5 0 0,-2-3 0</inkml:trace>
  <inkml:trace contextRef="#ctx0" brushRef="#br0" timeOffset="45">2992 4694 7569,'-5'-6'0,"3"-3"52,-6 5 1,4-1 0,-3 2-1,-2 0 1,-1-1 0,-2 0-1,1-1 1,-1 0 0,1 0 0,-1 2-1,1 2 1,0 1 0,-1 0 169,1 0 1,-1 0 0,1 0 0,0 0 0,-1 0 0,1 0 0,-1 1 0,0 2 0,-2 2-230,-2 1 0,0 2 0,2 3 0,-3 1 0,0 0 0,-2 2 0,0 3 0,1 0 32,1 4 0,-2 0 0,4 2 0,1 0 0,1 0 0,2 0 1,0-2-1,0 0 4,4-2 0,-2-2 0,5 2 0,2-2 0,0-2 0,2 0 1,0 1-1,2-1-20,1 0 0,4 0 0,4-3 0,1-1 1,-1-1-1,0-1 0,1-1 0,1-1 21,2 0 1,3 2-1,4-4 1,1 0-1,0 1 1,1 0-1,2 2-30,0-2 1,5 5 0,-3-4-1,-1 3 1,1 2 0,-2-1-1,-1 2-44,2 2 1,-4-1-1,1 5 1,-4 0-1,-1 0 1,-1 0-1,-3 1 1,-2 1 25,-2-2 0,1 1 0,-2-5 0,-1-1 0,-3-1 0,-1-2 0,-2 1 1,-2-1 80,-1 1 1,-5-1 0,-4 1 0,-5-1 0,-6 0 0,-4 1 0,-4-2 0,-3-1-38,-4-2 1,-5 1-1,-5 3 1,-2 1-1,0-2 1,0-2-1,5-3 84,5 0 0,2-4 0,8 3 0,3-3 1,4-1-1,4 0 0,4 0 103,0 0 1,5-5 0,0-3 0,3-2 0,6-1-763,4-1 1,5 5-1,3 1 549,2 0 0,4-2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9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16275 2296 7569,'-22'-17'0,"3"-2"0,8 3-100,7 0 0,-1 7 0,1 2 1,0-1 188,-1 2 1,4 2-1,-4 8 1,1 6 112,0 8-228,-5 1 1,4 15 0,-4-1 0,3 5 0,1 1 0,2 1-1,2-3 1,1-2 22,0-1 1,0 2 0,0 1 0,0 3 0,0 4 0,0 2 0,0 3 0,0 1 34,0 4 1,0-3-1,-1-2 1,-2-2-1,-1 0 1,2 1-1,1 2 1,1-1-14,0 2 0,0-8 0,0 3 0,1-2 0,1 1 0,4 0 0,0 0 0,2-2-44,-2-1 1,4-2 0,-4 3 0,2-1 0,-2 1-1,1 2 1,-2 1 0,0 0 17,-3 4 1,0-2-1,-2 5 1,0 2-1,0 1 1,-2 1-1,0 0 1,-2 0 27,1 0 1,-2 2-1,2 0 1,0 2-1,2-2 1,2-4-1,3-3 1,3-1-16,4-3 1,0 3 0,0 0 0,1 1 0,-1 4 0,1 2 0,-2 4-15,-3 2 1,-3-32-1,-2 1 1,-2 1 0,0 1-1,0 1 1,0-1-1,-1 1 1,0-1 0,0 0-1,-2-1 1,1-1-1,-2 0 1,0-1 0,1 1 12,-5 30 1,5-30 0,0 0 0,-5 28 0,4-1 0,3-3 0,1-4 0,0-3-2,0-3 0,4-6 0,1 1 0,1 0 0,3-1 0,0-2 0,0-1 0,-2 0-29,2-1 0,-2 2 0,-1-1 1,-1-1-1,-2-1 0,-2-2 0,-1 0 1,0 1 5,0-1 0,0-1 0,0-1 0,0-3 0,0-1 0,0-4 1,0-3 7,0-2 0,0-5 1,0 2-1,0-4 1,0 0-1,0-1 1,0 1 69,0-1 0,0 5 0,-1 3 1,-2 3-1,-2 1 0,0 0 1,-1 0 14,-1-1 1,5 0 0,-3-2-1,1-2 1,0-1 0,1-3-125,2-2 0,5-4 1,1-2-1,0-2 60,0-5 1,0 1 0,-2-5-9,1 0 0,1 2 1,-2-3-1,5-1 1,2 1-1,3-3 1,1-1-18,1-1 1,5-2-1,-1-1 1,2-1 0,-1 1-1,-1 2 1,0 3 16,-1 2 1,2 4-1,-3-1 1,-1 3-1,2 1 1,0 1-1,2 2 1,2 2 5,0 1 1,1-3 0,3 1-1,3-3 1,6-1 0,3-3 0,3-3 32,0-5 1,4-3 0,5 2-1,-2 1 1,-1-1 0,0 1-1,1 1 1,3 2-24,1 4 0,-3 3 0,5 1 0,0 0 1,1 0-1,-1 0 0,1 0-3,3 0-17,5 0 1,-29 0 0,0 0 0,0 0 0,1-1 0,-1-1 0,1 0 0,1-1 0,0 0 0,0-1 0,1 0 0,1 0 0,0-1 16,3-1 1,-1 0 0,2 0-1,0 0 1,3-1 0,-1-1-1,-1 1 1,0 1 0,1 0-1,-1 1 1,-1 0 0,1 0-1,0 0 1,0 1 0,-1 0-1,1 1-7,0 1 1,-1-1 0,-2 1 0,0 1 0,-2 1 0,0 1 0,0 0 0,0 0 0,0 2 0,0-1 0,0 1 0,0 1 0,1 0 0,-1-1-15,-1 1 0,0-1 1,3 0-1,-1-1 1,0-2-1,0 0 1,2 0-1,0 0 1,2 0-1,0 0 1,1 0-1,0 0 1,-1 0-1,0 0 0,0-1 1,0 1 15,1-2 0,-1 0 0,0 1 0,0 0 0,2-1 0,-1-1 0,-1 1 0,-1 1 0,-1-1 0,0 0 1,-1 0-1,-1 1 0,0 0 0,0 1 0,-2 0 0,0 0-12,0 0 0,-1 0 0,-2 0 0,0 0 0,-1 0 0,0 0 0,32 1 0,-32 0 0,0 1 0,0 0 0,1 0 0,0-1 0,1 0-14,-1 0 1,0-1-1,1 1 1,-1-2-1,-1 1 1,1-1-1,-1 0 1,0 0 0,30-4-1,1-1 1,-2 0-1,0 1-28,-2 0 1,-3-3-1,-4 5 1,-3 0 0,-5 2-1,-1 1 1,-4 0 32,0 0 1,-2 0-1,-4 0 1,-1 0 0,-1 1-1,-3 2 1,0 2 0,-1 0 19,0 0 1,-2 0 0,-4-3 0,-2 3 0,-1 1-1,0-1 1,0-3 0,0-1 49,2-1 0,0 0 0,2-1 1,1-3-1,2-2 0,2-2 0,0 1-28,-1-2 0,4 3 0,-4-1 0,-2 1 0,-1 1 0,-1 0 0,0 2-93,0 2 0,-4 1 0,1 0 0,1 1 0,4 2 0,-1 2 0,1 1 0,-1 2-17,0-2 1,-1 4 0,0-3 0,0-1 0,1-1 0,1-1 0,2 0 0,-2-2 93,-1-1 1,-1 1 0,-1 0 0,-2 2 0,-1-1 0,0-1 0,0 2-15,0 4 0,-5 2 0,3 1 0,-2 1 0,1 0 0,1 3 0,1 3 0,0 0-119,2-3 0,1-2 0,4-2 0,1-1 1,5-2-1,3-4 0,3-3 0,-1-1-166,-3 0 1,2-4-1,-6-1 284,0-1 0,-6-2 0,-7-3 0</inkml:trace>
  <inkml:trace contextRef="#ctx0" brushRef="#br0" timeOffset="1">24212 1873 7569,'-11'-28'39,"-1"0"0,1-1 0,1 5 0,1 4 0,1-1 0,-1 0 0,1-1 1,-1 2-1,1 2 0,0 2 0,1 3 0,0 3 0,1 3 65,0 2 1,-1 7-1,0 6 1,3 5-1,3 4 1,1 0 0,0 2-1,0 0-133,0 1 0,0-1 0,0 5 1,0 2-1,0 5 0,0 2 1,-2 1-1,0 2 155,-2 2 0,-5 6 0,2 7 1,-4 2-1,1 4 0,0 3 0,1 1-106,0 1 1,-3-2 0,8-28 0,0 0 0,0 1 0,-1 0 0,1 1-1,-1 1 1,2 0 0,0 1 0,0-1 0,1 1 0,0-2 0,1 0-18,1 0 0,-1-2 0,1 1 0,0 0 0,0 3 0,0-1 0,0 2 0,0-1 0,1 0 0,-1 0 0,2 0 0,-1 0 0,1 0 0,0 0-4,-1-3 1,0 1 0,1 2 0,-1 0 0,0-2 0,0 1-1,1 0 1,0 1 0,0 0 0,-1 0 0,-1 0 0,1 0-1,-1 1 1,0-1 0,0 0 0,0 0-6,0 0 1,0 0-1,0 2 1,-1 1-1,0-3 1,-1 1-1,0 0 1,-1 0-1,0-1 1,0 0 0,-1-2-1,0 1 1,0-2-1,1 1 17,-2 1 1,2 0 0,1-1 0,1 0 0,-1 2 0,-1-1 0,1-1 0,0-1 0,1 0 0,-1-1 0,0 1 0,1-1 0,0 33 0,1-2 12,0-1 1,5 0 0,3-2 0,0 1 0,1-3 0,-1-2 0,0-2-97,-2 0 0,-1 2 0,-5 1 0,0 1 0,0 2 0,0 1 0,0-1 0,-1-2 58,-3-1 1,1-1-1,-4-2 1,-2-2-1,-1-1 1,-2-3-1,1-2 60,-1-4 1,5 1 0,-1-3 0,1 0 0,-1 2 0,0 0 0,1 0 0,0-2-31,4-3 0,-2 0 0,1-10 1,1-2-1,2-2 0,2-4 1,2-4-282,1-2 0,3-2 1,-3 1-1,0-2 1,0-1 264,-1-2 0,6 1 0,-2 3 0</inkml:trace>
  <inkml:trace contextRef="#ctx0" brushRef="#br0" timeOffset="2">16298 2113 7569,'-28'-5'-18,"5"-2"1,-1-3 0,5 3 0,2 3 0,3 3 0,2 1 0,1-2 0,5 1 0,6 0 0,6 2 0,5 2 65,0 2 0,2-4 1,2 3-1,5-3 1,6-1-1,4 0 0,4 0 1,6 0 15,5 0 0,2-5 0,5-3 0,2-2 0,0-1 0,7-1 0,-29 7 0,1-1 1,2 0-1,1-1-59,1 0 0,-1-1 0,1 1 0,0 0 0,2-2 1,1-1-1,0 0 0,1 1 0,-1 0 0,1 0 1,0 1-1,-1 1 0,0 1 0,0 1 3,0 1 0,0 0 0,1-1 0,1 1 0,-2 2 0,1 0 1,-1 0-1,0 0 0,0 1 0,1-1 0,1 0 0,0 0 1,0 0-1,1 1 0,-1 0 0,1 1 19,-2 0 0,0 0 1,2 0-1,-1-1 1,1 0-1,-1-1 1,1 0-1,-1 0 1,1 1-1,-1 0 0,0 0 1,0 1-1,0-1 1,0 0-50,0-1 0,0 1 0,2 0 0,1 0 0,-2-1 0,1-1 0,2 1 0,-1-1 0,3 0 0,0-2 0,1 1 0,1 0 1,0-1-1,1 1 0,1 0 0,-1 1 23,1 1 1,-1-1-1,-3 1 1,0 0-1,1 2 1,0 0 0,1 0-1,0 0 1,0 1-1,-1 0 1,0 0 0,-1 0-1,-2 2 1,0-1-6,0 2 0,0-1 0,-1-1 0,1 0 0,0 1 0,-1 0 0,0 0 0,0 0 0,-1 0 0,0-1 0,-1 1 0,-1-1 0,0 0 1,1-1-1,0 0 0,0-1 12,0 0 1,1 0-1,1 0 1,0 0-1,-2 0 1,1 0-1,1 0 1,0 0-1,0 0 1,0-1-1,0-1 1,-1 0-1,0-1 1,-1 0-8,-1 0 1,1-1-1,-2 0 1,0 0 0,-3 1-1,0 2 1,-1-1 0,0 1-1,-2 0 1,1 1 0,-1 0-1,0 0 1,-2 0 0,1 1-1,-1 0 1,0 1 14,30 2 0,1 4 0,-5-1 0,2 0 0,0 1 0,1 1 0,2 0-30,-1-2 1,-29-2 0,1-1 0,-2-1 0,1-2 0,2 0 0,0 1 0,1-2 0,0 1 0,0-1 0,1-1 0,-1-1-1,1 0 1,0-2 0,1 0-17,1 0 1,-1-2-1,0-1 1,-1-1-1,-1 0 1,-1 1-1,26-7 1,-10 2-1,-10 3 1,-8 3 4,-7 1 1,-2 1 0,-10 4-1,-2 1 1,-3 3 0,-4 4-1,1 2 1,-2 1-255,0 1 1,4 4 0,-2 3 278,4 3 0,3 1 0,-1 0 0,1-1 0,4 1 0,3 0 0</inkml:trace>
  <inkml:trace contextRef="#ctx0" brushRef="#br0" timeOffset="3">22590 2695 7569,'6'-7'-64,"1"0"0,3 2 0,2 3 1,-1 0-1,1 2 0,-1 0 0,0 0 1,1 0-1,-1 0 0,1 2 1,-1 0 246,1 2 0,3 4 0,1-3 0,2 0 0,1 0 0,0-3 0,1 0 0,3-2-112,3 0 0,0 0 0,-3-2 0,-1 0 0,-3-2 0,-4 2 1,-2-1-51,-2-1 1,-6 3 44,-5-3 1,-5 3-104,-6 1 0,4-1 0,3-4 0,3-6 1,1-3-1,0 0 23,0 2 0,1-5 1,2-2-1,1-2 1,0-2-1,-1 0 0,1-1 1,-1-1 16,-2-2 0,3-5 1,1 2-1,0-2 1,1 0-1,-1 3 1,2 1 7,-1 3 1,-2 4-1,4 4 1,0 0 0,4 3-1,2 3 1,2 2-1,2 3-2,2 1 0,2-3 1,1 4-1,0 2 1,-1 0-1,1 2 0,0 0 3,0 0 1,-1 5 0,-2 3-1,-2 2 1,-2 3 0,-3 2-1,-3 5 1,-4 6-19,-1 4 1,-2 3-1,-8 3 1,-5 1-1,-4 1 1,-1-2 0,-1 0-32,1-2 1,-4-1 0,5-1 0,3-3 0,2-1 0,1-4 0,1-4 0,0-4 84,2-4 1,1 0-1,6-2 1,1-2 0,6-5-1,6-1 84,8-2 0,3-5 0,7-3 0,4-2 0,1-2 0,2 1 1,-2-1-156,-2 1 0,1 5 0,-10 2 0,0 3 0,-4 2 0,-3 3 0,-2 5 23,-3 5 0,-7 8 0,-3 8 0</inkml:trace>
  <inkml:trace contextRef="#ctx0" brushRef="#br0" timeOffset="4">19495 3323 7569,'-6'-5'-65,"2"-2"0,3-3 0,1-2 0,0 1 0,1-1 0,2 1 0,1 0 0,-2-1 0,-1 1 0,-1-1 0,-1 2 213,-3 2 0,2 0 1,-6 3-1,-1-1 1,-1 0-1,-1 1 1,-1-1-1,1 1-15,-1 0 1,0-4 0,-2 1-1,-1-1 1,-1 0 0,1 2-1,0-2 1,0-1-59,-2-2 1,3 1-1,-4-1 1,1 2 0,-1 1-1,-2 2 1,-2-1-1,-1 0-71,0 1 0,-5 4 1,-2 0-1,-3 1 0,-3 2 1,0 0-1,-4 0-12,0 0 0,4 0 1,1 2-1,3 0 0,1 2 1,1-2-1,0 1 0,-2-1 119,-1 2 0,1 4 0,-2-4 0,-5 0 0,-5 1 0,0 2 1,1 2 35,1-1 0,0 2 0,-2-1 0,1 3 0,2 4 1,2-1-1,0 0-117,0 0 1,0 6 0,-3-2 0,4 2-1,4 2 1,2-1 0,4-2 0,3-1-14,3 1 0,6 2 1,-2 1-1,1 0 0,3-1 1,2 1-1,0 1 0,-1 3-2,-2 3 0,3 0 0,-4 0 1,4 2-1,0 1 0,0 2 0,-2 2-52,-2 1 0,0 2 0,2-4 1,-3 4-1,2-1 0,1 0 1,4-1-7,0 2 1,5-5 0,1 3-1,3-3 1,1-4 0,0 0 0,0-1-1,0 1 42,0-1 1,4-3-1,1 2 1,0 0-1,0-1 1,-1 0-1,-1-1 1,2 1-36,2 2 1,-3-1 0,2 2-1,0 0 1,1 1 0,0 0 0,1-3 2,0-1 0,-1-1 1,5-4-1,-1-1 0,0 0 1,1-2-1,-1-2 60,1-2 1,4 0-1,3-5 1,3 1-1,1 0 1,-2 2-1,-1 1 1,0-1-35,0-1 0,-2-3 0,1-1 0,0-1 0,0 1 0,-2 1 1,1 1-20,0 1 0,-3 0 0,4 2 0,0 1 0,0-1 0,0-1 0,2-1 0,-1-1-2,-1 0 0,3-3 0,-3 0 1,2 0-1,2 1 0,0 0 1,0-2 60,0-2 0,-1 4 0,1-3 0,0 0 1,0-1-1,0-1 0,0 0 0,-1 0 78,1 1 1,-1-4 0,-2 3 0,-1-3-1,1 0 1,1 2 0,-1 1-39,-1-2 0,-1 0 1,1-2-1,-3 0 1,0 0-1,0 0 1,2 0-1,2 0-76,2 0 0,1 0 0,-1 0 0,3 0 0,0 0 1,2 0-1,-2 0 21,-1 0 1,-1-2 0,0 0 0,0-2-1,-1 0 1,1 0 0,0 1 0,-1-1 106,-3-1 1,2 2 0,-2-3-1,3-1 1,1 2-1,1-1 1,1 0-108,2-3 0,1-1 1,-3-1-1,3 3 1,0 0-1,0-1 1,-3-1-1,-1-3 138,-1-2 1,0 2 0,-1-2 0,-2 1 0,-1 0 0,0-2 0,0-1 53,0 1 0,-4-5 1,3 2-1,-1-1 0,-2 0 1,0 1-1,2-2 1,-1 1-452,1 1 0,-1-1 0,-2 3 1,1 0-1,-1-2 0,-1-1 1,-2 3 42,1 0 0,-1-3 1,1 1-1,0-3 0,2-2 1,1-2-1,1-5 236,0-2 0,-3-1 0,3 0 0,0-1 1,-1 2-1,-1 2 0,-3 1 0,-2 1-91,-1 0 0,-6 4 0,2-2 1,-3 3-1,-1 0 0,0-2 1,0 0-1,-1 0 9,-3 2 1,-1-2 0,-4-2 0,2-2 0,-1-1 0,0-3 0,2-5 153,1-2 0,1-10 0,4-5 0,0-6 0,0 29 0,0 0 0,0-1 0,0-1 0,0 2 0,0 0-72,0-29 1,-2 4 0,-6 2 0,-7 4 0,-8 7-1,-9 9 1,-12 6 0,15 17 0,-3 2-720,-6 1 1,-3 3-1,-6 2 1,-3 2 680,-8 2 0,-2 2 0,-3 3 0,0 2 0,17 0 0,1 0 0,-1 0 0</inkml:trace>
  <inkml:trace contextRef="#ctx0" brushRef="#br0" timeOffset="5">17714 2741 7569,'0'-11'83,"0"3"0,0 0 0,0-1 0,0-1 0,0-1 0,0-1 1,-2 2-1,0 1 0,-2 2 0,0-1 0,1 1 0,-3 0 166,0 2 0,-2 1 1,-3 4-1,0 0 1,-1 0-1,1 0 0,-1 0-199,1 0 0,-2 0 1,-1 0-1,-1 0 1,0 2-1,0 0 1,-1 3-1,2 0-84,2 0 1,2 4 0,2-1 0,3 2 0,1 1 0,0 1 0,2-1 0,2 1-25,4-1 1,2 1-1,5 0 1,2 2 0,1 1-1,2-1 1,2-1 0,3 0 32,0 2 0,2-2 1,0 2-1,0-2 1,-1-2-1,0 0 1,-2 1 24,-1-1 0,-1 1 1,1-1-1,-4-1 1,-2-1-1,-1-1 0,-2 1 20,-3 1 0,2 1 0,-5 1 0,-1-1 0,-3 1 0,-4-1 0,-5 0 0,-5 1 25,-5-1 1,-3 1 0,-2-1 0,-2 0 0,-4 1 0,0-2 0,1-2 0,0-3-123,-1 0 1,6-4 0,0 3-1,5-3-896,3-1 973,5 0 0,6 0 0,5 0 0</inkml:trace>
  <inkml:trace contextRef="#ctx0" brushRef="#br0" timeOffset="6">17702 5471 7569,'-5'6'-204,"-1"-1"0,-2-1 1,2 1-1,0 0 1,1 1 1078,-1 1-617,3-5 1,3 2 0,1-8-1,3-3-144,3-4 1,3-1-1,3-2 1,1-3-1,3 1 1,0-2 0,4 0-1,0-3-29,2-5 1,5 2 0,1-4 0,2 0 0,-1-2 0,3-4 0,3-3-111,2-1 1,-1 0-1,-6 3 1,-2 2-1,1 2 1,-2 2-1,-1 1 1,-2 2-3,-5 2 1,0 5-1,-5 1 1,-1 3-1,-2 4 1,-3 3-1,-3 2-49,-1-1 1,0 5 0,-1-3-368,4 0 0,-2 3 0,2-1-110,0 1 0,-4 2 1,-4 0 552,-6 0 0,-9 5 0,-3 2 0</inkml:trace>
  <inkml:trace contextRef="#ctx0" brushRef="#br0" timeOffset="7">18273 4740 7569,'5'-18'-65,"3"3"0,2 2 1,2 2-1,-1-1 1,0 1-1,1-1 200,-1 1 0,2 1 1,1 1-1,1 2 1,-1 1-1,-1 1 1,-2 0-21,1 2 1,-1 2 0,1 1 0,-1 0-1,0 0-96,1 0 1,-6 1 0,-2 3 0,-3 5 0,-2 5 72,-3 5 0,-3 4 1,-9 4-1,-3 2 0,-2 1 1,-2 1-1,1-1 0,2 1-178,1-1 1,5-3-1,-1 2 1,3-2-1,5-5 1,3-3 0,4-2-1509,4-3 1594,2-1 0,11-2 0,0 0 0</inkml:trace>
  <inkml:trace contextRef="#ctx0" brushRef="#br0" timeOffset="8">17166 5825 7386,'0'-12'22,"0"1"0,0-1 0,0 1 1,0 0-1,1-1 0,1 1 1,3 1-1,2 1 0,2 2 1,1 2-1,1 1 0,1 1 1432,-1-1-1446,6 0 1,-5 4-1,5 1 1,-2 2 0,0 2-1,-2 1 1,-3 3-1,-4 3-53,-1 3 0,-1-1 0,-4 5 1,-1 1-1,-3 2 0,-3 0 0,-5 1-15,-3 0 1,-3 0-1,-5 0 1,2 0-1,0 0 1,2-2-1,-1-1 1,-1-2 107,-2-1 1,1 2 0,2-4 0,2-2 0,3-3 0,3-3 113,4 2 1,6 1-1,2 1 1,8-3-1,6-1 10,5-2 1,2-1 0,2-4-1,1 1 1,3 1 0,2 2 0,2-1-130,-1-2 1,-4-1-1,0 0 1,-2 0 0,-2 0-1,-3 1 1,-4 2 0,-2 1-2426,-2-2 2382,-4 0 0,-2-2 0,-5 0 0</inkml:trace>
  <inkml:trace contextRef="#ctx0" brushRef="#br0" timeOffset="9">17748 5676 7569,'-10'-11'37,"6"1"0,-7 3 1,2 7-1,2 8 0,2 6 1,2 5-1,-1 4 0,0 3 1,0 5-1,-1 2 164,-1 1 1,-1 4 0,-2 0 0,2-1 0,-2-1 0,-1-2-1,0-1 1,1-3-329,1-3 1,2-3 0,-3-2-1,1-3 1,1-4 0,-1-4-1,2-2-299,1-1 1,1-4 0,3 2 0,-1-1 425,2-2 0,8-2 0,10-1 0</inkml:trace>
  <inkml:trace contextRef="#ctx0" brushRef="#br0" timeOffset="10">17748 6064 7569,'10'-15'-14,"-1"-1"1,-3-1 0,1-1 0,-1 2 0,3-2 0,1 2 0,2-1 211,-1 3 0,0-2 1,1 1-1,-1 1 0,1 1 1,-1 3-1,0 2-100,1 4 1,-1 3 0,1 1 0,-1 0 0,1 0 0,-1 1-146,0 3 1,-4-1-1,-2 3 1,-1 0-1,-1 1 1,0 2 27,-2 1 1,-2 1-1,-3 2 1,-2 1 0,-2 1-1,1-1 1,-1-1 8,2-2 0,-3 1 0,4-1 1,0 0-1,0 1 0,2-1-13,2 1 0,1-5 0,0 1 0,1-1 1,3 1-1,3-2 94,4 0 1,-4-1-1,2-3 1,3 2-1,3-2 1,3 1-1,2 0-56,1 0 1,2 5 0,-1-4 0,-2 0-1,-1 1 1,0 1 0,-1 2 0,-3-1-35,-2 2 0,-2 1 0,-1 2 1,-1-1-1,-2 1 0,-2 0 0,-4 2 27,-4 1 1,-8 6 0,-8-2 0,-4 1 0,-3 0 0,-6-2 0,-4 0 0,-2-2-4,1 1 0,-2-2 1,1-5-1,2-1 1,5-3-1,4 0 1,4-4-887,4-1 881,8-1 0,1 0 0,3 0 0</inkml:trace>
  <inkml:trace contextRef="#ctx0" brushRef="#br0" timeOffset="11">21939 3323 7569,'-5'-11'62,"4"0"1,-3-1-1,3 1 1,1-1-1,0 1 1,0 0-1,0-1 1,0 1-1,0-1 1,0 1-1,0-1 1,-1 1-1,-3 0 110,-4-1 0,2 1 0,-2-1 0,0 1 0,-1-1 1,0 1-1,1 0 0,-1-1-95,-1 1 1,-1 3-1,-1 1 1,1-1-1,-1 0 1,1 1-1,-2-1-37,-2 2 0,1-4 0,-4 3 0,1 0 0,-1-1 0,-2 0 1,-2 1-1,-1 0-55,0 2 1,0-3-1,1 1 1,-1 1 0,0 1-1,0 1 1,0-1 0,0 0-17,1 0 1,-1 0 0,-1 2 0,-2-2 0,-2 0 0,0 0 0,-1 2 16,0 2 0,2 1 0,-2 0 1,0 0-1,0 0 0,-2 0 0,1 0 15,-1 0 0,1 0 1,-3 0-1,1 0 0,2 0 1,-2 1-1,-1 2 1,-1 1 2,0-2 0,-1 3 0,0 0 0,-2 2 0,-1 0 0,1 0 0,2-2 0,0 0 22,1 2 1,0 0 0,0-1 0,1 0 0,1 1 0,1 2 0,0 1-5,-2 1 1,0 1 0,2-1-1,3 1 1,2-1 0,-1 2 0,0 1-12,-1 1-8,4 0 1,-4-2 0,4 1 0,-1 2 0,-2 1 0,1 0 0,-2 1 31,-3 3 1,-2-1 0,-1 0 0,1-1-1,1 1 1,2 2 0,-2 1 0,2 0 25,3 0 0,-2-1 0,8 0 1,1-2-1,0-1 0,1 2 1,1 0-4,2 2 0,-3 0 0,2 0 1,1 0-1,-2 1 0,0 1 1,-1 3 1,1 1 1,-3-2-1,2 2 1,-3 0 0,-1 0-1,2 2 1,2-1 0,2-1 15,1-1 0,4 4 0,-1-1 0,6 0 0,0 1 0,2-2 0,0 1 0,3-1-25,1 1 1,1-1 0,0 5 0,0-2 0,-2-2 0,0 0 0,-3 2-20,-2 4 1,5-3 0,-3 1 0,1-3 0,0 0 0,2 1 0,0 1-22,2 0 1,2-1 0,1-1-1,6-2 1,5 2 0,5 0 0,3 0-1,2-3-44,3-1 1,2 0 0,4-3-1,-2 2 1,-1-2 0,-1 0-1,0 1 1,1 2-2,0 1 1,-1-4 0,-4 2 0,3-3-1,0-1 1,1 0 0,0 0 9,3-1 0,2-3 0,4-1 0,3-1 0,1-2 0,0 0 0,1 0-257,1-1 228,2-6 0,-4 2 0,-1-2 1,-2 1-1,-2 0 0,-2-3 1,0 0 62,-1 1 1,-1-1-1,-2 3 1,0-3-1,-1-1 1,1-2-1,-1-1 1,1 1 119,-2 1 0,4-1 1,-3-3-1,5 0 0,1-1 1,4-1-1,0-2-136,4 1 0,-5-3 0,0 0 1,1-2-1,1 0 0,4-1 1,1-1-1,-2-1-6,-2-1 1,2 1 0,-3-2-1,1-2 1,0-4 0,1-1-1,1-2 40,2-1 0,0-1 0,-1-7 1,1 0-1,0-2 0,-1-2 0,1-5 1,0 1-61,-1 0 0,-3-5 1,-1 4-1,-2-2 1,-2 0-1,-3-1 1,-2-1-1,-4-2 26,-4 0 1,0-1 0,-7-2 0,-1-5 0,1-1-1,-3-3 1,-2 0-62,0-3 1,-5 28 0,1-1-1,0-2 1,0 0 0,1 0-1,-1 1 1,0 0 0,0 1-1,0 1 1,-2 0 0,7-30-79,-2 0 0,-7 31 0,-1 0 0,1-29 1,-4 1-1,-4 3 0,-4 2 0,-3 2 1,-3 0 109,-1 1 0,-6 1 0,2 7 0,-4 2 0,-3 4 0,-3 2 0,-3 3 0,-2 3-723,-6 3 1,1 8 757,-3 4 0,0 2 0,-4 2 0</inkml:trace>
  <inkml:trace contextRef="#ctx0" brushRef="#br0" timeOffset="12">22408 3198 7569,'-5'-28'87,"3"5"0,-1 0 1,1 7-1,2 3 1,2 3-1,0 4 0,2 7 1,-2 9-1,0 8 1631,-2 3-1642,0 2 0,0 5 0,0 3 0,0 2 1,0 1-1,1-1 0,3-1 0,3-2-29,4 2 1,1-1 0,2 0 0,3-4 0,-1-3-1,1-2 1,-3 0 0,-2-3-115,0-4 1,-1-2 0,1-2-1,-2 1 1,-1-1 0,-2 1-557,2-1 1,-4-3 0,-1-1 622,-3 2 0,-11-4 0,-3 0 0</inkml:trace>
  <inkml:trace contextRef="#ctx0" brushRef="#br0" timeOffset="13">22842 3323 7569,'0'-27'73,"0"-1"1,1-2-1,2 8 1,0 5-1,0 4 171,-2 2 0,-2 6 0,-3 5 0,-5 8 0,-5 5 0,-5 8 1,-2 4-85,-2 6 0,1 5 1,2 3-1,2-1 0,0 0 1,2 1-1,-2 0-340,0 1 0,3 2 0,-3-6 1,3-1-1,4-5 0,2-1 0,1-1 180,2 0 0,-9-1 0,2-4 0</inkml:trace>
  <inkml:trace contextRef="#ctx0" brushRef="#br0" timeOffset="14">21688 5299 7569,'1'-6'-664,"3"2"1,3 2 1128,-1-2 0,0 3-205,-2-3 1,-1 2-1,3 4 1,0 0-1,1 3 1,2 2-128,1 2 0,1-3 1,2 2-1,2 2 0,3 2 1,1 4-1,0-1-97,1 1 0,2 1 1,1 3-1,-2-1 0,0 1 1,-2 1-1,0-1 0,0-1 18,0 1 0,-4-2 0,3 0 0,-1-2 0,0 0 0,-1-1 1,0 0-1,-1-1 15,0-1 1,0-6 0,-3 1 0,-1 1 0,2 0 0,1 0-146,1-2 0,0-3 1,-3 2-1,-1 1-567,1-1 0,-7-3 0,-7 0 643,-8-1 0,-6-12 0,-7-3 0</inkml:trace>
  <inkml:trace contextRef="#ctx0" brushRef="#br0" timeOffset="15">21962 5334 7569,'5'-12'-49,"-3"-3"0,3 0 0,0 1 0,1 1 0,1 2 1,-4-1 259,-1 1 0,-2-1 0,-2 2 0,-1 3 0,-6 3 1,-5 2-1,-5 2-103,-3 0 1,-2 2 0,-1 0 0,-3 3 0,-2 2-1,0 0 1,1 1 0,1 0-48,0 0 0,4-1 0,-3-1 0,3 0 0,3 0 0,0 0 1,3-1-33,2 0 1,-3 3 0,4-3 0,1 1 0,1 3 0,2 2 57,-1 5-82,6-9 0,-3 12 0,5-7 1,2 0-1,2 2 0,5 0 1,6 2 62,7-3 0,5 4 0,2-2 0,2-1 0,-1-1 0,1-3 1,0-1-1,-2-3-195,-1-1 1,-2 3-1,-3-3 1,-3 0-1,-2 1 1,-1 1 126,-3 2 0,-1 1 0,2 1 0</inkml:trace>
  <inkml:trace contextRef="#ctx0" brushRef="#br0" timeOffset="16">22659 5516 7569,'-11'-11'255,"0"-1"1,3 2 0,1 1 0,2 4 0,3 4 0,2 7 0,2 7 0,2 6 6,-2 3 0,0 4 0,-2 1 0,0 0 0,0 1 0,0 1 0,0 1 0,0-1-257,0-1 0,1-1 0,2-4 0,0-2 1,0 0-1,-2-4 0,0 0-477,3-3 0,-3-1 0,3-2 1,-1-1-1,-1-1-1796,2-1 2268,0-6 0,1 3 0,1-5 0</inkml:trace>
  <inkml:trace contextRef="#ctx0" brushRef="#br0" timeOffset="17">22922 5596 7569,'0'-23'-167,"0"6"1,1 3 0,1 4 408,2 2 0,0 10 0,-4 4 0,-1 6 0,-3 7 0,-4 4 0,-2 4 1079,-1 3-1241,-6 3 1,5 1 0,-4 1 0,4-1 0,0 0 0,0 0 0,-2 1-96,-2-1 1,0 0 0,2 1 0,-1-2 0,0-2 0,-1-2 0,2-1-1,3-4-244,2-3 0,1-5 1,-3-4-1,1-1 0,2 1 1,3-2-1,1-1-723,1-2 0,-3 0 982,3 0 0,1 3 0,-3-3 0</inkml:trace>
  <inkml:trace contextRef="#ctx0" brushRef="#br0" timeOffset="18">22842 6030 7569,'-7'-7'70,"4"-1"1,3-1 0,3-1 0,5-1 0,1-1 0,0 2 0,-2 1 0,2 1 0,1 1 150,2 1 0,-1-1 0,1 5 0,-1-2 1,1 1-1,-1 2 0,0 1-274,1 0 1,-1 0 0,1 0-1,-1 0 1,0 0 0,0 1-1,-3 2 1,-1 2-11,-2 1 1,-1-2 0,-4 5 0,0 2-1,0 5 1,-3 0 0,-3 2 0,-7 0 79,-3 2 1,-2 5 0,-2 2 0,1-2 0,0-1 0,-1-1 0,1 0-65,-1 0 0,4-4 1,0-1-1,4-2 1,0-2-1,1-1 0,1-2 106,2 1 24,3-6 0,1 4 8,0-2 0,6-3 1,5-1-1,5-3 1,2-1-1,2 0 1,2 0-1,2 0 15,2 0 0,1 0 0,0 0 0,-1 0 0,1 0 0,0 0 0,0-1-12,0-3 1,-4 3 0,-1-4 0,-2 1 0,-2 0-605,-1 1 0,-8 2 510,-5 1 0,-10-5 0,-8-1 0</inkml:trace>
  <inkml:trace contextRef="#ctx0" brushRef="#br0" timeOffset="19">19804 6064 7569,'1'-6'-19,"3"2"0,2 4 0,2 3 0,-2 2 0,-1 1 0,-2 4 0,-2 3 0,0 4 0,2 0 1,1 2-1,-2 2 0,1 0 0,-1 3 94,2 1 0,1-1 1,-1-2-1,2 1 1,2 0-1,0 0 0,-1 0 1,1 0-43,-1 0 0,-3-4 1,3-2-1,-1 1 0,-1-1 1,0-1-1,-2-1 0,-2 1 1,-1-1-1,0-1-278,0-2 1,-5 0 0,-2-1 0,1 1 244,2-1 0,3-5 0,1 0 0</inkml:trace>
  <inkml:trace contextRef="#ctx0" brushRef="#br0" timeOffset="20">20238 6179 7569,'4'-8'-38,"1"2"1,0 2-1,0 5 1,-3 7-1,1 4 1,-1 5 133,2 1 0,0-3 0,-4 4 0,0 0 0,0 0 0,0 0 0,0 1 0,0 2-58,0 1 0,-5 1 0,-3 1 0,-2 2 0,-2-2 0,-2 1 0,-2-1 0,2 1-65,2-5 1,-2 2 0,1-4 0,3 3 0,0-1-1,1-2 1,0-4 0,3-2-268,1-2 1,1 1-1,2-1-403,-1 1 697,1-6 0,-3-1 0,5-5 0</inkml:trace>
  <inkml:trace contextRef="#ctx0" brushRef="#br0" timeOffset="21">20421 6373 7569,'5'-12'35,"-3"1"0,6 1 94,1 2 0,-6 8 0,-3 9 0,-6 5 0,-4 5 0,-1 3 0,-2 1 0,-1-1-39,-1 1 1,-1 0 0,6 0 0,1-2 0,3 0 0,0-2 0,1 0-142,0-1 0,1 2 0,4-5 1,0-1-1,0-1 0,0-2 36,0 1 1,1-5 0,3 0 0,3-2 0,5-3 0,3-2 0,3-2-1,1-2 21,0 1 1,0-2 0,4 0 0,0 0-1,-2 0 1,-2 2 0,-4 2-610,-2 1 1,-1 0 602,-1 0 0,-10 0 0,-2 0 0</inkml:trace>
  <inkml:trace contextRef="#ctx0" brushRef="#br0" timeOffset="22">20603 6510 7569,'0'-17'111,"0"5"0,0-1 0,0 8-35,0 9 1,0 5 0,0 2 0,0 0 0,0 2 0,0 1 0,0 3 0,0 0-39,0 4 0,0-4 0,0 2 0,0 1 0,0-1 0,0-2 1,0 1 18,0 0 1,0-4-1,0 1 1,0-2-1,2-3 1,0-1-1,2-2 52,-2 2 1,3 1-1,1 1 1,-1-3 0,1-1-113,0-2 1,-2 2 0,2-1 0,1-1-387,-1 0 0,-6-1 389,-4-4 0,-7 0 0,-12 0 0</inkml:trace>
  <inkml:trace contextRef="#ctx0" brushRef="#br0" timeOffset="23">2947 9594 7569,'-2'-23'0,"-1"0"0,-3 5 74,-1 3 1,2 2 0,3 2 0,-1-1 0,-4 1 0,0 1 0,0 1 0,1 3 0,0 0 0,-2 5 0,2 5 0,3 7 0,4 8 124,3 7 1,5 7-1,-1 6 1,2 2 0,1 2-1,1 3 1,-2 2 0,-1 3-1,-3-1-200,-1 1 0,0 2 1,-2-3-1,2-2 0,1-1 1,2-1-1,-1-1 1,1 0-44,1-3 0,1-3 0,2-6 1,-1-1-1,0-4 0,0-3 0,-3-5-13,0-2-40,0 2 1,-1-7 0,0 2-1,-2-2-287,-3-2 1,-1-3 0,-1-3 0,0-4-1359,0-6 1742,0-4 0,0-7 0,0-2 0</inkml:trace>
  <inkml:trace contextRef="#ctx0" brushRef="#br0" timeOffset="24">2855 9594 7569,'-18'-23'-13,"3"1"0,4 3 0,3 4 0,4 1 0,3 0 0,1-1 1,1 1 194,3 1 1,1-2 0,5 0 0,1-1 0,1 1 0,2 0 0,3 1 0,0 1-1,3 2 25,-1-1 1,3 5 0,6 0-1,3 2 1,3 3 0,3 1 0,1 2-165,1 3 1,-3 7 0,2 7-1,-4 1 1,-3 1 0,-4 3-1,0 4 1,-1 1-124,-5 0 1,-3-1 0,-7-1 0,1 2 0,-2 0 0,-3 0-1,-5-2 22,-9 2 0,-3-4 0,-13 4 0,-5-1 0,-5-1 0,-5 1 0,-3-2 1,-5 0 61,-4-4 1,3-2-1,-1 0 1,5-4-1,6-3 1,7-5 0,7-3-279,6-2 0,10-8 0,4-2 0,7-5 274,8-2 0,9-6 0,8 4 0</inkml:trace>
  <inkml:trace contextRef="#ctx0" brushRef="#br0" timeOffset="25">4191 9091 7569,'-1'-11'33,"-3"-1"0,-3 2 0,-3 2 1,-2 3-1,1 2 0,-1-1 1,1 1-1,0 2 230,-1 1 1,6 1-1,2 3 1,1 4 0,0 4-1,-4 7 1,-2 8-157,-2 5 1,1 8 0,-9 5 0,-2 5 0,0 6 0,10-25 0,-1-1 0,0 2 0,0 0 0,-1 0 0,1 0-50,-2 1 1,1 0 0,1-1 0,2 0 0,2-1 0,1 1 0,-4 32 0,3-2 0,4 1 0,3-2-8,1-2 0,6 0 0,4-5 0,6 0 1,1-1-1,3-3 0,-1-4 0,0-3 65,1-1 0,5-6 0,2 3 0,-2-5 1,-1-3-1,-1-1 0,0-2 18,0-3 0,1-5 0,1-2 1,2-1-1,-2-3 0,1-2 1,-1-2-1,1-2-2,-5-4 0,1-2 0,-7 1 0,-1 1 1,-1-2-642,-2-1 1,-5-2 0,-2-3 508,-3-3 0,-11-3 0,-2-2 0</inkml:trace>
  <inkml:trace contextRef="#ctx0" brushRef="#br0" timeOffset="26">5025 9502 7569,'0'-11'12,"-1"1"0,-2 1 0,-2 2 0,-1 1 1,-3 0-1,0-3 0,0 0 0,3 0 277,1 1 1,-4 1-1,1-3 1,-2 2 0,-1 4-1,-2 3 1,-2 1-207,-4 0 1,-3 0 0,-1 0-1,-1 1 1,-1 3 0,-4 5 0,-2 4-1,-2 3-80,2 2 0,0 0 1,1 2-1,3-2 1,4-2-1,4-1 1,4 1-1,4-1-23,3-1 0,3-5 0,5-2 0,0 2 0,0 1 0,1 1 20,3-4 1,2 3-1,6-2 1,-1 1-1,2 0 1,1-2-1,2 2 1,2 1 67,2 2 0,3-1 1,4 1-1,3-2 1,3-1-1,3-2 0,1 2 13,1 1 1,5 2-1,-3-1 1,1-1-1,-3-1 1,-4-1 0,-2 1-1,-3 2-58,-1 4 1,-5-2-1,-5 2 1,-3-1 0,-4 0-1,-3 1 1,-3 1-50,-2 0 1,-2 1-1,-1 3 1,-3-1 0,-3 1-1,-7 2 1,-3 1-1,-6-2-29,-3-2 0,0 3 1,-5-4-1,0 1 0,-2-2 1,-3 1-1,-1-1 0,-1-1 33,-1-2 1,4-2 0,-2-4-1,6-1 1,2-2 0,3-3-1,2 0 11,4-2 0,2-4 0,7-1 0,1-2 0,3-1 0,2-3-600,5 0 1,4 1-1,7 2 611,-1 4 0,6-2 0,1 0 0</inkml:trace>
  <inkml:trace contextRef="#ctx0" brushRef="#br0" timeOffset="27">5448 9262 7569,'-4'-17'153,"-1"1"1,0 4-1,0 0 1,2 1-1,2-1 1,1 3-1,0 6 1,0 8 210,0 7 1,0 6-1,0 5 1,0 1 0,1 3-1,2 3 1,1 5 0,-1 3-248,2 3 1,-2 1-1,3 3 1,1 3 0,-2 1-1,0 4 1,-3-1 0,0 2-166,-2 2 1,3 2-1,1 2 1,-1 2-1,-2 0 1,-1-1 0,0-5 43,0-5 0,0-5 0,1-3 0,2-3 0,1-2 0,-2-5 1,-1-5-1,1-4 153,2-1 1,-3-1-1,3-3 1,-2-4-1,1-2 192,0-2 0,1-3-923,-4-1 1,0-5-1,0-2 582,0-7 0,0-3 0,0-1 0</inkml:trace>
  <inkml:trace contextRef="#ctx0" brushRef="#br0" timeOffset="28">5847 9525 7569,'-5'-11'241,"0"3"0,-2 0 1,3-1-1,3-1 0,1-1 147,0-1 1,0 11-1,0 5 1,0 6-1,0 5 1,0 6 0,-2 4-1,0 6-220,-2 2 0,0 2 0,4 2 0,0 1 0,0 0 1,0 0-1,0 1 0,1 1-168,3-1 1,-1 0-1,3-3 1,1-1 0,-1-3-1,3-3 1,0-3-88,-2-2 1,2-5 0,-5-1 0,0-2 0,0-2 0,-1-1-480,0-2 0,-2-3-1071,-1-1 0,0-5 1637,0-2 0,0-10 0,0-8 0</inkml:trace>
  <inkml:trace contextRef="#ctx0" brushRef="#br0" timeOffset="29">5825 9879 7569,'-11'-11'332,"3"0"0,1 3-146,2 0 0,3 5 1,5 0-1,5 1 1,3 2-1,3 0 1,2 0-36,-2 0 0,3 0 1,2 2-1,3 0 0,1 2 1,0-1-1,1-2 0,1-1-170,2 0 1,3-1 0,-2-2-1,0-2 1,0 0 0,-3 0-1,0 1 1,-3 0-306,1 0 0,-5-1 0,-3 3 0,-2-2-747,-2 1 0,-6 2 1071,-5 1 0,-5 5 0,-6 2 0</inkml:trace>
  <inkml:trace contextRef="#ctx0" brushRef="#br0" timeOffset="30">5905 9536 7569,'-5'-16'45,"3"3"0,0-2 0,4 4 1,5 2-1,0 2 0,1 1 239,1 0 1,2 3-1,4-1 1,3 2 0,1-1-1,0-1 1,1 2 0,2 1-1,1 1-110,0 0 1,0 0-1,-1 0 1,3 0-1,0 0 1,2 0 0,-2 0-428,-1 0 0,-1-2 0,-2 0 0,0-2 0,-3 1 0,-2 2 253,-2 1 0,-6-5 0,-3-1 0</inkml:trace>
  <inkml:trace contextRef="#ctx0" brushRef="#br0" timeOffset="31">6476 9045 7569,'-11'-16'227,"5"3"0,-5-2 0,7 5 0,6 6 0,6 9 0,3 8 0,5 6 0,1 4 0,3 3 110,-1 5 1,0-2-1,3 3 1,1 2-1,0 3 1,0 1-1,0 1 1,0 3-227,-1 2 1,1 2 0,-1 0 0,-3 1 0,-4 1-1,-2 3 1,-3-1 0,-1 2-196,-2 0 1,-4-3 0,1 0 0,-3-2 0,-1-1 0,0-2 0,0-2-11,0-4 0,-1 2 0,-3-2 0,-2-2 1,-2-1-1,0-4 0,0-1 0,-3-3 130,0-1 0,-4 2 0,0-2 0,1-1 0,0-4 0,0-3 0,-2 0-29,2-1 1,2-3-1,0 2-763,1-4 0,3-5-1862,1-4 2618,4-1 0,3-7 0,7-2 0</inkml:trace>
  <inkml:trace contextRef="#ctx0" brushRef="#br0" timeOffset="32">7675 9719 7569,'-12'-4'0,"1"1"0,3-3 140,1 3 0,5 1 1,2-1-1,8 0 0,5 1 1,3-2-1,2 0 1,2 0-1,2 0 0,1 2 1,0-1-1,1 1 0,1-2 1,2 0 39,-2-1 1,4 2 0,2-3 0,2 0-1,1 1 1,-1-2 0,-1 2 0,-2-1-1,1 1-622,-2 0 1,-1-3-1,-7 4 1,-2 2-1,-3 1-1382,-4 1 1824,-5 5 0,-12 1 0,-8 5 0</inkml:trace>
  <inkml:trace contextRef="#ctx0" brushRef="#br0" timeOffset="33">7778 9959 7652,'-5'0'95,"5"0"1,7 0 0,6 0 0,3 0 0,2 0 0,2-1 209,2-3 1,6 3 0,4-4 0,3 1 0,4-1-1,1 0 1,-1 0 0,-2 1-330,-2-1 0,-4 3 0,-3-1 0,-3 1 1,-4 2-1,-4 0 24,-3 0 0,-1 5 0,-2 2 0</inkml:trace>
  <inkml:trace contextRef="#ctx0" brushRef="#br0" timeOffset="34">9571 8451 7569,'0'-11'171,"-2"1"1,0 1 0,-2 1 0,2 2 0,0 3-1,2 7 1,0 5 1541,0 3-1650,0 4 0,0 3 1,0 7-1,2 1 1,0 3-1,3 1 0,0 2 1,2 2-102,-1-1 1,-2 1 0,2 2-1,-1 3 1,-2 0 0,-2 2-1,-1 0 1,0-2-17,0 0 1,0-2 0,0-5-1,0-1 1,0-3 0,0-1 0,1-4 67,3-4 1,-3 0 0,4-4-1,0-2 1,2-2-493,-1 0 0,-2-6 0,-8-2 478,-3-3 0,-4-11 0,0-3 0</inkml:trace>
  <inkml:trace contextRef="#ctx0" brushRef="#br0" timeOffset="35">9456 8543 7569,'0'-32'-20,"0"4"0,0 7 1,0 3-1,2 4 0,0 1 176,2 2 1,4 2 0,-3 0 0,2-1 0,6 1 0,5-1 0,3 0 0,2-2 0,1 2 21,3 2 1,2 0 0,5 3 0,1-1 0,-1 1-1,2 3 1,0 1-153,2 1 0,-3 5 1,-6 2-1,-1 3 1,-3 2-1,-2 0 1,-4 4-1,-5 3-27,-5 2 1,-4-2 0,-5 0 0,0 2 0,-3 2 0,-4 2 0,-8 3 0,-7 0-62,-5 0 0,-2 2 1,-5-2-1,0 0 0,-2 0 1,-1-3-1,-1-1-219,1-1 0,7-1 1,5-3-1,4-4 0,7-2-834,5-2 858,4-4 257,10-2 0,7-5 0,6 0 0</inkml:trace>
  <inkml:trace contextRef="#ctx0" brushRef="#br0" timeOffset="36">10416 8303 7569,'-7'-23'143,"-1"5"1,3 3 0,-2 4 0,-2 3 0,-1 4 142,-1 3 0,-1 6 0,1 4 0,-2 6 1,-1 7-1,-2 6 0,-2 5 0,-2 7 1,-2 7-123,-1 7 0,0 1 0,2 2 0,1 1 1,2 0-1,1 2 0,3 1-236,2-2 1,5 0 0,5-5 0,6-3-1,6-7 1,5-3 0,4-6 0,3-3 23,-1-5 0,7-3 0,-8-3 0,1 0 1,-1-3-1,-2-2 0,-3-2 140,-2-1 0,-2-2 1,0 1-1,1-2 0,-1-3-1840,1-3 1748,-6-3 0,-1-1 0</inkml:trace>
  <inkml:trace contextRef="#ctx0" brushRef="#br0" timeOffset="37">11021 8531 7569,'-11'-22'56,"4"4"1,4 3 0,1 2-1,2 1 1,-1 1 0,-3 0-1,-3 0 1,-4 4 0,0 3-1,-2 3 1,-1 1 0,-2 1-1,-2 2 1,-2 3 2073,-2 4-2055,-1-1 1,1 7 0,-1-4 0,0-1 0,0 1-1,1-1 1,3 1 0,4-1-38,3 0 0,0 1 0,1-1 0,-1 1 0,2-1 0,2 0 1,5 2-64,1 2 1,7-2 0,3 2-1,2-1 1,3 0 0,1 1-1,2 1 46,2 0 0,2-3 0,7 3 1,2 0-1,2-1 0,-1 0 0,3 0 1,1 1-32,1-3 1,0 5 0,-9 0-1,-4 1 1,-4 0 0,-4 0-1,-5 0-56,-3 0 1,-2 0-1,-5 3 1,-3-2-1,-3-1 1,-5 0-1,-3 0 1,-3-1-43,0-2 1,-3 0-1,2-5 1,-3 1-1,-1-1 1,1-1-1,-1-1-261,0-1 1,4-6 0,1 3 0,2-1 0,2 0-1642,1-2 2010,12 0 0,2-7 0,10-2 0</inkml:trace>
  <inkml:trace contextRef="#ctx0" brushRef="#br0" timeOffset="38">11192 9217 7114,'0'-12'115,"0"1"0,0-1 1,2 1-1,0 0 1,2-2-1,-1-1 136,-2-1 1,0-6 0,2 2 0,0-2 0,0-3 0,-2-2 0,-1-2 0,0-2-213,0-6 0,0 2 0,0-4 0,0 4 1,2 2-1,0 3 0,3 0 0,0 2 47,0 3 0,0 0 0,-2 9 0,2 2 0,0 3 0,1 3 0,1 1-26,2 0 0,2 3 0,4-1 0,4 3 0,3 1 0,1 1 0,1 2-195,3 1 80,-3 5 0,7-3 0,-3 5 1,0 2-1,0 1 0,-4 2 0,-3 2 22,-6 3 1,-3 4 0,-1 3-1,-4 1 1,-3 1 0,-3 2-1,-1 0 1,0 1 143,0-1 1,0-2 0,0 2 0,0-3 0,0-1 0,0-1-1,0-1-93,0 1 1,0-4 0,0-6 0,0 0 0,0-3 0,0-1 0,0-2-774,0 0 0,0-3 755,0 0 0,0-6 0,0 3 0</inkml:trace>
  <inkml:trace contextRef="#ctx0" brushRef="#br0" timeOffset="39">11923 8554 7569,'-7'-18'226,"0"3"0,2 3 1,3 3-1,2 5 0,4 9 1,2 8-1,2 6 1688,-1 2-1837,-4 2 0,6 9 0,-6 2 0,1 2 0,0 0 0,0 1 0,-2 3 0,0 0-111,-2 3 0,0-3 1,0-4-1,0-3 1,0-3-1,1-2 0,1-4 1,2-3-448,-1-2 1,-2-5 0,-1 1-1,0-2-734,0-1 701,0-6 0,0-2 514,0-8 0,-5-2 0,-1-6 0</inkml:trace>
  <inkml:trace contextRef="#ctx0" brushRef="#br0" timeOffset="40">11889 8954 7569,'-6'-11'110,"2"3"0,8 2 0,3-1 1,4 2-1,0-1 0,2-1 1,2 0-1,4-1 76,2 1 1,4 3-1,0-3 1,3 1-1,0 1 1,0 0-1,-3 2 1,-1 2-430,-1 1 1,-4-4 0,-1 1 0,-2 0-1,-2 2 243,-1 1 0,-7-5 0,-1-2 0</inkml:trace>
  <inkml:trace contextRef="#ctx0" brushRef="#br0" timeOffset="41">11809 8543 7569,'0'-23'83,"7"1"0,4 3 1,8 5-1,6 4 1,6 3-1,1-1 0,-1 2 1,-2 1-1,1 1-52,-1 0 0,0 0 0,3 4 0,-3 1 0,-1 2 1,-3 2-1,-2 1 0,-3 2-31,-1-2 0,-5 5 0,3-5 0</inkml:trace>
  <inkml:trace contextRef="#ctx0" brushRef="#br0" timeOffset="42">12357 8234 7569,'-5'-16'153,"4"3"1,-2-1 0,7 4 0,6 4 0,4 1 0,0 2 0,0 2 287,2 1 0,-2 1 1,5 4-1,1 7 1,1 7-1,4 6 1,0 6-1,2 3-119,-2 4 1,-1 0-1,-2 6 1,-2 3-1,-2 0 1,-3 0 0,-4-1-377,-2 0 1,-6 3 0,1-1 0,-3-2 0,-1-3 0,0 0 0,-1 0 0,-3-1-451,-4-4 0,-3-2 0,-3-3 0,-3-1 0,0-3 0,-4-1 504,0-3 0,-2-1 0,0-1 0</inkml:trace>
  <inkml:trace contextRef="#ctx0" brushRef="#br0" timeOffset="43">9399 9788 7569,'0'-12'183,"0"5"1,2 0 0,1 3 0,6 4 0,5 3 0,7 0 0,4-2 0,7-1 2541,4 0-2684,15 0 0,5 0 1,-23 0-1,1 0 1,2 0-1,1 0 0,1-1 1,1 1-1,4-2 1,0 0-1,3-1 0,1-1 1,2 1-1,1-1-16,1 0 1,0 0 0,2 1-1,0 0 1,0-1 0,1 0-1,0 2 1,0 0 0,0 2-1,1-1 1,0 1 0,0 0-1,-1 0 1,0 0 0,-2 0-1,0 0-42,-2 0 0,-1 0 0,1 2 0,-1 0 0,0 0 0,0 1 0,2 0 0,0-1 0,2 1 0,-1-1 0,-2 0 0,1 0 0,-2 0 0,0 0 82,-1-1 0,-1 2 1,-4 0-1,0 1 1,2-2-1,0 0 1,-1 0-1,-1 0 1,-3 0-1,0 0 1,-3 0-1,0-1 1,-2 1-1,-1-1 1,0 0-1,-1-1-89,1 0 1,-1 0-1,31 0 1,-3 0 0,-4 0-1,-2 0 1,-5 0 0,-3 0-1,-6 0 45,-4 0 1,-8 0 0,-3-1 0,-3-2 0,-4 0 0,-3 0-416,-4 2 0,-7-3 0,-6 0 0,-12 2 394,-12 0 0,-2 2 0,-11 0 0,0 0 0,3 0 0,2 0 0</inkml:trace>
  <inkml:trace contextRef="#ctx0" brushRef="#br0" timeOffset="44">10073 10313 7569,'-19'-18'183,"1"4"1,2 5-1,3 7 1,4 4-1,6 6 1,1 3-1,2 5 1,0 3 0,2 4-1,1 3 1,5 6-1,2 3 1,2 5 82,-1 0 0,4-2 0,0 4 0,-2 0 0,-3 0 1,-2 0-1,1 1 0,0 0-352,-2-1 1,0-2 0,-5-8 0,2-1 0,-2-6 0,0-3 0,-2-4 0,0-2-781,0-2 1,0-5-268,0-1 1,0-11 1132,0-1 0,5-10 0,1-3 0</inkml:trace>
  <inkml:trace contextRef="#ctx0" brushRef="#br0" timeOffset="45">9948 10439 7569,'0'-35'27,"0"4"1,1 4 0,3 7-1,5 3 1,4 2 0,7 1-1,1 1 207,2 2 1,1 0 0,3-1-1,4 1 1,5 1 0,2 1-1,-2 2 1,-3 2-124,-3 3 1,-5 2 0,1 2-1,-5 3 1,-3 2 0,-1 2-1,-3 2 1,-3 3-113,-3 1 1,0 4 0,-5-2-1,-4 0 1,-8 4 0,-8 0 0,-8 2-1,-7 1-146,-7 3 0,-9-3 0,-4 3 0,0-3 0,3-3 1,6-2-1,8-3-721,7-4 0,8 0 868,12-1 0,18-10 0,9-2 0</inkml:trace>
  <inkml:trace contextRef="#ctx0" brushRef="#br0" timeOffset="46">10827 10130 7569,'-11'-17'72,"-1"3"0,1 5 0,-1 5 0,1 3 291,-1 1 0,0 1 0,-2 4 1,-3 6-1,1 8 0,-2 7 1,2 4-1,-2 5-154,0 3 1,4 6 0,0 7 0,4 0 0,4 1 0,1 0-1,2 2-252,2 2 0,6-4 1,2-2-1,5-5 1,2-3-1,2-4 1,1-4-1,1-3-221,-1-5 0,-1-1 1,1-4-1,0-3 0,-3-5 1,-2-4-1,0-2 0,-1 1-944,1-1 1,-1-4 1207,1 1 0,-6-3 0,-1-1 0</inkml:trace>
  <inkml:trace contextRef="#ctx0" brushRef="#br0" timeOffset="47">11135 10404 7569,'-11'-21'13,"1"2"0,1 5 0,1 5 284,-1 5 0,1 4 1,-1 4-1,2 5 1,2 5-1,3 6 1,0 7-15,2 7 1,2 0 0,0 6 0,3-2 0,2 1-1,2 0 1,1 1-141,1-3-295,-5-7 1,5-1 0,-5-3 0,2 0 0,-2-2 0,-1-2 0,-3-4-264,0-2 1,-2 1 0,-2-5 0,0 1 0,-3-4 0,0-2 0,-2-1-1494,1-1 1908,-1-2 0,-5-13 0,1-2 0</inkml:trace>
  <inkml:trace contextRef="#ctx0" brushRef="#br0" timeOffset="48">11113 10770 7569,'-4'-8'311,"0"1"1,1-2-106,2-1 1,7-1 0,6 3 0,6 1 0,3 1 0,3 1 0,2 0-169,0 2 1,2-2 0,-2 1 0,0 2 0,0 1 0,-2-1 0,-3 0 0,0-2-292,-2 1 1,-5 2 0,1 1 0,-2-1-1,-2-2 253,0-1 0,-4-4 0,-2 1 0</inkml:trace>
  <inkml:trace contextRef="#ctx0" brushRef="#br0" timeOffset="49">11067 10473 7569,'-17'-23'283,"10"2"0,0 1 0,10 5 0,7 3 0,4 0-32,0 1 0,2-1 0,1 2 1,2 1-1,5 2 0,4-2 1,2 0-1,0 1-337,-2 4 1,2 3 0,-3 2 0,-2 3 0,-1 4 0,-1 3 0,0 3 0,1 1 85,3-1 0,-3 4 0,4 0 0</inkml:trace>
  <inkml:trace contextRef="#ctx0" brushRef="#br0" timeOffset="50">11741 10107 7569,'-12'-10'363,"1"4"0,2-4 10,5 9 1,5 11 0,12 9 0,2 4 0,4 3 0,3 5 0,1 3 0,-2 3-50,-2 1 0,2 1 0,-7-2 0,-3 2 0,-3 1 0,-3-1 1,-3-1-1,-2 0-227,-4 0 0,-2 0 0,-5-3 1,-2-1-1,-1 0 0,-2-1 1,-1-1-594,1-2 1,-1-4-1,3 0 1,-2-2 495,-2-1 0,-6 0 0,-5 0 0</inkml:trace>
  <inkml:trace contextRef="#ctx0" brushRef="#br0" timeOffset="51">18936 3164 7569,'0'-12'14,"0"1"1,0-1-1,0 1 1,0-1 0,-1 1-1,-3 1 1,-4 2 0,-2 4-1,-3 3 1,-2 4-1,-5 3 1,-4 7 113,-3 3 1,-9 3-1,1 5 1,-4 2-1,-6 2 1,-4 1-1,21-13 1,0 1-1,-3 1 1,0-1-141,-3 2 0,0 1 1,0-1-1,-1 1 1,-4-2-1,0 1 1,1 0-1,-1 0 1,-1-1-1,0 1 1,-1-2-1,-1 1 1,2-1-1,-1 0 1,3 0-1,0-1 1,3 0-1,1-1-10,3-2 0,0 0 0,-17 10 1,9-2-1,8-4 0,11 0 1,5-3-1,6-2 0,3 0-236,3-1 0,7-3 0,3 0 0,5-1 0,2-1 258,1-2 0,5 3 0,-2-1 0</inkml:trace>
  <inkml:trace contextRef="#ctx0" brushRef="#br0" timeOffset="52">19130 3323 7569,'-1'-17'101,"-3"3"1,-4 5-1,-2 6 1,-3 6 0,-2 6-2,-4 5 1,-9 1-1,-6 7 1,-7 3 0,-4 3-1,-5 5 1,24-15 0,-1 1-1,-1 1 1,-1 1-107,-1 1 0,-1 1 1,-5 2-1,-2 1 1,-2 0-1,-2 1 1,-2 1-1,-1 0 1,-1 0-1,-1 1 1,-1-1-1,0 0 1,0-1-1,1 0 1,1-1-1,0 0-23,4 0 0,1-1 0,0-2 0,2-2 1,4-1-1,1-1 0,1-2 0,1 0 1,-22 13-1,8-3 0,11-3-101,7-1 0,2-5 0,12-3 1,4-2-1,5-2 0,4 0 0,2 0 130,3-4 0,7 3 0,7-3 0</inkml:trace>
  <inkml:trace contextRef="#ctx0" brushRef="#br0" timeOffset="53">18673 4089 7569,'0'-16'233,"-1"2"1,-3 6-1,-5 5-90,-5 6 1,-5 9 0,-10 1 0,-8 5 0,-9 6 0,-4 4 0,-5 2-192,-1 1 0,3-1 0,1 4 0,3 1 0,4-1 0,6-1 0,4-1-228,5-2 0,0 1 0,5 2 0,4-2 0,1-2 276,2-1 0,-4-1 0,4-4 0</inkml:trace>
  <inkml:trace contextRef="#ctx0" brushRef="#br0" timeOffset="54">18981 4591 7569,'-19'-21'247,"2"3"0,0 6 0,3 7 1,2 5-1,0 3 0,-1 3-143,-2 4 0,-4-1 0,-6 8 0,-3-1 0,-1 3 0,-3 3 0,0 1 0,2 1-314,3 2 1,0-1 0,2 3 0,2-2 0,2 1 0,3-2 0,1-2-1872,2-4 2081,0 3 0,4-10 0,-1 5 0</inkml:trace>
  <inkml:trace contextRef="#ctx0" brushRef="#br0" timeOffset="55">18970 4888 7569,'0'-7'3301,"0"-1"-3188,-5 5 0,-3 3 0,-7 8 0,-5 3 0,-7 5 1,-6 3-1,-5 4-736,-2 3 1,-1 0 0,-1 3 622,4-1 0,-3 3 0,1-1 0</inkml:trace>
  <inkml:trace contextRef="#ctx0" brushRef="#br0" timeOffset="56">13694 9616 7569,'-11'2'139,"5"0"1,6 2 0,8 0-1,6 0 1,5-1 0,2 0-1,3-2 1,3-1 0,4 0-1,2 0 112,1 0 0,0-4 1,-1 1-1,-3 0 1,-4 2-1,-5 1 1,-3 0-1,-1 0-1393,-3 0 1,-7 1 1141,-3 3 0,-3 7 0,-1 7 0</inkml:trace>
  <inkml:trace contextRef="#ctx0" brushRef="#br0" timeOffset="57">13682 10016 7569,'-6'-5'52,"2"4"0,8-3 0,3 3 0,5 1 0,3 0 0,4 0 174,3 0 0,2-2 0,2 0 1,6-2-1,4 2 0,2 0 1,-1 2 36,-2 0-963,-1 0 1,-1 0 699,-2 0 0,-3-5 0,-5-1 0</inkml:trace>
  <inkml:trace contextRef="#ctx0" brushRef="#br0" timeOffset="58">14836 8600 7569,'-8'-12'146,"2"4"1,1 5 0,2 9-1,3 8 1,3 4 0,0 2-1,0 3 1,0 5 0,-1 5-1,2 5 71,-2 3 1,1 6-1,0 5 1,0 1-1,0-2 1,-2-3-1,-1-3 1,0-1-205,0 0 1,0-3-1,0-3 1,0-4-1,0-2 1,0-4-1,0-3 1,0-4-80,0-4 1,4-1 0,0-5 0,-2 0-2119,0 1 2184,-2-6 0,-6-1 0,0-5 0</inkml:trace>
  <inkml:trace contextRef="#ctx0" brushRef="#br0" timeOffset="59">14699 8805 7569,'0'-29'93,"0"-1"0,0 6 0,2 3 0,5 2 0,5 3 0,3-2 0,3 2 118,0-1 1,1 2-1,4 3 1,0 1 0,0 1-1,-1 2 1,2 4 0,2 3-93,1 1 0,-1 5 0,-2 3 0,2 2 0,2 3 0,-1 1 0,1 2-166,-2 2 1,-3 0-1,-4 2 1,-4-1 0,-2 1-1,-3 2 1,-3 2-1,-4 1-31,-6 2 1,-8 0 0,-8-4 0,-5-1 0,-5 1 0,-7-1 0,-3-2 0,-3-2-279,1-2 0,-2 3 1,6-3-1,4-4 1,7-1 355,5-4 0,0 1 0,3 3 0</inkml:trace>
  <inkml:trace contextRef="#ctx0" brushRef="#br0" timeOffset="60">15784 8257 7569,'-12'-23'179,"2"2"1,1 3 0,3 5-1,-1 6 1,1 2 103,-3 2 0,-1 8 1,-1 7-1,-1 7 0,0 7 1,-4 9-1,-1 7 0,-2 6-205,0 5 0,-4 7 1,9-29-1,0 0 1,0 0-1,0 1 0,-1 1 1,1 0-1,0 1 1,0 0-1,-1 0 0,1 0-95,-1 0 1,0 1-1,4-3 1,1 0 0,-1 0-1,0 0 1,-5 30 0,6-4-1,4-3 1,5-6 0,4-2-13,4-1 1,1-5 0,8-3-1,0-4 1,0-4 0,1-3 0,-1-3 9,-2-1 1,0-5 0,0-3 0,1-2 0,-1-3 0,-1-1 0,-2-3 0,1 0-588,-1 1 1,-3-5-1,-1 2 1,2-3 605,1-1 0,2-10 0,-1-2 0</inkml:trace>
  <inkml:trace contextRef="#ctx0" brushRef="#br0" timeOffset="61">16069 8703 7569,'-11'-23'-12,"4"5"0,4 3 1,1 2-1,1 2 0,-3 1 230,-3 2 0,-4 3 1,0 5-1,0 0 1,-2 0-1,-1 1 0,-3 4 1,0 5-1,-4 4-49,0 0 1,2 0-1,1 0 1,2 1-1,2 1 1,1-1 0,3 0-163,2-1 1,-1 3-1,4-1 1,0 1 0,0 0-1,2 0 1,2-1-80,1-2 1,0 0 0,1 0 0,2 1 0,2-1 0,0-1 0,2-3 0,-1-1 45,3-1 0,1-2 0,1 3 0,1-3 0,-1 1 0,2-2 0,1 0 0,2-1-29,2 1 0,-4-4 1,1 3-1,-2-2 1,-2 1 88,1 1 1,-6 5 0,-2-2 0,-4 2-1,-3 0 181,0-1-181,-6-1 1,2 8 0,-5 1-1,-2-1 1,-2 0 0,3 2-1,1 0-31,4 4 0,-2-4 0,4 2 0,-2 2 0,2 0 0,1 1 0,2-3 0,2-3-5,1 1 1,0-4-1,0 2 1,0-2-1,0-2 1,0 0-1,1 1 65,3-1 0,1 1 1,4-2-1,-1-1 1,-1-2-1,1 1 1,0 0 416,1-1-420,1-4 0,-3 6 1,1-6-1,0 1 1,-1 0-1,-1 1-1569,0 1 1509,-3-3 0,-8 7 0,-1-4 0</inkml:trace>
  <inkml:trace contextRef="#ctx0" brushRef="#br0" timeOffset="62">16320 8897 7569,'-11'-13'135,"0"0"1,0 1-1,3 2 1,1-1 0,2 1-1,3-1 1,0-1 0,4 1 698,1 0 0,-1 3 0,0 2-674,-4 1 0,-1 1 0,-3 5 1,1 3-186,2 3 414,2-1 0,0-1 70,-3-5 1,3 1-515,-3 3 0,2-2 0,2 6 0,2-1 0,0 1 42,2 0 0,0-1 1,-4 6-1,1 1 0,2 2 1,1 1 60,-2-1 1,-1 5 0,1-2 0,0 2 0,3 2-1,2 0 1,1 0 0,3 0-41,0 0 0,4-1 1,0 1-1,1 0 0,-1 0 1,0 0-1,0 0 1,1-1-17,-1 1 0,0-1 0,-4-2 1,1-2-1,-1-2 0,1-2 0,-2-1-7,-3-1 0,2-5 0,-4-1 105,2 0-84,-5-3 1,3-4 0,-5-3-1,2-3 1,0-5 0,2-4-84,-1-7 0,-2 0 1,-1-5-1,1 0 1,2-1-1,0-1 0,1 0 1,0 2-55,0 3 1,0 2 0,-4 3 0,0 2 0,0 2 0,0 2 0,0 1-454,0 2 0,0 3 0,1 3 894,3 4 0,2 4 0,6 11 1,-1 3-1,2 1 0,1 2 0,1 2-321,-1 0 1,0 5-1,0 0 1,1-2-1,-1-1 1,0-1-1,0-1 1,1-2 75,-1-1 0,-1-5 1,-2 0-1,1-4 0,-1-4 162,0-1 1,-3-2-1,-2-8 1,-1-5 0,-2-5-58,-2-3 0,3-3 0,0-5 0,-2-5 1,0-3-1,-2-4 0,0-5-241,0-5 0,0 1 1,0-3-1,0 5 1,-2 3-1,-1 5 0,-5 6 1,-2 7-398,-2 4 1,1 7-1,-2 2 1,-1 6 0,-1 4-199,1 1 1,6 5 0,6 3 0,4 5 0,9 2-1,5-1 666,7-1 0,13 4 0,-1 0 0</inkml:trace>
  <inkml:trace contextRef="#ctx0" brushRef="#br0" timeOffset="63">17211 8794 7569,'-14'-18'258,"3"4"1,2 4 0,3 3 0,2-2-1,3-1 84,1-2 0,0 7 0,0 5 0,0 6 0,1 6 1,1 3-1,2 4 0,-1 5-172,-2 7 0,-1-5 1,0 10-1,0-1 0,0 2 1,0 0-1,0-2-96,0 0 0,0-1 0,0 0 1,0-1-1,0-1 0,0-3 0,0-2 1,1-4-187,3-3 0,-3-6 0,3 1 0,-1-2 0,0-2 131,5 1 1,2-5-1,2 0 1,-1-2-1,1-3 1,0 0 0,2-2-1,3 0 14,0 0 1,2 0 0,4-2 0,1 0 0,1-2 0,-1 1 0,-3 2 0,0 1-329,-4 0 0,4 0 0,-6 0 1,-1 0-2877,-2 0 3171,-5 0 0,-2 5 0,-5 2 0</inkml:trace>
  <inkml:trace contextRef="#ctx0" brushRef="#br0" timeOffset="64">17611 8726 7569,'0'-41'-40,"0"4"0,1 5 0,2 7 0,2 5 1,1 3-1,2 2 217,-2 0 1,1 1 0,-5 5 0,2 1 0,0 1-1,-1-1 1,3 2 67,0 1 1,1 1 0,5 4 0,-1 0 0,1 1 0,-1 2 0,2 2 0,1 1-234,1 3 1,0 2-1,-5 3 1,-1 3 0,-2 1-1,-2 2 1,-3 0-89,0-1 1,-4 7 0,0-4 0,-3 1 0,-2-1 0,0-4-1,-1-1 1,0 0 114,0-1 1,1 0-1,1-5 1,1 0-1,1 0 1,0-2-1,-1-2 118,-1 2 1,3-3 0,-2 1-252,0-2 0,4 4 51,-3-2 1,3 0 0,2 0 0,2 2 0,0 1 0,1 3-1,1 1-74,3 1 0,-2 4 0,2-2 0,1 0 0,1 2 1,1 1-1,1-1 0,-1 0 65,1-2 0,-1 5 0,0-4 0,1 1 0,-1 0 0,1 0 0,-1-1 110,0-3 1,-3 1-1,0 0 1,-1-3-1,1 0 1,-2-1-1,-1-1 1,-1 0 347,1 1 0,-3-5 0,1 1 0,-1 1-305,-2 1 1,-2 2-1,-1-2 1,-5-1-1,-4-2 1,-1 2-1,-3 0 1,2 0-604,2-2 1,0-3 0,1 4 0,-1-1 0,1 0 501,0-3 0,4-3 0,2-1 0</inkml:trace>
  <inkml:trace contextRef="#ctx0" brushRef="#br0" timeOffset="65">17942 8326 7569,'-14'-28'404,"3"5"1,3 7-1,3 3-30,1 1 1,2 6 0,6 2-1,3 6 1,5 4 0,2 7 0,2 4-1,2 6-159,2 3 1,-2 7 0,1 0-1,3 6 1,2 4 0,2 5 0,0 2-1,-2 2-120,-1 0 1,-2 5-1,-11-26 1,-1 0-1,-1 1 1,-1 0-1,0 0 1,-2 0-1,-1 1 1,-1-1 0,0 0-1,-2 1-130,0 0 1,0 0 0,-7 29 0,-2-1-1,-6-3 1,-5-2 0,-3-3 0,-2-3-1,-3-5-927,-3-3 1,1-2 961,-2-6 0,1 0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9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14527 10096 7569,'-11'-5'-127,"3"2"176,1-4 1,4 3 0,-1-4 0,4 1 0,4 0-1,4 4 1,2 0 0,3 1 0,2-2 0,5 1-1,4 2 1,4 1 0,3 0 620,4 0-641,4 0 0,12-4 0,5 0 1,8 1-1,-28 0 0,1 0 1,3 0-1,1 0 0,3-1 1,1 0-1,2 1 0,0-1 0,3 0 1,0-1 14,3 0 0,0 0 1,-1 0-1,1 0 1,2 0-1,0 1 1,2 0-1,-1 0 1,2 0-1,0-1 1,1 1-1,0-1 1,0 1-1,0 0 1,-1 0-1,1 1-35,-2 1 0,0-1 0,0 1 1,-1 0-1,-3 2 0,-1 0 1,0 0-1,0 0 0,-2 0 1,-1 0-1,-2 0 0,-1 0 1,-2 0-1,-1 0 0,0 0 0,-1 0 15,0 0 1,0 0 0,-3 0 0,-1 0 0,3 1 0,0 0 0,-2 0 0,-1 0 0,0 1 0,-1 0 0,-1-1 0,0 0 0,-1 0 0,-1 0 0,31-1 6,-6 0 1,1 0-1,-11 0 1,0 0-1,-3 0 1,-1 0-1,-3 0 1,-4-2 63,-3-1 1,-9 1 0,-3-1 0,-3 1-218,-2 2 1,-9 0 0,-13 0-1,-11 2 1,-12 1 0,-10 6 121,-7 5 0,-7 4 0,0 2 0,-5-2 0,-2-3 0,-3 1 0</inkml:trace>
  <inkml:trace contextRef="#ctx0" brushRef="#br0" timeOffset="1">15304 10313 7569,'0'-11'-9,"0"3"1,-1 2 0,-2-1 0,-1 4 0,2 1 0,1 9 0,1 5 0,0 7 0,0 4 98,0 4 1,0 2-1,0 5 1,0 2-1,0 1 1,0 2-1,0 0 1,0 2-11,0-1 0,0 2 0,-2 4 0,0-2 0,-2-2 0,1-4 0,2-3 0,1-5 0,1-3-14,3-3 1,-3-5 0,5-1-1,-3-2 1,2-2 0,0-1-530,1-2 0,-3 1-1236,-3-1 1699,0-5 0,-10 0 0,-2-6 0</inkml:trace>
  <inkml:trace contextRef="#ctx0" brushRef="#br0" timeOffset="2">15258 10279 7569,'12'-23'-20,"-1"4"1,1 1 0,-1 2 0,2 2 0,1 2-1,1 3 1,0 2 0,0-1 0,1 2 92,-3 2 1,0 3 0,-1 1 0,-1 0 0,2 0-1,1 0 1,1 1 0,0 2-73,2 0 0,-3 6 0,5-1 0,1 2 0,3 3 0,2 1 0,2 1 1,-3 0-42,-4 2 1,0-1-1,-4 4 1,-4-2-1,-3 0 1,-5 0-1,-4 1 31,-4-2 0,-5 5 1,-8-4-1,-7 1 0,-6-1 1,-5-1-1,-6 1 0,-3 1-4,-2-1 0,2 2 0,1-5 1,3-1-1,5-1 0,7-3 1,6-1-185,7-1 1,2-6 0,4 2 196,6-3 0,9-1 0,12 0 0</inkml:trace>
  <inkml:trace contextRef="#ctx0" brushRef="#br0" timeOffset="3">16103 10222 7569,'-6'-22'287,"2"3"-205,3 4 1,0 12-1,-3 10 1,-5 8-1,-4 9 1,-3 4 0,-2 5-1,-2 4 15,-2 5 1,-1 3 0,1 3-1,-1 3 1,0 0 0,1 2 0,3 1-44,4 0 1,7 2 0,5-9-1,1-4 1,4-1 0,1-3 0,5-1-1,2-5-37,2-5 1,0-1 0,2-3 0,1-2 0,-1-2-1,0-2 1,0-3-122,2-2 0,-1-2 0,-5 0 0,-1 0 0,-3-3 0,-1 0 0,-2 1-1427,-2 1 1531,-1 2 0,0-1 0,0 0 0</inkml:trace>
  <inkml:trace contextRef="#ctx0" brushRef="#br0" timeOffset="4">16275 10541 7569,'0'-29'11,"0"3"1,0 7 0,1 5 78,3 5 0,-3 5 0,3 8 0,-3 5 0,-1 6 0,0 8 0,0 6 0,1 4 23,3 1 1,-3 4 0,3 0-1,-1-1 1,-1-1 0,3-3 0,1-2-1,0-1-73,0-3 1,-3-4 0,2-5 0,-1 0 0,-1-2-1,0 1-460,-2-3 0,1-7 0,0-2-83,2 1 0,1-5 0,-3 1 503,2-4 0,5-5 0,-2-4 0</inkml:trace>
  <inkml:trace contextRef="#ctx0" brushRef="#br0" timeOffset="5">16252 10850 7569,'-6'-12'29,"0"-3"0,8-1 0,2-1 0,4 1 0,6 2 0,5 1 18,3 2 1,5 3 0,1 2 0,-1-1 0,1 2 0,-1 0 0,0 3 0,1 0 6,1 2 1,-3 4 0,5 1-1,-1 0 1,0 2 0,-5-2-1,-4 1 1,-1 0-387,0 3 1,-4-2-1,0 0 332,-4 2 0,-10 1 0,-4 2 0</inkml:trace>
  <inkml:trace contextRef="#ctx0" brushRef="#br0" timeOffset="6">16263 10541 7569,'-5'-21'-20,"4"3"1,-2-6-1,7 5 1,6 2 0,6 4-1,1 0 1,4 1-1,2 1 1,3 1 200,5 2 1,2-2-1,1 4 1,0-1-1,0 4 1,1 1-1,-1 2 1,-1 2-332,-3 1 1,-2 0-1,-6 5 1,-3 0-1,-4 3 1,-2 0-1,-3 0 150,-2 1 0,2-1 0,-4 1 0</inkml:trace>
  <inkml:trace contextRef="#ctx0" brushRef="#br0" timeOffset="7">16869 10279 7569,'-7'-12'20,"5"2"1,8 3 0,8 3-1,5 3 1,5 1 0,0 1 76,0 3 0,4 2 0,2 7 0,-1 2 0,-3 5 0,-2 6 0,-1 4 0,0 3 2,0 1 0,-5 4 0,-4 2 0,-4 0 1,-4 5-1,-1 2 0,-2 3-158,-2 2 0,-2-6 0,-4 4 0,-5 0 0,-6 1 0,-1-3 0,-4-3 1,0-5 58,-2 0 0,0 3 0,0-3 0</inkml:trace>
  <inkml:trace contextRef="#ctx0" brushRef="#br0" timeOffset="32">20215 3426 7569,'-10'-7'11,"2"-1"0,4-1 0,4-1 0,4 0 0,4 1 0,2 3 0,1 1 1,0 1-1,-3 0 124,0 0 0,-5 2 1,0 5-1,-1 5 0,-1 2 1,1 2-82,2-1 1,0 2 0,-4 1-1,1 2 1,2 1 0,2 2-1,0 1 1,1 5 0,-1 2-39,0 1 1,4 4 0,-1-2 0,2 3 0,0 1 0,-1 1-1,-1-2-66,1-3 0,-3 2 0,0-4 0,-1 0 0,-2 0 0,-2-3 0,-1 0 0,0 1 42,0 0 0,-1 2 1,-2-2-1,-2 2 1,-1-1-1,-3 3 1,-2-2-1,-2-1 2,2-1 1,-7 2-1,6 0 1,0 1 0,-2 3-1,0 1 1,-3 1-39,0 0 1,3 0 0,-2-1 0,4-1 0,0-3-1,2-1 1,1-1 0,3 0-7,1-1 0,-3 0 1,4-6-1,1-2 0,-1-2 1,-1-2-1,-2 0 41,-2 1 0,-1-1 0,-1 4 0,-1 0 0,0 0 0,-2 2 0,-3 1 0,1 2 45,-1 0 1,-2 0-1,4-2 1,1 0-1,1-3 1,2-1-1,0 0 55,-1-1 1,5 0 0,0-5 0,2 0-53,3 1 1,0-5 0,4 0 0,0-1-1,2 0-21,-2 3 1,1 0-1,0 0 15,0-1 0,6-6 0,-1 2 0,2-3 0,3-2 0,1-1 81,1-2 0,0-4 0,-3 4 0,0 2 0,2-1 0,1 1 0,-1-2-38,-1 1 0,2 2 0,2 1 0,1 0 0,2 0 0,1 0 0,2 0 0,1 0-57,3 0 1,1 0 0,4 0 0,-2 0 0,2 0 0,1 0 0,1 0-13,0 0 1,2-1 0,1-3 0,2-2 0,2-3 0,3-1-1,2-3 1,1 0 38,-3 1 0,-1 4 1,2 0-1,-3 1 1,-4-1-1,-3 2 1,-2 1-26,-2 2 1,-2 2 0,-4 1-1,3 0 1,0-1 0,1-2 0,-1-2-1,1 0-17,0 0 1,-2-4 0,2 1-1,-1-2 1,-1-1 0,0-1-1,-1 0 40,0-4 1,-2 4 0,-2-5 0,1 2 0,0-1 0,-1-1 0,-2-1-1,-1 0-5,1-2 1,2-1-1,0-2 1,-2 0-1,-1-1 1,1-2-1,0 0-50,0 0 1,0 1-1,-4 0 1,1-2-1,1 2 1,-2 1-1,1 1 1,-3 0 9,-2 0 1,0 0 0,-1 0 0,-1 0-1,-1 2 1,-3 1 0,1 1 99,-1-2 1,-3 0 0,0-2 0,0-1 0,0-2 0,0 0-1,0 0-74,-2 2 0,0-2 0,2-1 1,1 2-1,-2-1 0,1 1 0,-1-1 1,2 2-57,-1 0 1,-1 8-1,1-7 1,1 1-1,-2 2 1,-1 0 0,-1 1 4,0-2 0,-1 1 0,-1 0 1,-3 2-1,-2 0 0,-2 0 0,0-2 1,1-1 26,0-2 1,0 4 0,-3 0 0,-1-2 0,1 1 0,0 0 0,-1 1 6,1-2 0,-2 5 0,-1-1 1,-1 2-1,0 1 0,-1 3 1,0 2-1,-1 0-73,1-1 1,-4 0 0,1 1 0,-3 1-1,-1 1 1,0 0 0,1 2-50,-1 0 1,-4 4-1,-1-4 1,0 1-1,-1 0 1,1 0-1,-1 1 32,0-1 0,2-1 0,-3 2 1,-2-2-1,-1 0 0,-3 0 0,-2 2 1,-2 2-15,-1 1 1,-3 0 0,2 0 0,-1 0 0,0 1 0,2 2 0,2 1 0,2-2 49,1-1 1,3 3 0,2 0-1,1-1 1,1-2 0,1-1-1,0 0 61,3 0 1,5 0 0,2 0 0,0 0 0,2 0 0,-1 0 0,2 0 34,-2 0 0,5 0 1,-4 0-1,2 0 1,1 0-1,-3 0 1,2 0-1,2 0-18,0 0 1,1 0 0,-1 0 0,1 0-111,0 0 1,5 0-370,6 0 0,9 0 0,8 0 447,1 0 0,6 0 0,5 0 0</inkml:trace>
  <inkml:trace contextRef="#ctx0" brushRef="#br0" timeOffset="33">20432 3586 7569,'0'-11'-3,"0"-1"0,1 1 0,4 1 0,7 1 0,5 1 0,5-1 0,1-2 0,0-3 0,1-3 0,1 1 0,3-1 0,0 4 0,0 0 0,-3 3 0,-2 1 0,-3 2 126,0 2 0,-7 2 0,3 3 0,-4 0 0,0 0 0,-2 1-89,-2 3 0,-5-1 0,-8 9 1,-6 4-1,-8 5 0,-7 2 1,-4 1-1,-4 2-12,-4 5 1,2 2 0,-2 0-1,3-2 1,2-1 0,2-4-1,6-4-1,4-6 0,6-3 0,9-3 0,7-2 0,12-6-55,12-4 1,11-11 0,14-10 0,8-6-1,-27 13 1,1-1 0,1 0 0,0 0 0,0 0-1,0 0 47,0-1 1,-1 1-1,-2 1 1,-1-1-1,1 1 1,0 1-1,23-15 1,-7 4-1,-7 3 1,-4 4-1,-5 4 99,-3 4 0,-8 1 0,-7 7 0,-7 0 0,-10 4 1,-9 6-29,-8 4 1,-8 13 0,-9 3 0,-7 6 0,-4 4-1,24-18 1,0 1 0,-25 19-195,0 1 1,4 1 0,-2-2 0,3-3 0,5 0 0,7-3 0,6-3 0,4-3-29,1-3 1,7-6-1,4-3 1,7-2-1,5-3 1,7-2 139,8-5 1,9-8-1,17-7 1,8-10-1,-20 8 1,0-1-1,3-1 1,1-1-1,1-1 1,-1 0-1,2 0 1,-1-1 26,-1 1 1,0-2-1,1 0 1,0-1-1,-2 1 1,-1 1-1,-1 1 1,1 1 0,23-15-1,-6 7 1,-7 5 91,-4 4 1,-9 4-1,-6 1 1,-5 4-1,-8 4-51,-9 6 0,-10 8 0,-20 10 0,-6 5 0,-9 8 1,19-14-1,-1 1 0,-3 2 0,0 0-74,-1 1 1,-1 1 0,0-1 0,-1 0-1,-2 2 1,0 1 0,0-1 0,-1 0-1,0-1 1,0 0 0,0 1 0,1-1-1,0-1 1,0 0 0,2 0 0,0-1-55,2 0 1,1 0 0,2-3-1,2 1 1,-16 15 0,5-4 0,8-5-1,8-3 1,10-3 0,5-2-21,3-3 1,7-9 0,6-3-1,9-3 1,12-2 0,9-5-1,10-9 82,7-11 0,-25 10 1,2-1-1,2-2 1,1-1-1,1-2 1,-1-1-1,2-1 1,0-1-1,0 0 1,0-1-1,1 1 1,-1-1-1,-1 3 1,0-1 22,-1 3 0,-1-1 1,-4 2-1,-1 1 0,-1 2 1,-2 0-1,24-16 0,-5 2 1,-9 6-1,-7 5 168,-8 4 1,-9 4 0,-2 1 0,-5 4 0,-6 3-1,-7 4-129,-7 4 1,-11 12-1,-13 12 1,-10 8 0,18-15-1,-2 1 1,-2 2 0,-2 0-1,-3 3 1,-2-1 0,1 2-1,-1 0-148,-1 1 1,0-1-1,2 3 1,0-1 0,-1 1-1,1 0 1,-1 1-1,0-1 1,-1-1 0,1 1-1,0-3 1,1 1 0,3-3-1,1 0-17,2-3 0,1 1 0,6-3 0,2 0 0,-17 9 0,9-5 0,11-4 1,9-6-1,12-4 107,10-3 1,15-9 0,14-12 0,13-9 0,-20 7 0,2-1 0,4-3 0,1-2 0,5-2 0,1-1 11,3-1 1,-1 0 0,0 0-1,0 1 1,1 0 0,-1-1-1,-1 1 1,0 1 0,-2 1-1,-1 0 1,-1 0 0,0 2-1,-2 1 1,-1 1 0,-3 2-1,0 0 20,-3 3 1,-1 0-1,24-13 1,-4 1 0,-3-1-1,-4 4 1,-7 3 0,-7 2-1,-5 3 97,-6 1 1,-7 7 0,-8 2-1,-6 4 1,-12 5-50,-11 7 0,-18 11 0,-10 12 0,22-13 0,-1 0 0,-4 5 0,-1 1 0,-2 3 0,-2 0 0,-2 3 0,-2 1-168,-2 0 0,0 0 0,-1 0 0,1-1 1,-2 1-1,-1-1 0,2 1 0,1 0 1,-1 0-1,1-1 0,2 1 0,0-1 0,4-3 1,0-1-1,6-3 0,1-2-101,4-4 1,2 0-1,-15 14 1,9-5-1,9-8 1,12-6-1,10-8 161,14-4 0,17-13 1,12-7-1,9-9 0,-19 8 1,1-1-1,3-3 0,1-1 1,3-3-1,2-1 60,1-2 0,2-1 1,0 1-1,1 2 1,-1 1-1,-1 1 1,-2 2-1,-1 1 1,-2 2-1,-1 0 1,-3 2-1,0 0 1,-3 1-1,0 2 1,23-12 61,-7 6 0,-6 0 0,-8 4 0,-4 2 0,-6 3 1,-7 2 33,-3 1 1,-8 6 0,-6-1-1,-11 7 1,-9 9 0,-11 8-1,-10 11-144,16-12 0,-1 1 0,-5 0 0,-2 1 1,-4 4-1,0 1 0,-2 0 0,0 1 0,-1-1 1,1 0-1,-1 1 0,0-1 0,3-1 0,-1 0 1,2-1-1,0-1-125,3-1 0,1-1 1,4-2-1,1-1 1,-16 12-1,9-7 1,13-6-1,9-7 1,9-2 74,7-3 1,14-2-1,14-9 1,11-7 0,8-7-1,9-6 1,-28 11-1,0-1 1,2 0 0,1-1 88,2 1 1,-1 0-1,0 0 1,0 0 0,1-2-1,-1 1 1,-1 1 0,-2 0-1,28-9 1,-6 4 0,-5 1 128,-6 1 1,-5 2 0,-8 4 0,-4 2 0,-6 1-4,-5 2 0,-14 5 1,-9 4-1,-14 9 1,-11 11-1,-9 8 1,-6 6-159,22-18 0,-1 2 0,-2-1 0,1 1 1,-3-2-1,1 1 0,-1 0 0,-1 0 1,2-1-1,0 1 0,1-2 0,2 1 0,-24 15 1,7-2-190,4-5 0,11-2 1,6-2-1,8-3 0,9-5 1,9-5 129,11-5 1,17-9 0,9-7-1,10-7 1,8-6 0,-27 10 0,-1 0-1,2 1 1,0-1 0,-2 2-1,1 0 139,27-11 1,-6 6-1,-13 3 1,-7 2-1,-7 3 1,-7 2-65,-4 4 0,-14 4 0,-9 5 0,-12 7 0,-12 7-15,-8 6 0,-3 4 0,-2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36:21.92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18582 9868 7569,'-5'-12'-317,"3"6"690,-3-4 745,5 8-572,0-3-6,0 5 0,5 2-364,3 1 0,-2 0-1,2 5 1,1-6-30,6 2 0,-1 1-17,5-1 0,0 0 1,4-4 0,1 0-119,3 0 1,-3 0 11,2 0 1,2-4-68,-1 0 0,0-4-107,-4 5 112,-6-6-116,0 7 0,-6-3-340,1 5 129,-6 0-111,-1 0-1619,-5 0 2096,-5 0 0,-1 0 0,-6 0 0</inkml:trace>
  <inkml:trace contextRef="#ctx0" brushRef="#br0" timeOffset="1">18662 10039 7569,'-7'6'1306,"2"-1"-620,5-5 35,0 0-396,5 5 1,2-3 11,4 2 1,4-3 181,1-1-136,4 0-284,-2 5 1,8-4-31,1 3 1,0-3 43,-5-1 1,5-1-163,0-3 0,1 3-82,-2-3 0,-3-1-352,0 1 0,-1-1-464,-7 1 433,0 3 84,-9-4 430,4 5 0,-8-5 0,3-1 0</inkml:trace>
  <inkml:trace contextRef="#ctx0" brushRef="#br0" timeOffset="2">19792 8566 7569,'-3'-12'-42,"-1"1"0,-4 3-38,4 1 1,-1 4 380,1-1-176,3-2 25,-9 5 653,9-4-170,-9-1-283,8 5-213,-3-4 0,5 10-74,0 3 1,0 2 56,0 1 0,0 6-5,0 2 0,0 2 19,0 2-10,0 5-34,0 1 1,0 6-105,0-1 1,0 5 1,0-2-55,0 5 1,0-4 88,0 4 1,0-4-107,0 4 0,0-9-58,0 1 127,5-2 1,-3-4-111,1-5 1,0-2 63,1-6 42,-3 1-1,4-5 14,-5 0-19,0 1-178,0-6-296,0-1-995,0-5 1053,-5 0 441,-1 0 0,-6-10 0,1-3 0</inkml:trace>
  <inkml:trace contextRef="#ctx0" brushRef="#br0" timeOffset="3">19575 8703 7569,'0'-23'21,"-3"1"-11,-1 3 0,-4-1-107,4 5 0,1-2-179,3 2 0,1 1 1025,3-5-285,-3 5-262,9-8 1,-4 10 301,6-3-255,4-3-94,-3 10 0,9-7-40,-3 7 0,0-2-9,3-1 1,0 3 14,8 1 0,-2 4 25,7-1 1,-4 3-159,7 1 0,-2 1-151,-2 3 120,1-3 8,-6 9 0,2-3-70,-4 4-28,-5 6 115,-6-5 1,-4 10-54,-1-3 0,-5 3 34,-2 0 0,-8 5-3,-3 0 0,-9 3-13,-3-3 1,-3-1-14,-5-3 1,-2 0 60,-5 0-11,-1 0-3,1-5 1,-2 2-132,-2-5-385,3 5 437,-4-12 0,6 7-139,2-7 1,4-3 58,8-1 1,3-3-95,4-1 0,6-5-25,2-3 0,8-2 297,4-1 0,7-6 0,3-1 0</inkml:trace>
  <inkml:trace contextRef="#ctx0" brushRef="#br0" timeOffset="4">20443 8223 7569,'-5'-6'-515,"4"1"1024,-4 5 1559,5 0-1885,0 5-45,-5 1 0,-1 9 241,-6 0-150,1 6-101,-1-3 0,0 2 46,-4 3 0,0 1-1,-3 6 0,-2 5-91,6-1 1,-5 5 5,1 7-47,2-1 0,1 1 43,5 0 1,4 2-310,3-2 0,3 6 311,1-7-843,0 4 665,5-9-28,2 5 0,4-10 7,0 3 0,5-3 65,-1-5 0,1-2 11,0-5 0,-4 0 0,3-1 1,-2-4 9,-1-3 0,-1-2 122,0-1-336,1-1 214,-1 0-330,1 1 1,-5-5-989,1 1 1345,-6-5 0,9 2 0,-5-5 0</inkml:trace>
  <inkml:trace contextRef="#ctx0" brushRef="#br0" timeOffset="5">20740 8451 7569,'-5'-6'472,"-1"-4"-167,0 4 9,-5-1-172,10 2 0,-9 5 60,2 0 0,2 0-24,-2 0 1,1 0-35,-5 0 0,3 1-56,-2 3 1,2 3 27,-6 4 1,2 2 40,2 2 0,-1-2-121,1 2 1,1 1 26,2 0 1,-2 3-61,2-4 1,2 4 53,-2-4 0,6 0-122,-2-3 1,-1-1 96,1 1 0,0-1-125,4 0 1,0-3-21,0 0 1,6-5 83,1 5 0,7-5-61,1 0 1,4-1 38,-3-2 0,3 0-107,-4 0 0,4 0 105,-4 0-7,0 0 85,-3 0-6,-1 0 0,-4 5 117,-4 2 28,-1-2-168,-2 6 1,0-5 119,0 5-112,0 6 3,-5-4 1,-2 4 16,-4-1 0,1 0-15,2 3 1,-5 1-20,6-4 1,-6 3 39,5-4 1,2 4-7,-2-4 1,2 4 93,-2-4-102,3 1-3,5-5 0,0 0 127,0 1-118,0-1-11,0 1 1,2-1 9,1 1 1,3-1-5,1 0 1,3-3-10,-2 0 0,2-1 35,2 5 1,-5-5-3,1 1 0,-1-2 162,5 2-13,-1 2-155,-4-9 1,3 8-54,-3-5 61,-2 5-122,6-8-226,-10 9 244,4-8 1,-5 4-228,0-2-62,0-3-25,0 4 0,1-5 375,3 0 0,-3 5 0,4 1 0</inkml:trace>
  <inkml:trace contextRef="#ctx0" brushRef="#br0" timeOffset="6">20969 8623 7569,'0'-12'0,"0"1"0,-4 3 98,0 1 1,0 3 137,4-4 1,0 4 283,0-3-168,0 4 168,0-7 154,0 9-124,0-9-61,0 8-254,0-3-205,0 16 0,0-3-29,0 11 66,0 0 13,0 4 0,2 1-180,1 3 113,4-3-79,-1 9 1,4-5-85,-2 3 0,2 0 77,1-4 1,0 0-42,-4-5 1,3 1 107,-2 0 1,-2-5-7,2-3 1,-2-2-50,2-2 61,-3-4-23,0 3 39,-4-9 1,4 5 98,-5-2 57,0-3 0,0 3-105,0-8 0,0-2-22,0-5 1,0-1-47,0 1 0,0-4-91,0-1 0,2-4-12,1 1-28,-1 3 149,3-1 0,-1 6-193,-1-1-51,1 1 182,1 4 1,-2 1-36,4 2 0,-3 3 15,4-3 1,-1 3 6,5 1 1,-1 1 31,1 3 0,0 2 8,4 6 1,-4-1-68,4 1 58,1 4-1,1-3 0,4 3-105,-3-4 0,-2-1 132,-1 1 1,-4-5 4,4 1 1,-8-6 33,0 2 0,-4-3 137,4-1 0,-5 0 74,5 0 12,-6-5 0,7-1 124,-5-5-203,0-6-54,-4-1 1,0-1 142,0 0-60,-5 0-125,-1-4 0,-6-3 43,1-1 0,3-3-119,0 3 0,2 0-179,-1 4 1,1 1-78,6-1 0,-3 5-778,-1 3 114,0 2 0,4 5 396,0 1 1,1 4-721,3-1 648,2 3 586,6 1 0,4 5 0,2 2 0</inkml:trace>
  <inkml:trace contextRef="#ctx0" brushRef="#br0" timeOffset="7">21608 8463 7569,'-5'-6'-307,"-1"-5"168,0 10-70,-5-4 779,10 5-15,-4 0-174,5 5 0,1 3-139,3 7 0,-1 3-95,4 5 0,-3-1-37,4 1 0,-5 5 22,5 3 1,-5 2-131,0 1-57,-1 0 173,-2 0 0,4 1-243,-1-1 69,1-5-14,-4 4 1,0-9 15,0 3 1,0-7 119,0-1 1,0-5 247,0 1-211,5-2 32,-4-2 93,5 1 30,-6-6-143,0-1 120,5 0-113,-4-3-100,4 3 1,0-5-67,3 0 0,2 0 83,1 0 0,2-2-123,2-1 0,-1 1 90,5-1 0,-4-2-11,4 1 0,-1 0-50,1 4 48,3 0 11,-10 0 0,9-4-338,-6 0 156,0 0-63,-3 4 1,-1 0-138,0 0 1,1 0-700,-1 0 1077,-4 0 0,3-5 0,-4-1 0</inkml:trace>
  <inkml:trace contextRef="#ctx0" brushRef="#br0" timeOffset="8">21882 8463 7569,'-3'-12'190,"-1"1"141,0 0 0,5-1-198,3 1 1,2 1-93,6 2 0,-1-2 63,1 2 1,3 2 41,0-2 1,0 6-11,-3-2-114,-1-2 104,1 4-119,-1-3 0,0 5 139,1 0-149,-6 5 1,-1 2 98,-5 4 0,0 0-27,0 1 1,0-1-35,0 1 49,-5 4-22,4-3 1,-5 9-104,2-3 115,3-3-57,-5 6 0,6-8-47,0 5 0,0-5 53,0 1 0,-3 1-74,-1 0 1,0-1 97,4-4-38,0 1 0,0-1 22,0 0 1,0-3-18,0 0 1,0-5 103,0 5-94,0-5-4,0 2 0,0-4 54,0 3-8,0-3-34,5 4 0,1-5-10,6 0 1,-1 0-9,1 0 1,-1 4-33,1 0 41,-1 0-4,-5 1 1,4-3-98,-2 6 92,2-1 4,2 5-143,-1-1 132,0 1 1,-3-1-14,0 0 0,-2 2-8,2 2 1,2-1 11,-3 5 0,0-3 0,0 3 0,-4 0 23,1 4 1,-3-1-25,-1 1 0,0 0 93,0 0 0,-1-2-18,-3-1 1,-2 0 112,-6-5 1,1 0-61,-1-3 0,1-1-11,-1 1 1,-3-1-111,0 0 0,-4-4-111,4-3 0,0-3-1253,3-1 663,1 0 448,4 0 1,2-5 248,5-3 0,0-7 0,0-3 0</inkml:trace>
  <inkml:trace contextRef="#ctx0" brushRef="#br0" timeOffset="9">22202 8177 7569,'-16'-34'247,"4"6"34,1 5 0,4 6-73,7 5 1,0 1 99,0-1 0,0 1 319,0-1 442,-5 6-640,4-4 0,-4 10-104,5 0 0,0 5-76,0 6 0,0 5-32,0-1 1,4 5-12,0-1 0,8 3-74,0 1 1,3-1-95,0 1 1,3 0 79,5 0 1,0 4 42,0-1 0,-1 6-118,1-2 0,4 9 45,0 2 0,-1 0-1327,-3 1 1220,0 0-106,0 3 0,-2-3-325,-2 0 364,-2 0-93,-6 4 1,1-6-93,-1-2 0,-5-2 72,-2-2 1,-3-3-21,-1-1 0,-1-1-132,-3 2 107,-2-3 120,-10-5 0,-2 3-406,-5 1 1,-5 0 31,-2-5 0,-3 1 498,-2 0 0,4 0 0,-1 0 0,0 0 0,4-1 0,3 1 0</inkml:trace>
  <inkml:trace contextRef="#ctx0" brushRef="#br0" timeOffset="10">19347 9879 7569,'0'-6'347,"0"1"661,0 5 1,6 0-811,6 0 1,2 0-18,9 0 0,-2-2 12,10-1 0,-1 0-70,4-5 1,2 1 44,2-5 0,-3 5-137,3-1 0,3 2 53,1-2 0,2-1-42,2 5 1,4-3-83,-1 3 1,4-1-23,-3 1 1,3 3 94,-3-3 0,5 2-8,3-2 0,-1 2-108,4-1-775,-27 2 1,0 0 862,-2-1 0,1-1 1,3 2-1,1 0 3,-2-3 1,-1 0 0,1 2-1,1 0-138,-2-2 1,1 1 0,1 1 0,1 1 98,-4-1 1,-1 0 0,2 1 0,0 0 21,27-3 1,4 3-78,-4-3 1,4 3-27,-4 1-500,-28 0 1,0 0 607,25 0 0,-25-1 0,1 0-3,-1 0 0,-1-1 3,2 1 0,-1 0-80,31-4 1,-2 5 80,-5 0 1,-1 0-3,-3 0 1,3 0 3,-3 0 1,-2 0-36,-2 0 1,-2 0 583,-1 0 1,0 0-608,-1 0 48,1 0-2,0 0 0,3 0 11,1 0 1,0 0-59,0 0 0,-2 4-91,5 0 0,-7 0 105,4-4 1,-6 0-7,6 0 0,-3 0 37,-2 0 0,-4 0 6,-3 0 0,-3 1 174,0 3 19,-1-3 59,0 4 0,-3-1-167,-1 0 1,-5 0 685,2-4 1,1 3-743,-1 1 1,-1 0 258,-3-4 0,0 0-253,0 0 1,-4 0 158,0 0 1,-5 0-87,1 0 60,-2 0-141</inkml:trace>
  <inkml:trace contextRef="#ctx0" brushRef="#br0" timeOffset="11">23550 9748 8690,'-23'5'0</inkml:trace>
  <inkml:trace contextRef="#ctx0" brushRef="#br0" timeOffset="12">19507 10256 7569,'-12'-10'124,"1"2"0,3 2 599,1 2-457,4 3 124,-7-9 65,4 8-114,-6-3-245,6 10 1,-3 2 56,5 4 1,-3 6-4,3 2 1,0 3-13,4 5 1,0 2 0,0 6 1,0-1-21,0 0 0,5 0-82,3 1-89,-3 4 49,5-4 1,-4 9-189,6-6 73,-6 0 134,4 1 0,-9-7-112,3 2 0,-1-3 101,1-1 0,-3-2-81,3-5 0,-3-5 34,-1-3-165,0 3-72,0-6 124,0 5-33,0-11-635,0-1 204,0-5 1,0-5-474,0-3 1092,0-2 0,0-6 0,0-2 0</inkml:trace>
  <inkml:trace contextRef="#ctx0" brushRef="#br0" timeOffset="13">19358 10439 7569,'0'-22'-601,"0"3"0,0 3 741,0 4 1,5 1 591,3-1 0,2 0-381,2-4 1,0 4-14,4-4 1,3 4-141,7 0-138,-2 1 77,9 0 1,-7-1-206,4 1 75,-4-1 5,7 1 1,-9 4-14,2 4 0,-3 1 29,-4 2 1,1 2-218,-4 1 1,-5 5 77,-3 7 1,-7 3-7,-1 5 1,-6 5 18,-10 2 1,-3 2 43,-7-2 0,0 3-137,-4-2-838,-6 2 947,1-4 1,-4-1-12,4-5 1,5-2-15,-1-2 0,7-2-103,1-6 0,6-4-155,5-3 94,1-3 1,7-6 270,8-3 0,3-3 0,12-5 0,2-3 0,0-2 0</inkml:trace>
  <inkml:trace contextRef="#ctx0" brushRef="#br0" timeOffset="14">20032 10085 7569,'-5'-11'0,"-2"4"43,1-3 47,1 8 328,0-3 520,4 5-656,-9 0 1,4 5-96,-6 3 0,4 7-34,1 4 0,-1 3 23,-3 1 0,1 3-22,2 1 0,-2 9-23,2-2 0,-1 4-72,2 0-22,-3-3 1,7 11-196,-5 0-16,6 0 1,-3 4 101,5-4 0,0-5-89,0-3 1,1 1 72,3-1 1,2-4-112,6-3 0,-1-6 122,1 2 1,0-7 21,3-1 0,-2-5-205,2 1 174,3-2 150,-5-7 0,5 3-455,-3-5 200,-2 0-119,-2-4 1,-1 0-595,-2 0 904,-3 0 0,5 0 0,-4 0 0</inkml:trace>
  <inkml:trace contextRef="#ctx0" brushRef="#br0" timeOffset="15">20226 10245 7569,'-1'-22'0,"-3"3"0,2 6 431,-6 6-123,6 4 91,-3-2 66,-1 5-138,0 0-235,-5 0 0,3 0-46,0 0 0,5 1 119,-5 3 0,0 6-106,-3 5 1,0 4 30,-1-3 0,2 3-131,2-4 0,-2 4-168,3-4 33,-4 0 122,5 2 0,-3-8-118,5 2 27,1-2 63,3 3 34,0-6 34,0 4 7,5-4 0,1 1 0,5-3 0,1-3-2,-1-1 0,1 4 12,-1-1-6,-5 1 0,5-4 27,-10 5-26,9-3 57,-9 3-24,4 0 1,-5 1-17,0 6 0,4-5 18,0 1-9,0-1 1,-3 5 7,3-1 0,-3 1 99,3-1-112,-3-5 0,-1 10 0,0-11 113,0 10-100,0-5-19,0 7 1,0-6 7,0 0 1,-4 1 5,1-1 1,-1-3 15,4-1-36,0 1 0,0 4-6,0-1 0,0-3-19,0-1 30,0-4 0,5 7 0,-4-8-63,3 6 57,-3-5 0,-1 7-49,0-3 48,5-2 0,-3 6-17,1-4 1,-1 3-4,-2 2 0,1-1-73,3 1 38,-3-1 0,9 0-63,-2 1 95,-3-6 3,5 4 0,-4-8-86,6 1 67,-6 4-26,4-6 1,-3 4-102,4-5 0,-3 0-320,-1 0-540,1 0 1021,3-5 0,1-1 0,-1-6 0</inkml:trace>
  <inkml:trace contextRef="#ctx0" brushRef="#br0" timeOffset="16">20375 10416 7569,'-5'-22'146,"-3"3"0,3 3 721,1 4-409,3 1-280,1-1 1,0 5 489,0-1-423,0 6 0,0-2-116,0 8-115,0 2 81,0 11 0,0 0-28,0 6 0,0 4 98,0-1 0,4 10-121,0-2 0,3 3 16,-3-3 1,1 1-201,-1-1 1,-2-4-119,6 1 1,-4-6 149,3 2 1,-3-4-87,4-4 42,-6-3 106,9-4 0,-9-1 4,6 0 0,-4-4-13,3-3 17,-4 2 20,2-5 24,0 4 0,-4-10 148,3-2 11,-3-4-150,-1 0 0,0 0 41,0-1-48,0-4-6,0-2 0,0-1 3,0 0 1,1 5 2,3-1-15,-2 2 64,3 2-2,-5 4-92,5 2 44,1 5 2,0 5 1,1 2-43,-3 4 41,2 0-37,0 1 1,4 3-71,-2 0 1,-2 2 35,2-2 0,0-2-132,3 2 0,0-4 159,1-3 1,-1 1-55,1-5 166,-1-1 16,1-3-138,-1 0 1,-1-5 523,-2-2-208,2-3-49,-9-2 1,4-1 173,-5-2 0,0 1-109,0-5 0,0 0 22,0-4 0,0-3-123,0-1 0,-4-1-126,1 1 1,-3 2-701,3-5 315,-4-1 276,1 2 1,1-1-555,5 7 265,-5-3-329,4 9-642,-4-1 302,5 1 360,5 6 0,1 5 218,5 2 1,-1 4 429,-2 4 0,2 2 0,-3 5 0</inkml:trace>
  <inkml:trace contextRef="#ctx0" brushRef="#br0" timeOffset="17">20877 10324 7569,'0'-11'-105,"0"0"300,0 4 357,0 2 102,0 5 0,0 9-546,0 3 0,-3 7-85,-1 0 152,0 7-70,4-2 1,0 8-158,0-5 50,0 4-31,0-1 1,0 0-30,0 1 0,0-5 39,0 5 1,0-6 14,0 2 1,0-4 9,0-4 0,4 1-11,0-5 1,1 0 108,-2-3-71,-1-1-18,8-5 0,-8 3 72,6-5-57,-5 5 48,7-8 0,-4 8 14,5-5 0,1 0-52,-1-4 0,1 0 4,-1 0 0,2 0-67,2 0 0,-2 0-153,2 0 0,-2-4-474,-2 0 347,-5-5 161,5 8 1,-6-5-1014,2 2 1159,3 3 0,-8-10 0,3 5 0</inkml:trace>
  <inkml:trace contextRef="#ctx0" brushRef="#br0" timeOffset="18">21117 10210 7569,'0'-23'0,"0"1"105,0-1 1,1 5 227,3 3 0,3 2-126,4 2 1,-3-1 194,-1 1-252,-4 4 0,7-1 17,-2 4-104,-3 0 55,5 4 1,-5 1-67,2 3 0,-1 2-12,-6 6 1,0-1-159,0 1 0,0 0 133,0 4 1,0 1 24,0 6 0,0 0-19,0 0 1,0 0-1,0 0 0,0-1-159,0 1 173,0 0-31,0-5 1,0 2 5,0-5 0,0 1 5,0-5-22,0 0 1,-2 0 16,-2-4-11,3 3 13,-4-3 1,5 0 2,0 1 1,-1-6 127,-3 2-128,3 3 2,-4-6 0,5 5 132,0-2 0,0-3-96,0 9 1,1-7 8,3 5 1,-2-1-33,6 5 0,-4 0 7,3 4 1,-3-4-38,4 3 0,-4-2-17,3-1 0,1 0-73,3 3 0,-1-2 61,-2 2 1,2 2-154,-2-2-11,-3 5 171,5-7 0,-9 7-9,3-4 1,-3 3-47,-1-4 1,0 1-5,0 0 0,-1-4 83,-3 4 0,-3-4 11,-9 0 0,4-1 158,-4 1-197,-1-1 17,-1-5 0,0 3-372,3-5 117,-3 5 0,6-8-688,-4 3 596,9-8 0,2-4 356,5-7 0,0-2 0,0-6 0</inkml:trace>
  <inkml:trace contextRef="#ctx0" brushRef="#br0" timeOffset="19">21277 10062 7569,'-11'-27'592,"-1"0"0,6 6-33,2 6 236,3 2-164,1 2-178,5 4 1,-3 2-250,6 5 1,0 1-22,3 3 1,6 8 18,2 7 0,3 6-58,5 2 1,-2 6-113,6 1 1,-4 5 50,3 7 1,-6-4-161,-1 0 0,0-4-112,-4 4 1,-3-2 5,0 2 1,-9 1 24,-3-5 0,-3-1 32,-1-6 1,0 0-405,0-4 215,-5 5 111,-1-13 1,-9 7-110,-1-7 0,-4 3-71,1 1 0,-3-2-160,0-2 1,-1 3 543,0-3 0,-4 3 0,1-2 0,0-2 0,2-3 0,1 0 0</inkml:trace>
  <inkml:trace contextRef="#ctx0" brushRef="#br0" timeOffset="20">21951 10222 7569,'-12'-5'-292,"5"3"255,-1-1-17,6 1 200,-3 2 1,5 5 255,0 3 0,0 2-114,0 2 1,0 0-121,0 3 0,0 3 83,0 5 1,0 4-161,0-1 1,0 1-101,0-4 1,0 3 87,0 1 1,0-4-128,0-4 1,3-5 3,1 1 0,0-2-369,-4-2 10,5 1 186,-4-6-500,10 4-310,-10-9 1027,4 5 0,0-12 0,1 0 0</inkml:trace>
  <inkml:trace contextRef="#ctx0" brushRef="#br0" timeOffset="21">21734 10484 7569,'5'-11'0,"1"3"88,6 1 1,4 4 200,3-1 1,4 2-156,4-2-92,2 3 107,5-4 0,-1 3-240,-2-1 59,2 1-3,-4-8 1,0 9 16,-2-3 0,-3-1-89,-1 1 1,-4 0 106,0 4 0,-5-5 0,2-1 0</inkml:trace>
  <inkml:trace contextRef="#ctx0" brushRef="#br0" timeOffset="22">22225 10119 7569,'0'-12'-317,"0"1"674,0 5 609,0 1-17,0 5-768,0 5-5,0 6-34,0 7 1,0 10 22,0 2 1,4 5-62,0 3 1,-1 2-94,-3 6 1,4 1-12,0 2 0,0-6-146,-4 3 1,4-4 97,-1 0 0,3-4-62,-3-8 1,0 1-96,4-8 0,-3 1 44,4-9 0,-6 0-513,2-3-207,3-6-322,-6 4 1203,4-9 0,-5-1 0,0-6 0</inkml:trace>
  <inkml:trace contextRef="#ctx0" brushRef="#br0" timeOffset="23">22099 10245 7569,'13'-23'0,"-2"1"61,-7 3 1,6 3 62,6 4 1,4 1 33,-1-1 1,-1 0 151,1-4 1,-1 8-170,1-4 1,2 3-56,-2-2 0,-1 4-37,1 4 0,-4 1 88,4 2 1,-5 7-113,1 4 0,-7 2 31,-4 6 1,-3 0-119,-1 4 1,-5 1 46,-3 2 0,-7 0-130,-4 4 1,-6-4-143,-2 0 0,-1-5 137,2-2 1,3-5-357,0 1 0,5-4-155,7-3 661,4-3 0,2-5 0,5 0 0</inkml:trace>
  <inkml:trace contextRef="#ctx0" brushRef="#br0" timeOffset="24">22705 9936 7569,'0'-16'0,"0"7"-71,0-3-140,0 9 346,0-3 1,-2 6 238,-1 0 1,0 2-121,-5 2 0,5 6 118,-5 5 0,0 6-55,-3 2 0,0 1-99,-1 7 0,1-1-154,-1 5 0,1 4 5,-1 3 1,1 2-82,0 2 0,3 3-173,0 1 1,6-1-28,-2-3 1,3-1 101,1-4 0,1 3-6,3-6 1,1 0-160,3-4 0,2-5 48,-3-2 1,3-3 55,2-1 0,-1-6 21,1-1 1,-1-4-117,1 0 1,-1-5 45,0 1 0,-3-5-75,0 0 295,-6-1 0,8-2 0,-3 0 0</inkml:trace>
  <inkml:trace contextRef="#ctx0" brushRef="#br0" timeOffset="25">22922 10142 7569,'-7'-18'0,"-2"1"-255,6 6 159,-1 5 1,4-1 31,0 4 297,-5 1 1,2-4 44,-4 2 1,3 3 38,-4-3 0,-1 3-137,-6 1 1,1 5-14,-5 2 0,4 5 34,-4 3-231,0-2 134,1 8 0,-2-8-76,4 2 1,3-1 63,5 1 1,-1-2-154,5 2 66,0-2 0,4-1 23,0-1 1,2-3-16,1-1 1,5-4-68,7 1 1,-1 1-10,5-2 0,-5 1 41,2-4-90,1 0 117,-4 0 1,2 1 23,-7 3-4,-3-2 1,-5 4 32,0-2-2,0-3 0,0 9 15,0-2 0,-1-2 15,-3 2 0,3-1-36,-3 5 0,-1-1 64,1 1-75,0-1 0,4 0 1,0 1-7,0-1 1,0 4-28,0 1 1,0-1-12,0-4 0,0 2 17,0 2 0,-1-2-5,-3 2 0,3-2-115,-3-2 128,-2 6-13,4-5 0,-3 5 20,5-6 0,-4 1-35,1-1 1,-1 1 0,4-1 0,0 1-61,0-1-51,0 5 1,0-3 49,0 2 0,0-2-115,0-2 0,1 0-228,3-4 169,-3 3-619,9-3 291,-8-1-503,3-1 1074,-5-5 0,5 0 0,1 0 0</inkml:trace>
  <inkml:trace contextRef="#ctx0" brushRef="#br0" timeOffset="26">22956 10324 7569,'0'-19'284,"0"0"-177,0 5 0,1 2-91,3 4-29,-3 1 298,9 0 465,-8 2-505,3 5 1,-5 5 12,0 3 1,0 7-156,0 4 1,0 8 31,0 3 0,0 3-176,0 1 0,0 1 61,0-1 1,0 0-20,0 0 1,-1-3-20,-3-1 0,2-4-130,-1 0 0,1-1 101,2-3 1,0-4-77,0-3 0,0 2 69,0-2 0,0-4 26,0-3 0,2-2 95,1 2 1,0 1-41,5-5 0,-1 0 12,5-4 0,0 0-4,4 0 0,-3 0 5,7 0 0,-3 0-68,2 0 0,2 0-11,-6 0 0,0-4-366,-3 0 126,-1 0-773,0 4 15,-4 0-52,-2 0 1089,-5 0 0,5-5 0,1-1 0</inkml:trace>
  <inkml:trace contextRef="#ctx0" brushRef="#br1" timeOffset="27">23093 10416 7563,'0'-7'193,"0"2"0,-4 4 241,0-3-45,1 3-59,3-9 82,0 9-367,0-4 0,0 6 101,0 3 1,1 2 61,3 5 0,-2 6-117,6 2 1,-4 4-51,3 3 0,-3-1 77,4 1 1,-1 2-94,5-1 1,-1-1-93,1-3 0,-2-4 50,-3 0 1,3-5 8,-2 2 0,1-4 14,-1 0 0,0-5-41,-4 1 32,5-6 1,-8 3 175,4-5 225,-5 0-344,0-5 1,0-1-113,0-5 0,0-1 50,0 1 1,0-2-1,0-2 0,0 2-11,0-2 0,4-3-17,0-1 1,5 1 7,-1-1 0,-2 0-17,2-4 0,-1 2 35,5 2 1,-5-3 0,1 3 0,-4 3 48,3 1 1,-3 2 66,4 1 72,-6 1 1,3 3-161,-5 1 3,0 4 0,0-1-121,0 8 1,0 3 78,0 4 1,0 4-59,0 0 0,0 6 48,0-2 0,4 0 7,0 4 0,3-7 8,-3 7 1,4-7-10,-4 4 1,5-7 23,-2 3 0,0 0 17,0-1 0,0 1 44,0-5 0,2 1-11,-5-1 0,3-3 80,-3-1-109,5-4 0,-6 2 170,4-5-14,-4 0 29,2 0 1,-5-7-134,0-4 1,0 0-29,0-5 0,0-1-18,0-2 1,0-3-19,0-1 0,0 0-63,0 0 0,0-3 60,0-1 1,0-3-204,0 3 0,0-3 0,0 3 1,4 4 40,-1 4 0,5 5-55,-4-1 0,4 6-150,-5 1 0,2 6-524,-1-2-333,-3 3 1219,5 1 0,-12 10 0,0 3 0</inkml:trace>
  <inkml:trace contextRef="#ctx0" brushRef="#br1" timeOffset="28">23493 10187 7569,'6'-11'0,"-1"3"2,-5 1 1,4-1 61,0-3 1,1 1 143,-1 2 1,-3-2-13,3 2 1,-3 2 53,-1-2 0,1 6 140,3-2-248,-3 3 15,4 1 0,-3 5-125,1 2 1,-1 0 119,2 0 0,1 1 14,-2 3 0,5 1-42,-4-1 0,5 1-58,-2-1 0,0-3-2,0-1 1,-4 2-90,1 6 0,1-2-242,-1 2 1,-1-2 139,-3-2 0,0 1-7,0-1 0,-5 1 89,-2-1 1,-2 0-101,1 1 0,-1-1 61,5 1 44,-4-6 120,1 4-150,1-9 1,1 5 61,10-6 0,1 0 9,6 0 13,-1 0 1,1 0 13,-1 0 1,-3 0-35,-1 0-40,-4 0-128,7 0 1,-5 5 337,3 2 0,2 3-6,-3 2 0,0 1-114,0 2 1,1-3 3,3 4 1,-1 0 19,-2-1 1,2 4 7,-2-3 1,1 0-4,-2-1 0,0-1-28,-4 5 0,-1-3-22,2 3 0,-4-4 12,-4 4 1,-3-4-3,-4 4 1,0-5 8,-1 1 1,1-2-7,-1-2 1,2 1-53,3-1 0,-4-4-97,4-4 1,2 0-911,1 1 719,-2-3 0,3 3-1141,-5-8 1445,6 3 0,-8-14 0,3 2 0</inkml:trace>
  <inkml:trace contextRef="#ctx0" brushRef="#br1" timeOffset="29">23687 10016 7569,'0'-6'1100,"0"1"6,0 5 1,5 1-881,3 3 1,3 2 50,4 6 1,-1-1-93,5 0 0,0 6 0,4 2 1,0 2-94,0 2 0,-2 4 72,-2 0 0,3 4-119,-3 0 1,-4 7 66,-3 4 1,-6 3-149,-6 5 0,-3 3-357,-4 8 1,-7 1-398,2-29 1,-3-1 0,1 1 0,-2 0 789,-3-2 0,0-1 0,-1 3 0,-1 0 0,-2-1 0,0-1 0</inkml:trace>
  <inkml:trace contextRef="#ctx0" brushRef="#br1" timeOffset="30">3198 12837 7569,'-7'-11'0,"2"3"-14,5 0 45,0 1 0,0-1 163,0 1 438,-5 4 39,4-7-327,-4 9 1,5-6 71,0 3-1,0 3-79,0-4-199,0 5 134,0 5-41,0 7-93,0 5 1,0 7 97,0 3-81,0 2-65,-5 11 0,4-4-76,-3 6 0,-1 0 41,1 4 0,0 0-140,4-1 0,0 0 72,0-3 1,4 1-118,0-5 1,6-4-39,1-4 31,1-4 147,4 2 0,-4-7-133,-1-2 75,1 3-18,-1-9 1,-1 3-308,-2-4 211,-3-1 0,-5 0-134,0 1 0,0-5-140,0 1 98,0-5 1,-5 5-668,-3-4 424,-2 0 224,4-4 358,-5 0 0,0-5 0,-7-1 0</inkml:trace>
  <inkml:trace contextRef="#ctx0" brushRef="#br1" timeOffset="31">3072 12951 7486,'-5'-23'-82,"4"2"82,-3 2 0,4-1 0,4 4 0,-2-4 156,6 1 1,-5 2 244,0 2 1,2-1 66,-1 0 0,4 1-119,-4 4 1,6-1-290,1 1 0,2-4 46,6 0 0,0 1-44,4 6 0,3-2 44,1 2 1,4 3 15,-5 1 0,5 3-39,-5 1 1,5 0-35,-5 0 0,5 4-163,-4 0 60,-1 5 30,-3-3 0,0 7-72,0 2 0,-6-1-33,-1 5 1,-5-4-32,-3 4 0,-4 4 87,-8 4 1,-4 0-2,-7 0 1,-4-3 45,-8 3 0,-2-3-1,-5-1 1,0-2 190,-1-2-593,1-2 377,0-6 0,-1 1-615,1-1 669,5-4-167,1-2 1,5-5-215,0 0 0,7-2-467,5-1 848,4-4 0,7-7 0,0 3 0,0 2 0,0-1 0,0-3 0</inkml:trace>
  <inkml:trace contextRef="#ctx0" brushRef="#br1" timeOffset="32">4032 12517 7569,'0'-6'235,"0"1"1,-2 5-128,-2 0 75,3 0 169,-4 0-130,0 0 0,3 0-61,-6 0 1,4 1 11,-4 3 0,5 2 24,-5 6-14,6 4-62,-9-3 1,9 8 57,-6-2 0,4 7-62,-3 1 1,0 8-97,0-1 141,-3 3-94,8 2 1,-8 2-55,3 5 1,-3 1-121,-2 2 1,4-1 120,1 6 1,4-6-11,0 1 63,1 3-11,2 0 1,0 0-84,0-2-32,5-8 71,2-3 1,4-5-70,1 1 1,-1-5 45,0 1 0,1-7-18,-1-1 0,1-2 4,-1-6 0,0 1-9,1-5 1,-1-3-101,1-1-7,-1-4 334,-5 2 1,5-5-412,-4 0-21,-2 0-189,5 0-571,-8 0 526,3 0 472,-5 0 0,0 0 0</inkml:trace>
  <inkml:trace contextRef="#ctx0" brushRef="#br1" timeOffset="33">4408 12723 7569,'0'-8'-112,"0"1"148,0-1 39,0 2 264,0-4 134,0 3 143,0-4-191,0 4 0,0 2-298,0 5 57,-5 0-35,4 0 0,-9 5 19,2 3-115,-2 7 28,-1 3 1,-2 1-77,-2 0 0,2 0 86,-2 4 0,2-1-137,2-3 0,3 1 55,1-5 0,0 0-76,0-3 0,2-1-80,5 1 177,0-1 32,0-5-286,0 4 96,0-3 52,5-1 0,-3 1-72,6-4 0,-1-1 53,5 1 0,-1-1 28,1-2 1,-1 0-132,1 0 87,-1 0 2,0 0 93,-4 0 0,-1 0-3,-2 0 40,-3 0 225,4 0-200,-10 5 1,3-3 127,-6 6 1,4 0-90,-3 3 0,3 0 53,-4 1 1,6-1-165,-2 1 91,-3-1-17,6 0 0,-4 1-141,5-1 150,0 1-90,0-1 1,-4 1-111,0-1 0,1-3 50,3-1 0,0-3-100,0 4 1,1-5-34,3 5 39,-3-5 128,9 2-14,-9 0 19,5-4 0,-3 5 118,1-2 51,5-3-104,-8 5 0,6-1 0,-4 2 1,-1 3 34,2 2 1,-3-1 104,-1 1 1,0 4-126,0 3 0,-4 3-1,0 1 0,-3-1-39,3 1 1,-4 0 40,4 0 0,1-1-12,3-3 3,0 2 16,0-3 1,0 0 4,0-3 1,3-2 21,1-2 0,1-1 18,-1-2 0,-1 1-44,4-6 1,-3 1-2,4-4 0,-1 0-190,5 0-18,-1 0 199,0 0 0,1 0-927,-1 0 427,1 0 475,-6 0 0,4 0 0,-3 0 0</inkml:trace>
  <inkml:trace contextRef="#ctx0" brushRef="#br1" timeOffset="34">4717 12894 7569,'-7'-7'-231,"4"-1"-12,-4 5 165,6-2 634,-9 5 76,9 0-276,-4 0 1,5 5-137,0 3 0,0 3-23,0 5 0,5-2-23,2 5 0,3 0-3,2 4 1,-1-1-97,1 1-3,-1 0-17,1 0 1,-1 0-77,0 0 1,-3-1 85,0 1 1,-2-1-58,2-3 0,0 1 17,-4-5 1,1 1-75,-1-5 0,-3-3-27,3-1 19,3 1-62,-6-2 150,4-1-14,-5-5 293,0 0-301,5 0 1,-4-5 9,3-2 1,-1-5-27,0-3 1,0 1-68,5-5 0,-6 0 38,2-4 0,1 2-116,-1 1 1,1 0 32,-1 5 0,-3-4 81,3 4 0,-2-1 152,2 5 11,-3 5-119,4-4 94,0 3 0,-2 1-90,5 2 0,-5 3 19,5 1 1,-4 0 1,3 0 0,1 6-13,3 6 0,1 0-85,-1 7 92,-4 0-15,3 4 0,-4 0-81,6 0 81,-6 0-13,4-6 0,-4 4 5,6-6 0,-1 0 28,1-3 1,-1-5 172,1 1-138,-1-6 0,0 3 10,1-5 0,-5 0 102,1 0 1,-2-5-84,2-2 1,-2-3 78,-2-2 1,-3 0-19,3-4 0,-3-1-47,-1-6 0,-1 0-55,-3 0 1,3-1-79,-3-3 0,-1 3-49,1-3 1,-3 3 79,3 2 0,0-1-512,4 0 213,0 5 187,0-3 0,0 7-807,0-5 394,0 5-379,0 2 177,5 2 1,-2 9 206,4-3 514,-4 3 0,7 1 0,-4 0 0</inkml:trace>
  <inkml:trace contextRef="#ctx0" brushRef="#br1" timeOffset="35">5334 12769 7569,'-2'-11'97,"-2"4"0,3 0 419,-3 4-382,8 1 0,-1-3-64,4 5 231,-4 5 1,3 5-87,-2 6 1,-3 4-48,3-1 1,-3 3 32,-1 0 0,0 5-23,0 0 0,2 4-36,1 0 1,-1-2-83,2 2 1,-2-2 48,2 1 1,-3-3-176,3-8 0,-2 2 55,2-1 1,-2-4 64,1-1 1,-1 2-76,-2-2 1,0-4 0,0-3 1,1-2 29,3 2 58,-3-3-33,4 0 0,-4-4 36,3 3 0,-1-3-9,4-1 1,1 0 182,3 0-29,1 0-158,-1 0 1,2 0 27,2 0 0,-1 0-42,5 0 1,-4 0-11,4 0 0,-3-1 6,3-3 0,-5 3-11,1-3 1,-3 3-219,0 1-445,-1 0-943,1 0 777,-6 0 268,-1 0 532,-5 5 0,0 1 0,0 6 0</inkml:trace>
  <inkml:trace contextRef="#ctx0" brushRef="#br1" timeOffset="36">5813 12620 7569,'-10'-11'0,"2"-1"0,3 5 74,5-1 0,0 4 350,0-3-265,0-1 1,2-2-24,1 2 0,3 2-12,1 2 1,3 3 16,-2-3 0,2-1-87,1 1 1,-3 0 66,0 4 1,-2 2-116,2 1 1,1 0-27,-6 4 1,1 1 99,-4 4 0,4-1-19,0 0 0,0 6-112,-4 2 0,0 1-2,0-1 1,-4 4 72,0 0 0,0 0-2,4 3 1,-4 0 11,1 0 0,-1-1-2,4 1 1,0-5-3,0-2 1,0-4 0,0 4 1,0-5 41,0 1-38,0-2 1,0-2-152,0 1 176,0-6-188,0-1 1,1-1 78,3 0 0,-2-1-46,6-3 1,-4 0 12,3 0 0,-3-3 24,4-1 1,-4-1 24,3 1 1,-3 1 2,4-4 0,-5 4 165,5-1-118,-5 3 177,7 1 3,-4 0-134,0 0 1,5 1 94,-4 3 0,0 4-83,0 7 1,-3-1 84,4 5 1,-5-4-47,5 4 0,-4-1 91,3 1 0,-3 3-68,4-3-11,-6 2-51,9-3 0,-10 4-117,3-3-52,-3 2 105,-1-3 1,0 2 19,0-4 85,0-1 1,-1-4 109,-3 1-231,-3-6 1,-4 3-103,0-5 0,-1-1-654,1-3 391,-1 5 222,1-3 1,0 3-539,-1-5 327,6 0 146,-4 0 217,8 0 0,-3-5 0,5-2 0</inkml:trace>
  <inkml:trace contextRef="#ctx0" brushRef="#br1" timeOffset="37">6087 12460 7569,'-11'-23'125,"5"0"0,0 6 207,6 1 0,2 5 253,2 3-436,-3-2 1,5 9 388,-2-3-211,2 3-69,6 6 0,-1 5 48,1 5 0,4 7-146,3 1 1,3 1 10,1 6 1,-1 1-33,1 3 1,4 4-111,0 0 1,3 4-27,-3-4 1,-1 4 9,-3-4 1,-4 5-164,0-1 1,-5-1 91,1 1 1,-2-6-38,-2 3 1,0-3 80,-4 2 1,2-2-86,-5 2 0,0-2 55,-4-2 0,-2 4-99,-1 0 0,-4 0-32,-4-4 1,-1-3-139,1-1 0,0-4-91,-1 0 0,2-7-288,2-4 323,-2-2 1,9-5-114,-3-1-443,3-4 925,1 2 0,0-5 0,0 0 0</inkml:trace>
  <inkml:trace contextRef="#ctx0" brushRef="#br1" timeOffset="38">6830 12986 7569,'0'-12'0,"0"1"774,0-1-295,5 6-89,1-4-326,6 8 1,-1-3 427,0 5-130,1 0 0,3 0-184,0 0 0,2 0-31,-2 0 1,-1 0-44,5 0 1,0 0 44,4 0 1,-4 0-83,0 0 0,0 0-103,4 0 0,-2-3-237,-2-1 0,3-1-91,-3 1 0,-3 3-326,0-3 0,-4 3 165,0 1 1,-5 0 524,1 0 0,-5 0 0,2 0 0</inkml:trace>
  <inkml:trace contextRef="#ctx0" brushRef="#br1" timeOffset="39">6932 13248 7966,'6'-6'798,"1"2"0,3 2-721,2-2 0,-1 2 240,1-1 1,4-2 179,3 1 1,0-4 134,4 4-314,-3-5-114,8 3 1,-5-2-285,0 1 1,0 1-252,0-2 0,-4-1-299,0 5 0,-9 0 630,1 4 0,-2 0 0,3 0 0</inkml:trace>
  <inkml:trace contextRef="#ctx0" brushRef="#br1" timeOffset="40">8006 12369 7569,'-5'-7'-467,"-1"-3"1,-2 9 441,0-3 19,6 3 869,-3 1-274,5 0-310,-5 0 0,3 1-12,-1 3 1,1-1-67,2 4 0,2 5 72,1 3 1,-1 5-11,1-1 0,3 8-29,-3 3 1,5 1-17,-4 3 1,3-1-75,-3 9 0,4-4-75,-4 4 1,3-2 26,-3 2 0,0 3-125,-4-3 0,0 1 69,0-1 0,0-3-136,0-5 1,0 0 75,0 1 1,4-6-76,-1-2 0,1-3-48,-4-1 30,5-6 122,-3 0 0,7-6-190,-6 1 161,1-1-155,1-5-314,-4-1 205,5 1 1,-5-5-180,3 3 1,-3-4-291,3-4 1,-2 1 752,2-4 0,-3-6 0,4-5 0</inkml:trace>
  <inkml:trace contextRef="#ctx0" brushRef="#br1" timeOffset="41">8394 12848 7569,'0'-11'0,"5"1"38,3 2 1,2 2 98,2 2 0,0 3 94,4-3 1,-4-1 346,3 1 0,-2 0-228,-1 4 0,3 0-66,0 0 1,5 0-58,-1 0 0,2-3 65,-2-1 0,2-1-266,-2 1 0,-1 3-182,1-3 1,-5 1-634,1-1-113,-2 3 902,-2-4 0,-4 5 0,-2 0 0</inkml:trace>
  <inkml:trace contextRef="#ctx0" brushRef="#br1" timeOffset="42">9331 12129 7569,'0'-11'-814,"0"4"1252,0-3 0,0 8 295,0-6 34,0 5-284,5-2-127,-4 5-1,4 0-155,-5 0 1,0 7 1,0 4 0,0 2-19,0 6 1,0 1-90,0 7 0,0-2-37,0 6 1,0-5-110,0 5 1,4-5 35,0 5 1,0-8-146,-4 3 1,3-8 43,1 5 1,1-8-71,-1 0 1,-3-2-803,3-2 516,3-4 250,-6 3 0,4-8-1192,-5 6 1415,0-5 0,-5 2 0,-1-5 0</inkml:trace>
  <inkml:trace contextRef="#ctx0" brushRef="#br1" timeOffset="43">9205 12803 7569,'-6'0'-326,"1"0"606,5 0 472,0-5-343,0 3-236,5-8 0,1 8 1,6-6 0,0 6-18,4-2 0,-2 1 11,5-1 1,-4 2 3,4-6 1,0 6-79,4-2 0,-2-1 13,-2 1 0,4-5-104,0 2 1,0 0 35,3 0 1,-1 3-146,-3-4 0,0 6 9,-3-2 0,1-1-201,-4 1 0,-1 0-385,-4 4 486,1 0 0,-5 0-856,1 0 435,-6 0 619,3 5 0,-10 2 0,-1 4 0</inkml:trace>
  <inkml:trace contextRef="#ctx0" brushRef="#br1" timeOffset="44">9411 12837 7569,'0'-6'541,"0"1"511,0 5-837,0 5 1,-1 2 10,-3 9 1,1 1-29,-4 6 0,-1 5-12,-3 3 1,-1-2-161,1 1 0,3-1 113,0 2 0,5 1-225,-5-6 1,2 1 40,-2-4 1,3 0-59,5-1 0,-4-4 101,0-3 0,1-2 30,3-2 0,0-3-7,0 0 40,0-6-118,0 3 132,0 0-158,0-3 113,5 3-103,1-5-58,5 0 0,1-2-17,-1-1 1,1 1-162,-1-1 1,1 0 110,-1-1 0,0 3-68,1-3 1,-5-1-765,1 1 461,0 0 569,-2 4 0,4-5 0,-4-1 0</inkml:trace>
  <inkml:trace contextRef="#ctx0" brushRef="#br1" timeOffset="45">9502 13123 7569,'0'-12'205,"0"6"504,0 1-291,0 5-46,0 5-161,0 1 0,-1 11 359,-3 2-239,3 2-187,-4 2 1,5 1 45,0 3 1,0-2-49,0 6 1,0-5-72,0 5 0,0-6 42,0 2 1,4-3-143,-1-1 0,2-5-115,-1-3 0,-2-3-23,1 0-21,4-1-341,-6 1-430,4-1 666,-5-5 293,0 0 0,5-6 0,1 0 0</inkml:trace>
  <inkml:trace contextRef="#ctx0" brushRef="#br1" timeOffset="46">10073 12711 7569,'0'-11'-205,"0"0"-76,0 4 711,5-3-179,-3 9 22,8-4 488,-9 5-469,9 0 1,-4 0-162,6 0 1,-1-4-42,1 0 0,-1 0-109,1 4 1,3-3 14,0-1 1,4-4-171,-4 4 1,4-1-140,-3 1 0,3 2 53,-4-6 260,0 6 0,-4-3 0,1 5 0</inkml:trace>
  <inkml:trace contextRef="#ctx0" brushRef="#br1" timeOffset="47">10690 12072 7569,'-5'-12'306,"4"6"-131,-4 1 144,5 5 170,0 0-91,0 5-266,0 1 1,0 3 273,0 3-222,0-3-92,0 12 1,0-3 46,0 5 0,0-2 19,0-2 0,0 3-23,0-3 0,3 3-50,1 0 0,0-3-157,-4 0 0,4-3-591,0 3 387,-1-5-87,2 7 0,1-8-348,1 2 1,3-2 257,-2-2 453,-3 1 0,5-1 0,-4 1 0</inkml:trace>
  <inkml:trace contextRef="#ctx0" brushRef="#br1" timeOffset="48">10553 12746 7569,'-6'-5'547,"0"3"-504,6-3 1,4 4 93,0-3 0,5 2 175,-1-6 1,2 5-53,1 0 0,4-4 58,1 0 1,4 0-175,-1 0 0,4 0-11,3 0 0,-1-3-171,1 2 1,0 2 82,0-2 1,-2 2-607,3-2 289,-8-2 225,3 9 1,-8-6-539,5 4 215,-5 1-457,2-3 827,-5 5 0,1 0 0,-1 0 0</inkml:trace>
  <inkml:trace contextRef="#ctx0" brushRef="#br1" timeOffset="49">10701 13043 7569,'-11'0'198,"0"0"122,4 0 1,2-2-245,5-1 212,0 1 17,0-8 0,5 8-153,3-6 0,1 4-50,-2-3 0,3 4 77,-2-1 0,2-1-12,2 1 1,0 1-126,4 3 1,-4 0 7,3 0 0,-2 1-86,-1 3 1,-5-2 55,1 6-1,-2 3-68,2 4 1,-3 2 77,-5-2 1,0 3 7,0 5 0,-5 5-23,-3 2 0,-2 3-5,-1 1 1,-6 1 1,-2-1 1,-1-1-7,1-3 0,-2 2-261,6-5 128,0-1 97,-2-3 0,9-4 163,-4 0 0,5-5-60,-1 1 0,2-3 346,2-5-134,2 4 221,-3-10-254,5 9 0,5-9-26,3 3 0,2-3 155,2-1-47,-1 0-251,6 0 0,0 0 23,6 0 1,0 0 7,0 0 0,-2-3-89,-2-1 0,2-1 0,-6 1 1,4 3-162,-4-3 1,1 3-536,-5 1 328,-5-6 237,4 5 0,-7-4-682,5 5 343,-6 0 183,3 0 263,-5 0 0,0-5 0,0-1 0</inkml:trace>
  <inkml:trace contextRef="#ctx0" brushRef="#br1" timeOffset="50">11432 12597 6880,'-6'-6'1186,"1"-4"-688,5 8-291,5-8 1,1 9-58,6-3 0,-5-1-2,1 1 0,0 1-9,3 3 1,0-4 7,1 0 1,0 0-35,4 4 0,-4-4-113,4 0 0,0 1 37,-1 3-78,1 0-20,0 0 0,-3-4-188,2 0 1,2 0-16,-2 4 1,0-4-185,-4 1 0,1-1-327,-1 4 775,-4 0 0,3 5 0,-4 1 0</inkml:trace>
  <inkml:trace contextRef="#ctx0" brushRef="#br1" timeOffset="51">11501 12734 7721,'11'7'1096,"1"-2"-224,-1-5-422,0 0-212,6 0 0,-3-2-80,5-1 0,0 0-93,4-5 1,0 5-148,0-5 1,-2 4 91,-2-3 0,1 3-112,-4-4 1,-1 6 107,-4-2-6,1 3 0,-1-4 0,1-2 0</inkml:trace>
  <inkml:trace contextRef="#ctx0" brushRef="#br1" timeOffset="52">12414 11946 7569,'-5'-11'26,"3"4"118,-6 4 1,4-2 51,-3 1 0,4-1 231,-1 1 35,-2 3-22,5-4-288,-4 5 263,5 0 0,0 5-265,0 2 0,1 7-95,3 1 1,-3 6 73,3-2 0,-3 2-91,-1 2 1,0 4 63,0-1 1,1 5-90,3-4 0,-2 3-151,1-3 1,2 3 59,-1-3 1,0-1-413,-4-3 1,4-1-3,0-3 0,-1 1-191,-3-5 1,4 1 682,0-5 0,0 0 0,-4 1 0</inkml:trace>
  <inkml:trace contextRef="#ctx0" brushRef="#br1" timeOffset="53">12197 12597 7569,'-11'0'0,"0"0"97,4 0 1,2 1 457,5 3 329,0-2-432,5 3-214,-3-5 0,12 0 89,-3 0-144,8 0-40,-1 0 1,8 0 22,1 0 0,5 0-49,-2 0 0,3-4-78,1 0 0,2-4 1,2 5 0,-2-5-131,2 4 0,-4-1-780,-4 1 450,3 3 258,-8-4 0,-1 1-732,-5 0 1,-5 1 894,1 3 0,-8 0 0,-1 0 0</inkml:trace>
  <inkml:trace contextRef="#ctx0" brushRef="#br1" timeOffset="54">12437 12791 7569,'-6'0'687,"-4"0"0,9 5-391,-3 3 0,1 2-28,-1 2 1,3 0 119,-3 4 0,-2 1-120,-2 6 0,2 0-179,-2 0 1,5-4 38,-5 0 0,4 0-114,-3 4 0,4 0 46,-1-1 1,-1-2-132,1-1 0,-1-6 110,1 3 1,3-4-94,-3 0 0,2-2-44,-2-2 106,3 2 44,-4-9-238,5 4 100,5 0-26,1-4 1,6 5-59,-1-6 1,2-2-6,2-2 0,1 2-155,3-6 0,-1 4-45,-3-3 0,-2 3-206,2-4 1,-2 5 580,-2-5 0,1 0 0,-1-3 0</inkml:trace>
  <inkml:trace contextRef="#ctx0" brushRef="#br1" timeOffset="55">12563 13054 7800,'-6'0'813,"-5"5"0,9 1-444,-6 6 1,6-1 258,-2 1 0,-1 3-241,1 0 1,-1 5-157,1 0 1,3 1-114,-3 2 1,3-1-37,1-3 1,0 2-181,0-2 1,-4 1-67,0-1 0,0 2-446,4-6 1,0 0 227,0-3 382,0-1 0,0 1 0,0-1 0</inkml:trace>
  <inkml:trace contextRef="#ctx0" brushRef="#br1" timeOffset="56">3335 14733 7569,'-12'-12'0,"1"1"-203,5 0 0,-3-1 505,5 1 0,-4 3 279,5 1 219,-1 4-117,4-2-226,0 5-224,0 5 1,0 3-1,0 7 1,4 3-12,-1 4 1,1 6-24,-4 3 1,0 3-71,0 4 1,0-1 76,0 5 1,0 0-201,0 3 1,0 1-46,0 0 1,1-2-42,3-2 0,-2-1 62,1-3-718,-1-8 652,3 8 0,-4-17 66,3 1 1,1-6 12,-1-1 1,1-4-214,-1-3-282,-3 2-463,4-9-65,-5 10 458,0-10 1,0 3 569,0-8 0,0-3 0,0-4 0</inkml:trace>
  <inkml:trace contextRef="#ctx0" brushRef="#br1" timeOffset="57">3129 14801 7569,'0'-29'-6,"0"1"3,0 5 0,9 4 109,3 0 0,3 4 197,0-4 0,-1 5-52,5-1 0,1 2 115,7 2 1,-3 1-267,3 2 1,1 3 15,-2 5 1,5 0 8,-5 0 0,6 1-48,-1 3 0,-3 2-105,-2 6 1,-3 1 42,-4 2 1,0-3-103,-7 4 1,0 1-48,-8 2 1,0-1 103,-4 1 0,-9 0-7,-2 4 1,-10 0-131,-2 0 0,-1 1 44,-6 3 1,-4-5-2,-5 1 1,1-1-148,4-7 1,1 0 28,3-3 0,2-6-344,5-2 586,10-3 0,-2-1 0,9 0 0</inkml:trace>
  <inkml:trace contextRef="#ctx0" brushRef="#br1" timeOffset="58">4020 14345 7569,'-5'-12'416,"4"6"35,-9 1-191,8 5-103,-3 0 91,5 0 0,0 9 108,0 2 1,-4 9-116,1 3 0,-2 5-58,1 6 1,-1 10 81,-3 1 1,-2 9-371,2-1 0,-2 6 153,-1 2 0,7-28 1,0-1 71,-3 29 1,-1 2-117,-3-5 0,3 5 19,0-6 1,6-2-131,-2-6 1,3-7 59,1-4 1,5-7 8,2-5 1,4-2 126,0-1 0,0-5-49,1-3 0,3-3 7,0-5 1,0 2-154,-3-5 0,3 3 99,0-3 0,6 1-475,-2-1 1,-2-3 481,2 3 0,1 3 0,2-1 0</inkml:trace>
  <inkml:trace contextRef="#ctx0" brushRef="#br1" timeOffset="59">4477 14642 7569,'0'-12'0,"-1"2"0,-3 2-130,3-2 71,-4 4 0,5-2 235,0 1 0,3 3 638,1-4-345,0 6-249,1-8 1,-2 8 101,4-2-12,-4 3-3,2-4 39,-5 4-234,0 6 1,-5 4 51,-3 10 0,-6 4-160,-1 3 0,-4 5 16,4-5 0,-1 1-78,5-4 0,0 0 86,-1 0 1,6-6-147,2-1 1,3 0 48,1-1 1,0-3-124,0-5 1,5 0-52,2 0 188,4-2 28,-5 0 1,8-3-106,-3 2 0,3-3 78,-2-1 0,-1 0-70,1 0 97,-1 0 1,-1 1-2,-2 3 12,-3-3 91,-5 9 0,0-3 50,0 4 1,-4 0-83,0 1 0,-5-1 68,2 1 1,0 3 7,0 0 1,3 4 87,-4-4 1,5 6-71,-5-2 1,5 1 64,0-1 0,1 3-102,2-3 0,0 1 6,0-1 1,0 3-114,0-3 1,0-2 106,0 3 1,0-7-172,0 3 136,0-4-28,0 0-17,5-1 1,0 1 16,3-1 175,2-5-176,-9-1 1,10-1 32,-4 0 27,3 0-49,2 1 0,-1-4-581,1 3 0,3-1 293,0 0 0,0-1-1074,-3 1 1,-1-1 1314,1-2 0,-1 0 0,0 0 0</inkml:trace>
  <inkml:trace contextRef="#ctx0" brushRef="#br1" timeOffset="60">4797 14733 7921,'-12'-18'674,"6"2"-1186,1 9 1,6 2 384,3 5 0,-3 1 417,3 3 0,1 4 512,-1 7 0,4 8-360,-5 7 1,6 5 35,-1 3 1,-3 1-185,-1 3 0,1 2-143,-1-2 0,1 1-47,-1-1 0,-3-2-112,3-6 1,-3-6 143,-1-5 1,0-2-92,0-6 0,4 1 206,-1-5-94,1 1 177,-4-1-185,5-5 1,2-1 132,4-5 1,1 0-133,-1 0 0,0-1 13,1-3 1,3 2-48,0-6 1,2 4-134,-2-3 1,-1 3-12,5-4 0,-4 6 110,4-2 0,-4-1-616,5 1 240,-7 0-166,4 4 1,-6-4-1463,1 1 1323,-1-1 599,1 4 0,-6 0 0,-1 0 0</inkml:trace>
  <inkml:trace contextRef="#ctx0" brushRef="#br1" timeOffset="61">5265 14721 7569,'-16'-11'546,"8"0"-355,-2-1 0,6 1 214,0-1 71,0 6-164,4-4 1,2 9-16,1-3 1,0 11-73,5 5 0,-1 12 47,5 3 1,3 4-120,0 4 0,0-1-85,-3 0 0,-1 4 40,1 0 0,-1-1-111,0-6 1,1 0 77,-1-4 0,1-2-110,-1-6 1,-3 2-8,-1-6 0,0-4-80,0-3 37,3-1 133,-3 0 0,0-2 6,1-5 1,-5-5-60,0-3 1,-1-2 6,-2-1 0,0-6-59,0-2 1,0-4-157,0-3 0,0 0 16,0-4 0,3 3 114,1-3 0,1 4-130,-1 0-21,-3 2 258,4 6 0,-3 1 97,2 6 0,-3 3 49,3 1 288,-3 4-291,4-2 0,1 10 67,6 3 1,-1 6-57,1 1 1,-1 5-48,0-1 0,5 7-85,-1 0 0,1 1 16,0-4 1,-2-4-33,5 0 1,-5-5-6,1 1 1,-1-2-2,1-2 0,-6-3 64,2-1 0,-2-4 74,3 1 24,-1-3 1,-1-6-76,-2-3 1,1-2 40,-6-1 1,1-6-80,-4-2 1,0-4-3,0-3 0,-5 0-77,-2-4 0,0-1-173,0-3 0,-1 0-62,-3 0 0,-1 3-324,1 1 0,1 6-234,2 1 1,2 1-142,2 7-495,3 0 897,-5 3 0,12 6 538,1 2 0,8-2 0,3-1 0</inkml:trace>
  <inkml:trace contextRef="#ctx0" brushRef="#br1" timeOffset="62">5973 14345 7569,'-4'-12'107,"0"1"1,1-1 241,3 1 0,0 0-142,0-1 1,0 4 159,0 1 9,0 4 0,-2-2 139,-1 5-422,1 0 24,-3 0 0,5 3-116,0 4 0,0 2 92,0 10 1,0 5-53,0 7 1,0-2-44,0 2 1,0-2 55,0 1 1,0 3-47,0-2 1,0-3 59,0-2 0,0 2 10,0-1 0,0-2-21,0-6 0,5 1-67,3-4 0,-2-1-55,2-4 0,0 1 73,3-1 0,-3-3-142,-1-1 99,1-4-95,3 2 1,1-5-135,-1 0-26,-5 0 219,5 0 1,-10-1-8,3-3 1,-2 3 71,2-3 7,-3 3 57,9 1 0,-3 0-52,4 0 1,1 3 141,-1 1 1,0 5 15,1-1 0,-1 6 19,1 1 0,-5 4-57,1-4 1,0 4-4,3-4 1,-3 8-51,-1-4 1,-3 5 22,4-5 1,-5 3-21,5 1 1,-5-4-4,0 0 0,-1-4 86,-2 4 1,0-5-29,0 1 0,-5-2 115,-3-2 1,-1 1-195,1-1 1,-6-1-128,3-2 0,-3 2-162,3-2 1,-1-3-417,1-1 1,-1-2-455,1 2 1,3-3 51,1 3 1055,4-8 0,3-2 0,7-5 0</inkml:trace>
  <inkml:trace contextRef="#ctx0" brushRef="#br1" timeOffset="63">6270 14356 7569,'-18'-15'502,"3"0"-408,7-1 1,5 9 287,6-1 102,-1 6 55,8-3 0,-5 6-109,3 3 1,4 3-122,-4 8 1,8 3 52,-4 5 0,3 1-33,0 3 1,-1 1-94,5 2 0,-4 3-59,4-2 0,-1 5-23,1 2 1,2 2-10,-6-2 0,4 2-55,-4 6 1,4-4-139,-4 0 0,1 0 29,-5 3 1,-3-3-133,-1 0 1,-3-1-84,4 1 0,-6-3-63,2-5 1,-3 1 42,-1-1-538,0-5 500,-5 4 1,-1-9-111,-6 3 1,1-7-344,0-1 366,-1-5 379,1 3 0,-11-1 0,-2 2 0</inkml:trace>
  <inkml:trace contextRef="#ctx0" brushRef="#br1" timeOffset="64">6898 14767 7569,'-6'-11'140,"-4"-1"1,8 6 407,-3-4-284,5 9 0,2-6-7,1 3 0,0 3 98,5-3 0,0 3-68,8 1 0,1 0 54,6 0 1,0-1-117,0-3 0,4 3-19,-1-3 1,5 3-186,-5 1 1,1 0-175,-4 0 1,-4 0-228,0 0 0,-4 0 144,4 0 0,-5 0-580,1 0 816,-7 0 0,2 5 0,-3 1 0</inkml:trace>
  <inkml:trace contextRef="#ctx0" brushRef="#br1" timeOffset="65">6967 15007 8388,'17'0'463,"6"-1"-70,0-3 0,0 1-7,4-4 1,-3 4 177,-1-1 0,1-1-387,2 2 0,-2-5 29,3 4 0,-3 0-709,-1 4 0,-1 0 503,-3 0 0,2-5 0,-3-1 0</inkml:trace>
  <inkml:trace contextRef="#ctx0" brushRef="#br1" timeOffset="66">7949 14310 7569,'-8'-11'319,"1"0"92,4 4-96,-2 2-40,5 5 191,0 0-122,0 5 0,0 3 70,0 7 1,4 4-32,0 8 1,5 2 19,-2 5 1,0 4-153,0 0 0,1 7-92,3 0 1,1 2-144,-1 7 1,-3-6 2,-1 1 1,-3-2 31,4-1 0,-5-5-100,5-3 1,-4-4-28,4-4 23,-6-2 11,8-5 1,-5-4-46,3 0 1,-2-6-43,-2-2 0,-3 1-752,3-5-308,-3-2-546,-1 6 1735,8-6 0</inkml:trace>
  <inkml:trace contextRef="#ctx0" brushRef="#br1" timeOffset="67">8394 14733 7569,'0'-12'930,"0"6"-809,0 1 1343,0 5-1160,5 0 0,2 0 91,4 0 0,2 0-74,2 0 1,3-4-105,5 0 0,0-1-176,-1 2 1,1 0-68,0-5 1,0 6-478,0-2 1,0-1 98,-1 1 0,-3 0 404,1 4 0,-7 0 0,4 0 0</inkml:trace>
  <inkml:trace contextRef="#ctx0" brushRef="#br1" timeOffset="68">9434 14185 7569,'0'-17'-28,"0"5"0,0-5-46,0 6 0,0 3 356,0 0 338,5 6 198,-4-3-453,4 5 1,-5 1-24,0 3 0,0 7-172,0 8 0,0 3 23,0 1 0,0 5-85,0 2 0,0-1-113,0 2 0,0-5-56,0 5 0,4-6-332,0 2 1,1 1-614,-1-2 1,-2-3 1005,6-4 0,-1 0 0,5 4 0</inkml:trace>
  <inkml:trace contextRef="#ctx0" brushRef="#br1" timeOffset="69">9285 14767 7569,'0'-11'0,"1"4"432,3 4-311,3 1 0,4-1 978,0-1-665,1 0 0,3 0-91,0 0 0,2 0-164,-2 4 1,4 0-6,8 0 1,-1-1-24,9-3 1,-4 3-393,7-3 1,2-1 207,-2 1 0,0 1-983,-4 3 541,0-5-62,-4 3 1,-4-3 536,-7 5 0,3 0 0,-4 0 0</inkml:trace>
  <inkml:trace contextRef="#ctx0" brushRef="#br1" timeOffset="70">9525 14916 7678,'-6'5'1198,"-1"-3"-629,4 6 1,0-1-200,-5 5 0,5-1-94,-5 1 0,5-1-116,0 1 1,-2 0-1,1 4 1,0-4-68,4 3 0,0 2-125,0-2 0,0 2 42,0-2 1,1-2-175,3 2 0,-1-6-110,4-2 0,-3 0 150,4 0 0,-1-2-113,5-5 1,0 0 16,3 0 1,2 0-8,2 0 1,1 0-45,-4 0 1,3-3-274,-4-1 1,0-4 60,-4 4 483,1-5 0,-1 3 0,1-5 0</inkml:trace>
  <inkml:trace contextRef="#ctx0" brushRef="#br1" timeOffset="71">9685 15053 7569,'-8'-4'1373,"1"0"-1045,4 0 1,-2 6-12,5 1 1,0 4 154,0 4-259,0 6 1,0-3-50,0 5 1,0 0 11,0 3 0,0 1-82,0 0 0,0 4-163,0-1 1,0 1-496,0-4 0,1-4 70,3 0-383,-3-5 0,10 2 877,-4-4 0,3-6 0,2-1 0</inkml:trace>
  <inkml:trace contextRef="#ctx0" brushRef="#br1" timeOffset="72">10142 14744 7569,'-7'-17'479,"-3"0"1,9 9-269,-3 1 1,8 3-76,4-4 1,-2 6 260,2-2 1,-1 3-23,5 1 1,-1 0-71,0 0 1,2 0-174,2 0 0,-1 0-80,5 0 0,0 0-173,4 0 1,-1 0-821,-3 0 941,2 0 0,-3 5 0,5 1 0</inkml:trace>
  <inkml:trace contextRef="#ctx0" brushRef="#br1" timeOffset="73">10758 14093 7569,'0'-17'0,"0"0"-114,0 6 1,2 1-250,2 2 0,2-2 451,5 2 1,1 2 418,-1-2 0,-3 6 38,-1-2 1,-3 3-237,4 1 1,-1 5 27,5 2 1,-5 8-128,1 5 0,-2 2-171,2 5 1,1-2 36,-5 6 1,0-1-117,-4 5 0,0-2 86,0-3 0,-2 3-106,-2-3 1,2-2-148,-6-1 1,1-3 96,-5-1 1,1-4 10,-1 0 1,1-5 80,0 1 0,0-6 58,4-1 26,-3-6-18,8 3 1,-1-5 34,6 0 1,9 0 141,7 0 0,2 0-14,2 0 1,5-3-138,3-1 1,-2-1 90,1 1 1,-3 3-143,3-3 0,-4 2-107,0 2 0,-5-1-117,-2-3 0,-5 3-885,1-3-890,-2 3 1976,-2 1 0,-5 5 0,-1 1 0</inkml:trace>
  <inkml:trace contextRef="#ctx0" brushRef="#br1" timeOffset="74">10747 14790 7569,'-5'-6'328,"5"1"566,0 5-77,5-5-333,6-2 0,1 1 66,-1 2-413,1-2 1,4 3 46,3-4 0,4 3-23,4-4 1,-1 2-75,9-2 0,-2-1-122,9 5 1,-4-3-410,3 3 0,-5-4 303,-2 5 1,-1-2-665,-6 1 1,0 2 149,-5-1 1,-4 1 654,-3 2 0,-2 5 0,-2 2 0</inkml:trace>
  <inkml:trace contextRef="#ctx0" brushRef="#br1" timeOffset="75">10804 15018 7569,'0'-11'0,"3"0"751,4-1-413,1 1 1,12-1 373,-5 1-437,6 5 0,-9-5-50,4 4 1,0-2-46,-1 1 0,4-1 48,-3 6 1,-1-1-34,-4 4 0,5 0-122,-1 0 0,0 0-20,-4 0 1,-3 0-114,0 0 121,-1 5-184,5 1 0,-6 6 17,-2-1 12,-3 0 0,-1 1 28,0-1 0,-1 1 56,-3-1 0,1-3 93,-4-1-44,-1 1 1,-3 2 12,-1-2 1,6-2 10,2-2 1,2-3 246,-2 3-226,3-3 0,-4 1 8,5 1 0,1-1 5,3 1 0,-2 0-24,6 1 0,-4-2-106,3 6 0,2-6 5,6 2 0,-2 1-80,2-1 1,3 4 90,1-4 0,-1 4-126,1 0 0,-1 1 149,1-1 1,-3 2-28,-4-3 0,-1 3 113,0 2-113,-4-1 10,-2 1 1,-5-1 18,0 1 1,-5 0-8,-3 4 1,-7-4 7,-4 3 1,-7-2 2,0-1 1,-2-1-1,1 0 1,-2 0 22,-5-4 0,1 2-2,2-5 1,0 1-753,4-1 0,2-3 326,6 3 0,7-4 393,8-4 0,3-7 0,1-7 0</inkml:trace>
  <inkml:trace contextRef="#ctx0" brushRef="#br1" timeOffset="76">11695 14573 7569,'-6'0'186,"1"-1"466,5-3-207,0 3-121,5-9 0,1 7-122,5-5 1,1 5-1,-1-5 1,1 5-4,-1 0-61,0-4 0,5 5-8,-1-6 1,5 6 11,-1-2 0,-1-1-47,1 1 1,-1-4-179,1 4 0,1 1-528,-5 3 0,2 0 51,-2 0 1,-2 0-207,2 0 1,-6 0 309,-1 0 0,-5 0 456,5 0 0,-5 0 0,2 0 0</inkml:trace>
  <inkml:trace contextRef="#ctx0" brushRef="#br1" timeOffset="77">11775 14721 9251,'11'0'740,"1"0"0,3 0-478,0 0 1,9-5-80,-1-2 1,8 0-119,-1 0 1,3 0-123,1 0 0,-4-2-275,-4 5 0,-2 0 343,-1 4-11,-5 0 0,-2 0 0,-4 0 0</inkml:trace>
  <inkml:trace contextRef="#ctx0" brushRef="#br1" timeOffset="78">12643 13968 7569,'-12'-2'0,"1"-1"0,5 1 312,-4-8 0,7 8 288,-5-6-8,6 6-97,-3-4-300,5 6 0,0 2-28,0 2 17,0 2-93,5 5 1,-3 5 57,6-1 0,-4 5 147,3-1-255,-4 3 0,2 1 165,-5-1-103,0-4-204,0 4 0,4-6-3,0 3-60,-1-2-213,3-1 189,0-3-149,5 3 0,1-4 0,-1-1 337,1 1 0,-1-1 0,0 1 0</inkml:trace>
  <inkml:trace contextRef="#ctx0" brushRef="#br1" timeOffset="79">12369 14584 7569,'-17'-5'224,"5"4"-121,0-4 251,7 5-265,5 0 1,5 0 459,3 0 0,8 0-175,7 0 1,8-4-23,10 0 1,-1-4-241,9 0 0,0-2-291,4-2 1,-2 1 257,-6-1 1,-3 1-157,0 0 1,-4-1-297,4 1 0,-9 3 237,1 1 1,-7 3-337,0-4 1,-7 6 471,-1-2 0,-5 3 0,2 1 0</inkml:trace>
  <inkml:trace contextRef="#ctx0" brushRef="#br1" timeOffset="80">12689 14756 7470,'-8'0'-4,"0"0"0,6 1 432,-2 3 0,3 2-147,1 6 1,0-1 95,0 0 1,0 5-37,0-1-204,0 5 1,0-2-10,0 5 0,5 0 12,2-1 0,0 1 8,0 0 1,0 0-13,0 0 0,2-2-196,-5-2 0,4 3 34,-5-3 0,3-2-130,-3-2 0,-1-3-430,1 0-327,-1-1 530,-2 1 0,0-5-923,0 1 1306,0-5 0,-5 2 0,-2-5 0</inkml:trace>
  <inkml:trace contextRef="#ctx0" brushRef="#br1" timeOffset="81">12791 14870 7569,'0'-17'0,"2"9"-19,1-4 212,-1 3-82,8 3 1,-4-3 351,6 5 0,-1-3-119,0 3 1,1-4-30,-1 4 0,2-1-131,2 2 1,-1 1-24,5-2 0,-5 4-27,1 4 1,2 3-75,-2 4 0,0 2-60,-3 2 0,-5 3 103,1 5 0,-5-1-175,0 1 1,-1 1 38,-2 3 0,-2-2-58,-1 6 0,-4-2-15,-4 1 0,-1-2-113,1-5 0,-4 0 182,-1 0 1,1-2 50,4-1 1,-1-5 473,1-8-192,5 4 103,1-10-272,5 4 1,8-5 61,4 0 0,8 0-51,3 0 0,2 0-45,10 0 1,-7-4-93,6 0 1,-4-3-183,1 3 0,0-1-367,-4 1 0,-1 3 548,-7-3 0,-3 3 0,-5 1 0</inkml:trace>
  <inkml:trace contextRef="#ctx0" brushRef="#br1" timeOffset="82">14676 13065 7569,'-7'-11'605,"2"5"-456,5 1 138,0 5-102,0 5 0,-3 5 10,-1 5 0,0 10-82,4 2 1,0 5 42,0 2 0,0 7-5,0 4 0,0 2-58,0 7 0,4-5-238,0 4 1,-1-3 216,-3 3 1,0-5-55,0 2 1,4-4 59,0-5 0,0 0 4,-4-3 0,0-6-127,0 2 1,0-7-52,0-1 1,0-7-159,0-3 1,0 0-67,0-1 1,0-3-819,0-5 218,0-4 920,0 2 0,0-5 0</inkml:trace>
  <inkml:trace contextRef="#ctx0" brushRef="#br1" timeOffset="83">14539 13191 7569,'0'-29'0,"0"2"-68,0 8 1,5 1-244,2 3 455,4 3 0,0-5 396,0 6 1,1 3-264,-1 0 1,1 1-28,-1-5 0,6 6-122,2 2 1,-2-1 112,2 1 0,2 1-237,5 3 1,-1 0 111,1 0 1,2 1-109,-1 3 1,3-2 61,-3 6 1,-1 1-158,-3 6 1,-4-1-23,0 5 0,-6 1 0,-1 7 0,-2-2 85,-7 6 0,1-2-69,-4 1 0,-6 3 16,-5-2 1,-2-2-90,-6 1 0,-2-4-50,-5 0 0,0-7 100,-4-3 0,3 0-66,-3-1 1,5-3-67,-2-5 1,7-4-133,1 1 1,8-3-257,0-1 373,7 0 1,4-6 262,8-6 0,7-4 0,3-7 0</inkml:trace>
  <inkml:trace contextRef="#ctx0" brushRef="#br1" timeOffset="84">15487 12791 7569,'0'-11'0,"0"0"324,0-1 92,0 6-259,0 1 353,0 5 0,-4 9-321,0 2 1,-6 9-1,-1 3 1,-2 5-139,-6 6 0,1 4 99,-1 0 1,-3 9-133,3-1 0,2 7-372,-2 1 1,3 4 404,7-26 0,-1 1 1,3-2-1,0 1-2,0 2 1,-1 1 0,0-1-1,0 0 2,0-1 0,0-1 0,-2 29-127,6-4 0,3-5 40,1-6 0,1-6-43,3-2 1,3-3 54,4-5 1,4-2-40,0-5 0,5-2 41,-5-2 1,5-2-17,-1-6 0,3 0 257,0-4 0,0 2-505,-3-5 0,1 0 95,-4-4 0,-1 0-795,-4 0 986,1 0 0,-1 0 0,1 0 0</inkml:trace>
  <inkml:trace contextRef="#ctx0" brushRef="#br1" timeOffset="85">15761 13225 7569,'-4'-25'120,"0"2"-120,0 8 43,4 3 0,0 2 103,0 3 0,0 0-36,0 0 0,-1 4 140,-3-1 1,2-1-184,-6 2 0,1-1-19,-5 4 1,-1 5-30,-2 2 0,3 4 71,-4 0 0,2 2 22,-1 2 0,2-2-29,-2 2 1,6 1-100,2 0 0,0-1-5,0-4 0,2 1 26,5-1 0,0 0 9,0 1 0,6-1-18,5 1 1,6-1 25,6 1 0,0-1-1,-1 0 1,1-3 4,0 0 0,0-1 22,0 5 1,0-5 10,-1 1 0,-2 1 7,-1 6 1,-4-2 7,4 2 0,-5 1-42,1 0 1,-7 3-4,-5-4 0,2 4-50,-1-4 0,-1 4 64,-7-4 0,-2 6-54,-6-2 1,-4 2 38,-3 2 1,-7-4-168,0 0 1,-5-1-37,5 1 1,-1-1-52,4-3 0,0-4 70,0 1 1,6-2-340,1-6-397,4 0 287,5-4 605,2 0 0,10-5 0,2-2 0</inkml:trace>
  <inkml:trace contextRef="#ctx0" brushRef="#br1" timeOffset="86">16023 13043 7505,'-11'-18'-193,"5"1"465,2 6 135,3 0 1,1 3 128,0 0 106,0 6-351,0-3 1,1 6-65,3 3 1,-3 3 73,3 9 0,-3-1-108,-1 8 1,4-3-40,0 7 1,1 2-24,-1 1 1,-2-1 10,6 2 1,-4 3-12,3 4 0,-4 2-144,0-2 1,3-2-109,-3 6 0,1-5 108,-4 1 0,0 2-125,0-2 0,0-4 0,0-4 1,0 0 3,0 0 0,1-2 52,3-5 1,-2-2-133,1-2 0,-1 2 68,-2-6 1,0 4-345,0-4-271,0 0 1,1-4-148,3-4 908,-3 3 0,9-8 0,-4 3 0</inkml:trace>
  <inkml:trace contextRef="#ctx0" brushRef="#br1" timeOffset="87">16355 13271 7569,'-5'-23'211,"-7"5"0,5 6-13,-1 4 391,5 6-418,3-3 0,0 15 27,0 5 1,0 5 181,0 3 1,0 5-190,0 2 1,0 7-35,0 1 1,2 0-216,1-3 0,-1-1 64,2 0 1,-3-1-107,-1-2 1,4-3 68,-1-6 1,3 0-58,-3-3 0,-1-3-125,1-4 0,0-1-124,1 1 1,-2-5-472,6 1 104,-6-6 1,5 4 703,-3-6 0,2 0 0,5 0 0</inkml:trace>
  <inkml:trace contextRef="#ctx0" brushRef="#br1" timeOffset="88">16343 13579 7569,'-6'-11'0,"1"0"152,5-1 1,0 5 221,0-1 1,4 4-131,-1-4 0,6 6 53,-1-2 0,6-1-49,1 1 1,5-3-63,-1 3 1,3 0-142,1 4 1,-2-1-23,-2-3 0,3 3-125,-3-3 1,-1 3-72,1 1 1,-5 0-790,1 0 357,-2 0-193,-2 0 798,-4 0 0,-7-5 0,-7-2 0</inkml:trace>
  <inkml:trace contextRef="#ctx0" brushRef="#br1" timeOffset="89">16263 13271 7569,'0'-23'389,"0"0"0,2 7-400,1 4 1,1 1-210,8 3 1,-2 0 412,9 0 0,-3-1-61,7 5 0,-3-3 129,7 3 1,-2-1-101,2 1 0,-3 3-195,3-3 1,1 3-105,-2 1 1,0 0-279,-7 0 1,1 0 147,-5 0 268,1 0 0,-10 0 0,-1 0 0</inkml:trace>
  <inkml:trace contextRef="#ctx0" brushRef="#br1" timeOffset="90">16663 12723 7569,'0'-17'53,"0"10"0,0-5 395,0 9 137,0 1 0,1-3-214,3 5 0,1 1-4,3 3 0,6 3-22,-3 4 0,4 5-108,1 4 0,1 5-34,6 2 0,1 6-89,3 1 1,-3 5-105,3 7 1,-3 1-61,-1 2 0,-6 1 116,-1 7 0,-9-3-219,-3 7 1,-3-2 102,-1-2 0,-1-4-177,-3 0 0,-2-4 103,-5 0 1,-1-2-300,1-1 0,-5-2 21,1-2 1,-1 1-128,1-5 1,-2 0 57,-2-3 1,-3-5 470,3 1 0,-2 2 0,-2 3 0,0-1 0,0-2 0,0-3 0</inkml:trace>
  <inkml:trace contextRef="#ctx0" brushRef="#br1" timeOffset="91">17291 13248 8156,'12'-5'475,"0"3"-240,4-6 0,1 4-1,6-3 1,0 3-48,0-4 0,-3 4-23,3-3 1,-4 3-88,4-4 1,-4 6 93,-4-2 0,-2 3-452,2 1 0,-2-2-45,-2-1 0,1 1-248,-1-1 1,-2 1 149,2 2 0,-6 0-911,7 0 1335,-8 5 0,1 2 0,-5 4 0</inkml:trace>
  <inkml:trace contextRef="#ctx0" brushRef="#br1" timeOffset="92">17383 13420 7569,'-7'5'-415,"-3"-4"463,9 4 1,-3-5 102,8 0 0,3 0 79,9 0 1,1 0 296,6 0 0,1 0-185,3 0 0,2-5-159,5-3 1,1 2-262,-1-2 0,-1 4-29,-3-3 0,2 3-55,-5-4 1,-4 6 223,-4-2-62,-10 3 0,6-4 0,-9-2 0</inkml:trace>
  <inkml:trace contextRef="#ctx0" brushRef="#br1" timeOffset="93">18490 12106 7569,'-5'-11'-29,"4"3"42,-3 0 161,3 6-196,1-3 301,0 5 1,1 5-71,3 3 1,-1 6-44,4 1 0,-4 5-26,1-1 0,1 4-53,-2 4 0,1-2 13,-4 5 1,4-4-23,0 0 1,0 2-3,-4-1 1,1 0-43,3-5 1,-3 0-161,3-3 1,1 1-345,-1-4 0,3-1 225,-3-4 1,1 1-765,-1-1 1009,-3-5 0,9 5 0,-3-5 0</inkml:trace>
  <inkml:trace contextRef="#ctx0" brushRef="#br1" timeOffset="94">18970 11992 7569,'0'-6'80,"0"0"336,-5 6 23,4 0-296,-9 0 1,8 2-13,-2 2 1,3 2-18,1 5 0,-4 6 72,1 2 0,-2 4-43,1 3 0,1 4-15,-4 4 1,-1 4-14,-3 0 1,-5 1-20,1-1 0,-4-2-121,4 2 1,-4 0-32,4-4 1,-4 3 53,3-6 0,1-2-115,4 1 75,-1-4-1,1-4 1,4-1-229,4-6 79,-4 5 1,6-7-197,-3 2 0,4-6-2,4-1 0,-1-6 390,4 2 0,-4-3 0,2-1 0</inkml:trace>
  <inkml:trace contextRef="#ctx0" brushRef="#br1" timeOffset="95">19073 12209 7569,'0'-15'0,"0"-1"39,0 6-35,0 5 0,1 5 331,3 0 384,-3 0-493,4 5 1,-5 3 47,0 7 0,0 3-143,0 5 1,-1 1 15,-3 3 0,-2 2-50,-6 5 1,1-4-7,0 1 1,-1-6-157,1 2 0,-1-4 43,1-4 0,5-3-128,2-4 0,2-1 24,2 1 1,2-6-76,2-2 1,3-3 31,8-1 0,2 0-138,2 0 0,1 0-186,-5 0 1,4-1 176,-3-3 0,-1 1-44,-4-4 1,-4 3 359,-3-4 0,2 1 0,0-5 0</inkml:trace>
  <inkml:trace contextRef="#ctx0" brushRef="#br1" timeOffset="96">19119 12460 7130,'1'-6'1671,"3"2"-890,-3 3-216,4 1-390,0 5 1,0 1-26,3 6 0,1-1-60,-6 0 1,1 1-140,-4-1 0,4 2-590,0 2 0,0-1 209,-4 5 430,0-5 0,-5 8 0,-2-5 0</inkml:trace>
  <inkml:trace contextRef="#ctx0" brushRef="#br1" timeOffset="97">18136 13145 7569,'-6'0'291,"0"0"-90,2 0 0,3-1 247,-3-3-353,2 3 1,4-4 58,2 5 1,2 0 33,5 0 1,7-1-28,5-3 1,7 1-4,12-4 0,1 3-8,11-4 0,-1 6-463,4-2 1,5-1 366,-30 3 1,1 0 0,1 0-1,1 0-46,1 2 0,0 0 1,0-1-1,0-1 16,4 0 0,0 0 0,-1-1 1,1 1 31,3 0 1,1 0-1,2-1 1,1 1-308,2-2 0,1 0 0,-1-1 1,0-1 251,0 0 0,1 0 1,-3 2-1,0-1-56,0-2 1,1-1 0,-4 3 0,-1 0 23,0-3 1,-2 1-1,-2 2 1,-1 1-42,1 0 0,-1 0 0,-5 2 0,0 0-25,0-1 1,-2-1-1,20 0 116,-5-4 0,-8 6 57,0-2 1,-4 3-81,-3 1 1,-7 0 300,-5 0 1,-5-4-325,1 0 1,-6 0 884,-2 4-1308,1 0 450,-14 0 0,-3 0 0,-4 0 0,-1 0 0,-1 0 0</inkml:trace>
  <inkml:trace contextRef="#ctx0" brushRef="#br1" timeOffset="98">18342 13477 7569,'-6'-7'1024,"0"2"-833,1 5 1,4 1-46,-3 3 1,3 3 0,1 4 0,4 4-21,0 0 1,3 6 68,-3-2 0,4 2-165,-4 2 0,1 0-64,-2 0 0,-1-1-95,1-3 1,-1 1-6,-2-5 0,0 2-599,0-2 329,0-3 0,0 5-696,0-6 1100,0-4 0,0 3 0,0-4 0</inkml:trace>
  <inkml:trace contextRef="#ctx0" brushRef="#br1" timeOffset="99">18764 13397 7569,'0'-12'407,"0"6"-147,0 1-118,0 15 0,-1-5 12,-3 10 0,3-3-19,-3 7 0,-2 0-31,-2 4 38,-2 5 0,1 1-17,-2 5 1,1 4-5,-9 0 1,4 4-108,-5-4 0,1 0-65,-3-4 1,3 1-61,0-1 0,3-5 55,-3-2 1,5 1-131,-1-2 1,4-3-23,3-4 0,-1-5-106,5 1 0,-1-2-23,1-1 1,3-1-467,-3 0 803,3-4 0,6 3 0,2-4 0</inkml:trace>
  <inkml:trace contextRef="#ctx0" brushRef="#br1" timeOffset="100">18764 13808 7569,'0'-17'-104,"0"5"1,2-4 4,2 9 0,-3 0 60,3 4 477,2 1-280,-5-3 0,4 10 154,-5 3 0,-1 2-79,-3 2 1,2 4-131,-6 3 1,0 3-48,-3 1 0,0-2-106,-1-2 1,-2 3-6,3-3 1,-3-2 84,6 3 0,-1-7-108,2 3 1,2-4-100,5 0 61,-5-1 0,5-1 56,0-2 1,5-3-124,6-5 0,6 0 73,2 0 0,2 0-157,2 0 1,-4-1-130,0-3 0,-5 3-114,1-3 510,-2-2 0,-2-1 0,1-4 0</inkml:trace>
  <inkml:trace contextRef="#ctx0" brushRef="#br1" timeOffset="101">18833 13979 8254,'0'12'687,"0"-1"-540,0 0 1,0 1 10,0-1 1,0 4-7,0 1 0,0 3-98,0-4 0,0 4-129,0-4 0,0 0 66,0-3 0,0 3-582,0 0 258,0 1 1,0-5-766,0 0 1098,0-4 0,0 3 0,0-4 0</inkml:trace>
  <inkml:trace contextRef="#ctx0" brushRef="#br1" timeOffset="102">19176 13625 7569,'0'-18'0,"0"6"0,0 4 222,0 5 76,0-2 200,0 5-261,0 5 1,-2 7-7,-1 7 1,0-1 117,-5 1 0,5 0-189,-5 4 0,5 3 23,0 1 1,1 0-82,2-5 0,0 1 81,0 0 1,2-5-246,1-3 0,3 2-140,1-2 1,2 0-249,-5-4 0,3-3-378,-3 0-715,5-6 1543,-8 3 0,10-5 0,-5 0 0</inkml:trace>
  <inkml:trace contextRef="#ctx0" brushRef="#br1" timeOffset="103">19016 13842 7569,'0'-11'331,"0"4"1,9-2-335,2 6 1,8-2-68,0 1 1,3 2 257,1-1 1,3-2-97,1 1 1,3-1-880,-3 1 787,0 3 0,0-4 0,3 5 0</inkml:trace>
  <inkml:trace contextRef="#ctx0" brushRef="#br1" timeOffset="104">19507 13385 7281,'0'-11'-18,"0"-1"0,1 2 392,3 3-191,-3-4 0,6 10 215,-4-3-110,-1 3 0,6 6-79,-4 3 1,4 2-41,-4 1 0,1 6-67,-1 2 1,-2 3-86,6 0 0,-4 1 0,3 0 1,-4 0 75,1 0 0,1-4-345,-2 0 1,1-1-109,-4 1 1,0 1-688,0-5 1047,0 5 0,0-7 0,0 4 0</inkml:trace>
  <inkml:trace contextRef="#ctx0" brushRef="#br1" timeOffset="105">19964 13408 7569,'-7'-11'-332,"2"-1"661,0 6-157,4 1 1,-4 6 3,5 3 1,-1 0 78,-3 7 0,-3-1-72,-4 9 1,0 2 66,-1 5 0,1 1-76,-1 7 0,-3-1 5,0 9 1,-5-4-180,1 4 0,1-1 64,-1 0 1,5 1-123,-1-7 1,1 1-72,-2-5 1,4-3-56,-4-2 1,5-3 40,3-4 1,-2 2-52,3-6 0,0 0-1092,0-3 658,4-1 628,-2 0 0,5-4 0,0-2 0</inkml:trace>
  <inkml:trace contextRef="#ctx0" brushRef="#br1" timeOffset="106">20021 13728 7569,'-5'-6'367,"3"-5"-415,-8 10 0,9 1-20,-3 8 0,-1 2 416,1 1 1,1 5-123,3-1 1,-2 5-10,-2-1 0,3 4-59,-3 4 0,3-3-20,1 2 0,0 0-81,0 0 0,0-2-114,0 3 1,1-4 49,3-4 0,-1 1-317,4-4-101,-4-1 0,7 0-499,-2 0 924,-3 0 0,5-3 0,-4-1 0</inkml:trace>
  <inkml:trace contextRef="#ctx0" brushRef="#br1" timeOffset="107">20112 13854 7569,'0'-18'161,"0"1"0,4 6-159,0-1 0,5 5 2,-2-1 0,3 2 546,2-2-59,-1-2-300,1 9 0,-1-4-30,1 5 0,-1 1-42,0 3 1,1 2 4,-1 6 0,-1 3-75,-2 0 0,1 5 71,-5-1 0,-1 3-79,-3 1 0,-1 0 37,-3-1 1,-2-1-133,-5 2 0,-1-7 80,1 7 0,1-4 4,2 0 0,-2-1-10,2-3 1,-1-2-6,2 2 0,-2-6-65,5-2 0,0-3 103,4 4-112,0-6 0,3 3 124,4-5 0,2 0 101,10 0 0,5-1-88,7-3 0,1-1 106,-2-2 0,3-2-127,-2 5 0,-4-4 15,0 5 0,-4-5-307,-4 4 0,-3 0 45,-4 4 190,-6 0 0,-1 5 0,-5 2 0</inkml:trace>
  <inkml:trace contextRef="#ctx0" brushRef="#br1" timeOffset="108">21071 12837 7569,'-15'-4'70,"0"0"0,0 1 92,3 3 0,5-2 31,-1-1 58,6 1-56,-3-3 0,6 4 47,3-3 1,6 2-32,5-6 1,7 4 22,0-3 1,1 0-98,4 0 0,1-2-92,-2 5 0,5-4-18,-4 4 0,-5 1-210,-3 3 0,-1-4-53,1 0 0,-2 0 150,-6 4 1,1 0-608,-1 0 1,0 0 692,1 0 0,-1 5 0,1 2 0</inkml:trace>
  <inkml:trace contextRef="#ctx0" brushRef="#br1" timeOffset="109">21094 13054 7569,'7'-6'-456,"3"-1"551,-3 4 1,4 1 322,0-2 1,-3-1-171,-1 2 1,5-5 24,3 4 1,5-3-521,-1 3 1,4-4 157,4 4 1,-2-1-896,6 1 984,-1 3 0,9-4 0,2 5 0</inkml:trace>
  <inkml:trace contextRef="#ctx0" brushRef="#br1" timeOffset="110">22236 12392 7569,'-5'-18'0,"4"-4"0,-3 10 0,8-4 0,2 4 0,6 0 0,-1 6 0,2-4 0,2 2 0,-2-1 173,2 2 0,-2-2 369,-2 5 1,1-1-231,-1 1 1,0 3-227,1-3 1,3 3-6,0 1 1,4 0-132,-3 0 0,3 0 42,-4 0 0,0 0-114,-3 0 1,0 1 64,3 3 1,-6 2-74,3 6 0,-8-1 16,-1 0 0,-1 5 46,-2-1 1,-7 5 133,-4-1 1,-9 3-17,-7 1 0,-4-6-18,5-1 1,-1 0 12,4-1 0,2-1 242,2-6-173,2 2 12,6-4-36,4 1 7,2-2 65,10 0 0,6-4-72,4 3 1,5-3 10,-1-1 0,3 4-80,1 0 1,-1 1 0,1-1 0,0-2 8,0 6 1,0-4-80,0 3 0,-4 0-23,0 0 1,-4 3 99,4-2 1,-5 2-69,1 2 1,-7-5 3,-4 1 1,1-1-10,-2 5 1,0-1 36,-7 1 1,-7-1-5,-8 1 1,-8-1-19,-3 0 1,-3 0-3,-2-4 0,-4 3-286,-3-2 1,4-2 105,4 2 0,1-4-1085,6 3 1297,6-4 0,-1 7 0,4-4 0</inkml:trace>
  <inkml:trace contextRef="#ctx0" brushRef="#br1" timeOffset="111">22168 13180 7569,'6'-12'102,"4"1"-675,-3 4 320,-1 2 0,0 5 337,-2 0 0,-1 0 473,4 0 0,-3 0-175,4 0 1,4 0-138,8 0 1,2 0-120,5 0 0,2-3-53,5-1 1,7 0-108,5 4 0,1-4 86,6 0 0,-5 1-101,2 3 1,-7-4-54,-1 0 1,-9 0-212,1 4 0,-9 0-173,-2 0 0,-1 0-46,-7 0 532,-5 0 0,0 0 0,-3 0 0</inkml:trace>
  <inkml:trace contextRef="#ctx0" brushRef="#br1" timeOffset="112">22522 13294 7569,'-11'-6'0,"3"0"82,0 6 1,4 2 210,-3 2 1,3 3-77,-4 8 0,1-2 89,-5 2 1,5 3-108,-1 1 1,1 6-17,-5 2 1,5 1-76,-1-1 1,2 1-35,-2 2 1,-1 2-83,5-6 0,-3 1 44,3-4 0,0-4-56,4 0 57,0-5-103,0 2 1,1-5 154,3-4 1,4-2-52,7-5 1,3 0-25,5 0 1,3-1-8,1-3 1,3 2-97,-3-6 0,3 2 33,-3-2 1,4-1-188,-5 5 1,-3-3-67,-4 3-242,-5 0-845,3 4 571,-11 0 825,-1 0 0,-15-5 0,-3-1 0</inkml:trace>
  <inkml:trace contextRef="#ctx0" brushRef="#br1" timeOffset="113">22705 13591 7569,'0'-12'182,"0"5"458,0-1-407,0 6 1,-2-3 122,-1 5 1,1 2-71,-1 6 1,-3 1-69,3 10 0,-2 0 98,1 4 1,2 4-124,-1 4 1,-2 2-38,1 1 1,0-1 3,4-2 0,0 0-115,0-4 0,1 3 49,3-3 0,-3-5-147,3-7 1,1 1-316,-1 0 0,0-5 84,-4-3-591,5-6 482,-4 8 393,9-8 0,-3-2 0,4-7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76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3609 6750 7569,'10'-2'-208,"-2"-1"304,-3 1 1,-5-8-1,1 4 1,3 0-1,4 2 1,2 2-1,1 2-18,1 0 0,-6 6 0,-2 2 0,-3 6 0,-2 5 0,-3 4 1,-4 4-1,-2 5 0,-1 4 0,-1 6 53,1 3 1,-2 2-1,-1 2 1,-1 4 0,1 3-1,1 0 1,3-1 0,1-2-73,2 2 0,4-5 0,-1 0 0,3-4 0,1-3 0,0-3 0,0 0 0,0-4-29,0 0 0,0-6 0,0 0 0,0-3 1,0-1-1,0-3 0,0-4 0,0-4-154,0-2 0,0-2 0,-1-1 0,-3-2 0,-4-4 0,-2-3 0,-1-1 0,-1-1-629,1-3 1,0-2-1,0-7 753,4-2 0,-3-3 0,3-5 0</inkml:trace>
  <inkml:trace contextRef="#ctx0" brushRef="#br0" timeOffset="1">3815 6853 7569,'0'-17'133,"0"1"0,1-4 0,3 5 0,3 3 0,3 1 0,2 4 0,-1 4 0,1 5 0,-2 4 1,-1 3-1,-3 5 0,-1 2 0,-2 5-90,-2 0 1,-1 6 0,0 1-1,0 1 1,1 3 0,2 1 0,1 2-1,-2 2 99,-1 1 0,3 4 0,1-2 0,2 4 0,0 3 0,1 1 0,-1 1 0,4 1 76,3-2 0,-2-1 0,5-1 0,-2-2 0,1-2 0,2-4 0,1-2-133,-1-2 1,4-1 0,-3-3 0,1-4-1,0-5 1,-2-3 0,-2-2 0,-2-2-373,-1-1 1,-5-1 0,-3-1-1,-4-1 1,-7-2-416,-7-5 1,-2-1-1,-7-2 1,-3 0-1,-2-2 702,-1-1 0,-8-4 0,0-4 0</inkml:trace>
  <inkml:trace contextRef="#ctx0" brushRef="#br0" timeOffset="2">3415 7675 7569,'6'-15'179,"6"-1"0,7 4 0,6 2 1,7 3-1,5 1 0,6-1 1,7-1-1,10-4 0,-27 5 1,0 0-199,0 0 0,0-1 0,5-3 1,0-1-1,-1 2 0,-1 0 0,-1 0 1,1 0-1,-2-1 0,0 0 1,-2 1-1,0 0 0,-1-1 0,0 1 1,27-7-162,-3 0 1,-6 2 0,-8 3 0,-7 2 0,-6 1 0,-5 3 179,-4 1 0,-3-4 0,-4 3 0</inkml:trace>
  <inkml:trace contextRef="#ctx0" brushRef="#br0" timeOffset="3">4888 7321 7569,'12'-5'26,"3"-2"0,1-3 0,1 1 1,1 3-1,-2 1 0,2 2 1,-2 2-1,2 0 0,0-2 1,1-1-1,0 2 0,0 1 1,1-1-1,2 0 0,2-2 1,3 0 95,3-1 1,3 3 0,0-6 0,-1 0-1,-3 2 1,0 1 0,-1 1 0,0 0-513,-3 2 0,-2 1 1,-3 1-1,-2 0 1,-1 0 389,-3 0 0,-2-6 0,0 0 0</inkml:trace>
  <inkml:trace contextRef="#ctx0" brushRef="#br0" timeOffset="4">4900 7652 7569,'-3'-5'26,"11"-1"1,14-2-1,14 2 1,10-1 0,7 1-1,8-3 1,-27 4 0,0 0-1,4-1 1,-1-1-54,2 0 0,1-1 0,0 2 0,0-1 0,-1 0 0,-1-1 0,-1 2 0,-1 1 1,26-4-1,-10 2 0,-10 2 0,-8 3 27,-7 1 0,-1 1 0,-8 0 0</inkml:trace>
  <inkml:trace contextRef="#ctx0" brushRef="#br0" timeOffset="5">6864 7070 7569,'0'-8'-24,"0"0"1,-1 6 227,-3-2 1,3-2 0,-4-2 0,2-1 0,2 3 0,3 6 0,2 7-27,1 7 0,0 4 0,-2 5 0,1 1 0,-1 3 0,1 3 0,0 2 1,-1 0-1,-2-2-267,-1 2 1,0-3 0,0 1-1,0 1 1,1-2 0,2-2-1,0-3 1,0-1-189,-2 0 0,0-6 0,2-1 0,1-4 0,-2 0-1091,0-1 1368,-2-5 0,5-1 0,1-5 0</inkml:trace>
  <inkml:trace contextRef="#ctx0" brushRef="#br0" timeOffset="6">6898 7366 7569,'0'-11'88,"0"0"0,1 0 0,3 3 1,5 1-1,4 2 0,2 1 94,-1-1 1,4 3-1,2-5 1,4 2-1,3 2 1,0-1-1,-1 0 1,1 1-379,-2 2 0,-5 1 0,-2 0 0,-1 0 196,-3 0 0,-2 0 0,0 0 0</inkml:trace>
  <inkml:trace contextRef="#ctx0" brushRef="#br0" timeOffset="7">6830 7058 7569,'-12'-23'74,"6"5"0,5 3 1,7 3-1,9-1 0,6-1 1,1-1-1,2 1 0,3 1 191,4 2 0,3-1 0,3 1 0,2-1 0,0 1 0,1 1 0,-4 2 0,0 4-449,-2 3 1,-5 1-1,-2 0 1,-4 0-1,-4 1 184,-4 3 0,-2 3 0,-2 4 0</inkml:trace>
  <inkml:trace contextRef="#ctx0" brushRef="#br0" timeOffset="8">7606 6875 7569,'-5'-11'59,"5"1"0,0 2 1,5 6-1,2 5 0,-2 9 165,0 6 1,-4 4 0,4 5 0,-1 4-1,0 3 1,-2 4 0,1 3 0,-1 0-1,2 0-210,-1-2 0,-2-4 0,-1-5 0,0 1 1,0-2-1,1-4 0,2-3-241,1-3 0,-1-5 1,-3 1-1,0-2 0,2-3 1,0-1 226,2-2 0,0 1 0,-4 3 0</inkml:trace>
  <inkml:trace contextRef="#ctx0" brushRef="#br0" timeOffset="9">7938 6967 7569,'0'-23'-2,"0"0"0,1 3 1,3 3-1,2 6 278,0 1 1,-1 6 0,-5 5 0,0 9 0,0 8 0,0 6-122,0 7 1,0 0-1,0 10 1,0 0-1,0-2 1,0 0-1,0-2-243,0-1 0,2-3 1,0-3-1,2-5 1,0-4-1,0-5 1,1-1-943,1 1 0,-2-2 1030,3-7 0,-4 3 0,2-3 0</inkml:trace>
  <inkml:trace contextRef="#ctx0" brushRef="#br0" timeOffset="10">7880 7001 7569,'0'-23'24,"-1"0"1,-1 2-1,-1 2 1,4 2 0,6 2-1,2 0 1,-1 1 248,0 1 1,1 5 0,5 1 0,2-2 0,2-1-1,2 0 1,2 1 0,1 2-248,0 2 1,3 2 0,1 3 0,-2 1 0,-2 1 0,-2 3 0,-4 2 0,0 2-188,-3 1 1,-2 1 0,0 1-1,-2 0 1,-2 2 0,-5 2-1,-1-1-27,-2 1 0,0 1 0,-2 3 1,-1-2-1,-5 0 0,-3-1 1,-3 2 205,-2-1 1,-4 4-1,1-3 1,-3 1 0,1-1-1,1-2 1,2-2-1,1 1 179,3 2 0,3-4 1,2 3-1,3-2 1,1 0-1,2-1 1,2-1-1,2-2 12,3 1 0,0-1 1,6 0-1,4 1 0,2-1 1,5-1-1,0-1 1,2-2-277,0-2 0,4 2 0,-1-3 0,0-1 0,-2-2 0,-1-1 1,-2 0-402,-2 0 1,-2 4 0,-6-1 467,0 0 0,1 3 0,-1 1 0</inkml:trace>
  <inkml:trace contextRef="#ctx0" brushRef="#br0" timeOffset="11">8851 6978 7569,'0'-23'157,"0"2"1,0 2 0,0 3-1,0 4 1,-1 2 0,-3 2-48,-4 4 1,-2 3 0,-1 1 0,-2 0-1,-2 1 1,-3 3 0,-1 4 0,0 2-73,-1 1 1,0 1-1,-1 0 1,3 2 0,2 1-1,2-1 1,1-1 0,2 0-64,-1 2 1,6-2 0,2 2 0,3-2-1,2-2 1,3 1 0,4-2-21,2-3 1,1 3-1,2-3 1,1 0-1,2 0 1,1-2 0,1-1-1,0-1 44,2 1 1,1 1 0,3-2-1,2 1 1,-1-1 0,-2 1 0,-4 1-45,-2 2 1,2-4 0,-4 5-1,-1 0 1,-3-1 0,-2 1-1,-3 1 1,0 2 57,-4 4 1,-2-2 0,-4 4-1,-5-2 1,-5 1 0,-6 1-1,-5-1 1,-6 0-22,-2 0 1,0-3-1,2 2 1,0-2 0,2-3-1,2-1 1,6-3-916,3-1 923,8-1 0,0 1 0,3 1 0</inkml:trace>
  <inkml:trace contextRef="#ctx0" brushRef="#br0" timeOffset="12">9160 6921 7569,'0'-22'573,"0"3"0,1 5-237,3 6 0,-3 8 0,4 8 0,-1 6 0,0 5 1,-2 4-1,-1 4 0,-1 3-56,0 3-277,0 2 1,0-5 0,0-1-1,0 1 1,0-3 0,0 0 0,0-4-697,0-3 0,0-5 1,0 3-1,0-1 693,0-3 0,0-7 0,0-2 0</inkml:trace>
  <inkml:trace contextRef="#ctx0" brushRef="#br0" timeOffset="13">8931 6955 7569,'6'-23'310,"8"2"0,11 2 1,8 2-1,2 2 1,-1 0-1,-2 1 1,-2 0 32,2-1 1,1 2 0,1-1 0,1 5 0,-2 4-1,-3 1 1,-3 1 0,-4 1-344,-4 5 0,2 3 0,-3 6 0</inkml:trace>
  <inkml:trace contextRef="#ctx0" brushRef="#br0" timeOffset="14">10324 6898 7569,'-1'-15'84,"-3"0"0,-2 1 1,-2 1-1,2 2 0,1-1 1,1 2-1,0 4 0,1 6 2040,0 6-2064,2 9 0,1 4 1,0 7-1,0 2 1,1 0-1,3 1 1,2 0-163,1 3 1,1-3 0,-2 0 0,-1-1 0,1-3 0,-1-2 0,1-4 0,-1-4-1074,0-2 0,-1-1 1175,-4-1 0,0-5 0,0-1 0</inkml:trace>
  <inkml:trace contextRef="#ctx0" brushRef="#br0" timeOffset="15">10085 6807 7569,'0'-17'95,"5"1"0,2-3 1,5 4-1,4 3 1,6 3-1,3 2 1,2-2-1,-1 0 11,1 1 0,5-1 0,-2 6 0,3 0 0,2 2 0,-2 1 0,-2 1 0,-2 4-111,-1 7 1,-6 0-1,-7 6 1,-2 0-1,-3 0 1,-2 2-1,-5 1-127,-1 2 1,-11-4 0,-4 0 0,-3 0-1,-5-1 1,0-1 0,-2-2 117,0 0 1,0-1-1,0-5 1,1-3-1,-1-1 1,1-2 0,3-1-1,4 1 346,2 1 0,6 0 1,2-4-1,5 0-204,8 0 1,8-2-1,8 0 1,1-2-1,4 1 1,3 2 0,4 1-179,-1 0 1,-3 0 0,-3 1 0,-1 3 0,-4 4 0,-2 2-1,-6 1 1,-2 1-119,-4-1 0,-6 6 0,0 2 0,-3 1 0,-2 0 0,-3-1 1,-5 0-8,-5-1 1,-4 3 0,-4-5 0,-1 1 0,0-1-1,-1-2 1,-2-1 0,1-2-99,3 1 0,5-5 0,5-1 0,2 1 273,2-1 0,8-3 0,7 2 0</inkml:trace>
  <inkml:trace contextRef="#ctx0" brushRef="#br0" timeOffset="16">10781 7275 7569,'8'0'146,"0"-1"1,0-3 0,3-4-1,-1-2 1,-1-2 0,-2-2 0,2-3 225,1-1 0,0-5 1,-1-4-1,-1-1 0,1-2 1,1 1-1,0-2 0,-1-4-241,-1-3 1,-6 3 0,2-3 0,-3 2 0,-1 2 0,0 1-1,0 2 1,0 5-137,0 2 0,1 2 0,2 3 0,1 4-18,-2 2 1,5 8-1,-1 5 1,2 6-1,-1 5 1,2 1 30,1 3 1,7 4 0,1 7-1,1 2 1,0 1 0,0 3-1,0 1 1,0 1-198,1 0 1,0 0 0,1-1 0,-4-1 0,0-3 0,-3-1 0,-1-2 0,-2-3-515,0-4 0,0-3 0,-4-5 0,-3 1 703,-3-1 0,-6 1 0,-1-1 0</inkml:trace>
  <inkml:trace contextRef="#ctx0" brushRef="#br0" timeOffset="17">10884 7115 7569,'-11'-10'253,"4"2"1,5-7 0,6 4 0,6 2 0,5 3-1,3-1-199,2 1 0,4 2 0,5-2 0,6-1 0,-1 2 0,0 0 0,-2 3 0,1 0-529,-1 2 0,-6 0 475,1 0 0,-3-5 0,-1-1 0</inkml:trace>
  <inkml:trace contextRef="#ctx0" brushRef="#br0" timeOffset="18">11432 6750 7569,'-11'-17'266,"3"1"1,2-3 0,1 3-1,2 4 1,1 2 159,-2 2 0,3 4 0,-3 8 1,3 5-1,1 5 0,1 5 0,1 4-364,2 3 0,4 4 1,-3 4-1,0 0 1,0 0-1,-2 1 1,-2-1-262,-1 0 1,0-1 0,1-1 0,2-3 0,0-1 0,1-3 0,0-2 92,0-4 1,5-2 0,-2-6 0,5-1-1,2-1 1,2-2 0,2-2 0,2-3-179,2-1 0,1-1 0,0-1 0,-1-3 0,0-3 1,-2-3 283,-1-2 0,-5 1 0,3-1 0</inkml:trace>
  <inkml:trace contextRef="#ctx0" brushRef="#br0" timeOffset="19">11843 6818 7569,'0'-21'270,"0"2"1,0 3 0,0 4 0,0 0 298,0 1 0,0 7 0,0 8 0,0 10 0,0 7-466,0 6 1,0 2 0,0 7 0,2 2 0,0 2 0,2 2 0,0-1 0,0-2-249,-1-2 1,6-3 0,-1-3-1,3-5 1,3-3 0,3-2 0,1-5 78,2-3 0,1-1 0,4-6 0,0-1 1,3 0-1,0-3 0,1 0-368,0-2 1,-3-4 0,0-1 433,-2-2 0,-6-5 0,-1-6 0</inkml:trace>
  <inkml:trace contextRef="#ctx0" brushRef="#br0" timeOffset="20">13180 6738 7569,'-12'-11'142,"1"-1"1,2 2-1,4 4 1,6 5-1,3 5 1,2 3-1,1 5 1,2 3-1,1 4 1,2 4-1,1 2 1,0 2-37,-3 1 0,-1 0 1,1 3-1,-1-2 0,-3-1 1,-1-4-1,-1-3 1,0-6-81,0-2 1,-1-2-1,-1-1 105,2-2 1,1-8 0,4-9 0,-2-4 0,1-3 0,-1-2-1,1-2 1,0-2-35,-2-1 0,4 0 0,-4 1 0,2 0 1,-2 3-1,1 5 0,-2 4-130,0 2 0,4 6 0,-3-1 0,2 6 0,-1 4 1,3 5-1,3 2 5,2 1 1,1 5-1,-4-1 1,2 3 0,1-1-1,1 0 1,-1-2-1,0 0 47,-1-1 0,-1 2 0,0-5 1,0-2-1,3-4 0,-2-5 0,-2-3 177,0-1 1,-1-1-1,1-5 1,-1-5-1,0-7 1,0-3-1,-3-2-89,0 0 1,-5-4-1,0-1 1,-1-1 0,-4-2-1,-1-2 1,-5 0 0,-2 1-681,-2 1 0,1 6 1,1-2-1,2 4 1,4 4-387,3 4 1,2 9-1,3 6 1,4 6 958,2 4 0,7 2 0,0-1 0</inkml:trace>
  <inkml:trace contextRef="#ctx0" brushRef="#br0" timeOffset="21">13968 6681 7569,'-7'-28'463,"-2"4"0,6-1 1,0 4-201,2 6 1,5 10-1,1 9 1,0 11-1,1 8 1,-1 5-180,0 1 1,0 3-1,-2 5 1,2 2 0,0 0-1,0 2 1,-1-2-221,1 1 1,-4-4-1,3-4 1,-3-3-1,1-1 1,0-4-1,2-3 1,-1-6-1099,-2-2 1234,-1-2 0,5 0 0,1 1 0</inkml:trace>
  <inkml:trace contextRef="#ctx0" brushRef="#br0" timeOffset="22">14310 6670 7569,'0'-17'292,"0"0"0,2 0 1,0 7-1,3 10-18,2 10 0,-4 3 0,4 7 0,-1 3 0,-1 4 0,1 2 1,0 4-1,0 2-329,0 3 0,-2 0 0,2-3 0,-1-1 0,-2 0 0,-2-1 0,-1-2 0,0-6-884,0-5 1,0 1 938,0-6 0,-5 0 0,-1-4 0</inkml:trace>
  <inkml:trace contextRef="#ctx0" brushRef="#br0" timeOffset="23">14002 6978 7569,'-10'-11'83,"2"-1"0,6 2 1,5 3-1,8 3 1,4 2-1,3 2 80,2 0 0,3-3 1,5-1-1,6 1 0,8 2 1,5 1-1,2 0 0,-2 0-719,-4 0 0,-1 0 1,-6 0 555,-3 0 0,4 0 0,3 0 0</inkml:trace>
  <inkml:trace contextRef="#ctx0" brushRef="#br0" timeOffset="24">14699 6727 7569,'0'-33'67,"0"2"0,1 5 0,3 4 1,2 6-1,2 4 487,-1 2 1,-3 1 0,2 3 0,0 6 0,-4 8-1,1 5-414,0 7 1,-1 6-1,1 5 1,-1 3 0,-2 3-1,0 2 1,0 0-420,0 1 1,0 2 0,1-4 0,2-3 0,0-3-1,0-4 1,-2-3 0,0-1-1611,3-2 1889,-2-7 0,3 2 0,-5-6 0</inkml:trace>
  <inkml:trace contextRef="#ctx0" brushRef="#br0" timeOffset="25">15076 6773 7569,'-4'-21'-33,"0"0"0,3 2 0,3 5 0,6 6 0,2 3 228,1 2 0,-3 7 1,-2 4-1,-1 3 1,-1 5-1,0 5 1,0 6-1,-2 6-68,0 2 1,-2-2 0,0 5-1,0-2 1,0-3 0,0-3 0,0-3-1,0-4-711,0-4 0,0-3 0,0-4 584,0-1 0,-5 1 0,-2-1 0</inkml:trace>
  <inkml:trace contextRef="#ctx0" brushRef="#br0" timeOffset="26">14893 6750 7569,'1'-17'125,"4"-1"0,7 1 0,5 1 0,5 4 0,1 0 0,0 1 0,-1 0 214,1-1 1,5 1 0,4-1 0,3 2 0,4 1 0,-4 3 0,-2 1 0,-2 2-318,0 2 0,-2 1 0,1 0 0,-2 1 0,-3 3 0,-2 2 0,-4 2 0,-5 0-124,-5 1 1,-1 4 0,-4 4 0,-1-1 0,-2 2 0,-2 0 0,-4 4 109,-7 3 1,0 0 0,-6 6 0,1-1 0,2 1 0,1-1 0,2 1 0,1-1-40,1 1 1,5-6-1,1 2 1,3-3-1,2-3 1,3-2-1,4-3 137,2-4 0,5-2 0,2-1 0,0-2 1,4-2-1,0-3 0,2-1 0,1-1-150,3 0 1,1-1 0,4-1 0,-3-3 0,-1-2-1,-2-2 1,0-1 0,-2 0-850,-3 2 0,-2-4 1,0 2 892,-3-3 0,-4 3 0,0-7 0</inkml:trace>
  <inkml:trace contextRef="#ctx0" brushRef="#br0" timeOffset="27">15407 6990 7569,'1'-11'157,"3"4"1,5 3 0,3 3 0,5-1 0,1 0-12,2-2 0,5-4 1,5 3-1,1 0 1,4-1-1,-2 1 1,-2-1-1,-2 1 1,-2-2-490,-4 1 1,-4 2 0,0-4 342,-4 0 0,-2-3 0,-2 0 0</inkml:trace>
  <inkml:trace contextRef="#ctx0" brushRef="#br0" timeOffset="28">15487 6681 8133,'2'-10'53,"6"2"1,7 5 0,5 0 0,4 1 0,2-4 0,3 1 213,4 0 1,0-2 0,8 3 0,-1 1 0,-2 2 0,-2 1-268,-7 0 0,-4 5 0,-2 2 0</inkml:trace>
  <inkml:trace contextRef="#ctx0" brushRef="#br0" timeOffset="29">3712 8691 7569,'-5'-16'283,"0"3"0,-3-2 1,4 5-1,3 7 1,1 11-1,0 8 1,0 6-1,1 2-11,3 3 1,-3 2 0,4 6 0,-1 2 0,0 1-1,0 0 1,0 0 0,-1 0-340,0-1 0,2-1 0,-1-3 0,-2-2 0,0-3 0,-1-2 0,1-6 0,2-2-652,-1-4 1,2-2 0,0 0-1761,1-1 2479,-3-9 0,7-4 0,-4-9 0</inkml:trace>
  <inkml:trace contextRef="#ctx0" brushRef="#br0" timeOffset="30">3540 8680 7569,'-3'-23'113,"-1"1"1,1 3 0,2 3 0,2 1 0,3-1 0,5 1 131,5-1 0,5 2 0,6-5 0,5-2 0,3 1 0,6 0 0,5 2 0,3 2-218,-1 2 1,2 6-1,-7 4 1,-1 3-1,-3 3 1,-4 5-1,-5 4 1,-3 3-167,-3 3 1,-7 0 0,-1 5 0,-5-2 0,-5-1 0,-3 2 0,-3 0 53,-6 2 1,-5 4 0,-11-1-1,-1 0 1,-3-2 0,-1-3-1,-3 0 1,-1-4 186,-1 0 1,1 2-1,2-5 1,5-3-1,3-3 1,5-2-1,5-1 189,4 1 1,8-3 0,2-3 0,10 2 0,8 0 0,6 2-158,6-2 1,3 0-1,3-2 1,1 0 0,0 1-1,0 2 1,0 2-179,-1 1-8,3 2 1,-4 0 0,1 3 0,-6 3 0,-4 1 0,-4 3 0,-3-1 10,-1 4 1,-9 0-1,0 2 1,-3 0 0,-6 1-1,-5 1 1,-8 2-1,-9-2-61,-4 0 1,-7 0 0,2-1-1,-3-2 1,-3-2 0,-1-2 0,-1-3-1,2-2 41,0-2 1,2-3-1,-1-2 1,2-1-1,3-2 1,5-2-475,4-1 1,6-1 534,7-3 0,14-3 0,6-4 0</inkml:trace>
  <inkml:trace contextRef="#ctx0" brushRef="#br0" timeOffset="31">4922 8748 7569,'0'-16'319,"0"3"1,2-2 0,1 4 0,4 2 0,0 2 11,1 2 1,0 1-1,3 4 1,0 0-1,1 0 1,1 0-1,2 0 1,4 2 0,2 0-280,2 2 1,0 0 0,0-4 0,0 0 0,1 0 0,1 0 0,3 0-439,1 0 0,-3 0 0,0-1 0,-3-2 0,-2-1 0,-4 0 386,0-1 0,-2 4 0,-4-4 0</inkml:trace>
  <inkml:trace contextRef="#ctx0" brushRef="#br0" timeOffset="32">5002 8954 8339,'7'-6'357,"3"2"1,4 1 0,1 1-1,2-3 1,2-2 0,3-2-1,5 1-35,3 0 1,5-5-1,2 4 1,1 0-1,0-1 1,-1 1 0,-2 1-1,-3 1-2942,-3 2 2620,-7 1 0,-1 4 0,-3 0 0</inkml:trace>
  <inkml:trace contextRef="#ctx0" brushRef="#br0" timeOffset="33">6887 8520 7569,'0'-23'81,"-4"2"1,-1 0-1,0 3 1,0 2 0,2 1-1,2 0 1,2-1-1,2 2 1,2 2 0,1-1-1,4-1 1,4-1-1,5 0 1,3-1 0,2 1-1,1 2 1,3 3 197,1 3 0,-2 4 0,4-1 0,-1 3 0,-1 2 0,-2 4 0,-4 6 0,-4 4-276,-4 3 1,-4 2 0,-3 6 0,-4 6 0,-4 4 0,-4 3 0,-5 2 0,-5 1-188,-5-2 0,-2 3 0,-4-5 0,0 0 0,-2-1 0,2-1 1,1-3 100,1 0 0,2-5 1,1-3-1,5-5 1,4-4-1,3-4 1,4 0 242,3-1 1,6-5 0,4-2-1,6-2 1,8-4 0,6-2-1,6-3 1,1-3-61,2-2 0,4 1 0,-5 1 1,-3 1-1,-3 1 0,-3 1 0,-3 0 1,-2 3-894,-4 3 0,-2 1 793,-6 0 0,-5-5 0,-1-1 0</inkml:trace>
  <inkml:trace contextRef="#ctx0" brushRef="#br0" timeOffset="34">7732 8440 7569,'-11'-34'177,"4"6"1,3 5 0,3 6 0,1 5 95,0 0 1,4 11 0,0 6 0,-2 8 0,1 6 0,-1 4 0,2 3 0,-1 5 0,-2 2-190,-1 1 0,0-1 0,0-1 0,0-3 0,0 0 0,0-1 0,0 0-429,0-3 0,0-6 0,0-3 0,0-4 0,0 0 1,1-2-42,3-2 0,-3-5 1,3-6-1,-3-5 0,-1-3 1,-1-5-1,-1-3 325,-2-2 0,-5-2 0,3-1 0,-2-2 0,0-2 1,1 1-1,-1-1 0,2 2 416,1 2 1,-3 3 0,4 2 0,0 3 0,1 4 131,-1 0 0,1 6 0,7 2 0,5 4 0,4 4 0,3 3 0,3 5-344,5 3 1,-1-1-1,5 5 1,0 1-1,1 1 1,2-1-1,-2-1 1,-1 1-139,-3 2 1,3-3-1,-1 0 1,-3 0 0,-3-1-1,-2-3 1,0-2 33,-1-2 0,0-5 0,-4 0 0,1-3 0,-1 1 0,-1-3 0,-2-3 151,1-6 0,-5-2 0,0-3 1,-2-1-1,-3-2 0,-1-2 0,-1-3 1,-1-3-287,-3-3 1,-1-1 0,-4 3-1,2-3 1,-2 0 0,-1-1 0,0 1-521,2 0 0,2 2 0,3 7 0,-1 4 0,2 2 0,2 3-1343,4 3 1959,2 2 0,5 15 0,1 2 0</inkml:trace>
  <inkml:trace contextRef="#ctx0" brushRef="#br0" timeOffset="35">8440 8269 7569,'-4'-12'480,"0"1"1,3 1 0,4 3-1,3 7-258,0 7 1,3 3-1,-4 3 1,0 3-1,2 6 1,-2 4 0,1 3-1,-1 2-254,0-2 1,-1 4-1,-4-2 1,0 0 0,0 0-1,0-5 1,0-2-645,0-1 0,0-5 1,0-3-1,0-2 676,0-2 0,-5 1 0,-1-1 0</inkml:trace>
  <inkml:trace contextRef="#ctx0" brushRef="#br0" timeOffset="36">8417 8234 7569,'-5'-16'238,"0"3"1,-1-2 0,6 4-1,6 3 1,4 4 0,3 4-32,2 4 1,4-1 0,7 4 0,1 2-1,3 1 1,1 3 0,2 1 0,0 1-243,-2-1 1,1 3 0,-6-2-1,0 0 1,-4 0 0,-1 2-1,-4 0 1,-1 4-100,-6 0 0,0-2 1,-6 0-1,-2 2 1,0-1-1,-4 0 1,-1-1 29,-5 2 0,-9 0 0,-4 2 0,-6-1 0,-2-2 1,-3-1-1,-1 0 0,-1 0 69,0 0 1,-4-1-1,0 1 1,2-4 0,6-3-1,7-5 1,6-3 34,5-3 1,0-1-1,2-1 1,2-3-1,5-3 0,6-4 0,4 0 0</inkml:trace>
  <inkml:trace contextRef="#ctx0" brushRef="#br0" timeOffset="37">9959 8200 7569,'-5'-11'217,"2"1"1,-4 2 0,-1 5 0,2 7-1,2 6 1,3 6 0,1 3 0,0 5 0,0 4 1354,0 1-1571,5 9 1,-4-8 0,4 7-1,-1-4 1,0-4 0,0 1-1,-1-2 1,1-2-384,-1-4 0,2-1 0,-1-5 0,-2-3 0,-1 0-1184,-1-1 1566,0-6 0,0-1 0,0-5 0</inkml:trace>
  <inkml:trace contextRef="#ctx0" brushRef="#br0" timeOffset="38">9639 8166 7569,'-6'-23'78,"2"2"0,9 1 0,7 5 0,7 3 0,5 0 0,4 1 1,1 1 100,3 2 0,2-1 0,3 4 0,2 0 0,3 0 0,2 2 0,2 2 0,-2 2 0,-1 3-228,-2 4 1,-7 3-1,-8 4 1,-6 4 0,-6 3-1,-5 1 1,-5 0-102,-3-1 1,-7 4-1,-6-2 1,-6-2-1,-3-1 1,-2-1-1,-1-1 141,-3-3 0,3-4 0,-3 0 0,3-1 0,2-1 0,-1-1 0,1-2 0,3-2 260,4-3 1,2-1-1,2-1 1,1-1 0,3-1-85,7-2 0,7-4 0,8 4 1,5 2-1,4 1 0,5 1 1,3 0-1,4 0-126,-1 0 1,1 1 0,-3 3 0,-2 2 0,0 2 0,-1-1 0,0 3 0,-5 3-27,-5 2 0,-3 1 0,-7-4 1,-3 4-1,-3 1 0,-4 2 1,-4 0-186,-3 2 0,-10 0 1,-5 1-1,-8-2 0,-3-1 1,-1 0-1,-1-1-113,-4-3 1,3-2-1,-5-2 1,2-1-1,3-1 1,4-2 0,6-2-868,2-3 1150,6 0 0,7-13 0,5-1 0</inkml:trace>
  <inkml:trace contextRef="#ctx0" brushRef="#br0" timeOffset="39">10450 8600 7750,'5'-8'298,"3"1"0,2-2 1,1-3-1,2-2 1,1-2 9,1-2 1,2-1 0,-3-4 0,1-1 0,-1-1 0,-3-2 0,-3 2 0,-4-1-238,-3 0 1,-1 2 0,0-4 0,0 1-1,-1 0 1,-3 1 0,-4-2 0,-1-1-51,2-1 0,-3-1 0,3 3 0,1 0 1,1 0-1,1 4 0,0 4-27,2 4 1,-2 7 0,3 8 0,3 11-13,3 9 1,7 7 0,4 8 0,2 2 0,2 2 0,2 2-1,1 1-17,0-3 0,1 1 0,1-2 0,2-3 0,-2-3 0,-1-3 0,-2-3 0,-2-1-425,-1-1 0,-4-1 0,3-3 0,-3-4 1,-3-2-1,-5-2 460,-2 0 0,-1 1 0,-4-1 0</inkml:trace>
  <inkml:trace contextRef="#ctx0" brushRef="#br0" timeOffset="40">10576 8463 7569,'-18'-12'158,"4"1"1,6 0 0,8 0-71,7 4 1,3 0-1,3 5 1,3-3 0,7 0-1,6-2 1,5 2 0,3-1-1,1 1-556,-1 0 1,-3 0-1,-2 2 468,-2-1 0,-4 1 0,2 3 0</inkml:trace>
  <inkml:trace contextRef="#ctx0" brushRef="#br0" timeOffset="41">11055 8097 7569,'-11'-22'452,"1"0"0,2 3 0,4 4 0,3 2-46,1 2 1,0 6-1,0 5 1,0 7-1,0 7 1,1 5 0,2 4-293,1 4 0,5-2 0,-3 5 1,2 1-1,-2-1 0,0 1 1,1-1-1,0 1-198,0-1 0,3-4 0,-4 0 0,2-3 0,1-3 0,2-2 0,3-3-200,0-4 1,4-1-1,1-7 1,2 0-1,2-2 1,0-1-1,0-1-446,0-3 1,-1 2-1,0-6 1,-3-1 729,-4-1 0,3-6 0,0-2 0</inkml:trace>
  <inkml:trace contextRef="#ctx0" brushRef="#br0" timeOffset="42">11501 8086 7569,'-5'-23'832,"3"5"0,-1 6-484,1 7 0,2 11 1,0 13-1,0 3 1,0 0-1,0 3 0,0 1 1,0 5-313,0 2 0,-1 1 1,-1-1-1,-2-1 1,1-3-1,3 0 0,4-1 1,4-1-243,2-6 0,2 1 1,2-8-1,3-3 1,1-3-1,1-3 1,1-3-88,3 0 1,-3-2-1,6 0 1,-5 0-1,-2-2 293,1-2 0,-3-2 0,-1-5 0</inkml:trace>
  <inkml:trace contextRef="#ctx0" brushRef="#br0" timeOffset="43">12906 7972 7569,'-12'-8'149,"1"2"1,1 2 0,1 4 0,2 4 0,2 2 0,3 4 0,0 3 0,2 3 0,0 1 0,2 1 0,3 0 0,6 2 0,7 1 0,4 4 0,-1 0 144,-2 2 1,1-1 0,-3-4-1,-1-2 1,1-2 0,-3-2-1,-1-2 1,-3-1-124,-3-2 0,0 0 0,-5-3-101,2 0 0,0-7 1,-4-1-1,1-6 1,2-5-97,1-5 0,3 2 0,-3-5 1,0 0-1,1 0 0,1 1 1,2 3-77,-1 5 0,-3 0 0,4 6 1,1 2-1,1 2 0,1 3 0,1 5 1,-1 2 102,1 2 0,-1 4 0,0 2 0,1 1 0,-1 0 0,1 0 0,0 0 0,2-1 11,2-2 1,0 3 0,-2-3-1,1-3 1,-1-1 0,-1-4-1,-2-5 90,1-1 1,-5-2-1,1-3 1,0-3 0,-2-7-1,-1-3 94,0-5 1,-4-2 0,3-2 0,-3-3 0,-1-1 0,0-3 0,-1-1 0,-1-1-309,-2 0 0,-4 1 0,4 1 0,2 1 1,1 1-1,1 2 0,0 5 0,0 7-1006,0 3 1,0 5 0,0 3 0,1 4 1117,3 6 0,2 9 0,5 4 0</inkml:trace>
  <inkml:trace contextRef="#ctx0" brushRef="#br0" timeOffset="44">13682 7983 7569,'-5'-34'302,"4"6"0,-3 5 0,4 8 1,3 5-1,2 3-106,1 2 0,-2 3 0,2 7 0,-1 6 0,-1 8 0,0 7 0,0 4 0,-1 4 325,3 5-526,-5-4 1,4 8-1,-4-6 1,2-3-1,0-2 1,0-2 0,-2 0-138,-1-4 1,2-3-1,0-3 1,2-2-1,-2-1 1,0-2-1,-2 0 1,0 0 141,0-1 0,0-1 0,0-2 0</inkml:trace>
  <inkml:trace contextRef="#ctx0" brushRef="#br0" timeOffset="45">13979 8006 7569,'-13'-29'471,"-1"6"1,11 8-109,0 2 0,3 12 0,3 5 1,0 6-1,1 6 0,1 7 0,2 6 1,0 4-293,1 2 0,-6 1 1,2 1-1,-1-3 1,-1 1-1,2-4 1,-1 1-1,-2-3-536,-1-2 1,-1-3 0,-2-1 0,-2-2 0,0-1 464,0-5 0,-9 3 0,1-1 0</inkml:trace>
  <inkml:trace contextRef="#ctx0" brushRef="#br0" timeOffset="46">13694 8303 7569,'0'-11'151,"1"-1"1,3 2-1,5 2 1,5 3-1,5 1 1,2 1-1,2-1 1,1 0-76,3 0 0,-1-1 1,7 3-1,3-3 1,-2-1-1,-1 1 1,-2 3-1,-1 1-824,-1 1 748,-6-5 0,4-2 0,-3-4 0</inkml:trace>
  <inkml:trace contextRef="#ctx0" brushRef="#br0" timeOffset="47">14379 7995 7569,'-4'-27'844,"0"2"1,3 4-581,4 9 1,-2 10 0,4 11-1,-1 5 1,-1 5 0,0 4 0,-2 4-1,-1 2-224,0 0 1,0 8-1,0-3 1,0 0-1,0-1 1,0-2 0,0-1-515,0-1 1,0-1 0,0-6 0,0-2 0,0-2 473,0-1 0,5 3 0,2-2 0</inkml:trace>
  <inkml:trace contextRef="#ctx0" brushRef="#br0" timeOffset="48">14767 8052 7569,'0'-35'271,"0"8"0,0 4 0,1 7 0,3 8 35,4 4 1,-3 4 0,0 5-1,-1 8 1,0 8 0,-2 7-1,-1 4-236,-1 2 1,-3-4 0,-1 6 0,0-4 0,0-2 0,0-1 0,2-2-1,1-4-799,1-4 0,0 1 0,0-5 729,0-1 0,0-1 0,0-2 0</inkml:trace>
  <inkml:trace contextRef="#ctx0" brushRef="#br0" timeOffset="49">14516 8029 7569,'-12'-17'231,"6"1"1,4-3-1,5 4 1,9 3 0,6 3-1,3 3 1,2 0 0,1 1 2007,3-1-2167,2-2 0,5 5 0,2-3 1,1 1-1,1 2 0,-2 2 1,0 1-178,-2 0 0,-1 0 0,-2 0 0,-5 1 0,-2 2 0,-2 0 0,-2 1 0,-2 1 9,-1 3 0,-6-2 1,-3 2-1,-1 1 0,0 1 1,-4 1-1,-1 2 0,-2 1 183,0 1 0,0 6 1,0-4-1,0 2 1,-2 0-1,-1 2 0,-4 0 1,0 2-134,-1 0 0,4-4 0,-2 0 0,1 1 0,2 1 1,2-1-1,1-2 11,0-2 1,1-1 0,3-3 0,4-1 0,3-1 0,3-1-1,3-2 76,0-2 1,1-2 0,2-1 0,-1 0 0,3 2 0,2-1 0,3-2 0,-2-1-405,-1 0 0,-2-4 0,-2 0 0,-1 0 0,0-1 0,-1-1 363,-3 0 0,3-4 0,0 3 0</inkml:trace>
  <inkml:trace contextRef="#ctx0" brushRef="#br0" timeOffset="50">15087 8200 7569,'-6'-11'266,"3"-1"1,7 2 0,7 1-1,6 3 1,2 0 0,0 1-163,1-1 1,2-1 0,1 2 0,1 0 0,1-2 0,2 2 0,-2 0-1,-1 3-702,-1 0 0,-1 2 1,-3 0 597,-4 0 0,3 0 0,-1 0 0</inkml:trace>
  <inkml:trace contextRef="#ctx0" brushRef="#br0" timeOffset="51">15155 7892 7569,'0'-17'165,"2"1"0,3-3 1,6 4-1,6 2 1,2 1-1,0 2 0,1 1 1,2 3-19,1 1 0,-1-3 1,2 5-1,2 0 1,2 2-1,0 1 0,0 1 1,-3 3-148,-1 3 0,4 9 0,1 1 0</inkml:trace>
  <inkml:trace contextRef="#ctx0" brushRef="#br0" timeOffset="52">15704 8257 7569,'11'0'934,"1"0"0,-2 2 1,-1 1-755,-2 5 0,-3 1 0,2 0 1,-1-2-181,-2 2 0,-7 1 0,-2 2 0</inkml:trace>
  <inkml:trace contextRef="#ctx0" brushRef="#br0" timeOffset="53">3792 10267 7569,'-12'-11'108,"5"3"1,0 1 0,1-1 0,1 0-1,0 3 1,1 5 0,0 9 0,0 8-1,2 6 126,1 3 1,2 3 0,1 7 0,4 2 0,-1 3 0,0 1 0,-2 1 0,1 2 0,1 4-194,2-1 0,-5-5 0,3-1 1,-1 0-1,1-2 0,0-3 0,2-4 1,-2-4-107,0-1 0,2-2 1,-3-6-1,-1-2 1,-2-2-1,0-3 1,2-3-590,1-2 0,-2-2 654,-6 2 0,-2-3 0,-5-5 0</inkml:trace>
  <inkml:trace contextRef="#ctx0" brushRef="#br0" timeOffset="54">3563 10336 7569,'-5'-23'63,"4"1"1,-3 3 0,3 4-1,1 3 1,1 0 0,3 1-1,5-1 1,4 2 0,4 1 102,5 2 1,-1 0 0,10 0 0,1 3 0,1 3 0,1 1 0,0 1 0,-1 3-80,-2 3 1,2 3-1,-4 3 1,0 1-1,-1 1 1,-1-1 0,-1-1-28,0-2-82,-2 1 0,-1 3 0,-2 0 0,-2-1 0,-4 0 0,-3 0 1,-3 3 12,-2 0 0,-5 2 0,-2 4 1,-9 1-1,-8 2 0,-7 2 1,-4 0-1,-4 1-24,-1 0 0,-5-4 1,0 2-1,0-4 1,1-3-1,2-2 1,3-3-166,3-5 1,4 0-1,6-6 1,3-1-1,5-3 1,3-4 0,7-4 197,7-2 0,7-6 0,10-2 0</inkml:trace>
  <inkml:trace contextRef="#ctx0" brushRef="#br0" timeOffset="55">4625 10050 7569,'0'-16'37,"0"3"1,0-2 310,0 2 1,-5 8 0,-2 5 0,-3 8 0,-3 4 0,-1 5 0,-1 1-1,1 3 1,0 5-178,-1 4 0,2 3 1,-2 3-1,2 2 1,2 5-1,-1 5 1,2 5-1,1 3-114,1 1 1,5 2 0,-4 0 0,2 2-1,3-1 1,0-2 0,4-1-169,2 1 0,-2-10 0,7-4 0,2-3 0,3-4 0,0-3 0,-1-4 0,-2-3 99,1-3 1,-1-1-1,1 0 1,-1 0 0,1-2-1,-1-2 1,-1-4 192,-2-2 0,2 2 0,-4 1 0,2-4 0,-2-2 0,0-3-1085,1-2 904,-5-1 0,3-9 0,-5-2 0</inkml:trace>
  <inkml:trace contextRef="#ctx0" brushRef="#br0" timeOffset="56">4991 10953 7569,'-6'-2'211,"2"-1"1,1-5 0,1-2 0,-2-2 0,1 1 0,2 0 0,2-1 0,2-1 0,2-2 0,0-4 0,1-2 1751,1-2-1910,-5 0 0,5-4 0,-5-1 0,2 0 1,-2-1-1,1 0 0,0-1 0,0-1-80,0 1 1,-2 3-1,-1-3 1,0-1 0,0 1-1,0-1 1,-1 1 0,-2 1-57,0 2 0,-1 7 0,4 2 1,0 1-1,0 3 222,0 2 0,0 4 0,0 3 0,1 4-85,3 6 1,2 9 0,6 5 0,0 4-1,2 3 1,3 6 0,1 5 0,2 5-77,1 2 1,2 2 0,0-2-1,0-1 1,0-1 0,0 0-1,-1-1-60,1-3 1,-4-7 0,-1-1-1,0-2 1,-2-3 0,1-2-1,-3-4-78,-2-4 1,0-2-1,-1-2 1,1 1-777,-1-1 0,-6-5 0,-5-2 936,-6-3 0,-9-1 0,-3 0 0</inkml:trace>
  <inkml:trace contextRef="#ctx0" brushRef="#br0" timeOffset="57">5002 10873 7569,'-1'-12'163,"-1"1"0,-2-1 1,1 1-1,2 0 1,2 0 36,3 4 1,2 0 0,6 5-1,0-3 1,4 0 0,4 0-1,5 1 1,6 0-250,2 0 0,0 0 1,-1 4-1,-3 0 1,-1 0-1,-4 0 49,-4 0 0,7 0 0,-3 0 0</inkml:trace>
  <inkml:trace contextRef="#ctx0" brushRef="#br0" timeOffset="58">5745 10975 7569,'-4'-11'-13,"0"0"0,2-1 1,0 1-1,2-2 1,0-1 328,0-1 1,0-2-1,0 2 1,-1-3 0,-2-1-1,0 0 1,0-1 0,1-2-106,-2 0 1,1 0-1,-3 2 1,1 1-1,1-2 1,0 0-1,0-2 1,2 0-191,1 0 1,1 0-1,0 2 1,0 1 0,0 1-1,1-2 1,3 1 0,3 0 19,3 1 0,2 5 0,-1-3 0,1 2 0,0 1 0,2 3 0,2 2 51,-2 0 1,2 4 0,1 1-1,0 3 1,4 1 0,0 0-1,2 1 252,0 3-349,0 2 1,0 7 0,-1 2 0,0 4 0,-2 4 0,-2 2 0,-1 3 0,-4 1 0,-1 2 1,-3 2-1,-3 0 1,-1-2-1,-2 2 1,-2-2-1,-1-1-13,0 0 1,0-5 0,0 2 0,0-5 0,0-1 0,0-3 0,0-2-400,0-2 0,4-5 0,1-2-1616,1 2 2032,2-4 0,-2-10 0,-1-7 0</inkml:trace>
  <inkml:trace contextRef="#ctx0" brushRef="#br0" timeOffset="59">6498 10267 7569,'-3'-16'176,"-1"-2"1,1 0 0,2 3 0,0 4 0,-2 4-1,-1 7 1,2 8 0,2 6 1718,4 5-1813,-3 8 1,5 3-1,-3 7 1,2 2 0,0 2-1,1 1 1,1 0 0,0-3-70,0-4 1,5 5-1,-3-9 1,0 0-1,0-2 1,-1-5-1,-2-2 1,0-4-298,1-2 0,-5-1 1,2-3-1,-3-1 0,-1 1 1,0-1-1,-1-1-1868,-3-2 2152,-2-3 0,-11 0 0,0 1 0</inkml:trace>
  <inkml:trace contextRef="#ctx0" brushRef="#br0" timeOffset="60">6350 10404 7569,'0'-34'43,"0"2"1,1 5-1,3 4 1,4 1 0,3 1-1,3-1 1,1 2 0,1 2 161,0 1 1,2-3-1,6 2 1,1 1 0,3 1-1,0 4 1,0 1-1,-1 4-180,1 3 0,-4 3 1,1 1-1,-3 1 1,-5 4-1,0 5 1,-3 6-66,-1 1 1,-3 2 0,-3 4-1,-3 1 1,-4 3 0,-4 2-1,-5 2-70,-5-1 100,-3-5 0,-2 3 0,0-5 1,-2-1-1,0-2 0,-2-2 0,0-2 93,0-2 1,0-1 0,2-3-1,1-1 1,2-3 0,1-1 165,3-2 0,7-3 0,5-3 0,9-2 1,8 0-1,5-1-189,3 0 0,5 2 0,1-3 0,2 2 0,0 2 0,2-1 1,2 0-1,-2 3-118,0 3 1,0 1 0,0 4 0,-3 2 0,-2 1 0,-3 2 0,0 0 12,-4 4 1,-6 0 0,1 4 0,-4 0 0,-2 0 0,-2 0-1,-4 0 1,-3-1-31,-1 2 1,-1 0-1,-4 2 1,-7 0 0,-5 0-1,-6-2 1,-3 0-1,-2-3 10,-1-2 1,3-1-1,-5-3 1,-1-1-1,1-1 1,-1-1-1,3-3-128,1 0 1,2-3 0,7-3 0,4-1 0,4-3 0,3-3 0,4-3 192,3-2 0,1-4 0,0-2 0</inkml:trace>
  <inkml:trace contextRef="#ctx0" brushRef="#br0" timeOffset="61">6921 9925 7569,'-16'-29'183,"7"6"1,-1 7-1,3 4 1,5 0 0,0 1-1,4 1 280,1 2 0,5 9 0,7 11 0,4 7 0,3 6 0,2 7 0,1 4 0,3 3-324,1 1 0,1 2 0,1 4 1,-1 0-1,-1-1 0,0 2 1,1 2-1,1 0-192,-1-1 1,-4-1 0,0-2-1,-3-3 1,-3-3 0,-3-1 0,-3 0-1,-4-1-102,0-2 0,-5-4 0,-1-1 0,-3 1 1,-2-1-1,-4 1 0,-5-1-202,-4-1 0,-5-1 0,2-5 0,0 0 0,-4 0 0,1-2 0,1 0-1759,4-2 1443,7-5 673,3-3 0,5-1 0,0-3 0</inkml:trace>
  <inkml:trace contextRef="#ctx0" brushRef="#br0" timeOffset="62">7960 10450 7569,'0'-8'1104,"-1"1"-713,-3-2 1,4 4 0,0 1 0,7 3 0,3 1 0,1 0 0,2 0 60,2 0-440,3 0 1,5 0 0,0 0 0,-1 0 0,1 0 0,0 0 0,0 0-201,0 0 1,-2 0-1,0 0 1,-2 0-1,0 0 1,-2 0-1,-1 0-793,-4 0 1,-1 1 980,-4 3 0,-2-3 0,-5 4 0</inkml:trace>
  <inkml:trace contextRef="#ctx0" brushRef="#br0" timeOffset="63">8040 10690 7569,'-11'0'330,"6"0"0,5 0 0,6 0 0,6 0 1,2 0 16,1 0 0,5-4 0,-1 0 0,4 2 0,2 1 0,3 1 0,0-2 0,0 0-232,-3-2 0,0 0 0,-3 4 0,0 0 0,-2 0 1,-2 0-1,-1 0-937,-4 0 1,-4 4 821,-1 0 0,-5 5 0,2-3 0</inkml:trace>
  <inkml:trace contextRef="#ctx0" brushRef="#br0" timeOffset="64">9148 10165 7569,'-5'-18'0,"4"-2"92,-3 4 0,-1-3 0,1 4 0,2 0 0,0 0 0,2-1 0,0 2 0,-1 2 0,-2 0 0,-2 2 1,0 1-1,-1 3 225,0 1 1,-2 2 0,-2 8 0,1 5 0,3 6 0,1 1 0,2 3 0,2 0-155,1 3 0,1-3 0,3 7 0,2-2 0,2 0 0,-1 3 0,2 0 0,1 1-180,2 1 0,-2 0 0,-1 4 0,-3 1 0,-1-1 0,-1 0 1,0-1-1,0-2-97,-2-5 1,1 1-1,-1-3 1,3-4 0,0-2-1,1-4 1,-3-1 0,1-2-142,0 1 1,4-5 0,-3-1-2148,1 0 2402,-3-3 0,2-3 0</inkml:trace>
  <inkml:trace contextRef="#ctx0" brushRef="#br0" timeOffset="65">9000 10062 7569,'-4'-23'-53,"0"1"0,1 3 0,2 4 0,1 1 1,0 0-1,1-1 0,3 1 287,4 1 0,2 1 1,3-2-1,2-2 1,4 1-1,3 0 1,0 0-1,1 2 1,0 3-45,0 2 1,0 4 0,0-2-1,-1 1 1,3 4 0,0 3 0,2 6 272,-2 2-508,4 2 0,-1 0 0,4 2 1,-3 3-1,-1 0 0,-3 4 0,-2 0 15,-4 2 1,-2 0 0,-7 0-1,-3 1 1,-3 1 0,-4 2-1,-5-2 1,-6-1-50,-7-1 0,-7 0 94,-2 0 0,-5-4 0,2 0 1,-3-5-142,-1 1 127,-6-2 0,5-2 1,-1 1-333,6-1 1,4-3 136,0-1 0,7-4 1,3 1-507,4-3 700,5-1 0,7-5 0,7-1 0</inkml:trace>
  <inkml:trace contextRef="#ctx0" brushRef="#br0" timeOffset="66">10107 9685 7569,'0'-12'93,"0"1"1,0 0-1,-1-1 1,-1 1 0,-3-1-1,-2 2 1,-2 3 0,-1 4-1,-1 6 129,-1 4 1,0 8 0,-2 4 0,-3 4 0,-1 4 0,-2 3 0,0 3 0,0 3-1,2 1-112,1 1 1,2 5 0,4-1-1,0 2 1,4 2 0,3 0 0,3-2-64,1-2 0,0 2 0,0-2 0,0 1 0,1-1 0,2-2 0,2-2 0,1 0-60,3-1 0,0-3 0,0-3 0,-2-1 1,2-2-1,1-3 0,2-1 0,-1-2-90,1-3 0,-1-2 0,0-3 0,1 2 1,-1-4-1,1-2 0,-1-3-1068,1-2 0,-5 3 1171,1-5 0,-1 1 0,5-4 0</inkml:trace>
  <inkml:trace contextRef="#ctx0" brushRef="#br0" timeOffset="67">10176 10621 7569,'-4'-11'145,"0"0"0,2-1 1,1 1-1,2-1 0,1 1 1,2-2-1,0-1 0,0-2 1,1-2 66,1-2 0,-2-2 1,2-1-1,1-1 0,-2-3 1,0-2-1,-1-1 0,-1-1 1,1 0-97,-1-2 0,2 2 1,-1 2-1,-2 0 0,0 1 1,-2-1-1,0 1-105,0 0 0,0 1 1,0 4-1,0 1 0,0 0 1,0 2-1,-2 2 84,-2 1 1,3-2 0,-3 4-1,3 1 1,1 2 90,0 0 0,1 8 0,2 8 0,1 10 0,0 9-96,1 7 0,1 1 0,5 8 0,1-1 0,0 2 0,2-1 0,3 2-145,1-1 1,1-2-1,4 3 1,-2-2-1,-1-2 1,-2-2-1,0-2 1,-2-2-60,1-4 1,-2 0-1,-3-1 1,-1-3-1,0-4 1,0-3-1,-3-2-44,0-1 1,-2-2-1,3 1 1,-1-1 0,0 1-1446,-2-1 0,2-6 1603,-8-5 0,-3-5 0,-8-6 0</inkml:trace>
  <inkml:trace contextRef="#ctx0" brushRef="#br0" timeOffset="68">10267 10473 7569,'-5'-17'245,"-1"5"0,0 3 1,2 0-24,3-1 1,6 2 0,2 2 0,5 1 0,3 1 0,4 0-1,2 0 1,4 2-232,1 1 1,-2-1 0,3 0-1,-3-2 1,-1 1 0,0 1-1,0-1 1,-2 0-2143,-2 0 2151,3 2 0,-4-4 0,4-2 0</inkml:trace>
  <inkml:trace contextRef="#ctx0" brushRef="#br0" timeOffset="69">10587 9811 7569,'-18'-35'139,"2"7"0,6 6 1,2 5-1,4 4 0,3 2 1,1-1-1,0 1 0,0 0 249,0-1 0,4 5 0,1 0 0,1 2 0,4 3 0,3 2 1,4 3-1,0 6-145,4 5 0,-4 5 0,2 8 0,3 3 0,2 3 0,3 2 0,-2-1 1,-1 1-137,-1 4 0,0-3 0,0 5 0,0 0 0,0-2 0,-1 0 0,0-1-262,-3 2 0,1-5 1,-5 5-1,-1-2 0,-1 0 1,-3 0-1,-1-1-714,-1-3 786,-6 3 1,3-9-1,-5 2 1,0-3-1,0-3 1,0-1-1,-1-2-317,-3-2 0,2 1 0,-6-4 0,1-2 0,-1-2 1,2 0-2299,1-1 2698,1-4 0,-1 3 0,-2-4 0</inkml:trace>
  <inkml:trace contextRef="#ctx0" brushRef="#br0" timeOffset="70">11478 10279 7569,'0'-15'1849,"0"-1"0,1 6-1479,3 6 0,-1 3 1,3 2-1,0 2 1,-1 2-437,0 1 0,1-3 0,-4 2 0,3-1 66,1 0 0,-3-1 0,2-3 0</inkml:trace>
  <inkml:trace contextRef="#ctx0" brushRef="#br0" timeOffset="71">12118 9822 7569,'-12'-5'119,"2"-3"0,1-1 1,1 0-1,0 2 1,-1-2-1,0 0 1,2 0-1,2 4 240,3 4 1,1 8 0,1 13 0,1 1 0,1 3 0,3 3 0,2 3 0,0 5-330,0 3 1,2 2 0,-4 5 0,1-2 0,2-1 0,-1 1 0,1 0 0,1 0-120,1-1 0,-2-6 0,-1-2 0,2-5 0,0-4 0,0-1 0,-3-3-36,-1-3 0,0-1 0,-2-4 0,1-3 0,-2 0-469,-1 0 0,-2-3 0,-3-3 0,-2-4 594,0-4 0,-10-8 0,4-5 0</inkml:trace>
  <inkml:trace contextRef="#ctx0" brushRef="#br0" timeOffset="72">11992 9925 7569,'0'-23'-92,"0"0"0,0 1 0,0 2 0,1 1 0,3-1 0,4 0 0,3-1 303,4 2 0,-1 5 1,5-1-1,2 2 0,0 2 1,2-1-1,0 1 1,1 1-37,3 2 0,-2-1 0,4 6 0,2 0 0,0 2 0,5 1 0,-1 1-137,1 3 0,-6 0 0,0 6 0,-3 3 0,-2 0 0,-4 4 0,-3 1 0,-3 1-100,-5 0 1,-3 0 0,-7 4-1,-3 1 1,-5 1 0,-7 3-1,-6 0-9,-6 0 63,-7-1 0,-7-5 0,-5 1 1,1-1-1,-1-2 0,0-2 0,2 0-179,2-1 0,3-4 0,6 0 0,4-4 0,6-2 0,6 0 187,5-4 0,15-1 0,5-2 0</inkml:trace>
  <inkml:trace contextRef="#ctx0" brushRef="#br0" timeOffset="73">12997 9582 7569,'-4'-23'83,"-1"2"0,0 2 0,0 3 0,2 4 0,2 0 377,1 1 0,-1 5 0,-3 3 0,-4 7 0,-2 7 0,-1 8-234,-1 7 1,-3 3 0,-1 5 0,-1 0 0,1 2 0,2 2 0,1 4 0,2 4-183,-1 3 1,2-1 0,1 6 0,3 0 0,1 2 0,2 0-1,2-3 1,2-3-165,3-3 0,2-3 0,6-1 0,-1-4 0,1-3 0,0-7 0,2-3 13,2-4 0,3 0 1,-3-2-1,1-2 1,0-2-1,0-2 1,-1-1-1,0-3 25,0-2 0,-3 1 0,2-5 1,-2-2-1,-2-1 0,-1 1 0,-1 0-547,-1 2 0,-4 0 629,3-4 0,1-5 0,3-2 0</inkml:trace>
  <inkml:trace contextRef="#ctx0" brushRef="#br0" timeOffset="74">13328 9753 7312,'-10'-8'251,"2"5"1,5 11-1,1 9 1,4 9 0,0 3-1,3 3 1,0 1 1616,0 2-1828,4 2 0,-2-1 1,3 0-1,-1 4 1,-2-1-1,2-1 1,1-4-1,0-3-41,-2-3 0,2-3 0,-3-5 0,0-2 0,1-1 0,-1-3 0,0-2-467,-3 0 1,-3-5 0,-2 0 0,-3-2-1827,-4-3 2294,-2-6 0,-1-2 0,-1-5 0</inkml:trace>
  <inkml:trace contextRef="#ctx0" brushRef="#br0" timeOffset="75">13248 9948 7569,'0'-23'46,"0"1"1,-1 2 0,-2 2 0,0 2-1,0 0 1,2 1 0,2 0 138,3 1 1,-2 1-1,7 2 1,3-2-1,3 0 1,3 1-1,1 2 1,0 1-81,0 2 1,0 2 0,2 5-1,0 0 1,-2 0 0,0 0-1,0 0 1,-1 2-140,-2 1 0,3 4 0,-4 4 1,-1 1-1,0-1 0,0 0 0,1 1-58,-1-1 1,-5 1 0,-2-1 0,-2 1 0,-3-1 0,-2 0-1,-4 1 1,-4-1 98,-6 1 1,-4-1 0,-6 0 0,-2 1-1,-2-2 1,1-1 0,-1-3 0,2 1 447,2-1 0,6-4 0,3 4-329,2-1 0,12-4 1,6 3-1,7-2 1,5 1-1,4 1 1,4-2-1,2 1-119,1 0 1,3 0 0,-1 3 0,0 1 0,-1-1 0,-1 3-1,-2 1-54,-2 2 0,-2-1 1,0 2-1,-2 2 1,-2 3-1,-1 1 1,-3 0-1,-3 1 25,-3 2 0,0 0 1,-4 0-1,-1-2 1,-3-1-1,-5 2 1,-7 0-1,-4 1-33,-2-3 1,-4 1 0,2-5 0,-4-1-1,-4-1 1,0-2 0,0 1 45,3-1 0,1-4 0,2-4 0,2-1 0,2-2 0,2 0-209,2 0 0,6-5 1,4-3-1,3-2 0,2-2 1,3 1 217,4 0 0,7-6 0,3-1 0</inkml:trace>
  <inkml:trace contextRef="#ctx0" brushRef="#br0" timeOffset="76">14071 9491 7569,'-8'0'294,"2"-2"1,-1 0-1,1-2 1,-2 0 0,1 1 2567,-1-1-2722,5 0 1,-2 9 0,5 3-1,0 2 1,0 1 0,0 2-1,0 1 1,0 2 86,0 2 0,0 1 1,2 4-1,0 1 0,3 3 1,2 3-1,0 3 0,1 3-113,-1 2 0,0-1 1,2 4-1,-2 3 1,1 0-1,0 0 1,-1 0-176,2-3 1,-3 0-1,2 2 1,0-2-1,-1-2 1,1-2-1,-1-3 1,1-3-103,0-5 1,-5 2 0,4-1 0,-2-3 0,-3-2 0,1-5 0,0 0 0,0-3-82,0-2 0,-2 0 0,-1-1-590,0 1 0,1-7 0,2-5 834,1-7 0,0-3 0,-4-1 0</inkml:trace>
  <inkml:trace contextRef="#ctx0" brushRef="#br0" timeOffset="77">14482 10462 7569,'0'-12'135,"0"1"1,1-1 0,1 1-1,2-1 160,-1 1 1,-1 0-1,1-2 1,1-1-1,-2-1 1,1-1 0,-1 0-1,2-3 1,-1-3-131,-2 0 1,-1-3-1,0 0 1,0-3-1,0-1 1,1-3-1,2-1 1,1-2-151,-2-3 0,3 3 0,-1 0 1,0 4-1,0 3 0,-1 3 1,0 1 115,-2 1 0,-1 5 0,0 3 0,0 2 0,0 2 0,0 0 0,1-1 267,3 1 1,-1 4 0,4 4-367,2 1 0,0 7 0,0 4 0,-1 5 0,1 5 0,1 4 0,1 4 0,1 3-68,-1 3 0,0 1 0,0 2 0,-3 0 0,0 0 0,1 0 0,1 1 0,1-3-34,1-2 0,-4-1 0,-1-4 0,1-2 0,-1 0 1,1-3-1,0 0-109,-2-3 1,4 1-1,-4-5 1,2-1 0,-2-1-1,-1-1 1,-1-2 0,0-1-844,0-2 0,0-3 0,-4 4-1328,0 1 2350,0-4 0,-5 0 0,-2-5 0</inkml:trace>
  <inkml:trace contextRef="#ctx0" brushRef="#br0" timeOffset="78">14493 10302 7569,'-5'-23'193,"4"5"1,-3 3 0,4 2 0,4 2-1,3 1-157,3 2 1,3-1-1,1 4 1,3 0-1,2 0 1,4 2-1,2 1 1,0-1-135,-1-1 0,3 1 0,0 3 1,-1-2-1,1 0 0,-2-2 1,-2 1-1123,-2 2 1220,-2-4 0,3-1 0,1-6 0</inkml:trace>
  <inkml:trace contextRef="#ctx0" brushRef="#br0" timeOffset="79">15144 9616 7583,'-5'-11'384,"4"0"1,-2 2-1,4 5 1,5 9 1382,0 8-1646,1-1 0,5 14 0,1-2 1,1 4-1,2 2 0,1 1 1,0-1 446,1 2-522,-4-4 0,3 5 0,-6-3 0,-1 3 1,-1 0-1,-3-1 0,-1-2-162,-2 2 0,-2-3 1,-1 0-1,0-1 1,0-2-1,0-1 1,-1-1-1,-3 0-302,-3-2 0,0-2 0,0 3 1,-4-1-1,-1-2 0,-3-2 0,1-2-620,1-2 1,-2 0 1037,-1 1 0,-4-2 0,2 4 0</inkml:trace>
  <inkml:trace contextRef="#ctx0" brushRef="#br0" timeOffset="80">8143 12175 7569,'-9'-2'190,"5"0"0,8-2 0,5 0 1,2 0-1,1 1 0,-1 0 1,2 2-1,1 1 132,1 0 0,2 0 0,-2 0 0,3 0 0,1 0 0,0 0 1,1 0-1,2 0-401,0 0 1,1 0 0,0-1 0,0-2 0,0-2 0,-2 0 0,0-2 0,-3 2-1,-2 0-1192,-2 3 0,-5-3 1271,-2 1 0,-9 5 0,1 6 0</inkml:trace>
  <inkml:trace contextRef="#ctx0" brushRef="#br0" timeOffset="81">8200 12403 7569,'-11'0'188,"1"1"1,3 2 0,7 1 0,7-2 73,3-1 0,2-1 1,4 0-1,3 0 1,4 0-1,2 0 1,2 0-1,-1-1-239,2-3 1,-2 2 0,3-6 0,0 1 0,-1-1 0,-2 2-24,-4 1 0,1-4 0,-5 2 0</inkml:trace>
  <inkml:trace contextRef="#ctx0" brushRef="#br0" timeOffset="82">9651 11307 7569,'-7'-5'-4,"3"-3"1,3-2-1,1 1 149,0 5 1,0 9 0,0 10 0,-1 1 0,-2 0 0,0 3 0,0 3-1,2 1-153,1-1 0,0 1 0,0 0 0,0 0 0,0-1 0,0-2 0,0-1 1,0 0-1,0 0 16,0 0 0,0-1 0,-1 2 0,-2-2 1,-1 0-1,2-2 0,0 1 0,2-2-149,0 1 0,0-3 0,0 3 0,0 0 0,0 0 0,0 2 0,0 2-1205,0 2 1346,0 1 0,0-6 0,0 0 0</inkml:trace>
  <inkml:trace contextRef="#ctx0" brushRef="#br0" timeOffset="83">9902 11581 7631,'-6'-12'-466,"0"2"580,1 3 1,0 7 0,-2 8 0,2 5 0,1 5 0,-1 2 0,0 4 0,0 0-78,2 1 1,-2 1-1,1 1 1,2-1-1,2 1 1,2-1-1,3-4 1,2-1-6,1-1 1,6-4 0,3 0 0,1-4 0,2-1 0,3-4 0,3-3-6,5-3 1,3-2 0,3-3-1,2-5 1,1-5 0,-1-6 0,-2-4-1,-2-4-53,0-1 1,-6-2 0,-3-4 0,-3-2 0,-4-2-1,-5-1 1,-5 1-38,-5 2 1,-5 2 0,-7 0 0,-8 4 0,-9 3 0,-8 6 0,-6 6-1,-7 6-79,0 4 1,-10 6 0,-1 4 0,-1 4 0,4 3 0,6 5 0,6 3-582,8 2 723,4 2 0,8 5 0,-1 1 0</inkml:trace>
  <inkml:trace contextRef="#ctx0" brushRef="#br0" timeOffset="84">9251 12357 7569,'-23'-5'131,"5"-1"1,6-4 0,7 2 0,10 4-1,7 3 1,9 1-12,4 0 1,5 0-1,9 0 1,4 0-1,2 1 1,5 3-1,-1 3 1,5 0-1,0-1-125,6 0 1,2-3 0,-27-3-1,0-1 1,1 0 0,0-2 0,2 0-1,0-1 1,1-1 0,0 0-1,-1-1 1,1-1-3,0-1 0,-2 1 1,-3 0-1,-2 0 0,0-2 1,0 0-1,23-9 1,-5 0-1,-4-1 0,-6 2 1,-5 0 7,-8 1 1,-8 4 0,-5-1 0,-3 6 0,-6 2-417,-4 2 1,-9 3-1,-12 4 415,-5 4 0,-5 12 0,-4 4 0</inkml:trace>
  <inkml:trace contextRef="#ctx0" brushRef="#br0" timeOffset="85">9502 12677 7569,'-5'-6'49,"4"-4"0,-3 2 0,3-2 1,2-2-1,3 2 0,5 1 80,5 2 0,2 0 0,6-1 0,-1 1 1,2 1-1,-1 1 0,-2 0 0,0 2-127,2 2 0,-1 1 0,0 0 0,-3 0 0,-1 0 0,0 0 0,1 1 0,-2 2-52,1 1 0,-2 4 1,-4-1-1,1 0 0,-2 1 1,-3 1 44,-3 1 1,-3 1-1,-1 1 1,-1-1-1,-3 1 1,-3-1-1,-3 1 1,-3-1 37,-2 0 1,2 1 0,-2-1 0,2 1 0,2-2 0,-1-1 106,1-2 1,3 0-94,1 0 0,5 2 0,2-5 0,7-1 0,3-2 0,3 0 0,0 2-32,3 0 1,4 2 0,-1-2 0,3 2 0,2 0 0,1 2 0,2-1 0,-1 3-46,2 1 1,-4 1 0,3 2 0,-4 1 0,-4 1 0,-4 0-1,-3 1 1,-5-1 16,-3-1 1,-3 0 0,-2 0 0,-3 2 0,-3 1 0,-5-1 0,-4-2 12,-7-1 1,-1 2 0,-7 0-1,1-1 1,-2-1 0,-1-2-1,-2 1 1,-2-1-58,-3 1 0,6-6 0,0-2 0,6-3 1,5-1-1,4 0-190,4 0 0,3-5 0,6-3 0,6-2 0,6 0 247,5 2 0,10-7 0,3 3 0</inkml:trace>
  <inkml:trace contextRef="#ctx0" brushRef="#br0" timeOffset="86">10256 12826 7569,'0'-13'1143,"0"9"-1042,0 16 1,0 0 0,0 7 0,0 2 0,0 0-1,0 1 1,0-2-25,0-1 1,0-4 0,0 4 0,0 2 0,1-1-1,2 0 1,2-1 0,0 0-129,0-1 0,0 2 1,-1-3-1,3-1 0,4 1 1,0-3-1,0-1 0,2-3-3,2-3 1,-1 2 0,5-5 0,2-3 0,2-3 0,2-7 0,2-5 77,-2-5 1,4-7 0,0-1-1,0-3 1,-1-3 0,-2-3-1,-2-6 1,-4-4 8,-2-4 1,-4 5-1,-6-2 1,-7 5-1,-8 3 1,-9 3-1,-9 6-126,-10 7 1,-5 5 0,-7 8-1,-1 2 1,1 6 0,0 3-1,3 5 1,6 3-697,7 4 1,3 2 788,5 0 0,5 8 0,2 6 0</inkml:trace>
  <inkml:trace contextRef="#ctx0" brushRef="#br0" timeOffset="87">11250 12152 7569,'-18'-10'43,"5"-1"1,7-5 0,1 5 0,3 2 0,5 2 0,5 4 0,0 3 0,1 3-44,-1 5 0,-6 7 0,4 3 0</inkml:trace>
  <inkml:trace contextRef="#ctx0" brushRef="#br0" timeOffset="88">12369 13888 7663,'6'-12'70,"-2"1"1,-4 1 0,-3 1 0,-2 1 0,-1 1 0,-3-1 0,-1 2 0,-3-1 0,-2 2 0,-4 0 0,-3 3 0,0 0 0,-3 2 0,0 2 0,-2 0 0,2 3 0,1 2-33,1 2 0,5 1 0,3 1 0,4 1 1,2-1-1,2 0 0,2 1 0,3-1 0,1 1-54,1-1 0,0 2 0,0 1 0,1 1 1,1-1-1,3-1 0,2-2 0,2 0 1,2 1-96,4-1 0,-2-3 0,4-2 0,-1-1 0,2-2 0,1-2 0,0-1 177,1 0 0,-2-5 1,0-1-1,-2-2 0,-2 0 1,-1 0-1,-2-3 1,-1 0 442,-2 0 1,1 3-1,-4 2-428,1 1 1,-3 6 0,2 8-1,-1 5 1,0 3 0,-2 4 0,-1 0-38,-1 3 1,4 6 0,0-3 0,0 3-1,0 1 1,-1 2 0,0 0 0,-2-1-21,-1-1 0,1-2 0,2 1 0,1-3 1,-2-4-1,0-3 0,-2-2 0,0-2-97,0-2 1,1-2-1,1-3 1,2-2-794,-1 2 1,-2-3 865,-1 2 0,-5 0 0,-1 3 0</inkml:trace>
  <inkml:trace contextRef="#ctx0" brushRef="#br0" timeOffset="89">12711 14036 7569,'-15'-4'354,"8"1"1,9 1-167,7 5 0,2 3 1,1 6-1,-2 0 1,-1 2-1,-2 3 1,1 1-1,0 2 1,-2 3-96,-1 3 0,3 0 0,-4 3 0,-1-1 0,1-3 0,0-1 0,0-1-82,1 0 0,-4-4 1,4-1-1,0-2 1,2-2 127,-1-1 1,4-8 0,-4-5-1,2-5-127,0-1 0,-6-8 1,3 1-1,-1-4 0,1-3 1,0-1-1,2-2 1,-1 0-159,3 0 0,-3 0 0,2 0 0,-1 2 0,1 1 1,-2 2-1,-1 1 0,-1 5-1,1 3 1,-2 4 0,3 6 192,-1 3 0,3 2 0,-3 7 0,0 1 0,1 2 0,1 1 0,2 0 0,0 1-28,-2 3 0,3 0 0,-2 2 1,2-2-1,1-1 0,1-5 0,1-3-14,2 0 0,-3-6 1,4-2-1,-4-3 0,0-1 1,-1-1-1,1-3 1,-1-5 219,1-5 1,-1-3 0,0-6-1,0 0 1,-3-1 0,-1-2 0,-2-1-144,-3-3 1,3 4-1,-1-4 1,-1 3-1,-2 1 1,0 3-1,2 4 1,1 4-1049,-2 2 1,1 3 0,-1 5 966,2 9 0,0 7 0,-4 12 0</inkml:trace>
  <inkml:trace contextRef="#ctx0" brushRef="#br0" timeOffset="90">14242 13945 7569,'0'-12'5,"0"1"1,0 0 0,0-1-1,1 1 1,2-1 0,2 1 0,1 1-1,3 1 1,1 3 0,2-1 0,0 2-1,2 0 1,3 3 196,0 0 1,-1 2 0,3 0 0,0 0 0,0 2 0,-1 0 0,-1 3 0,0 1-183,-1 3 0,-1 5 0,-3 3 1,-2-1-1,-2 2 0,-5 0 0,-1 3 1,-2 5-41,0 4 1,-3 3 0,-3 2 0,-7 0-1,-3 2 1,-5 1 0,0-1 0,-2-3-20,0-4 0,0-2 1,0-5-1,1-1 1,0-2-1,3-2 0,4-3 77,2-5 1,2 2-1,1-5-124,2 3 1,9-3 0,11-3 0,5-3 0,5-1 0,1 0 0,1 0-55,3 0 0,-2 0 1,4-1-1,-1-2 1,-3-1-1,-1 2 1,-1 0-1,-1 1 14,-3-3 0,-1 3 0,-4-3 0,1 3 0,-1 0 0,-1-2 0,-1-1 126,3 2 0,-2-5 0,4 1 0</inkml:trace>
  <inkml:trace contextRef="#ctx0" brushRef="#br0" timeOffset="91">14950 14230 7569,'-6'-17'21,"-3"-4"0,5 6 1,1 1-1,1 1 1,-2 3 189,-4 3 0,-2 2 0,-1 6 0,-1 3 0,1 3 0,0 5 0,-1 3 0,1 4-140,-1 3 1,5 0-1,0 1 1,2 0-1,3-1 1,0-2-1,2-2 1,2-1-122,2 1 0,6-4 0,6 1 1,1-3-1,2-5 0,1-3 1,4-2 53,0-2 1,5 0 0,1-2 0,0-2 0,1-4 0,0-5-1,1-4 1,-2 1 48,-3-1 0,1-7 1,-1 0-1,-3-2 1,-4-4-1,-5 1 1,-3-3-65,-5-1 1,-2 0-1,-6 2 1,-4 2-1,-6 2 1,-10 5 0,-7 6-1,-8 4-233,-8 5 0,3 3 0,-5 8 0,5 5 0,4 3 0,3 5 244,5 1 0,4 6 0,2 5 0</inkml:trace>
  <inkml:trace contextRef="#ctx0" brushRef="#br0" timeOffset="92">15647 13979 7569,'-12'-10'91,"2"2"1,4-7-1,6 4 1,5 4-1,1 9 1,-2 7-1,-3 6 1,-1 3-1,0 2 180,0 1 0,0 6 1,0 1-1,0 0 1,0 1-1,0-1 1,0 1-1,1-1-345,3 0 1,-1-1-1,3-4 1,0-2-1,1-2 1,2-4 0,0-2-1,-1-3-993,0-2 0,-4 1 1067,3-6 0,-9 1 0,1-4 0</inkml:trace>
  <inkml:trace contextRef="#ctx0" brushRef="#br0" timeOffset="93">15430 14013 7569,'0'-29'-52,"1"3"0,3 7 0,5 3 0,3 4 0,5 0 0,-1 2 0,1 1 198,-3 2 1,-2 0-1,1-2 1,2 3-1,3 1 1,1 1-1,0 0 1,1 0-52,2 2 0,-3 1 1,0 2-1,0 1 1,0 4-1,0 0 1,0 3-1,-1 1-162,-3 1 0,2 1 1,-2-1-1,-1-1 0,-3-1 1,-2-1-60,-1 1 1,-6 1-1,1 0 1,-6-1-1,-6-3 183,-4-1 1,-4 0 0,-3-2 0,2 1 0,0 0 0,2-1 0,-1 1 67,3-1 1,2 2 0,1 0 0,2 0 0,3 1 0,1 1 0,3 2-122,0 1 1,4-3 0,1 1-1,6 1 1,4 1-1,5 1 1,3 1-24,7-1 1,0 1-1,3-1 1,0 0 0,2 1-1,0-1 1,-2 2-1,-5 1 8,-2 1 0,-2 4 0,-2-4 0,-3 1 0,-3-1 0,-5 0 0,-3 0 32,-3 2 0,-2-4 0,-4 2 0,-4-3 0,-9 0 0,-5 1 0,-7 1 0,-6 1 37,-7-1 0,-5-5 0,-2-2 0,0 1 0,2-2 0,4-1 0,4-1-58,5 0 0,4 0 0,6-4 0</inkml:trace>
  <inkml:trace contextRef="#ctx0" brushRef="#br0" timeOffset="94">12711 11284 7569,'-1'-15'-45,"-1"-1"1,-2 2 0,0 2 0,-1 2-1,-3 1 1,-3 1 0,-3 0 0,-3 1-1,0 0 1,-4 1 0,0 1 0,-2-1-1,1 1 1,2-2 0,1 2 191,-1 0 0,-1 1 1,1 4-1,1 2 1,-1 1-1,-1 4 1,1 2-1,2 1 0,2 2 1,2 1-74,1 0 1,3 2 0,3 2 0,3-1 0,1 2 0,1-2 0,-2 2 0,3 0-142,3 2 1,4-3 0,7-1-1,2-1 1,4 1 0,3-4-1,1-3 1,1-4 12,3 0 0,-2-3 1,4 0-1,0-4 0,-1-6 1,-1-2-1,-4-2 1,-4 1 64,-3 0 1,-1-1 0,-4 1 0,-4-1-1,-3 1 1,-3-1 184,-1 1 0,-1 5 0,-3 3 0,-3 6 1,-4 6-1,0 6-96,0 8 1,0 0 0,3 4 0,1 0 0,2 1 0,3 0 0,0 0 0,2-3-122,0-1 0,0-1 0,0 0 0,0-1 0,0-3 0,2-4 0,0-2-230,2-2 1,0 0 0,-4 1 0,1-1 0,2 1 250,0-1 0,6 0 0,-2 1 0</inkml:trace>
  <inkml:trace contextRef="#ctx0" brushRef="#br0" timeOffset="95">12015 11992 7569,'-23'-5'23,"5"2"153,3-4 0,9 4 1,7 1-1,8 3 1,6 4-1,4 0 0,5 1 1,5-1-1,4 1-71,2-4 0,8 3 0,4-1 0,3-2 0,6 0 0,5-2 0,-28 0 0,0 0-124,0 0 1,1 0 0,4 0 0,1 0 0,-4 0 0,1 0 0,0 0 0,1 0 0,-1-1 0,1 0 0,-2 0 0,-1 0 0,0-1 0,0 0 0,-2 0 0,0 0-111,29-3 1,-5 4 0,-6-4 0,-9 1 0,-5 0-1,-7 2 1,-6 0-203,-7 2 1,-9 0 0,-8 2 330,-10 2 0,-5 2 0,-7 5 0</inkml:trace>
  <inkml:trace contextRef="#ctx0" brushRef="#br0" timeOffset="96">12083 12517 7569,'-6'-5'9,"-3"-5"1,7-5 0,3 1 0,5 1 0,4 2 0,2-1-1,0 1 1,4-1 0,3 1 0,1 0 0,0-1 174,-1 1 1,-1-1 0,2 2-1,-1 1 1,2 3 0,-1 1 0,0 2-1,-1 2 1,2 1-118,0 0 0,-3 1 0,-3 3 0,-2 4 0,-2 3 0,-1 4 0,-2 3-158,-4 0 0,-4 4 0,-4-2 0,-4 4 1,-3 3-1,-3-1 0,-2 2 0,-2 1 9,-2 1 0,-2-1 1,-2-4-1,-2 2 1,0-2-1,0-1 1,2-2 163,1-3 0,2 1 0,2-6 0,4-2 0,2-5 1,3 0 116,2-1 0,4-4 0,9 2 1,8-3-1,9-2 0,8-1-133,7-2 1,4-5 0,4 3 0,1-2 0,0 2 0,-2-1 0,-2 2 0,-5 0-263,-6 3 0,0 0 0,-8 2 1,-5 0-1,-5 0 0,-1 0-1843,-1 0 2039,-4 0 0,3 0 0,-4 0 0</inkml:trace>
  <inkml:trace contextRef="#ctx0" brushRef="#br0" timeOffset="97">13043 12563 7569,'5'-34'8,"-3"1"0,6 4 1,1 4-1,1 6 0,0 2 1,-1 0-1,-3-1 174,-1 1 1,-1 3 0,-5-2 0,-3 4 0,-5 0 0,-3 2 0,-5 3 0,-1 3-95,-2 2 0,-2 2 1,0 0-1,0 0 0,2 2 1,1 2-1,0 3-128,1 3 0,-2 2 0,4 0 0,2 2 0,3 3 1,2-1-1,3 2 0,1-1-51,2-1 1,2 3 0,1-2-1,1-1 1,3 1 0,5-3 0,3-3-1,4-2 48,-2-2 1,0-4 0,1 2-1,3-1 1,1 0 0,0-3 0,1-4 90,2-4 1,4 0-1,0 0 1,-4-2-1,-3-1 1,-2-2-1,-3 1 268,-1 0 1,-8 2 0,-5 5-218,-7 8 0,-4 6 0,-3 5 0,-1 5 0,1 4 0,0 4 0,0 2 0,-1 0-49,1-1 1,1 8 0,2-3 0,-1 3 0,2 0-1,1-2 1,3-3 0,1-3-51,2-3 0,2-7 0,1-4 0,1-2 0,3-3 0,4-3-215,2-3 1,-3-2-1,1-2 215,1 0 0,1-6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4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3198 6259 7569,'0'-12'-182,"0"1"333,0-1 0,0 5 1,0 2-1,-1 3 1,-3 7-1,-4 6 1,-2 4-1,-1 5 1,-2 6-2,-2 4 1,-3 8 0,-5 4 0,0 2 0,2 3 0,0 0 0,2 1 0,0-2 0,2 0-245,1-3 0,0-5 1,1-1-1,2-5 1,3-6-1,3-2 0,2-2 1,3-3-170,0-4 0,2-6 0,2-3 1,3-2-1,5-5 0,4-7 263,0-6 0,-1-8 0,-2-8 0</inkml:trace>
  <inkml:trace contextRef="#ctx0" brushRef="#br0" timeOffset="1">3175 6202 7569,'-11'-17'333,"4"8"1,5 0-95,4 7 0,1 9 1,4 14-1,2 4 1,0 5-1,0 6 1,-1 5-1,1 4-214,1 2 0,-3 8 1,1-1-1,1 0 0,1-2 1,0-4-1,-1-2 1,-1-5-78,0-2 1,3-5 0,-1-4 0,-1-4 0,-3-5 0,0-3 0,1-2-616,2-2 1,-4-1-904,-2-1 1570,-1-6 0,-7 4 0,-2-4 0</inkml:trace>
  <inkml:trace contextRef="#ctx0" brushRef="#br0" timeOffset="2">2912 6830 7569,'0'-12'82,"2"-2"0,1 2 0,5 1 0,3 1 0,5 1 0,1 1 0,2 1-29,0 2 1,6-4 0,5 3 0,3 0 0,3 2 0,0 2 0,2 2 0,-2 0-579,-4 0 525,1 0 0,-9 6 0,4 0 0</inkml:trace>
  <inkml:trace contextRef="#ctx0" brushRef="#br0" timeOffset="3">3540 6910 8245,'-5'5'273,"4"2"1,4 5-1,0 2 1,1 2-1,0 2 1,-1 2-1,-2 2-223,-1 1 1,0 0 0,0-1 0,0 1-1,0 1 1,0 2 0,0 0 0,0 0-51,0-2 0,-5-1 0,-2 0 0</inkml:trace>
  <inkml:trace contextRef="#ctx0" brushRef="#br0" timeOffset="4">4169 6293 7569,'-5'-12'76,"-3"1"1,2 0 0,-2-1-1,-1 2 1,0 1 0,0 3 0,2 1-1,-1 3 1,2 5 0,2 5 0,3 3-1,1 4 1,0 6 0,0 4 0,1 5 146,3 3 1,-2 5-1,6 2 1,0-1-1,-2 2 1,-1-2-1,-1 0 1,0-2-393,-2-1 0,3-7 1,-1-2-1,-1-5 1,-2-3-1,-1-3 1,0-4-1,0 0-387,0-1 1,0-3 0,0-1 555,0 2 0,-5 2 0,-2 0 0</inkml:trace>
  <inkml:trace contextRef="#ctx0" brushRef="#br0" timeOffset="5">3940 6476 7569,'0'-28'-22,"0"5"0,1-1 0,3 5 0,4 1 0,2 1 0,1 1 198,1 2 0,4-2 1,3 0-1,3 2 1,2 2-1,3 1 1,3 3-1,3 1 1,0 2-147,-2 3 0,0 0 1,-4 4-1,-2 1 1,0 6-1,-4 4 0,-2 4-117,-4 0 0,-6-1 0,-2 1 0,-2 1 0,-3 0 0,-2 2 0,-4 0 0,-5 1 40,-4-2 1,-1-1 0,-7 2 0,-2-2 0,-3-2 0,-2-1 0,-1 1 0,1-1 95,0-1 1,-3-3-1,5-2 1,2-3-1,2-1 1,6-1-1,2 0 175,3 0 0,9 0 0,3-4 0,9 0 1,9-2-211,7-1 0,4 0 0,7-5 0,2 1 0,1-1 0,-1 2 0,-2 1 0,-2 2-102,0 2 1,-6 1-1,-3 0 1,-3 1 0,-4 4-1,-3 5 1,-5 6 0,-3 1-24,-5 4 0,-1-3 0,-2 1 0,-3 1 0,-3 1 0,-7 2 0,-3 0 107,-5 0 1,-2 0 0,-3 0 0,-5 0 0,-2-1 0,-1 1 0,0-1-24,0-3 0,4-1 0,4-6 0,3 0 1,4-5 26,4 0 0,17-11 0,6 3 0</inkml:trace>
  <inkml:trace contextRef="#ctx0" brushRef="#br0" timeOffset="6">4683 6853 7569,'-7'5'-11,"3"2"1,3 5 0,1 2 0,0 2 0,0 2 0,-1 3 89,-3 5 0,3-2 1,-4 4-1,1-2 1,-1 1-1,0-1 1,-2-4-1,2-1-483,0-2 0,0-5 404,1 1 0,-2-2 0,-5-2 0</inkml:trace>
  <inkml:trace contextRef="#ctx0" brushRef="#br0" timeOffset="7">5276 6304 7569,'-5'-23'100,"4"2"1,-3 2-1,2 5 1,-2 4 0,-4 3-1,-2 2 1,-1 3-1,-2 2 1,-2 4 0,-5 4-1,-5 5 165,-1 2 1,-1 10 0,4-1 0,0 5 0,1 5 0,0 4 0,3 1 0,4 2-264,2 0 1,5-3 0,2 4 0,1 0 0,4-2 0,3-2 0,6-4-108,2-3 0,7-4 0,2-7 0,2-4 0,2-2 1,1-5-1,3-2 0,3-5-152,3-1 0,-2-6 0,-2-2 0,0-3 0,-1-1 257,0 4 0,4-8 0,-3 2 0</inkml:trace>
  <inkml:trace contextRef="#ctx0" brushRef="#br0" timeOffset="8">5699 6853 7569,'-11'-17'161,"3"1"0,2-4 0,2 7 0,4 5 0,2 8 1,1 8-1,-1 5 0,1 7 0,1 2 0,-2 4 1,-2 2-84,-3 1 0,0 1 0,-5 5 0,1-2 0,-1-2 0,1-2 0,-1-1 0,0-3-667,1-5 1,4 0-1,-1-5 589,3-1 0,1-1 0,0-2 0</inkml:trace>
  <inkml:trace contextRef="#ctx0" brushRef="#br0" timeOffset="9">6087 6270 7591,'-3'-18'149,"-1"6"0,1 7 0,2 10 0,1 6 1,0 6-1,0 2 0,0 5 0,0 4 1,0 3 88,0 4 0,0 0 0,0 8 0,0-2 0,0-2 1,0-1-1,0-1 0,0-1-358,0-3 0,1-11 0,2 0 1,1-4-1,-2-4 0,-1-2-406,-1 0 1,-1-6 0,-1-1 0,-4-1 525,0 0 0,-7-5 0,-4-6 0</inkml:trace>
  <inkml:trace contextRef="#ctx0" brushRef="#br0" timeOffset="10">5950 6327 7569,'0'-23'118,"0"6"0,2 1 0,1 4 0,5 0 0,2 2 0,2 1 0,0 3 50,3 1 0,8 1 0,8 4 0,2 0 1,1 0-1,0 1 0,2 3 0,1 4-156,1 2 1,0 6 0,-5 3 0,-2 3 0,-3 1 0,-2 0 0,-6-1-57,-2 1 0,0 0 0,-6 1 0,-3 2 0,-2 0 0,-5 0 0,-2-1 0,-4 0 65,-3 2 1,-10 5-1,-6-3 1,-7 1 0,-7 1-1,-5-1 1,-4 1-1,-3-1 58,-4 2 0,-3-4 0,0-1 0,3-5 0,4-1 1,8-5-1,8-2-241,9-4 1,6-6 0,9 0 0,6-4 161,11-4 0,12-2 0,9-6 0</inkml:trace>
  <inkml:trace contextRef="#ctx0" brushRef="#br0" timeOffset="11">8177 6350 7569,'-6'-10'136,"-3"2"1,5-7 0,2 2 0,0 4 0,2 6 0,2 8 0,0 9 0,3 9 0,0 6 0,1 5 43,-4 4 0,-1 3 0,-1 4 0,0 1 0,0-2 0,0-2 0,0-4 0,0-2-505,0-2 0,0-5 1,0-3-1,0-6 0,0-5 1,0-2-1,0-2 325,0 1 0,-5-6 0,-1-1 0</inkml:trace>
  <inkml:trace contextRef="#ctx0" brushRef="#br0" timeOffset="12">8120 6476 7569,'0'-24'104,"0"-2"1,0 10-1,0-1 1,0 1-1,0 2 1,2 2-1,0 3 143,2 2 0,1 4 0,-1-1 0,3 4 1,2 4-1,0 5 0,-1 5-125,1 5 1,1 3-1,2 1 1,2-2 0,2-1-1,-2-2 1,-2 0-1,0-2-62,-1 1 1,4-6 0,2-4 0,-1-2 0,2-3 0,-1-2 0,-1-5-326,-2-6 0,3-2 0,-3-5 0,-3-1 0,-2-1 0,-2-4 0,1 0 300,0 0 1,-6 1 0,3 1 0,-1 2-1,0 2 197,-2 2 1,0 8-1,-2 12 1,0 10-1,-2 7 1,0 6 0,-2 5-193,2 5 0,-1-1 1,0 6-1,0 1 0,0 1 1,2-1-1,1-3 0,0 0-447,0-4 0,0-5 1,0-4-1,0-5 0,1-3 1,3-5 406,4-5 0,2 1 0,1-3 0</inkml:trace>
  <inkml:trace contextRef="#ctx0" brushRef="#br0" timeOffset="13">8726 6316 7569,'-12'-12'237,"6"5"1,3 2 0,5 3 0,3 7-5,1 4 0,-2 4 1,3 2-1,1 6 0,0 3 1,-1 5-1,1 3 0,-1 4-143,1 4 0,-4 0 1,2 2-1,-1-2 1,-2-2-1,-2 0 1,-1-3-1,0-3-90,0-5 0,0-7 1,1-2-1,2-2 0,2-3 1,1-4-1,3-4 0,1-1 43,2-1 0,3 1 0,1-5 0,2-2 0,3-2 0,0-1 0,2-3 0,0-1-2682,0-1 2639,-6 4 0,5-3 0,-4 4 0</inkml:trace>
  <inkml:trace contextRef="#ctx0" brushRef="#br0" timeOffset="14">10473 6247 7569,'-11'-5'89,"-1"3"1,1-6 0,-1 0 0,1 1 0,-1 0 0,1 1 0,-2 1-1,-1 0 1,-1 1 0,0 0 0,0 0 0,-2 2 0,-1 1 0,-1 2-1,0 3 1,0 2 215,-1 0 0,2 8 0,0-2 1,1 2-1,0 1 0,1 2 1,2-1-1,1 2-356,2 0 1,4-3-1,3 3 1,3-1 0,4 0-1,4-1 1,9-2 0,5-1-97,6-2 1,6 1 0,5-2 0,0-1 0,-1-2 0,0 1 0,-3 0 0,0-1 86,-2 2 0,-6 1 0,0 2 0,-6-1 0,-5 1 0,-3-1 1,-5 0-1,-3 2 45,-3 2 0,-2 2 0,-4 3 0,-8-1 1,-7 1-1,-7 2 0,-2 1-33,-2 0 0,-4-2 0,-2 0 0,-1-4 0,3 0 0,3-3 0,7-1-1129,4-2 1177,5-5 0,20-6 0,3-6 0</inkml:trace>
  <inkml:trace contextRef="#ctx0" brushRef="#br0" timeOffset="15">10941 6304 7926,'-11'-5'473,"-1"0"1,1 0 0,1 8-274,2 7 0,2 9 0,3 0 1,-1 4-1,2 3 0,1 5 1,2 2-1,1 1-296,2 0 0,5-1 0,-2-2 0,0-5 0,1-1 0,-1-4 0,1-2-697,0-4 0,-5-6 793,5-1 0,-5-6 0,2 3 0</inkml:trace>
  <inkml:trace contextRef="#ctx0" brushRef="#br0" timeOffset="16">10610 6373 7569,'5'-12'85,"1"1"1,7 1 0,4 1 0,4 1-1,7 1 1,4-1 0,3 2 0,2-1 30,2 1 1,-2 4-1,4-4 1,-2 3-1,-2-1 1,-1 1 0,-3 2-129,-3 1 0,-3 0 0,-8 0 0,-4 0 0,-4 1 0,-3 3 0,-4 4 0,-3 3 80,-1 4 0,0 2 0,0 3 0,-1 0 0,-2 3 0,-2 4 0,0 1 0,0 1-13,2 0 1,1-2-1,-1 2 1,1-1 0,3-3-1,5 0 1,6-4-1,2-2-142,1-4 0,5-3 0,-1-5 1,3-3-1,2-3 0,1-1 0,2-1 115,-2-3 0,1-2 1,-1-7-1,2-1 1,-2-2-1,-1-2 1,-1-2 76,0-2 1,-5-1 0,-3 1-1,-4-3 1,-3 0 0,-4-2 0,-3 2-1,-2 0-332,-3-2 0,-2 4 0,-6 0 0,0 7 0,-2 4 227,-2 5 0,-4-3 0,2 3 0</inkml:trace>
  <inkml:trace contextRef="#ctx0" brushRef="#br0" timeOffset="17">11809 6350 7569,'0'-18'164,"0"-2"1,0 5-1,1 2 1,3 3 0,3 2-1,-1 2 1,-2 5-1,-3 8 1,-1 10 0,0 6-1,0 3 1,0 5 124,0 2 1,0 1 0,1-1 0,2-1-1,1-2 1,-1 1 0,1-2 0,1-4-968,2-5 0,-1 1 1,3-7-1,-3-3 678,-1-2 0,4-6 0,-2 2 0</inkml:trace>
  <inkml:trace contextRef="#ctx0" brushRef="#br0" timeOffset="18">11706 6281 7569,'12'-11'201,"-1"0"1,2-1 0,3 1-1,6 1 1,5 1 0,1 2-1,1 2-33,0 3 0,1-3 0,5 1 1,-1 1-1,-1 3 0,0 4 1,-1 4-1,-1 3 0,-3 3-172,-2 1 0,-5 6 1,-2-2-1,-5 4 0,-5 2 1,-5 3-1,-3 1-127,-1 3 0,-10 1 0,-6 1 0,-9 0 0,-5 2 1,-4-1-1,-4 1-20,-4-3 1,-3-3-1,1 1 1,2-5-1,5-3 1,7-4-1,7-3-198,6-4 0,11-5 0,9-5 0,9-6 349,10-7 0,8-6 0,0-5 0</inkml:trace>
  <inkml:trace contextRef="#ctx0" brushRef="#br0" timeOffset="19">12437 6270 7569,'-5'-11'558,"3"-1"0,-6 2 0,-1 4-282,-1 6 0,2 10 1,2 9-1,1 4 1,1 3-1,0 5 0,1 1 1,0 1-286,2 1 1,2-4 0,2 6-1,2-6 1,1-2 0,4-2-1,3-2-109,2-1 0,2-6 0,-2-1 0,4-4 0,2-2 0,2-2 0,0-4-54,0-3 1,4-1 0,1-1-1,-1-3 1,1-2 0,-2-2 0,-3 0 171,-4 0 0,2-3 0,-3 0 0</inkml:trace>
  <inkml:trace contextRef="#ctx0" brushRef="#br0" timeOffset="20">12403 6556 7569,'-6'-12'226,"1"1"1,6-1 0,4 2 0,5 1 0,5 3 0,2 0 0,1 1-18,-1-1 1,4-1 0,5 2 0,5 0 0,2-2 0,0 1-1,-3-2 1,-3 2-733,-3 2 0,-2 2 0,-3-1 523,-4-1 0,-2-5 0,-2 3 0</inkml:trace>
  <inkml:trace contextRef="#ctx0" brushRef="#br0" timeOffset="21">12449 6247 7740,'0'-11'127,"0"-4"0,1-1 0,3 2 0,5 2 0,3 2 0,5 1 0,-1 2 0,2 1-72,0 0 1,2 2 0,7-3 0,2 2 0,2 3 0,-1 1 0,0 1 0,1 0-56,-1 0 0,-4 5 0,2 1 0</inkml:trace>
  <inkml:trace contextRef="#ctx0" brushRef="#br0" timeOffset="22">13191 6247 7569,'-11'-5'172,"-1"0"0,2-4 1,1 3-1,3-1 1,1 4-1,2 1 0,3 9 1,3 5-1,1 7 1,-1 3-1,1 2-150,0 3 0,1 2 1,-2 7-1,0 0 1,0 2-1,-2-2 1,-1-3-1,0-4-409,0-1 1,0-3 0,0-6 0,0-3 0,0-4 386,0 0 0,0-6 0,0-1 0</inkml:trace>
  <inkml:trace contextRef="#ctx0" brushRef="#br0" timeOffset="23">13123 6293 7569,'-6'-12'211,"5"1"1,-1 1 0,4 2 0,6 4 0,2 3 0,1 1-46,1 0 0,1 7 0,2 3 1,4 5-1,4 3 0,2 3 1,3 3-1,0 4-174,0 1 1,3-2 0,-1 4 0,-1-1-1,-2-1 1,-3-2 0,-2-3 0,0-2-15,-3-3 0,1-3 0,-4-6 0,-2-1 0,-2-3 0,0 0 0,-1-4 239,1-1 1,-6-2 0,-1-3 0,-1-3 0,0-5 0,-2-3 0,-1-4 36,-1-3 1,-5-2 0,-2-2 0,-3-4 0,-2 0 0,1 0 0,-1-2 0,1 0-366,-1 2 0,1-3 0,0 3 1,0 1-1,4 3 0,3 3 0,3 4 1,1 4-689,0 2 1,0 5 0,1 2 0,3 1 0,5 2 798,5 2 0,3 6 0,6 1 0</inkml:trace>
  <inkml:trace contextRef="#ctx0" brushRef="#br0" timeOffset="24">13979 6144 7569,'-11'-11'564,"1"2"0,2 5 0,4 8-377,3 5 1,5 8 0,1 3 0,1 5-1,2 4 1,-1 2 0,0-1 0,-1 2-243,0 1 0,-3 1 1,2-1-1,-1-1 0,0-3 1,-2-2-1,-1-6 1,1-4-1008,1-4 0,-1-2 1062,2 0 0,2-4 0,0-2 0</inkml:trace>
  <inkml:trace contextRef="#ctx0" brushRef="#br0" timeOffset="25">13659 6179 7569,'0'-18'200,"2"-2"0,3 4 0,7 2 1,10 2-1,7 2 0,4 1 1,3 2-1,0 1 27,3 0 1,4-1-1,-1 0 1,2 3 0,2 3-1,-2 1 1,-1 0 0,-3 0-478,-5 0 0,2 0 1,-9 0 249,-3 0 0,2 0 0,-9 0 0</inkml:trace>
  <inkml:trace contextRef="#ctx0" brushRef="#br0" timeOffset="26">14653 6019 7569,'-6'-17'292,"-3"5"1,4-2-1,-2 5 1,-2 5-1,-2 3 32,-4 1 0,2 0 0,-3 1 0,0 3 0,0 3 0,-2 5 0,-1 2 0,0 2-285,0 2 1,5 1 0,-2 4 0,2 0-1,1 0 1,3-2 0,1-1-145,3-1 1,0-3-1,6 1 1,0 0-1,0-3 1,2-1-1,2-2 85,3 0 0,7 0 1,3-2-1,0-2 0,4 1 1,0-2-1,3-1 0,2-1-94,0 0 0,2 1 0,-2-3 0,0 3 1,0 1-1,-2 0 0,-3-1 0,-2 1 79,-3 1 0,-2-1 1,-2 3-1,1-2 0,-4 2 1,-3 2-1,-3 0 0,-2 0 211,-1 1 1,-5 3 0,-4 2 0,-5-1 0,-6 2 0,-6 0 0,-4 1-43,-3-2 0,-1 4 1,-1-6-1,2-2 1,4-3-1,6-4 1,7-1-483,3-2 1,3-3 347,2-4 0,8-2 0,7-6 0</inkml:trace>
  <inkml:trace contextRef="#ctx0" brushRef="#br0" timeOffset="27">3129 8040 7569,'-5'-11'196,"0"-1"1,-2 1-1,3 0 1,2 2-1,2 6 1,0 11-1,0 8 1,0 7-1,0 4 51,0 3 1,-1 1 0,-1 3-1,-3 4 1,-2 3 0,-2 1 0,-1-1-1,-1 1-388,-1 0 0,1-6 0,0-1 0,-1-4 0,2-3 0,1-4 0,3-4 0,1-5-216,2-2 1,1-5-1,0-2 1,1-2-1,4-6-296,2-4 0,-2-4 0,4-2 653,-2 1 0,4-5 0,-3-2 0</inkml:trace>
  <inkml:trace contextRef="#ctx0" brushRef="#br0" timeOffset="28">3049 8063 7569,'-5'-18'72,"3"-2"0,-5 5 0,2 0 0,3-1 0,1 1 0,1 1 0,0 2 0,0 0 450,0 1 1,0 3-1,1 2 1,3 1 0,3 2-293,3 2 0,-2 7 1,0 4-1,0 6 0,3 3 1,0 5-1,0 4-78,1 1 0,-1 8 1,1-3-1,-1 3 1,1 2-1,0 3 1,3 2-162,5 2 0,-4-5 0,1-3 0,-2-3 0,1-1 0,1-1 0,-1-2 0,-2-4-149,-1-3 0,-2-2 1,1 0-1,-1-3 1,-1-4-1,-2-2 0,-3-2 1,-1 1-1145,0-1 1,-1-3-1133,-3 0 2434,0-6 0,-5-2 0,-1-6 0</inkml:trace>
  <inkml:trace contextRef="#ctx0" brushRef="#br0" timeOffset="29">3027 8451 7569,'0'-11'248,"1"1"1,3 1 0,3 3 0,3 1-26,2 2 0,-1-2 0,2 1 0,2 2 0,3 0 0,2 1 0,2-1 0,2-2 1,1 1-279,3 2 1,-4 0-1,3-2 1,-3-1-1,-1 2 1,0 0-1,-2 2 55,-2 0 0,-2 0 0,-6 0 0</inkml:trace>
  <inkml:trace contextRef="#ctx0" brushRef="#br0" timeOffset="30">3837 8166 7569,'-11'0'368,"6"0"0,5 0 1,6 0-1,6-1 1,2-2-1,1-1 1,0 2-116,2 0 1,0 2-1,6 0 1,-1 0-1,-2 0 1,-1 0-1,0-1 1,0-1-644,0-2 1,-4 0 0,3 4 0,-1 0 0,-3 0-2180,-2 0 2569,0 5 0,-6-4 0,-1 4 0</inkml:trace>
  <inkml:trace contextRef="#ctx0" brushRef="#br0" timeOffset="31">3940 8349 7569,'-9'0'683,"6"0"1,6 0 0,6 0-1,4 0-388,2 0 0,3 0 0,6 0 0,1-2 0,3-1 0,0-4 0,0 0 0,-2 0-896,-2 2 601,-2 1 0,1 4 0,0 0 0</inkml:trace>
  <inkml:trace contextRef="#ctx0" brushRef="#br0" timeOffset="32">5448 8040 7569,'0'-11'56,"-2"3"1,0 1 0,-3-2 0,0-1 0,-2-2 0,1 1 0,-3-1 0,-1 2 0,-1 3 0,-1 3-1,0 3 1,-2 2 179,-2 3 0,-3 2 0,3 5 0,-1 2 0,0 1 0,0 2 0,-1 1 1,2 1-198,-1 0 1,6-5 0,3 4 0,1-2 0,0 0 0,3-1 0,3-1-55,1-2 0,7 0 0,4-2 1,8-3-1,6-1 0,6-3 1,3 0-18,4-2 1,-2 0 0,2 0-1,-4 0 1,-2 0 0,-3 0 0,-1 1-15,-3 3 1,-2 2 0,-4 6 0,-5-1 0,-4 2 0,-3 2 0,-2 4 0,-4 3-31,-4 0 0,-7 2 0,-6 2 0,-2 2 0,-4 0 0,-2 0 0,-2-3 0,-1-1-1,-1-1 1,4-1-1,-3-3 1,4-4-1,4-4 1,4-3-245,3-4 0,6-4 321,6-4 0,16-8 0,8-5 0</inkml:trace>
  <inkml:trace contextRef="#ctx0" brushRef="#br0" timeOffset="33">5905 8017 7569,'-5'-16'593,"-2"8"-257,-4 1 1,4 5 0,4 8-1,1 4 1,2 6 0,2 4-1,1 6 1,4 2-231,-1 4 1,3-1 0,-4 1-1,0-2 1,1 2 0,0 0 0,-1-2-1,-3-3-361,-1-3 1,3-2 0,0-3 0,-1-4 0,-2-2-1744,-1-2 1998,0-5 0,0-6 0,0-6 0</inkml:trace>
  <inkml:trace contextRef="#ctx0" brushRef="#br0" timeOffset="34">5665 8132 7569,'1'-18'412,"4"3"1,7 2-1,5 3 1,5 1 0,1 1-319,0-1 1,4 3 0,4 0 0,2-1 0,1 1 0,0-2 0,-1 1 0,-1 0-178,-1 2 0,-2-2 1,1 3-1,-3 1 0,-4 2 1,-4 1-1,-4 1 1,-4 3 24,-3 4 0,1 2 0,-5 3 1,-2 2-1,-2 3 0,-2 2 1,-3 2-1,0 2 253,-1 0 0,-1 0 0,3-1 0,2 0 0,0 1 0,2 1 0,0 0 0,2-2-178,1-2 0,4-2 1,5 2-1,2-2 1,2-5-1,-1-4 1,1-3-66,3-2 1,3-1 0,1-6 0,-2 0-1,0-5 1,-2-1 0,1-5 73,2 0 0,-1-3 0,-2-1 0,-2 1 0,-3-2 0,-2 0 0,-2-2 1,-1 0-119,-2 1 1,-2-3 0,-7 4 0,-1 0 0,-5 2 0,-2 2 0,-3 1 0,-1 4 91,-1 3 0,-5-3 0,2 3 0</inkml:trace>
  <inkml:trace contextRef="#ctx0" brushRef="#br0" timeOffset="35">6761 8120 7569,'-11'-11'95,"4"-1"1,4 1 0,1 0-1,4 0 1,1 5 0,4 6-1,-1 8 1,-1 4 0,-1 5 2269,0 1-2364,0 1 0,-1 3 0,2 1 0,1 0 1,0 0-1,0 0 0,3 0-240,1 0 0,-2-4 0,-2-2 1,1 0-1,-1-4 0,2-3 239,-2-3 0,4 1 0,-4 3 0</inkml:trace>
  <inkml:trace contextRef="#ctx0" brushRef="#br0" timeOffset="36">6715 8017 7569,'0'-22'105,"0"0"1,2 4-1,2 6 1,4 3 0,5 1-1,2 0 1,1 2 134,0 1 1,2 1 0,6 3 0,1-2 0,3 0 0,3 0-1,3 3 1,3 4-147,0 4 1,-3 7 0,-4 4 0,-3 4 0,-4 3 0,-5 5 0,-6 2-220,-3 1 0,-6 0 0,-2 0 0,-6 1 0,-8-1 0,-5 0 0,-6 1 0,-5-1-54,-4 0 1,-1-5 0,1-2 0,2-3 0,5-2 0,2-5 0,3-4 0,5-5-118,4-3 0,9-4 0,0-7 0,6-7 296,4-4 0,8-2 0,3-3 0</inkml:trace>
  <inkml:trace contextRef="#ctx0" brushRef="#br0" timeOffset="37">7378 7960 7569,'-12'-17'346,"-2"4"1,2 7 0,2 0 0,0 5 15,-1 4 0,4 4 0,0 9 1,2 3-1,3 2 0,1 3 1,2 2-1,1 2-322,2 1 0,5-3 1,-1 4-1,3-1 1,3-1-1,2-2 1,2-3-209,3-2 1,-2-4 0,2 2 0,3-3-1,0-5 1,2-3 0,-1-5-108,2-1 1,3-2 0,-3 0 0,-2 0 0,-1-2 0,-2-1 0,-3-5 0,-4-1-1948,-2 1 2222,-2-2 0,1-1 0,-1-7 0</inkml:trace>
  <inkml:trace contextRef="#ctx0" brushRef="#br0" timeOffset="38">7275 8246 7569,'-11'0'90,"4"-5"0,6-3 0,7-1 0,10 0 0,5 2 0,5-2 0,0 0-93,0 1 1,3-2 0,3 3 0,3-4 0,3 0 0,-1 0 0,-3-1 0,-3 1-703,-5-1 705,-2 6 0,-1-4 0,0 4 0</inkml:trace>
  <inkml:trace contextRef="#ctx0" brushRef="#br0" timeOffset="39">7309 7983 7569,'-11'-16'112,"5"3"0,3-2 0,6 2 0,5 2 0,8-1 0,5 1 0,6-1-116,2 1 0,3 0 0,5 0 1,2 3-1,0 1 0,1 2 0,-4 3 1,-1 0-111,-5 2 1,2 0-1,-7 0 1,-2 0-1,-4 2 1,-4 1 195,-4 5 1,-5 3 0,-6 3 0,0 3 0,0 1 0,0 3-1,1 3 1,2 3 120,0-2 1,5 3 0,-4 0 0,0 0-1,1 0 1,1-1 0,2-1 0,-2 1-277,-1-2 0,3-2 1,-3-3-1,0-2 1,1-1-1,-1-3-24,0-2 0,1-5 0,-4-5 1,2-4-1,-2-6 202,0-2 1,-4-7 0,-1-2 0,-5-2 0,-2-2 0,-3 0 0,-1 0 0,-1-1 41,1-2 1,1-2-1,2-3 1,-1 5-1,2 1 1,3 4-1,3 2 1,1 5-138,0 5 0,3 0 0,0 7 0,6 3 0,5 5 0,5 6-160,3 3 0,2 3 1,3 4-1,3 3 1,3 0-1,3 3 0,2 0-102,-1 0 1,-2-2 0,-1-4-1,1-2 1,-4-2 0,-3-3-1,-2-5 1,0-3 268,0-2 0,-5-4 0,-3 2 0,-2-6 0,-2-6 1,-1-5-1,-2-4 0,-3-1 367,0 0 1,-4-3 0,3-5 0,-3 0 0,-2 1 0,-3-1 0,-3 0-463,-4-1 0,0 4 0,0-1 0,0 3 0,3 5 0,1 0 78,2 3 0,-4 1 0,3 2 0</inkml:trace>
  <inkml:trace contextRef="#ctx0" brushRef="#br0" timeOffset="40">8657 7835 7569,'-18'-5'466,"3"5"1,7 0 0,5 6 0,1 5-268,2 5 0,0 1 1,2 8-1,1 0 1,5 3-1,1 1 1,0 1-1,-2 1-321,2-1 1,-2-4-1,-1 0 1,-1-3-1,-1-2 1,0-4-1,-1 0-2069,0-3 2191,-2-2 0,-1-5 0,0-2 0</inkml:trace>
  <inkml:trace contextRef="#ctx0" brushRef="#br0" timeOffset="41">8429 7835 7569,'1'-8'298,"4"2"0,6 1 1,7 2-1,4 2 0,3 1 180,6 0 0,-1 0 0,8 0 0,-1 0 0,-2 0-478,0 0 0,7 0 0,-7 0 0</inkml:trace>
  <inkml:trace contextRef="#ctx0" brushRef="#br0" timeOffset="42">10050 8166 7569,'-11'-18'135,"3"5"1,2 6-1,1-2 1,2-1-1,2-2 1,1 0-1,0-2 1,0-3-1,0-1 1,-1-3-1,-2-3 1,-1-4-1,2 0 1,-1-1-1,1 0 1,-2-4 200,2-4 0,0 1 0,2-3 0,0 0 0,0-3 1,0-3-1,0 0 0,0-1-390,0 0 1,0 6 0,0 3 0,0 5 0,0 7 0,2 3 0,0 4 20,2 2 1,5 6 0,-2 6 0,4 5 0,0 7 0,2 8 0,1 10 98,1 8 0,5 10 1,0 10-1,5 2 0,2 1 1,3 0-1,0-3-150,-1-4 0,3-6 0,-5-10 0,-2-1 0,-2-2 1,-3-4-1,-2-3 0,-2-3-562,-2-2 1,-6 2 0,-4-6 0,-3-1 645,-1-2 0,0 5 0,0 1 0</inkml:trace>
  <inkml:trace contextRef="#ctx0" brushRef="#br0" timeOffset="43">10005 8017 7569,'-18'-11'407,"4"1"1,11 1-1,10 3 1,7-1 0,3 2-300,4 0 0,2 0 1,5 1-1,6-3 1,8-3-1,5-1 1,3 2-1,2 2-625,3-2 1,-4 4 516,-2 1 0,-2 3 0,-1 1 0</inkml:trace>
  <inkml:trace contextRef="#ctx0" brushRef="#br0" timeOffset="44">11546 7561 7569,'-6'-5'142,"-1"1"0,5 0 0,4 8 1,0 5-1,2 2 0,1 3 0,0 4 1,1 5-1,1 2 0,0 3 0,1 2 1,-2 3-23,-1 2 0,3-2 1,-3-2-1,0-1 0,1-3 1,0-1-1,0-2 0,-1-3-615,0-1 1,-1-4 0,-3-6 494,3-2 0,-3 2 0,4-4 0</inkml:trace>
  <inkml:trace contextRef="#ctx0" brushRef="#br0" timeOffset="45">12060 7549 7569,'-5'-28'360,"0"9"1,-2 0 0,3 5-1,1 3-102,0-1 1,0 6 0,-5 2 0,-1 3 0,-2 1 0,-4 0 0,-4 1 0,-3 3-246,-1 4 0,-3 7 1,-1 4-1,2 1 1,1 1-1,1-2 1,1 1-1,3 1-64,4 2 1,6-1-1,3-2 1,1-1-1,3 0 1,5-1-1,6-1 80,5-1 1,9-3 0,7 2-1,3-4 1,3-2 0,2-2-1,3-1-6,4 0 1,-6-2 0,-3 4-1,-7-1 1,-4 1 0,-4 0-1,-4 2 1,-4 2-31,-4 4 1,-4 0 0,-6-2 0,-3 3 0,-5 0 0,-6 4-1,-7 0 1,-4 2-151,-4 0 0,0-4 1,-4 0-1,-1-1 0,2-3 1,3-4-1,5-2-2277,4-2 2434,5-2 0,20-15 0,3-3 0</inkml:trace>
  <inkml:trace contextRef="#ctx0" brushRef="#br0" timeOffset="46">13123 7549 7569,'-6'-11'147,"4"4"0,-6 6 0,1 6 1,0 8-1,2 3 0,2 5 0,-1 2 1,1 2-1,2 3 0,1 0 0,1 1 1,2-1-61,1 0 0,3 2 0,-2-3 0,0-2 0,2-1 0,-2-2 0,1-2 0,0-3-1245,3-5 1,-2 1 1157,0-9 0,1 0 0,3-4 0</inkml:trace>
  <inkml:trace contextRef="#ctx0" brushRef="#br0" timeOffset="47">12734 7618 7569,'0'-23'162,"7"3"1,4 3-1,7 6 1,5 2 0,5 1-1,5 2 1,5-1-85,2 1 1,2 2 0,4-2 0,-1 0 0,1 1 0,0-2 0,-2 1 0,-2-2-43,-4 2 0,-4-3 0,-3 5 0,-6 2 0,-4-1 1,-6 1-1,-2-2 45,-2 1 0,-5 3 0,-2 4 0,-3 4 0,-1 3 1,0 3 110,0 1 0,0 7 1,0-1-1,0 5 0,0 0 1,0 2-1,0 2-164,0-1 0,0 4 1,0-4-1,0 1 0,0 0 1,0-3-1,2-1 0,0-2-498,2-1 1,4-5 0,-3-3-1,0-2 1,1-3 469,0-3 0,2-7 0,3-6 0</inkml:trace>
  <inkml:trace contextRef="#ctx0" brushRef="#br0" timeOffset="48">13774 7446 7569,'-6'-22'262,"5"8"1,-3 5-1,3 6 1,1 8-1,0 5 1,0 6-1,0 3 41,0 2 1,1 7 0,2 4-1,2 3 1,0 5 0,0-1-1,-1 0 1,0-2-406,0-1 1,1-3 0,-3-2 0,2-3 0,0-2 0,0-6-1,1-2 1,0-4-2190,0-1 2291,-1-2 0,-4-5 0,0-1 0</inkml:trace>
  <inkml:trace contextRef="#ctx0" brushRef="#br0" timeOffset="49">13442 7800 7569,'2'-11'230,"3"1"1,6 1 0,7 3-1,5-1 1,2 2 0,3-1-301,1 0 1,2 2 0,3-4 0,1-1 0,2 0 0,1 0 0,-1 2 0,-1-2-722,-2-1 1,-4 0 790,1 2 0,-6-7 0,3 2 0</inkml:trace>
  <inkml:trace contextRef="#ctx0" brushRef="#br0" timeOffset="50">14048 7549 7569,'-12'-6'570,"2"0"1,1 3 0,2 0-83,-2 5 0,2 4 0,1 8 1,1 2-1,2 2 0,2 3 0,1 0-440,0 2 1,5 4-1,3-1 1,3 0 0,3-2-1,3-1 1,-1-1-308,1 1 1,3-4 0,-1-1 0,3-3 0,0-3 0,1-5 0,1-2-96,3-2 0,-3-2 1,3-1-1,-3-1 0,-1-2 1,0-2-1,-1 0 1,0-1 353,-3 0 0,3-2 0,-5-3 0</inkml:trace>
  <inkml:trace contextRef="#ctx0" brushRef="#br0" timeOffset="51">14036 7732 7569,'-11'-5'182,"4"-1"1,6-5 0,6 2 0,7 3 0,0 1-1,2 1 108,2-1 1,5 3 0,7-5 0,3 1 0,3 1 0,3-1-1,1 0 1,-2 1-551,-1 3 0,-4-3 0,-9 1 0,-3 1 260,-4 2 0,-2-4 0,-2-1 0</inkml:trace>
  <inkml:trace contextRef="#ctx0" brushRef="#br0" timeOffset="52">14002 7458 7569,'-13'-18'274,"4"-2"0,14 5 0,7 1 1,4 1-1,5 1 0,0 1-157,3 0 1,7-1 0,-1 1-1,3 1 1,3 2 0,1 4 0,2 3-1,0 1-117,1 0 0,3 10 0,-3 3 0</inkml:trace>
  <inkml:trace contextRef="#ctx0" brushRef="#br0" timeOffset="53">15898 7469 7569,'-12'-6'35,"1"-3"0,0 5 0,-1 0 0,1 1 0,-1-1 0,1 1 0,-1 2 0,0 1 0,-2 0 1,-1 1-1,-1 4 0,0 5 0,-3 6 374,-3 1 1,-4 4 0,-1 4 0,3 2 0,4-2-1,4 1 1,5-1 0,3 2-372,4-2 1,6-1 0,5-1 0,9-2 0,5 0 0,6-3 0,5-2 0,3-2-149,3-1 1,5-7 0,-1-2 0,1-3 0,0-2 0,-2-3 0,-3-4 0,-5-3 61,-5-4 0,-5-2 1,-4-3-1,-4 1 0,-3-1 1,-5-2-1,-4-1-32,-6 0 1,-8-3 0,-10-2 0,-4 0 0,-5 0 0,-6 3 0,-5 1-348,-4 1 0,-7 5 0,4 3 0,3 2 0,7 3 1,8 2 426,7 4 0,5-2 0,7 0 0</inkml:trace>
  <inkml:trace contextRef="#ctx0" brushRef="#br0" timeOffset="54">16309 7366 7569,'-18'-16'2,"6"8"1,5 2 240,2 7 1,0 9 0,3 8 0,-2 2 0,1 6 0,2 2 0,1 4 0,1 2-173,3 4 1,1-3 0,4 3 0,-1-2-1,-1-3 1,1-1 0,-2-3-223,-1-1 1,3-5-1,-4-6 1,-2 0-1,1-4 35,0-5 1,-1-4 0,0-8-1,-4-4 1,-6-6 0,-2-4-1,-1-1-31,-1 0 1,1 0 0,-1-4 0,1 0 0,-1-1 0,1-1 0,0-2 0,0 2 247,4 0 1,-2 6 0,5 2-1,2 0 1,-1 4 0,1 3 142,-2 3 1,1 4 0,8-1 0,7 4 0,5 4 0,5 4 0,2 3-178,3 4 0,2 2 0,4 3 0,-1-1 0,-2 2 0,1 0 0,-1 2 0,-1 0-120,-1 0 1,0-4-1,-4-2 1,0 0 0,-2-4-1,-2-3 1,-2-4 0,-3 0 101,-2 1 1,-2-5 0,1 2-1,-1-3 1,-1-2 0,-1-3 0,-2-5 149,-2-4 1,-2-1 0,-3-5 0,-1-2 0,-3 0-1,-3-2 1,-5-1-217,-3-3 0,2-1 0,-2-2 0,2 2 0,3 0 0,3-1 0,3-1 0,4 3-821,4-1 0,1 5 0,4-1 0,-2 5 838,2 2 0,1 2 0,2 4 0</inkml:trace>
  <inkml:trace contextRef="#ctx0" brushRef="#br0" timeOffset="55">16914 7378 7569,'-11'-12'3657,"6"7"-3480,5 5 0,0 11 0,5 8 1,-1 3-1,1 5 0,0 2 1,1 3-180,1 2 0,-4-6 0,5 6 1,0-2-1,-1-1 0,1-2 0,1-1-183,1-3 1,3-5-1,0-2 1,4-1-1,-1-3 1,2-3-1,0-3 1,2-5-157,2-1 0,-1-2 0,0-2 0,-2 0 0,0-3 0,-1-2 341,-3-1 0,3-8 0,-1-1 0</inkml:trace>
  <inkml:trace contextRef="#ctx0" brushRef="#br0" timeOffset="56">17325 7309 7569,'-16'-16'169,"7"3"1,-1-2 0,4 2 0,3 2 0,0 1 355,0 2 1,1 6 0,-1 8 0,1 7 0,4 3 0,1 4-543,5 2 0,2 5 0,3-1 0,1 0 1,2-4-1,1-1 0,1-3 0,-2-3-186,1-5 1,3 0 0,-2-6 0,1-2 0,0 0 0,1-4 0,2-1 0,0-5 142,1-2 1,-4-3 0,-1-1 0,0-2 0,-2-1 0,1 1 0,-4 2 490,-5 1 0,1 2 1,-5-1-194,-1 1 0,-3 6 0,-4 6 0,-5 8 0,-4 6 0,-3 4 0,-2 4 1,-1 4-209,1 2 0,-2 0 0,3 3 1,1-2-1,-1 2 0,3 0 1,2-2-1,2-2-866,2 0 0,-1-4 1,5 1 835,2-4 0,-5 0 0,1-3 0</inkml:trace>
  <inkml:trace contextRef="#ctx0" brushRef="#br0" timeOffset="57">18513 7309 7569,'7'-11'131,"-1"0"0,-4-1 0,1 2 1,-3 4-1,-3 6 0,1 7 1,1 7-1,-1 6 0,0 6 1,-2 3 163,1 0 1,3 8 0,3-3 0,2 3-1,1 1 1,3-1 0,0-3 0,0-2-533,-1 0 1,-6-6-1,3-2 1,-1-5-1,0-2 1,-2-3-2495,0-1 2731,-2-7 0,-5-1 0,-2-5 0</inkml:trace>
  <inkml:trace contextRef="#ctx0" brushRef="#br0" timeOffset="58">18479 7298 7569,'1'-18'249,"4"4"0,7 5 0,4 6 0,3 1 0,-1 2-91,-1 0 0,3 5 0,-2 3 1,1 3-1,0 3 0,1 2 0,2-1 1,0 0-260,1 0 0,-1 0 1,-2-3-1,-2-2 0,0-2 1,-2-3-1,1-1 0,-3-1-32,-2 0 0,-4-7 0,-1-4 0,1-2 0,0-1 0,-2-2 0,-1-1 238,-2-1 0,2-4 0,-1 2 0,-2 1 0,-1-2 1,-1 2-1,0-1 254,0 3 0,0 5 1,0 4-1,0 5-269,0 9 1,0 6-1,0 10 1,0 1-1,0 5 1,0 3-1,0 4 1,0 3-201,0-1 1,0 0-1,0-6 1,0 0-1,2-1 1,0-4-1,3-5-428,2-3 0,-4-7 0,4 1 0,-1-4 538,0-3 0,2 2 0,3-4 0</inkml:trace>
  <inkml:trace contextRef="#ctx0" brushRef="#br0" timeOffset="59">19164 7207 7569,'-6'-12'339,"3"8"1,6 11 0,3 7-130,1 5 0,3 6 0,-3 4 0,3 4 0,2 5 0,-1 3 0,1 1 0,-1 1-121,1 1 1,-1 1-1,0-3 1,1-4-1,-2-4 1,-1-4-1,-2-4 1,1-6-56,-2-5 0,5-2 0,-4-3 0,3-2 0,2-4 1,-1-3-1,2-1-391,2 0 0,-1 0 0,5 0 0,1-1 357,2-3 0,1-8 0,0-5 0</inkml:trace>
  <inkml:trace contextRef="#ctx0" brushRef="#br0" timeOffset="60">20455 7264 7569,'6'-12'64,"3"1"0,-4-1 0,0 1 0,-1 0 0,-5 0 0,-7 4 0,-6 3 0,-5 3 0,-2 1 0,-4 1 0,-1 3 0,-5 3 303,-2 4 0,0-1 1,3-1-1,3-2 1,3 2-1,3 1 0,1 2-369,5-1 1,8-3 0,3-1 0,4 2 0,5 3 0,6 2 0,8 1 0,7-1-129,4-2 1,8 4 0,3-1 0,1-1 0,-3-1 0,-2-3 0,-4-1 0,-1-2 84,-3 2 0,-3 1 1,-7 2-1,-5 0 0,-3 2 1,-5 2-1,-1-1 56,-2 1 1,-7-2 0,-5 5 0,-5 0-1,-5 0 1,-4 0 0,-4 0 0,-2-1-142,0-3 1,-4 2-1,4-2 1,0-1-1,2-3 1,4-2-867,4-1 996,3-5 0,19 2 0,5-5 0</inkml:trace>
  <inkml:trace contextRef="#ctx0" brushRef="#br0" timeOffset="61">20854 7321 7569,'-7'-22'515,"2"4"1,4 7-1,4 7-334,2 7 1,4 8-1,-4 8 1,0 3-1,2 2 1,-1 3-1,2 3 1,-1 3-313,1 1 0,-4-1 0,2-2 1,-1-5-1,-2-2 0,-2-2-832,-1-3 1,-1-4 962,-3-7 0,-2-3 0,-6-5 0</inkml:trace>
  <inkml:trace contextRef="#ctx0" brushRef="#br0" timeOffset="62">20580 7275 7569,'12'-5'69,"-1"-4"0,1-4 1,2 5-1,3 0 1,7 3-1,4 0 1,4 2 26,1 2 0,3 0 1,0-2-1,4-1 1,-1 2-1,0 1 1,-3 1-1,-4 0-13,-6 0 1,-2 1 0,-2 1 0,-3 2 0,-5 0 0,-4 0-7,-2 0 1,-6 4-1,2 0 1,-4 4 0,-2 3-1,-2 3 30,1-1 1,2 5 0,1-3 0,0 2-1,0 2 1,1 0 0,3 0 0,4 0-174,2 0 0,5-2 0,2-2 0,0-3 0,2-4 0,2-2 0,-1-2 1,2-4 46,-2-3 0,0-6 0,3-4 0,0-4 1,0-3-1,-2-1 0,-2 0 168,-3-1 1,-4-1 0,-2-4-1,-2 0 1,-4 0 0,-3 0 0,-1-1-340,0-2 1,-1 4-1,-3-2 1,-4 2 0,-2 7-1,-1 5 190,-1 6 0,1 3 0,0 1 0</inkml:trace>
  <inkml:trace contextRef="#ctx0" brushRef="#br0" timeOffset="63">21768 7184 7569,'-6'-29'446,"-3"6"1,6 9 0,3 6-185,3 8 1,1 9 0,-3 8-1,2 2 1,2 5 0,0 5-1,1 4 1,-1 1-199,0 0 0,0 4 0,-2-1 1,1-3-1,-2-3 0,-1-3 1,-1-3-744,0-1 0,0-2 1,0-3-1,-1-5 679,-3-5 0,-2-9 0,-5-7 0</inkml:trace>
  <inkml:trace contextRef="#ctx0" brushRef="#br0" timeOffset="64">21574 7149 7569,'6'-5'87,"6"-1"0,-2-4 1,5 1-1,4 3 1,4 1-1,4 2 1,2 2 95,3 1 1,1 4 0,2 1 0,2 2 0,1 5 0,-1 3-1,-2 3 1,0 2-199,-1 2 0,-6 0 1,-4 3-1,-6 0 1,-4 2-1,-6-1 1,-1 2-1,-6 1-21,-3 0 0,-5 3 0,-7-5 1,-4-2-1,-6-1 0,-2-1 0,-3-1 17,-1-3 0,1-3 1,-3-4-1,3-1 1,1-1-1,4-1 0,4-2-1503,5-2 1522,7-2 0,8-8 0,6-1 0</inkml:trace>
  <inkml:trace contextRef="#ctx0" brushRef="#br0" timeOffset="65">22351 7195 7569,'-12'-23'1951,"6"9"-1604,2 3 0,3 8 0,1 3 1,0 8-1,-1 6 0,-2 6 1,-1 6-1,2 4-314,0 3 0,2 5 1,2-1-1,0-3 0,3-2 1,2-2-1,1 0 0,4-4-283,3-2 1,-1-6 0,5-3 0,1-2 0,2-3 0,1-2-1,0-4 1,0-3-130,-1-1 0,1 0 0,1-1 0,2-3 0,-1-3 0,-2-1 0,-3-3-1457,1-1 1836,-5-2 0,1-3 0,-6 0 0</inkml:trace>
  <inkml:trace contextRef="#ctx0" brushRef="#br0" timeOffset="66">22373 7378 7569,'-27'0'511,"6"0"0,0 0-321,3 0 0,9 0 0,10 0 0,9 0 0,9 0 0,7 0 0,4 0 0,3 0 0,3 0-612,2 0 0,-6 0 0,1 0 1,-4 0-1,-4 0 422,-1 0 0,-6-5 0,-1-2 0</inkml:trace>
  <inkml:trace contextRef="#ctx0" brushRef="#br0" timeOffset="67">22351 7127 7569,'-5'-17'97,"3"4"1,1-2 0,7 4 0,10 3 0,4 3-1,4 1 1,1 0 0,3 2-104,1 1 1,2-3-1,3 0 1,0 2 0,-1 0-1,-1 2 1,-3 2-8,-1 1 1,-1-1 0,-5 3 0,-2-2 0,-2 1 0,-2 0 0,-2 0 0,-3 1 137,-3 1 1,2-2-1,-3 4 1,0 1-1,0 1 1,-1 2-1,-1 4 1,0 3 91,-2 2 0,-1 2 0,1 1 0,0 3 0,0 3 0,-2 3 0,-1 0-333,0-2 1,0 2-1,0-3 1,0 2-1,0 0 1,0-3-1,0-1 1,0-4-398,0-4 0,4 1 0,0-6 719,-2-1 0,3-8 0,-1-6 1,-1-8-1,-1-6 0,1-5 1,1-2-1,-2-3 157,0-3 1,-2 2-1,0-6 1,0 1 0,0-1-1,-2 2 1,0 1-220,-2 3 0,0 5 0,3 2 0,-2 4-402,-1 8 1,2 7 0,6 14-1,3 5 1,4 4 0,1 4 0,3 2-5,4 1 0,3 1 0,0-2 1,-2-3-1,-2-3 0,-1-2 1,0-3-1,1-4 193,-1-2 1,-1-7-1,1-2 1,1-3-1,0-2 1,1-3-1,0-4 1,-1-3 532,-2-4 0,0 0 0,-6-7 1,-1-2-1,-3-1 0,0-3 1,-1-3-256,0-2 1,-1 3 0,-5 0-1,-2 3 1,0 1 0,0 2-1,2 3-1139,1 1 1,0 0 0,0 5 0,1 2 929,3 4 0,2-1 0,6 4 0</inkml:trace>
  <inkml:trace contextRef="#ctx0" brushRef="#br0" timeOffset="68">23675 7207 7981,'-5'-17'410,"3"6"1,-5 0-237,2 10 1,0 8-1,3 8 1,-2 4-1,1 4 1,1 5-1,-1 5 1,0 3 0,0 0-152,2-4 1,-1 1 0,0-4 0,-2 0 0,2-4-1,0-3 1,2-4-606,0-2 1,0-1 0,2-3 581,1-1 0,4 1 0,4-1 0</inkml:trace>
  <inkml:trace contextRef="#ctx0" brushRef="#br0" timeOffset="69">23356 7195 7569,'0'-16'537,"3"4"0,9 0 0,12 3 1,10 1-1,8 0 0,4 2 0,3 0-162,5-1 0,3 4 1,1-4-1,-1 2 1,-5 3-1,-4 0 1,-2 2-1,-3 0-1945,-5 0 1570,-15 5 0,-8 7 0,-8 6 0</inkml:trace>
  <inkml:trace contextRef="#ctx0" brushRef="#br0" timeOffset="70">5356 9091 7569,'-16'-5'199,"3"0"0,1-1 1,5 7-1,8 8 1,5 6-1,1 3 1,1 3-1,-2 3 1,0 4-1,0 0-211,-1 0 0,2 3 1,-3-5-1,0 0 1,0-4-1,-1-1 1,0-4-1,-1-1-691,2-6 1,-2 1 0,3-4 702,0-1 0,-4-1 0,4-5 0</inkml:trace>
  <inkml:trace contextRef="#ctx0" brushRef="#br0" timeOffset="71">5562 9034 7569,'-11'-18'251,"4"4"15,3 10 0,3 9 1,1 12-1,0 2 0,1 4 1,2 3-1,2 2 1,0 2-225,0-1 0,3-4 0,-3 2 0,0-3 0,1-3 0,-1-1 0,2-5-362,-1-3 0,-3 0 0,-1-2 0,-4-2 196,-6-5 0,-1-3 0,0-3 0,2-5 0,-2-3 0,0-3 0,0-3 0,1-1 179,-1-2 1,1-3 0,-1-2 0,2-2 0,1 3 0,1 2 0,0 5 138,2 0 1,2 2-1,2 4 1,3 0-1,5 4 1,5 3-1,5 4-128,3 4 1,5 0 0,4 6 0,2 4-1,1 2 1,0 5 0,1 0-131,-1 2 1,0 0 0,0 0 0,1-2 0,-1 0 0,-1-5 0,-3-2 0,-2-5 104,0-3 1,-5-2 0,1-4-1,-5 0 1,-2-1 0,-5-3 0,-1-4-1,-5-2 278,-1-1 0,-1-6 0,-5-2 0,-3-2 0,-4-2 1,-2 0-1,-3 0-217,-2 0 0,1 0 0,-4 1 0,1-1 0,0 1 0,1 2 0,2 1-848,1-1 1,5 3-1,2 2 1,1 2 745,2 2 0,7-1 0,3 1 0</inkml:trace>
  <inkml:trace contextRef="#ctx0" brushRef="#br0" timeOffset="72">6932 8965 7569,'-3'-21'182,"-1"2"1,0 6 0,3 7 0,-3 2 0,-2 5-1,-2 7 1,0 6 0,1 6 0,-1 5 0,2 5-1,1 0 1,2 1 35,2 0 0,2 1 0,3-2 0,4-3 0,2-3 0,2-1 0,2-1 0,2-2-646,-2-1 0,-2-5 0,1 1 1,1-2-1,1-3 428,-1-2 0,-6 2 0,-3-4 0</inkml:trace>
  <inkml:trace contextRef="#ctx0" brushRef="#br0" timeOffset="73">7264 8863 7569,'-18'-17'399,"-2"9"0,4 2 0,4 7 0,2 8-119,2 5 0,5 5 0,0 8 0,1 3 0,2 3 0,2 2 0,1 0 0,6 2-257,5 1 1,-1 0 0,2-5 0,-2-2 0,-2-5 0,-1-2-1,-1-2-719,-1-3 0,-2-3 0,2-4 1,-4-1 695,-3 1 0,-11-6 0,-3-1 0</inkml:trace>
  <inkml:trace contextRef="#ctx0" brushRef="#br0" timeOffset="74">6853 9205 7569,'0'-11'177,"5"1"0,3 2 0,6 3 0,5 1 0,3 0 0,2 1 0,3-1 0,3 0-205,3 1 1,3-2 0,2 0 0,2-1 0,2-3 0,0-1 0,0 0 0,-3 1 27,-4 1 0,-1 1 0,-5-5 0</inkml:trace>
  <inkml:trace contextRef="#ctx0" brushRef="#br0" timeOffset="75">7595 8840 7569,'-12'-12'1598,"2"7"-1306,3 5 1,2 5 0,6 8 0,1 2 0,3 4 0,2 4 0,0 3-1,1 1-312,0 3 1,-2-4-1,3 3 1,-3-1-1,-1-2 1,-2-2-1,-1-3 1,1 0-1130,1-2 1,0-5 0,-3 0 1148,3-5 0,2 1 0,5-4 0</inkml:trace>
  <inkml:trace contextRef="#ctx0" brushRef="#br0" timeOffset="76">8086 8714 7569,'-11'-18'168,"4"2"1,2 6-1,1 1 1,-1 2 0,-1 2-1,-4 3 1,-3 1 50,-2 1 1,-5 5 0,0 2 0,-1 3 0,-2 3 0,0 2 0,0 4 0,1 3-174,-1 1 1,1 0-1,3-1 1,4 1 0,3-1-1,4-2 1,1-2-1,2 0-7,3 0 1,7-5 0,6 3 0,7-4-1,5-1 1,3-3 0,6-1 0,4-2-98,2-3 0,4 0 1,-3-2-1,-1 0 0,-2 0 1,-6 1-1,-3 1-33,-5 2 1,-1 4-1,-10-3 1,-1 1-1,-2 3 1,-4 3-1,-3 2 75,-1 1 0,-9 5 0,-5-1 0,-5 3 0,-6 1 0,-4-1 0,-6 1 1,-1 0-62,-1 0 1,-1-2 0,2-1 0,6-5 0,4-4 0,9-3 76,3-4 0,12-8 0,4-3 0</inkml:trace>
  <inkml:trace contextRef="#ctx0" brushRef="#br0" timeOffset="77">9548 8737 7569,'-5'-17'84,"2"5"1,-3-3 0,1 2 0,2 1 0,2 1 0,1 0 0,0-1 0,-1 1 0,-3 1 0,-5 2 0,-4 4 0,-3 3 0,-2 1 0,-2 1 0,-2 3 224,-1 4 1,-3 7-1,-2 4 1,-1 2 0,-3 4-1,-1 0 1,0 3 0,2 1-243,5 3 0,3-1 0,4 1 0,5-3 0,5 1 0,5-3 0,4 1 0,5-2-188,7-2 0,2-3 0,7-1 1,6-5-1,3-4 0,6-3 0,1-4 1,1-3-72,0-1 0,0-1 0,-5-3 1,-3-4-1,-3-1 0,-4 0 0,-4 2 110,-4-2 1,-3-1-1,-5-2 1,-3 1 0,-3-1-1,-1 1 100,0 0 1,-5-1-1,-2 1 1,-4-1-1,0 1 1,0 1-1,0 1 65,4 1 0,0 5 1,10-4-1,7 2 0,5 3 1,6 0-113,0 2 1,7-1 0,3-2 0,2-2-1,1-1 1,0-2 0,0 1-19,1-1 0,-6 1 0,-2-5 0,-3-1 0,-3 1 0,-2-2 1,-4 1 186,-2-1 0,-1 0 1,-2 3-1,-3-1 1,-3 1-1,-3 0 1,-1-1 275,0 1 1,0 6 0,0 6-394,0 9 1,0 7 0,0 5 0,2 1-1,0 1 1,3 2 0,2 0-76,2 0 1,-3 2 0,0-2 0,1 0-1,-2-2 1,1-1 0,-1-1-588,0 1 0,-1-9 0,-4-2 0,1-3 639,3-3 0,-3-1 0,4-5 0</inkml:trace>
  <inkml:trace contextRef="#ctx0" brushRef="#br0" timeOffset="78">9959 8646 7569,'11'-12'167,"1"-2"0,-1 2 0,2 1 0,2 1 0,4 0 0,2-1 0,-1 0 190,-1 4 1,0 1 0,2 3 0,0-1-1,-2 2 1,1 0 0,0 2-334,-1 0 0,2 0 0,-6 2 0,-2 3 0,-3 5 0,-4 5 0,-1 3 0,-3 2-269,-5 2 0,-8 2 0,-8 1 0,-3 2 0,-1 0 0,0-1 1,2 1-1,2-1 190,3 2 1,5-5 0,3 1 0,6-3-1,4-2 1,6-2 0,3-1 0,5-4 1,3 0 0,6-6 1,2-2-1,-2-3 1,0-1-1,1-1 1,0-2 7,0 0 0,-3-6 0,-3 1 1,-2-2-1,-2-1 0,-2-1 0,-2 1 273,-5-1 0,2 5 0,-5-1 0,-1-1 228,-2-1 0,-5 5 1,0 5-1,2 6-344,0 4 0,2 6 0,0 0 1,2 1-1,1-1 0,5-2 0,2 0-248,2 1 0,4-3 0,3 0 0,3-4 0,2-3 0,1-2 0,3-2 26,1-1 0,-2-3 0,3-3 1,1-7-1,-1-2 0,-2-3 1,-2 1-1,-5-4 232,1 0 0,-6-1 1,-1 2-1,-3 1 1,-4-2-1,-6 0 0,-6-2 1,-7 0 23,-7 0 0,-10 2 0,-6 2 0,-8 5 1,-6 5-1,-5 5 0,-3 4-398,-1 4 1,8 2 0,6 6 0,8-1 0,11 1 0,10-1 0,9 0 251,3 1 0,12-1 0,3 1 0</inkml:trace>
  <inkml:trace contextRef="#ctx0" brushRef="#br0" timeOffset="79">11044 8657 7569,'-23'-18'730,"7"-2"1,5 6-504,10 4 1,1 5-1,4 9 1,-1 4-1,-1 6 1,2 7-1,-2 4 1,1 4-66,1 0 1,-2 8-1,6-4 1,0 0 0,0-2-1,3-3 1,3-3-204,2-1 0,3-6 0,5-3 1,3-3-1,3-5 0,3-3 1,2-4-55,-1-4 1,0-3 0,0-9 0,-1-3 0,-1-2 0,-3-3 0,-1-2 0,-2-2 273,-2-1 1,-7 2-1,-3-2 1,-5 0-1,-5 0 1,-3-2-1,-1 1 1,0 1-428,0 1 0,-5-3 0,-2 6 0,-4 3 0,0 6 248,0 3 0,-1 7 0,1 1 0</inkml:trace>
  <inkml:trace contextRef="#ctx0" brushRef="#br0" timeOffset="80">11741 8588 7569,'-12'-22'189,"3"4"1,6 4 0,6 5 0,6 5 0,1 4 0,-2 4 0,-4 4-98,-3 2 0,0 6 1,2 3-1,1 3 1,-2 2-1,-1 3 1,-1 3-1,0 3 191,0 1 1,0 1 0,0-2 0,0-2 0,2-1 0,0-3 0,2-1 0,0-3-515,1-4 0,-2-3 0,3-4 0,0-2 1,1-1-1,1-3-825,3-1 1,-1-6-1,-1-7 1056,-2-2 0,-4-6 0,2-2 0</inkml:trace>
  <inkml:trace contextRef="#ctx0" brushRef="#br0" timeOffset="81">11649 8577 7569,'0'-16'214,"0"-1"0,0-3 1,3 2-1,4 0 0,10 2 1,6 1-1,6 3 79,4 3 0,-1 2 0,6-4 1,-3 4-1,1 3 0,1 3 0,1 1 1,-3 0-219,-3 0 0,-2 6 0,-5 4 0,-5 5 0,-4 3 0,-4 1 0,-5 0-168,-2 0 0,-2 0 0,-8 5 1,-8 2-1,-7 1 0,-7-2 1,-3-1-164,-6-1 1,2 0 0,-4-2 0,4 0 0,4-5 0,8-2 255,5-4 0,4-1 0,2 2 0</inkml:trace>
  <inkml:trace contextRef="#ctx0" brushRef="#br0" timeOffset="82">12243 8908 7569,'1'-6'4954,"3"2"-4857,-2 3-97,3 1 0,-5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5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3106 10393 7569,'-17'-11'-621,"0"-1"652,11 1 0,1 3 1,6 2-1,3 1 0,3 3 1,2 5-1,0 6 1,-2 4-1,-2 3 0,-3 2 1,-1 3-1,-1 3 0,0 4 1,0 2 97,0 1 0,0 2 0,0 2 0,0 0 0,0 2 0,2 2 0,0 2 1,2 1-1,-1-2-141,-2-2 0,3 0 0,0-2 0,-2-3 1,-1-1-1,-1-4 0,2-4 0,0-4-16,2 0 0,1-3 0,-2-2 1,0-2-1,1-2 0,0 1 1,1-1-1,0 0-587,0 1 0,3-1 615,-4 1 0,4-1 0,-1 1 0</inkml:trace>
  <inkml:trace contextRef="#ctx0" brushRef="#br0" timeOffset="1">3095 10484 7569,'0'-17'-119,"0"0"1,-1 6 0,-2-1 0,-1 1 0,2-1 0,1 1 243,1 0 1,5-1 0,2 1-1,5 1 1,2 2 0,2 3-1,2 1 1,2 0-96,2 2 1,4 0-1,1 2 1,0 0-1,2 0 1,3 0-1,2 0 1,-1 0-1,-1 0-61,-3 0 0,-5 0 0,-8 2 0,-2 0 0,-5 3 0,-2 2 0,-5 2 20,-1 1 0,-11 2 0,-5 2 1,-6 3-1,-7 2 0,-5 4 1,-5 2-1,-3 2 12,-2 1 0,-2-4 0,1 2 0,2-1 0,5-4 0,6-1 0,4-2 0,4-1-187,4-3 0,6-5 0,7-2 186,1 2 0,11 1 0,7 2 0</inkml:trace>
  <inkml:trace contextRef="#ctx0" brushRef="#br0" timeOffset="2">4020 10187 7569,'-6'-17'67,"-3"4"0,5 5 1,0 1-1,-1-1 1,-2 2-1,-2-1 0,1 4 1,4 1-1,2 7 1,-2 7 46,-4 7 1,2 1 0,-3 11 0,-2 0-1,-5 4 1,-1 4 0,-5 5 0,-2 6-77,-3 2 0,1-3 1,4 3-1,2 0 0,2 0 1,3 2-1,3-2 0,5-3-32,2-2 0,1-1 0,4-2 0,1-1 0,4-2 0,5-2 0,4-3-22,0-4 1,4-1 0,0-4-1,1-2 1,-1-2 0,-1-4 0,0-3-1,-1-2-164,-2 1 1,-5-5 0,-2 4-1,-1 0 1,-1-2 0,0 2 0,-2 2 179,-2 3 0,-11 7 0,-3 4 0</inkml:trace>
  <inkml:trace contextRef="#ctx0" brushRef="#br0" timeOffset="3">4054 11250 7569,'0'-8'128,"0"0"0,0-1 0,0-1 0,0-1 1,0-1-1,2 1 78,1 0 0,0-5 0,5 0 0,1-2 1,1-3-1,1-4 0,1-2 0,-1-4-164,0-4 0,2-1 0,1-5 0,1 1 0,-2 0 0,-3 0 0,-4 2 0,1 1-56,-1 4 1,-3 3-1,0-1 1,-1 6 0,-2 3-1,0 4 1,0 1-63,0-1 0,0 8 0,0-2 0,1 3 20,3 3 0,1 6 1,4 8-1,-2 3 1,1 4-1,0 4 0,-1 3 58,2 1 1,-3 5 0,1 2 0,-1 4-1,-1 3 1,2 2 0,-1 1 0,2 0 51,-2 1 0,4-5 0,-2-1 0,2-4 0,1-4 0,1-1 1,-1-2-1,2-2-70,2-3 0,-2-3 0,2-4 1,-2-1-1,-3 0 0,-1-1 0,-3-1-264,-1-1 0,0-5 0,-2 2 0,-1-2 0,-3 2-1301,-5 2 1581,-15-5 0,2 9 0,-9-5 0</inkml:trace>
  <inkml:trace contextRef="#ctx0" brushRef="#br0" timeOffset="4">3963 11158 7569,'-11'-23'-47,"4"2"1,3 2 0,4 4 0,4 3-1,4 3 1,2 2 0,3-1 0,2 0 192,4 1 1,6 4 0,3-1-1,3 3 1,3 1 0,3 1 0,1 3-354,1 4 1,-6 2 0,3 1-1,-3 1 207,-5-1 0,-3 6 0,-2 1 0</inkml:trace>
  <inkml:trace contextRef="#ctx0" brushRef="#br0" timeOffset="5">4751 11204 7569,'-6'-17'-59,"1"5"1,5-4 0,0 4 0,-2 0 0,0 1 173,-2 0 1,0 3 0,4 0 0,0-1 0,0-1 0,-1-1 0,-2-2-5,0-2 1,-1 2 0,3-3 0,-2-1 0,-1-3-1,2-4 1,0-4 0,2 0-47,0 0 0,2-4 0,1 3 1,4 0-1,0 2 0,1 3 1,1 3-97,1 2 1,0-2 0,-1 7 0,-1 3 0,1 2 0,1 1 0,1 2 0,2 1 3,2 0 1,-1 4 0,4-3 0,0 3-1,-2 2 1,2 3 0,-2 3 45,1 3 0,-2 7 0,-2 2 0,1 3 0,2 2 0,1 1 1,-1 3-1,-2 1-27,-1 3 1,-2 1 0,1 0 0,-1-1 0,-1-3 0,-1-3 0,-2-3 0,-2-2-187,-3-1 0,3-2 1,-1-1-1,0 1 1,0-1 193,-1-1 0,6-1 0,-2-3 0</inkml:trace>
  <inkml:trace contextRef="#ctx0" brushRef="#br0" timeOffset="6">5356 10633 7569,'0'-12'50,"0"1"0,2 0 1,0-1-1,2 1 0,-1-1 1,-2 1-1,-1-1 0,0 1 1,0 0-1,0-1 0,0 3 1000,0 6-1050,0 9 0,0 9 0,0 7 0,0 2 1,1 1-1,2 3 0,0 3 1,0 2 0,2 1 0,-1 0 1,0-1-1,-1-1 0,3-2 1,-1 1-1,0-2-116,-3-3 0,3-5 0,-1-3 1,-1-2-1,-2-2 0,-1-1 0,0-2-443,0 1 1,0-5 0,-1 0 557,-3-2 0,-3-2 0,-4-3 0</inkml:trace>
  <inkml:trace contextRef="#ctx0" brushRef="#br0" timeOffset="7">5219 10679 7569,'-11'-30'39,"5"-1"0,2 4 0,2 2 0,2 2 0,2 2 0,2 4 1,3 0 77,3 3 1,6-2 0,0 0 0,2 3 0,2 0 0,3 3 0,2 2 0,3 3-159,1 0 0,-2 4 0,2-3 0,-1 4 0,-2 2 0,-4 3 0,-3 2-7,-3 2 1,-1 1-1,-2 3 1,-5 2-1,-1 3 1,-5 1 0,-2 0-1,-3 1 2,-5 1 0,-3 1 0,-5-2 1,-1-1-1,-2 0 0,-1-1 1,0-1-1,0-2 14,1 0 1,-3-3 0,4-5 0,-1 1 0,2-2 0,0-1 0,3-1 128,2 0 1,4 0-1,3-4 1,5 0 0,9 1-61,7 3 1,7-3 0,4 3 0,3-3 0,2 0 0,1 3 0,-1 2-57,-1 1 1,4 3 0,-7-2 0,-2 0 0,0 1 0,-6-1 0,-2 1 0,-4 2 24,-2 4 0,-5-2 1,-5 4-1,-6-1 1,-8 3-1,-10 4 1,-8 2-77,-7 2 0,-1 1 0,-5-4 0,-1 0 0,5-2 0,4-2 0,5-1 0,8-1-553,5-2 1,6-4 622,3-5 0,8 1 0,6 3 0</inkml:trace>
  <inkml:trace contextRef="#ctx0" brushRef="#br0" timeOffset="8">5779 11158 7569,'-6'-11'1,"1"-4"1,5-1-1,0 2 1,0 2-1,0 0 1,0 1 0,1-2 151,3-2 0,-2-3 0,4-5 0,1 0 1,-2 1-1,1-3 0,-1 0 0,2-3-154,-1-1 1,-2-1 0,2-5 0,1 2 0,-1 3 0,1 3 0,1 3-1,-2 3-35,0 1 0,1 4 0,-2 5 0,2 0 0,1 4 0,3 2 1,1 1 58,4 0 0,-4 0 0,5 4 1,-1 2-1,2 1 0,0 5 1,-2 3-1,-1 5 31,1 3 1,0 4 0,-2 3 0,1 3-1,1 2 1,-1-1 0,0 1-54,-1-2 0,2-1 1,1-4-1,-1 1 0,1 2 1,-3-3-1,-1-2 1,-3-5-163,-3 0 0,2-1 0,-4-2 0,0 2 0,1-2 0,-4-2 161,-1 0 0,-6-6 0,-1-1 0</inkml:trace>
  <inkml:trace contextRef="#ctx0" brushRef="#br0" timeOffset="9">6590 10656 7569,'5'-35'27,"3"6"1,5 3 0,3 1 0,-2 4-1,-2 2 1,-1 4 0,-3 2 0,-1 2-1,-2-1 250,-3 1 0,-2 4 1,-3 4-1,-6 3-257,-5 3 0,-4 5 1,-6 7-1,-2 4 0,-1 3 1,-1 1-1,0-1 30,2 1 0,6 1 0,2 2 1,2 2-1,3 0 0,4 0 1,5-3-1,3-1 0,1-1 1,5 0 0,3-2 0,3-2 0,4-3 0,6-4 0,3 0-80,3-1 0,4-3 0,-2-2 0,2-1 0,-1-1 0,1 0 0,-2 0 0,-2-2-580,-3-1 0,-3 3 609,-2 0 0,3 5 0,-4-3 0</inkml:trace>
  <inkml:trace contextRef="#ctx0" brushRef="#br0" timeOffset="10">6875 10907 7569,'-6'-1'-32,"1"-3"1,1-4 0,0-2-1,2-1 1,1-2 0,1-2 0,0-4-1,0-3 1,0-1 0,0-1 0,0-1 255,0-2 1,0-3-1,0 3 1,1 2-1,1 2 1,2 3-1,-1 2 1,-1 0-177,2 0 0,-1 6 1,4-1-1,2 4 0,1 1 1,3 1-1,2 0-122,4 2 0,4 2 0,2 3 1,3 0-1,1 0 0,2 0 0,-1 1 1,0 3 50,-3 3 1,0 3 0,-4 2 0,-1 0 0,-2 2 0,-2 3 0,-2 1 0,-2 2 17,-1 2 0,-2 0 1,-1 3-1,-1 0 1,-2 3-1,-2 0 1,-3 1-1,-1-1-48,-1 0 1,0-5 0,0-6 0,0 0 0,0-3 0,0-1-507,0-2 1,0-3 558,0-1 0,0 1 0,0 3 0</inkml:trace>
  <inkml:trace contextRef="#ctx0" brushRef="#br0" timeOffset="11">7526 10439 7569,'0'-18'-34,"5"3"1,3 7 0,2 4 0,2 3 0,-1 1 0,0 3 0,1 4 217,-1 8 0,1 6 0,-1 3 0,-1 2 0,-1 6 0,-1 4 0,-1 3 0,1 0-143,0 1 1,-5-1 0,5-3 0,0-1 0,-1-3 0,1-3-1,0-4-291,-2 0 0,4-6 1,-2-2-1,0 0-432,0-3 0,-3-8 682,-5-6 0,-5-10 0,-1-8 0</inkml:trace>
  <inkml:trace contextRef="#ctx0" brushRef="#br0" timeOffset="12">7469 10462 7569,'-5'-33'29,"0"3"0,-1-4 0,6 7 0,6 6 0,6 3 0,1 2 1,4 3 68,1 4 1,-3 0 0,4 5 0,3 2 0,2 1 0,2 3 0,1 6 0,1 7-58,2 5 1,3 8-1,2 3 1,-1 2-1,-1 1 1,-1 0-1,-3 0 1,-1 1-138,-3-1 1,-1-1 0,-2-1 0,-2-2-1,-2 2 1,-2 1 0,-3 0 23,-4-3 1,-4 3-1,-5-2 1,-3 2 0,-3 1-1,-8-1 1,-5-1 0,-6-3 70,-3-1 1,-6 2 0,-5-3 0,1-2 0,0-2 0,0-3 0,3-2-97,3-1 97,4-2 0,5-4 0,0 1 0</inkml:trace>
  <inkml:trace contextRef="#ctx0" brushRef="#br0" timeOffset="13">8234 10245 7569,'-22'-6'62,"8"-2"1,3-5-1,5 3 1,4 0-1,0-1 1,4 1-1,0 1 1,3 3-1,2 1 1,1 2 0,4 2-1,2 2 1,2 4-1,2 7 1,4 6-1,2 5 909,2 3-955,1-2 1,-4 14-1,1 0 1,1 6-1,2 1 1,-2 2-1,-2 1 1,-2 2-42,-2-2 0,-5 2 0,1-3 0,-3-4 1,-1-1-1,-4-3 0,-3 0 0,-5-2-162,-7-1 1,-2-2 0,-13 0-1,-5 0 1,-3 1 0,-5-1 186,-2 0 0,-3 0 0,-4 1 0</inkml:trace>
  <inkml:trace contextRef="#ctx0" brushRef="#br0" timeOffset="14">8817 10679 7569,'-6'-23'92,"0"9"0,8 4 1,2 3-1,3 5 1,3-1-1,3 1 0,2-2 1,4 0-1,3-1 1,2-1-1,3-2 0,2 2 1,1-1-1,1 2-92,0 0 0,1-3 0,-1 3 0,-5 0 0,-2 0 0,-2 3 0,-3 0 0,-4 2 0,-2 0 0,-7 6 0,-1 0 0</inkml:trace>
  <inkml:trace contextRef="#ctx0" brushRef="#br0" timeOffset="15">8760 10827 7569,'-7'-17'86,"4"9"0,8-3 1,6 4-1,7 2 0,5 0 1,3 1-1,5 0 0,3-1-78,4-1 1,3 3 0,4-1-1,0 3 1,-3 1-9,-4 0 0,-3 5 0,0 1 0</inkml:trace>
  <inkml:trace contextRef="#ctx0" brushRef="#br0" timeOffset="16">9719 10279 7569,'-6'-5'-27,"1"-2"1,5-4 0,0 0 0,1 0 0,3 4 0,2 4 0,1 7 0,-4 6-1,-1 5 1,-2 3 0,0 4 189,0 3 0,0 0 1,0 6-1,0 1 1,0 1-1,0 1 1,-2 0-1,0 0-131,-2 1 0,0-1 1,4 0-1,0 1 1,0-2-1,0-2 1,1-2-1,2-1-319,1-2 1,3-2-1,-2-3 1,1-2-1,-1-3 287,-3-4 0,-1 0 0,-1-1 0</inkml:trace>
  <inkml:trace contextRef="#ctx0" brushRef="#br0" timeOffset="17">9434 10347 7569,'0'-39'-19,"1"3"0,3 1 0,3 6 1,5 7-1,3 3 0,4 3 0,4-1 1,3 3 131,5 1 1,2 2 0,1 0 0,2-1-1,1 2 1,2 2 0,0 5 0,1 1-1,-4 4-78,0 1 1,-6 0 0,0 5-1,-3 2 1,-1 2 0,-2 4 0,-2-2-82,-3-2 0,-3 0 0,-6 0 1,-2 2-1,-4 2 0,-3-2 1,-2 0-1,-4 1-99,-7 4 1,-6-1 0,-10-1-1,-5 1 1,-5 0 0,-1 1-1,0-1-25,2-3 1,5-2-1,4-2 1,3 0-1,5 0 1,2-3 169,4 0 0,1 0 0,2 3 0</inkml:trace>
  <inkml:trace contextRef="#ctx0" brushRef="#br0" timeOffset="18">10427 9970 7569,'-11'-5'44,"1"3"1,1-5 0,1 4-1,-1 3 1,0 5 0,1 4-1,0 5 77,-1 2 0,-1 3 0,-2 4 0,0 2 0,-2 5 0,-1 4 0,-1 4 0,1 4-67,0 3 1,0 5-1,3-1 1,1 5-1,1 0 1,2 1-1,4-3 1,3-3-144,1-4 1,1-1-1,3-6 1,5-1 0,4-1-1,4-3 1,4-3-182,3-3 0,2-3 1,0-3-1,0-2 270,0-3 0,3 1 0,0 1 0</inkml:trace>
  <inkml:trace contextRef="#ctx0" brushRef="#br0" timeOffset="19">10462 10953 7569,'-7'-23'46,"2"1"1,5 3 0,0 3 0,0 0 0,1 0 0,3-1 0,4 0 0,2-1 131,1-2 0,2-3 1,2-3-1,3-2 1,0 1-1,-2-3 1,0 1-1,-3-4-122,-2-4 0,0 1 0,-5-6 0,1 0 0,-3 0 0,-3 1 0,-1 1-121,0-1 1,0 8 0,-1 0 0,-2 4 0,-1 5 0,2 4 0,-1 4 10,-1 4 1,4 7 0,0 5 0,8 7 0,6 7 7,5 5 1,-1 4 0,1 4 0,1 2 0,0 1 0,1 1 0,-2 0-47,1 2 0,-2 0 0,0-1 0,-1-1 0,0 0 0,-1 1 0,-2-1 0,-1-4-196,-2 1 0,-3-4 1,-2 3-1,-1-3 1,-2-1 287,-2 0 0,-6-5 0,-1-2 0</inkml:trace>
  <inkml:trace contextRef="#ctx0" brushRef="#br0" timeOffset="20">10564 10690 7569,'-29'-10'63,"1"2"0,7-7 1,3 2-1,5 3 1,6 1 87,1 2 0,4 0 0,7 0 0,8 2 0,8 1 0,10 0 0,4 1 0,5 2-277,0 1 0,2 0 1,4 0-1,-2 0 0,-2 0 1,-5 0-1,-4 0 126,-3 0 0,-4 0 0,2 0 0</inkml:trace>
  <inkml:trace contextRef="#ctx0" brushRef="#br0" timeOffset="21">10975 10085 7569,'-17'-35'9,"5"6"1,8 4 0,3 4 0,2 6 0,3 4 0,3 2 0,0 1 0,1 1 168,1 0 0,-3-1 0,2 4 1,1 1-1,1 4 0,1 6 0,1 5 1,-1 6-57,0 6 0,6 4 1,1 7-1,1 1 1,0 4-1,1 4 0,0 2-194,-1 2 1,2 1 0,-6 1 0,-2 2 0,-5 1 0,-4-1-1,-2 0 1,-4-1-377,-2 0 0,-3 3 1,-10 0 447,-5 2 0,-6 1 0,10-29 0,1 1 0</inkml:trace>
  <inkml:trace contextRef="#ctx0" brushRef="#br0" timeOffset="22">11569 10393 7440,'-11'-29'-146,"5"-3"0,2 5 0,4 3 0,4 3 0,2 3 0,2 0 371,-1 0 1,-3 4 0,2-1 0,-1 3 0,-2 0 1,-2 7 0,-1 5-1,0 6 1,0 6 0,0 4-1,0 7-172,0 6 0,0 4 1,0 2-1,1-1 0,2 1 1,2 2-1,0 0 0,1-3-104,1-2 1,0-7 0,5 2-1,-1-4 1,1-3 0,-2-2-1,-1-2 1,-3-2-254,-1-1 0,-1 2 0,-4 1 0,-1-2 1,-3-2 302,-4 0 0,-7-1 0,-3 0 0</inkml:trace>
  <inkml:trace contextRef="#ctx0" brushRef="#br0" timeOffset="23">11341 10256 7569,'0'-39'-68,"5"4"1,4 1 0,5 6 0,5 5 0,4 3 0,2 2 0,3 2 183,1 2 1,3 0 0,5 1 0,1 0 0,-1 5 0,-2 1 0,-2 5 0,-1 0 0,-3 4-18,-1 1 1,-1 8 0,-6 5-1,-1 2 1,-2 2 0,-3 2-1,-3 1-172,-3-1 1,-7 1 0,2-1 0,-3-2 0,-2-1-1,-4 0 1,-6 0 0,-7-1-118,-4-1 1,-6-1 0,-1-2 0,-3 1 0,1-1 0,-1-1 0,4-2 189,3 1 0,-3-1 0,-1 1 0</inkml:trace>
  <inkml:trace contextRef="#ctx0" brushRef="#br0" timeOffset="24">12289 9822 7569,'5'-28'-2,"-3"9"1,5 0 0,-2 5 202,-3 3 1,-5 6 0,-6 5 0,-5 7 0,-5 7-1,-3 6 1,-1 6 0,0 5-119,1 6 0,0 3 1,2 3-1,2 0 1,2 4-1,2 4 0,1 3-77,1 3 0,6-2 0,2 6 0,3-3 0,2-1 0,4-1 0,6-3 0,4-4-151,3-6 1,1 4-1,5-4 1,1-3 0,3-1-1,0-8 1,0 0 0,-3-5-283,-1-2 1,-2-3 0,-4-10 0,-6-1 426,-3-2 0,-1-3 0,3-5 0</inkml:trace>
  <inkml:trace contextRef="#ctx0" brushRef="#br0" timeOffset="25">12426 10107 7580,'-5'-27'-284,"4"0"429,-3 0 1,2 17 0,2 18-1,0 9 1,0 9 0,0 4 0,0 5-1,0 3-72,0 4 0,2 1 0,0 0 1,3-3-1,2 0 0,0-3 1,1-3-1,-2-4-260,-1-3 0,3-3 1,-4-2-1,-2-2 1,0-2-1,-4-2 0,-1-3 187,-5-4 0,-7 1 0,-3-4 0</inkml:trace>
  <inkml:trace contextRef="#ctx0" brushRef="#br0" timeOffset="26">12232 10153 7569,'5'-35'-47,"2"-1"1,9 13 0,3 5 0,2 5-1,3 1 1,2 1 0,2-1 137,1 1 1,-2 1 0,2 2-1,0 4 1,-1 3 0,0 2-1,-3 3 1,-1 4-76,-1 2 0,-5 5 0,-2 2 0,0-1 0,-2 2 0,-3-2 0,-3 2 0,-3-1-60,-3-1 0,-1 4 0,-1-2 0,0 0 0,0-2 0,-1 0 0,-3-1-23,-3-1 0,-7-1 1,-3-3-1,0-1 0,-4-3 1,0-1-1,-2-2 1,0-2 121,0-1 0,0 0 1,2 0-1,2 0 0,3 0 1,4 0 65,0 0 0,7 1 0,5 2 1,8 2-1,6 0 0,5 1-92,2 0 1,7-2 0,3 3 0,2-1 0,1-1 0,2 1 0,0 1 0,2 2-59,-1 1 0,-1 5 0,-3 0 0,-3 0 1,-4 2-1,-6 2 0,-5 3 0,-3 0-9,-5 1 0,-4 4 0,-11-1 0,-8 1 1,-10 0-1,-7-1 0,-5-1 31,-2-5 0,-6-4 1,-4-4-1,2-1 0,2-1 1,6-2-1,6-4 0,7-3-197,7-1 1,4-1 0,10-3-1,7-4 204,10-2 0,10-11 0,8-3 0</inkml:trace>
  <inkml:trace contextRef="#ctx0" brushRef="#br0" timeOffset="27">12997 9948 7569,'-6'-28'92,"2"10"0,6 5 0,3 13 84,2 10 0,-3 9 0,2 2 1,0 4-1,-1 7 0,0 5 1,-1 4-1,0 4-85,0 1 1,3-1-1,-1 1 1,-1-2 0,1-1-1,-1-2 1,1-2 0,1-3-375,2-4 1,-3 1 0,0-4 0,1 0 0,-2-2 0,0-3 282,-3-1 0,-6 0 0,-2-1 0</inkml:trace>
  <inkml:trace contextRef="#ctx0" brushRef="#br0" timeOffset="28">13328 10587 7077,'1'8'-116,"2"-3"0,1-4 0,-2-7 1,0-6-1,-2-3 0,0 0 1,0-2 367,0-2 0,0-2 0,0-2 0,1 0 0,1 0 1,3-1-1,1-3 0,0-3 0,-1-2-68,0 2 0,3-3 1,-3 2-1,0-2 1,0 0-1,-1 2 1,-1 2-247,1 1 0,1 5 0,-2 5 1,1 1-1,-2 4 0,1 1-85,1 4 1,-2 5 0,4 6 0,1 5 0,-2 2 114,0 2 1,4 3 0,-2 1 0,4 2 0,0 1 0,0 0 0,2 0 0,2 3 27,4 3 0,3-1 0,1 3 0,0-2 0,0 1 0,-2 0 0,-2 0 1,-2-2-79,-1-1 1,-7 0 0,1-1 0,-2 1 0,-3 0 0,0-1 0,-3-2-257,0-1 1,-6-1 0,-1 2 337,-2-1 0,-5 0 0,-6 4 0</inkml:trace>
  <inkml:trace contextRef="#ctx0" brushRef="#br0" timeOffset="29">13203 10553 7569,'-12'-28'-8,"6"5"1,3 0-1,6 7 1,4 3-1,5 3 1,3 1-1,4 1 1,4 1 139,4 0 1,3-1 0,9 4-1,6 1 1,4 2 0,2 1-1,0 0 1,-3 1-287,-1 3 0,-4-1 0,-4 4 0,-6 1 0,-3-1 0,-5 0 154,-1-2 0,-1 4 0,0-3 0</inkml:trace>
  <inkml:trace contextRef="#ctx0" brushRef="#br0" timeOffset="30">13831 9765 7569,'-13'-34'43,"-1"6"0,10 5 0,2 6 0,2 6 0,3 3 0,5 4 111,2 3 0,7 6 0,2 4 0,4 5 1,3 6-1,5 6 0,2 6 0,1 3-44,0 3 1,1 9 0,-1 0 0,-1 4 0,-2 3 0,-1 2 0,-4 1-180,-4 0 0,-1 4 0,-5 2 0,-4-1 1,-3 0-1,-5-2 0,-3-2 0,-2-1-348,-3 0 1,-8-4 0,-11 1 416,-6 0 0,10-23 0,-1-1 0,0 2 0,0 0 0</inkml:trace>
  <inkml:trace contextRef="#ctx0" brushRef="#br0" timeOffset="31">14699 10028 7569,'0'-12'9,"0"4"0,-2 3 1,-1 4-1,-5 7 1,-2 7-1,0 6 1,1 4-1,2 4 1,1 3-1,1 3 1,1 1-1,4 1 1,4-1-1,4 0 147,4 0 1,0-3 0,3-2 0,-2-1 0,-2-3 0,0-2 0,1-2 0,-2-2-338,-2 1 0,-3-2 0,-5-1 0,0 1 0,-2-1 1,-3 0-1,-6 0 181,-7-1 0,-3 5 0,-2-3 0</inkml:trace>
  <inkml:trace contextRef="#ctx0" brushRef="#br0" timeOffset="32">14425 10153 7569,'-7'-39'31,"3"8"1,7 1-1,2 5 1,1 3-1,5 3 1,2 2-1,7 2 1,2 0 84,5 1 1,3 3-1,9 2 1,2 2 0,4 2-1,0 3 1,1 2 0,-1 4-113,-4 3 1,-2 3 0,-9 3 0,-3 1 0,-5 1-1,-4 0 1,-5 1-46,-4-1 1,-8 4 0,-1-3 0,-8 2-1,-7 2 1,-8 1 0,-6-1 0,-4-1-49,-1 1 1,0 1 0,-1-1 0,2-2 0,3-2 0,2-2 0,1 0-1,1 0-1087,0 1 1176,7 1 0,-2-5 0,3 0 0</inkml:trace>
  <inkml:trace contextRef="#ctx0" brushRef="#br0" timeOffset="33">15441 9628 7569,'0'-12'-86,"4"1"0,-2 1 0,-3 2 0,-5 6 241,-4 4 0,-6 6 0,0 7 0,-1 4 1,0 4-1,-1 5 0,-2 6 0,-2 7-56,-1 3 0,0 3 1,2 3-1,2 3 1,3 4-1,4 3 0,0 2-104,1 1 1,1-3 0,2 2-1,4-4 1,4-3 0,5-7-1,6-3 1,5-5-146,6-2 0,-2-7 0,7-5 0,-3-3 0,-1-4 0,-1-3 0,0-4 0,-3-2 150,-4-2 0,3 2 0,0-4 0</inkml:trace>
  <inkml:trace contextRef="#ctx0" brushRef="#br0" timeOffset="34">15749 10085 7569,'12'-35'-79,"3"4"0,0 3 0,-1 5 0,-2 1 0,-3 2 0,-3 1 0,-1 4 201,-3 2 0,-3 3 0,-5 2 0,-8 4 0,-6 3 0,-10 1 0,-5 3 1,-8 3-43,-5 6 0,-1 5 0,-1 0 0,1 1 0,6 3 0,3 3 0,4 4 1,6 1-38,7 3 1,5 5 0,8 1-1,2 0 1,7 0 0,7 0 0,9-1-14,6-2 1,7-2 0,2-2 0,3-4 0,1-3 0,-1-3 0,0-2 0,0-3-115,3-4 0,-1-2 1,-3-1-1,-3-2 1,-1-1-1,-2-1 1,-2 1-780,-1 1 0,-6-4 863,-1 5 0,-4-5 0,0 2 0</inkml:trace>
  <inkml:trace contextRef="#ctx0" brushRef="#br0" timeOffset="35">16126 9776 7569,'-5'-23'52,"4"2"0,-3 2 1,2 4-1,-1 2 1,-2 3-1,-1 2 1,-3 6-1,0 4 1,0 7-1,1 5 1,-1 6-1,1 6 1,-1 5-1,2 5 117,2 2 0,1 6 0,6 1 0,2 3 0,2 0 0,2-1 0,-1-1 0,2 0 0,1-1-182,2 1 1,-1-2-1,0-2 1,1-2 0,-1-4-1,1 0 1,-1-4-158,1-3 0,-2-3 1,-1-4-1,-2-2 1,1-2-1,-1-1 1,0-2 169,-2 1 0,-1 2 0,-4 5 0</inkml:trace>
  <inkml:trace contextRef="#ctx0" brushRef="#br0" timeOffset="36">16492 10507 7569,'-12'0'50,"6"-1"1,2-3-1,3-3 1,1-4 0,1 0-1,2 0 1,1-2 0,-1-1-1,1-1 1,1-1 0,0 1-1,2-1 1,-2-2-1,0-2 1,-3-1 0,1 1 75,1 1 1,-3 0 0,3-5 0,-3-2 0,-1 0 0,0 0 0,1 2 0,2 1-177,1 1 0,1 0 0,-3 2 1,2 2-1,-1 1 0,-2 4 1,0 0-1,2 1 5,0 1 1,1 3-1,-2 2 1,1 1 51,5 2 0,-2 2 0,2 1 0,1 1 1,0 3-1,0 5 30,-2 5 1,1 0 0,3 4-1,1 0 1,-1-1 0,0 4-1,2 0 1,1 3-6,1 3 1,6-2 0,-2 5 0,1-3 0,0 0 0,-2 0 0,-1-1 0,-3 0-154,-2-2 1,0-3-1,-2 0 1,-1-2-1,-2 1 1,1 0 0,-2 1-532,-2-2 1,-3-4 651,-1 4 0,0-5 0,0 2 0</inkml:trace>
  <inkml:trace contextRef="#ctx0" brushRef="#br0" timeOffset="37">16515 10382 7569,'-18'-30'59,"6"4"0,9 7 0,1 3 1,4 4-1,1 2 0,6 2 23,5 4 1,1 3 0,8 1 0,5 0 0,4 0 0,2 0 0,0 1 0,-1 3-288,-2 4 1,1 3-1,-6 3 205,0 1 0,-2 6 0,-1-4 0</inkml:trace>
  <inkml:trace contextRef="#ctx0" brushRef="#br0" timeOffset="38">17086 10484 7569,'0'-14'21,"0"3"1,0 1 0,0 0 0,0-2 0,0 1 0,0-1 0,-2 1 97,-1 0 0,0-5 0,-5 0 0,0-2 0,-3-2 1,0-1-1,0 1 0,-1 1-80,1-1 1,-1-2 0,2 1-1,2 0 1,3 2 0,2 0-1,-1 0 1,3 2-97,3 0 1,1 2 0,4 3 0,3 1 0,3 1 0,4 1 0,-1 3 22,1 0 1,3 3 0,-1 3 0,2 0 0,2 0 0,0 0 0,0 0 0,0 0 47,0 0 0,-2 1 1,0 3-1,-4 2 1,1 2-1,-1-1 0,-2 3 6,-5 4 0,1 0 0,-4 5 0,0 0 0,0 1 0,-2-1 1,-3 2-1,0 3 1,-2 3 1,0 0 0,1-5 0,1 1 0,2 0 0,0-1-1,0-2 1,1-2-321,1-2 0,-3-1 0,2-3 0,-1-1 0,-1 1 299,0-1 0,3 1 0,1-1 0</inkml:trace>
  <inkml:trace contextRef="#ctx0" brushRef="#br0" timeOffset="39">17668 9902 7569,'-8'-4'29,"2"-1"1,1-1 0,3-3-1,0-1 1,2-2 0,0 1-1,2 1 995,1 2-973,-1 3 0,3 7 0,-5 5 1,0 7-1,0 5 0,-2 6 0,0 3 32,-2 4 0,-4 1 0,5 1 0,0 2 0,1 0 0,-1 4 0,-1-2-110,2-3 1,5 2 0,5-8 0,1 1 0,1-5 0,-1-5 0,1-5 0,-1-2-453,1-1 0,-5-5 1,-2-2 478,-6-3 0,-8-5 0,-7-8 0</inkml:trace>
  <inkml:trace contextRef="#ctx0" brushRef="#br0" timeOffset="40">17348 9959 7569,'-6'-34'33,"2"1"1,9 2 0,7 6 0,4 3 0,3 5 0,1 0 0,3 3 140,3 1 1,5 2 0,1 0 0,4-1 0,3 2 0,2 2 0,2 5 0,0 1-210,-1 2 0,-3 0 0,-6 0 1,-2 2-1,-5 1 0,-3 5 0,-4 3 1,-4 3-39,-2 2 0,-7 0 1,-2-2-1,-4 1 0,-5-1 1,-6 0-1,-8 0 25,-7 1 1,1 1 0,-6-5-1,1 0 1,0 0 0,0-2-1,4-3 1,3-1 189,3-3 1,9 0-1,0-2-79,1 0 0,6 1 1,4 2-1,8 2 1,4 1-1,5 3 1,1 1-56,2 1 1,1 1 0,2 1 0,1 0 0,3 4 0,2-1 0,2 2-34,-1 0 0,-4 0 1,0 2-1,-3-1 0,-3 1 1,-2 2-1,-3 1 1,-5 0-24,-4 0 1,-5 3-1,-4 1 1,-4-1-1,-10 1 1,-7 0-1,-6-2 1,-5-2-79,-3-4 1,3 1-1,-3-6 1,3-2-1,5-5 1,3-2-1,4-2-775,4-2 901,3-1 0,-1-5 0,0-1 0</inkml:trace>
  <inkml:trace contextRef="#ctx0" brushRef="#br0" timeOffset="41">17874 9502 7569,'-7'-40'5,"2"7"1,7 11 0,1 9 0,5 8 0,3 4 0,5 2 184,3 3 0,3 4 0,5 7 0,5 5 1,3 7-1,5 6 0,-1 6 0,2 6-134,-21-20 1,0 0-1,17 27 1,-18-23 0,0-1-1,-1 3 1,0-1 0,-1 1-1,-1 1 1,-1-1 0,-1 0-1,-2 0 1,-1 0 0,-2 1-1,-2-1-192,6 33 0,-7-1 0,-2-3 0,-4 1 0,-4-3 0,-5-2 0,-5-4-562,-5-1 0,-7 2 698,-5-3 0,11-25 0,-3-1 0,0-1 0,-1 0 0</inkml:trace>
  <inkml:trace contextRef="#ctx0" brushRef="#br0" timeOffset="42">18456 9822 7569,'0'-18'22,"0"2"1,0 4 0,0 1 0,0-1 0,0 4 0,0 4 0,1 9 0,2 7 0,2 9 0,0 3 0,1 4 153,1 1 1,-1 1 0,3 5 0,-1-1 0,-1 0 0,1-1 0,-1-1 0,1-3-184,-2-1 1,3 3-1,-4-5 1,0 0 0,2-2-1,-2-1 1,0-1 0,-3 1-225,0 0 1,-2-4-1,0-1 1,0 0 0,0-2-1,0 1-1292,0-3 1523,0-2 0,-5 0 0,-2-1 0</inkml:trace>
  <inkml:trace contextRef="#ctx0" brushRef="#br0" timeOffset="43">18388 9788 7569,'0'-41'-19,"1"12"0,3 10 1,3 5-1,3 2 1,2 2-1,-1 1 1,1 2-1,0-1 186,4 2 1,1 0 0,6 3 0,0-1 0,0 3 0,0 2 0,0 4 0,-1 2-193,1 1 1,-5 6 0,-1 3 0,-4-1 0,0 2 0,-4-1 0,-3 0 0,-3 1-53,-2 3 1,-7-4-1,-4 2 1,-6 0 0,-3 0-1,-3 0 1,-4 2-76,1 0 0,1-2 0,2 0 0,2 0 0,2-1 0,2-3 152,2-2 0,1-1 0,2-1 0</inkml:trace>
  <inkml:trace contextRef="#ctx0" brushRef="#br0" timeOffset="44">19301 9434 7569,'0'-22'-38,"0"8"0,-1-4 0,-2 7 0,-2 5 0,-1 0 0,-3 4 0,-1 1 0,-3 2 0,-2 4 260,-4 6 0,-3 7 0,0 9 0,-1 5 0,0 4 0,0 6 0,0 3 1,0 2-196,1 2 1,0 4 0,3 7 0,4 2 0,3 0 0,5 1 0,3-4 0,3 0-45,1-2 0,5-3 0,2-3 0,5-5 0,3-3 1,4-3-1,3-1-96,0-4 1,1-4-1,0-4 1,-1-1-1,-2-5 1,-2 0-1,-2-4 1,-2-3 112,-1-5 0,-2 1 0,1-3 0</inkml:trace>
  <inkml:trace contextRef="#ctx0" brushRef="#br0" timeOffset="45">19290 9822 7569,'-5'-23'-38,"3"5"0,-3 6 0,2 7 0,-1 10 0,1 7 202,2 7 0,-3 8 1,0 5-1,2 3 0,1 5 1,1 0-1,1 3 0,3 1-101,3-3 0,2-1 0,1-6 0,0 0 0,3-1 0,0-2 0,0-5-225,-2-2 1,0-6 0,0-3 0,-4-2 0,-3-1-1,-4-2-1392,-4-3 1554,-2-2 0,-11-5 0,0 0 0</inkml:trace>
  <inkml:trace contextRef="#ctx0" brushRef="#br0" timeOffset="46">19107 9879 7569,'0'-34'41,"5"6"0,3 5 0,3 7 0,4 3 0,3 1 0,1 2 0,2 1 72,3 2 0,-1 4 0,6-1 0,1 4 0,4 6 0,2 4 0,-1 5 0,0 4 0,-2 4-68,-3 2 1,-2 6 0,-6-3 0,-2 2 0,-2 4 0,-3 3 0,-4 0-70,-2-2 0,-6 3 0,1 2 0,-3-1 0,-2 2 0,-3-2 1,-4 2-1,-3-2-121,-4 0 0,-6 1 0,-8-5 1,-5-1-1,0-4 0,1-5 0,3-3-372,2-3 1,7-7 0,6-5 516,2-2 0,7-1 0,1-4 0</inkml:trace>
  <inkml:trace contextRef="#ctx0" brushRef="#br0" timeOffset="47">19884 9616 7569,'0'-34'62,"1"11"0,3 8 0,2 10 95,0 7 0,3 6 0,-5 9 0,-1 5 0,-2 8 0,-1 4 0,-1 5 0,-2 6-23,-1 3 1,1 6 0,3 0-1,-2 0 1,0 1 0,-2-3-1,1 0-369,2 0 1,1 0 0,0 1 0,0-3 0,0-5 234,0-3 0,0 3 0,0-5 0</inkml:trace>
  <inkml:trace contextRef="#ctx0" brushRef="#br0" timeOffset="48">20055 10427 6398,'8'-5'124,"-2"-2"1,-1-4 0,-1 0 0,0-2 0,-1-2-1,0-4 1,-2-3 0,-1 0 0,0-2 0,0-3 0,0-2-1,0-2 1,0 1 0,0-2 0,0-1 114,0-1 0,0 0 0,0-1 0,0 1 0,2 0 0,0-1 0,2 2 0,0 2-286,1 0 0,-4 10 0,3-1 1,-3 4-1,-1 4 28,0 2 1,5 5-1,3 5 1,2 6 0,1 6 59,1 4 0,-1 7 0,2 2 1,1 5-1,2 3 0,1 0 1,1 4-1,-1 1-13,4 1 1,0 2-1,2 0 1,0-3-1,0 1 1,0 0-1,0 0 1,-1-3-129,1-2 0,-4-7 0,-1 2 1,-2-4-1,-3-4 0,-4-4 0,-4-2-250,0-2 1,-4 0 0,3 1-1,-4-2 1,-4-1 349,-3-2 0,-8 1 0,-3 4 0</inkml:trace>
  <inkml:trace contextRef="#ctx0" brushRef="#br0" timeOffset="49">20089 10267 7569,'-12'-22'-28,"-2"0"1,10 3 0,3 5 0,3 4 0,6 3 0,2 1 111,1 0 1,6 3-1,2-1 1,4 3 0,2 1-1,3 1 1,1 2 0,2 2-404,-2 1 0,3 2 0,-6 2 319,0-2 0,3 2 0,0-4 0</inkml:trace>
  <inkml:trace contextRef="#ctx0" brushRef="#br0" timeOffset="50">20615 10450 7569,'-5'-11'19,"3"-1"1,-3 1 0,1-1 0,-1 0 0,0-4 0,-1-1-1,1-2 268,0 0 1,-4 0 0,3-4 0,-2-1 0,0-2-1,1-2 1,-1 0-265,0 1 1,2-4-1,-3 3 1,3 0 0,0-1-1,0 1 1,1 0 0,3 3-165,1 1 0,1 1 0,1 1 0,3 3 0,3 4 0,5 4 0,2 2 0,2 2 23,2 2 1,-2 2 0,5 3 0,0 0 0,0 0 0,0 1 0,-1 1 138,0 2 1,1 1 0,-2-1-1,3 4 1,-1 3 0,0 3 0,-2 3-1,0 0 73,-2 4 0,5 0 1,-4 2-1,0 0 1,-2 1-1,-2 1 1,-1 2-1,-4-2-133,-3-1 0,-2-1 0,-4 0 0,0 0 1,-2-1-1,-1-3 0,-5-4-272,-2-2 0,2-2 0,1 0 0,-2 0 0,0-3 311,1 0 0,3 0 0,5 3 0</inkml:trace>
  <inkml:trace contextRef="#ctx0" brushRef="#br0" timeOffset="51">21151 9719 7569,'0'-23'35,"-1"6"0,-1 1 0,-3 5 104,-2 3 0,5 10 0,-2 9 0,3 7 0,1 5 0,0 3 0,0 6 0,0 3-62,0 4 1,0 4 0,0-1 0,1 2 0,1 0 0,3-2 0,2-4 0,2-2-177,1-2 1,1-5 0,1-2 0,-2-4 0,-1-4 0,-3-4 0,-1-2-419,-2-2 0,-2-3 0,-2-2 517,-3-1 0,-13-1 0,-7-4 0</inkml:trace>
  <inkml:trace contextRef="#ctx0" brushRef="#br0" timeOffset="52">20900 9776 7569,'-5'-39'-12,"9"5"1,0 1-1,6 9 1,5 7 0,3 4-1,1 2 1,0 0 0,1 0 62,2 4 1,1 2-1,-1 5 1,3 0-1,0 0 1,3 2 0,2 5-1,5 4 17,1 2 1,1 3-1,-5 1 1,-3-1 0,-1 2-1,-4-2 1,-4 2-99,-4 0 1,-5-4-1,-3 1 1,-4-2-1,-3-2 1,-2 1-1,-3-2 28,-4-3 0,-3-1 0,-5-5 1,-3 1-1,-2 2 0,-3-1 1,-2-2-1,0-1 48,0 0 1,2-1-1,3-2 1,2-1 0,3 2-1,4 1-9,0 1 1,6 5 0,3 2-1,6 3 1,6 2 0,5-1-38,5 1 1,6-1 0,3 0 0,1 1 0,2-1 0,-1 2-1,-1 1 1,-1 1-8,-2-1 0,-2 3 0,-3-1 0,-2 2 0,-5 2 0,-3 2 0,-5 1 1,-1-1 0,-1 1 0,-7 0 0,-3 0 1,-7 1-1,-5 1 0,-6 1 0,-4-3-61,-1-3 0,-4-6 0,3 1 1,-2-3-1,0-4 0,3-1 1,1-2-1,4-3-392,4 0 0,1-1 0,6 2 459,3 0 0,1 6 0,-2-2 0</inkml:trace>
  <inkml:trace contextRef="#ctx0" brushRef="#br0" timeOffset="53">21677 10267 7569,'0'-17'25,"-4"0"0,0 6 0,0-1 0,1 1 0,-3-2 0,1-1 0,0-2 0,2-2 0,-1-4 259,0-3 1,-5 0 0,3-6 0,-2-1 0,2-1 0,1-1 0,2 1 0,2 1-229,1 2 0,1 5 1,2-2-1,2 4 1,1 4-1,2 4 0,-1 3-187,1 5 0,-4 2 0,3 5 0,2 0 0,1 0 0,3 1 0,1 2 53,1 0 1,6 6 0,-2-1 0,2 2 0,1 1 0,-2 2-1,-1 2 1,0 4 137,-1 3 1,-2 1 0,-4 0 0,-1-1 0,1 1 0,-2 0 0,-1 0-42,-2 0 0,-4 0 1,1 0-1,-3-1 1,-1 1-1,0 0 1,0 0-1,0-2-186,0-2 0,0 3 1,-1-4-1,-3 1 1,-3-1-1,0-2 0,-1-2-520,-1-1 1,3 2 0,0 0 686,1-1 0,6-1 0,5-2 0</inkml:trace>
  <inkml:trace contextRef="#ctx0" brushRef="#br0" timeOffset="54">22556 9822 7569,'18'-23'29,"-5"2"1,-7 0 0,-1 3 0,-2 2 0,-2 2-1,-2 1 119,-3 2 1,-8 5 0,-7 0 0,-3 3-1,-5-1 1,-5 1 0,-3 3 0,-3 5 0,1 6-57,1 3 0,2 6 1,0-1-1,1 2 0,1 4 1,3 1-1,2 5-94,6 2 0,3-3 0,8-1 0,2 0 0,5-1 0,6 0 0,5-2 0,4-2 47,7-1 1,2-6 0,9-1 0,2-4 0,1 0 0,1-2 0,0-1 0,1-3-260,-1-1 0,-4 0 0,1-2 0,-1 1 0,-1-2 0,-2-1 0,-4-1-1796,-4 0 2010,3 0 0,-5 0 0,6 0 0</inkml:trace>
  <inkml:trace contextRef="#ctx0" brushRef="#br0" timeOffset="55">22602 9342 7569,'-12'-23'138,"1"3"1,1 4-1,4 5 1,7 6-1,8 7 16,5 4 1,10 9-1,0 4 1,3 3-1,2 2 1,0 3-1,3 3 1,-1 3 0,0 3-67,-5 2 0,1-3 1,-3 5-1,-3-2 1,-4 1-1,-3 2 1,-2 2-199,-5 1 0,-2 3 1,-5 1-1,-1 3 0,-3 0 1,-5 1-1,-6 0 1,-9 2-287,9-26 0,-3 0 0,-4 3 1,-3 0 395,-4 2 0,-3-1 0,-3 2 0,-3-1 0,-6 2 0,1-1 0</inkml:trace>
  <inkml:trace contextRef="#ctx0" brushRef="#br0" timeOffset="56">3712 12666 7569,'-4'-12'19,"0"1"0,2-1 0,-1 1 0,1 0 0,-4-1 1,0 2-1,-1 4 63,0 6 0,-2 9 1,5 7-1,2 3 1,-1 5-1,1 7 0,-2 5 1,2 6-1,0 4-32,2 4 0,4 2 0,1 7 0,0 5 1,-2-30-1,1 0 0,-1 2 0,0 1 1,1 0-1,1 2 0,0 0 0,0 2-26,1-1 0,-1 1 1,1 1-1,0 1 1,-1-2-1,0 0 1,0 0-1,-1 0 1,0-2-1,-1 0 1,2 1-1,-1-1 0,1 0 1,-1-1-1,1 1 1,-1 0 1,0-2 1,0 1-1,-2-3 1,-1 1-1,3-3 1,-1 1 0,0 0-1,-1 0 1,-1 0-1,0 0 1,0-1 0,0 0-1,-1 31 1,0 1 8,0 0 0,-4-2 0,2-30 1,-1 0-1,-4 31 0,-1-3 1,-3-4-1,0-4 128,0-2-152,-1-2 0,2-9 0,1-6 0,3-7 1,-1-7-1,2-5 101,0-2 1,2-6 0,4-2-1,4-3-788,6-7 676,6-4 0,11-8 0,1-1 0</inkml:trace>
  <inkml:trace contextRef="#ctx0" brushRef="#br0" timeOffset="57">3666 12609 7569,'-18'-35'16,"7"1"1,8 1 0,5 1 0,3 3 0,0 1 0,0 3 0,-3 1 0,0 2 0,-2 3 0,0 4 0,-2 2 0,-1 3 156,-5 3 0,7 5 0,8 7 1,16 2-1,14 0 0,14 0 1,12-4-1,-25-2 0,0 0-221,5-1 1,1 0 0,3-2-1,2-1 1,4-1 0,1 0-1,-3 0 1,0-1 0,0 1 0,-1 1-1,-3 0 1,1 2 0,0 0-1,-1 0 1,-1 2 0,-1 1-14,1 1 1,0 2 0,-3-2-1,0 2 1,0 5 0,0 1-1,0 0 1,-1 1 0,0 1-1,-1 0 1,0 2 0,-1-1-1,0 2 1,0 0-7,0 1 0,0-1 1,-2-1-1,0-1 1,0 0-1,0-1 0,1-1 1,0-1-1,0-1 1,2-1-1,0-1 0,0-2 1,1-1-1,0-1 1,-1-2-1,0 0 40,0-2 1,0 1-1,-4-1 1,0 0 0,0-1-1,-1 1 1,-2-2 0,0 0-1,30-6 1,-7-1 0,-8 0-1,-6 3 77,-4 1 0,-9 0 1,-5 2-1,-4-1 1,-6 2-1,-2 1 0,-2-1 86,0-1 0,-3 1 0,0-1 0,1 1 0,-1 1 0,1-2 0,-1 0-3,1 0 0,1-2 1,0 0-1,-1 0 0,-1-1 375,0-1 1,-2 3-375,-3-3 1,-1 9 0,-2 3 0,0 8 0,0 6 0,0 4 0,0 2-118,0 2 1,0 3 0,0-2 0,1 2 0,1 1 0,2 4 0,0 1 0,0 4 39,0 0 1,3 3 0,-3 7 0,0 3-1,0 6 1,0 4 0,-3-29 0,0 1-1,-1 0 1,0 2-51,-2 1 0,0 1 0,1-1 0,0 0 0,-2 4 1,-1-1-1,1-1 0,0-1 0,0-2 0,0 0 1,-1 1-1,0-1 0,0 0 0,0-1-6,1-1 0,-1-1 0,1 2 0,-1-2 1,-4 27-1,1-2 0,1-4 0,1-3 1,-2-1-1,2-3 9,0-1 0,-4-2 1,3-2-1,-2-2 1,1-1-1,-1-1 0,1 1-64,-1-3 1,4-2-1,-2-1 1,1 1-1,2-1 1,2-1 0,1-3-1,0-3-36,0-3 0,0-1 0,0-1 0,0-2 0,0-2 0,0-1 0,0 0 24,0-1 1,0 0-1,0-5 1,0 0 0,0 1-1,1-2-46,3-2 1,1-2-1,4-3 155,-1 0 0,-6 0 0,1-6 1,-6 0-1,-4 0 0,-5 2 0,-2-1 229,-1-1 0,-5 1 0,1-1 0,-2 1 0,0 2 0,-1 0 0,-3 0-63,-3 0 0,-3 0 0,-4 0 0,-4 2 0,-7 0 0,-6 2 0,-5 0 1,-5 0-198,28-3 0,-1 1 0,0 0 1,-1 0-1,-4-2 0,-1 0 0,-3 0 1,-1-1-1,-3-1 0,-1 0 1,-2-1-1,0-2 0,-3 1 0,0-2 1,-3 1-1,0-1-35,-3 0 0,-1 0 1,-2 1-1,-1 0 1,20 2-1,0 0 0,0 0 1,-1 1-1,0 0 1,1 0-1,0 0 0,-1 0 1,2 1-1,-21-1 1,1 1-1,1 1 1,1-1 9,0 1 0,1 0 0,4 0 0,2 0 0,5 0 0,3 0 0,5 0 0,3 0 0,-27 0 0,14 0 0,11 0-384,9 0 1,17 0 0,13-1 0,14-2 0,12 0 0,7-1 396,2-1 0,6-2 0,0-4 0</inkml:trace>
  <inkml:trace contextRef="#ctx0" brushRef="#br0" timeOffset="58">4032 13203 7569,'-7'-17'33,"2"3"1,5-4 0,0 1 0,1 0 0,2 1 0,2 0 0,0 0 0,1-3 0,0-3 0,0-2 0,0-3 0,3-2 0,1-2 0,3-2 0,1-2 0,1 1 0,-2 0 98,-4-2 0,0 1 0,-6 3 0,0 3 0,-2 0 0,-1 1 0,0-2 0,0 3 0,1-1-58,3 2 0,-2 2 0,1 1 1,0 2-1,-1 0 0,3 4 1,2 0-14,2 3 0,1 7 0,0 4 0,-1 6 1,-1 5-1,-1 8-8,-1 7 1,3 4 0,-4 9-1,1 2 1,0 5 0,0 4 0,3 4-1,1 0-26,2-1 0,-1-4 0,2-5 0,1-2 1,2-2-1,2-4 0,1-5-45,-1-5 1,2-3 0,-5 2 0,-1-2 0,-1-2 0,-2-2 0,0-2-192,-4-1 0,-2-6 0,-5 1 0,-1 0 0,-3-1 1,-3 1-565,-4 1 0,-5 1 0,-3 1 773,-3 1 0,-6-1 0,-1 1 0</inkml:trace>
  <inkml:trace contextRef="#ctx0" brushRef="#br0" timeOffset="59">3997 13100 7569,'-5'-23'76,"4"-4"1,-2 2 0,7 2 0,6 4 0,7 2-1,3 4 1,6 0 45,1 1 0,5 5 1,6 0-1,4 2 1,3 3-1,0 1 0,1 2 1,-2 4-403,-2 6 1,-8 10 279,-7 5 0,-13 6 0,-4-3 0</inkml:trace>
  <inkml:trace contextRef="#ctx0" brushRef="#br0" timeOffset="60">5573 12791 7569,'-11'-3'56,"1"-3"1,1 1 0,1 0 0,1 2 0,0-3 0,2 0 0,1-2 0,1 1 163,0-2 0,2 5 1,1 4-1,0 8 1,-1 6-1,-2 5 1,-2 4-1,0 2-220,0 2 0,-3 1 0,4-3 1,2 2-1,1-2 0,1-1 1,0-2-1,0-2 0,0-2-30,0-2 0,1-1 0,1-3 0,3-1 0,1 1 0,-1-1 0,-3 1 1,1-2-104,1-3 1,-3 3-1,3-2 1,-3 2 0,-1 2-1,1-1 1,2 1-362,0-1 0,5-3 0,-3-1 494,2 2 0,5 1 0,6 2 0</inkml:trace>
  <inkml:trace contextRef="#ctx0" brushRef="#br0" timeOffset="61">5927 12780 7569,'-17'-11'119,"0"0"0,7 2 0,1 3 0,2 1 0,-2 4 0,0 3-12,1 6 1,3 3-1,5 5 1,0 3 0,0 2-1,1 2 1,3 0 0,2 0-91,1 0 0,3-4 0,-2-2 0,2 0 0,0-3 0,-1-1 0,-2-1 13,2 3 0,-2-3 0,0 1 0,1-5 0,-2 3 0,-2 1 1,-3 4-1,-1-3-254,0 0 1,0-1 0,0-1 0,0 0 0,-1 1 0,-3-1 0,-3-1 0,-4-1-616,0-1 1,0-6 838,-1 2 0,-4 3 0,-2-1 0</inkml:trace>
  <inkml:trace contextRef="#ctx0" brushRef="#br0" timeOffset="62">5505 13111 7277,'-6'-1'85,"3"-3"1,6-2 0,5-1-1,6 2 1,7 0 44,4-2 0,8 0 0,8 1 1,3 1-1,7 1 0,3 0 1,5-1-1,0 0-381,2 0 1,-28 3 0,0 0 250,32 2 0,-3-5 0,0-1 0</inkml:trace>
  <inkml:trace contextRef="#ctx0" brushRef="#br0" timeOffset="63">7047 12026 7569,'0'-11'-28,"0"3"0,0 1 1,0-2-1,0-2 0,0 0 1,0 0-1,0-1 0,0 1 1,0-1-1,1 2 1047,3 3-1015,-3 2 1,4 10-1,-5 2 1,0 5 0,0 3-1,0 3 1,0 1 0,0 0-1,0 1-20,0 2 0,1 0 0,2 1 0,2 0 1,1 0-1,2-1 0,0-2 0,-1-2-53,2-2 1,-3 1-1,1-3 1,-1 1 0,-1 0-1,0 0 1,-2 0-1,-2-1-1255,-1-1 1324,0-1 0,-5 4 0,-1 2 0</inkml:trace>
  <inkml:trace contextRef="#ctx0" brushRef="#br0" timeOffset="64">7149 12095 7569,'0'-12'-26,"0"1"0,0-1 1,0 1-1,2 1 1,2 1-1,3 1 1,3 1-1,2-1 1,-1 1-1,1-2 1,0-2-1,2 1 1,3 1-1,0 3 1,3 0 813,-3-1-743,5 5 0,-9-7 0,2 5 0,-1 2 0,0 0 0,1 2-16,-1 0 1,-3 2 0,-2 0 0,-2 3 0,-2 3 0,-3 5 0,-1 4 0,-2 5-38,-3 1 1,-3 3-1,-9 2 1,-3 2 0,-2 0-1,-1 2 1,2-1 0,2 1-15,2-4 0,1-3 0,4-3 0,2-3 0,3-4 0,1-2 70,3-2 0,7-4 1,6-3-1,7-3 0,5-2 1,3-2-1,3-2-41,1-1 0,6-1 0,-1-2 0,-1 3 0,-1 0 0,-4 1 0,-2-1 0,-4 4-313,-3 1 1,-6 1-1,1 1 1,-3 3 305,-5 3 0,3 9 0,-3 1 0</inkml:trace>
  <inkml:trace contextRef="#ctx0" brushRef="#br0" timeOffset="65">7001 12620 7569,'1'-10'-367,"3"2"0,4 3 0,2 1 530,1 1 1,2-1 0,2 4 0,4 0-1,4 0 1,4-1 0,4-2 0,5-1-88,2 2 0,4-3 0,-3 1 0,1 0 0,0 0 0,0 0 0,-1 1 0,-4-1-259,-3 0 0,-4 0 0,-5 4 1,-2 0-1,-2 0 183,-3 0 0,-4 0 0,0 0 0</inkml:trace>
  <inkml:trace contextRef="#ctx0" brushRef="#br0" timeOffset="66">7184 12689 7569,'-7'1'-8,"5"3"0,3 3 0,4 3 1,0 2-1,0 1 0,-1 2 0,0 4 1,0 2-1,-2 3 0,0 2 1,-2 2 174,0 1 0,0-2 0,-2 2 0,0-3 0,-2-3 0,1-4 0,2-2 1,1-3-99,0-2 0,1 0 0,2-1 1,2-1-1207,1-2 1137,-3-3 0,7-5 0,-4 0 0</inkml:trace>
  <inkml:trace contextRef="#ctx0" brushRef="#br0" timeOffset="67">7412 12746 7569,'0'-23'51,"0"1"23,0 3 0,-5 18 0,-3 12 0,0 8 1,-1 4-1,2 1 0,2 2 0,1 0-28,-1 0 1,4-2 0,-3-1 0,3-2 0,2 0-1,2-4 1,2 0 164,1-3-200,-3-7 0,2-3 0,-4-8 0,3-3 0,4-3-82,2-2 1,2 5 0,2 0 0,3 2-1,-1 3 1,2 0 0,-1 2 62,-1 0 0,3 0 0,-2 0 0,-1 2 0,2 0 0,0 3 0,1 0 0,0 2 19,0-1 1,-4-2 0,3 3 0,-2 2-1,-2 0 1,-1 0 0,-2-1-52,1 1 1,-6 1 0,-2 1-1,-4 2 1,-4 1 0,-5 1 0,-5-1-1,-7-1 7,-8-2 1,2 1-1,-7-1 1,1 0-1,-2 0 1,-1-3 0,-3-1-56,3-2 0,1-1 1,4-4-1,1 0 1,4 0-1,3-2 0,4 0 88,2-2 0,2-5 0,4 3 0</inkml:trace>
  <inkml:trace contextRef="#ctx0" brushRef="#br0" timeOffset="68">7412 12814 7569,'-5'-18'-19,"4"-2"0,-3 5 1,4 1-1,3 1 0,2 3 1,0 1-1,1 2 1,0-1 190,3 2 1,3 1-1,2 5 1,3 0-1,5 0 1,6 0-1,2 0 1,3 0-103,2 0 1,-4 5-1,7 2 1,-2 3-71,-2 2 0,-5 4 0,-1 2 0</inkml:trace>
  <inkml:trace contextRef="#ctx0" brushRef="#br0" timeOffset="69">5413 14150 7569,'-5'0'9,"5"0"1,7 2 0,2 2 0,0 3 0,-3 5 0,0 3 0,-1 5 0,0 4 0,-1 3 0,0 0 522,0 0-532,0-2 1,-4 2 0,0-4-1,-2 0 1,0 0 0,-2-1 0,0-2-1,0-2 1,1-2-492,0-2 0,2-1 491,1-2 0,5 1 0,1-1 0</inkml:trace>
  <inkml:trace contextRef="#ctx0" brushRef="#br0" timeOffset="70">5756 14059 7569,'-18'-29'48,"7"2"111,7 8 1,3 14-1,1 13 1,0 8 0,0 8-1,0 6 1,0 4-1,0 3-95,0 2 1,4-4-1,1 5 1,1-2-1,3 0 1,0-1 0,0-3-1,-2-4-210,2-3 1,1-4 0,1-3 0,-3-2 0,0-1 0,0-4-990,-2 0 1135,-1-1 0,-5-1 0,0 0 0</inkml:trace>
  <inkml:trace contextRef="#ctx0" brushRef="#br0" timeOffset="71">5436 14413 7569,'-11'-10'108,"1"-1"1,3-8-1,7 3 1,8 5 0,5 2-1,3 1 1,1 1-52,-1 0 0,10-1 0,0 2 0,7 1 1,5 0-1,5 3 0,4 1 0,4 1-1219,1 0 1162,-9 5 0,12-4 0,-8 4 0</inkml:trace>
  <inkml:trace contextRef="#ctx0" brushRef="#br0" timeOffset="72">7070 13808 7569,'-6'-12'-18,"5"1"1,-3 2 0,3 5 0,1 8 0,0 6 0,0 4 0,0 3 0,0-1 150,0 1 0,0 3 0,0-1 1,1 1-1,2 1 0,2-4 0,0 1 1,1-1-360,1-1 0,-1-1 0,3-3 0,-1-2 0,-1-1 0,1-2 226,-1 2 0,1 2 0,3 0 0</inkml:trace>
  <inkml:trace contextRef="#ctx0" brushRef="#br0" timeOffset="73">7298 13751 7569,'-6'-23'173,"1"1"1,6 5-95,3 5 0,-3 12 1,3 12-1,-3 5 0,0 6 1,2 4-1,1 2 1,-2 1-1,1 0-120,0-2 0,3-2 1,2-2-1,0 0 0,0 1 1,-1-4-1,0-1 0,-1-2 41,0-3 0,-3 3 0,2 0 0</inkml:trace>
  <inkml:trace contextRef="#ctx0" brushRef="#br0" timeOffset="74">6875 14356 7569,'-29'-16'-39,"11"-1"0,11-2 1,6 5-1,4 4 1,6 4-1,5 0 161,5 4 1,4 1-1,5 1 1,6 0 0,7 0-1,5 0 1,3 0 0,4 0-144,3 0 1,5 0 0,0 0-1,0 0 1,0-2 0,0 0-1,-2-3-164,0-2 1,-2 5 0,-1-2 184,-3 3 0,-7 1 0,-7 0 0</inkml:trace>
  <inkml:trace contextRef="#ctx0" brushRef="#br0" timeOffset="75">7264 14504 7569,'-12'-11'-1,"2"2"0,2 5 0,5 8 0,1 5 0,2 4 0,2 2 1,1 4-1,4 4 0,0 4 0,0 2 0,-1 1 76,0 1 0,-2-2 0,3 3 0,-2-3 0,-1 0 0,-1-1 1,1 0-1,-1-3 0,-2-2-217,-1-4 0,4 1 1,1-4-1,0-3 0,1 0 142,1-1 0,-5-1 0,3 0 0</inkml:trace>
  <inkml:trace contextRef="#ctx0" brushRef="#br0" timeOffset="76">7504 14539 7569,'0'-28'29,"0"9"0,0 2 1,0 11-1,0 10 22,0 5 1,0 3 0,-2 2 0,0 3 0,-3 1 0,0 3-1,-2 3 1,2 3 7,0-2 1,-3-1 0,3-1 0,0-1-1,0-3 1,3-3 0,0 0-55,2-1 1,5-4-1,4-4 1,4-2-1,4-3 1,0-1 0,5-1-158,3 0 1,-1-1 0,3-1-1,-3-3 1,-1-1 0,-1 1-1,-2 3 1,-2 1 151,-2 1 0,-1 0 0,-3 0 0</inkml:trace>
  <inkml:trace contextRef="#ctx0" brushRef="#br0" timeOffset="77">7721 14676 7569,'-12'-12'102,"6"4"1,2 4-1,3 9 20,1 7 1,1 2 0,1 5 0,2 3 0,-1 2 0,-2 3 0,0-1 0,2 1-125,1 0 0,3 1 1,-3-3-1,0 2 2,1-2 0,1 4 0,6 0 0</inkml:trace>
  <inkml:trace contextRef="#ctx0" brushRef="#br0" timeOffset="78">4306 14105 7569,'-5'-7'-100,"2"-1"1,-5 4 0,0 0 0,-1-1 0,1-3 0,4-2-1,3-1 708,1-1 1,0 1-1,0 2-549,0 5 0,4 13 1,0 11-1,-1 1 1,2 0-1,2 2 1,0 2-131,1 2 1,-4 4 0,3-4-1,1 1 1,0 2 0,-1-3-1,2 1-55,1-2 1,-2 2 0,-2-2-1,-1 0 1,-2-2 0,-2-1-1,-1-2 1,0 0-1054,0-2 1179,0-5 0,0 7 0,0-3 0</inkml:trace>
  <inkml:trace contextRef="#ctx0" brushRef="#br0" timeOffset="79">4603 14082 7569,'-5'-23'14,"3"2"0,-2 1 0,2 7 0,-1 5 0,0 8 126,0 6 1,2 9 0,1 6 0,0 4 0,1 6 0,2 2 0,2 2 0,1 3-95,3 4 1,0-3-1,0-1 1,-2-3 0,2-4-1,1-1 1,2-2 0,-1-4-176,1-4 1,-2 2 0,-1-5 0,-3 1-1,-1-1 129,-2-1 0,3-3 0,0 3 0</inkml:trace>
  <inkml:trace contextRef="#ctx0" brushRef="#br0" timeOffset="80">4363 14550 7569,'-7'-28'85,"5"4"1,10-2 0,8 3 0,8 2 0,7 4 0,2-1 0,2 1 0,4 1-5,7 2 0,12 2 0,-25 8 1,0 1-82,1 0 0,-2 2 0,24 5 0,0 2 0</inkml:trace>
  <inkml:trace contextRef="#ctx0" brushRef="#br0" timeOffset="81">3974 15304 7569,'0'-9'8,"0"5"1,0 8-1,0 6 1,2 5-1,0 4 1,2 3 77,-1 1 0,-2 0 1,-1 0-1,1-1 1,2 1-1,0 0 1,0 0-1,0 0 0,-1 0-110,2-1 0,4-2 0,-5-3 0,1 0 0,0-2 0,0 0 0,-2 0-523,0-1 0,1-1 547,1-1 0,0-1 0,-4 0 0</inkml:trace>
  <inkml:trace contextRef="#ctx0" brushRef="#br0" timeOffset="82">4260 15384 7569,'-18'-12'28,"6"2"0,4 3 0,0 5 0,1 8 66,-1 5 1,6 8 0,-4 0-1,3 4 1,-2 2 0,-1 3-1,1 1 1,3 2-99,1-2 0,1 3 0,1-6 0,3-2 1,5-2-1,3-4 0,5-3 0,1-4 26,2-2 0,3-6 1,2 1-1,3-4 0,1-4 1,3-5-1,0-5 16,-2-5 0,1-1 1,-7-2-1,-4 1 0,-2-4 1,-4 1-1,-3 0 1,-3 1-5,-5 1 1,-6-1 0,-6 1 0,-5 2 0,-6 1 0,-5 0 0,-2 2 0,-3 5-207,-1 3 1,-1 6 0,0-1 0,2 4 0,-1 5 0,2 6 0,2 4-1259,3 3 1430,1-4 0,1 7 0,-1-3 0</inkml:trace>
  <inkml:trace contextRef="#ctx0" brushRef="#br0" timeOffset="83">3849 15989 7569,'-12'-5'67,"7"4"1,5-3 0,7 3 0,3 2 0,3 2 0,2 2 79,4 1 1,7-3 0,5 0-1,2 0 1,2-1 0,3 2-1,6-1 1,3-3-107,2-4 0,3 1 1,-1-4-1,3-2 1,0 0-1,-1 0 1,-3 3-1,-2-1-61,-4 1 0,-6 4 1,-1-2-1,-5 3 0,-6 1 1,-3 0-1,-4 1-312,-4 3 1,-6-2-1,-2 6 332,-2 1 0,-1 6 0,-4 3 0</inkml:trace>
  <inkml:trace contextRef="#ctx0" brushRef="#br0" timeOffset="84">4203 16195 7569,'-10'5'20,"2"2"0,4 4 1,2 0-1,-1 2 0,-1 1 1,2 2-1,1 3 0,1 4 1,0 4-1,0 1 0,0 0 1,0-2-1,0 2 0,1 1 1,1 2-1,2-2 20,-1-1 0,-2-1 1,0-6-1,2-2 0,1-4 1,-2-2-1,-1-2-377,-1 1 1,0-1 336,0 1 0,6-1 0,0 1 0</inkml:trace>
  <inkml:trace contextRef="#ctx0" brushRef="#br0" timeOffset="85">4329 16400 7569,'-7'-22'4,"-2"0"0,7 3 1,3 4-1,5 2 0,6 0 1,2-1-1,2-1 165,2 1 1,2 1 0,7 3 0,3 1 0,3 2 0,2-1 0,-1 2 0,0 2-162,0 3 0,-4 1 0,-4 1 0,-3 3 0,-4 3 0,-5 4 0,-5 1 1,-5 2-30,-3 2 1,-1 0 0,-1-1 0,-4 3 0,-7 1 0,-4 0 0,-3 0 8,0-1 1,0 0 0,-3-4-1,2 0 1,2-3 0,2-2-1,2-2 1,1 0 87,2-3 0,3-3 0,2 0-25,0 3 0,4-4 0,7 1 0,5-3 0,5-1 0,3 2 0,2 1-51,2 0 1,1 0 0,1 0 0,3 0-1,2 0 1,1 0 0,1 0-17,0 0 0,1 1 0,-1 2 0,-5 2 1,-2 0-1,-2 1 0,-4 1 0,-6 1-14,-3 3 0,-6 1 0,-2 3 0,-7 5 1,-11 1-1,-7 3 0,-8 2 0,-4 2-24,-6 1 1,-4-4-1,-1 0 1,0-4 0,3-7-1,1-4 1,2-4-10,3-1 1,7-2 0,5-7 62,2-4 0,6-7 0,1-3 0</inkml:trace>
  <inkml:trace contextRef="#ctx0" brushRef="#br0" timeOffset="86">10210 11512 7569,'-6'-11'-9,"2"-1"0,3 1 0,2 1 1,3 2-1,4 6 0,2 5 0,1 8 1,-1 4-1,-1 3 0,-3 3 94,0 5 0,-3 7 0,-3 7 1,0 5-1,0 5 0,0 4 1,0 0-1,0-2-4,0-1 1,2 4-1,1-5 1,5 0 0,2-5-1,0-3 1,-1-2 0,-1-5-31,1-2 1,5 1 0,1-7 0,-1-1 0,-1-4 0,-2-1 0,-1-4-152,-2 0 0,1-2 0,-6-3 0,0-1 0,-4-1 0,-7-1-704,-7-1 1,-5-5 803,-3 5 0,-5-5 0,-1 2 0</inkml:trace>
  <inkml:trace contextRef="#ctx0" brushRef="#br0" timeOffset="87">10222 11581 7569,'-7'-23'-37,"2"5"1,5 2-1,0 0 1,0 1 0,0 1-1,0 2 1,-1 1 0,-3 4-1,-3 4 564,-4 6-476,-5 3 0,3 11 0,-2 2 0,2 2 1,1 2-1,-2 1 0,-2 2 0,4 0-4,3 0 1,-1 2-1,3-3 1,1-4-1,2-3 1,3-3-1,1 1-86,0-2 1,1-7 0,3-4 0,4-6-17,2-4 1,-3-5 0,1-3 0,1-4-1,1-3 1,1 0 0,1-1 0,-1-1-5,1-3 1,-1 2 0,1-5 0,-1 2 0,0 2-1,1-1 1,-1 2 58,1 3 0,-2-1 0,-1 6 0,-2-1 0,1 3 0,0 2 0,-1 1 118,2 1 0,-3 5 1,2 2-1,1 3 1,1 2-1,1 3-1,1 3 0,-1 5 0,2 3 1,3 4-1,6 1 0,5 1 1,2-2-1,1 0-54,0-2 0,5 4 0,-4-6 0,-4-1 0,-1-1 0,-5-1 0,-2 2-374,-3 2 1,-5 0-1,-5-1 311,-6 4 0,-10 3 0,-7 1 0</inkml:trace>
  <inkml:trace contextRef="#ctx0" brushRef="#br0" timeOffset="88">9342 13134 7569,'-6'-8'-13,"2"1"0,2-1 0,-1 3 0,-1 5 0,2 6 0,0 6 0,2 3 0,0 3 0,0 1 86,0 0 1,2 0-1,0 4 1,2 0 0,-1-1-1,-1 1 1,1 0 0,0 0-20,0 0 0,2-4 0,0 0 0,0 0 1,0 0-1,-1-1 0,0-2 0,1-2-137,1-1 1,-3-2 0,2 1-1,-1-1 1,0 1 0,-2-1 0,-1 0 82,-1 1 0,-5-1 0,-1 1 0</inkml:trace>
  <inkml:trace contextRef="#ctx0" brushRef="#br0" timeOffset="89">9594 13225 7569,'-12'-22'89,"6"8"1,3 3-1,4 6-5,3 7 1,0 3-1,-4 7 1,0 4-1,0 3 1,0 3-1,0 5 1,0 2-90,0 0 1,0 4 0,0-3 0,0-1-1,0-2 1,0-3 0,0-3-3,0-2 1,5-2 0,3-7 0,2-3 0,3-3 0,1-2 0,2-2 0,3 0-24,5 0 0,-1-6 0,5-1 0,-1-5 0,-1-3 0,0-4 0,-3-4 10,-4-3 0,-3 0 0,-6-4 0,-2-2 0,-4 0 0,-4-1 0,-5 2-14,-7-1 1,-9-1 0,-11 9 0,-5 5-1,-5 5 1,-1 8 0,1 3 0,4 3-64,3 0 1,10 5 0,6 3 0,5 2 0,4 3 0,3 2 0,3 4 96,3 2 0,6 2 0,1 0 0</inkml:trace>
  <inkml:trace contextRef="#ctx0" brushRef="#br0" timeOffset="90">9959 13385 7569,'1'-6'-2,"2"1"0,2 1 1,1 0-1,3 2-96,1 0 0,-2 2 1,-2 2 97,-1 1 0,-11 4 0,-7 4 0</inkml:trace>
  <inkml:trace contextRef="#ctx0" brushRef="#br0" timeOffset="91">10165 13134 7569,'-7'-18'-110,"-2"-2"1,6 5 0,1 1 0,5 2 0,3 6 293,0 6 0,0 9 0,-5 7 1,1 2-1,2 4 0,0 2 1,0 4-1,1 0-115,1 0 1,-3 2 0,2-2-1,-1 0 1,1 1 0,0-2 0,0-2-251,-3-3 0,3-3 1,-1 0-1,0-4 1,0-2-1,0-2 181,-2 0 0,5 1 0,-1-1 0</inkml:trace>
  <inkml:trace contextRef="#ctx0" brushRef="#br0" timeOffset="92">10347 13214 7569,'-5'-34'-153,"4"6"0,-2 5 0,5 6 1,3 5-1,1 2 288,3 2 0,0 4 0,-2 9 0,-3 7 0,-1 7 0,-1 6-17,2 6 1,0-1 0,-4 3 0,0 1 0,0-2-1,0-3 1,0-3 0,0-2-154,0-3 0,0-2 1,1 2-1,2-4 0,1 0 1,-1-3-1,1-2-602,0 0 0,4-1 637,-5 1 0,1-1 0,-4 1 0</inkml:trace>
  <inkml:trace contextRef="#ctx0" brushRef="#br0" timeOffset="93">10599 13442 7569,'-7'-17'-128,"2"4"1,6 5 0,3 1 5,4 0 1,2 2-1,0 7 122,-2 1 0,2-1 0,-4 3 0</inkml:trace>
  <inkml:trace contextRef="#ctx0" brushRef="#br0" timeOffset="94">10781 13111 7569,'-5'-11'-247,"4"-4"0,-2 1 1,6 3 351,5 6 1,-3 9 0,-2 5 0,-1 5 0,-2 5 0,0 3 0,1 0 0,2 1-6,0 0 0,1 4 0,-4-1 0,1 1 0,2-2 0,1 1 0,-2-3-292,0-2 1,-2 2-1,0-6 1,0-1-1,1 1 192,3-3 0,-3 3 0,4 1 0</inkml:trace>
  <inkml:trace contextRef="#ctx0" brushRef="#br0" timeOffset="95">10987 13248 7569,'-12'-34'41,"6"5"0,4 2 0,4 4 0,6 3 0,2 2 0,1 2 1,1 2 52,-1 1 1,2 2-1,2 0 1,4 3 0,4 0-1,2 0 1,3 2 0,0 2-72,0 3 0,1 1 1,-5 0-1,-3 1 0,-4 3 1,-4 4-1,-3 2 1,-3 1-37,-2 1 0,-2 4 0,-3 2 0,0 1 0,-1 0 0,-4 3 0,-6 3-3,-7 5 1,-5 0 0,-2 0 0,-3 2 0,-1-1 0,-2 0 0,2-4 0,4-5-36,4-3 0,5 2 1,6-6-1,2-1 1,7-3 146,7-3 1,7-3-1,11-5 1,3 0 0,4 0-1,6 0 1,5-1-1,2-2-153,2-1 1,-3 1 0,-3 3 0,-7 0 0,-4 0 0,-5 1 0,-4 3 56,-5 3 0,-2 3 0,-2 2 0</inkml:trace>
  <inkml:trace contextRef="#ctx0" brushRef="#br0" timeOffset="96">9205 14093 7569,'1'-11'24,"3"0"1,5 0 0,4 2 0,3 3 0,1 1-1,1 3 1,1 0 0,5 2 0,5 0 0,5-1-1,4-2 1,7 0 0,8 0 0,10 1 54,-28 0 1,0 0 0,5 1-1,1-1 1,0-1 0,1 0-1,2 0 1,2 0 0,4-1-1,0 1 1,4-1 0,0 1-1,3-1 1,0 0 0,2 1 0,0 0-1,2-1 1,0 1-142,1 0 0,1 0 1,-3 0-1,0 0 1,-1-2-1,-1 1 1,-2 0-1,0 1 1,-4 0-1,0 0 1,-4 0-1,-1 1 0,-4-1 1,-1 0-1,-4 0 1,0-1-39,-3 0 0,0-1 0,-2 2 0,-2 0 0,21-5 0,-6 1 0,-8-1 1,-7 2-1,-8-1 190,-7 1 0,-5 2 0,-4-2 0,-8 1 0,-11 2 0,-9 3-90,-9 4 0,-13 3 0,-4 4 0</inkml:trace>
  <inkml:trace contextRef="#ctx0" brushRef="#br0" timeOffset="97">9160 14482 7569,'-7'-5'0,"-2"-2"0,4-3 0,0 4 0,0 6 0,3 7 0,0 6 0,1 4 0,-2 0 0,0 4 84,0 0 0,3 6 0,3-1 0,2 1 0,1 0 1,3-2-1,0-1 0,0-2-157,-2-2 0,0 3 1,2-8-1,-2-1 1,1 0-1,-1 0 1,1 1 72,1-1 0,1-1 0,1-2 0</inkml:trace>
  <inkml:trace contextRef="#ctx0" brushRef="#br0" timeOffset="98">9377 14596 7569,'-7'-34'38,"2"4"1,6 5-1,3 3 1,4 5-1,2 0 1,1 3-1,1 2 74,-1 0 1,1 5 0,0 0 0,2 1 0,3 1 0,1 0 0,2 2 0,0 2-118,-1 1 1,1 0 0,-3 1 0,-1 3 0,2 2 0,-3 2 0,-1 0 0,-5 0-136,-2 3 1,-4 0-1,-4 0 1,-3 1 0,-4-1-1,-5 1 109,-2-1 0,-6-3 0,4-1 0,-3 1 0,3 0 1,0-2-1,3 0 170,2 1 0,4-5 1,3 2-1,4-3-47,6-1 0,4 0 0,3 0 0,2 0 0,3 0 1,0 0-1,4 0-86,0 0 0,1 4 0,-3 1 0,-3 1 0,0 2 0,-1 1 0,-1 1 0,-1 3-76,-2-1 0,-1 5 1,-1-1-1,-3 1 1,-1 1-1,-2-1 0,-3 2 53,-4-1 0,-2 3 0,-7-6 1,-1-1-1,-2-3 0,-1-2 0,-1-1 1,2-1 31,-1 0 0,-2-2 0,4-5 0,1 1 1,2 2-1553,0 0 1537,6 1 0,6-4 0,6 0 0</inkml:trace>
  <inkml:trace contextRef="#ctx0" brushRef="#br0" timeOffset="99">9879 14721 7569,'-13'-17'-37,"3"0"0,11 7 0,2 4 37,1 6 0,0 5 0,-4 6 0</inkml:trace>
  <inkml:trace contextRef="#ctx0" brushRef="#br0" timeOffset="100">10142 14310 7569,'-18'-29'33,"3"6"1,8 8-1,7 4 1,5 4 0,2 7-1,-2 7 32,0 3 1,0 3-1,4 2 1,-1 4-1,0 2 1,3 3-1,0 3 1,-1 2-1,-1 2 10,-1-1 1,-2-3 0,2 2 0,-3-1 0,-2-3 0,1 1-1,0-2-187,1-1 0,-4 2 0,3-7 0,-1 0 0,-1-2 0,2-1 1,-1 1 111,-2-3 0,4 0 0,1-1 0</inkml:trace>
  <inkml:trace contextRef="#ctx0" brushRef="#br0" timeOffset="101">10439 14379 7569,'0'-34'-94,"0"8"1,1 6 0,1 5 0,2 5 210,-1-1 0,-2 11 0,-1 4 0,0 6 0,0 4 0,0 3 0,0 1 0,0 2-13,0 1 0,-4 2 0,-1 0 0,0 0 0,0 0 0,3-2 1,-1 0-133,-1-2 1,3-5 0,-2 1 0,7-4 0,6-2 0,4-2 0,2-2-143,0-3 1,1-1 0,3-1 0,-1 0 0,0 0 0,-1 0-1,-3 0-1138,-2 0 1308,-2 0 0,0-5 0,1-1 0</inkml:trace>
  <inkml:trace contextRef="#ctx0" brushRef="#br0" timeOffset="102">10610 14504 7569,'-6'-5'277,"-3"-1"-173,5-5 0,1 6 0,6 5 0,1 6 0,-2 5 0,0 5 0,-2 3-85,0 2 1,0 2 0,0 0 0,0-2 0,0 1 0,1-2 0,1 2 0,3-3-634,2-1 1,-3-3 613,3-4 0,1 6 0,3 1 0</inkml:trace>
  <inkml:trace contextRef="#ctx0" brushRef="#br0" timeOffset="103">10816 14562 7569,'-7'-18'-132,"3"3"0,8 7 0,4 4 1,2 2-1,1-1 0,1-1-385,-1 2 517,1 6 0,-1 2 0,1 5 0</inkml:trace>
  <inkml:trace contextRef="#ctx0" brushRef="#br0" timeOffset="104">11113 14162 7569,'-7'-18'81,"-2"2"1,5 7 0,2 5 0,1 9 40,1 8 0,0 4 0,1 6 0,1 3 0,2 2 1,-1 3-1,-1 1 0,1 1-193,1 0 1,1-3-1,-3 0 1,2-1-1,0-1 1,0-2-1,0-3 1,-1-4-284,2-2 0,-2-2 0,3-4 0,1 0 354,-1-4 0,7 3 0,4-3 0</inkml:trace>
  <inkml:trace contextRef="#ctx0" brushRef="#br0" timeOffset="105">11352 14276 7569,'-5'-34'-108,"4"10"1,-2 5 0,5 5 0,3 4 226,1 2 1,-3 4 0,0 8 0,-1 4 0,-2 3 0,0 4 0,0 4 0,0 3-61,0 1 0,0 1 1,0 0-1,0 0 1,0-2-1,0-1 1,0-1-1,0-1-177,0-3 1,0-4 152,0 0 1,0-11 0,1-3-1,3-5 1,2 0 0,2-2-1,-1-1 1,2-2-45,1 1 0,2 1 1,-1 2-1,1 3 1,-1 1-1,1 0 1,-1 2-32,0 0 1,1 2 0,-1 2 0,1 0 0,-1 3 0,0 0-1,1 2 1,1-1 7,2 3 1,-2-3 0,2 2 0,-3 0 0,1-1 0,1 1-27,1 1 0,-1 1 0,-6 1 0,-4 1 0,-4-1 0,-5 0 121,-7 1 0,0-4 0,-8-2 1,0-1-1,-3-1 0,-2 0 0,-2-1-11,2 0 0,-3-2 0,-1 0 0,-2 2-52,0 1 0,-10 5 0,5-3 0</inkml:trace>
  <inkml:trace contextRef="#ctx0" brushRef="#br0" timeOffset="106">11284 14288 7569,'10'-30'41,"5"4"1,16 7 0,7 3 0,4 5 0,1 2 0,-3 3 0,0 1 0,-2 2 76,1 2 1,-2 1-1,2 0-118,-3 0 0,1 5 0,-8 1 0</inkml:trace>
  <inkml:trace contextRef="#ctx0" brushRef="#br0" timeOffset="107">13408 13157 7569,'-11'0'-10,"1"-5"0,1-3 0,2-2 0,2-1 0,3-1 0,0 1 0,2-1 1,2 2-1,1 3 0,5 3 0,2 2 0,2 4 0,-2 3 0,-1 6 0,-2 7 185,2 4 0,0 7 0,-1 5 1,-3 8-1,-1 6 0,-1 5 1,0 5-1,-3 4 0,-1-29 1,-1 1-143,1 1 0,-1 1 1,-1 1-1,1 1 1,0-1-1,1-1 1,-1 3-1,0 0 1,1-1-1,0 0 1,0 0-1,0-1 1,1-1-1,0-1 0,0 1 1,0-1-1,1 0 1,0 0-30,0-1 0,1 0 1,0 1-1,-1 0 1,5 27-1,1 1 1,-2 0-1,1-1 1,-1 0 20,0-2 1,3-2-1,-4-2 1,-1-1-1,1-3 1,0-3-1,-1-3 1,-2-4-15,-1-3 0,0-1 1,0-5-1,-1-2 1,-2-5-1,-1-3 1,0-3-1,1-2-125,-1-1 0,0-6 0,3-5 74,-3 0 1,3-4 0,-2-6 134,6-3 1,-1-3 0,6-1-1,2 4-82,4 3 1,0 3 0,4 1 0,1-2 0,1 0-1,5-2 1,5 2 0,4 0-41,3 2 0,11 0 0,1 0 1,6 0-1,3 0 0,4 0 1,-28 0-1,0 0 4,1 0 0,1 0 0,1 0 1,-1 0-1,-1 0 0,0 0 1,1 0-1,1 0 0,-1 1 0,1 0 1,2 0-1,1 0 0,0 1 1,0 0 20,0-1 0,1 0 1,0 0-1,-1 0 1,1-1-1,1 0 1,0 0-1,1 0 1,-1 0-1,1 0 1,-1 0-1,1 0 1,-2-1-1,0 0 1,-1 0-1,0 0 10,-2-1 0,0 0 1,1-1-1,0 1 0,-2 1 1,-1-1-1,1 1 0,-1-1 1,-1 0-1,1 0 0,-3 0 1,1 0-1,-1 0 0,0-1 1,-1 0-1,1 1 15,-1 0 0,0-1 0,29-5 1,3 3-1,-3-1 0,-6-2 1,-5 1-1,-7-1-4,-5-1 0,-7 3 0,-6-1 0,-5 1-286,-4 0 0,-10-1 1,-7 0-1,-8 3 267,-5 3 0,-7 6 0,4 1 0</inkml:trace>
  <inkml:trace contextRef="#ctx0" brushRef="#br0" timeOffset="108">16526 13008 7569,'-36'-21'-114,"5"3"1,14-4 0,10 10 0,8 8 0,5 5 0,2 3 0,1 0 0,1 0 0,1 1 286,1 1 0,-1 2 0,1 4 0,-2 4 0,-1 4 0,-3 5 0,-1 6 1,-2 4-112,-2 7 0,-1 5 0,-1 11 0,-3 3 0,0-29 0,0 1 0,-1 2 1,0 0-1,0 3 0,0 0 0,0 3 0,1 2-45,0 1 1,0 1-1,2 0 1,1 1-1,-3-1 1,1 0-1,0 0 1,1-1 0,1-1-1,1 0 1,0 0-1,1-1 1,1-1-1,1-1 5,0-1 1,1 0-1,-3-3 1,1 0-1,1-3 1,1 0 0,1 31-1,-1-2 1,-1-4-1,1-3 1,-1-6 3,-2-2 1,-1-5 0,0-1-1,0-2 1,0-2 0,0-3-1,0-2-150,0-2 0,0-4 0,0-1 1,0-3-1,0-5 0,0 0 1,0-3-1,-1-3-381,-3-3 0,1 2 0,-6-4 505,-3 1 0,-5-2 0,-6-5 0</inkml:trace>
  <inkml:trace contextRef="#ctx0" brushRef="#br0" timeOffset="109">13282 13340 7569,'-11'-22'1,"5"3"1,3-5-1,6 6 1,6 7 0,5 1-1,5-1 1,3 0 0,5 0-1,4-1 1,4 1-1,6-1 1,6 2 0,3 1-1,7 3 1,7 0 0,-28 3-1,0 0 1,4 1-1,0-1 73,3 2 1,2 0 0,5 0 0,1 1 0,8-1 0,0 0 0,4 0-1,0 0 1,-18 0 0,0-1 0,1 1 0,0 0 0,0 0 0,1 0-1,2 1 1,-1-1 0,1 1 0,1 0 0,-1 0 0,1 0 0,1 0-1,1 0 1,0 0-60,0 0 1,0 0 0,0 0 0,0 0 0,0 0 0,0 0 0,-1 0 0,1-1 0,0 1 0,-2-1 0,0 0 0,1 0 0,-3 0 0,0-1 0,0 0 0,-1 1 0,0-1 0,-1 0 0,-3 0 0,0 1 0,0-1-64,20 1 1,-3 0-1,-7-1 1,-3 1-1,-4 0 1,-2 0-1,-3-1 1,-2 0-1,-3 0 1,-2 1-1,27 0 1,-12 1-1,-9-1 34,-9-3 0,-8 3 0,-8-3 1,-4 2-1,-9 4-430,-9 2 1,-15 2 0,-14 7 443,-8 2 0,-7 3 0,-6 4 0</inkml:trace>
  <inkml:trace contextRef="#ctx0" brushRef="#br0" timeOffset="110">13968 13408 7569,'1'-5'-21,"2"6"0,2 8 0,1 6 0,2 3 1,-1 4-1,1 2 0,-1 5 0,1 3 1,-2 3 224,-1 1 1,3-1-1,-4-2 1,0-1-1,-1-3 1,1-1-1,-1-4 1,-2-2 0,-1-4-240,0-2 0,0-1 1,-1-3-1,-2-1 1,-1 1-1,1-1 0,-1 0-980,0 1 0,-1-6 1015,1-2 0,-2-3 0,-6-1 0</inkml:trace>
  <inkml:trace contextRef="#ctx0" brushRef="#br0" timeOffset="111">13854 13614 7569,'-18'-17'-27,"3"-4"0,7-6 1,4 3-1,3 2 1,1 5-1,0-1 1,1 1 81,3 1 0,6 1 0,7 3 0,2 1 0,5-2 0,5-1 0,5-1 0,4 2 76,4 4 1,3-1-1,-1 4 1,-2-1-1,-4 4 1,-4 1 0,-2 2-118,-2 0 0,-4 2 0,0 1 0,-2 5 0,-2 2 0,-3 2 0,-5-1 0,-4 0-122,-2 1 1,-7 3 0,-1 2 0,-9-1 0,-9 2 0,-7-2 0,-5 2 57,-5 0 0,4-4 0,-6 1 0,4-2 0,4-2 0,1 1 0,2-2 0,2-3 84,1-3 0,6 1 0,1-1 75,4-1 0,7-2 0,6-1 1,9 0-1,8 0 0,3 0 0,2 0-29,0 0 0,1 0 0,2 0 0,1 0 0,3 1 0,1 3 0,2 4-51,2 2 0,-2 1 0,-2 1 0,-1 0 0,-4 2 0,-4 3 0,-6-1 1,-4 2-54,-5 0 1,-3-3-1,-8 3 1,-6-1-1,-8 0 1,-8-1-1,-9 0-1,-6 0 1,0-3 0,-6 2 0,4-2 0,1-3-1,1-1 1,6-3 0,7-1-691,9-2 715,5-2 0,13-1 0,2 0 0</inkml:trace>
  <inkml:trace contextRef="#ctx0" brushRef="#br0" timeOffset="112">15407 13328 7569,'-7'-7'270,"4"-1"1,0 0-108,-1 2 1,3 2 0,-3 9 0,3 7 0,1 4 0,0 3 0,0 0 0,0 3 0,0 2-201,0 3 0,1 0 0,2 0 1,1 2-1,-1 2 0,1-2 1,1-1-1,0-3-62,0-1 0,4-1 0,-2-1 0,0-2 0,0-2 0,-1-2 1,-1-2-169,0-1 0,-1-2 0,-4 1 0,0-1 267,0 1 0,-5 4 0,-2 2 0</inkml:trace>
  <inkml:trace contextRef="#ctx0" brushRef="#br0" timeOffset="113">15681 13442 7569,'0'-28'53,"0"-1"0,0-2 1,0 3-1,0 6 166,0 4 0,0 9 1,0 9-1,0 8 0,0 7 1,0 7-1,0 4-241,0 4 1,0 0 0,0 4 0,0 1 0,0-1 0,1-1 0,2-1-1,2-3 27,1-1 1,2-2-1,3-4 1,-1-2-1,-1-2 1,-1-2-1,1-2-156,1-1 0,0-1 1,-2-1-1,-5 0 1,-1 1-1,-2-1 151,0 1 0,-11-1 0,-1 1 0</inkml:trace>
  <inkml:trace contextRef="#ctx0" brushRef="#br0" timeOffset="114">15395 13762 7569,'-5'-16'57,"7"-2"0,1-4 0,13 2 0,8 2 0,7 2 0,6 2 0,5 1 214,2 2 1,7-1-1,1 2 1,3 2-1,-1 5 1,1 1-272,-4 2 0,-13 11 0,-5 1 0</inkml:trace>
  <inkml:trace contextRef="#ctx0" brushRef="#br0" timeOffset="115">16971 12243 7569,'-5'-11'53,"4"-1"0,-3 1 0,2-1 0,-1 1 0,-1 0 0,1 0 0,-1 3 0,-1 1 0,-2 2 0,-2 3 36,-1 0 0,-1 2 0,-2 0 0,-2 2 0,-4 1 0,-3 5 0,1 1 0,0 1 0,4 0-145,0 3 1,6 1 0,4-3 0,4 1 0,4-2 0,7-1 0,5-3-19,7-1 1,2-1 0,4-4 0,2 0 0,0-1 0,-1-3 0,-1-2 0,-2-2 52,-1 0 1,-4 1 0,-1-5 0,-2 2-1,-3 1 1,-3 2 236,-2-2 1,-7 4-1,0 3 1,-5 8-148,-2 5 0,3 8 1,-2 0-1,2 4 0,-1 2 1,1 3-1,2 0 1,2 0-46,3-3 0,1-1 0,4-2 0,-1-2 0,0-2 0,3-1 0,0-3-35,0-2 1,1-4-1,-1-2 1,1-1-853,-1-2 863,-5-2 0,-6-1 0,-6 0 0</inkml:trace>
  <inkml:trace contextRef="#ctx0" brushRef="#br0" timeOffset="116">16686 12746 7569,'-5'-12'44,"4"1"0,-2 1 0,6 2 0,4 4 0,5 3 134,3 1 1,-1 0 0,6 0-1,4 0 1,5 0 0,6 0 0,1 0-1,4 0-173,0 0 1,1 0-1,2 0 1,-1 0 0,1 0-1,0-1 1,0-2 0,-2-1-311,-2 2 0,-6 1 0,-6 1 1,-4 0 304,-4 0 0,2 0 0,-3 0 0</inkml:trace>
  <inkml:trace contextRef="#ctx0" brushRef="#br0" timeOffset="117">16869 12963 7401,'7'-7'-50,"1"4"1,-1 3-1,0 3 1,-3 5-1,-2 2 1,1 3 214,0 2 1,1 2 0,-4 3 0,0-1-1,0 2 1,0 4 0,2 1 0,0 0-150,2-2 1,4-3 0,-3 0 0,0-4 0,1 0 0,0-3 0,3-2-215,1 0 0,-2-4 1,-2-1-1,-1 2 198,-2 1 0,-7-4 0,-2 0 0</inkml:trace>
  <inkml:trace contextRef="#ctx0" brushRef="#br0" timeOffset="118">17143 13043 7569,'11'-17'45,"-3"1"0,-1-3 1,1 3-1,0 4 253,-1 0 0,-4 7 1,1 5-1,-3 8 1,-1 6-1,0 4 1,1 1-190,3 0 1,-3 1-1,3 5 1,-1 2-1,-1-2 1,3-1 0,0-2-255,0-3 1,4 1 0,-1-3-1,1-1 1,0 1 0,-3-2-1,-1 0 145,-3 1 0,0 4 0,-2-2 0</inkml:trace>
  <inkml:trace contextRef="#ctx0" brushRef="#br0" timeOffset="119">15601 14322 7569,'0'-12'-31,"1"2"0,2 1 0,2 3 0,1 1 0,2 4 0,-2 3 0,-2 7 234,-3 5 1,-1 0-1,0 5 1,0 1-1,0 2 1,0 1-1,0 0 1,0-1-174,0 1 0,4 0 0,1 0 0,0 0 0,1 0 0,0-1 0,0 1 0,0 0-103,3 0 0,-3-1 0,2-2 0,0-2 0,-1-2 0,0-2 0,-2 0-179,-3 1 1,0-2-1,-2 2 1,0-2-1,0-2 252,0 1 0,0-1 0,0 1 0</inkml:trace>
  <inkml:trace contextRef="#ctx0" brushRef="#br0" timeOffset="120">15932 14425 7569,'-5'-28'76,"4"4"0,-3-2 0,3 6 1,1 5-1,1 2 0,1 2 0,2-1 279,-1 1 0,2 7 0,0 6 1,0 10-329,0 4 1,-1 8 0,-4 7 0,0 1-1,0 1 1,0 0 0,0 2 0,-1 1-114,-3-1 0,3-1 1,-3-1-1,3-2 1,2-6-1,1-3 1,3-4-41,2-2 0,-5-1 0,3-3 0,-1-1 0,1 1 0,0-1-414,0 0 1,-2-4 539,-7-3 0,-2 2 0,-6 0 0</inkml:trace>
  <inkml:trace contextRef="#ctx0" brushRef="#br0" timeOffset="121">15612 14676 7569,'-6'-18'87,"3"2"0,11 5 0,7 4 1,7 2-1,5 1 0,5 0 183,9 2 1,6 0-1,10 2 1,2 0-631,1 0 0,-4 5 360,-2 3 0,-9 7 0,-10 3 0</inkml:trace>
  <inkml:trace contextRef="#ctx0" brushRef="#br0" timeOffset="122">16435 15144 7569,'-12'-11'64,"-3"-1"0,0 1 1,1-1-1,2 1 0,6 1 1,6 2-1,8 6 0,7 4 1,6 7-1,6 4 0,2 3 1,4 2 32,4 2 0,-1 2 0,3 2 0,-1 1 0,1 2 0,1-3 0,0-2 0,0-3-107,-1 1 1,3-2 0,-4 0 0,-1-1 0,-3 0 0,-2-1 0,-3-2 0,-2-1-173,-6-2 1,-3 1 0,-7-1-1,-1 1 1,-2-1 0,-4 1-462,-3-1 1,-5-3 642,1-1 0,-11 1 0,1 3 0</inkml:trace>
  <inkml:trace contextRef="#ctx0" brushRef="#br0" timeOffset="123">16480 15155 7569,'0'-11'14,"0"0"0,2-1 1,1 1-1,5-1 1,2 2-1,0 1 1,-1 3-1,-1 0 1,1 1-1,0-2 1,-3 2 147,-6 0 1,-10 3 0,-9 5 0,-4 4 0,-2 0 0,-3 1 0,-2 1 0,-1 1 0,-2 1-151,-2 1 0,2-5 1,3 0-1,3-1 0,4-1 1,3 0-1,2-1-15,2 1 1,4-2-1,6 4 1,2 1 0,7 0-1,7-1 1,9 2-89,6 1 1,6 2 0,7-1 0,4 0 0,1 2-1,-1 2 91,-4 4 0,-8-2 0,-2-1 0</inkml:trace>
  <inkml:trace contextRef="#ctx0" brushRef="#br0" timeOffset="124">17497 14996 7569,'0'-12'5,"0"1"1,0-1 0,0 1 0,0-1-1,-2 2 1,-1 3 0,-5 3 0,-2 3-1,-1 1 1,-1 0 98,1 0 0,-1 5 1,1 2-1,-1 3 0,1 2 1,1-1-1,2 1 0,4 0-136,3 4 0,1-4 1,0 4-1,1-4 1,3 0-1,5-1 1,5 1-1,5-2 0,3-3 21,1-3 1,1-3 0,1-1 0,2-1 0,-2-3 0,0-3 0,0-3 18,-3-2 1,2-1 0,-8-1-1,-4-1 1,-1 0 0,-5-1-1,-1-2 1,-4-1-131,-3 0 1,-6 1 0,-6-1 0,-2 4 0,-3 2 0,-4 3 0,-3 2-523,1 4 0,2 3 644,4 1 0,-2 5 0,3 2 0</inkml:trace>
  <inkml:trace contextRef="#ctx0" brushRef="#br0" timeOffset="125">17451 15144 8333,'-4'11'-6,"0"1"0,2 1 0,-1 1 0,1 2 0,-2 1 1,2-1-1,0-1-67,2 2 0,4-5 1,1 2-1,3-3 1,3-5-1,4 0 0,3-1 1,2 0 105,2-2 1,1-3-1,0-3 1,0-2-1,-2-1 1,-1-4-1,-2-3 1,-1-2 51,-3 1 1,-3-3-1,-3 1 1,-5-2-1,-1-1 1,-5 0-1,-3 3-336,-6 3 1,-10 0-1,-2 9 1,-4 2 250,-4 1 0,-1 11 0,-1 2 0</inkml:trace>
  <inkml:trace contextRef="#ctx0" brushRef="#br0" timeOffset="126">17337 15658 7569,'-5'-1'80,"5"-2"1,6-1 0,6 2 0,3 1 0,5-1 0,4 0 0,4-2 0,1 1 0,4 2 0,3 0 0,2-2 36,-1 0 0,0-1 0,-1 2 0,4 0 0,0-3 0,2 0 0,-1 0 0,-3 1-418,-3-1 0,-4 4 0,-3-3 0,-4 2 301,-6 2 0,-4-5 0,-3-1 0</inkml:trace>
  <inkml:trace contextRef="#ctx0" brushRef="#br0" timeOffset="127">17451 15818 7569,'-18'-18'8,"3"2"0,7 7 0,5 5 0,1 8 0,4 5 114,1 2 1,0 2 0,5 2-1,1 5 1,-1 6 0,1 3-1,-1 1 1,1-1-190,1-1 1,-2 4-1,-1-3 1,1 1 0,-1-4-1,0-2 1,-2-1 0,-1-1-419,1-3 1,-4-3 0,3-4 484,-3-1 0,-1 0 0,0 1 0</inkml:trace>
  <inkml:trace contextRef="#ctx0" brushRef="#br0" timeOffset="128">17657 16023 7569,'-12'-16'84,"2"10"0,2 2 1,5 9-1,1 6 48,2 5 0,2-2 0,0 3 0,3 1 0,2 0 0,2 1 0,2-1 0,3-3-129,1-2 1,5-3 0,-1-1-1,3-3 1,1-1 0,1-2-1,3-2-8,3-1 0,2-5 1,0-3-1,-2-3 1,2-5-1,-1-3 0,0-1 1,-4 0 69,-3 1 1,-3-4 0,-3-4 0,-7 1 0,-6-1 0,-5 0 0,-5 2-117,-6 1 1,-12 6-1,-11 4 1,-9 5 0,-9 5-1,-10 4 1,28 2-1,-1 2 1,-1 0 0,0 3 50,0 1 0,1 2 0,0 0 0,0 1 0,1 1 0,-1-1 0</inkml:trace>
  <inkml:trace contextRef="#ctx0" brushRef="#br0" timeOffset="129">14150 14470 7569,'-11'-5'31,"5"3"-1,2-3 1,3 3 0,1 7 0,0 6 0,0 4 0,0 4 0,0 2 0,0 3 0,0 3 276,0 4 0,0-2 1,0 1-1,0 2 0,0 0 1,0-1-1,0-1 0,0-1-453,0 0 1,0-4 0,0 1 0,0-5 0,0-2 0,1 0 0,1-1-1,3-1-661,2-1 0,-5-3 1,3 2 806,1-2 0,-5-2 0,4 1 0</inkml:trace>
  <inkml:trace contextRef="#ctx0" brushRef="#br0" timeOffset="130">14333 14687 7569,'0'-34'-12,"0"5"1,0 2 0,1 3 0,2 2 0,2 3 0,0 4 0,1 4 410,1 3 1,-5 4-1,2 9 1,-3 7 0,-1 7-1,0 6-272,0 6 0,4 3 0,0 3 0,0 1 0,0-3 1,1-2-1,1-2-309,3 1 0,1-5 1,2-1-1,-2-5 1,-1-3-1,-2-1 0,1-3 1,-1-2 181,1 0 0,-5-1 0,2 1 0</inkml:trace>
  <inkml:trace contextRef="#ctx0" brushRef="#br0" timeOffset="131">14105 14916 7569,'-7'-12'102,"7"1"0,11-1 0,6 2 0,10 1 1,5 3-1,2 1 0,2 2-117,2 2 0,2 1 1,6 0-1,-2 1 1,-2 3-1,-4 4 15,-2 2 0,-7 6 0,-1 2 0</inkml:trace>
  <inkml:trace contextRef="#ctx0" brushRef="#br0" timeOffset="132">12860 15578 7569,'0'-18'28,"0"2"0,1 6 1,3 1-1,4 1 1,2 1-1,1 0 1,1 2-1,-1 1 0,2 0 1,1 2-1,2 1 1,3 1-1,4 0 1,4 0-1,2 0 1,3 0-1,-1 0 211,0 0 0,-3 0 0,-5 0 0,-2 0 0,-2 0 0,-4 0 0,-2 0 1,-2 0-143,1 0 1,-6 1 0,-2 3-1,-3 3-90,-1 4 0,-1 0 0,-3 2 0,-3 1 0,-4 2 0,0 2 0,0 3 1,-1 4 13,1 1 1,-4 5 0,-1-3 0,2-1 0,2 1 0,0-1 0,1 0-68,-1-1 0,1-3 0,1-5 1,2-2-1,4-2 0,2-1-501,-2-1 0,3-1 0,-3 0 547,3 1 0,6-6 0,1-1 0</inkml:trace>
  <inkml:trace contextRef="#ctx0" brushRef="#br0" timeOffset="133">12826 16286 7569,'-7'-11'107,"-2"3"1,7 2 0,3 1-1,4 1 1,3 0 0,1 0 0,3 2 107,6 0 0,5 2 1,4 0-1,4 0 0,6 0 1,5 0-1,2-1 1,2-1-258,0-2 0,-4-1 0,-2 2 0,0-1 0,-5 2 1,-3 1-1,-5 1-1036,-3 0 0,-3 0 1078,-2 0 0,-2 5 0,-6 1 0</inkml:trace>
  <inkml:trace contextRef="#ctx0" brushRef="#br0" timeOffset="134">13237 16480 7569,'-5'-16'144,"3"3"0,-3-2 1,2 2-1,-3 2 1,1-1-1,-1 2 8,0 3 0,-2-2 0,-5 4 1,-2 0-1,-4-1 0,-2 4 1,-2 1-1,-1 1-158,-3 0 1,2 3-1,-5 3 1,4 0 0,3 3-1,4 1 1,2 1-32,3 1 1,7-1 0,3 1 0,3-1-1,2 0 1,4 0 0,7-2 0,7-2-107,6 2 1,4-3-1,4 1 1,-1-2-1,-2-3 1,1 0-1,-1-2 40,1 0 0,-10-4 0,1 0 0,-4 1 0,-4 2 0,-2 1 176,0 0 0,-6 1 0,-3 3 0,-6 4 187,-5 2 0,2 6 0,-2 4 0,1 2 1,0 4-1,2 2 0,2 0 0,-1 1-115,1 0 0,-2 1 0,1 5 0,1-2 0,-1-2 0,0-3 0,1-2-320,2-5 0,1-6 0,0 1 0,1-5 1,3-3-1,4-4 175,2-3 0,1-6 0,1-2 0</inkml:trace>
  <inkml:trace contextRef="#ctx0" brushRef="#br0" timeOffset="135">12906 11033 7569,'-7'-6'-21,"2"0"1,5-5 0,1-1 0,2 1 0,2-1-1,1 1 1,3 1 0,1 2 0,2 4 0,-2 6 0,-1 4-1,-3 7 92,-1 3 1,-1 3 0,-4 5-1,0 2 1,0 2 0,0 1-1,0 3 1,0-1-56,0 0 1,4 1-11,0-6 0,1 5 0,-3-5 0,3-2 0,2-3 0,2-6-22,1-2 0,1-2 1,1-1-1,-2-1-498,-3-1 0,-3-5 514,-8 5 0,-2 0 0,-5 3 0</inkml:trace>
  <inkml:trace contextRef="#ctx0" brushRef="#br0" timeOffset="136">12917 11135 7569,'0'-29'-6,"0"1"0,0 5 1,0 1-1,1 0 0,2 3 1,2 4-1,0 2 73,0 2 1,-2 3-1,-7 7-58,-4 8 0,-3 11 0,-3 1 0,-3 3 0,1 1 1,-1-2-1,3-1-55,2-1 0,1-5 0,3 2 1,1-4-1,3-2 0,7-2 6,7-4 0,3-4 0,7-5 0,3-5 0,4-6 1,1 0-1,-1-2 17,-1 0 1,-3-1-1,-3-2 1,-2 1 0,-2 2-1,-2 1 1,-1 3 0,-3 2 158,-2 0 1,-2 6 0,-3 1-1,0 2-95,0 3 1,-2 4 0,0 10 0,2 2 0,1 4-42,-2 4 0,5-2 0,-1 6 0</inkml:trace>
  <inkml:trace contextRef="#ctx0" brushRef="#br0" timeOffset="137">12118 11684 7569,'-7'-12'0,"2"1"1,6-1 0,3 1-1,4 1 1,1 1 0,0 2 0,-2 1-1,2 1 1,1 0 0,2 2-1,-1 2 1,0 1 0,1 0 0,1 0-1,1 0 1,2 0 34,2 0 0,-4 1 0,2 2 1,-1 1-1,1-2 0,-2 0 0,-2-2 1,0 1-14,-1 3 1,1-3-1,-2 4 1,-3 0 0,-3 3-1,-3 2-11,-1 1 0,-1 5 0,-3 0 0,-2 2 0,-2 2 0,1 2 0,-2 2 0,-1 2 17,-2 5 1,2 1 0,3-1 0,2-2 0,1-2 0,0-4-1,1-4 28,2-2 0,2-2 0,2-4 0,1 1 0,0-2 0,-1-1-179,1-2 1,1-3 0,-2 4 0,1 1 0,-3 1 122,-4 1 0,-3 1 0,-5-1 0</inkml:trace>
  <inkml:trace contextRef="#ctx0" brushRef="#br0" timeOffset="138">12620 11946 7569,'1'-24'-357,"2"5"1,2 6 323,1 6 0,-3 7 0,1 7 1,-3 4 32,-1 0 0,-5 5 0,-2 2 0</inkml:trace>
  <inkml:trace contextRef="#ctx0" brushRef="#br0" timeOffset="139">12997 11706 7569,'-6'-16'39,"-1"7"1,3-1-1,-3 4-74,-3 3 1,-2 7 0,1 3 0,1 4 0,1 0 0,2 2 0,2 1-1,3 2 27,1 2 1,1-4 0,0 1 0,1-2 0,3-3 0,3-1 0,3-3 14,2-1 1,4-1 0,2-4 0,1 0 0,0 0 0,1-1 0,2-3 0,0-4-9,-3-2 1,2-5-1,-3-2 1,0 0-1,-4-2 1,-5 0-1,-6 1-26,-1 1 1,-4-2-1,-3 4 1,-6 2-1,-7 5 1,-3 4-1,-2 2 1,1 2-294,3 0 1,1 6 0,4 1 319,-1 3 0,0 2 0,4-1 0</inkml:trace>
  <inkml:trace contextRef="#ctx0" brushRef="#br0" timeOffset="140">12963 11866 7569,'-7'-1'-116,"2"-2"227,0 0 0,4 0 0,-3 7 0,3 4 0,1 3 1,-1 3-1,-2 2-96,-1 2 1,0-4-1,4 3 1,0-2-1,2 0 1,0 0-1,3 1-40,2-1 0,4-4 1,4-3-1,-1-1 1,0 1-1,0-2 1,3-1-1,0-2-11,4-2 0,0-2 1,2-3-1,0-3 1,0-4-1,-2 0 1,-2 0 1,-3-1 0,-5 1 0,-3-1 0,-4 0 0,-4-2 0,-4-2 0,-5 2 0,-5 3-32,-5 3 1,-7 0 0,-1 4 0,0 1 0,2 2 0,4 1 0,2 1-72,1 3 0,6-1 1,-1 4 136,4 2 0,7 6 0,-3 3 0</inkml:trace>
  <inkml:trace contextRef="#ctx0" brushRef="#br0" timeOffset="141">13408 11946 7569,'-1'-28'-706,"-2"5"238,-1 7 468,1 13 0,8 10 0,1 11 0</inkml:trace>
  <inkml:trace contextRef="#ctx0" brushRef="#br0" timeOffset="142">13911 11695 7569,'-5'-28'-3,"3"4"1,-2-3 0,3 4-1,1 4 1,0 4 0,-1 4 110,-3 3 0,-2-1 0,-7 5 1,-1 2-1,-2 1 0,-1 1 0,-1 0 1,2 1-130,-1 3 1,-3 2 0,2 7 0,1 1 0,1 1 0,4 0 0,1 0-7,4 1 1,2-1 0,5-4 0,1 1 0,3-1 0,5 1-1,5-2 1,5-3-63,2-3 0,3-3 0,2-1 0,2-1 0,0-3 0,0-3 0,-3-5 84,-1-3 1,-2 2 0,-2-2 0,-2 2 0,-2 2 0,-3 0 0,-3 0-1,-4 3 179,-1 0 0,-2 5 1,-7 1-1,-3 4 0,-5 6-68,-3 2 1,2 7-1,-2 2 1,2 2-1,2 2 1,1 0-1,1 0 1,2 1-101,2 3 0,2-2 1,3 4-1,0 0 0,0-1 1,1-1-1,3-4-220,3-3 1,0-6 0,0 1 0,2-2 0,1-3 0,0-1 213,-2-1 0,2-1 0,-3 5 0</inkml:trace>
  <inkml:trace contextRef="#ctx0" brushRef="#br0" timeOffset="143">11878 12414 7569,'-12'0'-10,"2"-5"1,3-2 0,3-3 0,5-1-1,7 3 1,8 1 0,9 1 0,10 0-1,7-3 1,8-1 178,11-2 1,3 1 0,-27 5-1,1 0 1,1 1 0,0-1 0,4 0-1,1 0 1,3 1 0,1 0 0,1 1-1,2-1 1,2 2 0,1-1-154,1-1 1,1 1-1,0 1 1,1 0-1,4-1 1,0 0 0,1 0-1,-1-1 1,1 1-1,-1-1 1,0 1-1,-1-1 1,-3 2 0,0-1-95,-3-1 1,0 1 0,-5-1 0,0 0-1,-3-1 1,-1 0 0,-3 1 0,-2 0-1,-2 0 1,-2 1 0,27-2 0,-7-1 0,-9 2-713,-7 0 1,-13 2 789,-11 3 0,-14 5 0,-3 1 0</inkml:trace>
  <inkml:trace contextRef="#ctx0" brushRef="#br0" timeOffset="144">12414 12506 7569,'-11'-12'12,"1"1"1,1 0 0,3-1 0,-1 2 0,2 1 0,-1 3 0,0-1 0,-3 2 0,-1 0 0,-2 3 0,1 0 0,-1 2 0,2 2 0,1 2 40,2 3 1,-1 1 0,-3 2 0,-1 4 0,1 1 0,-1 3 0,1 0 0,-1 2-97,1 2 0,3-3 0,2-2 1,1 0-1,2-3 0,3-2 1,3 0-1,3-2-6,5-2 0,-1-3 0,9-5 0,1 0 0,3 0 0,2-2 1,3-3 24,1-6 1,-3 0 0,0-6-1,-2 2 1,-1 0 0,-1-1-1,-3 2 1,-5 2 113,-5 2 0,-3 2 0,-3-1-31,0 1 1,1 11 0,-4 1 0,0 5 0,2 3 0,0 4 0,2 3 0,-2 2 1,0 2 0,-4 1 0,0 2-1,-2 0 1,0 1 0,0-1 0,1 1 29,0-1 0,-2-4 1,1-1-1,2-4 0,0 0 1,2-3-383,0-1 1,6-3-1017,1-3 1308,-2-2 0,0 0 0,-5 2 0</inkml:trace>
  <inkml:trace contextRef="#ctx0" brushRef="#br0" timeOffset="145">12689 12723 7569,'-7'-18'-232,"2"2"1,6 5-1,3 4 1,4 3-158,2 3 1,-4 2 388,-2 3 0,-8 2 0,-2 6 0</inkml:trace>
  <inkml:trace contextRef="#ctx0" brushRef="#br0" timeOffset="146">12928 12460 7569,'-11'-16'14,"6"4"0,5 2 0,5 9 1,3 7-1,-2 4 0,0 3 1,-1 2 54,0 4 1,4 3-1,-2 1 1,0 0-1,0-1 1,-1 1 0,-1 0-1,0 0-89,-2 0 0,2-2 1,-1 0-1,-2-4 0,1 0 1,-1-2-1,2 0-241,-1 1 0,-2-1 261,-1-4 0,5 1 0,1-1 0</inkml:trace>
  <inkml:trace contextRef="#ctx0" brushRef="#br0" timeOffset="147">13203 12609 7569,'-7'-12'54,"-2"-3"1,7 1 0,2 3 0,4 3 20,2 3 0,-4 2 0,2 7 1,-2 4-1,-2 3 0,0 3 1,0 3 19,0 0 1,0 2 0,0 4-1,0 0 1,0-1 0,1-2-1,3-2-126,3-2 1,3 0-1,2-5 1,0-1 0,4-2-1,3-4 1,2-3 0,2-2-5,0-3 1,1-4 0,1-6 0,2-4 0,-1-2 0,-2-4 0,-2-1 62,1-3 1,-6-2-1,-5-4 1,-4 0-1,-4 1 1,-7 1 0,-7 3-1,-9 1-95,-6 3 0,-8 2 1,-5 5-1,1 7 1,3 6-1,3 3 1,5 2-162,1 0 0,8 5 1,3 4-1,4 5 0,3 5 228,2 3 0,-4 1 0,3 0 0</inkml:trace>
  <inkml:trace contextRef="#ctx0" brushRef="#br0" timeOffset="148">13694 12631 7569,'-7'-11'-164,"2"0"201,5-1 0,1 6 0,2 3 0,1 6 0,0 3-924,1 1 887,-4 3 0,4-4 0,-5 5 0</inkml:trace>
  <inkml:trace contextRef="#ctx0" brushRef="#br0" timeOffset="149">13979 12380 7569,'-6'-18'-44,"1"4"0,5 11 133,0 6 1,0 6 0,0 4-1,0 2 1,0 4 0,0 3-1,0 1 1,0 0-69,0-1 1,0 1 0,1 0 0,2 0 0,0 0 0,0 0 0,-1-2-173,2-2 0,-3 2 0,5-6 0,-3-1 0,1-2 0,0-1 151,1-4 0,-4 3 0,4-3 0</inkml:trace>
  <inkml:trace contextRef="#ctx0" brushRef="#br0" timeOffset="150">14139 12506 7569,'-6'-17'-82,"1"1"1,5-3 0,1 5 0,1 4 0,3 3-1,2 2 279,2 3 0,-3 0 0,2 4 1,-1 2-1,1 3 0,-2 5-42,-1 3 1,3 0-1,-4 7 1,0 2-1,-1 0 1,2 0-1,1-1 1,0 0-143,0-1 0,-2 1 0,2 0 0,1 0 0,-2-1 0,0-2 0,-1-2-389,1-2 1,-4-1 0,3-3 375,-3-1 0,-1 6 0,0 0 0</inkml:trace>
  <inkml:trace contextRef="#ctx0" brushRef="#br0" timeOffset="151">17006 11021 7569,'-7'-5'-33,"-2"-1"0,6-6 0,0 1 1,2-1-1,1 1 0,0 0 0,1 0 1,2 3-1,0 0 0,1 0 0,1 1 1,3 0-1,2 2 116,2 3 0,-5 1 0,1 2 1,-1 3-1,1 2 0,0 2 1,-1-1-84,0 2 0,3 1 0,-3 0 0,5-1 1,2-1-1,2 1 0,2 1 0,2 1-4,2 1 1,1-1 0,0 1 0,-1 0 0,1 3 0,0 3 0,0 1 0,0 0 0,0 2 1,-1 4 0,1 2-1,0-2 1,1 0 0,4 1-1,6 0 0,7 0 0,1-2 0,4-1 0,4-2 0,5 0 0,2-2 0,0 0 0,0 0 14,0 0 1,-5 0 0,-3 2 0,-5 0 0,-3-1-1,-3 3 1,-4 2 11,-2 1 1,-7-2 0,2 0 0,-3 1 0,-1 3-1,-1 0 1,1 0 0,1-3-26,3-1 0,-3-5 0,3-1 0,-3-1 0,-1-5 0,0-1 0,-1-5-10,1-1 0,0 3 1,-1-5-1,-2 0 0,-2-2 1,-2-1-1,-2 0-127,-1 0 0,-4 0-584,-5 0 723,-11 0 0,-11 5 0,-4 2 0</inkml:trace>
  <inkml:trace contextRef="#ctx0" brushRef="#br0" timeOffset="152">17246 10941 7569,'0'-11'-47,"0"-1"1,0 1 0,0 0 0,-2 0 0,-2 4 0,-2 2 0,-2 1 0,1 0 0,-2 2 83,-1 0 1,-3 2-1,-1 0 1,-2 0 0,-2 2-1,-2 0 1,-2 3 0,-1 0-15,0 0 1,1 3 0,0-3 0,2 0 0,1 1-1,-2-1 1,0 1 0,-2-4-17,0-1 1,1 3 0,2 0 0,2-2-1,1 0 1,0-2 0,-1 1 84,1 3 1,6-3 0,0 3-90,1-3 0,6 0 0,4 3 0,6 3 1,5 0-1,0 1 2,0 1 0,1 1 0,-1 1 0,1 1 0,-1 0 0,2 2 0,1 2 0,2-1 55,2 1 1,2-2 0,7 4 0,3-1 0,5-2 0,1 0 0,3 0 1,-3-1 0,0-5 0,-3-1 0,-3 1 0,-4-1 0,-5 0 0,-4-3 0,-3-1-151,-4 0 1,-3 5-1,1-2 1,-5 3-442,-6 2 0,1 1 530,-6 2 0,-5 2 0,-4 6 0</inkml:trace>
  <inkml:trace contextRef="#ctx0" brushRef="#br0" timeOffset="153">18970 12769 7569,'-5'-12'26,"4"1"0,-4-1 0,1 1 0,0-1 0,1 1 0,1 0 0,-1-1 1,1 2-1,3 4 0,5 6 91,5 6 0,4 11 0,1 5 0,2 9 0,1 6 0,-1 6 0,-2 6 0,-2 10-85,-8-26 0,0 1 0,1 1 1,-2 1-1,-1 3 0,-2 1 1,0 0-1,1 1 0,-1-1 1,1 0-1,-2-1 0,0 0 1,1 0-1,-1-1 0,0 0 1,0 0-10,1-1 0,0 1 0,1-3 0,-1-1 0,2 30 0,2-2 0,2-1 0,0-1 0,-1-2 4,0-2 0,1-3 0,-2 0 0,0-3 0,1-3 1,1-3-1,-2-2 0,1-4 1,-1-2 1,0-6 0,3-1-1,-2-1 1,-1-2 0,-1-2 0,1-3-153,1-2 0,-3-2 0,2-6 0,-1 1 0,-1-1 0,1 1-826,3-1 1,-2-3 949,1-1 0,1-4 0,4 2 0</inkml:trace>
  <inkml:trace contextRef="#ctx0" brushRef="#br0" timeOffset="154">19073 12631 7569,'0'-17'-51,"0"-1"0,0 4 0,1-1 1,3 1-1,4 1 0,2 3 1,1 1-1,1 1 0,0 0 1,2-1-1,3 0 0,0 1 0,5 1 1,3 0-1,6 2 509,2 0-464,1 4 0,7-4 0,3 5 0,7 0 0,3 0 0,5 0 0,0 0 0,2 0-5,0 0 1,-27 0 0,0 1 0,0 0 0,0 1 0,3-1 0,1 1 0,2 0 0,0-1 0,1 0 0,0-1 0,2 0 0,-1 0 0,2 0 0,0 0-7,2 0 0,1 0 0,-2 0 0,1 0 0,1 0 1,0-1-1,-2 0 0,0-1 0,-2 1 0,-1-1 0,0 0 1,0 0-1,-2 0 0,0 0 21,-1 0 0,0 0 1,2 0-1,-2 0 0,-2 2 1,-1-1-1,-1 0 1,1 0-1,-2-1 0,0 0 1,-1 0-1,0 0 1,0 0-1,-1 0 0,0 0 1,1 0 6,30 0 0,-2-3 0,-5 0 0,-2 0 0,1-2 0,-4 2 0,-3 0-10,-2 2 0,-6 1 0,-2-1 0,-3 0 0,-5 0 0,-3 2 1,-4 1-1,-4 0-240,-4 0 1,-6 0 238,-9 0 0,-8 5 0,-15 1 0</inkml:trace>
  <inkml:trace contextRef="#ctx0" brushRef="#br0" timeOffset="155">22156 12483 7569,'-17'-10'41,"4"2"1,7-7 0,2 4 0,4 4 0,4 6 0,1 6 0,1 4 13,0 4-1,-3 6 1,2 1 0,-1 5 0,0 7 0,-2 5 0,1 6 0,-1 5-10,2 6 0,1 3 0,-2 2 1,2 3-1,-3-29 0,1-1 0,0 3 1,0 0-1,0 2 0,1 0 1,0 1-1,0 0 0,1 0 1,1 0 0,1-3-1,2 0 1,0 0 0,1 1-1,1-2 1,0 0 0,0 1 0,1 0-1,-1 0 1,0 0 0,1-1-1,-1 0 1,1-1 0,-1-1 0,-1-1 1,-1 0-1,9 26 0,-2 0 1,-2-1-1,-1-2 0,-3-4 1,-1 0 46,-1-1 1,-6 0-1,2-6 1,-1-3-1,-1 0 1,2-5-1,-2-2-26,0-2 1,-1-6-1,1 2 1,2-3 0,0-1-1,0-2 1,0-1 0,0-2-176,1-1 1,-4-2 0,4-4-1,-1 1 1,0-1 0,-1 1-1115,2-1 1,-3 0-518,2 1 1739,-8-6 0,-8-1 0,-5-5 0</inkml:trace>
  <inkml:trace contextRef="#ctx0" brushRef="#br0" timeOffset="156">19370 14938 7569,'0'-11'30,"0"0"1,1 0 0,2 3 0,2 1 0,0 1 0,1 1-1,0 0 1,3 1 0,1 0 0,2 0 0,-1 2 0,1 1 116,-1 1 1,1 0 0,-1 0 0,2 0-1,1 0 1,2-2 0,1 0 0,0-2-122,1 1 1,-3 2 0,4 1 0,2 0 0,-1 0 0,0 0 0,1 0 0,1 0-24,4 0 0,2 0 0,-2 0 1,4 0-1,0 0 0,1 0 1,0 0-15,2 0 0,3 0 0,1 0 0,1 0 0,0 1 0,0 2 0,1 1 0,2-2 20,2 0 0,1-2 1,3 0-1,1 0 0,3 0 1,0-2-1,1 0 13,0-2 1,1-4 0,4 5 0,1-1 0,-1 0 0,0-1 0,0 0 0,0 0-4,0 2 0,-2-2 1,0 0-1,3 0 1,-3 0-1,-1 1 1,-4 0 5,-1 0 1,-2-3 0,-2 2 0,1 0 0,1-2 0,1 2 0,2 0 0,-2 1-19,-1-1 1,1 4 0,-1-4 0,-3 1 0,1 0 0,-1 0 0,2 1-15,0-1 1,-1 0-1,1 4 1,-2-1-1,-2-2 1,-4-1-1,-2 2 1,-3-1 30,-3 0 0,-2 1 0,-5-3 0,0 1 1,-1 1-1,-3 0 0,-4 2-201,-3 1 0,-4 0 1,-4 1 176,-7 3 0,-16 2 0,-16 6 0</inkml:trace>
  <inkml:trace contextRef="#ctx0" brushRef="#br0" timeOffset="157">19655 12906 7569,'0'-12'-50,"0"1"1,0-1 0,0 1 0,0-1 0,-1 2 0,-1 1 0,-2 2 0,0-1 0,0 1 0,-1 0 0,-1 2 496,-3 3-387,4-5 1,-5 6 0,2-3 0,-2 3 0,-2 1-1,1 1-6,0 3 0,-2-1 0,-1 4 0,-1 1 0,-1-1 1,1 1-1,-1 1-30,-2 1 1,3 3 0,-3 1 0,1 1 0,3 0 0,1 0 0,-1 2 0,0-1-18,3 1 1,1 2 0,5-3-1,0 2 1,0 1 0,4 0-1,3 0 1,7 0 46,5-1 0,0 4 0,5-5 0,3 2 0,2 0 0,4 1 0,1-3-19,3-1 0,-4-1 0,0-3 1,-2-3-1,1-1 0,-1-3 1,1 0-1,0-2-34,-2-2 1,-5-1 0,-2-1-1,-1-2 1,-3-2 0,-3-1-1,-3-3-133,-4-1 1,-4 2-1,-7 2 1,-8 1 131,-10 2 0,-17 12 0,-5 4 0</inkml:trace>
  <inkml:trace contextRef="#ctx0" brushRef="#br0" timeOffset="158">20934 12769 7569,'-11'-12'17,"5"1"0,2 2 1,3 5-1,2 8 1,1 6-1,2 5 76,-1 4 0,-2 3 0,-1 1 1,0-1-1,0 1 0,0 0 0,0 0 1,-1 0-1,-2 0-99,-1 0 1,-1-4 0,3 0 0,-2 0 0,1-2 0,2 0 0,1-2 0,0 0 0,0-1-315,0-1 0,0-2 0,0 1 320,0-1 0,0 1 0,0-1 0</inkml:trace>
  <inkml:trace contextRef="#ctx0" brushRef="#br0" timeOffset="159">21231 12757 7569,'0'-18'8,"0"2"1,-1 6 0,-1 3-1,-2 7 1,1 7 137,2 3 1,1 6 0,0 3-1,0 3 1,1 1 0,3 1-1,4 3 1,2 2-110,1 0 1,-2-1 0,0-5 0,1 0-1,-1-1 1,0 1 0,-1 0-189,-1 0 1,-1-4 0,2 0 0,-4 1 0,-3 1-1,-1-1 151,0-1 0,-5 0 0,-1 4 0</inkml:trace>
  <inkml:trace contextRef="#ctx0" brushRef="#br0" timeOffset="160">20717 13157 7569,'0'-17'-46,"6"5"0,2-2 0,8 4 1,5 3-1,6 2 0,2 3 0,3 0 1,2 2-66,4 0 0,-1 0 0,5 0 1,0 2-1,-2 0 111,-2 2 0,-2 5 0,-2-3 0</inkml:trace>
  <inkml:trace contextRef="#ctx0" brushRef="#br0" timeOffset="161">20957 13854 7569,'-5'6'-29,"4"8"1,-3-3 0,3 3 0,1 3 0,0 0-1,0 2 1,0 1 0,0 0 0,1 1 0,2 2 0,0-1-1,0-2 1,0-1 0,-1 0 0,3-1 0,0-3-1,0-1-9,-2 1 0,2-6 1,-1 3-1,-2-2 0,0 0 1,-2 1 37,0 1 0,0-1 0,0 1 0</inkml:trace>
  <inkml:trace contextRef="#ctx0" brushRef="#br0" timeOffset="162">21231 13922 7569,'0'-39'-55,"0"4"0,2 2 1,1 9-1,5 9 1,1 5 181,-1 2 0,-2 7 1,-4 1-1,2 6 1,-1 6-1,-2 3 0,-1 5 1,0 4 76,0 3 1,0 5-1,0-2 1,0 2 0,0 0-1,0-2 1,0 1-208,0-2 0,1 3 0,3-6 1,4 0-1,1-2 0,0-3 1,-2 0-1,2-4-278,1 0 1,0-2 0,-1-5 0,-2-1-1,-1-1-550,0 1 0,-4-1 831,-2 0 0,-11 2 0,-6-3 0</inkml:trace>
  <inkml:trace contextRef="#ctx0" brushRef="#br0" timeOffset="163">20969 14219 7569,'-12'-18'7,"2"2"0,3 4 0,4 2 0,7 1 0,6 3 0,5 1 0,4 1-44,5-1 1,0 4-1,7-3 1,1 3 0,-1 1-1,1 0 1,-1 0 0,-1 0 36,-1 0 0,4 5 0,-4 1 0</inkml:trace>
  <inkml:trace contextRef="#ctx0" brushRef="#br0" timeOffset="164">19758 14265 7569,'-18'-23'87,"3"1"1,6 3-1,4 5 1,4 5 0,6 7-1,3 4 1,0 7 0,0 5-1,1 5 44,1 3 0,0 2 1,-1 1-1,-3 3 1,0 0-1,-3 0 1,1-1-1,0-1-146,-1 1 0,2-4 0,-2-4 0,1 0 1,1 0-1,3-1 0,2-2 0,1-2-399,1-1 1,-1-6 0,1 1 0,-1 0 413,1-2 0,-1 4 0,0-3 0</inkml:trace>
  <inkml:trace contextRef="#ctx0" brushRef="#br0" timeOffset="165">20089 14230 7569,'-5'-34'181,"0"5"1,-2 4 0,3 4-20,2 6 1,4 9-1,0 7 1,3 9 0,2 9-1,0 7 1,1 4-1,0 2-18,0-2 1,-1 7 0,-1-3 0,0 0 0,0-1-1,0-3 1,0-2-316,3-3 0,-4-5 0,0-2 0,-1 0 0,0-2 1,0 1-1,-1-3-765,1-2 0,-5 0 936,-7-1 0,-7 1 0,-3-1 0</inkml:trace>
  <inkml:trace contextRef="#ctx0" brushRef="#br0" timeOffset="166">19781 14470 7569,'-18'-5'117,"3"-1"1,7-6 0,6 2 0,4 3 0,6 2 0,3 1 0,5 0 3,3 1 0,3 2 0,6 0 0,5-2 0,5 0 0,3 0 0,2 2 0,2 1-121,0 0 0,1 0 0,0 0 0</inkml:trace>
  <inkml:trace contextRef="#ctx0" brushRef="#br0" timeOffset="167">22693 12026 7569,'0'-7'-83,"-1"0"0,-3 2 1,-3 3-1,-4 2 1,0 2-1,0 3 1,-1 2-1,1 1 0,-1 3 1,0 0 172,-4 0 1,2 2-1,-3 1 1,-1 3-1,1 0 1,1 4 0,1 0-1,-1 3-60,1 3 0,0 1 0,5 4 1,1-2-1,3 1 0,1-1 0,2-1 1,2 0-45,1 1 0,5-5 0,4 0 0,3-3 0,5-4 1,1-2-1,2-2 0,3-1 36,3-2 1,-1-4 0,1-2 0,-3-2 0,-3 1 0,-2-1 0,-1-3 27,-3-4 1,-3 1 0,-3-4 0,-5-2-1,-3-1 1,-3-3 0,-6-1-85,-5-1 0,-5 1 0,-8 5 0,-3 3 1,-5 1-1,-1 2 0,-3 2-167,3 1 1,1 0 0,5 1 0,3 3-1,3 4 201,1 2 0,6 6 0,0 2 0</inkml:trace>
  <inkml:trace contextRef="#ctx0" brushRef="#br0" timeOffset="168">22922 12277 7569,'0'-22'-15,"1"5"1,1 7-1,2 9 1,-1 8-1,-3 7 1,-4 5-1,-4 4 168,-2 4 0,-2 2 0,-2 5 0,-3 0 1,1 1-1,-2 0 0,1 2 0,1 1-107,2-1 0,1-2 1,2-2-1,1-1 1,1-3-1,2-1 1,1-2-75,0-2 0,3-3 0,-2 0 0,1-4 1,0 0-1,1-3 0,-1-1 0,0-2-375,2 0 1,-4-3-1,1 0 403,-1 1 0,-7 1 0,-4 1 0</inkml:trace>
  <inkml:trace contextRef="#ctx0" brushRef="#br0" timeOffset="169">22807 12734 7569,'0'-23'25,"0"6"0,2 3 1,2 5-1,3 4 1,3 1-1,2 0 0,-1 2 16,1 0 1,0 2-1,2 0 1,3 0-1,0 0 1,3 0-1,-1 2 1,0 0 13,1 2 1,4 0 0,0-4 0,-2 0-1,-2 0 1,-2 0 0,-2 0 78,1 0 1,-5-4 0,2-1 0,-3 0-1,-5-2 24,-1 1 1,-1 2-1,-4-1 1,-1 4-153,-3 6 0,-3 5 0,-4 5 0,0 6 0,-2 3 0,-1 4 0,-1 1 0,1 3 31,1 1 1,2 0 0,0-3 0,4-2 0,3-1 0,3-2 0,1-2 0,0-4-93,0-3 0,5 0 0,2-4 0,4 1 0,1 0 0,2-3 0,0 0-1913,-4 0 1968,2-4 0,-11 5 0,4-5 0</inkml:trace>
  <inkml:trace contextRef="#ctx0" brushRef="#br0" timeOffset="170">22807 14345 7569,'-1'-12'52,"-1"1"0,-2-1 0,1 1 1,2 0-1,1-1 0,0 1 1,0-1-1,0 1 236,0-1 0,1 6 1,2 5-1,1 6 1,-2 8-284,-1 3 0,-1 3 0,0 4 1,0 0-1,0 1 0,0 3 1,-1 2-1,-1 1 14,-2 1 0,-4-5 1,4 3-1,2 1 0,1-2 1,1-1-1,0-1 1,0-2-31,0-1 0,0-5 0,1-3 0,1-1 1,4 0-166,0 1 1,-2-1-80,3-6 1,-4-5 0,-1-5-1606,-4-2 1860,1 0 0,1-1 0,6-1 0</inkml:trace>
  <inkml:trace contextRef="#ctx0" brushRef="#br0" timeOffset="171">22739 14756 7569,'-4'-12'49,"2"2"0,2 1 0,3 3 0,4 1 0,0 1 0,1 0 0,0 0 0,0 2 0,3 1 0,0 1 0,2 0 72,2 0 0,-2 0 0,3 0 0,-1 0 0,2 0 0,-1 0 0,2 1 0,0 1-121,2 2 0,-2 4 0,0-3 0,0 1 0,-2 2 1,0 0-1,-2-1 0,-1 2-16,-1 1 0,-5 3 0,0 1 0,-2 1 0,-3 0 0,-1 1 0,-1 0 5,0 2 1,-1-4 0,-3 2 0,-3-1 0,-5 2 0,-2-1-1,-2 1 1,-2-3-47,-2-1 1,-2-1-1,-1 1 1,1 0 0,-1-3-1,1-1 1,3-2-126,4 1 1,-2-6 0,2 2 0,1-2-1,1-2 1,2 0 0,0-2 181,-1-2 0,-4-7 0,-2-7 0</inkml:trace>
  <inkml:trace contextRef="#ctx0" brushRef="#br0" timeOffset="172">22682 14459 7569,'-12'-29'-1,"2"1"0,3 6 1,3 3-1,4 3 1,5 0-1,5 1 1,5 1-1,3 2 0,4 1 150,3 4 0,4-3 0,7 3 0,1 1 0,1 2 1,-2 3-1,1 1 0,-1 0-127,-2 0 0,2 0 0,-10 1 1,0 2-1,-4 2 0,-3 1 0,-3 3-375,-4 1 0,0 2 353,-1-1 0,1 0 0,-1 1 0</inkml:trace>
  <inkml:trace contextRef="#ctx0" brushRef="#br0" timeOffset="173">23493 14367 7569,'0'-11'-109,"1"5"0,2 3 1,0 7-1,0 6 0,-2 4 1,-1 1 314,0 2 0,-4 2 1,-2 7-1,-4 5 1,-7 3-1,-3 4 1,-3 4-1,0 3 21,1 0 0,2 0 0,1-2 0,0-3 0,2 1 1,1-3-1,4 0-179,0-1 1,1-8 0,-1 4 0,2-4 0,1-3 0,2-2 0,-2-1 0,0-1-212,1 1 0,-2-5 0,4-1 0,-2-2 0,2 0 0,0-2 0,1-3-806,-1-2 0,3-1 969,3 5 0,5-6 0,1-1 0</inkml:trace>
  <inkml:trace contextRef="#ctx0" brushRef="#br0" timeOffset="174">23721 14824 7569,'0'-23'257,"0"2"0,0 2-58,0 4 0,-5 8 0,-3 9 0,-2 6 1,-2 9-1,-4 3 0,-3 6 0,-2 2-123,-2 3 1,1 3 0,2 3 0,2 3-1,2-1 1,2 0 0,2-2 0,5-1-109,3-2 1,3-4 0,1 0 0,1-3 0,3-2 0,3-4 0,5-3-76,3-2 1,2 0 0,3-6 0,-1-1 0,1-3 0,2-1 0,1-2 69,-1-2 1,-3-1-1,1-1 1,-1-3-1,-2-4 1,-1-2-1,-4-3 1,-2-1 59,-2-1 1,-3-4 0,-7 3 0,-6-2 0,-9-1 0,-9 2 0,-11 5-201,-7 3 1,-14 6 0,1 1 0,0 4-1,4 7 177,7 5 0,6 4 0,5 5 0</inkml:trace>
  <inkml:trace contextRef="#ctx0" brushRef="#br0" timeOffset="175">19758 15167 7569,'0'-17'59,"-4"5"1,0-4 0,2 4 0,1 3 0,-1 6 0,-1 10 0,-5 7-1,-2 3 65,-2 4 1,1-1-1,-2 0 1,-1-1-1,-1 0 1,1 0-1,1-1 1,1 0-94,-3 0 0,3-4 1,-1 1-1,5-2 1,-1-2-1,0 0 1,1 1-19,4-1 1,3 1-1,2-2 1,2-1 0,2-3-1,3-1 1,3-2-74,3-2 0,2 3 0,-2 0 0,2-2 0,-1 1 1,0-1-1,0 2-357,-1-1 1,-1 2-1,-2 0 1,0 1 416,-4 3 0,-2-4 0,-5 0 0</inkml:trace>
  <inkml:trace contextRef="#ctx0" brushRef="#br0" timeOffset="176">19827 15361 7569,'0'-11'142,"0"-1"1,0 1 0,0-1 120,0 1 1,0 6 0,0 5 0,1 7 0,1 6-159,2 2 0,0 6 0,-4-2 0,0 1 0,0 0 0,0-1 0,0 0-175,0-1 1,0 4-1,0-4 1,0 1 0,0-2-1,0 1 1,0-1 0,0 0-496,0 1 0,0-4 1,0 1 564,0-2 0,-5 4 0,-1 0 0</inkml:trace>
  <inkml:trace contextRef="#ctx0" brushRef="#br0" timeOffset="177">20135 15487 7569,'-5'-29'296,"4"2"0,-3 8-112,3 4 1,1 8-1,0 7 1,0 7-1,-2 5 1,0 6 0,-3 6-1,-2 3-109,-2 1 0,-5 5 1,-2 0-1,-2 4 0,-2-1 1,-2 0-1,0-2 1,0-1-51,3-2 1,2-4 0,6-4 0,0 0-1,-1-1 1,2-2 0,1-2-306,1-2 0,6 3 1,-3-3-1,1-2 1,0-2-1,2 0-719,0-1 1,4-1 998,2-2 0,7 2 0,7-4 0</inkml:trace>
  <inkml:trace contextRef="#ctx0" brushRef="#br0" timeOffset="178">20192 15784 7569,'-5'-17'59,"4"8"0,-3 0 1,4 7-1,2 7 86,2 4 1,1 2-1,-2 2 1,2 1 0,0 2-1,1 2 1,-1 2 0,1 1-97,-4-2 0,-1 2 0,-1-2 0,0 2 0,0-2 0,0-4 0,0-2 0,0-2 125,0 0 0,-5 0-69,-2-4 0,0-2 1,1-6-1,2-3 1,5-3-1,6-2-163,3 1 0,3-1 1,1 4-1,2 0 0,1 0 1,0 1-1,1 0 35,2 1 0,1-1 1,-1 4-1,-1 0 0,0 1 1,0 2-1,0 2 0,0 1 58,-1 3 1,0-3 0,-4 2 0,1 2-1,-1 3 1,-3 2 0,-2-1-94,-1-1 0,-6-1 0,2 2 0,-3 1 0,-2 1 0,-3-1 0,-3 0 0,-5 0-88,-3 2 0,-4-4 1,-6 2-1,-2-3 1,0-1-1,1-2 1,-1-3-100,2-1 1,1-1 0,1-4-1,0 0 245,0 0 0,-5 0 0,-1 0 0</inkml:trace>
  <inkml:trace contextRef="#ctx0" brushRef="#br0" timeOffset="179">20204 15829 7569,'0'-23'174,"6"2"0,7 2 0,8 4 0,8 2 0,4 3 0,3 1 0,2 3 0,4 0 83,2 4 0,2 1 0,0 1 0,-2 0-257,-2 0 0,-3 5 0,-5 1 0</inkml:trace>
  <inkml:trace contextRef="#ctx0" brushRef="#br0" timeOffset="180">19244 10850 7569,'-4'7'-69,"1"1"1,-1 1-1,0 1 1,-1 2-1,-1 0 1,-2 2-1,-1 3 1,0 0-1,-1 4 1,1-1-1,-1 0 1,1-1-1,1 0 1,3 0 152,0 0 0,4-3 0,-3 1 0,3 0 0,2-3 0,2-1 0,2-2 0,1 0-29,3 1 1,-3-2-1,2-1 1,1-3-1,1-1 1,1-1-1,2 0 1,1 0-58,1-2 1,1 1 0,-5-1-1,0 2 1,1-1 0,-1-1 0,1 1-1,-1 2-122,1 1 1,-5-3 0,-1 2 0,1-1-1,-2 1 1,0 1-554,-2 3 677,-2 1 0,4 1 0,1 1 0</inkml:trace>
  <inkml:trace contextRef="#ctx0" brushRef="#br0" timeOffset="181">19450 11158 7569,'-12'-29'32,"6"6"0,2 8-54,3 2 0,1 13 1,0 7-1,0 5 1,0 4-1,0 0 1,0 3 69,0 3 0,0 4 0,0 1 0,-1-2 0,-2-1 0,-1-2 0,2-2-29,0-1 0,4-3 0,0 1 1,3 0-1,0-3 0,2-2 1,-2 0-1,0-1-161,-3 1 0,0-5 0,-2 1 1,0 1-1,0 1 142,0 1 0,0 1 0,0-1 0</inkml:trace>
  <inkml:trace contextRef="#ctx0" brushRef="#br0" timeOffset="182">19575 11341 7569,'-6'-23'-224,"2"5"1,8 4 0,4 5 135,2 6 0,-3 1 0,0 4 0,-2 1 1,-3 5 87,0 2 0,-7 7 0,-2 0 0</inkml:trace>
  <inkml:trace contextRef="#ctx0" brushRef="#br0" timeOffset="183">19861 10987 7569,'0'-18'-741,"0"2"764,0 4 0,0 11 0,0 6 0,0 6 1,0 6-1,0 1 0,0 2 0,0 2 99,0 0 1,-4 0-1,0-2 1,2-2-1,0 0 1,2-2-1,0 1 1,0-3-58,0-2 1,0-4 0,0 0-127,0 1 0,2-1 0,0-1 0,3-6 30,2-3 0,0-6 0,5 3 0,-1 0 0,1-2 0,-1 2 0,0 0 54,1 3 0,-1 0 0,1 2 0,0 0 0,2 0 0,2 2 0,-2 0 0,-2 3 9,0 2 0,-1 0 1,0 5-1,0-1 1,-3 1-1,-1-1 1,-2 0-26,-3 1 0,-2 1 0,-5 0 0,-5 4 0,-5-1 1,-3 1-1,-1-3 0,-1-3-61,-3-3 0,4 2 0,-5-4 0,4 1 0,-1-2 0,0-1 0,-2-1-255,0 0 1,4-2-1,1-1 309,2 0 0,-5 0 0,4 0 0</inkml:trace>
  <inkml:trace contextRef="#ctx0" brushRef="#br0" timeOffset="184">19781 11021 7569,'-6'-21'17,"1"2"1,6-7 0,3 5 0,4 3 0,5 1 0,4 5 0,-1 1-1,2 4 47,0-2 0,1 4 0,4 0 0,-1 1 0,1 0 0,-1 2 0,-2 0-81,-1 2 0,-5 4 0,1 1 0,-2 2 0,-2 2 0,0 1 0,-4 1 0,-3 2 17,-3 2 0,-6 3 0,-1 5 0</inkml:trace>
  <inkml:trace contextRef="#ctx0" brushRef="#br0" timeOffset="185">20192 11204 7569,'1'-8'-994,"3"2"282,4 1 712,-3 1 0,5 9 0,-4 1 0</inkml:trace>
  <inkml:trace contextRef="#ctx0" brushRef="#br0" timeOffset="186">20626 10930 7569,'0'-22'-191,"1"4"0,2-4 0,2 5 272,1 4 0,-4 8 1,-2 5-1,-7 8 0,-4 6 1,-4 6-1,-4 4-8,-3 3 1,3 3 0,1-2 0,2 0-1,2 0 1,1-1 0,3-1 0,2 2-46,4 2 1,-1-5-1,2 2 1,0-3 0,3-1-1,4-1 1,3 1-74,4 0 0,0-5 0,2-2 0,2-2 0,4-1 0,3-4 1,0-3-1,0-3 31,-3-2 0,3-2 0,-3-4 1,1-5-1,-1-4 0,-5-2 1,-4 0-1,-4-2 35,-1 0 0,-6-3 0,-8 2 0,-6-2 0,-8 1 0,-7 4 0,-6 3-143,-2 7 1,0 3 0,4 3 0,1 3 0,2 4-1,6 8 122,5 6 0,3 2 0,6-1 0</inkml:trace>
  <inkml:trace contextRef="#ctx0" brushRef="#br0" timeOffset="187">19119 11626 7569,'-12'-5'-30,"6"-1"1,2-5 0,4-1 0,4 2 0,3 2 0,4 5 0,0 0 0,2 1 0,1-2 0,1 1 0,-1 2 0,0 1 0,1 0 180,4 0 1,8 0 0,3 0 0,4 0-1,6 0 1,5 0 0,7 0 0,6 1-157,2 3 0,4-3 0,-30 1 0,0 0 0,1-1 0,-1 1 0,0-1 0,0 0 0,1 1 0,-1 0 0,0-1 0,1 0 0,-1 0 0,0 0-57,0-1 1,1 0 0,29 0 0,0 0 0,-2 0 0,-2 0 0,-3 0 0,-5 0 31,-7 0 1,-1-4-1,-9 0 1,-4 2-1,-6-1 1,-7 1-1,-4-2-146,-3 1 1,-6 2 0,-5 1-1,-8 0 1,-7 0 175,-8 0 0,-4 5 0,-8 1 0</inkml:trace>
  <inkml:trace contextRef="#ctx0" brushRef="#br0" timeOffset="188">19381 11832 7569,'-11'-5'-100,"4"5"1,4 0 0,1 6 0,2 4-1,0 2 1,0-1 0,0 1 0,0 0 0,2 2 222,1 2 1,-1-1 0,2-4 0,-3 1 0,0-1 0,2 0 0,0 1 352,0-1-423,-2 1 1,0-6-1,3-3-55,4-6 1,2 2 0,1-4-1,1 1 1,1 0 0,1 2-1,2 0-3,2 2 1,0 0 0,2 0-1,-2 0 1,-1 0 0,0 2 0,-1 1-1,-2 4-16,-1-1 0,-2 4 0,0-2 1,-4 2-1,-3 1 0,-3 1 25,-1-1 0,-1-1 0,-4-1 0,-5-1 0,-5 1 0,-4 1 0,-4 1 0,-4 1-42,-2-1 0,0 1 0,-3-1 1,3 0-1,1 0 0,2-2 0,2-3-315,2-1 0,4-1 0,3-3 353,2 3 0,6-8 0,2 3 0</inkml:trace>
  <inkml:trace contextRef="#ctx0" brushRef="#br0" timeOffset="189">19290 11843 7569,'0'-22'0,"1"4"0,4 4 0,7 4 0,4 3 1,3 2-1,0 3 0,1-1 51,2-1 1,1 3 0,0-3-1,0 2 1,-1-1 0,1-1 0,-1 2-1,-2-1 80,-1 0 1,-5 1-1,1-2 1,-2 3 0,-2 1-132,1 0 0,-1 5 0,1 2 0</inkml:trace>
  <inkml:trace contextRef="#ctx0" brushRef="#br0" timeOffset="190">19827 11946 7569,'-7'-5'91,"2"3"1,6-5-253,3 2 1,-1 1 0,3 6 160,-1 1 0,4 4 0,-3 4 0</inkml:trace>
  <inkml:trace contextRef="#ctx0" brushRef="#br0" timeOffset="191">20158 11798 7569,'5'-23'-18,"-4"5"0,4 3 0,-1 2 55,0 2 0,-2 4 0,-5 4 0,-5 3 1,-2 3-1,-3 6 0,-1 5 0,-2 5 55,-2 3 1,3 1 0,-4 0 0,0 1 0,0 1 0,1 3 0,0 0-58,0 0 0,6 0 0,-1-3 0,5 3 1,3 0-1,3 0 0,0-3 0,4-1-86,1-1 1,4-4 0,6-1-1,0-3 1,4-3 0,-1-3-1,2-2 14,0 0 0,1-2 0,4-5 0,0 0 0,-2-2 0,-2 0 0,-2-3 0,-3-2 22,-3-2 0,2-1 1,-9-1-1,-2-1 1,0 0-1,-5-2 1,-5-3 2,-7 0 1,-6 3 0,-6-2 0,-4 4 0,-2 2 0,-1 2 0,1 4 0,3 3-176,3 1 1,8 0 0,5 1-1,4 3 1,4 4 186,1 2 0,6 1 0,5 1 0</inkml:trace>
  <inkml:trace contextRef="#ctx0" brushRef="#br0" timeOffset="192">20363 12060 7569,'-6'-5'-218,"-3"3"1,5-6-537,2-1 754,1 4 0,6 0 0,1 5 0</inkml:trace>
  <inkml:trace contextRef="#ctx0" brushRef="#br0" timeOffset="193">20478 11866 7569,'0'-17'-65,"1"0"0,3 7 0,3 2 0,3 3 0,2 1 0,1-1 0,1 0 0,1 0 58,-1 3 1,0-3 0,1 1 0,4 1 0,3 2 0,0 0-1,1-2 1,1-1 68,3 2 1,-3 0 0,1 2 0,-3-1 0,-4-1-1,0-2 1,-2 0 0,1 0 75,-4 0 1,-4 1 0,-2 1 0,-1 0 8,0-2 0,-4 1 0,-1 7-143,-4 4 1,-4 3-1,2 5 1,-2 3-1,-2 2 1,-1 3-1,-1 3 53,-1 3 0,1 3 1,0 2-1,-1-2 1,1-2-1,-1-1 1,1-3-1,1-1 43,2-2 0,2-6 1,3-3-1,0-2 1,0-2-63,2 0 1,1-3-1069,0 0 1030,0-6 0,5 8 0,1-3 0</inkml:trace>
  <inkml:trace contextRef="#ctx0" brushRef="#br0" timeOffset="194">22019 10964 7569,'4'-18'-11,"1"3"0,2 2 1,2 3-1,1 3 0,1 2 1,1 1-1,-1 0 0,0 1 1,3 2-1,4 1 0,6 0 1,4 0-1,5 1 0,3 3 1,3 3-1,0 0 94,1 1 1,3-2 0,-3 3 0,2-3 0,-1 1 0,0-2-1,-1 1 1,5-1 0,0 1 0,2 0-197,-2-1 0,-4 2 1,0-2-1,-5 0 0,-6 0 1,-3-1-1,-4 0 1,-4 1-1,-3 0-383,-2 0 1,-6 4 495,-5-1 0,-6 2 0,-4 1 0</inkml:trace>
  <inkml:trace contextRef="#ctx0" brushRef="#br0" timeOffset="195">22533 10701 7569,'5'0'-798,"-5"2"917,-6 1 0,-4-1 0,-1 3 0,-1-1 1,-1-1-1,-1 1 0,-2 0 0,-2 0 5,-2-2 1,2 3 0,-1-1-1,-1-1 1,-2-1 0,-2 1-1,-3 1 1,-3-2-111,-3-1 0,-6 1 1,-3 0-1,-3 2 1,0-1-1,0-2 1,3-1-16,4 0 1,4 0 0,4 0-1,4 0 1,6 0 0,5 0-1,3 1 30,5 3 1,2 2 0,6 6 0,3-1 0,6 2 0,6 1 0,8 1-1,4-1 1,4 1-1,5-2 1,1-3-1,0 0 1,-1-1 0,-2-1-1,-2-3-110,0 0 1,-6-3 0,-3 5-1,-5-1 1,-2 0 0,-3 3 0,-3 1 80,-3 2 0,-3 9 0,-5 4 0</inkml:trace>
  <inkml:trace contextRef="#ctx0" brushRef="#br0" timeOffset="196">23607 11101 7569,'-6'-34'84,"1"6"0,6 5 0,3 8 1,3 5-1,2 5 0,-1 3 1,-5 9-1,-1 5 0,-2 7 183,0 3 0,-2 5 0,0 1 0,-2-1 0,2 4 0,0-1 0,2 3 0,0 0-201,0 4 0,0-1 1,0 4-1,0 1 1,0-2-1,0 1 0,0-4 1,-1 1-135,-3 1 1,2-2 0,-6 2 0,-1-3 0,-1-2 0,-1-2 0,1-6 91,2-4 0,3-5 0,4-5 0,-1 0 0,2-5 138,5-6 1,6-5 0,2-7-1,4 1 1,1 0 0,1-1-1,-1 2-1175,-3 2 1,-3 3 1012,0 5 0,-1-5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4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6407 4922 7569,'-11'0'-216,"4"0"227,-3-5 0,8 4 1,-5-4-1,2 0 1,3-3-1,-1-1 1,1 1-1,-2 0 1,1-1-1,2-2 1,1-3-1,0-3 1,0 1-1,0-2 1,1 0-1,2-1 39,1 1 1,1-3 0,-3 3-1,3-1 1,0 1 0,0 0-1,-1 2 1,0-1 0,1 3-2,1 2 0,-3 0 1,2 1-1,-1 0 0,0-1 1,0 2 41,1 2 1,-3 3 0,6 5-72,1 0 0,-3 5 0,2 3 1,-1 2-1,1 3 0,-1 1-66,2 1 1,-2 4-1,-1-3 1,-1 2 0,-1 3-1,0 0 1,0 2 0,-2 0-64,-1 0 125,-1 0 1,-3-2-1,-1-1 1,0-1-1,0 0 1,-1-1-1,0-1-73,0-1 0,-3-3 1,4 2-1,2-2 0,2-3 57,4-2 0,2-8 0,5-7 0</inkml:trace>
  <inkml:trace contextRef="#ctx0" brushRef="#br0" timeOffset="1">9890 4979 7434,'-11'0'7,"5"-5"1,2-2 0,3-3 0,1-2 0,0 0-1,0-2 1,0-2 0,0 2 0,0 0 0,0 0 0,0-2-1,0-1 1,0 0 0,0 0 0,0-1 0,0 2 172,0-1 0,0 2 0,0 4 0,0-1 0,0 1 0,0 0 0,1 0 0,1 3-122,2 0 1,4 4-1,-3-2 1,1-1-1,4 1 1,3-2 0,2 1-1,1-1 1,-1-1-65,0-1 0,2 3 1,-4 0-1,3 1 1,-2 1 30,-2 0 1,-4 1-1,-2 5 1,-1 3-1,-2 4-2,-2 2 1,-1-3 0,1 1 0,2 2 0,1 3-1,0 2 1,-1-1-28,1-1 0,4 2 0,-3 1 0,0 1 0,0 1 0,-2-2 1,-1 1-1,1-2 7,1 1 0,-1-3 0,-1 2 1,0-2-1,2-2 0,-2 1 87,0-1 0,-2-3 0,0 0 75,0 0-728,0-3 0,1 1 563,3-6 0,2 0 0,6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3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3301 8794 7569,'-12'-5'-710,"6"-1"758,-4-1 0,7 2 0,-3 6 1,-1 3-1,2 5 0,-1 5 1,1 5-1,-1 4 0,1 4 0,-2 3 1,2 4-1,-1 3 0,1 3 144,0 0 1,-4 2-1,1 4 1,-1-1-1,0 1 1,3 0 0,0-2-1,-1-1 1,0-2-193,0-2 1,-3 2 0,4-6 0,-2-3-1,2-1 1,1-5 0,1 0-74,-1-5 1,2-2 0,-3 0 0,1-2 0,2-2 0,1-1-394,-2-4 0,2 0 466,-6-6 0,0-10 0,-3-7 0</inkml:trace>
  <inkml:trace contextRef="#ctx0" brushRef="#br0" timeOffset="1">3232 8954 7569,'-4'-33'-57,"0"3"1,2 4 0,1 6 0,2 5 0,3 2 0,3 3 236,4 2 1,-4 3 0,-1 6 0,1 4 0,-2 7 0,0 6 0,-1 4 0,1 6 25,2 7 0,0 0 0,0 7 0,2 1 0,3 2 0,2 0 1,1 1-1,0 1-193,2 2 0,-1-3 1,4 1-1,-1-5 0,2-3 1,0-3-1,2-3-45,0-3 0,0-8 0,0 1 0,-2-3 1,-2-2-1,-3-3 0,-4-2-19,0-2 1,-2-3 0,-1-1-1,-3 2 1,-1 1-1132,-2 2 0,-5-1 1182,-5 1 0,-1-6 0,-8-1 0</inkml:trace>
  <inkml:trace contextRef="#ctx0" brushRef="#br0" timeOffset="2">3106 9536 7569,'0'-15'54,"0"0"1,2 2-1,3 3 1,6 3 0,7-1-1,4 0 1,0 1 150,1-2 1,1 2-1,3 0 1,3-1-1,3 1 1,3 0-1,1 1 1,1 1-220,-1 0 0,2 0 0,-1 2 0,-2-1 0,-3 1 0,-3-1 14,2 0 0,1 0 0,1 4 0</inkml:trace>
  <inkml:trace contextRef="#ctx0" brushRef="#br0" timeOffset="3">4226 9194 7569,'-7'-5'130,"5"3"1,8-3-1,6 2 1,0-1-1,1 1 1,0 1-1,1-1 1,2-1-1,2 1 1,2-1-1,2 0-93,1 1 1,-4-2-1,-2 1 1,1 1-1,-1-1 0,-1 0 1,-2 2-1,-1 0-1106,-2 2 1069,1 0 0,-1 0 0,1 0 0</inkml:trace>
  <inkml:trace contextRef="#ctx0" brushRef="#br0" timeOffset="4">4271 9468 7569,'-6'-1'157,"4"-2"1,4-1-1,7 2 1,5-1-1,4 1 237,-1-2 1,10-1-1,0 1 1,4-2 0,5-2-1,1 0 1,2 0 0,0-1-299,1 1 0,-2-2 1,-5 4-1,-4-1 0,-5 3 1,-5 3-1,-2 1-1754,-3 0 1658,-7 0 0,3 10 0,-3 3 0</inkml:trace>
  <inkml:trace contextRef="#ctx0" brushRef="#br0" timeOffset="5">5813 8954 7569,'-5'-15'140,"-1"0"0,-1 3 1,4 7-1,1 10 0,2 8 1,0 7-1,0 5 0,0 7 1,0 5-1,0 5 110,0 2 1,0 2 0,-1-2 0,-1 0 0,-2-4 0,1-2 0,2-4 0,1-3-275,0-3 0,1-2 0,2-3 0,1 0 0,-2-1 0,-1-3 0,-1-3 0,0-1-564,0 1 0,0-1 588,0-4 0,5 1 0,2-1 0</inkml:trace>
  <inkml:trace contextRef="#ctx0" brushRef="#br0" timeOffset="6">6704 9102 7569,'-18'-10'63,"3"3"0,5 4 1,5 6-1,6 4 0,4 5 1,3 3-1,-1 4 1,1 3 1767,1 0-1763,-4 6 1,4 1 0,-5 6 0,-2-2 0,-1-2-1,-1 0 1,2-1 0,0 1-129,2-1 1,0-6 0,-4 1 0,0-5-1,0-1 1,0-1 0,0-3-1603,0-2 1182,0-7 0,-1 3 480,-3-5 0,-3-1 0,-4-3 0</inkml:trace>
  <inkml:trace contextRef="#ctx0" brushRef="#br0" timeOffset="7">6556 9137 7569,'0'-29'105,"1"1"0,4 5 1,6 1-1,8 2 0,7 2 1,4 0-1,3 2 1,1-1-7,1 3 0,3 2 0,-1 2 0,-3 2 1,-2 4-1,-1 3 0,1 2 0,-2 3-127,-3 4 1,-4 7 0,-3 4 0,-3 2 0,-5 3-1,-5 2 1,-5 1 0,-3-1-46,-3 2 0,-5-4 1,-8 3-1,-7-3 0,-4-2 1,-4-2-1,-2-2 0,-3-1 21,-1 1 1,0-5 0,6 0 0,4-6 0,6-2 0,6-1-400,6 1 0,3-5 451,7 0 0,11-5 0,1-6 0</inkml:trace>
  <inkml:trace contextRef="#ctx0" brushRef="#br0" timeOffset="8">7332 8943 7569,'-11'-28'423,"-4"5"0,1 2 0,3 13-197,6 10 1,9 8 0,3 6 0,1 3 0,1 3 0,1 5 0,-1 3 0,1 5-175,1 3 1,0-1 0,-1 3 0,-1-2 0,-3-5 0,1-4 0,-2-3-305,0-3 165,-1 2 1,0-12 0,-1 2 0,0-2-1,-2-2 1,-1 1 86,0-1 0,-10 5 0,-3 2 0</inkml:trace>
  <inkml:trace contextRef="#ctx0" brushRef="#br0" timeOffset="9">7949 8977 7569,'-1'-22'16,"-2"2"1,-2 2 0,0 2-1,0 2 1,1 1 0,-1 2 0,-3 0-1,-2 3 1,-1 1 0,-1 2 0,0 3-1,-4 0 1,-4 4 0,-4 3 171,-3 6 0,1 6 0,3 7 0,0 2 0,2 5 0,1 3 0,5 3 1,4 2-1,3 2-67,4 2 1,3-2 0,4-1 0,3 0-1,7-5 1,4-2 0,8-4-170,4-1 0,4-2 0,1-6 0,0-4 1,2-2-1,1-5 0,1-2 0,-2-5 1,0-1 0,-2-2 0,-1-4 1,-2-5-1,-5-5 0,-2-2 0,-2-1 1,-2-1 28,-1-5 1,-5 1-1,2-5 1,-4 1-1,-2-4 1,-1-2-1,-2-1 17,-2 0 0,-1-1 0,-4 1 0,0 1 1,0 3-1,-2 3 0,-2 3 0,-2 2 123,0 3 1,-4 4-1,2 7 1,-1 6-1,2 6-33,3 7 1,2 6-1,2 5 1,2 2 0,2 3-1,3 4 1,5 2 0,2 1-84,1 0 1,0 3 0,-4-2 0,2-3 0,1-3 0,0-5-1,-3-2 1,-2-4-254,0-2 0,-2-4 1,0-5 64,2 2 1,0-5 0,0-4 0,-2-6 0,2-6-1,3-2 1,2-2 66,1-2 1,4-1 0,-3-4-1,1 0 1,-1 0 0,0 1-1,-1-1 1,0 0 191,-1 0 1,-5 2 0,-1 0 0,-1 3 0,0 2 0,-2 2 499,0 1 1,-4 8 0,1 7-1,-4 6-425,-6 6 0,-2 7 0,0-1 0,1 4 0,2 4 0,-2 1 0,0 3 1,1 0-260,4-2 1,3 2 0,1-6 0,1 0 0,3-2 0,5-2 0,5-3-88,5-4 1,4-8-1,2-3 1,3-3-1,1-1 1,3 0-1,1-1 1,1-1-553,1-2 1,-5-5 0,-1 1 745,-1-2 0,4-6 0,-3-2 0</inkml:trace>
  <inkml:trace contextRef="#ctx0" brushRef="#br0" timeOffset="10">9217 9045 7569,'-16'-23'417,"2"2"1,3 3-118,2 7 1,2 4 0,-5 10-1,1 3 1,-1 7 0,2 5-218,3 6 1,-2 2 0,5 6 0,1-1-1,2-1 1,2 1 0,3-2 0,4-1-127,2-3 1,1-1-1,2-2 1,2-2-1,4-2 1,3-2 0,2-3-1,1-3-204,2-2 0,5-6 1,-3 2-1,1-3 0,1-1 1,-1 0-1,-1-1-419,-2-3 0,0 2 0,-3-6 666,-3-1 0,0-1 0,2-1 0</inkml:trace>
  <inkml:trace contextRef="#ctx0" brushRef="#br0" timeOffset="11">9217 9285 7569,'-30'-9'113,"6"-2"0,10-1 0,13 4 15,10 4 0,10 2 0,1 1 1,6-3-1,4-2 0,4-2 1,5 1-1,1-2-260,1-1 0,-2 2 0,-6 2 0,-2-1 0,-6 2 0,-5-1 132,-5 0 0,-2-2 0,-1-3 0</inkml:trace>
  <inkml:trace contextRef="#ctx0" brushRef="#br0" timeOffset="12">9102 9034 7569,'-10'-10'-21,"3"-4"1,5-3 0,9 2 0,8 2 0,7 2 0,4-2 0,5-1 132,2-1 0,6 0 0,4 2 0,4-1 1,4-2-1,0-1 0,-1 1 0,-1 2-114,-2 1 0,-6 5 1,-1 2-1,-3 1 0,-6 1 1,-3 0-1,-6 1 1,-6 0 107,-3 2 1,-5 1-1,-2 1 1,0 3-1,-1 5 117,0 5 1,-1 0 0,-4 6 0,0 4 0,0 5 0,0 4 0,0 2-126,0-1 1,0 4 0,0 0 0,-1-1 0,-2-2 0,0-2 0,0-2 0,2-5-485,1-2 1,0-2-1,0-3 1,0-4 0,0-2-1823,0-2 2208,0-4 0,-5-2 0,-2-5 0</inkml:trace>
  <inkml:trace contextRef="#ctx0" brushRef="#br0" timeOffset="13">9685 8897 7569,'5'-34'199,"4"9"1,10 8 0,9 5 0,6 6 0,4 1 0,-1 2 0,-2 3-67,0 4 0,-1 0 0,0 6 0,1 4 0,-1 4 0,-1 5 0,-3 3 0,-4 4-39,-6 1 0,-4 3 0,-5 2 1,-4 0-1,-3-3 0,-3-2 1,-1 0-1,-1-2-86,-3-1 0,-7 2 0,-8-3 0,-4 0 0,-4-1 0,-3 0 0,-4-4-221,-5-1 0,3-6 0,-5 3 0,2-3 1,2-5-1,4-4 213,6 0 0,1-5 0,8 4 0</inkml:trace>
  <inkml:trace contextRef="#ctx0" brushRef="#br0" timeOffset="14">11261 9331 7569,'0'-12'18,"0"5"1,1 0 0,2 1 0,1 0 0,-2-3 0,-1-1 0,-1-3 0,0-1 0,0-2 0,0-1 0,0-1 2183,0 1-2162,0-2 1,0-9-1,2-2 1,1-1 0,4-2-1,0-4 1,1-2 0,1-5-65,1 0 0,-2 2 1,-2 3-1,0 2 1,-1 7-1,1 3 0,-4 7 98,-1 2 1,-1 6 0,0 12 0,0 12 10,0 7 0,5 14 0,4 5 0,5 6 0,5 6 0,3 2 0,2 0 0,1-4-100,2-5 0,5-5 1,-3-7-1,1-5 1,0-1-1,-4-3 1,-3 0-1,-4-2-312,-2-1 0,-2-1 0,-5 2 0,-1-2 0,-3 0 0,-1-2 1,-2 1 326,-2-3 0,-6-7 0,-1-1 0</inkml:trace>
  <inkml:trace contextRef="#ctx0" brushRef="#br0" timeOffset="15">11295 9342 7569,'-10'-16'237,"4"3"0,-4-1 0,10 5 1,11 5-1,9 3 0,7 1-172,2 0 0,5 0 1,7-1-1,1-3 0,2-4 1,-1-2-1,1 0 1,-5 3-66,-5 3 0,0 2 0,-4 2 0</inkml:trace>
  <inkml:trace contextRef="#ctx0" brushRef="#br0" timeOffset="16">12814 8874 7569,'0'-16'156,"0"3"1,-1-1-1,-3 5 1,-2 6-1,-1 6 1,4 5 0,1 3-1,4 4 1,1 4 1788,5 3-1875,7 1 0,-1 5 1,4 2-1,0 3 0,-2 1 1,2-1-1,-1-1 0,-1-3-75,-2-1 1,-1 3 0,-2-5 0,1 0 0,-1-2-1,-1-3 1,-1-2 0,-1-3-405,0-4 1,-1-2 447,0-2 0,-4-9 1,2-11-1,-1-5 0,0-5 1,-2-1-1,-1-1 1,-1-3-35,0-3 1,0 2-1,2 1 1,0 5-1,3 4 1,0 5-1,2 5 1,-1 3 8,3 3 1,1 7 0,2 6 0,0 7-1,2 5 1,3 2 0,-1 3 36,1 1 0,2-3 0,-3 2 0,2-2 0,1 0 0,0-3 0,0-4 10,1-3 0,2-6 0,0-6 1,-2-3-1,-2-1 0,-2 0 0,-2-1 1,-1-4 50,-2-6 1,-3-6 0,-2-4 0,-1-1 0,-3 0 0,-5-3 0,-5-3 0,-3-4-198,-4-1 0,-2-1 0,-2 0 0,4 0 0,2-1 0,3 2 0,2 3-548,5 3 0,1 8 1,4 5-1,1 7 0,5 7-1797,2 6 2430,2 9 0,4 3 0,2 5 0</inkml:trace>
  <inkml:trace contextRef="#ctx0" brushRef="#br0" timeOffset="17">13705 8920 7569,'-22'-40'271,"5"7"0,5 9 1,8 9-51,7 6 0,0 13 1,3 10-1,0 5 0,1 8 1,1 6-1,3 8 0,0 6-89,0 2 1,0-2 0,-3-2-1,-1 1 1,-1-2 0,-1-3 0,2-7-501,-1-6 0,-2-4 1,2-2-1,-1-3 1,-1-4-1,0-2 0,0-2 368,-2 1 0,4-1 0,1 0 0</inkml:trace>
  <inkml:trace contextRef="#ctx0" brushRef="#br0" timeOffset="18">14128 8908 7569,'-27'-25'331,"3"2"0,6 9 1,9 10-1,7 13-95,2 6 1,0 6 0,0 5 0,1 5 0,1 2 0,4 2-1,0 3 1,3 4-211,1 3 0,1-3 1,1-2-1,-1-2 0,-1-5 1,-1-5-1,-2-4 1,-1-2-1018,0-3 1,-2 1 0,2-5 990,-1-1 0,4-6 0,-2-3 0</inkml:trace>
  <inkml:trace contextRef="#ctx0" brushRef="#br0" timeOffset="19">14139 8965 7569,'-11'-29'390,"0"3"0,4 3-133,3 4 0,4 9 0,4 10 0,5 7 1,5 8-1,5 7 0,2 5 0,3 2-104,3 2 1,-2 2 0,5 3 0,-1 1 0,-1 0 0,0-3 0,-3-4 0,0 0-173,2-1 0,-3-8 1,2 1-1,-5-3 1,-3-3-1,0 0 1,-2-5 36,1-2 0,-2-7 1,-4 2-1,1-4 1,-2-5 145,-3-6 1,0-2 0,-5-6 0,2-3 0,-1-3 0,-3-5 0,-4-5 0,-4-1-106,-2-3 0,-1-5 1,-1 1-1,1-3 1,-1 2-1,1 1 1,1 2-1,2 4-534,4 6 0,2 4 1,-1 7-1,0 2 0,0 1-114,2 3 0,5 8 0,1 6 1,2 6-1,5 6 589,2 3 0,6 8 0,-2 6 0</inkml:trace>
  <inkml:trace contextRef="#ctx0" brushRef="#br0" timeOffset="20">14847 8920 7569,'-11'-38'333,"-1"1"1,2 5-1,3 8 1,3 7-88,2 5 0,2 7 0,2 6 0,0 9 0,2 9 0,0 7 0,0 5 411,-1 6-660,6 4 0,-7 4 0,3 0 0,-1-2 0,-1-1 0,1-2 0,0-2-258,0-3 1,1-9-1,-3 0 1,2-6-1,0-5 1,0-2-1,1-3-1691,1-2 1952,-3-3 0,7-5 0,-4 0 0</inkml:trace>
  <inkml:trace contextRef="#ctx0" brushRef="#br0" timeOffset="21">14813 8965 7569,'-6'-11'47,"-1"1"0,5 1 0,-1 4 1,4 2-1,6 7 0,3 4 109,1 4 1,2 7 0,2 0 0,4 4-1,3 3 1,1 0 0,-1 1 0,1 0 0,0-1-89,0 0 1,0-3 0,0-3 0,0-2 0,-2-3 0,-1-4 0,-2-3 55,-1-3 1,-1-1 0,-2-4 0,3 0-1,-1 0 1,1-2 0,-3-1 74,-2-5 0,0-3 0,-2-5 0,-1-3 0,-3-2 0,-1-3 0,-2-3 0,-2-3-144,-1-3 1,-5-3 0,-3-1 0,-3-2 0,-3 0 0,-1-2 0,1 3 0,2 2-511,5 7 0,-2 5 0,5 5 0,0 5 0,0 4 0,2 4 0,3 2-584,5 5 1,8 0-1,2 7 1039,-2 1 0,3 6 0,1 3 0</inkml:trace>
  <inkml:trace contextRef="#ctx0" brushRef="#br0" timeOffset="22">15464 8817 7569,'-4'-28'417,"0"5"0,2 7 79,0 3 0,2 8 0,-1 5 1,-1 7-1,-2 7 0,0 7 0,0 4 1,0 6-366,2 2 0,1 2 0,1 2 0,0 1 0,1-1 0,3-2 0,3-2-310,3-2 0,3-1 0,2-6 0,3-2 1,1-2-1,0-2 0,3-4-92,3-5 1,-1 0-1,4-5 1,-1-2 0,-1-1-1,0-1 1,-2 0 0,-1-1-536,0-3 1,-1 2 0,0-6 805,-3-1 0,3-6 0,-5-3 0</inkml:trace>
  <inkml:trace contextRef="#ctx0" brushRef="#br0" timeOffset="23">15418 9080 7569,'-11'-12'157,"1"1"1,3-1-1,7 2 1,7 1-1,3 3 1,2 1-1,4 1 19,3-1 1,7 2 0,4-3 0,1 1 0,2 2 0,2 2 0,-2 1 0,-3 0-723,-2 0 1,-1 0 0,-6 0-1,-2 0 546,-4 0 0,-2 5 0,-2 2 0</inkml:trace>
  <inkml:trace contextRef="#ctx0" brushRef="#br0" timeOffset="24">15430 8737 7569,'-18'-23'44,"4"2"1,5 2 0,6 3 0,6 5 0,6 2 0,5 3-1,5-1 174,2 1 1,12 2 0,5-3 0,7-2 0,4 0 0,3 1-1,2 4 1,-4 3-159,-3 1 1,0 0-1,-9 0 1,-2 0 0,-4 0-1,-6 1 1,-2 2-1,-2 2-5,-3 1 0,-2 2 1,-6 5-1,-1 1 1,-1 2-1,-3 2 1,-1 3 87,-2 5 0,-2-1 0,-1 6 1,-1 0-1,-2 2 0,-2 2 1,0-1-1,0 0-141,3 0 1,-3-3 0,0-1 0,-1 1 0,1-2 0,3-2 0,1-5 0,1-1-619,0-2 0,0-5 0,0 1 0,0-2-1565,0-2 2181,-5-5 0,-2-6 0,-4-6 0</inkml:trace>
  <inkml:trace contextRef="#ctx0" brushRef="#br0" timeOffset="25">15932 8703 7569,'5'-23'149,"4"0"1,5 1 0,6 3 0,4 4 0,4 2-1,0 3 150,0 3 1,4 2-1,-2 5 1,2 0-1,0 1 1,-3 3-1,0 3 1,-1 5-223,0 3 1,-5 3 0,-5 6-1,-3 1 1,-5 3 0,-5 1-1,-4 3-266,-1 1 147,-5 1 0,-6-3 1,-8-1-1,-3 2 1,-1 0-1,1-2 0,0-3 197,3-3 1,-1-1-1,6-2 1,2 0 0,5-4-1,2 0 1,2-3 50,2-1 0,2-3 0,3-1 1,5-3-1,5-1 0,5-2 0,2-2-526,2-1 0,4 0 0,1 0 0,0 0 0,1 0 0,-1 0 320,0 0 0,8 5 0,0 1 0</inkml:trace>
  <inkml:trace contextRef="#ctx0" brushRef="#br0" timeOffset="26">17542 8657 7569,'-11'-6'159,"0"-4"0,0-4 0,4 3 0,3 9 0,3 12 0,1 8 0,0 7 0,1 4 0,3 6 231,3 1 0,2 6 0,0-2 0,-1-1 0,-1 0 1,1-2-1,-2-3 0,1-3-598,-1-5 1,-2-1-1,2-4 1,-1-2-1,-2-4 1,-2-2-1,-1-1-2989,0-1 3197,0-5 0,0-1 0,0-5 0</inkml:trace>
  <inkml:trace contextRef="#ctx0" brushRef="#br0" timeOffset="27">17771 8680 7664,'-17'-29'462,"6"1"0,0 6 0,7 6-237,6 8 0,1 9 0,3 15 0,-1 3 0,-1 5 0,0 6 0,0 8 0,-1 7-102,3 4 1,-4-2-1,4 3 1,-1-3 0,-1-3-1,1-2 1,2-4-250,-1-3 0,3-5 1,-5-5-1,0-5 1,-1-4 54,1-4 0,-1-7 0,-8-5 0,-6-6 1,-4-5-1,-3-6 0,-2-5 0,0-4 130,1-3 1,-1-6 0,4-4-1,2 0 1,3-2 0,3 3 0,5 1-38,1 4 1,2 7 0,0 0-1,2 6 1,1 6 0,5 5-24,2 5 0,7 9 0,2 7 0,3 5 0,4 6 0,2 3 1,1 2-1,3 2-18,1 6 1,-3-1-1,1 4 1,0-2 0,2-4-1,0-1 1,-1-3 0,-3-3-25,-1-6 0,-1-4 0,-4-4 0,-2-2 0,-2-2 0,-4-5 212,-2-1 1,-3-11-1,-2-4 1,-6-5-1,-4-6 1,-6-5 0,-3-5-91,-4-4 1,-2 1 0,-3-5 0,2 0 0,2 0 0,3 0-1,4 0-769,5 2 125,3 6 0,1 3 0,0 7 1,0 4-446,0 2 0,1 9 0,3 9 1010,4 6 0,2 5 0,1 0 0</inkml:trace>
  <inkml:trace contextRef="#ctx0" brushRef="#br0" timeOffset="28">18433 8680 7569,'-11'-33'123,"1"2"1,2 6-1,4 5 257,3 4 0,1 11 1,1 9-1,2 11 0,2 10 1,1 5-305,3 3 0,1 6 1,3 2-1,0 1 1,-1 0-1,-2 0 1,-1-2-317,-2-2 0,2-3 0,-4-5 0,0-3 0,0-5 0,-3-1 240,0-2 0,3 0 0,1 4 0</inkml:trace>
  <inkml:trace contextRef="#ctx0" brushRef="#br0" timeOffset="29">18810 8646 7569,'0'-33'150,"0"3"1,1 9 0,3 8 990,4 8-1006,2 4 1,-2 10-1,-1 3 1,1 6-1,-1 6 1,1 7-1,0 6 1,-1 6-35,1 5 0,0-2 0,2 1 0,-1-6 0,-2-1 0,1-5 0,-1-3-408,1-5 1,-2-7-1,3-2 1,-2-2-1,-2-2 307,-3-1 0,-1-2 0,-1 1 0</inkml:trace>
  <inkml:trace contextRef="#ctx0" brushRef="#br0" timeOffset="30">18559 8680 7569,'-8'-24'54,"2"0"1,2 1 0,7 5 0,8 5 0,9 6 0,8 3 53,5 3 1,0 1-1,12 0 1,4 0-1,8-2 1,5 0-1,-29 0 1,-1 0 0,30-1-143,-5 2 1,-6 2 0,-10 2 0,-7 2 33,-6 1 0,-9 2 0,-2 3 0</inkml:trace>
  <inkml:trace contextRef="#ctx0" brushRef="#br0" timeOffset="31">19427 8531 7569,'-17'-21'54,"6"3"0,0-5 1,7 9-1,5 9 0,4 9 1,0 5-1,2 4 0,-2 2 1,0 5-1,-2 5 0,3 6 1,0 3-1,2 4 0,-1 5 111,2 6 0,-3-6 0,1 1 0,-2-3 1,-1-4-1,-1-3 0,1-2 0,0-3-485,1-1 0,-4-5 0,4-6 0,-1 0 1,0-3 319,-1-2 0,3 0 0,0-1 0</inkml:trace>
  <inkml:trace contextRef="#ctx0" brushRef="#br0" timeOffset="32">19770 9125 7569,'-12'-16'161,"2"3"1,2-2 0,5 1 0,1 0 0,2-1 0,0-1 0,0 1 0,0-1 0,0-3 0,2-5 0,1-4-1,4-3 1,0 1 0,1-2 139,1-1 1,1-5 0,1-1 0,1-2 0,-1-1 0,1 0 0,-1 0 0,0 2-368,1 3 1,-2 0 0,-2 11 0,-3 1 0,-1 5 0,1 6-20,1 5 1,-4 7 0,2 9 0,-2 9-1,-2 5 1,0 7 0,1 6 132,3 7 0,-3 5 0,4 2 1,1 1-1,4 0 0,6-2 0,3-3-111,5-2 0,-1-3 0,5-5 0,-2-2 0,1-4 0,-2-5 0,-1-2-599,-1 1 0,-5-4 1,-1-3-1,-2-2 662,0-2 0,-5 1 0,-5-1 0</inkml:trace>
  <inkml:trace contextRef="#ctx0" brushRef="#br0" timeOffset="33">19735 9011 7569,'-14'-22'189,"4"2"1,6 4 0,8 3-1,8 7 1,4 2 0,6 1-134,3 0 0,5-5 0,7 3 1,3-2-1,0 0 0,3-1 0,1 2 1,-1 1-474,-1 2 0,-7 2 1,1 1 416,-5 0 0,0-5 0,3-1 0</inkml:trace>
  <inkml:trace contextRef="#ctx0" brushRef="#br0" timeOffset="34">20432 8509 7569,'-8'-35'159,"2"2"0,1 4 115,2 6 0,2 13 0,1 13 0,-1 9 0,-2 7 0,-2 7 0,0 4-15,0 10 1,-3-1-1,3 9 1,0-2-1,-1 1 1,1 0-1,0-2-320,2-3 1,2-6 0,1-7 0,0-1 0,1-3 0,3-2-1,5-3 1,5-2 3,5-1 1,3-6 0,2-5 0,4 0 0,5-4 0,5-1 0,1-1 0,0 0-270,-2 0 1,-3-5 0,-2-2 0,-4-4 0,-3 1 0,-4 1 325,-4 2 0,-1-1 0,-5-3 0</inkml:trace>
  <inkml:trace contextRef="#ctx0" brushRef="#br0" timeOffset="35">20900 8520 7569,'0'-34'763,"0"5"0,0 3-505,0 6 0,0 15 0,0 12 0,-1 11 0,-2 8 0,-2 4 0,0 3 0,0 1-158,3 0 0,0 1 0,2-1 0,2 0 0,1 1 0,6-2 0,5-3-374,5-3 195,3-3 1,6-5 0,1-1-1,1-3 1,1-4 0,1-3 0,1-2-317,1 1 0,0-5 0,-1 2 0,-1-3 0,-2-2 0,2-3 395,1-4 0,6-7 0,2-3 0</inkml:trace>
  <inkml:trace contextRef="#ctx0" brushRef="#br0" timeOffset="36">21483 8360 7569,'-12'-34'731,"5"7"-637,-1 8 1,5 13-1,1 15 1,4 3-1,7 5 1,5 1-1,5 2 1,4 1-1,3 1-182,0-3 0,5-2 0,-5-6 1,0 0-1,-2 0 0,-1-4 1,-1-3-1,1-3-87,0-1 1,0 0-1,0-1 1,0-3-1,0-3 1,-1-5 0,1-2 174,0-1 0,-5-2 1,-3 4-1,-2-3 1,-3 2-1,-2 2 236,-5 0 1,-1 7-1,-4 5 1,-3 8 0,-5 7-1,-5 7 1,-3 4 91,-2 3 1,2 3 0,-1 5-1,0 2 1,0 1 0,1 0-1,0 1 1,1 1-306,-4-2 1,5 2 0,1-6 0,3-5-1,3-1 1,3-5 0,1-2 0,2-4-616,2-4 0,-3-2 0,0-2 0,2 1 592,1-1 0,-4 0 0,-2 1 0</inkml:trace>
  <inkml:trace contextRef="#ctx0" brushRef="#br0" timeOffset="37">3232 10793 7569,'-13'-12'0,"-2"1"0,4-1 190,-1 1 0,2 3 0,5 2 0,-1 0 0,-3 1 0,0-2 0,0 2 0,3 3 0,1 6 0,2 6 0,2 4 63,1 2 0,4 7 0,1 7 0,0 3 0,1 2 0,1 0 0,1 3 0,3 4-285,0 3 0,0 3 0,1 0 0,-1-1 0,1 1 0,0-2 0,2-2 0,2-4-22,-2-5 1,2 1 0,1-10 0,-1 0 0,1-3-1,-4-4 1,0-4 0,-1-3 71,-1 0 0,-3-6 0,-2-1 0,-1-2 20,-2-3 1,-2-3-1,-1-9 1,-1-4 0,-2-3-1,-1-2 1,2-3 0,0-3-101,2-3 0,0-3 0,2-2 0,0 1 0,2 0 0,-1 0 0,-1 1 50,2 2 1,-3 3 0,3 7 0,-3 0 0,-1 4 0,0 0 0,0 3 97,0 1 1,2 7-1,0 4 1,3 4 0,3 6-99,4 2 0,1 6 0,6 5 1,1 3-1,2 4 0,1 1 1,0 3-1,0 1 7,-1 1 1,5-1 0,0-1 0,-2-5 0,-1-1 0,-1-6 0,-1-2 38,-3-4 1,1-1 0,-4-3 0,1-3 0,-1-3 0,-2-3 0,-1-1 115,-1 0 1,-6-1 0,-1-4 0,-1-6 0,0-7 0,-2-5 0,-2-2-3,-4-2 0,2-6 0,-6-1 0,-1-7 0,-2-3 0,-2-2 0,0 0 1,3 1-302,0-1 1,1 5-1,2 3 1,3 4-1,1 5 1,1 6 0,-2 7-458,1 3 1,2 8-1,2 5 1,3 7-1,4 7-1671,2 5 2281,6 3 0,2 1 0,5 0 0</inkml:trace>
  <inkml:trace contextRef="#ctx0" brushRef="#br0" timeOffset="38">4306 11238 7569,'-12'-11'211,"2"-1"0,2 1 195,5-1 0,3 6 0,5 2 0,5 3 0,5 1 0,2 0 0,0 0-247,1 0 1,1 0-1,5 0 1,2 0 0,0 0-1,1-1 1,0-2 0,1-1-277,1 2 0,-4-3 0,2 1 0,-3 0 0,-3 0 0,-2 1 1,-2 0-2611,-1 2 2727,-3 1 0,-1 0 0,-7 0 0</inkml:trace>
  <inkml:trace contextRef="#ctx0" brushRef="#br0" timeOffset="39">4397 11387 7569,'-6'5'353,"-3"-3"0,6 5 0,5-1 1,4-1-1,4 0 0,1-2 0,2-2 220,2-1 0,8-6 0,9-5 0,5-4 0,5-3 1,1-1-1,-1 0 0,-4 2-528,-3 0 0,-7 2 0,-4 5 0,-5 1 0,-2 2 0,-3 2 0,-2 3-3056,0 1 3011,-1 6 0,-4 6 0,-2 7 0</inkml:trace>
  <inkml:trace contextRef="#ctx0" brushRef="#br0" timeOffset="40">6053 10599 7569,'-18'-12'157,"2"2"1,6 5 0,2 9-1,4 11 1,3 10 0,1 10-1,0 5 1,-1 6 0,-2 3 0,-1 5-1,2 0 2996,1 0-3120,1 1 1,0-11 0,0 1 0,0-3 0,1-4 0,1-5 0,3-4 0,2-3-43,2-2 1,-3-6-1,2-2 1,0-1 0,1 1-1,-1-3-840,-4 0 0,-3-5 0,-1-1 849,0 2 0,-10-4 0,-3 0 0</inkml:trace>
  <inkml:trace contextRef="#ctx0" brushRef="#br0" timeOffset="41">7321 10804 7569,'-33'-23'184,"6"2"0,-5 2 0,7 3 0,7 5 0,6 2 0,3 3 1,2 2-1,2 5 0,3 7 0,0 7 0,2 9 154,0 9 1,6 3 0,0 6-1,1 0 1,1-1 0,1-1-1,2-3 1,3-4-337,2 0 0,-1-6 0,-4-1 0,2-6 0,1-5 0,1-3 0,-1-3 0,-1-3-54,-2-1 1,1-1 0,-2-5 0,-3-3 0,-2-4 0,-1-3 0,0-4-1,-1-5 59,-2-1 0,-6-3 0,-2-3 0,0-3 0,-1-2 0,1 0 0,0 3-5,3 1 0,3 7 0,1 5 1,1 5-1,3 5 0,5 6 16,5 6 0,-1 9 1,3 4-1,1 4 1,2 2-1,2 3 1,4 2-1,0 0-100,2-1 0,4-2 0,0-7 0,2-3 0,1-3 0,-1-6 0,-1-1 50,-2-5 1,-6 0 0,-1-2 0,-6 0-1,-5-2 1,0-1 0,-2-5 141,-3-2 1,-1-7 0,-6-2-1,-2-2 1,-2-3 0,-4-3 0,-5-4-1,-2-2-160,1-1 1,1 0 0,2 1 0,0 2-1,4 5 1,3 2 0,3 2 0,2 4-352,3 7 1,2 5-1,7 6 1,1 0 0,2 1-1,1 3 1,1 3-1823,-1 3 2223,2 7 0,-1 1 0,-1 5 0</inkml:trace>
  <inkml:trace contextRef="#ctx0" brushRef="#br0" timeOffset="42">8234 10804 7569,'-15'-21'138,"0"2"0,2 3 1,3 5-1,4 2 298,1 1 0,-3 7 0,4 1 1,2 8-1,0 6 0,4 6-291,2 5 1,-3 3-1,4 5 1,-1 0 0,0 3-1,-2-1 1,-1 1-1,-1-3-249,0-3 1,0 2 0,0-5-1,0-3 1,0-3 0,0-3 0,0-1-561,0-3 1,0 2 0,0-1-1,2-2 664,1-4 0,9 1 0,6-4 0</inkml:trace>
  <inkml:trace contextRef="#ctx0" brushRef="#br0" timeOffset="43">8554 10781 7569,'-15'-29'186,"0"5"1,2 6 0,3 8 0,4 5 0,1 6 1342,2 6-1411,2 8 1,1 4 0,0 6 0,0 3 0,1 3-1,2 3 1,2 3 0,1-1-63,3 0 0,-3 2 0,1-1 0,-1-3 0,-1-5 0,1-3 1,-1-6-1031,0-2 0,3-3 0,-4-4 974,-2 1 0,0-11 0,-2-2 0</inkml:trace>
  <inkml:trace contextRef="#ctx0" brushRef="#br0" timeOffset="44">8531 10861 7569,'0'-18'330,"-1"5"1,-1 2 0,-2 8-64,1 5 0,3 3 1,4 14-1,5 2 0,4 0 1,3 3-1,3 2-162,5 0 0,0-3 0,7-4 1,1 0-1,1-1 0,1-3 0,0-2 1,0-2-30,1 1 1,-6-6-1,-3-2 1,-1-3-1,-4-1 1,-1 0 0,-2 0-1,-1 0 118,-3 0 1,-2-5 0,-2-3 0,-2-2 0,-3-2 0,-1-4-109,0-3 0,0 0 1,-6-4-1,0-3 0,-3-3 1,-2-2-1,-2-1 1,1-1-515,0-1 0,-1 5 0,4 2 0,0 4-1276,0 4 1,1 9 1703,4 10 0,0 10 0,0 8 0</inkml:trace>
  <inkml:trace contextRef="#ctx0" brushRef="#br0" timeOffset="45">10701 10576 7569,'-3'-8'101,"-3"2"1,1-1 0,-1 2 0,1-1-1,-1 1 1,-1 0 0,-2 2 0,1 3 0,-1 4-1,2 4 1,1 3 0,1 6 0,0 4 0,2 6 215,2 2 1,1 2-1,1 3 1,3 0-1,4-1 1,1-1-1,-1-3 1,0 0-517,1 0 1,-3-3 0,1-1 0,-2-3 0,-1-5 0,-1 0 0,1-3-1,-1-1-1610,-2-2 1809,-1 0 0,0-4 0,0-2 0</inkml:trace>
  <inkml:trace contextRef="#ctx0" brushRef="#br0" timeOffset="46">10324 10644 7569,'11'-20'146,"-3"-3"0,1 0 0,4 4 0,6 8 1,5 6-1,3 2 0,-2 1-75,-1-2 0,3 0 0,1 4 0,1-1 0,4-2 1,3-2-1,3-1 0,2-2 0,2 2 0,-4-3 0,-1 4 1,-2 0-1,-5 0 0,-3 2 1,-6 2-8,-4 1 0,-3 1 1,-5 4-1,-2 7 1,-5 5-1,-1 5 98,-2 1 1,0 5 0,0 4 0,0 3-1,0 4 1,0 1 0,0-1 0,1-2-132,3-2 1,-2 0-1,5-2 1,-1-3 0,-1-3-1,1-4 1,0-4 0,0-4-457,0-2 1,-3-2-1,1 0 1,-3 1 0,-2-2 424,-3-2 0,-3-3 0,-4-5 0</inkml:trace>
  <inkml:trace contextRef="#ctx0" brushRef="#br0" timeOffset="47">11295 10530 7569,'-5'-29'7,"4"2"1,-3 8 0,4 5 0,4 7 0,2 7 0,1 6 216,-4 4 1,2 8 0,-1 5 0,0 6 0,0 5 0,0 4 0,-2 4 0,1 3-101,1 0 0,-3 1 1,3 0-1,-2-2 0,1-2 1,2-5-1,0-6-649,0-4 307,4-3 0,-7-6 1,5-3-1,-1-2 1,-1-2-867,0 1 1,-1-7 1083,-4-5 0,0-10 0,0-8 0</inkml:trace>
  <inkml:trace contextRef="#ctx0" brushRef="#br0" timeOffset="48">11090 10873 7460,'5'-10'127,"4"2"0,5 4 0,6 3 0,4 1 0,5 0 0,3 0-5,3 0 1,2 0 0,-1 0 0,1 0 0,2 0-1,0-1 1,1-3 0,-4-4-382,0-2 1,-6-1 0,0-1 0,-3 1-1,-2-1 259,-5 1 0,1-6 0,-3 0 0</inkml:trace>
  <inkml:trace contextRef="#ctx0" brushRef="#br0" timeOffset="49">11741 10576 7569,'-12'0'223,"1"0"-1,-1 0 116,1 0 0,0 9 0,-2 3 0,-1 5 0,-1 3 1,1 2-1,2 2 0,3 1-28,2 2 0,4 5 0,-1-2 0,3 2 0,2-2 0,3-3 0,4-3-248,2-1 0,7-2 0,2 0 0,2-4 1,3-1-1,2-5 0,2-2 0,1-1-202,2-2 1,1-1 0,0-5 0,-2 0 0,1-1 0,-1-3 0,-1-2 0,-1-2-424,-2 0 0,-3 1 0,-3-3 1,-2 1-1,-2 1 0,-2-1-679,-1-1 1,-7-1 1241,-2-1 0,-3 1 0,-1-1 0</inkml:trace>
  <inkml:trace contextRef="#ctx0" brushRef="#br0" timeOffset="50">11684 10884 7569,'-18'-11'188,"4"1"1,10 2 0,8 4 15,5 3 0,11 1 0,4-1 0,5-2 0,6-2 0,3-1 0,2-3 0,3-1-398,2-2 1,-8 5 0,-4 0-1,-4 1 1,-5 1 0,-4-2 193,-5 1 0,-2-2 0,-1-3 0</inkml:trace>
  <inkml:trace contextRef="#ctx0" brushRef="#br0" timeOffset="51">11626 10633 7569,'0'-12'158,"8"-3"0,7 0 1,12 2-1,7 3 0,6 4 1,0-1-1,2 1-77,-1-3 1,7-2 0,-4-2 0,1 0 0,-3 3 0,-4 1 0,-4 3 0,-5 2-82,-5 3 0,2 6 0,-9 1 0</inkml:trace>
  <inkml:trace contextRef="#ctx0" brushRef="#br0" timeOffset="52">13819 10496 7569,'-16'-5'140,"3"-2"1,-2-3 0,2 1 0,3 2-1,1-1 1,3 3 0,1 5 0,2 8-1,2 6 1,1 6 0,0 5 0,0 6 99,0 2 0,4 1 0,1 2 0,1-1 1,3 1-1,1-3 0,2 0 0,-1-2-429,0 0 1,1-3 0,-1-5 0,-1-2 0,-1-2-1,-2-4 1,-2-2 0,-3-2-2229,0 1 2417,-2-6 0,-6-1 0,0-5 0</inkml:trace>
  <inkml:trace contextRef="#ctx0" brushRef="#br0" timeOffset="53">13625 10496 7569,'12'-34'84,"0"4"1,2 4 0,4 3 0,2 4 0,6 4 0,2 3 0,2 3-1,0 2 80,1-2 0,4 2 0,6 1 1,1 1-1,0 2 0,0 2 0,-2 2 1,-3 3-133,-5 4 1,-6 7 0,-7 4 0,-5 4 0,-5 4 0,-7 2 0,-9 1 0,-9 1-102,-8 0 1,-11 1 0,-7-1 0,-3-3 0,-3-3 0,-1-1 0,4-4-390,2-2 1,11-6 0,3-6 0,7-1 457,7-2 0,7-2 0,3-1 0</inkml:trace>
  <inkml:trace contextRef="#ctx0" brushRef="#br0" timeOffset="54">14425 10370 7569,'-12'-34'354,"2"2"1,2 6-1,3 9 1,1 11-106,1 9 0,-2 17 0,2 6 0,-1 7 0,2 6 0,0 6 0,2 4 1,2 2-1,0 0-225,2-3 1,4-1-1,-3-2 1,1-5-1,2-6 1,-1-6-1,0-5-398,-2-4 1,2-2 0,-2-7 0,1-1-2049,-1-2 2315,-7-4 1,-9-8 0,-7-8-1</inkml:trace>
  <inkml:trace contextRef="#ctx0" brushRef="#br0" timeOffset="55">14310 10393 7569,'23'-27'49,"0"2"1,1 3 0,3 6 0,3 3 0,2 3 103,-2 2 1,-2 2 0,-5 4 0,0-2-1,0 1 1,-2 2 0,0 1 0,-2 1-29,1 3 1,-3 2-1,-2 7 1,-3 2 0,-1 4-1,-4 3 1,-4 1-1,-6 1-178,-4 2 0,-10 0 1,-6 4-1,-7 1 1,-6-2-1,-2-1 1,1-1-1,3-1 37,4 0 0,7-4 1,8-1-1,2-4 1,3 1-1,2-1 1,6 0 87,4 1 0,5-4 0,5 3 0,3-2 1,6 0-1,3 0 0,4 1 0,1-1-96,3-1 0,-4 0 0,-2-2 0,-2 1 0,-1-3 0,0-1 0,-1-2-806,-3-4 1,2-1 0,-2-2 829,3 0 0,1 0 0,0 0 0</inkml:trace>
  <inkml:trace contextRef="#ctx0" brushRef="#br0" timeOffset="56">15076 10404 7569,'-6'-40'211,"5"6"1,-3 8 0,3 6 0,1 5 171,0 2 1,0 8-1,0 5 1,0 9-1,0 9 1,1 8-1,2 7 1,2 4-361,1 1 0,-2 4 0,4-3 0,-1 1 1,0-1-1,-2-2 0,-1-3 0,-1-2-596,0-2 1,-2-6-1,-1 0 1,0-5 0,0-2 572,0-3 0,0-1 0,0-2 0</inkml:trace>
  <inkml:trace contextRef="#ctx0" brushRef="#br0" timeOffset="57">15201 10347 7725,'0'-29'122,"1"4"0,5 8 0,5 6 0,5 2 0,3 1 0,1 2 0,0 0 0,1-1 0,2 0 31,0 0 0,5-3 0,4 4 1,3-2-1,3 2 0,-1 1 1,-1 2-1,-3 2 0,-2 1-141,0 0 0,-11 0 0,-1 0 0,-6 1 0,-6 3 1,-3 4-1,-4 3-44,-4 4 0,-7 4 0,-8 7 0,-3 2 1,0 1-1,-3 3 0,0 1 20,-2 1 0,2 0 0,5 0 1,2 1-1,1-1 0,4-1 1,0-3-1,3-3 71,2-3 1,3-5-1,6-1 1,2-2 0,2-3-1,1-4 1,4-5 52,4-3 1,2-1 0,5 0 0,5 0 0,0-1 0,3-2 0,1-2-442,1-1 0,-2-1 1,1-1-1,-2 0 0,-3 0 329,-1 2 0,-1-9 0,0 2 0</inkml:trace>
  <inkml:trace contextRef="#ctx0" brushRef="#br0" timeOffset="58">15978 10370 7569,'-12'-29'1183,"5"2"1,0 11-925,2 8 0,2 8 0,3 13 1,-2 2-1,0 4 0,-2 3 1,1 2-1,3 1-273,4 2 0,-1 3 0,4-2 0,1 0 0,0-1 0,0-4 0,4-4 0,2-3-237,0-2 0,4-1 0,1-3 1,3-2-1,4-5 0,2-1 0,0-2-175,0 0 1,2-2-1,-2-1 1,0-4 0,0 0-1,-3-1 426,-1-1 0,4-6 0,1-3 0</inkml:trace>
  <inkml:trace contextRef="#ctx0" brushRef="#br0" timeOffset="59">15944 10519 7569,'-7'-2'124,"3"-1"1,4-4 0,4 1 0,4 1 0,2 1 0,1 0 0,2 0 65,2-1 1,4 0 0,8-4 0,3 2-1,3-2 1,3-1 0,1-2 0,0 1-404,-4-1 0,0 5 1,-7 0-1,-2 1 213,-3 0 0,0-2 0,-3-3 0</inkml:trace>
  <inkml:trace contextRef="#ctx0" brushRef="#br0" timeOffset="60">15989 10233 7569,'-11'-16'179,"4"3"0,6-2 0,6 3 0,9 3 1,5 2-1,5-2 0,2 0 0,2-1 60,2-2 0,12 4 0,4-9 0,1 2 0,0 0 0,0 1 0,1 2 0,0 3-436,-4 2 0,-3 4 0,-8-1 0,-3 3 197,-3 1 0,-8 0 0,-2 0 0</inkml:trace>
  <inkml:trace contextRef="#ctx0" brushRef="#br0" timeOffset="61">16903 10085 7569,'1'-16'177,"2"1"1,2 2 0,1 5-1,3 5-168,1 6 1,-2 3-1,-2 5 1,0 2 0,0 1-1,-1 1-9,-3-1 0,4 4 0,1 0 0</inkml:trace>
  <inkml:trace contextRef="#ctx0" brushRef="#br0" timeOffset="62">16926 10496 9610,'0'11'0</inkml:trace>
  <inkml:trace contextRef="#ctx0" brushRef="#br0" timeOffset="63">3723 12814 7569,'-5'-11'64,"4"-1"1,-3 1 0,3 0 0,1-1 0,0 1-1,0-1 1,0 1 0,0-1 0,-1 2 0,-3 3-1,-4 2 1,-2 1 297,-1 0 1,-6 1 0,-2 6 0,-3 3 0,-2 3 0,-1 4 0,-2 1 0,1 2-471,-2 3 1,4 3 0,-3 1 0,3 0 0,1-1 0,1 0 0,2-2 0,2-2-30,2-1 1,1 2 0,4-4 0,4-1-1,3-1 1,4-2 0,4-1 0,5-1 125,5-1 0,12-2 1,9 2-1,1-3 0,4-2 1,0 1-1,2-1 18,0-2 1,-1 3 0,2 1 0,-3 1-1,-1 3 1,-6 1 0,-6 3 0,-4 2-20,-4 4 0,-3-1 0,-9 1 0,-3 3 1,-5 2-1,-7 2 0,-8 1-35,-9 1-1,-4-4 1,-7 4 0,-5-5 0,-4-2 0,1-2 0,1-3 0,2-4-166,5 0 1,-3-2-1,12-2 1,1-5 212,7-1 0,10-13 0,4-1 0</inkml:trace>
  <inkml:trace contextRef="#ctx0" brushRef="#br0" timeOffset="64">4089 12906 7569,'-23'-28'659,"9"10"1,4 5-482,3 14 0,4 7 1,4 12-1,1 5 1,3 4-1,2 5 0,2 3 1,2 2-1,3 0-234,1 1 0,1-3 0,-5-6 0,2-2 0,-1-2 0,1-4 0,-3-4 1,-1-2-593,-3-4 0,3 0 0,-5-1 648,-1-1 0,-12-5 0,-4-1 0</inkml:trace>
  <inkml:trace contextRef="#ctx0" brushRef="#br0" timeOffset="65">3826 12906 7569,'-5'-28'157,"4"4"0,-1-2 0,9 6 0,8 6 0,5 4 0,4 2 0,3 1 0,3-1-20,3 0 0,7 6 1,2-3-1,2 1 1,1 0-1,-2 2 1,-3 0-1,0 2-333,-4 0 0,-1 0 1,-5 0-1,-3 0 1,-4 0-1,-4 2 0,-4 0 196,-2 2 0,-2 10 0,0-1 0</inkml:trace>
  <inkml:trace contextRef="#ctx0" brushRef="#br0" timeOffset="66">4546 12848 7351,'-7'12'251,"3"1"1,3 2-1,1 4 1,0 2 0,0 2-1,1 1 1,2 2-34,1 0 1,3 5-1,-2-4 1,0-2-1,1-1 1,-3-2-1,1-3 1,1-3-301,2 1 0,-5-5 1,3 4-1,-1-4 1,0 0-1,-2-1 1,0 0-1880,-2 1 1961,0-1 0,-11 1 0,-1-1 0</inkml:trace>
  <inkml:trace contextRef="#ctx0" brushRef="#br0" timeOffset="67">4523 12780 7569,'6'-29'162,"5"-2"0,1 8 1,6 4-1,4 3 1,4 1-1,2 2 1,0 3-1,1 4 63,0 0 0,2-1 0,3 3 0,0 1 0,0 3 0,-1 4 1,-1 5-1,-4 4-272,-4 2 1,0 5 0,-9-1 0,-2 4 0,-4 3 0,-7 2-1,-4 1-83,-6 2 1,-8-1 0,-7 0 0,-6 1 0,-5-1 0,-3 0 0,-3 2-1,1 0 93,0-2 0,2-2 0,5-5 0,4-1 0,4-3 0,8-3 251,6 1 0,6-5 0,9 2 0,9-5 0,10-5 0,9-3 1,5-1-1,4 0-164,3 0 1,0 0 0,-3 0 0,-2 0 0,-2 0 0,-3 0 0,-4 0-1335,-1 0 1284,-8 5 0,0 2 0,-4 4 0</inkml:trace>
  <inkml:trace contextRef="#ctx0" brushRef="#br0" timeOffset="68">5425 13168 7569,'-17'-23'92,"5"7"0,-2 3 1,5 4-1,5 0 0,3-1 1,1-1-1,0-1 1,0 0-1,0-3 0,2-4 1,5-4-1,4-4 0,3-3 1,3-3-1,0-2 1,2 1-1,-1 0 115,-1 0 0,-2-1 0,-4 1 0,-1 0 0,-2 1 0,-4 1 0,-3 3 0,-2 2-283,-3 6 0,-2 3 0,-4 6 0,1 2 0,1 3 1,0 4 13,2 6 1,1 8 0,6 9 0,2 6 0,3 5 0,4 6 0,8 5 0,6 3 68,5-5 0,6 3 0,-1-6 0,0-3 1,0-3-1,1-3 0,-2-3-149,-3-1 1,1 2 0,-7-1 0,-4-1 0,-2 2-1,-4-2 1,-2 0 0,-1-1 141,-4-1 0,-2 6 0,-5 2 0</inkml:trace>
  <inkml:trace contextRef="#ctx0" brushRef="#br0" timeOffset="69">5448 13157 7569,'-7'-29'85,"4"6"0,6 8 1,6 2-1,5 1 1,5 2-1,3 1 1,1 3-61,0 1 0,4-3 0,4 3 0,2 0 0,0 0 0,-1 3 0,-3 0 0,0 2-523,0 0 1,-3 4 497,0 0 0,-2 5 0,-1-3 0</inkml:trace>
  <inkml:trace contextRef="#ctx0" brushRef="#br0" timeOffset="70">6179 12700 7569,'-18'-29'170,"3"6"1,7 8 0,4 5 0,3 7 5,1 11 1,0 7 0,1 9 0,2 3 0,2 4 0,0 6 0,0 5 0,-1 1-171,1-1 1,-4 1 0,4-5 0,-1-2 0,1-4 0,0-6 0,0-2-459,-2-1 0,-2-4 0,-1-1 0,0-2 452,0-2 0,0-1 0,0-1 0</inkml:trace>
  <inkml:trace contextRef="#ctx0" brushRef="#br0" timeOffset="71">5790 12734 7569,'0'-40'98,"3"7"1,6 10 0,9 6 0,7 5-1,4 1 1,3 3 0,1 1 0,2 2-101,3 3 0,-1-3 1,4 1-1,-1 1 1,0 2-1,-1 2 1,-2 3-1,-3 4 2,-3 2 0,-3 1 0,-6 1 0</inkml:trace>
  <inkml:trace contextRef="#ctx0" brushRef="#br0" timeOffset="72">6556 12654 7569,'-18'-23'437,"3"2"0,6 2-151,1 4 0,6 12 0,-2 8 0,2 8 0,2 6 0,-1 4 0,-1 3 0,-2 6-214,1 5 1,2-2-1,2 5 1,3-2-1,4 1 1,2-1-1,3-1 1,2-5-175,4-3 0,2-6 1,4-5-1,0-2 0,3-3 1,1-3-1,3-4-88,1-1 1,1 0-1,0-2 1,1 1 0,-2-2-1,-2 0 1,-3-2-1762,-4 0 1951,-3 0 0,-5 5 0,2 1 0</inkml:trace>
  <inkml:trace contextRef="#ctx0" brushRef="#br0" timeOffset="73">6567 12986 7569,'-18'-17'134,"3"1"1,9-4-1,8 5 1,11 4-1,8 2 1,4 3-1,0-1-65,2 1 1,-3-2 0,5-2 0,1 1 0,6 3 0,2 0 0,1 1 0,-3-1-644,-4 4 0,-2 1 574,-7 1 0,-3 0 0,-8 0 0</inkml:trace>
  <inkml:trace contextRef="#ctx0" brushRef="#br0" timeOffset="74">6567 12631 7569,'-13'-34'97,"4"9"0,16 3 0,7 4 0,9 5 0,4 0 0,5 1 0,2 1-180,5 0 1,-3 3 0,6 0-1,3 1 1,2-1 0,2 2-1,-1 1 83,-1 2 0,-1 2 0,0 1 0</inkml:trace>
  <inkml:trace contextRef="#ctx0" brushRef="#br0" timeOffset="75">7504 12483 7569,'-18'-11'78,"1"4"0,6 3 1,-2 3-1,-1 2 1,-4 3-1,-2 5 1,-4 5 147,0 5 0,0 3 0,2 2 0,3 2 1,4 6-1,2 4 0,2 3 0,1 2-271,2 2 0,3-3 1,6 1-1,2-3 1,3-4-1,3-3 1,5-3-1,1-4-82,2-4 0,3 0 1,-1-4-1,3-2 1,0-3-1,1-3 1,1-3-28,3 0 0,-7-4 0,3 3 0,-2-3 0,-2-2 0,-2-3 0,0-4-710,-3-2 819,-2-1 0,-5-1 1,-3 0-1,-3-2 1,-2-1-1,-3-1 1,-5 1 131,-5 0 1,1 0 0,-3 3 0,1 1 0,-1-1-1,4 1 1,1 0 0,5-1 419,1 1 0,-3 3 1,5 1-1,0-2-343,2-2 0,2 5 1,3 2-1,5 3 0,3 2-231,4 3 1,0-3 0,-1 3 0,4-3 0,3-1 0,1 0 0,0-1-24,0-3 0,-1 2 0,1-6 1,0-1-1,0-1 0,-2-2 1,0-2-1,-3-3 131,-2-1 0,-1 3 0,-3-4 0,-1-1 0,1-2 0,-2-1 1,-1 0-1,-3 2 106,-1 2 0,3-1 1,-5 4-1,0 2-96,-2 2 1,-1 7 0,2 3 0,0 6-1,3 2 1,1 3-58,3 2 1,-1 0-1,2 2 1,3 1-1,1 1 1,2-1-1,3-2-100,3 0 0,1-6 1,0-1-1,-1-1 1,1 0-1,0-2 1,0-2-1,0-2 32,0-2 0,-1-5 0,1 0 0,0-3 0,0-4 1,-1 2-1,-3 2 99,-4 0 0,-6 2 0,-3 1 1,-2 3-1,-7 1 138,-7 2 0,-6 11 0,-7 6 0,0 5 0,0 6 0,0 3 0,0 4-35,1 1 0,4 3 0,3 0 0,2 4 0,1-1 0,1 0 0,1-2 0,2-3-331,5-3 0,1 1 0,2-7 1,0-3-1,2-5 0,1-1 0,5-1 203,2-1 0,1-2 0,1 0 0</inkml:trace>
  <inkml:trace contextRef="#ctx0" brushRef="#br0" timeOffset="76">8634 12472 7569,'-11'-17'226,"2"6"0,4 1 0,5 8 0,2 9-130,3 3 1,-2 1 0,3 2 0,1 2 0,-2 4-1,0 3 1,-3 1-97,0-1 0,-2 1 0,0 0 0</inkml:trace>
  <inkml:trace contextRef="#ctx0" brushRef="#br0" timeOffset="77">8714 12894 7569,'-6'-5'137,"2"4"0,8-2 0,2 6 1,0 4-138,-2 4 0,3 0 0,-1 0 0</inkml:trace>
  <inkml:trace contextRef="#ctx0" brushRef="#br0" timeOffset="78">3369 13739 7569,'-11'-16'61,"6"3"1,5-1-1,7 4 1,7 2 0,7 0-1,3-3 1,4 1 0,3 1-1,7 2 1,8-2 0,6-1-1,6-2 1,-26 6-1,1 1 1,3 0 0,0 0-1,4 0 1,0 1 0,5 0-1,1 1 22,4 1 0,1-1 0,2-1 0,1-1 0,7 2 0,2 0 0,-20 1 0,0-1 0,0 1 0,2-1 1,1 1-1,-1 0 0,2 0 0,0 0 0,0 0 0,1 0 0,1 0 0,0-1 0,2 1 0,0-1 0,1 0-78,1-1 1,1 1 0,0-1 0,0 1 0,0-1 0,0 0 0,2 0 0,0 0 0,0 1 0,-1-1-1,1 0 1,0 0 0,0 0 0,0 1 0,0-1 0,-1 0 0,1 0 0,0 0 0,0 1 0,1-1-1,-1 0 1,0 0 0,1 1 0,-1 0-115,0 0 1,0 1 0,-1-1-1,-2 0 1,-1 0 0,-1 0 0,-2 2-1,0-1 1,-1 1 0,-1 1-1,-1-1 1,0 0 0,18 0 0,0 1-1,-4 0 1,-1 0 0,-4 0-1,-1 0 1,-3 0 0,-2 0 116,-2 0 0,-1 0 1,-4 0-1,0 0 1,-1-1-1,0 0 0,-2 0 1,0 0-1,-3-1 1,-1-1-1,-2 0 0,0 1 1,26-5-28,-4 1 1,-6-2 0,-7-3 0,-5 0 0,-5-1-1,-7 2 1,-4 1-112,-6 2 1,-4 3 0,-4-3 129,-14-5 0,-6 8 0,0 1 0,-1 2 0,-2 1 0</inkml:trace>
  <inkml:trace contextRef="#ctx0" brushRef="#br0" timeOffset="79">10176 12472 7569,'-6'-28'82,"-3"0"0,5-3 0,1 6 1,2 5-1,1 4 0,0 4 0,0 0 1,-1 2-1,-3 3 0,-5 3 0,-5 2 1,-6 2-1,-5 2 0,-6 3 0,-2 6 1,-1 6-1,-2 2 25,-2 0 1,8-1 0,-1 2 0,6-2 0,3-1 0,3 0 0,5-1 0,5-2-168,6-1 1,1-2 0,4 1 0,3-1 0,7-1 0,10 1 0,10-1 0,6 2 53,4 1 1,7 0-1,-6-1 1,-1 2-1,0 3 1,-4-1 0,-2 2-1,-7-1 28,-4-1 1,-7 3 0,-3-2 0,-3 0 0,-5 4 0,-3 0 0,-4 2 24,-4 0 0,-7 0 0,-9 0 0,-7 0 1,-7-1-1,-6 1 0,-3 0 0,-1-1-128,-3-3 1,4-3 0,5-6-1,3-1 1,5-2 0,4-1 0,6-1-648,5 0 0,9-1 728,6-4 0,10-10 0,8-3 0</inkml:trace>
  <inkml:trace contextRef="#ctx0" brushRef="#br0" timeOffset="80">10382 12517 7569,'0'-34'187,"-4"2"1,0 6-1,1 7 1,3 5-1,4 2 55,4 1 0,-2 4 1,2 4-1,1 4 0,2 5 1,3 7-1,1 5-114,-1 6 1,3 2-1,-2 6 1,-1 0-1,-1 2 1,-2 3-1,0 0 1,1-3-150,-1-3 1,1 0 0,-2-4-1,-1-3 1,-2-4 0,1-4 0,0-4 12,-1 0 1,-4-7-1,1-7 1,-3-6 85,-1-6 1,0-8 0,-1 0 0,-2-3-1,-2-2 1,0 0 0,0-3-153,2 1 1,-2 1 0,1 7-1,2 2 1,-1 3 19,-1 4 1,4 7 0,0 6 0,8 10 0,5 10-1,3 5 1,2 2 61,2 0 0,-1 4 0,3-2 0,1 3 0,0 0 0,-2-2 0,1-5 0,-2-3-1,2-4 0,-1-2 1,1-7-1,-2-2 1,-2-5-1,-2-1 1,-2-4-1,-1-2 161,-2-3 0,-3-8 0,-2-6 0,-1-4 0,-2-5 1,-3-5-1,-3-2-102,0-1 1,-6-1-1,2 2 1,0-1-1,0 1 1,2 2-1,3 1 1,1 1-451,1 2 1,0 3-1,0 5 1,0 2 0,0 2-1,1 4-1077,3 2 1,2 8 1460,5 5 0,-4 15 0,-2 9 0</inkml:trace>
  <inkml:trace contextRef="#ctx0" brushRef="#br0" timeOffset="81">11227 12312 7569,'-5'-35'-111,"3"8"1,-1 4 0,1 6 362,2 4 1,0 13 0,0 8 0,2 10 0,0 7 0,2 7 0,-2 5 0,0 5-159,-2 2 0,1 2 0,2-2 0,0-1 0,0-2 0,-2-2 0,0-3-249,3-4 1,-1-1-1,3-3 1,0 0 0,0 0 154,-1-3 0,3-1 0,-1-1 0</inkml:trace>
  <inkml:trace contextRef="#ctx0" brushRef="#br0" timeOffset="82">11695 12346 7569,'-6'-34'276,"1"6"1,6 7-1,1 14-21,2 13 0,0 6 1,-4 8-1,0 3 0,0 5 1,1 3-1,2 5 1,1-1-206,-2 1 0,1-6 0,-1 0 0,3-2 0,0-3 0,2-1 0,-2-2 0,1-2-655,0-1 1,-3-5-1,1 1 605,-3-2 0,4-2 0,1 1 0</inkml:trace>
  <inkml:trace contextRef="#ctx0" brushRef="#br0" timeOffset="83">11398 12357 7569,'0'-34'166,"6"10"0,6 5 0,7 5 0,6 3 1,6-1-1,0 2 0,1 1 0,-1 2-49,0-2 1,0-2 0,2 0 0,2 1-1,1 1 1,1 1 0,-2 1 0,1-1-157,-3 1 1,-7 3-1,0-3 1,-5 1-1,-3 0 1,-1-2 201,-4 2 1,-5-1-1,-3 5 1,-1-1-38,0 5 1,0 4 0,-4 9 0,0 5 0,0 6 0,0 6 0,0 3-52,0 3 1,3 4-1,2-3 1,1 1-1,0 0 1,0 0 0,2-1-1,-1-3-245,1-5 0,0 1 0,3-5 1,-1-2-1,-1-1 0,-3-2 0,0-2-865,-4-1 1,-1-5 1034,-1 1 0,-5 3 0,-1 0 0</inkml:trace>
  <inkml:trace contextRef="#ctx0" brushRef="#br0" timeOffset="84">12289 12277 7569,'-6'-27'225,"-3"4"0,5 2 0,1 14 0,2 12 57,1 8 0,1 7 1,3-1-1,4 4 1,2 3-1,3 5 1,0 3-1,4 2-224,1-2 1,-3 6-1,3-7 1,0 0-1,-2-2 1,1-4-1,-4-5-488,0-1 0,-1-7 0,-2 1 1,-3-2-1,-3-2 430,-3 0 0,-6 1 0,-1-1 0</inkml:trace>
  <inkml:trace contextRef="#ctx0" brushRef="#br0" timeOffset="85">11923 12609 7569,'0'-22'133,"8"8"1,7-5 0,12 5 0,8 3 0,7 1 0,3 1 0,0 1 0,1-1 86,0-1 0,-1-1 0,1 0 1,-1 3-1,-2 1 0,-4 2 1,-3 3-1,-7 0-220,-4 2 0,-2 10 0,0 3 0</inkml:trace>
  <inkml:trace contextRef="#ctx0" brushRef="#br0" timeOffset="86">11946 12426 7569,'0'-15'144,"0"-1"1,0 2 0,1 2 0,2 0 0,1 1-1,-2 0 1,-2 0 0,-3 4 0,-5 4 0,-2 7 0,-3 9-1,-1 8 1,-1 7 178,1 1 0,6 4 0,5-2 0,4 2 1,5 1-1,7-1 0,2-2 0,3-5-432,0-2 1,-3-1 0,3 0 0,-2 0 0,-1-2 0,1 0 108,-1-2 0,5 0 0,-2 4 0</inkml:trace>
  <inkml:trace contextRef="#ctx0" brushRef="#br0" timeOffset="87">3997 14482 7569,'-5'6'97,"0"-2"0,3-3 0,4 0 0,3 3 110,-1 4 0,1 3 0,0 3 1,0 3-1,0 2 0,-2 5 0,-2 5 0,0 4-167,3 1 1,-3 6-1,3 1 1,-2 4 0,-2 2-1,0 1 1,1 0 0,1-2-77,2-3 0,1-6 0,-1 0 0,2-4 1,2-5-1,0-3 0,-1-5 0,0-1-85,-4-1 1,2-4 0,-1 1 0,-1-2-940,-2-2 1060,-1-4 0,-5 3 0,-1-4 0</inkml:trace>
  <inkml:trace contextRef="#ctx0" brushRef="#br0" timeOffset="88">3792 14744 7569,'-13'-23'-130,"3"2"1,10 1 0,0 2 0,1 0 0,3 2 0,4-1 0,2 2 333,1-2 0,6 5 1,2-5-1,2 2 1,2 0-1,1 1 1,2 1-1,0 2-61,0-1 0,3 5 0,1 0 0,3 2 0,3 3 0,2 0 1,2 2-1,2 0-87,0 0 0,-5 2 0,1 1 1,-2 5-1,-3 2 0,-2 2 1,-3-1-105,-4 0 1,-3 2 0,-10 1-1,-1 1 1,-2 1 0,-6-1 0,-4 1-1,-8 2 25,-8 2 0,-6-2 0,-10 1 1,-2 0-1,-2 0 0,-4 0 0,-2 2-70,-2 0 1,4-3 0,0-2 0,2 0 0,2-1 0,5-1 0,5-3 0,6-2 92,6-1 0,3-1 0,1 5 0</inkml:trace>
  <inkml:trace contextRef="#ctx0" brushRef="#br0" timeOffset="89">4820 14333 7569,'-7'-5'181,"-2"-5"1,6-5 0,-1 2 0,-1 7 96,-3 10 1,2 3-1,-1 12 1,1 1 0,1 3-1,-1 4 1,-1 3 0,-2 3-168,-1 2 1,-1 4 0,-1 4 0,1 4 0,0 4 0,-1 1 0,2 2 0,1 2-128,1 1 1,6-1 0,-2-2 0,4-5-1,4-3 1,4-4 0,2-6 5,1-4 1,6-1-1,2-7 1,2-3-1,2-2 1,0-4-1,0-3 1,1-3-15,3-3 0,-3-1 1,4-5-1,-2 0 0,1-1 1,-2-2-1,-1-2-659,-1-1 1,-1 3 0,-3-2 682,-4 0 0,-7 4 0,-3-4 0</inkml:trace>
  <inkml:trace contextRef="#ctx0" brushRef="#br0" timeOffset="90">5059 14630 7569,'-6'-11'29,"0"-1"1,3 1-1,1-1 1,3 2 0,5 3-1,4 4 1,2 7 0,-1 7-1,1 7 1,-1 5 205,1 4 1,0 2 0,2 5-1,1 2 1,-1 0 0,-1 2-1,-2 1 1,1-1-225,-1 0 0,1-2 0,-1-4 1,1-3-1,-1-2 0,0-4 1,2-4-1,1-4 56,1-5 1,1 0-1,-5-6 43,0-1 0,-3-7 0,-2-4 0,-1-3 0,-2-4 0,-2-4 0,-1-3 0,0-1-137,0 0 0,0-1 1,-1-1-1,-2-3 0,0 0 1,0 0-1,1 4-52,-2 4 1,1-1 0,-3 6 0,1 1 164,2 2 1,2 10 0,2 6 0,3 5 0,4 4 0,2 2-1,1 4-56,1 3 1,3 0 0,1 1 0,1 0 0,1 0 0,-1-2 0,4-1 0,-1-5-40,-1-3 1,1-1-1,-4-4 1,-1-3 0,0-3-1,0-1 1,-1 0 189,-1 0 1,-2-6 0,1-4-1,-1-5 1,1-2 0,-1-1-1,-1-1 1,-2-4 43,-4-2 0,-3-7 1,-1 2-1,0-4 1,0-3-1,0-3 1,-1 0-446,-3-3 0,-1 3 0,-4 2 0,1 4 0,1 4 0,0 4 1,3 6-1546,3 5 0,2 5 1765,3 6 0,8 10 0,5 12 0</inkml:trace>
  <inkml:trace contextRef="#ctx0" brushRef="#br0" timeOffset="91">5985 14265 7569,'-11'-17'227,"4"4"1,-8-2-1,3 3 1,3 1-1,3 3 1,0 1-1,0 1 71,1-1 1,7 10 0,5 1-1,5 6 1,3 5 0,4 4 0,3 3-1,2 1-130,2 0 1,5 4-1,6 3 1,1 1 0,-2 2-1,0 3 1,-3 1-1,-3 1-178,-3 0 0,-7 5 0,-2-2 0,-1 0 0,-3 1 0,-3 0 0,-2-1-106,-2-3 0,-4-3 0,1 0 1,-3-1-1,-1-1 0,-1-1 1,-3-3-1,-4 0 69,-2 0 1,-2-3-1,-4 1 1,-3-1 0,-1-2-1,0-2 1,1-2 36,-2-2 0,5 2 0,1-5 0,2-2 0,3-3 1,1-2-1591,1 0-7,6-2 1607,2-1 0,11-10 0,7-2 0</inkml:trace>
  <inkml:trace contextRef="#ctx0" brushRef="#br0" timeOffset="92">6967 14699 7569,'-2'-12'30,"0"1"0,-2-1 0,3 1 1,2 0-1,4 0 0,2 3 1,1 1-1,1 1 0,0 1 0,-1 0 1,1 1-1,1 0 0,1 0 1,1 2-1,0 0 0,2 1 1100,2-3-1105,4 3 1,-6-4-1,5 4 1,2-2-1,4-2 1,2 0-1,3-1 1,0-1 0,1 0-43,-1 0 0,-5-1 1,2 2-1,-3 1 0,-2 0 1,-3 3-1,-4 0-505,-2 2 1,-7 2 0,-2 2 521,-3 3 0,-11 3 0,-3 2 0</inkml:trace>
  <inkml:trace contextRef="#ctx0" brushRef="#br0" timeOffset="93">7172 14836 7569,'-16'0'71,"4"-2"144,1-1 0,6 1 0,10-1 0,5 0 0,5 0 0,3 0 1,4-1-1,2-1 0,4-2-18,1 1 0,-2 0 0,2 3 1,0-2-1,-1 0 0,0 0 1,-4 2-560,-4 2 0,0 1 0,-4 1 0,-2 3 362,-2 4 0,0 2 0,-1 1 0</inkml:trace>
  <inkml:trace contextRef="#ctx0" brushRef="#br0" timeOffset="94">8280 14230 7569,'1'-5'29,"2"5"0,1 8 0,-2 5 0,1 3 0,-1 2 0,2 2 0,-1 3 214,-2 4 1,-1-1 0,0 7 0,-1 3 0,-2-1 0,-1 1 0,2-2 0,-1 2 0,1 1-213,-2 1 1,0-2 0,4-4 0,0-3 0,0-1-1,0-4 1,1-2 0,2-4-121,1-2 0,1 3 1,-3-4-1,2-1 0,0-1 1,0-2-1,1 0-499,1-4 1,-2 2 0,2-4 587,-1 2 0,-1 0 0,-4 5 0</inkml:trace>
  <inkml:trace contextRef="#ctx0" brushRef="#br0" timeOffset="95">8257 14390 7569,'0'-16'12,"0"3"1,0-2-1,0 2 1,0 2 0,0-1-1,0 1 1,2 0 0,1-1-1,5 1 1,2-1 0,2 1-1,-1-1 1,0 1 0,2 1-1,1 1 207,1 1 0,6 2 1,-2-3-1,3 1 0,5 1 1,2-1-1,2 2 1,-2 1-1,0 2-150,0 2 1,-2-3 0,2 0 0,-1 2 0,-4 2 0,-4 4 0,-4 3-128,-4 3 1,-1 3-1,-4 2 1,-6 4-1,-6 3 1,-9 2-1,-7 3 1,-10 2-95,-4 0 0,-8 3 0,2-6 1,-1 0-1,2-2 0,-1-2 0,3-3-36,2-4 1,5-4-1,8-3 1,1-4-1,3-3-1051,4-1 1239,7 0 0,3 0 0</inkml:trace>
  <inkml:trace contextRef="#ctx0" brushRef="#br0" timeOffset="96">9182 13979 7569,'-6'-10'59,"1"2"0,5-7 0,1 4 0,2 2 0,1 4 0,-2 3 0,-2 9 0,-4 6 0,-3 7 0,-5 4 175,-3 3 1,1 6 0,-5 1 0,-1 5 0,-1 4 0,1 2 0,2 2 0,3 0-210,5 0 1,2-2 0,6 2 0,-2 1 0,3 2 0,3-2 0,5-1 0,0-2-92,1-4 1,-1-1-1,5-6 1,1-1-1,1-1 1,1-3-1,-1-1-62,-2-3 1,0-4-1,-1-4 1,1 0-1,0-3 1,2-2 0,2 0-1,-2-1-1182,-2 1 1310,0-1 0,-1 1 0,0-1 0</inkml:trace>
  <inkml:trace contextRef="#ctx0" brushRef="#br0" timeOffset="97">9434 14402 7569,'-17'-19'145,"4"1"1,6 1 0,2 3 0,2 2 0,2 0 0,0 1 0,-2 0 0,-1-1 0,2 1 0,-1 1 160,-1 2 0,3 8 1,-3 9-1,3 5 0,2 5 1,2 2-1,1 3 0,0 3-271,1 4 0,1 0 0,5 1 0,1-2 0,0 2 0,2 1 0,2 0 0,-1-2-79,1-5 0,-2-2 0,4-1 0,-1-1 1,-3-3-1,-2-4 45,0-2 0,-5-7 0,0-3-40,-2-6 1,-5-5 0,-5-7 0,0-3 0,-1-1 0,4 0 0,1-1-66,1-1 0,0-2 1,0 1-1,0 2 1,0 2-1,0 2 1,0 2-1,0 1 234,0 1 1,0 1-1,0 0 1,1 1-57,3 2 0,6 4 0,5 8 1,0 4-1,1 3 0,0 4 1,2 4-1,1 4-109,-1 4 0,3-3 1,-3 2-1,1 0 1,0-2-1,1 0 1,1-4-9,-2-2 1,1-3 0,-3-5-1,-1-2 1,1-4 0,-4-3 0,0-1-1,-1-1 174,-1-3 0,-1 0 1,-1-6-1,-1-4 1,-1-2-1,0-6 1,-4-2 102,-1-3 1,-2-4 0,0 0-1,0-3 1,-2-3 0,0-1 0,-3 1-1,-2 2-436,-1 0 0,2 6 0,1 3 0,2 3 1,-1 4-1,1 4-410,2 2 1,2 6 0,3 4 0,5 3 0,4 3 611,2 5 0,5 7 0,-2 3 0</inkml:trace>
  <inkml:trace contextRef="#ctx0" brushRef="#br0" timeOffset="98">10359 14093 7569,'-4'-12'131,"-1"-1"0,0 0 0,0 3 0,2-1 0,2-2 0,1-2 0,0 1 0,0 1 0,0 2 0,0 2 149,0 5 1,0 10 0,-1 13 0,-2 4 0,-2 4 0,0 3-1,0 3-218,2 2 0,-2 0 1,1 3-1,2 3 1,1 1-1,1 0 1,1-1-1,1 0-33,2-3 1,4-2 0,-3-3 0,1-2 0,2-1 0,-1-3-1,1-1 1,0-2-83,-2-1 0,-1 0 1,-5-2-1,0 0 0,1-4 1,2 1-1,1-1-271,-2-1 1,0-1-1,-2-3 1,0-1-1,0 1-983,0-1 1307,0-5 0,0 4 0,0-3 0</inkml:trace>
  <inkml:trace contextRef="#ctx0" brushRef="#br0" timeOffset="99">10633 14801 7569,'-7'-22'51,"2"4"0,5 1 1,0 2-1,0 0 0,0 1 1,0 0-1,0 0 226,0-1 1,2-6 0,0 2 0,2-2 0,0-2 0,0 0 0,-1-1 0,1-1-158,1-2 1,-3-5 0,3 2 0,-2-3 0,3 0 0,-1 0 0,0 1 0,-1-1-83,1 1 0,-3 6 0,4-1 0,0 3 0,-4 2 0,1 2 0,-1 2 18,2 2 0,0 1 0,-4 3 0,1 2 1,2 1-1,0 2 12,0-2 1,-1 4 0,1 2 0,2 7 0,0 7 0,1 8-80,1 7 1,0 3 0,5 5 0,-1 2 0,1 2 0,-1 4 0,2 2 0,1 0-52,1-2 1,0 2 0,-2-8 0,1-1 0,1-5 0,0-2 0,1-3-104,-1-1 1,0-2-1,-4-2 1,1-2 0,-1 0-1,1-2 1,-1 1 0,-1-3-424,-2-2 0,1-4 0,-5 0 0,-2 1 0,-1 1 588,-1 1 0,-5-4 0,-1-2 0</inkml:trace>
  <inkml:trace contextRef="#ctx0" brushRef="#br0" timeOffset="100">10610 14699 7569,'-11'-18'67,"4"0"0,5 4 0,3-1 0,4 1 0,3 1 0,3 3 64,3 3 0,6-2 1,-1 5-1,4 0 0,3 0 1,1 0-1,3 2 0,1 1-129,2 1 1,-2 0-1,-2 0 1,-1 0-1,-3 0 1,-1 0-3,-1 0 0,0 5 0,0 1 0</inkml:trace>
  <inkml:trace contextRef="#ctx0" brushRef="#br0" timeOffset="101">11021 13945 7569,'-18'-46'95,"7"7"0,10 5 1,6 7-1,7 5 0,4 5 1,0 1-1,-2 5 0,-1 3 1,-2 3 231,1 3 1,-1 2 0,2 5 0,2 7 0,3 9-1,1 5 1,0 5 0,1 3-126,2 3 0,-1 10 1,0-1-1,-4 1 0,0 1 1,-2 0-1,0 3-198,1 1 0,0-3 1,-2 2-1,1-3 1,-1-3-1,-1-1 0,-2-1 1,1-1-434,-1-4 0,-5 2 0,-2-2 1,-2-2-1,-2 0 0,0-2 429,0 0 0,-11 1 0,-1-1 0</inkml:trace>
  <inkml:trace contextRef="#ctx0" brushRef="#br0" timeOffset="102">11786 14093 7569,'-5'-17'157,"4"0"0,-3 6 0,3-1 0,1 3 0,0 6 1,0 9-1,0 9 0,0 9 0,0 5 0,0 7 1,0 5 4,0 3 0,0 2 0,0-1 1,0 0-1,0-2 0,0-4 0,0-2 1,1-4-115,3 0 0,-3-6 1,4-3-1,-1-5 0,0-3 1,0 0-1,0-1 1,-1 0-480,0-1 1,-2-5 0,0-3 0,2 1 0,1-1 430,-2 3 0,-5-4 0,-4 0 0</inkml:trace>
  <inkml:trace contextRef="#ctx0" brushRef="#br0" timeOffset="103">11569 14219 7569,'0'-39'73,"3"8"0,4 1 0,9 6 0,5 3 0,5 4 0,0 0 0,-2 4 74,-3 4 0,0-1 0,-2 4 0,3 0 1,1 2-1,1 3 0,1 1 0,3 0-25,1 0 0,-3 0 0,0 0 0,-2 1 0,-1 1 0,-1 3 1,-3 1-95,-4-1 1,-2 0 0,-3-2-1,-2 5 1,-6 2 0,-6 3-126,-7 2 0,-7-1 1,-8 5-1,-6 1 0,-4 2 1,-3 1-1,0 0-217,-1 0 0,3-4 1,7-2-1,5 0 1,4-2 313,6 2 0,2 0 0,2 6 0</inkml:trace>
  <inkml:trace contextRef="#ctx0" brushRef="#br0" timeOffset="104">12574 13865 7569,'-6'-29'106,"-3"6"0,4 9 1,-1 5-1,-3 5 1,-1 3-1,-3 4 1,-1 4 153,-1 8 0,-4 6 1,4 3-1,-1 2 0,0 6 1,-2 4-1,-1 4 1,0 3-142,-1 4 1,2 2 0,0-1 0,2 3 0,2 2 0,2-2 0,5-3 0,3-2-97,3-1 1,1-4-1,1-3 1,3-3-1,3-2 1,5-2-1,2-4-79,1-3 0,4-3 0,-3 0 0,2-5 0,1-2 0,0-4 0,-1 0 0,-1 0-559,-4 2 1,3-5 0,-4 0 0,-1-1 614,-1 1 0,-5 0 0,0 5 0</inkml:trace>
  <inkml:trace contextRef="#ctx0" brushRef="#br0" timeOffset="105">12597 14744 7569,'-6'-23'83,"1"2"0,5 1 1,0 2-1,0 0 0,1 2 1,2-2-1,2 0 140,1-2 0,-2-2 0,2-1 0,1 0 0,-2-1 0,1-2 0,-1-5 0,0-2-142,-2-1 1,2 0 0,-1 0 0,-2-2-1,1-1 1,-1-1 0,2 3-72,-2 3 1,0 1 0,-2 7 0,0 3 0,0 0 0,0 4 166,0 1 1,0 8 0,0 2 0,0 5-150,0 6 1,5 10 0,4 8 0,3 7 0,5 4 0,1 4 0,2 4-17,2 2 1,-3-2-1,0-1 1,0-1-42,-2 1 1,4-8-1,-6 0 1,0-4-28,2-4 0,-5-1 1,4-2-1,-4-3 1,0-4-1,-1-2 1,1-3-226,-1-2 1,-3 2-1,-2-2 1,-1 2-1,-2 1 1,-2 1 280,-1-1 0,-5 0 0,-2 1 0</inkml:trace>
  <inkml:trace contextRef="#ctx0" brushRef="#br0" timeOffset="106">12494 14653 7569,'-17'-29'52,"5"2"1,8 8 0,4 5-1,4 4 1,5 2 0,4 1 0,3-1 51,2 1 0,1 3 0,4-3 1,1 2-1,1 1 0,3 1 1,2-1-1,0 1-138,-1 2 1,3 1-1,-4 0 1,0 0 0,0 0-1,-4 0 1,-3 0 33,-2 0 0,0 5 0,4 1 0</inkml:trace>
  <inkml:trace contextRef="#ctx0" brushRef="#br0" timeOffset="107">12974 14025 7569,'-11'-22'79,"4"3"0,5-6 0,4 5 1,7 4-1,5 4 0,4 1 0,1 3 1,-1 1-1,-2 2 149,-2 3 1,4 2 0,1 5-1,3 6 1,0 7 0,3 5-1,0 5 1,3 6 17,1 7 1,-4 3 0,2 3 0,-4 1 0,-4 2 0,-4-1 0,-2 1-378,-2-1 0,-1-3 1,-2-4-1,-4-1 1,-3 1-1,-1 0 1,-1 0-1,-4 1 131,-7 3 0,-9-3 0,-8 8 0</inkml:trace>
  <inkml:trace contextRef="#ctx0" brushRef="#br0" timeOffset="108">14093 14150 7569,'-17'-17'234,"4"0"0,7 6 0,2 2 0,4 5 0,4 9 0,2 7 0,3 5 0,1 4 103,1 3 0,-1 5 0,-1-1 0,-1 0 1,1 1-1,1-2 0,1-2 0,1-3-443,-1-1 1,-3-1-1,-2 1 1,-1-3-1,-1-2 1,0-1-1,0 0 1,-2 1-1570,0-2 1675,-8 3 0,0 1 0,-5 5 0</inkml:trace>
  <inkml:trace contextRef="#ctx0" brushRef="#br0" timeOffset="109">13865 14459 7569,'-5'-23'45,"5"5"0,1 3 1,9 4-1,8 2 1,2 2-1,2 1 1,-1 1 144,4 0 0,1-3 0,2 3 1,5 0-1,4-1 0,1 1 1,0 0-1,0 2-499,-1 2 1,-1 1 308,-2 0 0,0 5 0,0 1 0</inkml:trace>
  <inkml:trace contextRef="#ctx0" brushRef="#br0" timeOffset="110">15041 13945 7569,'-5'-17'196,"4"8"1,-3-2 0,3 5 0,1 6 0,0 9 0,0 6 0,0 6 140,0 5 1,0 2 0,1 5 0,2 1 0,2 4 0,0 3-1,0 1 1,-1-1-358,1 0 1,-3 2 0,5-6-1,-2-3 1,-1-3 0,-1-3 0,1-3-1,0-1-241,1-1 0,-4-4 0,4-1 0,-1-2 0,0-2 0,-1-1-906,-2-2 0,-1 1 1167,0-1 0,-10-5 0,-3 0 0</inkml:trace>
  <inkml:trace contextRef="#ctx0" brushRef="#br0" timeOffset="111">14779 14093 7569,'6'-40'-1,"5"2"0,2 7 0,7 6 0,7 3 1,2 4-1,2 2 0,-2 2 189,-3 1 1,0 3-1,1 3 1,2 2-1,1 1 1,1 0-1,-1 1 1,-1 3-74,-2 4 0,1-1 1,-2 3-1,0 0 0,-3 1 1,-3 2-1,-2 1-120,-2 1 1,-2-3 0,-6-1 0,-4 2 0,-3 1-1,-1 2 1,-3 1 0,-4 2-164,-8 4 0,-11-1 0,-4 1 0,-3 1 1,-3 2-1,-1 0 0,-2 1-1781,-2 0 1949,10-5 0,-7 3 0,8-3 0</inkml:trace>
  <inkml:trace contextRef="#ctx0" brushRef="#br0" timeOffset="112">15818 13694 7569,'-5'-18'178,"4"1"1,-5 7-1,1 5 149,-2 9 0,-3 4 0,-3 11 1,-2 2-1,-3 3 0,0 4 0,2 1 1,0 4-217,1 4 1,-4 1-1,3 7 1,-1 2-1,1 1 1,2 3 0,1 1-1,2 1-167,-1 0 1,6-5-1,2 2 1,3-4-1,1-3 1,1-3-1,4 0-50,7-4 0,0-4 1,7-3-1,0-1 1,0-2-1,2-2 0,2-3 1,2-2-104,0-3 1,-1 0 0,-1-1-1,0-1 209,0-1 0,0 4 0,0 0 0</inkml:trace>
  <inkml:trace contextRef="#ctx0" brushRef="#br0" timeOffset="113">16012 14150 7569,'-11'-34'166,"0"9"1,4 3 0,4 6 0,5 4 0,3 5-1,1 2 1,3 3 0,1 5 0,1 6 0,1 6 51,-1 8 1,1 1-1,-1 8 1,1 2-1,-1 4 1,0 3-1,1 1 1,-1-1-268,1 1 0,-5-6 0,0-1 1,-1-4-1,0-5 0,2-4 1,0-6 127,-1-3 1,0-5 0,1-2 0,0-1-1,1-4 1,0-3-18,-2-6 1,2-3 0,-5-3 0,0-3 0,0-2 0,0-3 0,-2-4-102,-1 1 1,-1-1 0,0 1 0,0-2 0,0 3 0,0 3 0,0 3-1,0 1 92,0 4 0,-3 0 0,0 4 1,3 5-34,3 8 0,5 10 0,0 5 0,3 4 0,3 3 0,2 4 0,-1 0 0,0 1-21,0 0 1,2-3-1,-3-1 1,2-3 0,1-3-1,1-1 1,-2-5 0,1-4 109,-4-3 1,1-3-1,0-5 1,2-1 0,-2-4-1,-2-7 131,0-6 0,-5-3 1,0-3-1,-2-3 1,-3-3-1,0-3 0,-2-3-277,0-2 0,0 2 0,0-2 1,0 4-1,0 4 0,0 3 1,0 4-1,0 4-868,0 4 0,-2 3 0,0 6 0,-2 6-2092,1 6 2997,2 10 0,1 1 0,0 6 0</inkml:trace>
  <inkml:trace contextRef="#ctx0" brushRef="#br0" timeOffset="114">16891 13854 7569,'-11'-35'227,"1"7"0,2 5 1,4 7 19,3 3 1,2 9 0,2 8 0,2 12-1,0 8 1,1 7 0,0 5-66,-1 2 1,0 10 0,-3 2 0,2 3 0,-1 2 0,-2-1-1,-1 3 1,0 2-65,0-4 1,0-3 0,1-7 0,2-3-1,0-4 1,1-4 0,0-3-123,0-5 1,4-2 0,-5-2 0,1-3 0,0-4 0,1-3 0,0-4 0,1-1-377,1-2 0,-3 4 0,2-2 0,-1 3 380,-2 2 0,-7-1 0,-3 1 0</inkml:trace>
  <inkml:trace contextRef="#ctx0" brushRef="#br0" timeOffset="115">17257 14562 7569,'0'-8'48,"0"0"0,1 1 0,2-1 0,1 1 0,-1-2 0,2-2 0,2 0 1,0 0-1,0-1 0,-1 1 0,-1-1 100,0 1 1,3-2 0,-3-1-1,1-2 1,2-2 0,-1-1 0,1 0-1,1-1-162,1-4 0,2-1 0,-1-4 1,0 0-1,1 0 0,-1-3 1,1 0-1,-1 1 30,1 0 1,-1 6 0,-1-2 0,-1 4 0,-1 3 0,-1 2-1,1 3 314,-1 5 0,-4-1-303,1 3 0,-2 3 1,1 2-1,1 6 0,-1 4 1,3 4-117,1 0 0,-2 0 1,0 0-1,-1-3 1,1-1-1,0-1 162,0 1 441,-1-5-489,-4 3-19,0-5 1,1 6-1,2 5 1,1 4-1,-2 1 111,0 1 1,1 3 0,2-1 0,2 3-1,2 2 1,2 1 0,4 2 0,3-2-3,0-1 1,6 2 0,-2-2 0,0-3 0,4 0 0,-3-3 0,-3-5-129,-5-4 0,2 2 0,-2-5 0,-1 1-482,-2 1 1,-5 0 0,-3 3 0,-3 1-1,-2-1-870,-3 0 0,-3 0 1365,-4-4 0,0 3 0,-1-3 0</inkml:trace>
  <inkml:trace contextRef="#ctx0" brushRef="#br0" timeOffset="116">17280 14367 7569,'-5'-11'-17,"3"0"1,0 0-1,4 4 1,6 2-1,2 1 1,2 0-1,-1 2 234,0 0 0,6 2 0,2 0 0,3 0 0,0 0 0,3 0 0,0-1 0,4-1-166,4-2 1,-5 0 0,6 4 0,-2-1 0,-2-2 0,1-1 0,-1 2 0,1 2-52,-1 4 0,-4-3 0,2 4 0</inkml:trace>
  <inkml:trace contextRef="#ctx0" brushRef="#br0" timeOffset="117">18262 13819 7569,'-18'-28'110,"3"5"0,7 1 1,3 6-1,1 6 1,-1 3-1,-1-1 1,-3 2 9,-1 2 1,-1 3-1,-1 2 1,1 1-1,-1 3 1,1 3 0,-2 4-1,-1 1-104,-1 1 0,0 4 0,3 0 0,1 1 0,0-1 0,0 0 0,4-1-95,3 4 1,3-4 0,2 1 0,4 0 0,6-3-1,7-1 1,5-4 0,2-1-221,2-3 1,5 3 0,-3-5 0,0 0 298,-2 1 0,2-4 0,0 4 0</inkml:trace>
  <inkml:trace contextRef="#ctx0" brushRef="#br0" timeOffset="118">18410 13625 7569,'-17'-41'174,"1"7"1,9 9 0,3 5-1,3 4 1,1 4 0,0 0 138,0 1 1,5 6 0,2 6 0,5 8 0,2 7 0,2 5-194,2 3 0,5 5 0,5-1 0,0 2 0,1 5 0,-1 1 0,0 2-138,-3 2 0,-1-5 0,-1 5 0,-1-2 0,-3 1 0,-4 2 0,-4 1 0,-3-1-400,-4 1 0,-3-4 191,-1 4 1,-5-1 0,-3 2 0,-3-2 0,-4-2 0,-6-2-1644,-4-2 1870,1 0 0,-9-1 0,4 0 0</inkml:trace>
  <inkml:trace contextRef="#ctx0" brushRef="#br0" timeOffset="119">19096 13899 7569,'-5'-16'130,"3"3"1,-1-2 0,1 2-1,2 2 1,2 1 0,0 4 0,2 9 151,-2 7 1,0 10 0,-2 3 0,1 6 0,1 6 0,2 2 0,0 2 0,0 1-201,0 4 0,3-4 0,-2 1 0,2-2 1,0-3-1,1-3 0,-2-4 0,1-1-185,-1-3 1,-3-5-1,2-2 1,-2 0-1,3-1 1,-1-1-1,0-2-558,-3-1 1,-1-2 0,-1 0 0,-1 0 660,-3-4 0,-2-2 0,-5-5 0</inkml:trace>
  <inkml:trace contextRef="#ctx0" brushRef="#br0" timeOffset="120">18970 14036 7569,'-5'-45'93,"4"4"1,-1 3 0,9 4-1,8 3 1,5 5 0,3 1-1,0 4 92,0 2 1,0-2 0,0 6 0,1 3-1,1 1 1,2 5 0,-1 1 0,1 2-57,0 2 0,3 1 1,-2 1-1,1 3 0,2 4 1,-2 3-1,-3 3-214,-1 1 0,-4 5 0,-2-4 1,-5 1-1,-4 0 0,-3 1 0,-4 1 1,-4 0-159,-5 0 1,-13 0 0,-5 4 0,-6 0 0,-4-2 0,-4 0 0,-1-2-1164,-1 1 1406,2-3 0,9 4 0,1-3 0</inkml:trace>
  <inkml:trace contextRef="#ctx0" brushRef="#br0" timeOffset="121">19895 13602 7569,'0'-21'-65,"-4"7"0,1-5 0,-1 6 0,-1 5 327,-3 5 0,-2 8 1,-2 6-1,0 7 0,-2 5 1,-1 3-1,1 5 0,1 3-44,2 4 0,-3 3 0,1 4 0,3 0 0,0-2 1,1-1-1,0 1 0,2 1-213,2 2 1,2 0-1,3-2 1,0-2-1,1-4 1,3-2-1,3-3-154,3-3 1,6 2-1,-1-7 1,-1-2-1,0-4 1,0-2-1,2-2-927,2 1 1,-4-3 1075,1 2 0,3-2 0,0-2 0</inkml:trace>
  <inkml:trace contextRef="#ctx0" brushRef="#br0" timeOffset="122">20078 14482 7569,'0'-17'2,"1"1"0,2-3 0,2 3 0,1 2 0,2 0 0,-1-2 0,0-2 294,-2-2 1,2-2 0,-2 0 0,2-3-1,0-1 1,1-5 0,-2-2 0,1-1-136,-1 0 1,-2-2-1,2-1 1,-1-1-1,-2 2 1,-1 0-1,1 3-147,1 3 1,1-6 0,-3 4 0,2 2 0,0 1 0,0 3 0,0 3 0,-2 4 120,-1 4 0,3 3 1,0 0-70,-1 1 0,2 6 0,0 5 0,1 7 0,4 7 0,3 6 0,2 6 0,0 6-34,2 4 0,-3 1 0,5 5 0,1 0 1,0 0-1,1 0 0,-4 0-166,0-2 1,2 3-1,-4-5 1,-1-2 0,-1-3-1,-2-4 1,1-1-1,-1-3-207,1 0 0,-2-8 0,-1 0 0,-2-3 0,2-2 0,0-1 0,0-3-380,-2-1 0,-3 2 0,3-4 721,-2 1 0,-1-3 0,-4 2 0</inkml:trace>
  <inkml:trace contextRef="#ctx0" brushRef="#br0" timeOffset="123">20101 14345 7569,'-12'-35'73,"6"7"0,3 4 0,7 5 0,6 3 0,6 2 0,1 2 0,4 4-13,0 0 1,3 0-1,3-3 1,3 1-1,2 2 1,0 4-1,-3 3 1,0 1-360,0 0 1,-2 0-1,2 0 1,-1 0 298,-2 0 0,-2-5 0,-1-1 0</inkml:trace>
  <inkml:trace contextRef="#ctx0" brushRef="#br0" timeOffset="124">20854 13694 7569,'0'-30'-35,"0"8"0,0 5 1,0 2-1,0 0 0,0 1 1,-1 2-1,-3 3 1,-2 2 323,0-2 1,-4 3-1,2-1 1,-2 2 0,-3 3-1,-1 0 1,-2 2-1,-1 2-112,1 1 0,-3 4 0,3 4 0,2 1 0,2-1 0,0 0 0,2 2 0,3 1-166,3 1 0,4 2 0,4-3 0,4 2 0,6 1 0,5-1 0,3-2-142,1-1 1,4-2-1,-1 1 1,1-1 0,-1 1-1,0-1 1,-3-1 0,-4-1-2005,-3-1 2135,-1-6 0,2 8 0,1-3 0</inkml:trace>
  <inkml:trace contextRef="#ctx0" brushRef="#br0" timeOffset="125">20980 13454 7569,'0'-18'-69,"5"3"1,4 7-1,5 4 1,5 3 0,3 1-1,0 1 1,1 3 0,0 5 425,0 5 0,0 5 1,1 8-1,3 4 1,3 6-1,2 5 1,-2 3-1,-3 1-236,-3 4 0,-2 2 0,-5 5 0,-5-1 0,-7-3 0,-4-2 0,-2 0 0,-4 1-463,-7 0 1,-5 2 0,-10-4 341,-4-2 0,11-22 0,-3 0 0,0 0 0,-1 0 0</inkml:trace>
  <inkml:trace contextRef="#ctx0" brushRef="#br0" timeOffset="126">8269 15464 7569,'-12'-4'54,"2"-1"0,3-1 0,3-3 1,2-1-1,4-1 0,2 3 1,3 1 130,3 2 1,-2-2 0,0 1-1,0 1 1,3-1 0,1 1 0,2-1-1,3 1 1,0-1-159,4 4 0,0-3 0,3 1 0,3 0 0,5 0 0,3 1 0,5-1 0,2 0 0,3 0-48,3 2 0,6-3 1,-3 1-1,1 1 1,1 2-1,0 1 1,0 0 13,2 0 0,1 0 1,0-1-1,-2-2 0,0-1 1,-1 2-1,0 1 0,0 1 34,2 0 0,1-2 1,1 0-1,0-2 1,-1 0-1,-2 0 1,-2-1-1,-1 0 27,-3 0 0,3-3 1,0 5-1,0-1 1,0 0-1,-3 0 1,-1 0-28,-2-1 0,5 4 0,-1-3 0,0 3 0,-2 1 0,-3 0 0,-1 0 0,-1 0-38,1 0 1,2 0 0,-1 0 0,-1 0 0,-2 0 0,-1 0 0,0 0-6,-1 0 0,-5 0 0,-5 0 0,-1 0 0,-4 0 1,-2 0 167,-3 0 0,-5 0 0,0-1 0,-4-2 148,-2-1 0,-4-1 0,3 3 1,2-2-305,1 1 0,5-2 0,1 2 0,-2-1 0,-2 0 0,0 0 0,-1 2-52,1 0 1,-1 2 0,0 0-1,1 0 1,-1 0 0,1 0 36,-1 0 0,-3 0 1,-1 0-1,2 0 60,1 0 0,-2 0 0,0 0 0,0 0 0,3 0 0,0-1-54,0-3 1,1 3 0,-1-3-1,1 3 1,-1 1-365,1 0 553,-6 0-61,-1 0 0,-6 0 0,-3-1 0,-4-2 1,-2-1-1,-3 2 0,-1 0-185,-1 2 1,-5 0 0,1 0-1,-3 0 1,-1 0 0,1 0 0,-1 0-85,0 0 0,-4 0 1,-1-1-1,-1-1 0,-3-2 1,0 1-1,-4 2 0,-2 1 49,-4 0 1,-4 0-1,-2 0 1,-1 0-1,-1-1 1,1-2 0,-2-1 14,-1 2 1,2-3 0,-2 1 0,0 0-1,2 0 1,-4 1 0,1 0 0,-3 2-59,2 1 1,0 0 0,1 0 0,3 0 0,4 0-1,0 0 1,0 0 100,0 0 0,6 1 0,1 2 1,2 0-1,1 1 0,3 0 1,1 0-1,3 0 80,3 1 1,-2-4 0,1 4 0,2-1-1,-1 1 1,1 0 0,-2 0-28,2-2 1,-3-1-1,0 1 1,0 1 0,-1-2-1,0 1 1,-2-1-1,1 2-13,-1-2 1,2 4 0,-3-3-1,3 1 1,0 0 0,1 0-1,0 0 38,3 1 0,-3-4 1,1 3-1,1-2 1,-1 1-1,0 2 1,1 0-1,0 0 20,4-2 1,-4 2-1,8-2 1,-1 0-1,2-2 1,0 1-1,3 0-21,1 2 1,2 0-1,0-4 1,-1 0-1,1 0 1,-1 0-1,1 0-6,-1 0 0,1 0 0,0 1 1,-1 2-1,1 0 0,-2 0 1,-2-2-1,-3-1 4,0 0 0,1 4 1,3 0-1,-2-2 0,2 1 1,2-1 234,0 2-194,6 0 0,6-4 0,8 0 1,2 0-1,2 0 0,2 0 1,2 0-35,-2 0 1,-2 0-1,0 0 1,-1 0 0,1 0-1,-1 0 1,0 0-1,2 0-44,2 0 0,-1 0 0,5 0 0,2 0 1,1 0-1,6 0 0,7 0 25,5 0 1,10-4 0,3 0 0,4 2 0,5 1 0,-28 0 0,0 2-1,2-1 1,1 0 0,2 0 0,0 0-6,1 0 1,1 0 0,1 0 0,0 0 0,-1 0 0,1 0 0,2 0 0,0 0 0,0 0 0,1 0 0,-1 0 0,-1 0 0,0 0-1,-1 0 1,0 0 0,0 0-47,0 0 0,0 0 0,-2 0 1,0 0-1,-2 0 0,0 0 1,1 0-1,-1 0 0,1 0 0,0 0 1,-1 0-1,1 0 0,-1 0 1,-1 0 6,0 0 1,0 0 0,0 0 0,0 0-1,0-1 1,0 0 0,2 0 0,-1 0 0,1-1-1,-1 0 1,-1 1 0,0-1 0,-1 1 0,-1 0-10,1-1 0,-2 0 0,30 1 1,-5-3-1,-4 1 0,-6 1 1,-4-2-1,-7 2 0,-8 0 131,-4 2 0,-8-4 0,-3 1 0,-4-1 12,-3-1 0,-9 4 0,-12-3 0,-10 2-106,-10 2 0,-11 11 0,-8 1 0</inkml:trace>
  <inkml:trace contextRef="#ctx0" brushRef="#br0" timeOffset="127">9742 15955 7569,'-11'0'-15,"-1"-1"0,1-2 1,-1-1-1,1 2 1,-1 2-1,1 2 0,-2 3 1,-1 2-1,-2 2 1,-1 1-1,1 1 0,1 1 1,1-1-1,1 0 148,3 1 1,1 3 0,-1 2 0,1 0 0,3 5 0,-1 2 0,1 4 0,-2 0-76,2 0 1,1 4-1,5-3 1,0 1 0,0-1-1,0 1 1,1-3 0,3 1-16,4-2 1,7-3 0,4-3 0,2-2-1,4-2 1,1-2 0,5-1 0,2-3 0,1-2 0,4 0 0,0-4 0,-1-1 0,-2-2 0,0-1 0,-1-1 9,0-3 1,0-2 0,1-6 0,-2 0 0,-2-2 0,-1-3 0,-1-1 0,-1-3 28,0-5 0,-2 1 0,-3-4 0,-1-2 0,-3 0 0,-4-6 0,-2-1 0,-3-3-57,-3 1 1,-3 1 0,-8-1 0,-6 1 0,-8 2 0,-9 2 0,-9 6-93,-6 6 0,-7 2 0,-6 7 0,-3 4 1,-3 5-1,1 3 0,2 5 0,3 2-190,6 3 1,6 8 0,13-3 0,9 3 0,8 6 256,8 3 0,9 4 0,2 6 0</inkml:trace>
  <inkml:trace contextRef="#ctx0" brushRef="#br0" timeOffset="128">14881 15098 7569,'-6'-5'37,"2"-2"0,3-3 0,2-1 0,3 3 1,4 1-1,2 1 0,1 1 0,2-2 1,2 2 954,4 0-927,3 1 0,4 1 0,2-1 0,2 0 0,2 0 0,4 0 0,5 1 0,3-1-2,7 0 0,5-5 1,3 3-1,5-2 1,-32 5-1,2 0 1,1 0-1,1 1 0,0 0 1,0 1-1,1 0 1,1 1-55,-1 0 1,1 0 0,0-2 0,0 0 0,2 0-1,1 0 1,1 1 0,0 0 0,1 0 0,0 0 0,2 1-1,-1 0 1,1 0 0,0 0 0,2 0 0,0 0-29,1 0 0,1 0 0,-2 2 1,-1 0-1,2 0 0,0 0 0,-1-1 1,0 1-1,0-1 0,1 0 0,0 0 1,0 1-1,1 0 0,0 0 0,1-1 0,-1 0 1,-5 0-1,-1 1 1,5-1-1,1 0 1,-3 1-1,0 0 1,0 0-1,-1 0 1,-2 0-1,0 0 0,-2 0 1,-1-1-1,-2 1 1,-1-1 34,-3 0 1,0-1-1,0 1 1,0-1-1,27 3 1,-3 1-1,-2-2 1,-3 0-1,2-2 12,1 0 1,-1 0 0,0 1 0,-3 1-1,0 2 1,-1-1 0,-2-2 0,-3-1-65,-3 0 1,-6 4 0,0 0 0,-4-2-1,-4-1 1,-2 1 0,-5 0 156,-1 2 1,-7 0 92,1-4 0,-9 0 0,-6 0 0,-6 0 0,-4-1 0,-3-2-266,-2-1 1,-3 0 0,-6 4 0,-3 0 0,-3 0 0,-4 0 0,-5 0 0,-4 2-27,-5 2 0,-4-3 0,-6 3 0,-4-2 1,28-1-1,0 1 0,-1 0 0,-1-1 0,0 1 1,0-1 33,-1 0 0,0-1 0,1 0 0,0 0 0,-3 0 0,-1 0 0,0 0 0,-1 0 0,0 0 0,1 0 0,-1 0 0,-1-1 0,1 0 0,-1-1 0,-3 0 0,-1-1 5,-2 0 1,-1 0 0,0 1-1,-1 0 1,-4-1 0,0 0 0,1 0-1,-1 0 1,1 0 0,-2 0 0,0 1-1,0-1 1,-2 2 0,0 0-1,-2 0 1,0 1 9,-2 0 1,1 0 0,4 0-1,-1 0 1,2 0 0,0 0-1,3 0 1,1 0 0,4 0-1,2 1 1,1 0 0,1 0-1,4 2 1,1-1 49,2 2 1,2-1-1,-27 1 1,10 2 0,8 0-1,5-1 1,6 0 0,3-1-1,4 0-13,1 0 1,5 0 0,1-3 0,1 2 0,3 0 0,1 0 0,-1-2 44,-2-1 0,1 0 0,4 0 0,-1 0 0,1 0 0,-1 0 0,1 0 0,0 0 28,-1 0 1,5 0 0,-1 0-1,-1 0 1,-1 0 0,-2 0-37,1 0 1,0 0 0,-1 0-40,1 0 0,11 0 1,9 0-1,11-1 0,9-2 1,5-2-1,6 0 8,5 0 1,4-3 0,1 5 0,-3-1 0,0 0 0,2 0 0,-2 0-1,-2 1-51,1-1 0,-2 0 0,11 4 0,3-1 0,-26 0 0,1-1 0,2 0 0,1 0 0,2 1 0,1 1 37,2 1 0,1 1 0,1 0 0,0 2 0,3 2 0,0-1 0</inkml:trace>
  <inkml:trace contextRef="#ctx0" brushRef="#br0" timeOffset="129">16606 15647 7569,'0'-18'95,"1"1"0,3 7 0,2 4 1,1 6-1,-3 6 0,-3 6 0,-1 2 1,0 3-1,0 4 0,0 3 0,0 1 117,0 3 1,0-3-1,0 5 1,0-1 0,0-1-1,0 1 1,0-1 0,0 0-1,0-2-110,0 2 0,0-4 1,0 3-1,1-3 1,2-1-1,0 0 1,1-2-1,0 0 1,1-4 72,1 0 1,-2-2-96,4-3 0,-6-7 1,2-5-1,-3-7 1,-1-4-1,-1-4-155,-3-4 1,2-7 0,-4-2 0,-1-1 0,2-3 0,0-1 0,2-1 0,2 1-56,1 3 0,-4-3 0,1 2 1,0 0-1,2-1 0,1 3 0,0 1 1,0 1 117,0-1 1,0 8 0,1-2-1,2 3 1,0 3 0,1-1-1,0 3 574,0 2-476,0 5 1,-4 3 0,0 10-1,0 4 1,0 6 0,0 5-4,0 3 0,-5 10 1,-2 1-1,0 5 0,-1 3 1,0 0-1,1 0 0,0-2-216,2-2 0,2 3 0,3-4 0,0-1 1,1-2-1,1 0 0,2-1-493,-1 0 1,-2-3 0,-1-1 625,0 2 0,0 1 0,0 1 0</inkml:trace>
  <inkml:trace contextRef="#ctx0" brushRef="#br0" timeOffset="130">11935 15213 7569,'-7'-2'44,"2"0"1,3-2 0,2 1 0,5 2 0,5 1 0,5 0 0,6 1 0,4 2 0,5 1 1162,3-2-1179,7 0 1,5-2 0,9 0 0,4 0-1,6 0 1,-30-1 0,0 0 0,2 0-1,-1-1 1,1-2 0,0 1-25,1 0 1,-1 0 0,-2-1 0,0 1 0,30 1 0,-2-3 0,-4 0 0,-3 0 0,-6 1 43,-2-1 1,-2 4 0,-2-3 0,-4 1 0,-2 1 0,-5-2 0,-2 0 0,-3 0 169,-3 0 1,0 1 0,-7 3 0,-1-2-86,1-1 1,-9 1 0,-9-2-1,-9 3 1,-9 1 0,-8 0-211,-7 0 1,-10 1-1,-12 2 1,-6 2 0,27-2-1,0-1 1,-2 1-1,-1 1 1,-2-1 0,-1 0-1,-3 1 1,0 1-80,-2 0 0,-2 0 0,0 0 1,0 0-1,-2 0 0,1-1 1,2 0-1,1 0 0,2 0 1,1 0-1,2 1 0,2-1 1,1 1-1,2-1 44,-26 4 1,14-6 0,14 3 0,7-1 0,10 0 310,14-1 1,11-2 0,22-1 0,6-1 0,8-2 0,6-2 0,6 0 0,6-1-81,-28 2 0,1 1 0,-1 1 1,0 0-1,3-1 0,0 0 1,-1 0-1,0 1 0,0 0 0,1 0 1,-1 0-1,1 0 0,1 0 1,-1-1-68,1 0 0,0 0 0,2 1 0,-1 0 1,-4-1-1,-2 0 0,30-4 0,-8 2 1,-5-1-1,-4 1 0,-4-1-46,-4-1 1,-8 5-1,-5-2 1,-3 3 0,-4 1-282,-2 0 1,-7 1 0,-10 3 274,-9 3 0,-17 9 0,-8 1 0</inkml:trace>
  <inkml:trace contextRef="#ctx0" brushRef="#br0" timeOffset="131">19678 14881 7569,'-16'0'115,"3"-3"1,-2-2 0,2-2 0,3-2-1,1-1 1,3-1 0,1-1 0,2 1 0,3 1-1,4 1 1,3 2 0,5 1 0,4 1 0,7 0-1,6 2 83,4 2 0,8 1 0,5 0 1,8 0-1,10 0 0,-29 0 1,1 0-1,1 1 0,1-1 1,-1 2-1,1-1-225,-2 1 0,1 0 1,3 0-1,1 1 0,0-2 1,0 0-1,0 1 0,1 0 1,0 0-1,0-1 0,-3 0 1,-1-1-1,-2 0 0,0 0 1,27 0-59,-5 0 1,-3 0 0,-11 0 0,-3 0 0,-6 0 0,-5 0-1,-5 0 110,-3 0 1,-7 0 0,0 1 0,-2 2 0,-3 2-66,-2 1 1,-3-2 0,-7 2 0,-4 1-1,-9-2 1,-13 1 0,-11-1-15,-11 0 1,18-2 0,-1-2 0,-3-1-1,-1 0 1,-5 0 0,0 0 0,-4 0-1,-2 0 1,-2 0 0,-1 0 0,-3 0-1,0 0 1,-3 0 0,1 0-16,-3 0 1,0 0 0,-4 0-1,0-1 1,3 0 0,0-1 0,0 0-1,1 1 1,4-1 0,0 1-1,6 0 1,2 1 0,5 0 0,2 0 286,-24 0 1,15 0-1,17 0 1,7 0-1,13 0 1,10 0-23,14 0 1,18 0 0,12 0 0,11 0 0,11 0 0,-28 0 0,2 0 0,2 0 0,2 0-139,3 0 0,1 0 0,4 0 0,1 0 1,2 0-1,0 0 0,1 0 0,-1 0 0,0 0 1,0 0-1,0 0 0,0 0 0,-2 0 0,1 0 1,-3 0-1,1 0-90,-2 0 0,0 0 0,-3 0 0,0 0 0,-4 0 0,-1 0 0,-3 0 1,-1 0-1,25 0 0,-11 0 0,-7 0-407,-5 0 0,-11 0 0,-5 1 0,-6 3 0,-6 3 0,-7 4 439,-9 0 0,-17 5 0,-13 2 0</inkml:trace>
  <inkml:trace contextRef="#ctx0" brushRef="#br0" timeOffset="132">12552 15521 7569,'-8'-11'80,"2"-1"0,2 3 0,4 5 0,2 8 0,1 5 0,-2 4 0,0 2 154,3 4 0,-3 3 1,3 0-1,-2 3 1,-2 0-1,1 2 1,1-3-1,2-3-170,-1-2 1,2-1 0,-1 2 0,-1-2-1,1-1 1,0-3 0,0-2 0,0 0-355,-1-1 1,1 1-1,-4-1 1,0 0-1,1 1 290,3-1 0,-2 1 0,3-1 0</inkml:trace>
  <inkml:trace contextRef="#ctx0" brushRef="#br0" timeOffset="133">13031 15567 7569,'-16'-28'378,"8"5"1,0 0-188,6 7 0,-2 14 1,-1 10-1,-1 10 1,-3 7-1,-1 5 0,-2 5 1,0 4-1,-2 4-148,-2 2 1,-4 2 0,2-8 0,-1 0 0,2 2 0,-1-2 0,1 1 0,1-5-176,2-3 0,1 0 1,2-6-1,-1 1 0,1-1 1,1 0-1,1-3-463,1-3 1,6-5 0,-2 3 594,3-1 0,-4-2 0,-2-4 0</inkml:trace>
  <inkml:trace contextRef="#ctx0" brushRef="#br0" timeOffset="134">12974 15989 7569,'0'-29'56,"1"1"0,3 5 0,4 2 0,3 0 0,3 2 0,3 0 0,-1 2 0,2 0 1,-2 2 185,1 0 0,-1 1 0,-2 5 0,3 2 0,-1 2 0,1 3 0,-3 1 0,-1 1-160,-2 0 1,0 1-1,1 3 1,-2 4-1,-2 5 1,-5 2-1,-1 1-154,-2 0 0,-5 1 0,-3 3 0,-3-1 1,-5 1-1,-3 2 0,-1-1 7,1-2 1,-3 2 0,5-6 0,-1-1-1,3-1 1,2-3 0,3-1 0,1-3 118,1-1 0,6 0 0,-2-1 0,4 2 0,4 1-17,3-4 0,5-1 0,3-2 1,5 0-1,4 0 0,6 0 0,0 0 1,3 0-40,-1 0 0,-2 1 1,2 2-1,-3 2 1,-1 0-1,-3 1 1,0 0 2,-3 3 1,-4 1 0,-4 3 0,-4 1 0,-3 3 0,-4-1 0,-4 2 0,-6 0 38,-7 2 0,-9 1 0,-8 2 1,-3 0-1,-3-1 0,-2-2 1,-2-1-126,-2 1 0,1-4 0,3-4 0,6-4 0,4-3 0,5-2 85,3-2 0,5 4 0,4 1 0</inkml:trace>
  <inkml:trace contextRef="#ctx0" brushRef="#br0" timeOffset="135">19895 15315 7569,'-4'-7'18,"1"-1"1,1 1 0,4-1-1,3 0 1,0-1 0,1 1-1,0-1 1,3 1 0,0-1-1,1 0 1,0 0 0,3 2 0,1-2-1,1 0 203,1 1 0,0 0 1,-1 2-1,4 0 1,2-2-1,0 2 1,1 2-1,2 3-147,0 1 1,-1 0 0,-4 0-1,-4 3 1,-2 3 0,-2 5 0,-1 5-1,-2 3-117,-4 3 1,-9 5 0,-7-1 0,-5 1 0,-6 3 0,-3 0 0,-2 1-76,-1-1 0,-5-3 1,-4 2-1,1-1 1,3-3-1,3-1 0,5-2 1,3-3 98,4-4 0,4-2 1,9-3-1,10-2 0,10-5 173,7-1 1,10-2 0,4-2-1,1-1 1,4-5 0,0-1 0,1 0-1,-2 2 15,1-2 1,-6 2 0,1 1-1,-4 1 1,-5 2 0,-3 2-1,-4 1-392,-2 0 0,-2 0 0,-3 0 0,-2 1 0,-3 3 0,-3 4 223,-3 2 0,-6 1 0,-1 1 0</inkml:trace>
  <inkml:trace contextRef="#ctx0" brushRef="#br0" timeOffset="136">20695 15258 7569,'0'-17'115,"0"0"0,1 7 0,1 4 0,2 7 0,-1 8 0,-2 7 1,-1 4 93,0 5 1,-5 6 0,-4 2 0,-4 5 0,-3 3 0,-2 2 0,-3 2 0,-4-1-113,-1-2 0,-1-2 0,4-3 0,0 1 0,1-2 0,0-3 0,2-4 0,2-1-223,1-3 0,2-1 0,4-2 1,1-3-1,1-2 0,2-2 1,2 0-1012,3-1 1,-3-1 1136,1-2 0,5 0 0,6 1 0</inkml:trace>
  <inkml:trace contextRef="#ctx0" brushRef="#br0" timeOffset="137">20615 15681 7569,'0'-23'94,"6"1"1,4 3 0,5 4-1,3 2 1,1 2 0,0 1 0,-1 1-1,0 1 1,0 1 136,2 0 0,-2 1 0,1 4 0,1-2 1,0 1-1,1 2 0,-4 1 0,1 1-214,0 3 0,-4-1 1,1 4-1,-2 1 1,-2-1-1,-1 1 1,-1 1-117,-1 1 1,-6 1-1,2 1 1,-4-1 0,-4 1-1,-5-1 1,-5 1 74,-5-1 0,-2 0 1,-2 1-1,-1-1 1,-1 1-1,-2-2 1,3-1 134,3-2 1,1-3 0,5 4 0,2 1-71,4 1 1,9-4-1,8-1 1,3-1 0,6 1-1,4 0 1,6 2-25,2-1 1,-2-2-1,3 2 1,1 0-1,-2 1 1,-1 2-1,-3 1 1,-1 1 52,-2 1 0,-3-1 0,0 0 0,-4 1 0,-3-1 0,-3 1 0,-3-1-19,-1 1 1,-1 0-1,-4 2 1,-1 1-1,-4-1 1,-7-1-1,-7-2 1,-6 1-134,-6-1 1,-7 1 0,-2-1 0,-2 1-1,0-2 1,0-3 0,1-2-2066,3 0 2147,3-3 0,-5 3 0,0-5 0</inkml:trace>
  <inkml:trace contextRef="#ctx0" brushRef="#br0" timeOffset="138">22134 14699 7569,'-23'-13'28,"4"-1"0,1 9 0,1 0 1,4 0-1,-1 1 0,0-1 0,0-3 1,5-2-1,9 0 0,10 1 0,8 1 1,3 1-1,2-1 314,0 1 1,1-1-1,1-2 1,2 1-1,0 3 1,-1-1-1,2 2 1,0 0-309,0 3 0,-1-3 0,-3 1 0,1 1 0,2 2 0,-2 1 0,-2 0 0,-3 0-448,-1 0 1,-3 0-1,0 1 1,-2 2-1,-5 2 1,-3 1-1,-4 4 414,-5 4 0,-8-1 0,-7 3 0</inkml:trace>
  <inkml:trace contextRef="#ctx0" brushRef="#br0" timeOffset="139">22077 14916 7569,'5'-12'76,"3"2"0,6 2 0,4 3 0,1 2 1,0-2-1,3-1 0,2 1 42,3 3 1,-1-3 0,-2 1 0,2 1-1,0 2 1,0 1 0,-2 0 0,-1 1-1666,0 3 1547,-1-3 0,-4 10 0,-1-5 0</inkml:trace>
  <inkml:trace contextRef="#ctx0" brushRef="#br0" timeOffset="140">23139 14173 7569,'-5'-23'81,"0"2"1,-3 2 0,4 4-1,3 2 1,3 2 0,5-1 0,4 1-1,3-1 1,1 1 0,2-1 0,1 1-1,1 1 1,0 1 0,0 3 0,0 1 167,-2 2 0,5 2 0,-3 1 1,3 0-1,1 0 0,1 0 1,1 1-1,2 3-285,-2 3 1,-2 5-1,-3 2 1,-3 2-1,-3 1 1,-5 1-1,-3 1 1,-5 3-124,-3 4 0,-10 2 1,-8-2-1,-8 5 1,-8 2-1,-5 1 1,-3 0 139,0 1 1,1-2-1,1-3 1,5-3 0,7-4-1,7-4 1,6-4 0,6-3 112,3 0 0,-1-1 1,7-1-1,3-1 1,7-2-1,7-2 95,8-3 1,1 0 0,8-2 0,3 0-1,7-2 1,5 0 0,4-2 0,0 0-96,-1-1 1,0 4-1,-4-3 1,-2 3-1,-2 1 1,-5 0 0,-6 0-517,-4 0 0,-4 5 1,-4 2-1,-5 4 0,-5 0 1,-6 0 421,-1 1 0,-7 4 0,-2 2 0</inkml:trace>
  <inkml:trace contextRef="#ctx0" brushRef="#br0" timeOffset="141">23104 14927 7569,'-17'-5'208,"3"-1"0,10-5 0,9 4 0,9 3 110,9 3 1,5-3-1,7 0 1,3 0 0,5-1-1,4-1 1,4-2 0,2 2-225,6 1 1,-1-3 0,6 5 0,-2-1 0,-3 0 0,-1 0 0,-5 2-421,-4 0 1,-8 2 0,-7 0-1,-7 2 1,-7 1 0,-6 5-1,-5 2 326,-5 2 0,-8-1 0,-2 0 0</inkml:trace>
  <inkml:trace contextRef="#ctx0" brushRef="#br0" timeOffset="142">23321 15235 7569,'-6'-22'39,"1"4"0,6 4 0,4 5 1,7 4-1,6 1 0,3-1 1,2-1-1,0-2 0,1 0 171,3 1 0,-3 3 0,2-2 1,-2 1-1,-1 2 0,0 2 1,0 1-1,0 0-103,0 0 0,-6 0 0,-1 0 1,-4 1-1,-2 3 0,-1 3-146,-1 4 1,-6 0-1,1-1 1,-6-1 0,-4-1-1,-3 1 1,-2 1 0,1 1 27,-1 1 1,1-5 0,0 1 0,-1-1 0,1 1 0,-1 0 79,1 1 0,3-3 0,2 2 1,2 0-60,5 3 0,6 0 0,7 0 0,2 1 0,2 0 0,2 2 0,3 3-31,4 1 1,1 1-1,3 4 1,-1-1-1,-2 1 1,-3 0-1,-1 0 1,-2 0 87,-3 0 1,-4-1 0,-8 1 0,-4 0 0,-7-1 0,-8-3 0,-13-3 87,-11 1 1,-8-8 0,-14 2 0,26-6 0,-2-1 0,-2-1 0,-2 0 0,-1 0 0,0-2-1,0 0 1,0-1 0,2 0 0,1 0-49,1 1 1,1-2 0,-25-4-1,3-1-107,9 0 0,6-5 0,7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33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9582 11581 7569,'-34'-28'37,"0"-5"0,1-5 0,3 0 1,8-2-1,4 0 0,3-2 1,-1 3-1,1 0 0,-1 5 0,-3 0 1,-4 3-1,-5 1 0,-5 2 1,-7 0-1,-5 2 0,-11-2 0,23 12 1,-1 1-1,-5-1 0,-2-1-36,-3 0 1,-2 0 0,-6-1-1,-2 2 1,-5-1 0,-2 1-1,17 5 1,0 0 0,-1 1 0,-2 0-1,-1 0 1,0 1 0,-1-1-1,-2 1 1,0 0 0,-1 0-1,-1 0 1,0 0 0,-2 0 0,-1 0-1,1 1-6,-2-1 0,0 0 1,1 0-1,-2 0 0,1 0 1,-1 0-1,0 1 1,-1 1-1,1-1 0,-2 1 1,1-1-1,-1 1 0,0-1 1,-1 1-1,0 0 1,0 0-1,0 1 0,-1 0 1,0 0-1,-1 1 1,1 1-1,-2-1 0,-1 2 1,1-1-120,15 2 1,-1 0-1,1 0 1,0 1-1,-14-1 1,1 0-1,0 2 1,2 0-1,-1 2 1,1 0-1,-1 0 1,0 1-1,0 1 1,0 0-1,0 0 1,1 2-1,-2 0 1,1 0-1,0 2 1,0 0-1,0 0 1,0 1 151,0 1 0,0 0 0,0 1 0,0 1 1,0 0-1,0 2 0,0 0 0,-1 1 1,0 0-1,15-3 0,0 1 0,0 0 0,0 0 1,0 1-1,0 0 0,0 0 0,0 1 1,-14 5-1,1 0 0,0 1 0,2 0 1,0 1-1,1 0 0,2 0 0,-1 1 0,1 0 19,1 0 0,-1 0 0,2 1 0,1 1 0,0 0 0,1 1 0,1 0 0,0 1 0,1 0 0,2 1 0,0 1 0,1 0 0,1 1 0,1 0 0,1 0 0,1 1 0,1 0 0,1 0 0,2 0 0,1 0 0,1 1 35,2-1 0,2 1 0,0 0 0,-10 15 1,3 0-1,10-3 0,4 1 0,3-3 1,3 1-1,5-1 0,4 0 0,4-1 1,4 0-1,4 2 0,4 0 0,4 1 1,3 0-52,3 0 1,3 0 0,4-1-1,3-1 1,1-1 0,1 0 0,3 2-1,2-1 1,2 3 0,2-1 0,1 0-1,2 1 1,0 0 0,1 0-44,0 0 1,2 0 0,-15-13 0,1 0 0,1 0 0,1 1 0,1 0 0,0 0 0,1 1 0,1-1-1,-1 1 1,2-1 0,1-1 0,0 0 0,2 0 0,0-2 0,2 0 0,1-1 0,2-1 0,1 0-1,3 0 1,2-1 0,1-1-40,4 1 1,1 0 0,2-1 0,-13-8 0,1 0-1,1-1 1,0 0 0,3-1 0,1 0 0,0 0-1,1-1 1,0 0 0,0-1 0,0 0 0,1-1-1,0 0 1,1-2 0,0 1 0,0-1 0,1 0 0,0-1-1,0 0 1,1 0 0,0-2 0,1 1 0,0-1-1,0 0 63,2-1 0,0 1 0,1-1 1,0 0-1,0 0 0,1-1 0,0 0 1,0 0-1,1-1 0,-1 0 0,0-1 1,1 0-1,-1-1 0,1 0 0,-1 0 1,1-1-1,0 0 0,0-1 0,1 0 1,-1 0-1,0 0 0,1-1 0,-1 0 1,1 1-1,0-1 0,0 0 0,1 0 1,-1 0-1,0 0 0,0 0 0,0 0 1,1 0-47,-2 0 1,1 0 0,0 0 0,0 0 0,-1-1 0,0-1-1,-1 0 1,0 0 0,0 0 0,-1-1 0,0 0 0,-1 0-1,1-1 1,-1-1 0,1 0 0,-1 0 0,0-1 0,1-1-1,-1 0 1,0 0 0,-1 0 0,0-1 0,0-1 0,0 0-1,-2 0 1,0-1 0,0 0 0,-1 0 29,-1-1 1,0 0 0,0 0 0,-1-1-1,-2 1 1,0 0 0,0-1 0,0-1 0,0-1-1,0-1 1,0 0 0,-1-1 0,1-1 0,0-1-1,0 0 1,0-1 0,-1 0 0,-1 0 0,1-2-1,-1 1 1,0-2 0,-1 0 0,0-1 0,0-1-1,-2 1 1,0-1 0,0 0 0,-1-1-1,-1 0 1,-1-1 0,-1-1 0,0 0-38,12-9 0,-2-2 0,-2 0 0,-4 0 0,-2-1 0,-2-2 0,-2-1 0,-2-1 0,-3-1 0,-3 0 0,-2 0 0,-4-2 0,-3 3 0,-4-2 0,-3 0 0,-5 1 0,-3-1 0,-5 0 0,-4 0 0,-3 0 0,-4 0 20,-5-2 1,-3 1-1,-4-1 1,-8-3 0,-4 0-1,-3 1 1,5 11 0,-3 2-1,-1 0 1,-2 1 0,-3-2-1,-2 2 1,-1-1 0,-2 2-1,-5-2 1,-1 1 0,-2 1-1,-1 1 1,7 5 0,-1 2-1,0-1 1,-2 2 0,0 0-1,-3 0 1,-1 0 0,-1 1-1,0 0 1,-1 1 0,-1 1-1,0 0 1,-1 1 0,0 0-1,-1 1-193,0 0 0,0 1 0,-1 0 0,0 1 0,0 0 214,-1 0 0,0 1 0,0 1 0,0 0 0,0 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9:01.01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12917 7618 7132,'11'-7'544,"1"-2"-465,-1 6 1,-3-2-1,-1 2 1,1-2 0,0-1-1,-2-3 1,0 0 0,-1 0-8,1 1 1,-1 6-1,-2-2 1,5 3 0,2 1-1,2 0-2,-1 0 1,4-1 0,1-2 0,-1-1 0,1 2 0,3-1-1,2 1 1,-1-2-4,-1 1 0,-4 1 1,4-1-1,0-1 0,-1 2 1,-3 1-1,-2 1-37,-2 0 0,1 0 1,-1 0-1,1 0 0,-1 0 1,0 0-1,1 0 0,1 0 10,2 0 1,-1 1 0,5 1 0,1 2 0,2-1 0,2-2 0,1-1-1,3 0 11,1 0 1,0 0 0,3 0-1,-1 0 1,-1 0 0,0 0-1,0 0 54,-2 0-111,-2 0 1,-3 0 0,0 0 0,0 0 0,0 0 0,-1 0-1,1 0 13,0 0 0,1 0 0,2 0 0,2 0 0,1 0 0,2 0 0,2 0 0,2 0 59,-1 0 0,4-1 0,0-2 0,0-2 1,0 0-1,0 0 0,-2 2-50,-4 2 0,1-3 1,-4 0-1,1 2 0,1 1 1,-1 1-1,1 0 0,-2 0-22,-1 0 1,3 0 0,0 0 0,3 0 0,3 0-1,2 0 1,1 0 12,-1 0 1,5 0 0,0 0 0,1 0 0,0 0 0,-2 0 0,-3 0 0,-2 0 14,-2 0 0,-6 0 1,0 0-1,-1 0 0,-1 0 1,1 0-1,0 0-8,3 0 0,2 1 1,4 1-1,4 2 1,2-1-1,3-2 0,2-1 1,1 0-22,2 0 1,-2 0 0,2 0 0,0 0 0,-3 0 0,0 0 0,-5 0 53,0 0 0,1 0 1,1 0-1,-2 0 0,-1 0 1,-1 0-1,1 0 0,2 1-11,0 3 1,5-3 0,1 3-1,1-2 1,2-2 0,3 0-1,3 0-23,1 0 1,0 0 0,-4 0-1,-1 0 1,-3 0 0,-4 0-1,-2 0 1,-2 0-16,-3 0 0,1 0 0,-5 0 0,-1 0 1,-1 0-1,1 0 0,1 0 7,-1 0 0,-1 0 1,-1 0-1,2 0 1,1 0-1,0 0 1,0 0-1,2 1-37,0 3 0,-3-3 0,1 3 1,-1-3-1,0 0 0,1 2 0,0 1 10,1-2 1,-2-1 0,3 1-1,0 0 1,-3 2 0,-2-1 0,-1-2-1,1-1 2,-1 0 1,4 4 0,0-1-1,-2 0 1,-3-2 0,-3 0-1,1 2-6,-2 1 1,6 0-1,-3-4 1,0 0-1,1 0 1,0 0-1,1 0 1,0 0 3,0 0 1,2 0 0,1 0-1,1 0 1,-1 0 0,-1 0 0,1 0 28,1 0 1,0-4 0,-3 0 0,0 1 0,2 2 0,2 0 0,1-2-1,-1 0-2,-2 0 1,2 1 0,-1-1 0,0-1-1,0 0 1,-1 1 0,-3-1 0,-2 1 1,-1-2-1,2 1 1,-3 1 0,-3-1-1,-2 0 1,-1 0 0,0 0 22,-2 0 0,-3 1 1,1 3-1,-2 0 1,0 0-1,-2-2 1,2 0-1,-1-2 8,-1 2 1,-1 0-1,-3 2 1,-1 0-1,1 0 1,-1 0-1,0 0-10,1 0 1,-1 0 0,1 0 0,-1 0 0,0 0 0,1 0 0,-1 0-6,1 0 8,-1 5 0,-3-3 0,-1 1-125,2-1 1,-5-2-1,-5 0 1,-11 0-1,-10 1 95,-11 3 0,-12 2 0,-7 6 0</inkml:trace>
  <inkml:trace contextRef="#ctx0" brushRef="#br0" timeOffset="1">11524 9605 7569,'-12'0'-116,"1"0"0,-4 0 149,-1 0 0,1-1 0,4-2 1,-1-1-1,1 2 0,-1 1 1,2-1-1,4 0 0,6-2 0,6 1 313,4 2 1,2 1-1,-1 0 1,1 0-1,-1 0 1,1 0 242,-1 0-535,0 0 1,1 0 0,-1 0 0,2 0 0,2 0 0,4 0 0,4 0-28,4 0 0,3-4 0,7 0 0,2 2 0,2 1 0,2 1 0,1 0 0,2 0-17,0 0 1,1 0 0,1 0 0,3 0-1,-1 0 1,3-2 0,-3 0 0,2-2 9,0 2 1,-3 0-1,0 2 1,-3 0-1,-4 0 1,-4 0-1,-3 0 1,-1 0-13,1 0 0,-5 0 1,-1 0-1,1 0 0,-3 0 1,1 0-1,-1 0 17,1 0 0,-4-4 1,3 1-1,-3 0 1,-3 2-1,0 1 1,-4 0 93,0 0 0,-2 0 0,-3 0 0,-1 0 0,0 0 146,1 0-438,-6 0 0,-2 0 1,-8 0-1,-5 0 173,-5 0 0,-14 0 0,-7 0 0</inkml:trace>
  <inkml:trace contextRef="#ctx0" brushRef="#br0" timeOffset="2">5836 7846 7142,'0'12'359,"0"-1"0,0 0-313,0 1 0,0-1 0,0 2 1,0 1-1,1 1 0,2 0 1,1 1-1,-2-1 0,-1-1 1,1-2-1,0 0 0,2-1 1,-1 1-1,-2-1-154,-1 1 1,-4-1 0,0 0 0,0 0 0,1-3 107,-1 0 0,0 0 0,4 3 0</inkml:trace>
  <inkml:trace contextRef="#ctx0" brushRef="#br0" timeOffset="3">6384 7721 7569,'-7'0'27,"-1"1"1,0 3-1,1 3 1,-1 5-1,1 2 1,-2 2 0,-1 3-1,-3 4 1,0 4-1,-1 3 1,0 4 0,-2 3-1,-1 0 1,-1 0-15,1 1 1,1-3-1,-1 3 1,0-3-1,3-5 1,2-3 0,-1-3-1,-1-1 1,-1-2-47,1-2 0,1 2 0,2-6 1,0-1-1,3-3 0,1-2 0,1-3-189,0 0 222,3-3 0,-2-3 0,5 0 0</inkml:trace>
  <inkml:trace contextRef="#ctx0" brushRef="#br0" timeOffset="4">6487 7949 7569,'-4'-11'-176,"-1"0"0,-1 4 352,-3 3 0,0 4 0,0 4 0,3 5 0,-1 5 0,2 5 0,-1 2-60,0 2 1,2 1 0,-2 3 0,-1 2 0,2 0 0,0-1 0,3-1-130,0-1 1,2 0 0,0-7 0,0-3-1,0 0 1,0-1 0,0-1 0,2-3-91,1-3 0,4 1 1,4-6-1,1 0 1,-1-2-1,0-1 1,2 0-1,1-1-294,1-3 1,2-2-1,-3-6 1,1 1 396,-1 0 0,-1-1 0,-2 1 0</inkml:trace>
  <inkml:trace contextRef="#ctx0" brushRef="#br0" timeOffset="5">6556 8200 9601,'0'12'55,"0"-1"1,0 2 0,0 2 0,1 4 0,1 3-1,2 0 1,-1 1 0,-2 1-1567,-1 3 1511,5-3 0,1 9 0,6-4 0</inkml:trace>
  <inkml:trace contextRef="#ctx0" brushRef="#br0" timeOffset="6">8040 7835 7569,'-11'-10'22,"5"6"1,3-8 0,6 3 0,3 4-1,1 4 1,0 5 0,-2 4 0,-3 4-1,0 6 1,-2 4 0,0 2 0,-2 2 128,-1 5 1,0 2 0,-3 0 0,1-2-1,2-1 1,2-4 0,1-3 0,0-4-326,0-2 1,0-2-1,0-4 1,1 1 173,3-1 0,2-4 0,6-2 0</inkml:trace>
  <inkml:trace contextRef="#ctx0" brushRef="#br0" timeOffset="7">8417 7869 7569,'0'-18'32,"0"2"1,-1 7 0,-3 6 0,-4 10 199,-2 5 1,-5 10-1,-1-1 1,-2 6-1,-1 4 1,0 3-1,0 4 1,-2 1-302,0 1 1,-1 1 0,2-2-1,2-4 1,2-2 0,2-4-1,1-1 1,3-4-880,2-3 0,-1-1 948,6-5 0,-6 5 0,2-2 0</inkml:trace>
  <inkml:trace contextRef="#ctx0" brushRef="#br0" timeOffset="8">8497 8075 7569,'0'-12'158,"0"1"1,-1 2 46,-3 5 0,2 5 0,-5 12 0,1 2 0,-1 6 0,-3 4 0,-2 4 0,-4 2-200,2-1 1,2-1-1,0 3 1,2-3-1,1-1 1,3-4 0,1-2-125,2-3 1,2-5 0,1 1 0,1-4 0,3-3 0,4-4-1,3-3-174,4-1 0,-1 0 0,5 0 1,2-1-1,-1-3 0,0-4 293,-1-2 0,0-6 0,4-2 0</inkml:trace>
  <inkml:trace contextRef="#ctx0" brushRef="#br0" timeOffset="9">8554 8303 7569,'-5'6'459,"4"1"0,-4-4-217,0 5 0,3 2 0,-3 2 1,2 0-1,-1 4 0,1 3 0,1 2 1,-1 2-386,-1 0 1,1 0 0,1 1 0,0 1-1,-3 2 143,-2-2 0,0-1 0,-5-1 0</inkml:trace>
  <inkml:trace contextRef="#ctx0" brushRef="#br0" timeOffset="10">9731 7778 7569,'-12'-4'96,"2"-1"1,2 1 0,5 3 0,1 6-1,2 5 1,0 4 0,0 4 0,0 2 0,0 5-1,0 3 1,0 4 29,0 1 1,5 1 0,2 0 0,0 1 0,1-2 0,0-3 0,-1-4 0,0-5-373,-2-2 0,2-5 1,-2 1-1,0-2 1,0-2 245,-2 1 0,3-1 0,1 1 0</inkml:trace>
  <inkml:trace contextRef="#ctx0" brushRef="#br0" timeOffset="11">10107 7903 7569,'0'-18'37,"0"3"1,-1 4 0,-1 4 0,-3 9 112,-2 8 1,0 8 0,-5 8 0,0 6 0,-4 4-1,-1 4 1,-3 3 0,1 3-132,-1-3 0,2 3 0,1-6 0,0 1 0,4-3 0,3-4 0,3-3-194,-2-5 1,2-1 0,1-4-1,1-2 1,2-4 0,2-2 174,1-1 0,-5-1 0,-1 0 0</inkml:trace>
  <inkml:trace contextRef="#ctx0" brushRef="#br0" timeOffset="12">10222 8086 7569,'0'-11'215,"0"-1"0,0 1 0,0-1 103,0 1 1,0 6 0,0 5-1,0 6 1,0 6-266,0 3 1,-2 3-1,0 6 1,-3 1 0,0 2-1,-2-2 1,2-1 0,-1-1-184,0 0 0,3-4 0,-1-1 0,3-2 0,1-2 0,0-1-127,0-2 1,5-1-1,4-1 1,4-2 0,2-2-1,0-3-105,2-1 0,-5-4 1,5-2-1,-2 0 362,0-1 0,0-2 0,-3 1 0</inkml:trace>
  <inkml:trace contextRef="#ctx0" brushRef="#br0" timeOffset="13">10324 8280 7569,'0'-11'1230,"-1"-1"835,-3 1-1878,-2 5 0,-2 2 1,2 8-1,1 4 1,2 5-1,2 4-202,1 0 0,-4 2 0,1 4 0,0 0 0,2 1 0,1 2 0,0 0 0,0 1-776,0 1 0,0-3 0,0 4 791,0-1 0,-5 4 0,-2-3 0</inkml:trace>
  <inkml:trace contextRef="#ctx0" brushRef="#br0" timeOffset="14">11489 7812 7569,'0'-8'82,"0"3"1,0 4 0,0 6 0,2 5 0,0 5 0,2 6 0,-1 4 0,-2 6 0,0 2 915,3 1-1058,-3 0 1,4-4 0,-5 0 0,0-4-1,2-3 1,0-4 0,3-2 0,0-3-626,0-2 0,4-2 685,-1-2 0,2 2 0,1-3 0</inkml:trace>
  <inkml:trace contextRef="#ctx0" brushRef="#br0" timeOffset="15">11969 7869 7569,'-6'-11'53,"-3"3"1,4 2-1,0 2 1,-3 5-1,-1 5 1,-4 6-1,0 4 168,-4 7 1,3 5-1,-4 6 1,2 2-1,2 2 1,1 4-1,0 1 1,0 0-1,-1-4-261,3-3 1,0 1 0,3-8-1,-1 0 1,1-2 0,1-4-1,2-3-1057,3-1 1,-3-5 1096,1 1 0,-5-2 0,3-2 0</inkml:trace>
  <inkml:trace contextRef="#ctx0" brushRef="#br0" timeOffset="16">12026 8109 7569,'-5'-12'246,"4"5"-20,-3-1 0,1 11 0,1 2 1,-3 7-1,0 9 0,-2 3 0,1 4 1,-2 0-178,2 0 1,1 2 0,5-3 0,0-3 0,0-3-1,0-3 1,0-1-188,0-3 1,5-3-1,3-2 1,2-3-1,1-1 1,1-2-1,0-2 1,2-1-763,2 0 1,3 0 899,-4 0 0,5-10 0,-2-3 0</inkml:trace>
  <inkml:trace contextRef="#ctx0" brushRef="#br0" timeOffset="17">12163 8269 7569,'-6'1'295,"2"3"0,3 3 0,0 4 0,-2 0 0,-2 0 0,0 2-34,0 2 0,0 3 1,2 5-1,-1 0 0,2 1 1,1 1-1,1 3 0,0 0-1805,0 0 1544,0 4 0,0-8 0,0 4 0</inkml:trace>
  <inkml:trace contextRef="#ctx0" brushRef="#br0" timeOffset="18">5002 12609 7569,'-6'-5'194,"1"2"1,5-5-1,0 0 956,0-3-1134,0 10 0,-4 7 0,-1 12 0,-1 1 1,-2 0-1,2 2 0,1 0 20,0 2 1,3 4-1,-1 1 1,1 1-1,2 1 1,0 1-1,2-2 1,1 0 0,5-1-17,2 0 1,1 2 0,1-2 0,-1 0-1,1 1 1,-1 1 0,1 1 0,-1 1-16,0-2 1,-3 3 0,-2-3-1,-1 0 1,-2 1 0,0-1 0,-1-1 25,2-2 0,0-3 1,-4-2-1,0-2 0,0-2 1,0-2-1,0-2-152,0-1 0,0-2 0,0 1 0,1-2-527,3-3 1,-2-2 0,6-5 647,1 0 0,1-5 0,1-1 0</inkml:trace>
  <inkml:trace contextRef="#ctx0" brushRef="#br0" timeOffset="19">4865 12734 7569,'-11'-11'-24,"5"-4"0,2-1 1,2 2-1,2 2 1,2 0-1,2 1 1,3-2-1,3-1 1,2-1-1,0 1 0,2 1 1,3 2-1,-1 1 1,2 1-1,0 1 1,2 1 253,2 0 0,2-3 1,1 4-1,3-2 1,1 1-1,3-1 1,1 2-1,0 2 0,-1 1-197,-2 0 1,-3 1 0,2-2-1,-1 4 1,-3 4 0,-1 4-1,-2 2-86,-3 1 1,-2 2 0,-6 1 0,-1 3 0,-2-1 0,-4 2 0,-3 0 0,-2 2 14,-3 1 1,-4 2 0,-7 0-1,-4 0 1,-3 0 0,-2 0-1,-1 0 16,-2-1 0,-3-4 1,2-1-1,0-2 0,-1-1 1,1-4-1,0-4 1,4-2-30,3 0 0,1 0 0,4-4 1,-1-2-1,1 0 0,2-2 0,1 2-503,2 0 1,3 1 553,0-3 0,1 8 0,-5-3 0</inkml:trace>
  <inkml:trace contextRef="#ctx0" brushRef="#br0" timeOffset="20">5927 12380 7569,'0'-11'12,"0"-1"1,0 1 0,0 0 0,2-1 0,0 1 0,2-1 0,-1 1 0,-2-1 238,-1 1 0,-1 6 0,-3 5 0,-3 6 0,0 4-161,-1 2 0,-1 4 0,-5 3 0,-2 4 0,-1 4 0,0 3 1,-1 3-1,-2 2-31,-2-1 1,3 4 0,1 1 0,0 2 0,2 1 0,-1 0 0,3-1-23,2 3 1,2 0 0,2 0 0,3 0 0,1-3 0,0 1 0,3 0 0,2-1 35,3-2 0,6 3 0,0-4 0,6-1 0,1-2 0,4 0 0,0-2-29,2-3 1,0 2-1,0-5 1,-2-3-1,0-3 1,-4-3 0,0-2-1,-3-2 11,-1-1 1,-2-5 0,-1-1 0,-1 1-1216,-1-2-1707,-6-1 2867,3-5 0,-5-5 0,0-1 0</inkml:trace>
  <inkml:trace contextRef="#ctx0" brushRef="#br0" timeOffset="21">6167 12791 7569,'-4'-11'237,"1"0"1,0-1 0,2 1-1,1-1 1,0 3 3,0 6 0,4 9 0,1 12 1,0 1-1,1 1 0,0 4 0,5 4-218,3 1 0,-2 4 1,5-2-1,-2 0 1,2 1-1,-1-3 1,2-1-1,-2-2 24,1-2 0,-2-1 0,-5-2 0,-1-2 0,-3-4 0,-1-2 1,-1-1 656,1-1-569,-3 0 0,3-6 0,-5-5 1,0-7-1,1-6 0,1-3-206,2-2 1,4-5-1,-4-4 1,0 3-1,-1 3 1,1 2-1,-1 0 1,-2 0-19,-1 0 0,0 5 1,0-2-1,0 4 0,0 0 1,0 1-1,0-1 65,0 1 0,0 3 0,1 2 0,3 0 0,4 1 0,2 0 0,2 2 0,2 2-104,2 1 1,-1 2-1,-2 5 1,1 5 0,1 5-1,-1 3 1,-2 2 67,0 1 1,1 3 0,0 1 0,3-3 0,-2-2 0,0-5 0,0 1 0,1-1 176,-1-1 1,-2-2 0,0-5 0,-1-2 0,1 1 166,-1-2 0,1 0 0,-2-8 0,-3-2 1,-3-4-17,-3-6 1,1 0-1,0-5 1,2-2 0,-1 0-1,-2-3 1,0-3-114,3-3 1,-3-3-1,3-2 1,-3 1-1,-1 0 1,0-1 0,2 2-1,0 2-185,2 0 1,0 6 0,-4-2 0,0 4-1,0 3 1,0 2 0,0 2-331,0 2 0,0 5 1,1 3-1,3 1 1,5 3-3304,5 5 3663,-2 8 0,10 7 0,-4 5 0</inkml:trace>
  <inkml:trace contextRef="#ctx0" brushRef="#br0" timeOffset="22">7218 12369 7569,'-11'0'97,"-1"0"0,2-1 1,1-2-1,3-2 1,1-1-1,2-3 1,2-1-1,0-1 1,-3 4-1,-4 3 1,-2 5 944,-1 7-1046,-6-1 1,4 10 0,-2-4 0,3 2 0,0 3 0,1 1 0,-1 0-1,2 0 1,1 0 57,2 0 0,3 4 1,-3 5-1,2 1 1,3 1-1,1 2 1,1 1-1,0 2 62,0 1 0,0 0 0,1-2 1,1 0-1,3 2 0,2 0 1,0 1-1,1-3-97,0-2 1,-6-1 0,3 2 0,0-2 0,2-1 0,0-3 0,0 0 0,-2 0-70,-3-1 0,3 1 0,-1-4 0,-1 0 1,-1 0-1,1-2 0,1-1 0,-2-2-9,-1-1 1,-1-2-1,0-4 1,0 1-255,0-1 1,2-1 0,1-2-1,5-4 313,2-3 0,7-6 0,0-1 0</inkml:trace>
  <inkml:trace contextRef="#ctx0" brushRef="#br0" timeOffset="23">7446 12643 6159,'0'-8'381,"0"3"1,0 4 0,0 6 0,0 5 0,0 4-267,0 1 0,0 6 1,0-2-1,2 4 1,0 2-1,2 3 1,-1 1-1,-2 1-115,-1 0 1,0 3-1,0-4 1,0 1-1,0-1 1,0-1-1,0-3 1,0-4 37,0-2 0,0-1 0,0 1 1,0-4-1,0-2 0,0-2 1,0 1-1,0-1-9,0 1 0,0-5 161,0 1-111,0-6 1,1 3 0,3-5 0,4 0 0,2 0-71,1 0 0,1 0 0,-1 0 1,0 0-1,2 0 0,2 0 0,3 0 1,1 0 75,0 0 1,4 0 0,4-1 0,-1-1 0,2-2 0,1 0 0,2 0 13,-1 0 1,-4-3-1,-1 3 1,-3 0-1,-5 0 1,1-1 0,-1 0-178,-1 0 1,-1 0-1,-3 2-2108,-1 0-24,-4-1 2210,-2 4 0,-5 0 0,0 0 0</inkml:trace>
  <inkml:trace contextRef="#ctx0" brushRef="#br0" timeOffset="24">7424 12974 7569,'-8'-4'20,"2"-1"1,1-1 0,2-3 234,2-1 1,6 2 0,4 2-1,5 0 1,6 0 0,4 0-1,4 1 1,1 0-118,3 2 1,1 2 0,1 0 0,-1-2-1,-1 0 1,-2 0 0,1 2-214,-2 1 1,-1 0 0,-7 0 0,-2 0 0,-3 0 0,-4-2 0,0 0-807,-1-2 1,-3 0-462,-1 4 1342,-9 0 0,1-5 0,-11-1 0</inkml:trace>
  <inkml:trace contextRef="#ctx0" brushRef="#br0" timeOffset="25">7412 12700 7569,'0'-11'21,"0"-5"1,1 1 0,4 1 0,6 3 0,3 2-1,1 1 1,1 1 269,3 0 1,7-3-1,2 4 1,1-2-1,1 2 1,1-1-1,-1 2 1,2 0-185,1 3 1,-3-3 0,0 1 0,-3 1-1,-2 1 1,-4-1 0,-3-1 0,-2 2-446,-2 1 1,-1 1 0,-1 0-1,-1 0 1,0 1-534,1 3 1,-1 1 870,1 2 0,-6 4 0,-1-5 0</inkml:trace>
  <inkml:trace contextRef="#ctx0" brushRef="#br0" timeOffset="26">8132 12197 7569,'0'-11'238,"0"0"0,0-1 1,1 2-1,4 4-13,6 6 0,1 4 1,4 6-1,1 0 0,2 3 1,2 0-1,2 4 1,0 3-96,0 6 1,0-1 0,0 7 0,-1 3 0,1 6-1,0 3 1,0 3 0,0 3-80,0 3 1,-6 3 0,-1 2 0,-4 3 0,0 3 0,-2-1 0,-2-3-93,-5-6 0,-1-3 1,-4-7-1,-3-2 1,-6-2-1,-8-4 1,-8 1-1,-6-2-512,-4-2 1,-4 1 0,1-6 552,0 1 0,-2-4 0,-4 3 0</inkml:trace>
  <inkml:trace contextRef="#ctx0" brushRef="#br0" timeOffset="27">9445 12746 7569,'-6'-12'40,"1"1"0,6-1 0,3 1 0,3 1 1,3 2-1,2 4 0,-1 3 0,1 1 1,0 0-1,2 0 0,3 0 0,2 0 161,5 0 1,-1 0 0,5 0-1,0 0 1,2 0 0,3 0 0,1 0-1,-1 0 1,-1 0-205,-1 0 0,-2 0 0,1 0 0,-4 0 0,-5 0 0,-3 0 0,-2 0 0,-2 0-613,-1 0 0,-3 1 0,-2 3 616,-4 4 0,2 2 0,0 1 0</inkml:trace>
  <inkml:trace contextRef="#ctx0" brushRef="#br0" timeOffset="28">9673 12997 7569,'-5'0'634,"5"0"-373,7 0 0,8 0 1,4 0-1,4 0 0,3 0 1,5 0-1,2 0 0,1-1 1,2-2-118,2-1 0,-4 1 0,2 3 0,-6-2 0,-2 0 0,-4-2 0,-4 1-1120,-4 2 1,-5 6 975,-3 3 0,-13 7 0,-8 3 0</inkml:trace>
  <inkml:trace contextRef="#ctx0" brushRef="#br0" timeOffset="29">12552 12757 7569,'-7'-15'57,"5"1"1,4 2-1,6 5 1,2 2-1,3 1 1,2 0-1,4 0 1,2 2-1,2 1 1,0 1-1,0 0 1,1 0-1,1-2 1,2 0 0,-1-2 18,-2 1 1,-2 2 0,1 1 0,-1 0 0,-3 0 0,-3 0 0,0 0 0,-1 0-733,-1 0 1,-5 0 655,-2 0 0,1 0 0,3 0 0</inkml:trace>
  <inkml:trace contextRef="#ctx0" brushRef="#br0" timeOffset="30">12586 12928 7619,'11'0'222,"6"0"0,2 0 0,2 0 0,3-1 0,2-1 1,2-2-1,1 0 0,3 0 0,-1 0-201,0 2 1,1-3 0,-5 1 0,1 1 0,0 1 0,-2-1-22,-2 0 0,4-6 0,1 2 0</inkml:trace>
  <inkml:trace contextRef="#ctx0" brushRef="#br0" timeOffset="31">13477 12346 7569,'-13'-23'50,"4"7"0,13 3 0,5 5 0,5 3 0,6 3 0,4 0 0,4 2 0,2 0 0,5 0 0,2 0 0,-1 0 0,1-1 1,0-1 94,1-2 0,-1 0 0,-4 3 0,-1-2 0,1-2 0,-3 0 0,-1-1 0,-3 1 0,-2-2-69,-1 1 1,-6 0-1,-2-3 1,-2 2 0,-3 1 326,-2 0 0,-2 3-398,-2-1 0,-3 4 0,3 5 1,-4 7-1,-2 6 0,-3 4 0,-2 5 75,-2 4 1,2 5 0,-3 4 0,-3 0 0,0 3-1,1 2 1,0 1 0,1-2 12,-1-2 1,1 1-1,1-5 1,2-1 0,3-3-1,1-2 1,0-3-60,2-1 0,1-3 0,1-4 0,0-4 0,0 0 0,0-3 0,0-1-756,0-2 1,0 0 0,-2 0 721,-2-4 0,3-7 0,-4-6 0</inkml:trace>
  <inkml:trace contextRef="#ctx0" brushRef="#br0" timeOffset="32">14402 12357 7569,'11'-22'26,"1"0"0,-1 3 0,-1 4 1,-1 3-1,-3 3 873,-1 2 1,-1 6-1,-5 1-735,-3 6 1,2 8 0,-5 2-1,1 2 1,1 2 0,0 2-1,2 1 1,2 0-165,1-1 0,-4 1 0,0 0 0,2 0 1,1 0-1,1-2 0,0-2-43,0-3 0,0-4 1,0 0 0,0-1 0,1-4 0,3-4 0,3-1 0,5-2 0,2 0 0,2 1-96,2 3 1,1-3-1,5 4 1,1-1-1,2 1 1,-2 0 0,0 1-1,-3 1 105,1 2 1,0-1 0,-1 1 0,-2-1 0,-2 1 0,-2 1 0,-2 0 118,-1-2 1,-6 2-1,0-2 1,-2 2-1,-3 2 1,0 2-1,-4 2 1,-1-1-135,-5 1 0,-8-2 0,-7 3 1,-7-3-1,-4-4 0,-1 0 1,-2-1-150,0-1 0,8-3 1,-4-5-1,4 0 1,3 0-1,2 0 1,3 0-1,0 0 197,2 0 0,0-6 0,-4 0 0</inkml:trace>
  <inkml:trace contextRef="#ctx0" brushRef="#br0" timeOffset="33">14356 12335 7569,'0'-30'112,"5"0"0,3 7 0,3 5 0,3 4 0,3 4 0,-1 1 0,2 3 0,0 1 86,2 2 1,1-2 0,4 1 0,1 2 0,5 1 0,2 1 0,1 0 0,-1 0-212,-3 0 1,2 0-1,-5 0 1,-2 0-1,-2 0 1,-3 0 12,-1 0 0,0 5 0,4 1 0</inkml:trace>
  <inkml:trace contextRef="#ctx0" brushRef="#br0" timeOffset="34">15475 12255 7569,'0'-12'-53,"2"6"1,1 3-1,4 6 1,-1 4 0,-2 4-1,-3 1 1,-2 4-1,-3 4 317,-4 5 1,-2 4-1,-2 6 1,-4 0-1,-3 2 1,-4 1 0,-1-1-1,0-2-140,3 0 1,4-2 0,-1-3-1,2-3 1,2-3 0,1-3-1,3 0 1,3-4-330,3 0 0,-1-1 1,1-2-1,0 2 0,0-2 1,-1-3 204,-1-3 0,-2 2 0,-3-4 0</inkml:trace>
  <inkml:trace contextRef="#ctx0" brushRef="#br0" timeOffset="35">15155 12335 7569,'0'-23'-115,"0"9"1,2 4-86,2 3 200,-3 3 0,4 15 0,-5 1 0</inkml:trace>
  <inkml:trace contextRef="#ctx0" brushRef="#br0" timeOffset="36">15395 12906 7569,'-11'-17'0,"-1"4"0,1-3 0,0 4 0</inkml:trace>
  <inkml:trace contextRef="#ctx0" brushRef="#br1" timeOffset="37">11021 11946 7569,'-6'-5'-186,"-3"-1"226,5-6 1,0 5-1,4-1 1,0-1 0,0-1-1,0-1 1,0-1 0,0 1-1,0-1 1,2 1-1,1 0 1,5-1 0,3 1-1,3-1 1,3 1 82,1-1 1,1 1 0,4 1 0,-1 1 0,2 3 0,2 1 0,0 1 0,0 0 0,-3 0 0,-3 2 0,-1 2-120,1 3 1,-3 0-1,-2 5 1,-2 0 0,-3 4-1,-1 2 1,-3 1 0,-1 0-50,-2 2 0,-7-3 1,-4 5-1,-3 0 0,-4 0 1,-4-1-1,-2-2 142,2-2 0,-2-1 0,3-2 0,0 1 0,3-2 0,2-1 129,2-2 0,2-4 0,6 1-226,11-3 0,7-1 0,8 0 0,1 0 0,3 0 0,2 0 0,2 0 0,-1 1-50,2 3 0,-4 2 1,-2 6-1,-2-1 0,-2 2 1,-3 2-1,-5 3 36,-5 0 0,-4 3 0,-5-2 0,-1 3 0,-4 2 0,-7 0 0,-7 0 0,-6-2 56,-6-1 1,2 0 0,-1-2 0,-1-4 0,1-2-1,1-2 1,2-1-402,5-2 0,1-2 0,6-3 0,1 0 359,1 0 0,7-7 0,0-2 0</inkml:trace>
  <inkml:trace contextRef="#ctx0" brushRef="#br1" timeOffset="38">10896 12609 7569,'-11'-2'90,"5"0"1,5-3-1,6 0 1,5-2 44,6 1 1,5 2-1,2-3 1,2-1 0,4 2-1,7 2 1,3 1-1,4 1-73,2-2 1,4 0-1,2 5 1,-2 2 0,0 1-1,-5-2 1,0 0-1,-2-1-178,-4 3 0,0-3 0,-8 3 0,-2-3 0,-4-1 0,-5 0 0,-3 1 116,-2 3 0,-6 2 0,-3 6 0</inkml:trace>
  <inkml:trace contextRef="#ctx0" brushRef="#br1" timeOffset="39">11158 12837 7569,'-6'-5'189,"-3"-1"0,6-5 1,5 4-1,4 3 10,4 3 0,-2 6 0,-2 2 1,-1 5-1,-2 3 0,-2 3 1,-1 1-1,0 0-165,0 1 1,0 6 0,0-1 0,0-2 0,0-3 0,0-1 0,0 0 0,0-1-84,0-1 1,5-4 0,3-4 0,2-1 0,3 0 0,1-2 0,2-2-160,2-3 0,0-1 1,2 0-1,-1 0 1,0 0-1,-1 0 0,-3 0 1,-2 0-1488,-2 0 1695,0 0 0,-4 0 0,-2 0 0</inkml:trace>
  <inkml:trace contextRef="#ctx0" brushRef="#br1" timeOffset="40">11432 13054 7569,'-1'-11'731,"-2"-1"-472,0 1 0,0 4 0,6 5 0,0 4 0,1 7 1,0 5-183,0 5 0,0 0 0,-4 3 0,0 3 0,0 3 0,0 4 0,0 2 1,-2 3-85,-1 1 1,1-4 0,-1-3-1,1-2 1,2-2 0,0-6 0,0-3-1,0-4-715,0-1 1,2-2 721,1 0 0,4-4 0,4-2 0</inkml:trace>
  <inkml:trace contextRef="#ctx0" brushRef="#br1" timeOffset="41">9776 14973 7569,'-5'0'50,"5"0"1,7 0 0,4 0 0,3 0-1,2 0 1,2 0 0,2 0 0,2 0 0,1 0-1,1 0 263,3 0 0,-2 4 0,4-1 0,-1 0 0,-2-2 0,-2-1 0,-2 0 0,0 0-474,-3 0 1,1 0-1,-3 0 1,-1 0-1,1 0 1,-3 0 160,-1 0 0,-2 5 0,0 2 0</inkml:trace>
  <inkml:trace contextRef="#ctx0" brushRef="#br1" timeOffset="42">9788 15270 8724,'11'0'221,"6"0"1,0 0 0,4 0 0,2 0-1,3 0 1,3 0 0,2 0 0,1-2-1,-1 0-134,0-2 1,0 0-1,-4 4 1,-2 0-1,-2 0 1,-2 0-1,-2 0-87,1 0 0,2 5 0,0 2 0</inkml:trace>
  <inkml:trace contextRef="#ctx0" brushRef="#br1" timeOffset="43">11661 14116 7569,'-18'-5'42,"5"0"1,7-1 0,1 6 0,2 6-1,2 5 1,2 5 0,2 4 0,1 5 0,-2 6-1,1 3 1,-1 4 0,2 3 0,0 1 102,1 0 0,-3-6 1,5 2-1,-2-2 1,-1-3-1,0-3 1,-1-3-1,1-3-157,1-1 1,-4-4 0,3-1-1,-2-2 1,-2-2 0,0-1-1,0-2 1,0 1-1069,0-1 1080,0-4 0,-6 3 0,0-4 0</inkml:trace>
  <inkml:trace contextRef="#ctx0" brushRef="#br1" timeOffset="44">11535 14242 7569,'-5'-23'-18,"4"0"1,-3 0-1,4 0 1,4 2 0,3 1-1,5 2 1,2 0 0,1 2 184,-1-1 1,0 2-1,1 5 1,3 1 0,1 2-1,0 2 1,3 3-1,2 1-115,2 1 1,6 1 0,-3 3 0,2 3 0,-2 3 0,-1 2 0,-2 1-1,0 0-60,-3 3 0,1 0 1,-9-2-1,-1 3 0,-1-1 1,-3 2-1,-3-2-28,-3 1 1,-3 2-1,-2-3 1,-4 2-1,-6 3 1,-8 0-1,-7 2 1,-4 0-8,-3 0 0,-7-4 0,0 0 0,-2 0 0,0 0 0,1-1 0,3-2-223,4-2 1,9-3 0,2-3 265,6-4 0,10-3 0,2-1 0</inkml:trace>
  <inkml:trace contextRef="#ctx0" brushRef="#br1" timeOffset="45">12483 13796 7569,'-11'0'192,"0"-1"1,3-1 0,1-3 0,1-1 0,1 3 0,-2 5 0,1 7 52,-3 5 0,-2 8 0,-3-1 0,-3 6 0,0 3 0,-2 5 1,-1 3-1,1 2-169,-1 3 0,-5 6 1,-2 1-1,2 2 1,2 3-1,4-2 1,5-2-1,5-5-35,5-2 0,3-5 0,2-1 1,3-3-1,4-5 0,2-2 1,2-2-1,2-2-106,2-3 0,0-4 1,-2 0-1,3 0 0,0-3 1,4-3-1,-1-2-316,-1-1 0,1-6 0,-3 2 1,-1-3 380,1-1 0,3 6 0,-2 0 0</inkml:trace>
  <inkml:trace contextRef="#ctx0" brushRef="#br1" timeOffset="46">12677 14116 7569,'-11'-11'100,"-1"1"0,2 1 0,3 1 1,3-1-1,2-1 0,2-1 0,2 1 1,0 1-1,2 1 0,0 0 135,1 2 1,-4 2 0,3 8 0,-1 4 0,-1 3 0,3 4 0,2 6 0,1 4-282,3 5 1,0 3 0,0 2-1,1-1 1,1 0 0,0 1-1,4-3 1,-1-1 2,1-4 0,-1-3 0,-2-3 0,2 0 1,-2-4-1,-3 0 0,-2-4 0,-3-3 617,-1-3-431,4-4 0,-7 1 0,1-8 0,-1-4 0,-2-3 0,-2-4 0,0-3 0,-2-1-208,1 0 1,2 0-1,1-4 1,0 0-1,1 0 1,2 2-1,1 2-54,-2 3 0,1 4 0,-1 0 0,3 2 0,2 2 0,2 5 83,1 1 0,1 2 0,2 3 0,2 3 0,3 7 0,1 3 1,0 5-56,1 0 1,1 2 0,-1 0-1,-1 1 1,0 0 0,-1 0 0,-3-3-1,-1-4 135,1-3 1,-3-1-1,0-3 1,-4-1 0,-2-3 284,1 0 0,-5-4 0,2-7 0,-3-6 0,-1-7 0,0-4-30,0-1 1,0-5-1,0-2 1,-1-3-1,-2-3 1,-2 0-1,0-2-418,0 1 1,-2 3 0,1 3-1,0 4 1,-3 5 0,0 1-1,0 4-1092,2 0 1,4 2 0,2 6 1210,7 5 0,2 5 0,9 11 0</inkml:trace>
  <inkml:trace contextRef="#ctx0" brushRef="#br1" timeOffset="47">13522 14482 7569,'0'-8'-9,"0"0"0,0 0 0,0-3 0,0-1 0,0-2 0,2-3 0,0 1 267,2-1 1,0-3 0,-4 1 0,0-3 0,0-2 0,0-1 0,-2-2 0,0 1-114,-2-2 0,0 4 0,4-4 0,2 1 0,0 2 1,3 2-1,2 2 0,1 2-203,3 2 1,4 0 0,0 6-1,0 1 1,2 1 0,1 1 0,1 0-42,0 2 0,-2 1 1,4 5-1,-2 0 1,0 0-1,0 1 1,0 3-1,0 5 68,-1 5 0,2 0 0,-5 6 0,-1 3 0,-1 4 1,-2 1-1,-1 1 0,-1-1 61,-1 0 1,-6 2 0,2-3 0,-3-1 0,-1 1-1,0-2 1,0-2 5,0-2 0,0-4 0,0 2 0,0-3 0,0-4 0,0 0 0,0-1 0,0 1-305,0-1 0,0 0 1,2 0-1342,2-4 1610,2-2 0,10-10 0,2-1 0</inkml:trace>
  <inkml:trace contextRef="#ctx0" brushRef="#br1" timeOffset="48">14253 13876 7569,'0'-11'1001,"0"3"-738,0 1 0,0 5 0,0 4 1,0 8-1,0 8 0,0 3 1,-1 3-1,-2 3-243,0 3 0,-1 3 0,4 2 0,0-1 0,-1 0 0,-2 0 0,-1 1 0,2-2-123,0-3 0,2 1 0,0-7 1,0-3-1,0 0 0,2-4 0,0-1 137,2-4 0,5-4 0,-1-2 0,2 1 0,1-2 0,1 0 0,0-3 0,3 0-5,4-2 1,-1 0-1,1 0 1,2 0-1,0 0 1,2-2 0,-1 0-186,-3-2 1,1-4-1,-5 5 1,-1-1 0,-1 0-1,-2 0 1,-1 0-679,-2-1 0,1 3 834,-5-6 0,-6 0 0,-4-3 0</inkml:trace>
  <inkml:trace contextRef="#ctx0" brushRef="#br1" timeOffset="49">14105 14242 7569,'-12'-5'141,"6"-2"0,3-3 0,6 1 1,6 3-1,5 0 0,6 1 1,4-2-151,3 1 0,8-2 0,1-3 0,3 1 1,4 1-1,1 2 0,-3 1 0,-2 1-100,-4 0 1,-6 0 0,-3 2 0,-6 0 0,-5-1-1,-3-1-600,-5-3 709,3 3 0,-13-5 0,1 4 0</inkml:trace>
  <inkml:trace contextRef="#ctx0" brushRef="#br1" timeOffset="50">14162 13899 7726,'-6'-11'125,"0"-1"1,9 1-1,5 0 1,7 0-1,5 2 1,4 2-1,2-2 72,0-1 0,6-2 1,-2 1-1,3 1 1,2 1-1,-1 1 1,0 1-1,-1 0-490,-2 4 1,0-3 0,-5 3 0,-3 0-1,-4 2 293,-3 1 0,4-5 0,-2-2 0</inkml:trace>
  <inkml:trace contextRef="#ctx0" brushRef="#br1" timeOffset="51">14824 13591 7569,'0'-23'-73,"2"9"1,1 3-1,6 2 1,4 2-1,2 4 1,-1 1 346,-1 2 0,-2 0 0,1 0 0,-1 3 1,2 4-1,2 9 0,4 5 0,3 6 26,0 3 1,-3 7 0,1 4 0,-1 1-1,-2 2 1,-3-1 0,-4 2 0,-3-1-393,-2 2 1,-1-1 0,-4 0 0,0-2 0,-2-2 0,-3-2 0,-5-1-572,-4 1 1,-6-4 0,0 0 0,-6-4 662,-4-4 0,-8 0 0,-3-4 0</inkml:trace>
  <inkml:trace contextRef="#ctx0" brushRef="#br1" timeOffset="52">11546 15178 7569,'-17'-11'117,"2"-1"0,6 2 0,2 1 0,3 3 0,6 1 0,4 2 1,4 1-1,3-1 0,1 0 0,2 0 0,2 3 129,2 4 1,3-3 0,4 4 0,3-1 0,5 0 0,3 0 0,4-1 0,3 1-1,6 0-210,6 1 1,7-4-1,-29 1 1,2 0-1,1-1 1,0-1-1,1 1 1,1-2-1,0 1 1,1 0 0,0 0-1,0 0-56,1 0 1,0 0 0,3 0-1,-1 0 1,-1 0 0,0 0-1,1 1 1,0-2 0,0 1-1,-1-1 1,2 0 0,-1 0-1,1-2 1,0 1 0,1-1-1,0-1-33,-1 0 1,1-1 0,1 2-1,0 0 1,-1-1 0,1 0 0,-2 0-1,0 0 1,-1-1 0,1-1-1,-2 1 1,0 0 0,-1 1 0,0-1-1,-2 2 1,1 0 43,-1 1 0,0-1 0,-2-1 1,0 0-1,-1 2 0,1-1 1,-1 1-1,-1-1 0,0 0 1,-1 0-1,0 0 0,0 1 1,0-1-1,-1 1 24,0 0 1,0 1-1,-1-1 1,-1-1-1,31-2 1,0-1 0,-5-2-1,-3 2 1,-6 1-1,-2 0 133,-1-3 0,-6 2 1,-3-2-1,-5 0 1,-6 1-1,-1 0 1,-4 1 160,-2 0 1,-2-1-1,-7-2 1,-1 3 0,-3 0-303,-1-1 1,-2 0 0,-7-3 0,-4 2-1,-2 4-1964,-1 3 1,-1 2 1956,1 3 0,1 4 0,0 4 0,-2 2 0,-4 0 0,-5 1 0</inkml:trace>
  <inkml:trace contextRef="#ctx0" brushRef="#br1" timeOffset="53">12483 15692 7569,'0'-11'111,"0"-1"1,0 1-1,0 0 1,1 0 0,2 3-1,2 1 1,0 3-1,0 6 1,-2 5 0,-1 7-1,1 5 81,0 3 1,1 6-1,-4 2 1,0 3 0,0 3-1,0-1 1,0 2 0,0-1-244,0 0 1,2 1-1,0-3 1,2 1 0,-2-1-1,0-1 1,-2-1 0,0-3-146,0-1 0,0-5 1,0-6-1,0 0 0,0-3 1,1-3-1374,3-3 1569,-3-3 0,9-15 0,-3-3 0</inkml:trace>
  <inkml:trace contextRef="#ctx0" brushRef="#br1" timeOffset="54">12392 15715 7569,'0'-16'112,"0"3"1,1-4-1,3 2 1,3 0-1,3 2 1,2 3 0,1 3-1,2-2 1,5-2 193,6 0 0,3 0 0,5-1 0,1 2 1,4 2-1,1 5 0,2 1 0,-1 2-281,-2 0 1,3 2 0,-4 1 0,-3 5-1,-3 3 1,-5 3 0,-4 2 0,-4-1-178,-4 1 1,-7 2 0,-5 5-1,-4 0 1,-5 0 0,-8 0 0,-7 1 127,-6 2 1,-6-2 0,-4 3 0,-3-4 0,1-3 0,-2-2 0,2-2 0,1-2-35,5-1 1,8-7 0,7-2 0,1-2 0,5-4-1584,3-2 1641,4-2 0,20-10 0,4-2 0</inkml:trace>
  <inkml:trace contextRef="#ctx0" brushRef="#br1" timeOffset="55">13362 15452 7569,'-7'-11'263,"0"0"1,1 0-15,0 4 1,-2 2-1,-3 6 1,-1 4-1,1 5 1,-2 7-1,-1 3 1,-2 5-114,-2 3 0,3 3 1,-3 4-1,1 2 0,4 1 1,0 0-1,1 2-193,1 1 1,1 0 0,2 0-1,4-2 1,3-1 0,1 0-1,0 0 1,1-1-175,3-1 0,3-6 1,5-1-1,2-2 1,3-4-1,-1-4 1,2-3-277,0-2 0,1-1 1,2-3 506,-2-2 0,3-3 0,-4-5 0</inkml:trace>
  <inkml:trace contextRef="#ctx0" brushRef="#br1" timeOffset="56">13625 15589 7569,'-18'-22'279,"6"5"1,5 4-1,2 7-24,3 5 0,0 7 1,2 12-1,0 4 1,0 5-1,0 6 0,0 4 1,-1 1-226,-3-1 0,3 0 1,-3 0-1,3 0 1,1-5-1,0-2 0,0-5 1,0-1-162,0-2 0,0-7 0,0 0 0,1-3 236,3-5 0,4-2 0,6-5 1,2-1-1,1-3 0,0-2 0,1-2-84,2 1 0,-2 3 0,0-2 0,0 0 0,-2 3 0,2-1 0,-1 0-228,-1 1 1,1-2 0,-4 0 0,3 0-1,-2 0 1,-2 1 0,0 1-1735,-1-1 1941,1-5 0,-6 8 0,-1-4 0</inkml:trace>
  <inkml:trace contextRef="#ctx0" brushRef="#br1" timeOffset="57">13591 15875 7569,'-5'-11'143,"3"-1"1,-1 1-1,3 1 1,3 1-1,4 1 1,0 0-1,2 1-85,4-1 1,0 1-1,6-4 1,1 3-1,3 1 1,2 2-1,2 3 1,-2 0-159,-1 2 1,-5 0-1,-1 0 1,0 0 99,0 0 0,1-5 0,4-1 0</inkml:trace>
  <inkml:trace contextRef="#ctx0" brushRef="#br1" timeOffset="58">13568 15601 7569,'5'-12'-124,"3"1"0,7 0 1,4-1-1,3 1 1,0-1-1,1 1 1,1 0-1,2 0 190,0 4 0,2-3 0,-2 3 0,-1 0 1,-2 0-1,-4 2-66,-3 3 0,5-5 0,-4 1 0</inkml:trace>
  <inkml:trace contextRef="#ctx0" brushRef="#br1" timeOffset="59">14276 15281 7569,'-9'-10'-36,"5"2"1,8 5 0,5 3 0,3 3 0,-1 4 399,0-1 0,1 8 0,0 0 0,2 5 1,2 6-1,-1 3 0,0 4 0,0 2-16,-1 4 0,-1-1 1,-3 4-1,-1-1 0,-3 0 1,-1-1-1,-2-2 1,-2-2-402,-1 0 1,-5-1 0,-4-1 0,-5-1 0,-6-2-1,-5 2 1,-6 1 52,-2 1 0,-11 5 0,-3 2 0</inkml:trace>
  <inkml:trace contextRef="#ctx0" brushRef="#br1" timeOffset="60">15955 14642 7569,'-6'-2'110,"3"0"0,6-2 0,4 1 0,3 2 0,3 1 0,2 0 0,3 0 0,1 0 0,1 0 0,3 0 0,3 0 0,0 0 1,1 0 60,0 0 0,3 0 1,-3 0-1,-1 0 0,0 0 1,-2 0-1,-4 0 0,-2 0-802,-4 0 1,-1 0 0,-2 0 630,0 0 0,1 0 0,-1 0 0</inkml:trace>
  <inkml:trace contextRef="#ctx0" brushRef="#br1" timeOffset="61">15978 14870 7569,'-18'0'76,"7"1"1,8 3 0,6 2 0,4 1 248,3-3 1,7-3-1,3-1 1,6 0-1,4 0 1,2 0-1,-1 0 1,0 0-344,1 0 0,-3 0 0,0 0 0,-1 0 0,-3 0 1,-1 0-1,-1 0 18,0 0 0,5-5 0,1-2 0</inkml:trace>
  <inkml:trace contextRef="#ctx0" brushRef="#br1" timeOffset="62">17508 13865 7569,'-6'-5'63,"-1"2"1,5-4 0,-2-2 0,2-1 0,0-2 0,2 1 0,0-1 0,2 2 0,1 1 0,5 3 0,2 0 0,3-1 0,1 0 59,1 0 1,4-2 0,-4 4 0,1 0 0,-1 0 0,0 3 0,-1 0 0,-1 2-99,-2 0 1,0 0 0,1 0 0,-1 2 0,-1 2 0,-1 3-152,-1 3 1,-4 2 0,2-1 0,-1 1 0,-2-1 0,-2 0 67,-1 1 1,0-1 0,0 1 0,0-1 0,0 1-1,0-1 1,-1 0 114,-3 1 0,3-1 0,-3 1 0,3-1 0,1 0 0,0 1 3,0-1 0,5 1 0,2-2 0,5-1 0,2-3 0,2-1 0,2-1 0,2 0-31,2 0 1,1 3-1,-1-2 1,1 0 0,0 2-1,-1-1 1,-3 2-35,-4-2 1,-2 4 0,-2-2 0,-1 2 0,-2 3-1,-4 1 1,-3 1 0,-2 0 13,-3 2 0,-6-4 0,-7 7 0,-1-1 0,-3 0 0,-4-2 0,-6 1 86,-2 0 0,-1-4 1,1 1-1,1-2 0,3-2 1,2-1-1,4-1-447,3-1 0,6-6 352,-1 2 0,7-3 0,3-1 0</inkml:trace>
  <inkml:trace contextRef="#ctx0" brushRef="#br1" timeOffset="63">18593 13511 7482,'0'-5'145,"-1"5"0,-2 6 1,0 6-1,-1 3 0,0 4 1,-1 4-1,-1 3 0,-3 6 1,-2 4 115,0 2 1,-5 7-1,-2 0 1,-1 0-1,0 4 1,-2-2 0,0 0-1,-2-3-272,0-2 0,0 1 1,0-5-1,2-2 1,1-5-1,2-4 1,1-3-1,3-1-262,2 0 0,2-4 1,1-1-1,2-2 0,2-2-1382,3-1 1655,0-7 0,2-1 0,0-5 0</inkml:trace>
  <inkml:trace contextRef="#ctx0" brushRef="#br1" timeOffset="64">18719 13876 7569,'0'-17'121,"0"-4"0,1 5 1,3-1-1,3 2 0,2 4 1,0 3 246,-1 3 0,-6-1 0,0 7 0,-7 6 0,-7 7-280,-1 4 0,-3 5 0,1 4 0,1-1 0,0 1 1,0 0-1,0-2 0,4-1-183,5-1 0,0-1 1,1-3-1,3-4 1,3-2-1,6-3 1,3-3 32,4-3 1,4-3-1,7-2 1,2-4-1,0-6 1,1-7 0,-1-2-1,0-1 22,-3 2 0,-6 0 0,-4-4 0,-2 0 1,-3 1-1,-2-1 0,-4 0-549,-3 0 0,-6 5 0,-4 2 589,-5-1 0,-4 10 0,-5-3 0</inkml:trace>
  <inkml:trace contextRef="#ctx0" brushRef="#br1" timeOffset="65">18605 14128 7569,'0'-8'386,"-2"3"0,0 4 0,-3 4-170,-2 3 0,5 7 0,-3 0 0,0 4 0,-2 3 0,1 3 0,1 2 1,1 2-213,0-2 1,0-2-1,4-3 1,2-2 0,0-1-1,5-3 1,2-2-1,3 0-65,1-1 1,5-5 0,2-2 0,4-2 0,4-4 0,1-2 0,3-3 8,1-3 1,1-6 0,-1 0-1,-2-2 1,-6-2 0,-3-2 0,-5 0-1,-1-1 59,-6 0 1,-4 0 0,-7 0 0,-3 2 0,-5 0-1,-6 3 1,-8 2 0,-6 3-151,-4 4 1,0 1-1,1 4 1,3 1-1,1 3 1,4 4-1,2 4 143,3 2 0,5 1 0,-2 1 0</inkml:trace>
  <inkml:trace contextRef="#ctx0" brushRef="#br1" timeOffset="66">17348 14984 7569,'-16'0'146,"7"-1"0,-1-3 0,3-4 1,6 0-1,4 0 0,4 4 0,3 2 1,2-1-1,-1-1 182,1 2 0,4 0 0,2 2 0,2 0 0,2 2 0,3 0 0,4 2 0,7-1-189,5-2 1,6 3-1,5 0 1,7-2 0,6-1-1,-30-1 1,1 0 0,0 0-1,0 0 1,2 0 0,0-1-75,2-1 0,-1 0 0,2 0 0,1-1 0,2-1 1,2-1-1,-2 2 0,-1 0 0,-1 0 0,0 0 1,-1 0-1,-1 1 0,0-1 0,-1 0 0,0 2 1,-1-1-16,1-1 1,-2 1 0,-3 1 0,-2 0 0,1-1-1,-1 0 1,28 1 0,-4 0 0,-3-2 0,-5 0-31,-5 0 0,0 2 0,-4 1 0,-3 1 0,-1 2 0,-5 0 1,-3 1-218,-3 1 1,-5-2-1,-1 4 1,-2 1-1,-3 0 1,-3-2-1,-4 0 1,-1 1-1045,-2 2 0,-7-3 0,-5 2 1241,-5 0 0,-9 8 0,-6 1 0</inkml:trace>
  <inkml:trace contextRef="#ctx0" brushRef="#br1" timeOffset="67">17748 15304 7569,'-11'0'161,"0"-1"0,3-2 0,1 1 0,2 3 0,3 5 0,-1 6 0,1 2 0,-2 2 0,1 2 1,2 2-1,1 3-34,0 4 1,-4-3 0,0 2 0,2-1 0,2-3 0,2 1 0,3-1 0,0-2 0,2-2-121,-1-2 0,-2-2 0,4-5 0,-1-1 1,1-1-1,-1 1-28,2 0 0,1-6 0,2 2 0,-1-3 0,1-1 0,-1 0-416,1 0 0,-5 0 0,1-1 0,1-2 0,1 0 0,0-1 0,-1-1 437,-2-3 0,-4 3 0,12-5 0,-2 4 0</inkml:trace>
  <inkml:trace contextRef="#ctx0" brushRef="#br1" timeOffset="68">17931 15589 7569,'-4'-11'113,"0"0"1,2-1 0,0 1 509,2-1 1,0 5 0,0 2-467,0 3 0,0 6 0,0 11 0,0 4 0,0 3 0,0 2 0,0 3 0,0 3-215,0 3 0,-3 0 0,-3-1 0,1-2 0,-1 1 0,1-2 1,0-4-1,2-3-435,2-3 1,1-5-1,0 1 1,0-2-363,0-2 1,1-4 854,3-3 0,8-3 0,5-1 0</inkml:trace>
  <inkml:trace contextRef="#ctx0" brushRef="#br1" timeOffset="69">18353 15315 7569,'0'-22'406,"0"-1"0,0 1 0,0 3-101,0 4 0,0 9 0,-1 6 0,-1 7 0,-4 8 0,0 9 0,-3 8 0,-1 8-300,-1 4 1,-1 0 0,1 10 0,-1-1 0,1 0 0,0 1 0,-1-2 0,1-3-285,-1-3 1,5-8 0,-1-1 0,0-4 0,1-4 0,0-3 0,2-3-189,3-2 0,-3-7 1,1 1-1,1-3 467,2 0 0,1-1 0,0 1 0</inkml:trace>
  <inkml:trace contextRef="#ctx0" brushRef="#br1" timeOffset="70">18559 15532 7569,'0'-22'197,"0"-4"0,0 2 0,1 4 1,2 2-1,2 4 147,1 1 1,-3 8 0,-1 5-1,-3 7 1,-3 4-354,2 4 0,0 3 0,2 4 0,0-2 1,0-2-1,2-1 0,0 0 0,3-1-18,2-2 1,0-5-1,5-2 1,-1-2 0,0-3-1,1-1 1,-1-1 56,1 0 1,-1-5 0,1-2 0,-1-3 0,0-2 0,0 0 0,-4-2 0,-3-2-160,-3 2 0,-1-2 0,-1-1 1,-4 1-1,-5-1 0,-4 3 0,-1 3-114,-2 3 1,4 2-1,-3 4 1,1-1 0,-1 4-1,2 7 243,2 6 0,0-1 0,1 3 0</inkml:trace>
  <inkml:trace contextRef="#ctx0" brushRef="#br1" timeOffset="71">18559 15635 7569,'-5'7'96,"2"1"1,-4-3 0,-2 2 0,-1 0 0,-2 1 53,1 0 0,1 3 0,1 4 0,1 1 0,1 0 0,-1 2 0,2 1 0,1 0-130,2 1 1,2-2 0,1 0 0,0-2 0,0-1 0,1-1 0,3-1 7,3-3 1,4-2 0,1-1 0,3-3-1,4-2 1,3-2 0,2 0 0,2-2 108,0-2 0,5-2 1,-5-7-1,-2-1 0,-2-1 1,-4 0-1,-2 0 27,-2 0 1,-5-4-1,-3 2 1,0-1-1,-5-2 1,-5-2-1,-6 1 1,-7 0-236,-4 2 1,-5 9 0,-8 0 0,-1 4 0,-2 5 0,0 3 0,4 7-1405,5 5 1475,4 4 0,6 10 0,2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36:22.0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6133 12860 7569,'-5'-6'-232,"4"0"127,-4 6 1,6 0 111,3 0 0,-3 2 212,3 2 1,-3 6-94,-1 5 0,0 5-44,0-1 0,0 3 26,0 1 1,0 3-20,0 1 1,0 0 5,0-5 0,1 1-2,3 0 1,-3-4-36,3 0 0,-3-5 43,-1 1 0,0-2-119,0-1 0,0-5 87,0 1-153,0-6 303,0 3 6,0-5 1,2-5-231,2-2 0,-2 0 69,6 0 0,-1 0-107,5 0 1,3-3 59,0 2 0,5 2-70,-1-2 1,2 4 0,-2-3 1,2 4 26,-2-1 1,3 3-20,1 1 0,0 0 11,0 0 0,-6 1 24,-1 3 1,0 2 0,-1 6 1,0 3-43,-3 0 0,-1 2 35,1-2 0,-2 3-57,-2 5 1,-3-2 67,-5-2 1,-2 3 2,-1-3 0,-5 1 21,-7-1 1,-3 3 90,-5-3 1,-1-1-90,-3 1 1,2-5 10,-6 1 1,5-6-95,-5-2 1,6-4 83,-2 1 1,3-3-546,1-1 0,6 0 39,1 0 483,9-5 0,-3-7 0,3-5 0</inkml:trace>
  <inkml:trace contextRef="#ctx0" brushRef="#br0" timeOffset="1">6122 12974 7569,'-12'-21'-229,"6"1"0,2-7 428,8 4 1,2 1 352,6 3 1,3-1-308,0 5 1,2-1-117,-2 5 0,-1 1 187,5 2-181,0-2 1,4 9-220,-1-3 0,5 3 93,0 1 1,3 0-366,-3 0 0,1 3 205,-2 1 0,-3 5-478,0-1 1,0 2 628,-4 1 0,-2 6 0,-1 1 0</inkml:trace>
  <inkml:trace contextRef="#ctx0" brushRef="#br0" timeOffset="2">6864 12917 7569,'0'-6'-40,"-5"1"15,4 5 0,-6 0 75,3 0 0,-1 1 145,-2 3 0,-5 3-26,1 8 0,-1 3 163,-3 5 1,4 4-152,3-1 0,2 6-77,2-1 0,3-2-80,-3 1 0,8-4 6,3 0 0,5-7-42,3-3 1,-1-1 44,5-4 1,0 2-30,4-9 0,0 1-31,0-1 0,-1-3 54,1 3 0,0-7-126,0-1 0,0-5 73,0 2 1,0-7-112,-1-1 1,-3-4 70,0 3 0,-5-4 30,2 1 1,-4-3 11,0 0 1,-6-5 1,-2 0 0,-3-4-79,-1 0 0,-7 3 67,-9 2 0,-3 3-64,-11 4 0,-2 3 70,-6 9 0,-3 3-240,-4 8 1,0 6 17,3 5 1,4 4 5,8-4 0,7 6 41,8-2 203,7-3 0,3 11 0,5-3 0</inkml:trace>
  <inkml:trace contextRef="#ctx0" brushRef="#br0" timeOffset="3">7686 12860 7569,'0'-12'-53,"-5"-4"59,4 3 195,-4 2 0,4 6 36,-3 5 1,1 5 52,-4 2-141,4 9 0,-7 1 67,2 6 1,-6 5-12,-1 3 0,-5 2-82,1 1 0,-3 4 72,-1 0 0,-3 4-341,-1-4 0,2 0 183,6-4 1,2-4-112,6-4 0,-1-2-33,1-1 0,5-5 27,2-3 0,-1-2 21,1-2 0,0-3-69,4-1 0,1-4-108,3 1 1,-1-3-83,4-1 1,1-1-794,3-3 1111,-4-2 0,3-11 0,-4-1 0</inkml:trace>
  <inkml:trace contextRef="#ctx0" brushRef="#br0" timeOffset="4">7401 12871 7569,'0'-29'94,"-4"6"91,0 8 1,0 6-148,4 2 0,2 3 164,1-4-376,-1 6 1,4-3 145,-2 5 1,-2 1-525,6 3 552,0 2 0,3 10 0,0 2 0</inkml:trace>
  <inkml:trace contextRef="#ctx0" brushRef="#br0" timeOffset="5">7675 13305 7569,'-17'0'1278,"10"0"-1090,-3 0-333,10 0 450,-6 5-167,5 2 0,-4 0-252,5 1 0,0-4-613,0 3 727,0 1 0,-5 8 0,-1 2 0</inkml:trace>
  <inkml:trace contextRef="#ctx0" brushRef="#br0" timeOffset="6">16400 12860 7504,'-11'-5'-193,"3"0"50,1-3 0,4-2-294,-1 2 1,3 2 827,1-2 0,5 2-137,3-2 1,2-2 46,1 3 0,5-3-114,-1-2 0,5 1 2,-1-1 0,3 1-104,1-1 0,3 5-13,1-1 1,3 6-13,-3-2 1,3-1 41,-3 1 1,0 0-156,-4 4 1,-4 1 38,0 3 1,-5-1-57,1 4 0,-4 1 7,-3 3 0,-3 1-36,-5-1 1,-1 2 64,-3 2 1,-2-2 25,-6 2 0,-4-1 46,-3 1 0,-3-2 8,-1 2 0,4-6 9,0-1 0,5-2-24,-1 2 321,2 2-210,7-9 1,-3 5-178,5-2 113,0-2 0,9 4-7,3-2 1,2-3-62,2 3 1,4 1-2,3-1 0,3-1-104,1-3 1,4 4 73,4 0 0,-2 1-58,2-1 0,-2-2 83,1 6 1,-2 0-150,-5 3 1,-1 1 28,-3-1 1,-4 5 25,-8 3 0,-1 3 24,-6 1 1,-3 0-1,-5 0 1,-6 3 170,-12 1 1,-5 0-94,-7-5 1,-1 0 153,-3-3 1,-6 3-246,2-3 1,-2 1 211,2-1 0,6-3-96,2-4 0,8-5 12,7 1 0,10-5-129,5 0 1,7-1-187,1-2 0,11-5-537,12-3 1,5-2 802,6-2 0,-1 0 0,0-1 0,-1-1 0,0 0 0,-2-1 0</inkml:trace>
  <inkml:trace contextRef="#ctx0" brushRef="#br0" timeOffset="7">17291 12986 7569,'-11'-12'0,"-1"1"543,1-1-271,5 6 1,-1 1 130,3 5-324,3 0 1,-9 0 31,2 0 0,2 1-97,-2 3 0,1 6-16,-5 5 0,1 7 112,0 1 0,-1 1-135,1 6 1,4-3 46,4 3 0,1-4-104,2 0 0,7 2 69,4-1 1,6-2 23,5-6 0,5 0-131,0-7 0,8 1 92,-1-10 1,8 0-135,0-7 0,6-2 29,2-6 0,-4-4-57,-4-3 1,-6-3 57,2-1 0,-7-1 98,-5-2 0,-8 0-14,-6-4 1,-6 1 13,-6-2 0,-10-2 182,-5 3 1,-16-2-43,-7 1 0,-8 0-295,-7 4 0,-1 6 247,22 12 1,-1 2-1,-27 0-129,-1 3 0,11 3-12,8 1 0,5 3-89,14 1 1,3 10-102,8 1 0,6 6 273,2 2 0,8-1 0,2 1 0</inkml:trace>
  <inkml:trace contextRef="#ctx0" brushRef="#br0" timeOffset="8">18205 12814 7569,'-5'-18'-609,"4"7"567,-5 6 107,6 5 194,0 0-110,0 5 0,-3-1-21,-1 7 1,-6 3 117,-2 9 1,0 1 85,-7 3 1,-6 3-147,-5 8 1,-4 3-68,-4 5 1,16-21 0,-1 0-157,-1 2 0,-1 0 0,0-4 1,0 1 11,-20 21 0,5-7 92,6 0 0,6-7 55,9-4 1,2-8-60,6-4 0,3-2-171,1-2-236,4 0 252,-2 1 1,10-6-329,3-2 1,6-4 420,1-4 1,4-3-2,-4-9 0,6-1 0,-4-6 0</inkml:trace>
  <inkml:trace contextRef="#ctx0" brushRef="#br0" timeOffset="9">17828 12860 7569,'0'-24'-225,"0"2"0,5 11 231,3-1 1,2 6 121,1 2 1,-3-1-100,-1 1 0,-3 1 0,4 3 0,-4 5-262,3 2 140,-4 3 1,3 3 37,-2 2 55,-3 3 0,9 5 0,-3 0 0</inkml:trace>
  <inkml:trace contextRef="#ctx0" brushRef="#br0" timeOffset="10">17999 13374 7569,'-17'6'346,"0"-1"464,11 0-160,1 2-411,5 4 0,0-3-153,0-1-504,0-4-224,5 7 642,-4-4 0,9 6 0,-4-1 0</inkml:trace>
  <inkml:trace contextRef="#ctx0" brushRef="#br0" timeOffset="11">16298 9879 7569,'0'-11'0,"-4"3"67,0 0 1,-4 5 292,5-5 67,-1 0-181,4-3 0,2 0-200,6-1-43,-1 1 1,16-2 94,0-2 0,1 2-88,7-2 1,-1 2 37,4 2 1,-1 1 63,-2 2 1,1-1-107,-6 5 1,1 0 68,-4 4 0,-2 2-150,-2 2 0,-2 2 31,-6 5 1,-1 2 35,-2 2 1,-4 4 28,-8 8 1,-4 2-4,-7 5 1,-3 1-62,-4-1 1,-5 0 61,0 0 0,-3-1-31,3-2 0,-3 2 25,3-3 1,-5-2-53,2-1 1,2-4 91,1-4 1,5 1 84,2-5 1,4-1-89,5-6 1,4-2 224,3-2-139,3-3 1,11 4-76,6-5 1,9 0 90,5 0 1,8 0-65,4 0 0,3-1 81,0-3 0,1 3-101,0-3 0,-2 3-73,-2 1 0,1 0 32,-5 0 0,-3 0-113,-5 0 0,-5 0-236,2 0 1,-7 0 140,-1 0 1,-8 0-942,0 0 812,-2 0 1,-2 0-598,1 0 465,-5 0 0,5-1-379,-4-3 821,5-8 0,-2-5 0,4-6 0</inkml:trace>
  <inkml:trace contextRef="#ctx0" brushRef="#br0" timeOffset="12">17108 10016 7569,'0'-11'0,"0"-6"-25,0-2 1,0 1 31,0-1 1,0 0 130,0-4 0,4 4 25,0 0 56,0 5 0,-4-2 481,0 5-328,0 4-234,-5 2 0,2 6 29,-4 3 1,-1 4-1,-3 7 1,3 3-136,0 5 1,1 5 134,-5 2 0,6-1-202,2 2 1,3-1 48,1 4 1,0-4-100,0-4 0,9-2-16,2-1 0,8-4-66,0 0 0,3-6 81,1-2 0,6-1 23,5-6 0,0-1-34,4-7 1,2-6 62,-2-5 0,0-6-44,-4 2 1,-5 2 36,-2-2 0,-4-1 10,-4-2 0,-3-5 32,-4 0 1,-2-1 8,-2 2 0,-5 0 5,-6-4 1,-6 1 95,-10-2 1,-2 0-54,-9 4 1,-7 2-50,-9 5 1,0 9-154,-8 7 1,3 3-57,2 1 0,-1 6-140,9 6 1,8-1 135,6 4 1,9-2-597,11-1 800,2-1 0,1 2 0,0-1 0,1 2 0,2 0 0,1 1 0</inkml:trace>
  <inkml:trace contextRef="#ctx0" brushRef="#br0" timeOffset="13">18273 9616 7569,'-16'-11'62,"3"5"26,-3 1 1,8 5 121,0 0 1,1 5-12,-5 2 1,-3 3 9,0 2 1,-4 4-1,4 3 1,-6 8 163,2 3-224,-2 3 1,-2 5-32,0 1 0,0 8-337,0-2 1,1 3 1,-1-2 0,0-5 166,0-3 0,4-4-144,0-4 1,6-2 73,2-5 0,-1-5-75,5-3 0,1-3-214,-2-5-23,5 3-99,-2-8 377,5 3 155,0-10 0,0-7 0,0-5 0</inkml:trace>
  <inkml:trace contextRef="#ctx0" brushRef="#br0" timeOffset="14">17931 9605 7569,'-29'-10'373,"3"-2"628,11-7-984,5 8 35,10 6 53,0 5 1,0 5-545,0 3 1,4-1 144,-1 5 294,6 2 0,3 8 0,5 1 0</inkml:trace>
  <inkml:trace contextRef="#ctx0" brushRef="#br0" timeOffset="15">18136 10279 7569,'-11'0'1392,"5"0"-1342,0 0 130,6 0-830,6 0 650,-5 0 0,9 5 0,-4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3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9034 13865 7569,'-18'-11'-392,"7"-6"1,2 4 434,5-2 1,0 2 0,4 2 0,0 0 0,0-1 0,0 1-1,0-1 1,-1 1 0,-2-2 0,-3-1 0,-3-1 0,-5 1 0,-2 1-1,-5 2 1,-1 0 38,-5-1 1,-7 2-1,-8 1 1,-4 1-1,-2 1 1,0-1-1,2 2 1,4 0-1,3 0 1,3 0 21,5 0 1,3-1-1,6-1 1,2 1-1,1 2 1,-2 3-1,0 0-58,-2 2 0,-5 2 0,-2 1 0,-5 5 1,-4 3-1,-5 5 0,-6 3 0,-2 2-67,-3 2 1,3 1 0,-1 2-1,0 0 1,2-2 0,5-2-1,7-2 1,5 3 35,3 2 1,0 3 0,4-2-1,2 0 1,1 1 0,1 1-1,1 1 1,3 2 78,4-1 0,-2-3 1,2 3-1,0 2 1,0 1-1,-2 1 1,1 2-40,-1 2 1,-2-3 0,3 5 0,-1-2 0,2 0 0,3 0 0,5-1-1,2-1-38,2 1 0,2-8 1,2 6-1,2-4 1,2 0-1,1-2 1,3-1-6,1-3 0,3 3 0,1 0 0,2 0 0,1 0 1,1-3-1,-1 1 0,2-1 0,-1 2 1,4-1-1,-2-3 1,5 0 0,7 1-1,5 0 1,5 0-2,2-2 0,11-5 0,3 0 0,3-1 0,3-5 1,-1-2-1,-30-5 0,0-1 0,0 1 0,0-1-18,-1-1 0,1 0 0,0-2 0,1 1 1,29-1-1,2-1 0,-33-1 0,1 0 1,0-2-1,0 0 0,0-1 0,1-1-5,0-1 1,1-1 0,-1-1 0,0 0-1,0-2 1,-1-1 0,1 0 0,-2 0-1,1-1 1,-1-1 0,1-1 0,-1-2-1,0 0 1,-1-2 0,0-2 0,-1 0 8,0-1 0,-1-1 0,-2-1 1,-1-1-1,0-2 0,0-2 1,0-3-1,-1-1 0,-1-1 1,-1-2-1,-1 0 0,-1-1 1,-2-1-1,-1 0 0,-2-2 1,-2 0 57,-2-2 0,-1 0 0,-2 1 0,-2 0 0,-2-2 0,-2-1 0,-1 2 0,-3-1 1,-1 2-1,-3 1 0,-4 0 0,-3 1 0,-3 2 0,-4 1-108,-3 0 1,-4 2 0,-3 2 0,-4 4 0,-7 5-1,-4 3 1,-4 3 0,-3 4 0,-5 3 0,-1 3 0,-5 4-1,0 2 1,18 2 0,1 2 0,-1 0 52,0 1 0,1 1 0,0 1 0,-12 5 0,4 2 0,10 0 0,4 1 0,-16 9 0</inkml:trace>
  <inkml:trace contextRef="#ctx0" brushRef="#br0" timeOffset="1">13180 17097 7569,'-7'-16'0,"-2"3"56,6-2 1,-1 6 0,5 4-1,2 3 1,0 7 0,0 6 0,0 4-1,-1 3 1,2 1 0,-2 1 0,0 3-1,-2 3 1,0 2 53,0 0 0,0 4 0,0-2 0,0 3 0,0 3 0,-2 3 0,0 6 0,-4 4 0,-3 3-16,-4 3 1,0-7-1,4-1 1,3-1 0,0-6-1,1-2 1,0-6-1,2-3-170,2-3 0,2-4 0,2-1 0,2-3 0,0-2 0,1-3 0,-1-3 0,1-2-723,1 0 0,-3-3 799,3-1 0,1-2 0,3-2 0</inkml:trace>
  <inkml:trace contextRef="#ctx0" brushRef="#br0" timeOffset="2">13020 17337 7569,'-7'-28'76,"4"8"0,6-2 1,6 4-1,5 4 1,5 2-1,3 0 0,1 1 1,0-1-1,1 1 8,2 0 1,2-1 0,4 2 0,-2 2 0,1 5 0,-1 1 0,0 2 0,-3 0-86,-1 0 0,-2 4 0,-1 1 0,-2 2 0,-2 1 0,-3 1 0,-4 0 0,-2-1-32,-2 1 0,-3 1 0,-5 1 0,0 1 1,-1-1-1,-4 2 0,-7 1 7,-5 1 1,-10 1-1,-3-2 1,-3 2-1,-2-2 1,1 0 0,1-2-65,3 0 1,-1 2 0,7-7 0,4 2 0,2 0 89,4-1 0,1-1 0,2 5 0</inkml:trace>
  <inkml:trace contextRef="#ctx0" brushRef="#br0" timeOffset="3">13751 17234 7569,'0'-14'-107,"1"3"0,4 2 0,5 1 0,4 2 0,1 0 0,1 0 0,1 0 105,5 0 1,-2 2 0,7-2-1,-2-1 1,1 2 0,0 0 0,0 3-1,-3-1-58,-4-1 0,1 3 0,-5-3 60,-1 3 0,-1-4 0,-2-2 0</inkml:trace>
  <inkml:trace contextRef="#ctx0" brushRef="#br0" timeOffset="4">13796 17325 7569,'2'7'-78,"1"-3"1,5-3-1,2-2 1,3-2-1,2-1 1,4 0 97,3-1 0,1 3 0,-1-5 0,1 2 0,1 3 0,2 1-20,0 1 0,1-5 0,-4-2 0</inkml:trace>
  <inkml:trace contextRef="#ctx0" brushRef="#br0" timeOffset="10">18262 16903 7569,'-11'-22'32,"4"8"1,5-3-1,4 6 1,6 9 0,1 4-1,0 7 1,-3 5 0,-1 7-1,-2 4 1,-2 5-1,-1 5 1,0 3 1870,0 4-1814,-5 2 0,2-2 0,-3-1 1,1-1-1,2-1 0,2 1 0,1-3-107,0-2 0,1-2 0,2-1 0,2-3 0,0-2 0,1-4 0,1-4 0,0-3-380,0-2 0,-1-1 0,-4-2 0,2 1 0,-2-2 398,-5-3 0,-3-2 0,-6-5 0</inkml:trace>
  <inkml:trace contextRef="#ctx0" brushRef="#br0" timeOffset="11">18102 17097 7569,'-11'-34'35,"0"5"0,4 2 0,3 4 0,3 3 0,2 2 0,3 2 0,3 2 0,5 1 128,3 1 0,4 1 1,8 0-1,3-1 0,5 2 1,4 1-1,5 3 1,5 1-61,-1 2 1,-1 3-1,-3 3 1,-2 2 0,-5 1-1,-5 3 1,-6 1-1,-3 3-148,-4 2 1,-2-2 0,-7 2 0,-3-2 0,-3-2 0,-3 1 0,-1-1-21,0 0 0,-10 5 0,-6 0 0,-10 2 1,-8 1-1,-7 0 0,-4 0 0,-5 0-103,-3-1 1,-2 2 0,3-3 0,7-2 0,8-1 0,9-4 0,9 0-1052,5 0 1219,8 2 0,6-1 0,6 1 0</inkml:trace>
  <inkml:trace contextRef="#ctx0" brushRef="#br0" timeOffset="12">19039 16823 7569,'0'-22'101,"-2"7"1,0-6 0,-2 3 0,0 5 0,-1 4 0,-3 7 0,-2 5 167,-1 9 0,-2 6 0,-1 7 0,-1 4 1,2 3-1,3 5 0,3 2 0,-1 4-188,2 2 0,-3 0 0,5 1 0,1-2 0,2 0 0,1-3 0,1 1-109,3-1 0,4-2 0,6-6 0,2-2 0,2-5 0,2-1 0,2-4-335,1-2 1,0-2 0,-1-6-1,1 0 1,0 1 0,-1-2 362,-3-2 0,-3 2 0,-4-4 0</inkml:trace>
  <inkml:trace contextRef="#ctx0" brushRef="#br0" timeOffset="13">19267 17051 7569,'-6'-35'138,"1"3"0,5 13 0,0 4 0,1 3 1,1 6 29,2 6 1,1 10 0,-2 9 0,1 3 0,-2 2 0,-1 3-1,-1 3 1,0 2-264,0-2 1,0-1-1,0-4 1,2-1-1,0-4 1,3-2 0,2-4-89,2-2 0,-3-5 1,1-4-1,2-1 1,2-4-1,0-1 1,0-5 126,1-2 0,-1-3 1,1-1-1,0-2 0,2-2 1,2-2-1,-3-2 307,0-1 0,-1 6 0,-2 1-23,-3 4 1,-3 12 0,-9 7 0,-5 10 0,-5 4 0,-3 3 0,-1 2-189,1 0 1,-2 6 0,5-3 0,1 2 0,2-2 0,5-1-1,3-3 1,3-2-186,1-4 0,6 1 0,5-6 1,7-2-1,4-5 0,2-1 1,2-4-108,5-1 0,-2-2 0,0-1 0,0-4 0,-1 0 252,0-3 0,-1-6 0,-4-3 0</inkml:trace>
  <inkml:trace contextRef="#ctx0" brushRef="#br0" timeOffset="14">19735 16880 7569,'-6'-41'43,"-3"5"0,6 9 0,5 8 0,4 5 0,4 4 1,2 2-1,-1 4 0,1 3 167,-1 1 1,4 1 0,0 3 0,1 5 0,0 6 0,2 8 0,1 6-1,-1 7-59,-2 6 1,3 1 0,-5 10 0,-2 2 0,-5-1 0,-2 0 0,-2-5-259,-2-2 1,-1-1 0,0-2 0,0-2 0,-1-4 0,-3-2-1,-4-3 1,0-3-943,0-3 1,-2-3 1048,2-1 0,-2-6 0,-1 0 0</inkml:trace>
  <inkml:trace contextRef="#ctx0" brushRef="#br0" timeOffset="15">20055 17131 7569,'0'-34'63,"0"5"1,0 3 0,3 6 0,3 5 0,7 1 0,2 0 0,3 0 103,-1 4 0,0-2 0,4 5 1,4-2-1,-1 0 0,-1 3 1,-3 1-1,-2 2-138,-2 2 1,-1 5 0,-3 1-1,-1 1 1,-1 3 0,-2 1 0,-4 3-1,-2 1-104,2 1 1,-3 4 0,4-2 0,0-1 0,3 1 0,2-3 0,3-2 51,2 0 0,-1-2 0,5-1 0,1-3 0,2-1 0,1-2 0,0-3 115,0-4 1,-1-3-1,1-4 1,0 0 0,0-2-1,0-1 1,0-3-1,-2 1-189,-2-1 0,-2 2 1,-7 4-1,-1-1 0,-4 2 1,-4 3 96,-6 3 0,-9 8 0,-4 2 0</inkml:trace>
  <inkml:trace contextRef="#ctx0" brushRef="#br0" timeOffset="16">20341 17371 7569,'-12'0'181,"2"-1"1,2-3-1,6-4 47,4-2 0,3-1 1,4 1-1,-1 1 1,1 1-1,1-1 1,1-1-1,2 0-244,2 2 1,-1 0-1,4 2 1,-1 1-1,-4 0 1,-1 2-1,-3-1 1,-2 0-128,2 1 0,-2 3 1,0 4-1,1 4 123,-2 2 1,4 1-1,-3 1 1,0-1-1,1 1 1,1 0-1,0 2 1,0 1 3,-2-1 1,1-1 0,3-3-1,2-1 1,2-2 0,3-2 0,1-3 103,0-1 0,-4-1 1,3 0-1,0-1 0,-2-1 1,1-3-1,-3-2 1,-3-2-116,-3-1 1,1 3 0,-6-1 0,0-1 0,-2-1 0,-2 0 26,-3 2 0,-2-7 0,-6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36:22.05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14619 16766 7569,'-12'-12'149,"5"2"283,-1 3 130,6 2-344,-4 5 3,6 0 0,0 5-52,0 2 0,4 3-92,0 2 1,0 4 41,-4 3 0,4 3-144,-1 1 1,1 3 75,-4 1 1,-1 5-81,-3-2 0,-2 3-18,-6 2 0,4-1 79,-4 0 1,7-4-1,-6 1 1,2-7 21,-3-1 0,6-2 30,2-5 0,3-5-73,1-3 16,0-6 138,0 3-2,0-5 1,1-5-67,3-2 0,1-3-24,3-2 0,1 1-96,-6-1 0,6 1 94,-1-1 1,-2 5-123,2-1 0,-1 2 36,5-2 0,1 2 29,2 2 1,-1 3-43,5-3 1,0 3-96,4 1 0,-1 0 54,1 0 0,-4 1 55,0 3 1,-1 2-4,1 6 0,-2 3-3,-6 0 0,-1 5-88,-2-1 0,1-1 95,-5 1 0,-1 0-3,-3 4 0,0-4 2,0 0 1,-5 0-1,-2 4 1,-9 0 41,-3 0 1,-2 0-50,-2-1 0,0 0 35,0-3 0,-3 1-25,-1-5 1,0-1-280,5-6 0,4-3-134,3-5 0,2 0-170,1 0 0,6-5 594,2-3 0,3-7 0,1-3 0</inkml:trace>
  <inkml:trace contextRef="#ctx0" brushRef="#br0" timeOffset="1">14527 16869 7569,'-11'-18'396,"5"1"-396,0 11 0,8-3 0,2 5 0,-2-3 162,6 3 0,-4 0 252,3 4 0,5-4-202,3 0 1,6-3-89,2 3 1,5-5-187,6 2 0,-3 0-29,-1 0 1,1 3-136,3-4 0,-1 6-43,-3-2 1,3 3-245,-2 1 1,1 0 512,-2 0 0,3 0 0,-4 0 0</inkml:trace>
  <inkml:trace contextRef="#ctx0" brushRef="#br0" timeOffset="2">15213 16869 7156,'-12'0'463,"1"2"-319,-1 6 1,0 1 178,-4 10 0,2 5-177,-5 6 1,2 3-39,-2 2 1,2 4-64,6 3 1,1-2 64,2 2 1,-1-5-116,5 1 0,0-6 61,4-2 1,4-6 5,0-1 1,9-1-53,-2-7 1,4 0-75,1-3 0,1-2-2,6-3 1,4-1-181,0-6 0,4-2-110,0-2 0,-2-2 157,1-5 1,0-6 48,0-2 1,-2-4 20,-5-3 0,-2 0 180,-2-4 0,-3 3-61,-9-3 1,-2-1-34,-5-3 0,-6-2 151,-5-2 0,-6 7-67,-6-4 0,-6 9 83,-5-1 0,-2 4-59,-6 4 1,4 4-50,-4 7 1,2 3-39,-2 5 0,4 0-6,7 0 1,5 0-6,7 0 1,3 2-12,9 1 0,2 4 44,5 4 0,0 1 0,0-1 0</inkml:trace>
  <inkml:trace contextRef="#ctx0" brushRef="#br0" timeOffset="3">15909 16880 7718,'-16'-5'275,"8"-1"1,-3-1 69,7 3-502,3 3 62,-4 1 1,3 0 211,-1 0 0,0 3 212,-5 4 1,-1 2-182,-6 10 1,1 4-42,-5 4 1,-4 6-171,-3 1 1,-2 4-7,1 4 1,3 2 35,-3-2 0,0 1 19,0-1 0,1 1-94,7-5 0,3-3 73,5-5 0,-1-4-15,1 0 0,1-3-38,2-4 0,3-2-339,5-6-785,0 0 1212,0-4 0,5-7 0,1-7 0</inkml:trace>
  <inkml:trace contextRef="#ctx0" brushRef="#br0" timeOffset="4">15555 16903 7569,'-11'-23'137,"1"5"35,2 3 0,3 6-84,5 2 0,1 3-56,3-4-127,-3 6 1,6-3-100,-4 5 1,0 0-199,5 0 1,-1 1 391,5 3 0,-1 7 0,0 7 0</inkml:trace>
  <inkml:trace contextRef="#ctx0" brushRef="#br0" timeOffset="5">15818 17383 7569,'-12'6'1667,"1"-1"-1554,5 0-152,1-4 1,3 8 188,-1-5 1,-3 5 313,-1-1 0,1 0-742,2 0-1180,2 2 1458,-3-9 0,5 10 0,0-5 0</inkml:trace>
  <inkml:trace contextRef="#ctx0" brushRef="#br0" timeOffset="6">21357 16891 7569,'-6'-5'0,"2"-2"0,3 0 308,1 0-171,0-1 1,1-2 218,3 2-207,-3-2 0,9 4 13,-2-5 0,3-2 21,4-2 1,-1 2-82,5-2 0,-1 2 93,1 2 0,3 0-107,-3 4 0,-1-2 8,1 5 0,-2 0-106,2 4 1,-1 0 84,-3 0 1,-2 0-136,2 0 0,-6 5 62,-1 3 0,-4 2-172,3 2 1,-4-1 46,1 0 1,-3 5 131,-1-1 1,-5 0-116,-3-3 0,-2 3 98,-1 0 0,-6 0-6,-2-3 0,1-1 33,-1 0 0,0 1 99,-4-1 1,4-1 50,0-2 1,9 1-41,-1-5 1,6 0-101,-3-4 29,5 5 0,0-4-56,6 3 0,1 1 25,8-1 1,-2 3-92,9-3 1,0 4 52,4-5 1,0 5-114,-1-4 1,-3 5 93,1-2 1,-3 4 10,2 0 0,-2 0-16,-6 1 0,-1 3 20,-2 0 0,1 4-27,-5-4 1,-1 6 15,-3-2 0,-5-1 2,-2 1 1,-7-4 25,-1 4 0,-10-1-3,3 1 0,-5 1 28,0-5 0,2 2 93,-5-2 1,3-4-387,-4 1 1,6-1 97,-2-3 1,8-3-1045,4-1 576,2-3 636,7-1 0,6-10 0,6-3 0</inkml:trace>
  <inkml:trace contextRef="#ctx0" brushRef="#br0" timeOffset="7">21860 16857 7569,'0'-29'489,"0"2"127,0 8 1,5 3-373,2 4 1,3 1-249,2 0 0,3-1 144,0 1 1,6-1 27,-2 1 1,2 3-204,2 1 79,0 4 0,0-2 58,0 5 0,3 0-50,1 0 1,-2 5-86,-6 3 0,2 2-74,-6 1 1,0 1 17,-4-1 0,-4 2 97,-3 2 0,-3-1-38,-1 5 0,-3-4 19,-4 4 0,-1-3 5,-7 3 1,-3-4 10,-1 4 1,1-5-9,-1 1 0,1-2-23,-1-2 0,3 1 45,5-1 18,-1 0-34,6 1 1,-3-5-12,5 1 1,0-4 58,4 3 1,4-3 9,0 4 0,5-6-47,-2 2 0,4 1 6,0-1 1,4 4-37,0-4 1,2 3 36,-2-3 0,-1 4-95,5-5 1,-5 6 82,1-1 1,2 2-46,-2 1 1,-1 1 0,-6-1 0,2 1-9,-3-1 0,-2 2 3,-1 2 1,-2-1-4,-2 5 0,-9-5 31,-3 1 0,-8 3-8,-3 1 0,-5-1 21,-6 1 1,-2-4 25,-2 4 1,-2-5 102,-6 1 1,4 2-186,0-2 0,9-1-101,-1-6 1,9-3-55,2-5-353,5 0-200,12 0 1,6-2 763,7-1 0,9-4 0,1-4 0</inkml:trace>
  <inkml:trace contextRef="#ctx0" brushRef="#br0" timeOffset="8">22739 16823 7569,'-11'-11'271,"-1"-1"-205,6 6-177,1 1 121,0 5 1,0 5 114,-3 2 1,-2 5 371,2 3 0,-2 4-79,-1 8-291,-6 2 1,3 5-49,-5 0 1,4 2-14,-4 2 0,0-2-192,-4 2 0,0 1 146,0-1 1,0-5-248,1-6 1,0-7 64,3-1 1,1-5-410,3 1 51,2-2-147,-3-2 667,4-4 0,6-2 0,1-5 0</inkml:trace>
  <inkml:trace contextRef="#ctx0" brushRef="#br0" timeOffset="9">22453 16834 7569,'-11'-22'0,"1"4"192,2 3 1,8 6 834,8 1-782,2 5 1,1-2-185,1 5 0,-1 0-411,1 0 1,3 0 349,0 0 0,0 11 0,-3 1 0</inkml:trace>
  <inkml:trace contextRef="#ctx0" brushRef="#br0" timeOffset="10">22728 17280 7569,'-12'0'2329,"6"0"-1484,1 0-119,5 0-339,0 5-207,-5-4 0,3 9-1534,-1-2 1354,1-3 0,2 0 0,0-5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2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5162 15007 7569,'-11'-5'22,"3"2"0,1-3 0,-1 0 1,0-1-1,2-2 0,1-1 0,2-1 1,3 1-1,4 2 173,4 4 0,-3 8 0,-1 5 0,-3 5 0,-1 5 0,-1 4 0,-3 4 0,-4 4 0,-2 7-150,-1 8 0,-1-3 1,1 7-1,-1 2 1,2 1-1,1 2 1,3-2-1,1 1-24,2 2 0,2-4 0,1-2 0,0-3 0,0-3 0,0-2 0,1-4 0,2-4-32,1-3 0,3 0 0,-2-4 1,1-1-1,-1-2 0,-2-2 0,1 0 1,0-3-137,-1-4 1,-2 2-1,0-2 1,2-1-1,0-1 1,0-2-1,-2 1-1409,-1-1 1556,0 0 0,0 1 0,0-1 0</inkml:trace>
  <inkml:trace contextRef="#ctx0" brushRef="#br0" timeOffset="1">4922 15235 7569,'-5'-16'38,"4"2"1,-3-4-1,4 0 1,3 2 0,2-1-1,1 2 1,3 0 0,1-2-1,2 1 1,-1 0 0,0 2-1,1 1 1,1 1-1,1 1 1,2 0 0,2 0 147,2 4 1,2-2 0,1 4 0,-1 0 0,2 0 0,3 1-1,4 0 1,2 0 0,1 2-175,0 0 0,4 2 0,0 0 1,-1 0-1,-1 2 0,-2 3 0,-1 5-44,-3 4 1,2 2 0,-7-2-1,-3 3 1,-6 1 0,-4 2 0,-4 2-1,-5 2-13,-1 2 0,-9 0 0,-4 4 0,-8 1 0,-7-2 0,-5-1 0,-5-2 0,-3 1 32,-2-2 1,-2-1 0,-5-1 0,-3-1 0,2-3 0,0-5 0,5-5 22,0-5 0,5 1 0,5-2 0,6 0 0,5-3 0,4-3 0,5-2-354,6-1 1,2 2 0,8-2 343,2 1 0,12-9 0,8 1 0</inkml:trace>
  <inkml:trace contextRef="#ctx0" brushRef="#br0" timeOffset="2">6396 14893 7569,'0'-12'106,"0"1"1,0 0 0,1 0 0,1 3 0,2 0 0,-1-1 0,-2-1 0,-2 0 0,-3 2 91,-4 4 0,-2 9 0,-1 6 1,-1 4-1,0 4 0,-2 5 1,-3 5-1,0 5-115,-4 4 1,0 3-1,-2 6 1,0 2-1,0 5 1,2 2-1,0 1 1,3-1-73,2-3 1,-2 6 0,6-1 0,1 0-1,2-1 1,3-4 0,2-3 59,3-3 0,6-7 0,4-3 0,5-4 1,4-4-1,1-2 0,1-3 0,2-2 58,-1-2 0,6 3 1,-6-8-1,5-1 0,-1-1 1,-2-3-1,-3-1-150,-1-2 0,-5-4 0,0 2 1,-4-1-1,-3 1 0,-2 1 1,-3 3-1403,0 1 0,-4 2 1423,-1-1 0,-9 6 0,-6 0 0</inkml:trace>
  <inkml:trace contextRef="#ctx0" brushRef="#br0" timeOffset="3">7309 15144 7569,'-5'-6'8,"4"-4"0,-4 2 0,1-2 0,-1-2 0,0 1 0,-1 0 0,-1 0 0,-2 4 0,-1 2 0,-1 1 0,-1 0 0,1 2 0,-2 0 116,-2 2 0,1 0 1,-5 0-1,-2 2 1,-4 1-1,-1 5 0,-1 3 1,0 3-103,1 2 1,-5 4 0,5-1 0,0 2-1,1 4 1,0 0 0,-3 3 0,0 0-1,0 1 8,2 0 0,2-2 1,1 3-1,2 2 0,3 0 1,5-1-1,6-1 1,2-2-5,2-3 0,2-1 0,3-2 0,6-2 0,7-2 0,6-3 0,3-4 50,2-2 0,4-2 1,3 1-1,-2-1 0,0-2 1,-1-3-1,1 0 1,-2-2-74,-1 0 0,-2 0 0,-3 0 0,0 0 0,-1 0 0,-3 0 0,-3 0 0,-1 0-411,1 0 0,-5 0 0,-3 0 0,1 0 408,1 0 0,-4 0 0,-1 0 0</inkml:trace>
  <inkml:trace contextRef="#ctx0" brushRef="#br0" timeOffset="4">7446 15589 7569,'0'-17'305,"2"5"0,0 11 0,2 6-61,-1 7 1,-2 7-1,-1 1 1,0 5-1,0 6 1,0 2-1,0 1 1,0-1-61,0-3 1,0 2-1,1-5 1,2-3 0,2-3-1,0-3 1,1-1-1,0-3-91,3-2 1,2 0-1,0-1 1,0-1-1959,1-2 1865,-6-3 0,-6-5 0,-6 0 0</inkml:trace>
  <inkml:trace contextRef="#ctx0" brushRef="#br0" timeOffset="5">8132 14927 7569,'0'-18'80,"0"2"1,0 4-1,0 1 1,0 0-1,-2-1 1,0 1-1,-3 1 1,1 2 153,3 4 1,-1 16-1,9 4 1,-2 3 0,-3 4-1,0 1 1,-2 4-133,0 1 0,0 2 1,0 3-1,0 0 0,-2 0 1,0 2-1,-2 1 0,2 2-19,0 2 0,2 1 1,-1 3-1,-2 1 1,0 0-1,0-2 1,2-1-129,1-1 1,0 0-1,0 4 1,0-1-1,0 0 1,0-3-1,0-4 1,1-3 101,3-1 1,1-4 0,4-4-1,-2-3 1,2-4 0,0-2-1,0-3 48,-1-3 1,-2 3 0,2-6-360,-5 2 0,3-5 1,-3-5-1,0-7 0,-2-3 254,-1-1 0,0-6 0,0 0 0</inkml:trace>
  <inkml:trace contextRef="#ctx0" brushRef="#br0" timeOffset="6">8634 15144 7569,'0'-11'76,"0"-1"1,1 2 0,2 4 0,1 6 0,0 6 0,1 4-1,1 3 1,0 3 0,-1 6 0,-1 5 141,0 2 1,4 3 0,-5 4 0,0 4-1,-2-1 1,-1 0 0,0-2 0,0-1-203,0-2 1,0-5 0,0-2 0,0-3 0,0-1 0,0-2 0,0 0 0,0-4-74,0 0 0,4 2 0,0-4 0,-2-1 1,0-1-776,-2-2 0,0-3 832,0-1 0,-5-4 0,-2 2 0</inkml:trace>
  <inkml:trace contextRef="#ctx0" brushRef="#br0" timeOffset="7">8623 15235 7569,'0'-22'36,"1"0"1,3 2 0,3 2 0,5 0 0,2 2 0,2-2 0,1 1 0,1 1 0,-1 2 112,4 1 1,0 2 0,2 1 0,1 1 0,2 2 0,-1 2 0,-1 3 0,-2 2-119,-2 4 0,3 2 0,-8 5 0,-1 2 1,-3 1-1,-3 3 0,-4 0-29,-3 4 0,-1 0 0,-1 3 0,-4 2 0,-7 2 0,-4 0 0,-5 1 1,0-1-61,-3 0 1,-5 2-1,1-3 1,-1-1 0,-2 1-1,1 0 1,0-3 73,3-4 0,-4 2 0,4-5 0,2 1 0,2-3 0,4-2 0,5-2 1,5 1 126,5-1 1,3-3 0,1 0 0,3-1 0,4 1-1,10-1 1,7 2-55,6 1 1,3-2 0,3 0 0,1 1 0,2-1 0,2 1 0,1-1 0,-1 0-62,1-2 1,-5 3 0,1-4 0,-2 0 0,-3 1 0,-3-1 0,-3 0 0,-4-1-145,-4 1 1,1-3 0,-5 1-1,-1-1-784,-1-2 1,-8 0 899,-5 0 0,-5 5 0,-7 1 0</inkml:trace>
  <inkml:trace contextRef="#ctx0" brushRef="#br0" timeOffset="8">9217 14790 7569,'-18'-5'169,"4"1"1,10 0-1,8 8 1,5 5-1,3 4 1,5 2-1,6 4 1,6 4-1,4 5 1,1 5 152,1 4 0,3 6 0,0-3 1,-2 3-1,-1 3 0,-5 4 0,-3 2 1,-4 1-154,-4 1 0,-3-1 1,-6-1-1,-2-2 0,-4-1 1,-3-3-1,-1 0 0,-1 0-238,-3 0 1,-4-5 0,-7 0 0,-5 0 0,-6-2 0,-5 2 0,-6-2-3045,-5 0 3113,18-17 0,-1-1 0,-1 0 0,0-1 0,-3 3 0,0 0 0</inkml:trace>
  <inkml:trace contextRef="#ctx0" brushRef="#br0" timeOffset="9">13602 14824 7569,'-5'-11'54,"5"1"0,-1 3 1,3 7-1,1 8 1,-2 6-1,-2 6 0,-2 6 1,-2 3-1,0 3 1,0 1-1,3 3 0,0 2 1,2 3 107,0 0 1,0-5-1,2 2 1,0-2-1,3-3 1,2-1-1,0-3 1,1-1 0,-1-2-234,2 2 1,-2-3-1,-1 0 1,-1-2-1,-1-3 1,0 2-1,0-2 1,-2 0-1,-1-1-2134,-1 0 2205,0-5 0,5 8 0,2-4 0</inkml:trace>
  <inkml:trace contextRef="#ctx0" brushRef="#br0" timeOffset="10">13968 14961 7569,'-17'-23'211,"10"2"0,0 3 0,9 8-28,5 9 1,-1 12 0,2 12 0,0 6 0,-1 4-1,0 3 1,-2 2 0,-3 4-219,0 2 1,-1 2-1,1-2 1,2-1 0,-1-2-1,-2-3 1,-1-4-1,0-3-61,0-3 0,4-6 0,0-4 0,-2-1 0,-1-3-36,-1-2 0,0-3 1,0-5-1,0-8 0,0-6 1,0-6 83,0-7 0,-3-1 0,-1-7 0,1-1 0,1-2 1,-1-3-1,-1-1 128,2 2 0,-1 1 0,1 5 0,-2 3 0,0 4 0,0 3 1,-1 2 447,-1 2 0,5 3 1,2 9-515,9 8 0,4 6 0,8 7 0,2 4 0,1 6 0,3 2 0,2 2 0,2-1-17,-1 1 1,0-2 0,-3 1 0,1-3 0,3-3 0,1-3 0,0-1 45,-2-5 1,-3-4 0,-6-2-1,1-3 1,0-1 0,-1-2 0,-3-2-1,-5-2 101,-5-3 0,1-3 0,-4-7 0,2-3 1,-2-1-1,-1-3-10,-2-5 1,-2-3-1,-1-5 1,-1 0-1,-3-1 1,-4 0 0,-2-2-1,0 0-334,2 4 0,-2 0 0,4 7 0,-2 2 0,2 3 0,-1 6 0,2 2-456,0 2 1,1 3 0,6 2 0,2 1 655,3 2 0,3 7 0,2 2 0</inkml:trace>
  <inkml:trace contextRef="#ctx0" brushRef="#br0" timeOffset="11">14756 14870 7569,'0'-11'251,"0"2"1,0 6 14,0 11 0,0 7 0,0 9 1,0 3-1,0 4 0,0 6 1,1 4-1,2 1-193,0 0 0,1-1 1,-3 4-1,2-2 0,1-4 1,0-2-1,-1-5 0,1-3-151,-1-4 1,-1-4 0,1-3 0,1-2 0,-2-2 0,-1-1 0,-1-2-1006,0 1 0,0-5 1083,0 1 0,-10-1 0,-2 5 0</inkml:trace>
  <inkml:trace contextRef="#ctx0" brushRef="#br0" timeOffset="12">14744 15304 7569,'-5'-17'31,"4"9"0,-3-4 1,4 3-1,4 2 0,4 0 1,3 2-1,4 3 1,4 0 135,3 2 0,6-3 0,2-1 0,3 1 0,1 1 0,1-1 0,-2-1 0,-3 1-210,-3-2 0,-3 3 1,-1-2-1,-2 2 1,-2-1-1,-3 0-1182,-4 0 1225,-5-3 0,-2-1 0,-5-4 0</inkml:trace>
  <inkml:trace contextRef="#ctx0" brushRef="#br0" timeOffset="13">14744 14950 7569,'0'-19'34,"2"2"1,3 3-1,6 4 1,8 0-1,5 0 1,3-1 188,-2-1 1,8 5 0,2-1 0,0-1 0,1-1 0,-3 0 0,0 2 0,-2 3-214,1 0 0,-2 4 0,-7-3-10,0 3 0,-5 6 0,-2 1 0</inkml:trace>
  <inkml:trace contextRef="#ctx0" brushRef="#br0" timeOffset="14">15464 14927 7569,'0'-11'127,"-4"-1"0,0 1 0,2-1 0,0 1 0,2 2 1,-1 5-1,-3 8 0,-3 6 0,-5 5 0,-2 4 91,-1 3 0,-1 1 0,2 0 0,-2 1 0,1 3 0,0 3 0,0 3 0,2 1-225,4 0 0,0 1 1,4-2-1,0-2 1,0-1-1,3-2 0,2-3 1,5-1-9,6-1 0,2-2 1,6-1-1,1-7 1,2-4-1,2-5 0,2-3 49,5-1 1,6-1 0,1-3 0,-1-5 0,-2-3 0,-1-5 0,1 0 0,-2-4 15,-3 0 0,-2-7 1,-6-3-1,-5-2 1,-5-1-1,-7-2 1,-4 0-121,-1-2 0,-11-2 0,-8 3 0,-11 1 1,-6 3-1,-6 5 0,-4 5 0,-3 5-408,-5 7 1,9 4 0,4 7 0,9 0 477,9 0 0,1 0 0,4 0 0</inkml:trace>
  <inkml:trace contextRef="#ctx0" brushRef="#br0" timeOffset="15">16275 14790 7569,'-5'0'22,"5"0"0,6 0 0,4 0 0,2 1 0,-1 2 0,0 2 0,1 1-22,-1 3 0,1 1 0,-1 2 0</inkml:trace>
  <inkml:trace contextRef="#ctx0" brushRef="#br0" timeOffset="16">16355 15395 7569,'-24'-5'229,"5"4"0,15-3 1,8 4-1,3 4 1,2 4-1,-1 2 0,1 1 1,1 2-230,1 2 0,1 3 0,-1 5 0</inkml:trace>
  <inkml:trace contextRef="#ctx0" brushRef="#br0" timeOffset="17">17828 14276 7569,'-6'-23'71,"1"5"0,7 5 1,4 2-1,6 5 0,1 1 1,-1 2-1,0 2 1,-1 2-1,-1 4 0,-2 6 1,-4 4-1,-3 4 1,-2 5-1,-3 5 0,-3 4 1,0 3 193,-1 2 1,1 2 0,-3 6 0,1 1 0,2 3 0,2 3 0,3 1 0,0 1-239,2-2 1,2-8 0,1 0 0,4-2-1,0-2 1,1-3 0,0-2 0,-2-3-71,-2-3 0,-3 2 0,-1-5 1,0-2-1,0-1 0,0-1 0,0 0 1,-1-2-477,-3-2 1,-2 2-1,-4-6 1,1-1 518,1-2 0,-5 0 0,-4-1 0</inkml:trace>
  <inkml:trace contextRef="#ctx0" brushRef="#br0" timeOffset="18">17600 14493 7569,'0'-23'-19,"5"2"0,2 2 0,5 3 0,2 4 0,2 0 0,2 1 0,2-1 0,2 1 0,2 1 223,3 2 1,2-2-1,5 4 1,0-1 0,2 2-1,1 2 1,1-1 0,-2 1-1,0 2-116,-2 1 0,-3 0 0,-2 1 0,-1 3 0,-4 2 1,-4 2-1,-5 0 0,-2 0-113,-1 3 0,-6 0 1,-2 2-1,-3 2 1,-4 4-1,-4 3 1,-10 0-29,-7 1 0,-10 4 0,-9 1 0,-5 0 0,-4 1 0,-2-1 1,3 0-1,5-3-202,5-1 0,10-6 0,10-3 0,7-2 0,6-2 0,6-1 255,7-2 0,6 2 0,12-3 0</inkml:trace>
  <inkml:trace contextRef="#ctx0" brushRef="#br0" timeOffset="19">18924 14185 7569,'0'-12'195,"0"5"0,-1-1 0,-3 0 0,-3 2 110,-3 2 1,-1 4 0,2 4-1,2 4 1,-2 2 0,0 1-1,0 2 1,2 2-143,-2 4 0,-5 8 0,-1 3 0,-1 3 0,1 4 0,-1 4 0,-1 6-110,1 3 1,-3 5-1,3 5 1,1 1-1,1-2 1,3-2 0,3-2-1,3-3-14,1-1 0,2-6 0,6-4 0,3-2 0,3-2 0,2-1 1,-1-3 52,1-3 1,0-1-1,2-3 1,3 0-1,-1 0 1,1-3-1,-3-4 1,-2-3-112,0 1 1,-1-9 0,1 4 0,-1-3 0,0-2 0,1 0-855,-1-2 1,-3-1 0,-3-4 872,-4 0 0,2-5 0,-8-2 0</inkml:trace>
  <inkml:trace contextRef="#ctx0" brushRef="#br0" timeOffset="20">19164 14539 7569,'0'-8'26,"0"1"1,0 0 0,0 5 0,0 7 0,0 7 0,0 7-1,1 4 1,2 5 0,1 5 236,-2 4 1,0 6 0,-2-1-1,0 1 1,0-1 0,0-4-1,0-2 1,0-3-195,0-3 1,0-1 0,0-5-1,0 1 1,1-5 0,1-1 0,4-3-1,-1 1-189,0-3 1,2-2 0,-2 0 0,0-1 0,2-1 0,-2-1-2260,0-1 2379,-1-5 0,-9 7 0,-2-4 0</inkml:trace>
  <inkml:trace contextRef="#ctx0" brushRef="#br0" timeOffset="21">19061 14584 7569,'0'-22'-3,"5"4"1,3 1 0,2 2-1,0 0 1,-1 1 0,-1 1-1,1 3 1,1 1 0,1 2 215,1-2 1,-1 4 0,2 0-1,1 1 1,2 0 0,3 1-1,4 2 1,3 1-127,-1 0 0,3 4 0,0 1 1,0 1-1,0 3 0,-3 1 0,-2 2-98,-4-1 0,1 4 0,-5 2 1,-1 1-1,-2 2 0,-5 3 0,-3 4 1,-2 3-41,-2 3 1,-7 1 0,-4 0 0,-7 1 0,-4-1 0,0-1 0,-3-3-36,-1-3 0,0 1 1,-3-1-1,1-2 1,3-2-1,2-3 1,3-2-1,2-2 149,2-2 0,5-1 1,6-1-1,2-1 0,0 0 1,4 1-1,7-2 168,6-2 1,4 2 0,6-4-1,2 2 1,5-2 0,3-1 0,3-1-1,1 0-36,-1 0 0,-2 1 1,-2-3-1,-2 2 1,-5-2-1,-3 1 1,-4 0-500,-4 0 0,-3 6 0,-5-1 304,-3 2 0,-13 7 0,-3 0 0</inkml:trace>
  <inkml:trace contextRef="#ctx0" brushRef="#br0" timeOffset="22">19827 14185 7569,'0'-12'148,"0"1"0,0-1 1,0 1-1,0 0 0,1 0 1,1 3-1,2 0 1,-1-1 111,-2-1 1,3 9-1,0 6 1,-2 7-1,-1 7 1,1 4-1,0 4 1,2 5-164,-1 4 1,-1 5 0,1 6 0,0 1 0,0 4 0,-2 3 0,-1 4 0,0 2-55,0 2 0,4 0 0,0-3 0,-2-2 0,0-1 0,-1-5 1,2-5-1,2-2 18,1-1 0,-4 0 0,4 0 1,-3-4-1,1-2 0,0-4 0,0-3 77,0-3 1,3-2 0,-3-4-1,-1-3 1,-1-4 0,1-2 0,0-2-1,1 0 293,1-4-1091,-3 3 0,3-10-466,-5 0 0,1 0 0,1-5 1126,2 0 0,10-1 0,-1-6 0</inkml:trace>
  <inkml:trace contextRef="#ctx0" brushRef="#br0" timeOffset="23">20820 14504 7569,'8'-11'16,"-1"0"0,1-1 1,-2 1-1,-2-1 1,-3 1-1,-1 0 1,-1-1-1,-3 2 1,-3 2-1,-5 3 178,-3 0 1,-3 4 0,-4-3 0,-1 4 0,-1 3 0,-2 2 0,-2 1 0,0 3-138,0 1 1,1 7 0,1 2 0,0 2 0,0 3-1,2 3 1,1 3 0,2 5-53,2 3 1,-2-1 0,5 4 0,1 1 0,1-1 0,5-3 0,2-2-14,5-2 1,2-1-1,5-3 1,5-3-1,5-3 1,4-1-1,4 0 1,4-2 34,2-2 0,-2-2 0,3-6 0,2-1 1,1-2-1,1-4 0,-1-3-173,-2-1 0,-4 0 1,-4 0-1,-1 0 0,-2 0 1,-2 0-1,-2 0-1917,-2 0 2063,-1 0 0,-7-5 0,-1-1 0</inkml:trace>
  <inkml:trace contextRef="#ctx0" brushRef="#br0" timeOffset="24">21106 15007 7569,'0'-8'61,"0"1"1,0 0 0,0 5 0,0 6-1,0 6 1,0 4 0,0 2 167,0 2 1,0-3-1,0 4 0,0 0 1,0 0-1,0-1 1,0 0-1,0-2-233,0 1 0,5-2 1,1-3-1,2-1 1,-1-1-1,1-1 1,0-3-1,-1 1-317,2-1 0,-3-3 0,2 0 0,0 0 321,-2 1 0,-1-3 0,-5 4 0</inkml:trace>
  <inkml:trace contextRef="#ctx0" brushRef="#br0" timeOffset="25">21140 14836 7569,'6'-23'2,"-1"1"0,-3 3 0,0 4 0,3 4 0,2 3 0,0 3 0,1 1-259,0 0 257,-6 0 0,8 15 0,-3 1 0</inkml:trace>
  <inkml:trace contextRef="#ctx0" brushRef="#br0" timeOffset="26">21288 14139 7569,'0'-23'51,"0"2"0,2 2 0,2 5 0,3 5 1,3 5-1,2 3 0,-1 1 0,1 0 1,-1 1-1,2 3 0,2 5 0,5 6 1,4 6-1,6 7 0,3 5 88,6 7 1,5 4 0,-19-19-1,0 0 1,2 1 0,0 1-1,2 1 1,1 0 0,0 1-1,1 0 1,-2 1 0,0 1 0,-1 1-1,-1 1-103,-2 0 1,-1 1-1,-4 0 1,-3 0 0,-2 0-1,-1 0 1,-2-1 0,-2 0-1,-3-2 1,0 1-1,1 30 1,-5-3-81,-6-5 1,-11 2 0,-12-3-1,8-25 1,-2-1 0,-3 1-1,-2-1 44,-3 0 0,-2-1 0,-2 1 0,-3-1 0,-2 3 0,-1-1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25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2136 16754 7569,'-23'-5'18,"5"3"0,3-6 0,3-1 1,7 0-1,9 2 0,10 2 1,8 1-1,4 0 0,6 2 1,5-1-1,6 0 156,5 0 0,4-1 0,8 3 0,3-2 0,-29 1 1,1-1-1,1 0 0,1 0 0,2-2 0,1 1 0,2-1 1,1 0-1,1-1 0,1 0-137,2 0 1,0 1 0,1-1 0,0 0 0,5 1 0,0-1 0,0 0 0,2 1 0,0-1 0,1 0 0,0 1 0,0 0 0,0 0 0,0 1 0,-2 0 0,-1 0-24,-1 0 1,-1 0-1,3-1 1,-1 1-1,-3 0 1,0 0-1,-1 1 1,-1 1-1,-4 0 1,0 0-1,-3 0 1,0 0-1,-3 1 1,0 0-1,-2 0 1,-1 1-1,29 0-22,-6 0 1,-6 0 0,-8 0-1,-2 0 1,-4 0 0,-4 0-1,-3 0 1,-5 0 73,-2 0 0,-2 0 0,-3 0 0,-4 0-201,-2 0 1,-8 0-1,-7 1 135,-12 3 0,-9 7 0,-12 7 0</inkml:trace>
  <inkml:trace contextRef="#ctx0" brushRef="#br0" timeOffset="1">16937 14459 7569,'0'-12'-35,"0"1"1,0 0-1,0-1 1,0 1-1,-1-1 1,-2 1-1,-2-1 1,-1 0-1,-4-2 1,-3-1-1,-3-1 1,-1 1-1,-1 1 1,1 3 469,-4 2-401,0 1 0,-7 2 1,-1 2-1,-2 3 0,-1 1 1,-3 0-1,-4 0 0,-5 0 17,-1 0 1,-2 1-1,-8 3 1,1 4-1,-4 2 1,-2 2-1,28-4 1,0 0-1,0 1 1,-1 1-18,2 0 0,-1 1 1,-1 2-1,0 1 1,2 0-1,1 0 1,0 0-1,0 0 0,-27 15 1,4 0-1,2 3 1,3 1-2,2 1 0,-1 0 0,11 1 0,1-1 0,5 0 0,2 0 0,3 1-11,0-1 0,8 0 0,3 0 0,5 1 0,5-1 0,4 0 0,5 0 0,7 1-26,5-1 1,5 0 0,2-1 0,1-1 0,3-2-1,3 1 1,3-2 43,3-2 0,6 1 0,0-2 0,5 0 1,6-4-1,1-1 0,4-3 0,0-2-31,2-2 1,-28-8-1,0-1 1,0 0-1,-1-2 1,2-1-1,-1 0 1,2-1-1,0-1 1,1 0 0,0 0-1,2 0 1,-1-1-41,1-1 1,-1 0-1,2-1 1,0 0-1,-4-3 1,1-1-1,-1 0 1,-1-1-1,1-1 1,-1-1-1,0-1 1,1-1-1,-2-1 1,0-1-1,-2-1 1,0 0 13,-1-1 0,-2-1 1,-2-4-1,-1-1 0,19-25 1,-8-5-1,-10-5 0,-7-4 1,-7-3 40,-9 31 1,-1 0 0,-3 0-1,-3-1 1,-1 0 0,-3 1-1,-2-1 1,-3 2 0,-2 1-1,-3 1 1,-2 0 0,-3 3-1,-2 1 1,-2 2 0,-1 1-1,-2 2-197,1 2 0,-1 2 1,1 2-1,0 1 0,-17-5 173,6 4 0,3 2 0,3 2 0</inkml:trace>
  <inkml:trace contextRef="#ctx0" brushRef="#br0" timeOffset="2">17942 13671 7569,'-1'-10'67,"-2"3"0,0 7 0,0 7 0,2 4 0,-1 3 0,-1 2 0,-4 2 0,0 4 0,0 2 0,1 4 0,1 0 0,-1 1 58,-1 0 0,3-3 0,-2 0 1,1-2-1,3-1 0,-1-1 1,0-2-1,0-1-313,0 1 1,2-2 0,1 0 0,0 0 0,0-2 0,0 2 0,0-2 187,0 1 0,-10 3 0,-3-2 0</inkml:trace>
  <inkml:trace contextRef="#ctx0" brushRef="#br0" timeOffset="3">18376 13819 7569,'0'-29'33,"-1"4"1,-2 11 0,-2 10-1,0 9 1,-1 6 0,-2 5-1,-3 4 1,-3 5 0,-1 6-20,-2 2 0,-1 6 1,-3 2-1,1 1 1,0-1-1,0 1 0,0-1 1,1-3-345,4-2 304,2-7 0,3-1-133,2-5 0,-1-1 0,5 0 0,1-3 159,-2-4 0,3 3 0,-3 0 0</inkml:trace>
  <inkml:trace contextRef="#ctx0" brushRef="#br0" timeOffset="4">18376 14139 7569,'-5'-28'-7,"4"5"1,-3 0-1,4 8 1,4 5-1,3 2 1,4 1 0,0-1-1,0 2 108,1 1 0,1-3 1,2 4-1,3 2 0,1 1 1,0 1-1,0 0 0,0 0-22,0 0 0,-5 5 0,1 1 1,-2 2-1,-3-1 0,-1 2 0,-3 1-120,-1 2 1,-1-1 0,-4 1 0,-1-1 0,-3 0 0,-4 1 0,-2-1 15,-1 1 1,-1-1 0,1 0 0,-1 1-1,1-1 1,-1-1 0,1-1 94,0-1 1,3-2 0,2 3 0,-1-1 0,2 1 13,0 1 1,3-3 0,5 1-1,6 0 1,4-1-19,2 1 0,6-4 0,-1 3 0,4 2 0,4 1 0,0 2 0,0 0 0,-3 2-38,-1 2 1,-5-1 0,-2-2-1,-5 1 1,-5 1 0,-5 0-1,-3 0-45,-3 0 1,-7 4-1,-9-3 1,-7-1-1,-9 0 1,-7 2 0,-6-1-1,-2 1-504,0-3 1,-7 3 520,1 2 0,22-8 0,0 0 0,0 0 0,0 1 0</inkml:trace>
  <inkml:trace contextRef="#ctx0" brushRef="#br0" timeOffset="5">11078 15921 7569,'0'-23'-16,"-4"1"1,1 3 0,0 4 0,2 2 0,1 2-1,-1-1 1,-3 1 0,-5 0 0,-5-2 0,-6-1-1,-6-1 1,-6 1 0,-6 1 0,-6 2 0,-7 1-1,-3 2 1,-7 4 163,28 3 0,0 1 0,-1 0 0,1 0 0,-4 0 0,0 0 1,1 0-1,1 0 0,2 0 0,0 1 0,-31 3 0,6 4 0,3 3-7,6 4 0,7 3 1,5 5-1,4 1 1,3 4-1,-1 6 1,2 5-1,3 3-120,1 0 0,4 0 0,2 4 0,4-1 0,3 1 0,5 0 0,3-2-27,3-2 1,1 2 0,2-2 0,4 3 0,7 0 0,5 1 0,6 0-1,5-2-73,4-2 1,6 1 0,3-6 0,4-3 0,6-3 0,5-3 0,-26-16 0,0 0 63,0-2 1,1 0-1,0-1 1,0-1-1,3-3 1,0 0 0,-1-1-1,-1-1 1,2 0-1,-1-2 1,0 0-1,0-1 1,2 1 0,-1-2-1,0 1 1,-1-1-4,-1 0 1,1-2 0,4 0-1,-1-1 1,-1-3 0,-1 0 0,2-2-1,0 0 1,-1-1 0,-1 0 0,-2-2-1,0-2 1,-2 1 0,-1-2 4,-1 0 1,0-1 0,23-19 0,-5-3-1,-6-3 1,-10-4 0,-5-2 0,-10-2 0,-6-5 62,-6-1 0,-9 1 0,-8 2 0,-9 1 0,-13 4 0,-8 4 0,-6 5 0,-3 5-308,-3 7 0,-1 4 0,0 12 0,3 2 1,5 4-1,6 4 258,8 4 0,0 3 0,4 4 0</inkml:trace>
  <inkml:trace contextRef="#ctx0" brushRef="#br0" timeOffset="6">11181 17120 7569,'-11'-23'-39,"4"5"0,2 3 1,1 5-1,1 6 1,0 9-1,2 7 1,1 5-1,0 4 1,0 4-1,1 3 0,2 4 1,0 1-1,0 0 159,-2-3 1,3 3 0,0-4 0,0 0 0,1-2-1,1-4 1,2-3 0,-2-2-1290,-1-1 1169,-1-2 0,1-4 0,1 1 0</inkml:trace>
  <inkml:trace contextRef="#ctx0" brushRef="#br0" timeOffset="7">11467 17200 7569,'-6'-23'96,"5"8"0,-3 7 1,3 11-1,0 7 1,-3 6-1,-5 6 0,-4 6-165,-2 5 1,-4 0 0,3 9 0,-1 1-1,1 1 1,2 2 0,1-2 0,3-1-659,2-1 727,3-10 0,0 6 0,-1-9 0</inkml:trace>
  <inkml:trace contextRef="#ctx0" brushRef="#br0" timeOffset="8">11444 17600 7569,'0'-23'76,"0"4"0,2 1 0,5 1 1,4 3-1,3 2 0,1 0 1,2 1-1,0 0 0,4-1 122,0 1 0,3 1 0,2 1 0,2 2 0,0 2 0,0 3 1,-4 0-1,-3 2-227,-2 0 1,-5 0 0,0 2 0,-4 1 0,-3 5 0,-2 2-1,-3 2-28,0-1 0,-5 2 0,-3 1 1,-6 1-1,-2-1 0,-1-1 0,-1-2 1,-1 0 54,1 1 1,0-1 0,5-1 0,1-1-1,1-1 1,3 1 0,1 1 1,1-2-1,5-1 1,3 1 0,3-2-1,4-1 40,0 0 1,2-3 0,1 3 0,2-2-1,1 1 1,-1 0 0,-1 0 22,2 0 1,-4 3 0,3-2-1,-1 0 1,0 2 0,1-1 0,-1 3-1,1 1-44,2 2 1,-8-1 0,2 2-1,-3 1 1,-3 2 0,-2 1-1,-3 0-90,-1 1 1,-5 0 0,-4 1-1,-5-4 1,-5-2 0,-4-2-1,-2-1 1,-2-1-73,2-1 1,-1-5 0,1 0 0,-2 0 0,2-1 0,1 2 143,1-1 0,0-2 0,0-1 0</inkml:trace>
  <inkml:trace contextRef="#ctx0" brushRef="#br0" timeOffset="9">16994 15886 7569,'-23'-22'20,"2"0"0,2 2 0,2 2 1,2 1-1,0 3 0,1 1 1,1-1-1,1-2 0,-4 1 1,-1 0-1,-4 0 0,0 1 1,-3 2-1,-2 5 0,-3 3 0,-5 3 862,-7 1-863,-3 0 1,-8 5 0,-5 4-1,-7 3 1,30-4 0,0 1-1,-2 0 1,-1-1 0,-1 2-1,0 0 19,-1-2 0,-1 1 0,2 2 0,-1 1 0,0-1 0,-1 0 0,0 1 0,-1 1 0,1 0 0,0 1 0,1-1 0,-1 2 0,3-1 0,1 2 0,0 1 0,1 0 44,1 2 0,1 0 0,2 0 0,2-1 0,0 3 0,1 0 1,2 0-1,2 1 0,-19 21 0,6 2 0,7-1 0,7 4-75,7 3 0,4-1-1,5 2 1,4 0 0,7 0 0,7 2 0,8 1 0,8-2-60,7-3 0,7-3 0,-17-25 0,3-1 0,0-1 0,1-1 1,3-2-1,1-1 0,0-1 0,2-1 0,0-1 0,1-2 40,0 0 1,0-1 0,5-3-1,0-2 1,2-1 0,0-1 0,2 0-1,1-1 1,0-1 0,0 0 0,-1 0-1,1 0 1,-2-2 0,1 0-1,0 0 1,0-1-7,-1-2 1,0 0 0,0-1 0,-1-1 0,-2-1 0,0-2 0,0 0 0,-1-2 0,0-1-1,-1-3 1,0-1 0,0-2 0,0-2 0,0 0 16,0-2 0,-1-1 0,-2-4 0,-1-2 0,-4 0 0,-1-3 0,-1-1 0,-1-1 0,-3-1 0,-1-2 0,-3-1 0,-2 0 0,-3-1 0,-3-1 0,-3 0 0,-2 0 0,-1 0 0,-3 0 0,-5 2 0,-4 0 0,-4 1 0,-4 0 0,-5 2 0,-4 2 0,-5 1 0,-3 3 0,-5 1 0,-3 3 0,-3 0 0,-1 3-187,-2 0 0,0 3 0,1 3 0,0 2 0,2 2 0,0 2 0,4 3 0,0 1 0,-24 2 189,13 7 0,6 2 0,6 3 0,2-2 0,2 3 0,3 4 0</inkml:trace>
  <inkml:trace contextRef="#ctx0" brushRef="#br0" timeOffset="10">17234 17211 7569,'-5'-11'48,"4"2"0,-4 5 0,1 8 1,0 5-1,0 4 0,-1 2 1,-1 4-1,-2 4 0,1 2 1,-1 3-1,0 1 0,1 2 819,-2-2-919,4 4 1,-4-5 0,5 3 0,0-1 0,0-3 0,1-2 0,0-4 0,2-3-478,1-2 0,0 1 529,0-2 0,0-2 0,0 3 0</inkml:trace>
  <inkml:trace contextRef="#ctx0" brushRef="#br0" timeOffset="11">17440 17371 7569,'-12'-16'-54,"6"9"1,1 3 0,0 11 0,-4 7 0,-5 5-1,-4 4 180,0 3 0,-7 5 1,2 7-1,-1 4 1,0 1-1,0 0 0,-2-1 1,-1 0-356,-3-2 0,4 4 0,-4-6 1,3-3-1,2-3 229,5-6 0,4 4 0,4-1 0</inkml:trace>
  <inkml:trace contextRef="#ctx0" brushRef="#br0" timeOffset="12">17303 17771 7569,'0'-17'66,"1"1"1,3-3 0,3 5 0,3 4 0,3 2 0,1 0-1,3 1 1,-1 1 0,2 0 67,0 4 1,1 1-1,5 1 1,1 0-1,2 0 1,-3 0-1,-3 1 1,-3 3-167,-1 3 1,-3 0 0,-5 0 0,-3 2 0,-1 1-1,-2 2 1,-3-1-22,-4 1 0,1-5 0,-4 1 0,-2 1 0,-1 0 0,-2-1 0,1-1 1,-1-1 52,1 1 1,1-4 0,1 4 0,1-1 54,-1 0 0,4-2 0,1 4 0,4-1 1,4 1-1,5 0-44,5 1 1,4 1 0,5 1-1,1 0 1,1 1 0,2-1 0,-2 1-35,-1-1 0,2 4 1,-2 1-1,-3-1 1,-2 0-1,-3 0 1,-6 1-1,-4-1 21,-3 0 0,-2 1 0,-4-2 1,-4 2-1,-11-2 0,-9-2 0,-8 0-7,-4-1 0,-7-1 1,-4-1-1,2-2 1,2-2-1,3-2 1,4 1-1,3 0-660,7-1 0,5-2 669,5-1 0,3 0 0,4 0 0</inkml:trace>
  <inkml:trace contextRef="#ctx0" brushRef="#br0" timeOffset="13">23093 15944 7569,'-5'-23'2,"-1"4"0,-5 1 1,3 1-1,0 3 0,-1 3 1,-1 2-1,-4 2 0,-4-2 1,-7 0-1,-6 0 1,-7 1-1,-4 1 0,-6-1 1,-3 2-1,-6 1 0,-4 2 1,28 2-1,-2 1 116,-2 0 0,0 0 0,0 0 0,-1 1 0,-4 1 0,-2 0 0,1 1 0,0 1 0,0 2 0,1 0 0,-1 1 0,-1 1 0,2 1 0,-1 1 0,1 1 0,1 0-63,1 0 1,1 1 0,-1 1-1,1 1 1,3 1 0,1 1-1,1 1 1,0 0 0,1 1-1,1 1 1,1 0 0,0 1-1,1 0 1,1 0 0,2 0-1,0 0-56,-23 21 1,5 1 0,3 3 0,5 1 0,5 0 0,6 0 0,3-2-1,4-1-8,4-1 1,7-1 0,4 2 0,4-3 0,4 0 0,6-4 0,7-1 40,5-5 0,14 2 0,2-5 0,5-2 0,5-2 0,6-3 0,7-2 0,-29-10 1,2 0-25,0 0 0,0-2 0,3 0 0,0 0 1,1-2-1,1 1 0,2-2 0,-1 0 1,3 0-1,-1-1 0,1 0 0,1-1 1,0-1-1,1 1-47,-1-1 0,2 0 0,0-4 0,0-1 0,2-1 0,-1-1 1,2-1-1,0-2 0,1-1 0,-1-2 0,1-1 0,-1-2 0,0-1 1,0-2-1,-1 0 0,0-2 17,1-1 0,-3-1 0,-3-2 0,-2-3 1,1-3-1,-1-1 0,-5-1 0,-3 0 0,-3 0 1,-2 0-1,-4-1 0,-3-1 0,-3 1 0,-3-2 1,-3 0-1,-3-1 102,-3 0 1,-4 0-1,-6 0 1,-4 1-1,-3 1 1,-4 1-1,-3 0 1,-3 1-1,-4 0 1,-3 2-1,-3 2 1,-3 1-1,-2 2 1,-2 3-282,-1 0 1,-2 3 0,-1 0-1,-1 3 1,3 2 0,1 3-1,1 2 1,2 2 0,2 2-1,1 2 1,-26 3 0,7 7 200,7 9 0,-1 8 0,-5 10 0,24-11 0,1 2 0,0 4 0,1 2 0,1 3 0,0 0 0</inkml:trace>
  <inkml:trace contextRef="#ctx0" brushRef="#br0" timeOffset="14">22636 17086 7569,'-5'-23'43,"0"0"0,-4 3 1,3 3-1,-1 7 0,2 6 1,-1 8-1,1 7 0,0 6 1,2 3-1,2 3 1,0 4-1,-2 3 104,-1 3 1,1 1-1,4 1 1,1-1 0,4 0-1,0-1 1,3-2 0,1-5-332,1-2 1,1-1 0,0-1 0,1-3 0,0-3 183,-3 1 0,-1-4 0,2 3 0</inkml:trace>
  <inkml:trace contextRef="#ctx0" brushRef="#br0" timeOffset="15">23070 17177 7569,'0'-23'69,"0"8"1,0 7 0,-1 11 0,-3 7 0,-5 5 0,-5 4-1,-5 4 67,-2 4 0,-3 3 0,-3 8 0,-2 4 0,-2 4 1,2 2-1,1 2 0,1-2 0,1-3-235,-1-3 0,1 1 1,3-4-1,1-4 1,2-2-1,2-4 99,2-1 0,-5 4 0,3-3 0</inkml:trace>
  <inkml:trace contextRef="#ctx0" brushRef="#br0" timeOffset="16">22899 17645 7569,'0'-40'63,"2"7"1,5 10 0,5 6 0,5 6 0,3 2 0,2 3 0,1-1-1,-1 2 1,1 0 0,1 3 20,3 0 0,-2 2 1,5 0-1,-2 2 0,-3 1 1,-1 5-1,-2 2 0,-3 2-107,-4-1 0,-8 0 0,-3 1 0,-2-1 0,-2 1 0,0-1 0,0 1 0,-2-2 76,-2-3 1,-2 3-1,-5-2 1,-1 1-1,1 0 1,-1-3 0,0 1 19,-3-1 0,2-4 0,-2 2 0,3-1 0,3-1 0,2 2 0,-2 0-18,-1 1 1,2-4 0,2 4-1,1 0 1,2 3 0,2 2-105,1 2 0,1-1 1,3 2-1,5 1 0,3 2 1,4 1-1,-1 0 0,0 0-53,0-1 1,4 5-1,-3-4 1,-2 3 0,-2-1-1,0 0 1,-1-2 0,1-1 352,-1-4 0,-1 4 0,-2-1 0,-6-3 76,-4-3 1,-6 0 0,-8-5 0,-7-1 0,-6-2 0,-6-1 0,-1 0 0,-4 0-2180,0 0 1852,-7 5 0,0 1 0,-4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0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8326 9251 7569,'-5'-12'-276,"2"1"315,-4 0 1,3 0 0,-3 3 0,1 0 0,1-1 0,-1 0 0,1 0 0,-2 2 0,2-2 0,-1 0 0,1 0-1,-2 3 1,2-1 0,-1 2 86,0 0 1,2 1 0,-4 4 0,-1 2 0,-2 2 0,-3 3 0,-1 3 0,-1 3 0,1 2-196,0 4 1,-4-1-1,4 1 1,1 1-1,1 2 1,2 1-1,1 0 1,2-1 46,4 1 0,3-4 1,1-1-1,0 0 1,0-2-1,0 2 0,0-1 0,0-1 1,5-2 0,3-5 0,2-3 0,1 1 0,1-2 0,0 0-1,2-3 16,1 0 0,4-2 0,-2 0 0,-1-2 1,2 0-1,-1-3 0,-1 0 11,-2 0 1,-1 1 0,-6 5 32,-7 3 1,-3 6 0,-16 6 0,-2 3 0,0 4 0,-2 3 0,0-1 0,2-1 5,1-1 0,0 4 1,6-1-1,3 0 1,3-2-1,2-1 1,1 0-1,0-1-44,2 1 0,2-1 0,2-2 1,3-1-1,4 0 0,2 0 1,1-1-9,1-2 0,3 3 1,0-3-1,-1-1 1,-1 0-1,-2 0 1,-1-1 48,-2-1 1,1 2-1,-5 1 1,-2-1-1,1 0 1,-1 0 0,2 0-1,-2 1 47,0-1 1,-6 0 0,0-2 0,2 1 0,-1 1 0,1-1-1,-2-1 1,1-2-168,2 0 1,2-3-1,3-2 1,4 1-1,3-2 1,4 0 0,4-3-589,3 0 667,1-2 0,0-5 0,-1-2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3.0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8726 9445 7569,'-12'-5'142,"1"4"0,2-2 0,4 7 0,6 6 0,3 5 0,1 4 0,-1 4 0,0 4 15,-1 2 1,1-2-1,-4 3 1,0 1-1,0-1 1,0-1-1,0-1 1,0-2-1,0-4-360,0-3 1,0 2 0,0-6 0,0-1-1,0-1 1,0-2-781,0 0 1,1-4 982,3-3 0,3-3 0,4-1 0</inkml:trace>
  <inkml:trace contextRef="#ctx0" brushRef="#br0" timeOffset="1">8965 9479 7569,'-1'-16'187,"-1"3"1,-2 7 89,1 5 0,2 4 0,1 13 0,1 3 0,2 3 0,1 5 0,-2 5 0,-1 3-263,-1 3 1,0 0 0,0-3-1,0-2 1,0-2 0,0-1 0,0-4-371,0-4 0,0-1 1,2-5-1,0-2 1,2-2 355,-1 0 0,3-1 0,0 1 0</inkml:trace>
  <inkml:trace contextRef="#ctx0" brushRef="#br0" timeOffset="2">9239 9948 7569,'-6'1'235,"2"3"1,3 3 0,1 3-1,-1 3 1,-2 2-123,-1 4 1,-1 3-1,3 1 1,-3 0-1,0-1 1,-2 1 0,2-1-1,0-2 1,1-2-1728,-1-2 1614,4 0 0,-9 0 0,4 2 0</inkml:trace>
  <inkml:trace contextRef="#ctx0" brushRef="#br0" timeOffset="3">9651 9456 7569,'-4'-17'207,"0"4"1,1 8 0,2 9-1,1 6 1,0 5 0,0 5 0,0 6-1,0 4 1,0 2 0,0-2 1,4 7 0,0-2 0,-2-1-1,0-1 1,-2-4 0,1-1 0,1-3-671,2-1 0,0-5 0,-4-1 0,0-1 0,0-3 462,0-2 0,0 0 0,0-1 0</inkml:trace>
  <inkml:trace contextRef="#ctx0" brushRef="#br0" timeOffset="4">9913 9548 7569,'0'-23'185,"2"1"0,1 3 0,6 3 0,4 1 1,3-1-1,1 2 0,-1 3 0,-2 2 198,-1 2 1,0 4 0,1-1-1,1 4 1,-1 4 0,-1 4-1,-2 3 1,-1 6-380,-2 5 0,-3 3 0,-5 5 0,0 0 0,-1 1 0,-4 1 0,-6 2-261,-3 3 1,-6 1 0,0-3 0,-4 2 0,-2 0 0,3-3 0,4-3 0,3-3 208,2-3 1,1-1 0,3-2-1,3-3 1,4-4 0,7-4-1,7-3 453,7-4 0,4-3 1,2-1-1,2 0 1,5-1-1,1-3 1,-1-2-178,0-1 1,-2-3 0,3 4 0,-4-1 0,-4 4 0,-7 1-1,-3 2-1786,-2 0 1558,-6 5 0,-1 2 0,-5 4 0</inkml:trace>
  <inkml:trace contextRef="#ctx0" brushRef="#br0" timeOffset="5">12277 9925 7569,'-17'-7'140,"5"4"1,8 6 0,4 5 0,4 2-1,3 2 1,0 0 0,1 2 0,-1 3-1,1 0 1,0 5 0,-1 2 0,0 4-1,-4 0 1,-1 1-145,-2 0-280,0-3 1,-2 2 0,-1-5 283,-5-1 0,-7 1 0,-3 0 0</inkml:trace>
  <inkml:trace contextRef="#ctx0" brushRef="#br0" timeOffset="12">12826 9559 7569,'0'-11'83,"0"-4"1,0-1-1,0 2 1,0 0-1,0 1 1,1-4-1,1 1 1,4-1-1,0 2 1,3-2-1,1 0 1,3-3-1,1 3 1,2 0-1,2 2 1,2 0-1,2 0 1,1 1 234,-1 1 1,1 1 0,-1 2 0,-2 3 0,-2 3 0,-2 3 0,-2 1-1,-2 1-348,-5 3 1,2 7-1,-5 8 1,-1 4-1,-2 4 1,-2 3 0,-3 3-1,-4 1-165,-2 1 1,-5 3 0,0 0 0,-1-1 0,1-3 0,-1-2 0,-1-3 0,1-1 125,2-3 1,-3-2-1,2-3 1,2-2 0,3-2-1,2-2 400,0-1 0,2-5 1,4-2-1,6-1 0,7-2-136,7-2 0,5-1 0,3 0 0,4 0 0,0-1 0,1-2 0,-1-1 0,0 1-474,1-3 0,-6 5 0,1-3 0,-5 3 0,-3 1 0,-1 0 279,-4 0 0,5 0 0,0 0 0</inkml:trace>
  <inkml:trace contextRef="#ctx0" brushRef="#br0" timeOffset="13">13694 9285 7657,'-7'-7'230,"5"1"1,3 5 0,3 6 0,-2 5 0,0 6 0,-2 4 0,0 5 0,1 6 0,1 2 802,2 1-1192,0 5 0,-4-3 0,0 2 1,0-4-1,0-2 0,1-3 1,3-1-1,2-3-2265,1 0 2424,3-8 0,-4 5 0,6-4 0</inkml:trace>
  <inkml:trace contextRef="#ctx0" brushRef="#br0" timeOffset="14">13979 9845 8027,'1'-5'235,"2"5"1,2 5 0,0 2 0,0 2 0,-2 3 0,-2 3 0,-1 1-260,0 1 0,-4 3 1,-1-1-1,0 3 0,-1 1 1,1 0-1,-2-2 24,1-2 0,-2 3 0,-3-5 0</inkml:trace>
  <inkml:trace contextRef="#ctx0" brushRef="#br0" timeOffset="15">14447 9331 7569,'0'-12'96,"0"1"0,0 0 0,2 0 0,0 3 0,3 0 0,2-1 0,2-1 0,1 0 0,1 2 0,0 4 304,1 3 1,-4 1-1,-1 0 1,1 1-1,-1 4 1,1 6-1,0 4 1,-2 3-210,-2 2 0,-3 7 1,-1 3-1,-1 2 0,-3 1 1,-2-2-1,-2 2 1,0-1-445,-1 1 0,-1-5 0,-1-1 0,-1-3 0,2-3 0,1-2 0,3-3-21,1-4 0,1 0 0,7-2 0,3-2 0,7-5 335,3-1 1,5-2 0,4 0 0,3 0 0,0 0 0,1 0 0,-1 0-349,0 0 0,-3 0 0,-4 0 0,-2 0 1,0 0-1,-2-2 287,-1-1 0,1 1 0,1-3 0</inkml:trace>
  <inkml:trace contextRef="#ctx0" brushRef="#br0" timeOffset="16">15018 9274 7569,'-10'-22'272,"3"3"1,3 4-1,4 2 1,4 2-1,2-1-48,0 1 0,3 3 1,-4 2-1,2 0 1,2 1-1,1-1 1,1 4-1,2 1-139,2 1 1,-1 0-1,4 0 1,-2 1-1,-2 4 1,-1 5-1,-2 5 1,-1 3-211,-2 2 1,-3 2-1,-5 2 1,0 3-1,-1 2 1,-3 1-1,-4 0 0,-2-2 1,-5 2-1,0-3 1,1-2 0,0-1-1,1-2 1,1-2-1,1-2 159,1-2 0,4 0 1,0-5-1,1 0 0,2 1 53,2-1 0,2-4 0,3-2 1,3-2-1,5 1 0,3-1 0,4-2-298,3-1 1,0 0 0,1 0 0,1 0-1,2 0 1,0 1 210,0 3 0,-2-3 0,-1 4 0</inkml:trace>
  <inkml:trace contextRef="#ctx0" brushRef="#br0" timeOffset="17">15578 9731 7569,'-8'5'239,"2"2"0,1 3 0,2 3 0,2 2 0,1 3 0,0 1 0,-1 0 117,-3 1 0,3 1 0,-4 0 0,1 1 1,0 2-1,2 0 0,-1-1 0,1-3-991,-2-1 0,0-3 1,3 1 634,-3 0 0,3-2 0,-4-4 0</inkml:trace>
  <inkml:trace contextRef="#ctx0" brushRef="#br0" timeOffset="18">15921 9228 7514,'0'-11'92,"1"-1"1,1 1-1,4-1 1,0 1 0,3 0-1,0-1 1,0 1-1,-3-1 1,0 1 0,1 1-1,0 1 1,1 1-1,-1 1 1,2 0 257,1 3 0,2 3 1,-1 1-1,1 1 0,-1 5 1,1 4-1,-2 5 1,-1 3-342,-2 2 0,-3 5 0,2 3 0,-1 0 1,-3 3-1,-4 0 0,-3 5 0,-1-2-142,-3-2 0,-1 0 1,0-4-1,1-1 1,1 0-1,1-5 1,0-5 123,4 0 0,1-8 1,2 2-1,2-2 1,1-1-1,6-2 1,5-1-11,5-2 0,-1-2 0,1-1 0,1 0 0,2 0 1,1-1-1,-2-2 0,0-1-953,-2 2 1,-4 1 971,4 1 0,-5-6 0,2 0 0</inkml:trace>
  <inkml:trace contextRef="#ctx0" brushRef="#br0" timeOffset="19">16526 9171 7569,'-17'-23'185,"6"2"0,0 2 0,6 3 0,5 4 0,2 0 0,2 1 314,-2-1 0,1 2 0,1 3 0,3 3-460,4 2 1,-4 4-1,1 0 1,1 3 0,0 2-1,-1 0 1,0 1 0,0 0-172,-2 0 1,3-1 0,-4 0-1,0 2 1,0 1 0,-1 1 0,0-3 79,0 0 1,-1-4 0,-1 2 0,0 1 0,2-1 122,-1 3 1,-2-3-1,-1 2 1,0 1-1,0 1-24,0 1 1,0 1 0,0-1 0,0 0 0,1 0 0,3-2 0,2-2 0,2 2-11,-1 1 1,1-2-1,5-2 1,1-1 0,1-1-1,-1 0 1,0 1-1,0 0-23,1 0 0,-4 4 1,-4-1-1,-1 2 1,-1 1-1,0 1 0,-2-1 1,-3 0-53,-4 1 0,-4 3 0,-6 0 0,-2 0 0,-2 1 0,-2 0 0,-2 1-93,-1-1 0,1-1 1,0-3-1,2-1 0,2 1 1,1-2-1,5-1-1331,3-2 1462,-1-4 0,8 2 0,-3-5 0</inkml:trace>
  <inkml:trace contextRef="#ctx0" brushRef="#br0" timeOffset="20">17143 9639 7569,'-18'-14'261,"3"2"1,3 1 0,5 4-1,3 4 1,3 8 0,2 9-1,3 8-4,3 3 1,3 7 0,2-2-1,-1 5 1,-1 1 0,-1 3-1,-2-1 1,-2 0-258,-3 0 0,-11 5 0,-3-2 0</inkml:trace>
  <inkml:trace contextRef="#ctx0" brushRef="#br0" timeOffset="30">18879 9194 7569,'-18'-5'84,"1"-2"1,6-4-1,1 0 1,2-1 0,3 1-1,1-1 1,1 1 0,0-1-1,2 1 1,1 0-1,1 0 1,2 3 0,2 1 193,1 2 0,2-2 0,4 3 0,4 0 0,3-1 0,1-2 1,0 1-1,-1 1-261,1 0 0,2 4 1,0-3-1,-2 3 0,-2 1 1,-2 0-1,-2 1-70,-1 3 1,-3 2-1,-2 5 1,-5 1-1,-1-1 1,-2 2-1,-3 1 1,-3 2 27,-6 2 1,-3-3-1,0 3 1,-3-1-1,0-3 1,3-2-1,2 0 1,2-1 74,0 1 0,3-5 0,2 1 0,2-1 0,5 0-28,5-3 1,10-3 0,1-1 0,3 0 0,-1 0 0,1 0 0,1 0-29,2 0 1,-4 4 0,-1 0 0,-1-1 0,-3 2 0,-2 3 0,0 2 4,-1 2 0,-3 3 1,-2 1-1,-1 2 0,-4 2 1,-3 2-1,-7 0 0,-5-1-54,-5 2 1,-3-7 0,-2 7-1,-1-2 1,-3-4 0,0-1-1,0-4 1,3 0-283,1-1 0,6-5 0,3-2 0,2-2 0,4-4 337,5-2 0,6-2 0,9-5 0</inkml:trace>
  <inkml:trace contextRef="#ctx0" brushRef="#br0" timeOffset="31">19301 9045 7569,'-11'-23'333,"1"6"0,1 1 1,2 4 157,2 0 1,2 9-1,4 5 1,1 10 0,3 5-1,1 7 1,0 6-539,0 3 1,-2 1-1,2 1 1,-1 3 0,-1 3-1,0 0 1,1-5-1,0-3-644,0-2 0,3-4 1,-3 0-1,0-1 691,0-5 0,4 0 0,-3 2 0</inkml:trace>
  <inkml:trace contextRef="#ctx0" brushRef="#br0" timeOffset="32">19530 9616 7569,'-7'5'88,"2"2"0,5 4 1,0 1-1,0-1 1,0 2-1,2 1 0,0 2 1,2 2 987,-2 2-1263,0 2 0,1 3 1,1-1-1,-1-2 187,-2-1 0,4 1 0,2 1 0</inkml:trace>
  <inkml:trace contextRef="#ctx0" brushRef="#br0" timeOffset="33">19838 9080 7569,'-4'-30'144,"0"5"0,3 3 1,4 5-1,4 0 0,2 3 1,0 2-1,-1 0 1,1 2 189,1 2 1,-3-1-1,1 6 1,0 1-1,-1 5 1,0 5-1,-2 2-478,-3 1 1,-1 1-1,-1 0 1,0 2-1,-1 1 1,-1 1 0,-3-1-1,-1 0-77,1-1 1,0-1 0,3-2 0,-2 1 0,1-1-1,2 0 1,1 1 293,0-1 0,0-3 1,1-2-1,3-1 1,3-1 94,-1 1 0,4-4 0,-2 5 1,2-3-1,1 2 0,1 0 0,0 2-146,4-1 0,-4 2 1,4 3-1,-5 1 0,-2-1 1,-2 0-1,1 2 0,-2 1 3,-2 1 0,-3 6 0,-2-2 0,-3 2 0,-5 2 1,-3-1-1,-5-1 0,-2 1-65,-5 2 1,1-2-1,-3-5 1,2 0-1,1-3 1,1-2-1,3-1 1,3-3-1126,-1 0 1165,10-5 0,-9 2 0,10-5 0</inkml:trace>
  <inkml:trace contextRef="#ctx0" brushRef="#br0" timeOffset="34">20078 9034 7569,'0'-23'193,"1"1"0,3 2 1,5 2-1,4 2 0,2 2 1,-1 3-1,-2 2 1,0 2-1,1 2 146,2 3 0,-3 0 1,5 2-1,-2 2 1,0 2-1,-1 3 0,-1 5 1,-3 3-365,-2 4 1,1 6 0,-6 3 0,-1 1 0,-4 3 0,-4 1 0,-3 3-184,-3 2 1,-6-4 0,0 3 0,-1-4 0,-1 0 0,2-3 0,1-1 0,3-3 174,4-2 0,0-3 0,6-2 0,2-3 0,1-4 0,2 0 0,3-2 4,3-2 0,7-3 0,3-5 0,0 0 1,3 0-1,-1-2 0,-2 0 0,0-2-1370,-3 1 1399,-2 2 0,5 1 0,1 0 0</inkml:trace>
  <inkml:trace contextRef="#ctx0" brushRef="#br0" timeOffset="35">20443 9582 7569,'-7'5'119,"0"3"1,2 2 0,3 1 0,1 2 0,1 2 0,-2 4 0,0 3 47,-2 1 1,-1 0 0,2 1 0,-1 1 0,1 2-1,-1-1 1,0 1 0,0 0-168,-1-2 0,4-1 0,-4-1 0</inkml:trace>
  <inkml:trace contextRef="#ctx0" brushRef="#br0" timeOffset="36">20729 9034 7569,'-6'-18'122,"-3"2"0,5 4 0,3 1 0,3-2 0,6-1 0,2-1 1,1 1-1,-1 1 0,1 2 0,-1-1 0,4 1 0,1 0 0,1-1 1,-2 2-1,-1 2 0,-2 5 0,1 1 208,-1 2 1,1 0 0,-1 0-1,-1 2 1,-1 1 0,-2 5-1,-2 3 1,-2 3-442,3 2 1,-5 4 0,1-2-1,-3 1 1,-4 0 0,0 0-1,-1 0 1,-1-1-139,-2-2 1,3-1 0,-2-3 0,-1-1 432,-1 1 1,4-5-1,1 0-116,0-2 0,5 2 0,0-3 0,6 0 0,6 0 0,2 1 0,2 0 0,1 1-78,-1 0 1,3 1-1,-2 2 1,-1-2-1,1 2 1,-3 1-1,-2 2 56,0-1 0,-2 4 1,-3 2-1,-3-1 1,-3 2-1,-1 0 0,-1 2-161,-3 2 0,-3 1 1,-8 0-1,-4-2 1,-3-1-1,-1-2 1,2 0-1,0-2-862,2 1 0,9-3 977,-1-6 0,2 2 0,-3-4 0</inkml:trace>
  <inkml:trace contextRef="#ctx0" brushRef="#br0" timeOffset="37">21140 8931 7569,'-1'-23'200,"-2"0"0,-1 2 0,3 2 0,4 4 0,3 2 101,0 1 1,5 1-1,-4 0 1,3 0 0,2 3-1,0 1 1,4 2 0,1 3-223,1 0 0,2 2 0,-3 0 1,-1 2-1,1 1 0,-3 5 0,-1 3 1,-3 3-174,-3 2 0,2 0 0,-5-2 0,-1 1 1,-3 1-1,-3-1 0,-2 0 0,-1 0 32,-3 2 0,-1-5 1,-2 4-1,1-4 1,-1-1-1,1-3 1,1 0 258,2 1 0,-2-3 0,4 2 1,-2-1-106,0 0 0,6-1 0,-2-2 0,4 2 0,3 2 0,2-2-64,1-1 1,2 4 0,3-1 0,0 2-1,1 1 1,-1 1 0,1-2 37,-1-2 1,1 4-1,-1-2 1,0 2-1,1 2 1,-1-1-1,-1-1 1,-1 0-67,-1-1 0,-6 4 0,2 2 0,-2 1 0,-4 2 1,-2 1-1,-4 2-330,-6 0 0,-4 1 0,-5 2 0,0-1 0,0-2 0,0-3 0,2-1 0,2-1 330,4-3 0,-3 3 0,0 0 0</inkml:trace>
  <inkml:trace contextRef="#ctx0" brushRef="#br0" timeOffset="38">21540 9571 7569,'-7'1'474,"2"3"0,0 3 0,-2 4 0,-4 1 1,1 2-1,1 3 0,2 0-157,-2 4 1,-1 4-1,-2 3 1,1 1 0,1 2-1,1-1 1,1-1-318,-1-1 0,-1 4 0,-1-3 0</inkml:trace>
  <inkml:trace contextRef="#ctx0" brushRef="#br0" timeOffset="39">21837 8943 7569,'-12'-13'97,"1"-1"0,1-1 0,2 1 0,4 1 0,4 2 1,3-1-1,2-1 0,1 0 0,2-3 0,-1 2 1,1 2-1,2 0 0,3 1 0,2-1 0,-1 1 135,-1 0 1,2 3 0,0 2 0,0-1-1,1 2 1,-1 0 0,0 3 0,0 0 0,2 2-203,1 0 0,-3 0 1,3 0-1,-1 2 1,0 1-1,-1 5 1,-2 2-1,-1 2-127,-2-1 1,-4 0 0,-3 2 0,-3 1-1,-2 3 1,-3-1 0,-5 1 108,-5-4 0,0 4 0,-4-2 1,0-2-1,2-3 0,-1-2 1,4-1-1,0 0 408,1-4 0,5 3-387,-1-3 1,7 2 0,1-2-1,8 1 1,6 0 0,5-1 0,1 1-73,-1-1 1,2 2-1,-3-1 1,1-1-1,-1 2 1,-1 3-1,-2 2 1,0 2 49,0-1 0,-1 0 0,-5 2 1,-3 1-1,-1 1 0,-2 1 1,-2 0-7,-1 3 0,-2 3 0,-6 1 0,-7-1 0,-5 1 0,-3 0 0,-1 0 1,-3-2-263,-3-1 1,2 0-1,1-5 1,3-2 0,2-3-1,3-4-1196,4-1 1,9-1 1452,6-4 0,5-5 0,6-1 0</inkml:trace>
  <inkml:trace contextRef="#ctx0" brushRef="#br0" timeOffset="40">22408 8828 7569,'-5'-23'704,"3"6"1,-1 1 0,1 4-407,2 0 0,0 7 0,0 5 1,0 8-1,0 6 0,0 6 1,0 6-1,0 4-258,0 3 1,0 1-1,0 1 1,-1-1 0,-1 0-1,-2-1 1,1-1 0,2-4-264,1-4 0,0 1 0,0-7 0,1 0 0,2-3 0,2-2 0,1-3-282,3-3 1,1 2 0,2-5-1,-1-1 1,0-2 0,1-1-360,-1 0 1,-1-5 863,-2-3 0,2-2 0,-3-1 0</inkml:trace>
  <inkml:trace contextRef="#ctx0" brushRef="#br0" timeOffset="41">22545 9125 7509,'6'-5'2485,"-1"4"-2279,-5-4 0,-1 5 0,-2 1 0,0 3 0,-1 5 0,0 3 0,0 5-40,2 1 1,-1 5 0,1 5 0,-2-1-1,1 3 1,2-2 0,1 1 0,0 0-344,0 3 0,0-1 0,1 0 1,2-6-1,1-3 0,-1-4 0,1-2 1,1-2-2042,2-1 2218,0-7 0,5 4 0,-1-3 0</inkml:trace>
  <inkml:trace contextRef="#ctx0" brushRef="#br0" timeOffset="42">22773 8406 7569,'0'-35'220,"0"8"1,0 4 0,0 6 0,0 5 0,1 1-1,2 3 1,2 1 27,1 2 0,2 1 0,3 4 0,2 0 0,1 0 0,1 0 0,1 0 0,-1 0 0,1 2-267,2 1 1,-4 4 0,1 4 0,-2 1-1,-2 0 1,0 3 0,-4 4-32,-3 3 0,-3 5 1,-2 1-1,-3 1 1,-3 3-1,-2 1 1,0 1-1,1-1 119,-1-3 1,0 2 0,2-4 0,2 0 0,1 0-1,0-4 1,2-3 0,0-3 39,2-1 1,0-1 0,0-2-1,0 1-126,0-1 0,2-2 1,1-5-11,5-3 1,2-3 0,2-2-1,-1-3 1,2-2 0,1-2 0,1 1-65,-1-2 1,-3 3 0,-2-1 165,-1 2 0,-7 1 1,0 6-1,-5 3 1,-2 5-1,-3 5 1,-1 3-1,-1 3 116,-1 5 1,5-1 0,0 6 0,2 0 0,3 2 0,0 2 0,2-1-100,0 0 1,5 4-1,3 2 1,2 0-1,0 3 1,1 2-1,-1-1 1,2-1-88,1-1 1,-4-6-1,-1-1 1,0-4 0,1-3-1,0-3 1,-2-2 80,-2-4 0,2 1 0,-3-5 1,-1-1-1,-2-1 0,-2-2 0,-3 0-208,-4-4 0,-7 0 1,-4-5-1,-4 2 1,-2-2-1,-3 0 0,-1-2 1,-3 0 121,-1 0 0,-1-5 0,-1-2 0</inkml:trace>
  <inkml:trace contextRef="#ctx0" brushRef="#br0" timeOffset="43">10073 7800 7569,'0'-11'0,"0"0"0,1-1 103,3 1 1,-2-1 0,1 3 0,-3 7 0,-2 8-1,-3 8 1,0 4 0,-2 2 0,2 2 649,0 1-755,1 0 0,1-1 0,-1 1 0,1-1 0,2-2 0,1-1 0,0 0 0,0-1 0,0-2-179,0 1 0,0-4 0,0 2 0,0-1 0,0 0 0,0 1 181,0-1 0,-5-1 0,-1-2 0</inkml:trace>
  <inkml:trace contextRef="#ctx0" brushRef="#br0" timeOffset="44">10519 7663 7569,'0'-16'60,"0"-1"1,0 1-1,0 8 1,0 12-1,0 9 33,0 6 0,-2 7 1,-1 4-1,-5 1 1,-2 2-1,-2 4 1,1 1-1,0 2 1,-1-4-232,1 0 1,1-6 0,1 0 0,1-3-1,0-1 1,1-3 0,0-3 0,1-2-1070,0-2 1207,3-1 0,-12-3 0,2-1 0</inkml:trace>
  <inkml:trace contextRef="#ctx0" brushRef="#br0" timeOffset="45">10781 7812 7569,'5'-29'-10,"-2"5"1,5 6 0,0 1-1,3 3 1,0 2 0,0 2 0,0 1-1,-3 2 120,0 2 0,3-2 1,5 3-1,-2 1 1,-2 3-1,0 4 1,-2 5-142,-2 5 0,-3-1 0,-7 3 0,-1 1 1,-5 2-1,-4 1 0,-3 0 0,-4-1 12,-2 2 1,-2-4-1,1 1 1,2-1-1,2-3 1,2-2-1,3 0 1,3-1 108,2 1 0,6-5 0,-1-1 1,6 0-1,6-4-22,5-1 0,3-1 0,6 0 0,1 0 1,2 0-1,2 0 0,-1 0 0,3 0 22,-1 0 0,-5 0 1,0 0-1,-5 2 1,-2 0-1,-5 3 1,-3 2-72,-5 1 1,-3 3 0,-2 0 0,-5 2 0,-8 2 0,-9 4 0,-6 3 0,-6 0-132,-1 1 1,-8-1 0,4-2 0,-1-2 0,2 0 0,2-2 0,4 1 0,8-5 111,7-3 0,5 1 0,2-3 0</inkml:trace>
  <inkml:trace contextRef="#ctx0" brushRef="#br0" timeOffset="46">14710 7732 7569,'-6'-15'126,"2"-1"0,3 3 0,1 2 1,0 8-1,0 8 0,0 7 57,0 7 0,-2 3 0,0-1 0,-3 1 1,0 0-1,0 0 0,2 0 0,2-3-237,1-2 0,0 2 1,0-4-1,0 0 1,0 0-1,0 1-153,0-3 1,4 0 0,-1-1-1,0-1 1,-2 0 0,-1 1 206,0-1 0,0 1 0,0-1 0</inkml:trace>
  <inkml:trace contextRef="#ctx0" brushRef="#br0" timeOffset="47">15144 7766 7569,'0'-28'19,"0"8"1,-1-2 0,-3 6 0,-4 7 61,-2 8 1,-1 3-1,-1 8 1,0 4 0,-4 4-1,-1 6 1,-2 5 0,0 4-74,-2 2 0,4-1 0,-1 0 0,1 2 0,3 1 0,2-1 0,1-3-231,4-5 1,-2-4 0,5-1 0,2-1 0,0-3 0,2-4 222,0-2 0,-5-2 0,-1 1 0</inkml:trace>
  <inkml:trace contextRef="#ctx0" brushRef="#br0" timeOffset="48">15121 7949 7569,'0'-23'-22,"5"0"1,3 2 0,2 2 0,1 3-1,2 4 1,2 0 0,4 1 84,3-1 1,2 1-1,2 1 1,1 1 0,1 3-1,0 1 1,-2 2 0,-4 2-1,-1 1 19,-2 0 1,-9 5 0,0 2 0,-4 4 0,-3 1-1,-2 2 1,-2 1-111,-3-1 0,-6 3 1,-6-2-1,-1-1 1,-1-1-1,2-2 1,-1 1 80,3-1 0,2-1 0,0-1 1,1-3 0,-1 0 1,7 1 0,5-3-1,8-2 1,5 0 0,2-2 4,-1 0 1,4 1-1,1 2 1,2 2-1,2 0 1,0 1 0,0-1-1,0 1-31,-1 1 0,1 0 0,-1 4 0,-2-3 0,-3 0 1,-3 1-1,-6 1-29,-1 2 0,-3-1 1,-7 0-1,-6 2 1,-10 1-1,-9 3 0,-6-1-93,-4 1 0,-3 2 0,-3-4 1,1-1-1,3-2 0,4 0 1,5-1-1,6 1 94,7-1 0,-1 1 0,1-1 0</inkml:trace>
  <inkml:trace contextRef="#ctx0" brushRef="#br0" timeOffset="49">18993 7743 7569,'0'-11'70,"0"0"0,1 0 1,2 2-1,2 3 0,1 1 1,3 3-1,0 2 0,0 3 1147,-2 5-1180,-4 2 0,3 3 0,-3 1 1,1 2-1,-2 1 0,-1-1 0,1-1 1,0 1-90,2-1 1,0 1 0,-4-2 0,1 2 0,2-2 0,2-2 0,0 0 0,0-1-526,-3 1 0,3-1 1,-1 0 576,-1 1 0,3-1 0,1 1 0</inkml:trace>
  <inkml:trace contextRef="#ctx0" brushRef="#br0" timeOffset="50">19495 7732 7569,'8'-27'3,"0"2"1,-1 3-1,1 6 1,-2 3 250,-1 2 1,-1 7 0,-5 6 0,-3 10 0,-5 6 0,-4 4-273,-2 4 1,-5 6 0,2-2 0,-1 3 0,0 1 0,0-1 0,1-2-155,3-5 0,-1 2 0,2-2 1,2-3-1,3-4 0,0-2 1,-1 0 171,-1-1 0,-1 0 0,1-5 0</inkml:trace>
  <inkml:trace contextRef="#ctx0" brushRef="#br0" timeOffset="51">19553 7846 7569,'12'-23'-27,"2"3"1,3 3 0,-1 6-1,2 2 1,-2 2 0,2 0-1,-1 1 104,-1 0 0,3 3 1,-4-1-1,-1 3 1,-1 1-1,-1 0 1,-2 1-1,-1 3-63,-2 4-3,-4 2 1,2 1 0,-5 1 0,-1-1-1,-3-1 1,-4-1 7,-2-1 1,-1-1-1,-1 3 1,1-1 0,1-1-1,1 0 1,2-1-16,2 1 0,1-4 1,4 3-1,0 2 1,0 1 20,0 2 1,2-2 0,1-1 0,5-2 0,2 1 0,3 0 0,1-1 64,1 2 0,4-3 0,-4 1 0,1-1 1,-1 0-1,0 3-7,-1 1 1,-6-2-1,-5 0 1,-1 1 0,-4 1-1,-3 1 1,-6-1-89,-7-2 0,-8 2 0,-6-4 0,-5 2 1,-5-2-1,-2 1 0,-2-1 0,2 2 5,2-2 0,-3 4 0,5-4 0</inkml:trace>
  <inkml:trace contextRef="#ctx0" brushRef="#br0" timeOffset="52">8577 8668 6078,'-5'-6'306,"4"0"1,-4 3-1,1-2 1,0-1-1,0-2 1,0 3-1,1 5 1,0 6-191,2 5 1,1 1 0,0 2 0,0 3 0,0 1 0,0 2-1,0 1 1,0 2-247,0 0 0,-1 0 0,-2-2 0,-1 0 0,2-3 0,0-1 0,2 0 0,0-1-235,0-2 0,0-1 0,0-2 1,2 0 364,1-4 0,-1-2 0,3-5 0</inkml:trace>
  <inkml:trace contextRef="#ctx0" brushRef="#br0" timeOffset="53">8794 8646 7569,'0'-23'-124,"1"5"1,2 3 301,1 2 1,-1 8 0,-4 5 0,-3 8 0,-4 6 0,-5 5 0,-2 3 0,-1 5 0,0 2-115,-3 0 0,2 4 0,1-2 0,1 1 0,-1-2 0,2-2 0,2-1-236,0-1 1,5 0-1,0-6 1,1-2 0,1 0-1,0-2 1,1 1-533,-1-4 0,4 0 704,-3-1 0,-2-1 0,-1 0 0</inkml:trace>
  <inkml:trace contextRef="#ctx0" brushRef="#br0" timeOffset="54">9057 8805 7569,'0'-22'184,"0"0"1,0 3-1,0 4 1,-2 3 45,-1 5 0,-4 2 0,-4 5 0,-1 0 0,1 2 0,0 5 0,-2 5 0,-2 5-223,-4 3 1,1 5 0,0 3-1,2 0 1,0 0 0,2-1-1,2 0 1,2 0-217,-1 3 0,6-5 0,2 0 0,1-3 0,2-4 0,2-1 0,1 0 1,6-2-5,5-5 0,-1 0 0,2-6 0,-1-1 0,0-2 0,1-1 1,-1 0 281,-1 0 0,-2-4 0,0-1 0,-4-1 1,-3-3-1,-3-1 0,-1-2 0,-1 1 117,-3 0 0,-7 0 0,-8 3 1,-3 1-1,-2 2 0,-1 3 0,-2 0-667,2 2 1,6 0 480,3 0 0,4 5 0,0 2 0</inkml:trace>
  <inkml:trace contextRef="#ctx0" brushRef="#br0" timeOffset="55">9651 8794 7569,'-12'-5'179,"5"-4"1,0-4 0,2 3 0,1 1-1,1 2 1,-1 2 0,1 5 0,2 7 14,1 6 0,0 7 1,0 1-1,0 3 0,1 2 1,2 0-1,2-2 0,0-1-364,0 0 1,3-1 0,-5 1-1,1-1 1,0-2 0,0-2-1,-2-2-661,0-2 0,-2-1 831,0-2 0,5 1 0,1-1 0</inkml:trace>
  <inkml:trace contextRef="#ctx0" brushRef="#br0" timeOffset="56">10073 8714 7569,'0'-29'19,"0"6"0,0 8 171,0 2 0,0 8 0,-1 6 0,-3 8 0,-3 8 0,-4 3 1,-1 5-1,-2 3-136,-2 4 0,-3 1 0,3 1 0,-1 1 0,1-1 0,1-1 0,0-3-242,-1-3 0,1 1 0,4-3 0,0-3 0,3-4 0,1-3 0,1 0-1512,0-1 1700,3-6 0,-2 2 0,5-4 0</inkml:trace>
  <inkml:trace contextRef="#ctx0" brushRef="#br0" timeOffset="57">10324 8817 7569,'0'-17'73,"0"5"0,-1-2 0,-3 5 99,-3 5 1,-3 4 0,-2 4 0,2 3-1,1 5 1,2 3 0,-2 4 0,-1 3-126,-2 1 0,1-1 0,-1 3 0,1 0 0,1 2 0,1-2 0,2-1 0,1-1-120,0 0 1,3 0-1,-1-2 1,3-1-1,2-2 1,3-1-1,5-5-42,5-3 0,0 0 0,4-5 1,0-1-1,-2-2 0,2-1 1,-2-1 130,1-3 1,-2-3 0,-5-5-1,-2-2 1,-4-2 0,-3 1-1,-2-1 1,-6-2 49,-8 0 1,-5 2-1,-16 4 1,-6 2-1,-5 4 1,-1 6-67,1 6 0,2 9 0,-1 3 0</inkml:trace>
  <inkml:trace contextRef="#ctx0" brushRef="#br0" timeOffset="58">12757 8497 7569,'0'-11'38,"0"3"1,0 0-1,0 0 1,-1-1 0,-2 2-1,-1 7 1,2 8-1,1 6 1,1 4 0,0 1-1,-2 0 90,-1 1 1,1 0 0,-1 1 0,1-2 0,2 0 0,2 0 0,0-1 0,2-2-276,-2-2 0,0-1 0,-1-2 0,1 1 0,2-1 0,-1 0 147,-2 1 0,-1-1 0,0 1 0</inkml:trace>
  <inkml:trace contextRef="#ctx0" brushRef="#br0" timeOffset="59">13203 8497 7569,'0'-29'167,"0"2"0,-2 11 0,0 8 1,-3 11-23,-2 6 1,0 7 0,-5 3 0,1 4 0,-1 4-1,0 2 1,-2 0 0,-1-1-220,1 0 1,1-3 0,1 4 0,1-1 0,0-2 0,-1-2 0,2-3-692,2-2 1,0 2 764,4-6 0,0 5 0,4-2 0</inkml:trace>
  <inkml:trace contextRef="#ctx0" brushRef="#br0" timeOffset="60">13511 8691 7569,'0'-23'64,"0"1"1,0 0 0,0 3 0,0 4 0,-1 2 0,-3 2 0,-4 0 73,-2 4 1,-1-2 0,-2 4 0,-2 0 0,-4 0 0,-3 2 0,1 2 0,0 2-131,2 3 1,1 1 0,-1 4-1,4-1 1,2 0 0,3 4 0,1 2-168,2 1 0,4 0 1,-1-3-1,3 0 1,2 2-1,3 2 1,4-4-1,3-2 65,5-2 0,-3-5 0,5 0 0,0-1 0,-1-2 0,0 0 0,0 0 218,-1 0 0,-2-2 0,-5 0 87,-1-2 0,-6 2 0,2 5 1,-3 6-1,-1 4 0,0 3 1,0 1-126,0-1 1,0 3 0,0-2 0,0 1 0,0 1-1,0 0 1,0-1-310,0-2 1,0 4-1,0-2 1,0 0-1,0-3 223,0-2 0,0 3 0,0 2 0</inkml:trace>
  <inkml:trace contextRef="#ctx0" brushRef="#br0" timeOffset="61">14185 8520 7569,'0'-23'248,"0"2"0,0 2 1,0 6-1,0 9 0,0 10-35,0 7 0,0 9 0,0-1 0,0 5 0,0 0 1,0 1-1,0 1 0,0 0-303,0 0 0,0-2 0,0-3 0,0-1 0,0-2 0,0-2 0,1-2 0,2-2-1740,0-1 1830,1-2 0,1 1 0,2-1 0</inkml:trace>
  <inkml:trace contextRef="#ctx0" brushRef="#br0" timeOffset="62">14584 8509 7569,'-6'-30'171,"1"8"1,6 6-1,3 4 4,4 0 0,-3 7 0,-1 5 0,-4 6 0,-4 6 0,-4 4 0,-2 7 1,-3 6-1,-1 4-117,-1 2 1,-5-1 0,2 0 0,-1 0 0,1-1 0,2-1 0,2-3-478,1-1 1,3-1-1,1-4 1,3-2 418,1-2 0,-4 3 0,2-4 0</inkml:trace>
  <inkml:trace contextRef="#ctx0" brushRef="#br0" timeOffset="63">14790 8703 7569,'6'-35'127,"3"10"1,-4 2 0,2 3 0,0 2 0,0 3 0,-4 2 44,-1 2 0,-4 1 0,0 1 0,-4 2 1,-3 2-1,-5 3 0,-2 2-171,0 4 0,-4 2 0,1 5 0,-3 2 0,0 1 0,3 1 0,4 0-102,3 2 0,1-3 1,4 4-1,3-1 0,3 0 1,1-1-1,1-3 0,3-3-38,3-2 1,4-4-1,0 2 1,0-1-1,2-2 1,1-2 0,1-2-1,-1-2 202,-1-1 0,2-3 0,0 2 1,-1 0-1,-1-2 0,-2 2 208,1 0 0,-5 1 0,0 6 0,-2 1 1,-3 5-1,0 3-56,-2 5 1,0-2-1,-2 5 1,0 1-1,-2 0 1,0 1 0,0-2-247,1 1 1,-1 0-1,4 0 1,0-2-1,0 0 1,0-2-1,0 2 1,0-1 30,0-1 0,5 5 0,1-4 0</inkml:trace>
  <inkml:trace contextRef="#ctx0" brushRef="#br0" timeOffset="64">15978 8417 7569,'-12'-16'49,"2"3"1,1-1 0,3 6 0,1 8-1,2 7 1,2 4 0,2 4 0,2 4-1,1 4 1,0 3 46,1 0 1,-3 5-1,4-5 1,0 1-1,-3 0 1,1-2-1,0-2 1,0-4-1,1-1-649,2 0 0,-1-5 553,-3 3 0,9-4 0,0 0 0</inkml:trace>
  <inkml:trace contextRef="#ctx0" brushRef="#br0" timeOffset="65">16503 8371 7569,'-5'-29'90,"4"3"1,-4 8-1,0 8 1,-3 8 0,-2 9 18,-2 3 0,0 6 0,-2 3 0,-3 3 0,1 2 0,-1 3 0,2 3 0,0 3 0,0 2-227,1-1 0,1-4 0,2-1 0,-1-1 0,2-2 0,1-2 1,3-3-1,-1 0 118,1-2 0,-2-5 0,-3 2 0</inkml:trace>
  <inkml:trace contextRef="#ctx0" brushRef="#br0" timeOffset="66">16766 8611 7569,'0'-23'99,"0"2"1,0 2 0,0 4-1,0 2 1,0 2 0,0-1 0,-1 1 19,-3-1 0,1 1 0,-4 1 0,-1 1 0,0 2 1,-1 2-1,-2 3 0,-3 1-147,0 1 0,-2 1 0,0 3 0,2 3 1,2 3-1,2 2 0,1-1 0,1 2-110,-1 2 1,4-2 0,1 2 0,3-2-1,1-2 1,1 1 0,3-1 45,4 0 0,3 0 1,4-2-1,3-3 1,1-1-1,-1-3 1,-2 0-1,-2-2 141,-1 0 1,-1 0-1,-1 0 1,-1-2-1,-1 0 302,-1-2 1,-6 2-1,2 5 1,-3 5-1,-1 2-134,0 2 0,0 4 0,-1 2 0,-2 1 0,-2 0 0,0 1 0,-1 2 1,1 1-204,0-1 1,-3 1 0,3-1 0,-1-2 0,-2-1 0,2 0 0,1 0-563,0 0 0,2-5 0,-3 3 0,-1-3 548,1-3 0,-2 8 0,-3-6 0</inkml:trace>
  <inkml:trace contextRef="#ctx0" brushRef="#br0" timeOffset="67">18696 8371 7569,'-5'-11'148,"-1"0"0,-5-1 1,4 3-1,3 6 0,3 6 1,1 7-1,1 6 1,2 1-1,0 3 5,0-1 1,-1-2 0,1 4-1,1-2 1,-2 0 0,0 0-1,-2-1 1,0-2-426,0-2 1,0-1 0,0-2 0,0 0 0,-2 1 0,0-1 0,-2 1 271,1-1 0,2 1 0,1-1 0</inkml:trace>
  <inkml:trace contextRef="#ctx0" brushRef="#br0" timeOffset="68">19039 8429 7569,'0'-35'140,"0"6"0,0 4 0,0 4 1,0 6 124,0 3 1,-2 5 0,-1 5 0,-5 5 0,-2 10-207,-2 9 1,1 2 0,-2 6 0,-1 3 0,-1 3 0,1 2 0,1-3-187,2-3 0,3 0 0,2-5 0,0-1 0,1 0 0,-1-2 0,4-3 0,1 0 127,1-4 0,0 5 0,0-4 0</inkml:trace>
  <inkml:trace contextRef="#ctx0" brushRef="#br0" timeOffset="69">19198 8474 7569,'0'-23'-333,"0"6"1,0 1 413,0 4 1,-1 12 0,-1 6 0,-3 8 0,0 4 0,-2 3 0,1 4 0,-2 2-71,2 3 1,0-4-1,3 3 1,-1-1-1,2-2 1,0-2-1,2-3-433,0-2 422,0 3 0,0-9 0,0 3 0</inkml:trace>
  <inkml:trace contextRef="#ctx0" brushRef="#br0" timeOffset="70">19267 8509 7569,'0'-18'99,"0"-3"1,0 6-1,1 1 1,3 2 98,4 0 0,2 5 1,3 0-1,0 2 1,4 3-1,-1 0 1,1 2-1,-2 0-186,2 0 1,-6 2 0,2 1 0,-6 6-1,-1 4 1,-4 3 0,-2 1-62,-4-1 1,0 4-1,-6-4 1,-4 2-1,-1 1 1,-3 0-1,2 0-29,-1 1 1,2-3 0,4-1 0,-1-1 0,2 1 0,1-2 0,3-2-49,1 0 0,2-2 0,7-1 0,4-3 0,3-1 0,4-2 0,4-2 1,3-1-426,1 0 0,-4 0 551,0 0 0,0 0 0,4 0 0</inkml:trace>
  <inkml:trace contextRef="#ctx0" brushRef="#br0" timeOffset="71">20009 8303 7569,'0'-11'125,"-1"0"0,-3 4 1,-2 4-1,0 6 1,1 6-1,1 3 1,0 5-1,1-1 67,2 1 0,-3 3 1,0-1-1,2 3 1,1-1-1,1 0 0,0-2 1,0 0-379,0-2 0,0 4 1,0-6-1,1-1 0,1-1 1,4-2-1,-1 0-1706,0 1 1892,-1-6 0,1 4 0,1-3 0</inkml:trace>
  <inkml:trace contextRef="#ctx0" brushRef="#br0" timeOffset="72">20306 8223 7569,'7'-11'145,"-1"-3"1,-3 1 0,0 3 31,0 0 1,-3 10-1,-4 3 1,-4 8-1,-2 3 1,-1 3 0,-2 4-1,-1 3 1,-1 1-125,1 3 1,1-3 0,2 5 0,0-1 0,0-1-1,2 1 1,2-1-365,-2 0 1,0-2-1,0-3 1,3-1-1,0-2 311,-1-1 0,0-5 0,-5 3 0</inkml:trace>
  <inkml:trace contextRef="#ctx0" brushRef="#br0" timeOffset="73">20341 8394 7569,'0'-23'-80,"0"6"0,0 1 0,0 4 0,0 0 0,0 1 645,0 0 0,0 5 1,0 6-1,-2 8-439,-2 6 1,3 3 0,-4 4 0,1 1 0,-1 2 0,0 0 0,-1 0-168,-1-1 1,5-3 0,-3 0 0,1 2 0,0-2 0,2 1 0,0-4 0,2-1-349,0-4 1,0 0 0,-1-1-1,-1 1 389,-2-1 0,0 0 0,4 1 0</inkml:trace>
  <inkml:trace contextRef="#ctx0" brushRef="#br0" timeOffset="74">20386 8406 7569,'0'-28'50,"0"8"0,2-2 0,1 4 0,5 4 0,2 2 0,2 0 1,-2 1 147,-3-1 0,3 5 0,-2 0 0,2 2 1,0 1-1,-1 1 0,-1-1-189,1 1 1,-4 7-1,-1 4 1,-3 2-1,-1 3 1,0 2-1,0 3 1,-1 1-52,-3 0 1,1 0 0,-4 3 0,-4 1 0,-1 0 0,-3 0 0,1 0 0,1-2-46,2-2 0,0 3 1,2-4-1,3 0 1,1-3-1,3-3 1,0 0-62,2-1 0,2-3 1,1-2-1,5 1 0,3-2 1,3 0-1,3-3-897,1 0 1045,1 3 0,3-4 0,1 4 0</inkml:trace>
  <inkml:trace contextRef="#ctx0" brushRef="#br0" timeOffset="75">20900 8177 7569,'-6'-16'227,"-1"4"0,5 0-86,-2 3 1,0 8-1,4 1 1,0 6 0,0 5-1,0 5 1,0 3 0,0 2-144,0 2 1,0 4-1,0-1 1,0 0-1,0-2 1,0-1 0,0-1-1,0 0-599,0-3 0,0 1 0,-1-3 601,-3 1 0,3-4 0,-4 2 0</inkml:trace>
  <inkml:trace contextRef="#ctx0" brushRef="#br0" timeOffset="76">21231 8040 7569,'0'-16'-30,"0"3"1,0-2 0,0 5-1,0 6 1,0 9 0,-1 8 0,-3 6 258,-3 2 0,-3 7 1,-2 3-1,-1 3 1,-1 3-1,-1 1 1,1-1-1,2-2-368,0-1 1,1-3 0,-1-2 0,1-1 0,-1-3 0,1-1 0,1-1-1730,2 0 1868,-2-5 0,4 3 0,-6-3 0</inkml:trace>
  <inkml:trace contextRef="#ctx0" brushRef="#br0" timeOffset="77">21357 8189 7837,'0'11'72,"0"1"0,0 0 1,0 4-1,-1 1 0,-3 2 1,-2-1-1,-2 0 0,2 0 1,-1 1-1,2 0 0,-1-2 1,1 1-1,-2-1 0,2-1 1,0-2-1,3-1-745,0-2 0,2 1 673,0-1 0,-5 1 0,-1-1 0</inkml:trace>
  <inkml:trace contextRef="#ctx0" brushRef="#br0" timeOffset="78">21414 8212 7569,'0'-17'37,"0"1"0,0-3 1,1 3-1,2 4 0,2 0 411,1 1 1,-2 4-1,4 4 1,1 3-420,1 3 1,-4 5 0,-2 6 0,-3 3 0,-1-1 0,0 3 0,-1 1-1,-3 4-162,-3 1 1,-4-5 0,1-1-1,1 1 1,3 1 0,0-1-1,1-2 1,0-2-1,2-2 1,2-1-1,1-2 1,1 1 0,3-2 74,3-3 0,4 0 0,0-5 0,2 2 0,1-1 0,2-2 1,2 0-1236,2 3 1293,-3-3 0,-1 4 0,-4-5 0</inkml:trace>
  <inkml:trace contextRef="#ctx0" brushRef="#br0" timeOffset="79">22008 7926 7569,'-5'-23'124,"4"5"0,-3 6 0,3 7 0,1 9-3,0 4 0,0 9 0,0 2 0,0 3 0,0 0 0,0 1 0,0 0 0,0 0 0,0 0-250,0 0 0,1-4 0,1-2 0,2 1 0,0-1 0,0-1 0,0-1 129,-2 2 0,-1-10 0,-1 4 0</inkml:trace>
  <inkml:trace contextRef="#ctx0" brushRef="#br0" timeOffset="80">22362 7903 7569,'0'-11'-250,"0"-1"0,0 5 399,0-1 1,-1 7 0,-2 1 0,-2 8-1,-1 4-28,-3 3 0,1 10 0,-2-1 0,-3 4 1,1 3-1,-2 2-33,-1 2-91,2-6 1,-7 4-1,3-4-115,-1 0 1,1 0-60,-2-2 1,-2-3-1,6 3-314,1-3 0,1-6 491,2-3 0,-6 3 0,0-1 0</inkml:trace>
  <inkml:trace contextRef="#ctx0" brushRef="#br0" timeOffset="81">22294 8189 7569,'-7'1'98,"3"3"0,3 3 0,1 4 1,0 0-1,0 2 0,0 1 1,0 1-1,0 0 0,0 2-37,0 2 1,0-2 0,0 1 0,-1 0 0,-2-2 0,-1 1 0,2-3 0,2-1-578,4-2 1,-2 0 0,6 1 515,1-1 0,1 1 0,1-1 0</inkml:trace>
  <inkml:trace contextRef="#ctx0" brushRef="#br0" timeOffset="82">22373 8246 7569,'6'-12'10,"1"1"0,3 1 0,0 1 1,-1 3-1,-1 1 0,1 1 1,1 0-1,1 0 0,1 2 1,-1 0-1,1 2 156,-1 0 0,-1 5 1,-2 3-1,-4 2 1,-3 3-1,-1 1 0,0 1-141,0-1 1,-5 3 0,-3-1-1,-2 1 1,-1 0 0,-1 1-1,1 1 1,-1 0-51,1 0 0,0-5 1,0 1-1,4-2 0,2-2 1,1 1-1,0-1 83,2 1 1,5-2 0,5-3 0,3-1 0,5-3 0,3 1 0,2-1-120,2-2 0,0-1 1,0 0-1,-2 0 0,0 0 1,-4 0-908,0 0 968,-7 0 0,-10-5 0,-6-1 0</inkml:trace>
  <inkml:trace contextRef="#ctx0" brushRef="#br0" timeOffset="83">9022 11455 7256,'6'-11'4,"0"-1"0,2 1 1,-1-1-1,2 1 1,0 0-1,-1-1 1,-5 3 153,-1 5 1,-2 10 0,0 10 0,0 1-1,0 0 1,1 0 0,3 1 0,3-2-187,3 1 1,2 2 0,-2-3 0,-2 1 0,-3 0 0,-2 1 0,1 2 0,0 2-1,0 0-256,0-3 0,0 2 0,-3-2 0,1 2 0,2-1 284,-1-1 0,3 0 0,0 4 0</inkml:trace>
  <inkml:trace contextRef="#ctx0" brushRef="#br0" timeOffset="84">9605 11364 7569,'0'-12'8,"0"3"1,0 6 0,0 6 0,0 8-1,0 4 1,0 4 0,-3 4 0,-3 3 0,-7 5-1,-3 3 1,-4 4 26,-2 4 0,-5 2 0,-1 2 1,1 1-1,-3 1 0,2 2 1,0-3-1,3-4-72,1-5 1,6-3 0,3-2 0,2-1-1,2-3 1,1-1 0,2-2 0,4-2-212,3-1 0,1-2 0,0-2 248,0-4 0,5-2 0,1-1 0</inkml:trace>
  <inkml:trace contextRef="#ctx0" brushRef="#br0" timeOffset="85">9571 11866 7569,'0'-23'-86,"6"2"1,4 1 0,5 2 0,3 1 0,2 5-1,2 1 1,0 4 167,-3-2 0,5 4 0,-4 1 0,0 3 0,2 1 0,-2 0 0,1 1 0,-2 3 0,0 3-69,-2 4 1,0 1-1,-7 2 1,-2 2-1,-5-1 1,-1 1-1,-4 2-72,-1 0 1,-4 0-1,-5-4 1,-2 1-1,-2-1 1,2-2-1,1 0 1,-1-1 91,-2 1 1,1-6 0,4-1 0,-1-1 83,1 0 1,6-1 0,5-3 0,7 0 0,6 0-1,4 0-107,0 0 1,2 0 0,5 0 0,2 2 0,2 2 0,0 2-1,1 2-21,0-1 1,-4 1-1,2 3 1,-3 2-1,-3 1 1,-5 2-1,-6 1 1,-3 1-1,-5-1 1,-3 2-1,-7 4 1,-8 0-1,-7-1 1,-5-2-1,-1-1 22,-3 1 1,-1-3 0,0-3 0,1-4-1,2-3 1,-1 1 0,1 0 0,1-2-245,1-1 0,2 3 233,7-4 0,3 4 0,4-1 0</inkml:trace>
  <inkml:trace contextRef="#ctx0" brushRef="#br0" timeOffset="86">14527 11113 7569,'-11'-23'-41,"5"1"0,0 4 1,3 8-1,-1 10 1,1 9-1,2 6 1,1 2-1,0 1 1,1-1-1,3 4 188,4 0 1,-2 2 0,2 0 0,1 0 0,-1 0 0,1-1 0,-1 1 0,1 0-253,1 0 1,-2-2 0,-2 1-1,-1-2 1,-2 2 0,-2-2-1,-1 2 1,0-1 104,0 2 0,-5-5 0,-2-2 0</inkml:trace>
  <inkml:trace contextRef="#ctx0" brushRef="#br0" timeOffset="87">15144 11044 7569,'0'-17'-199,"-4"7"0,0 3 1,2 9-1,1 8 1,-1 6 279,-1 3 0,-5 4 0,-7 4 1,-6 9-1,-4 8 0,-5 10 1,13-25-1,1 0 0,-1 1 1,1 1-11,0-1 0,1 0 0,-1-2 0,0 1 1,-10 25-1,0-3 0,4-4 0,3-6 1,3-5-1,4-1-146,0-1 0,5-1 0,0-3 0,2-3 0,3-3 0,0-1 0,2 0 75,0 0 0,0-6 0,0 0 0</inkml:trace>
  <inkml:trace contextRef="#ctx0" brushRef="#br0" timeOffset="88">15155 11546 7569,'6'-34'-81,"1"5"0,8 4 1,4 3-1,3 4 1,0 2-1,-2 2 0,-2 1 1,-1 2 170,1-1 0,-4 6 0,1 2 0,-2 3 0,-2 2 0,1 3 0,-1 4-19,1 2 1,-1 2-1,-1 2 1,-1 2 0,-1-1-1,-1 0 1,0 0 0,-2-1-152,0-1 1,-3-2-1,5 1 1,-2-1 0,-3 1 43,0-1 0,-7-3 0,-3-2 1,-2-1-1,-2-1 0,1 0 1,0 0-1,-1-2 131,1-1 1,-1-1-1,2 2 1,4 0-79,6 2 1,6 4 0,9-5 0,6 1 0,4 0 0,6 1 0,2 0 0,1 1-56,0 1 0,2 0 0,0 5 0,2-1 0,-1 1 0,-1-1 0,-3 1 29,-3-1 0,-2 4 0,-6 0 0,-3-1 0,-5 0 1,-5 0-1,-6 2 0,-4-1 40,-6 1 0,-7-2 1,-16 5-1,-6 0 1,-10-1-1,-6-3 1,-5-2-1,-3-2-50,0 1 1,5-2 0,4-1 0,8-3-1,6 1 19,8-1 0,8 1 0,5 5 0</inkml:trace>
  <inkml:trace contextRef="#ctx0" brushRef="#br0" timeOffset="89">20295 10941 7569,'-12'-23'-9,"6"1"1,2 0-1,3 3 1,2 5 0,2 4-1,2 3 1,0 4 0,0 4-1,-4 7 1,-2 5 0,-3 5 230,2 0 0,0 7 0,2-2 0,0 1 0,2 0 0,2 1 0,3 0 0,3 2-236,2-2 1,-2 3 0,-1-1 0,-2-1 0,2 1-1,1-1 1,2 0 0,-1-2-408,1-1 1,-5 0 0,0-1 420,-2 1 0,-1 0 0,-4 0 0</inkml:trace>
  <inkml:trace contextRef="#ctx0" brushRef="#br0" timeOffset="90">20752 10964 7569,'-7'-23'-52,"4"8"0,5 7 0,2 11 0,-3 6 1,-2 3-1,-4 5 197,-2 6 0,0 1 1,-5 6-1,1 3 1,0 3-1,-1 3 0,-1 1 1,0-1-132,-3-2 1,1 1 0,2-1 0,-1-2-1,-1 1 1,1-3 0,0-3 0,0-1-605,-1 0 1,0-2 589,3 4 0,1-6 0,0 3 0</inkml:trace>
  <inkml:trace contextRef="#ctx0" brushRef="#br0" timeOffset="91">20763 11432 7569,'17'-35'24,"0"2"0,6 11 0,0 3 0,1 4 0,2 2 0,-1 2 0,-2 1 0,-4 1 100,-3 1 1,0 6 0,-5-2 0,0 3-1,1 1 1,-1 1-79,1 3 1,-6-2-1,-1 6 1,-1 1 0,0 1-1,-1 0 1,1-1-100,0-2 0,0 1 0,-4 3 0,0 1 1,0-1-1,-1 1 0,-2-1 7,-1 1 0,-5-2 0,3-1 0,-2-3 0,1 0 0,-2 1 0,-1 0 43,-2 0 1,5 2 0,0-4-1,2 1 1,3 3-18,1 1 0,6 1 1,4 0-1,4-3 1,7 0-1,2 0 1,5-1-1,3 1-52,3 1 0,0 1 1,-2 1-1,-3 1 1,-2-1-1,0 1 0,-3 0 60,-3 4 0,-6-4 1,1 5-1,-3-1 1,-5 2-1,-3 1 1,-4 0-1,-4 0 135,-3-1 0,-5 2 0,-4-3 1,-8-1-1,-9 1 0,-9-3 0,-7-2 36,-4 0 1,-4-1 0,-3-1 0,0-1 0,0-1 0,4-1 0,7 1-160,7 0 0,10 4 0,4 6 0</inkml:trace>
  <inkml:trace contextRef="#ctx0" brushRef="#br0" timeOffset="92">8965 13557 7569,'-10'-12'5,"3"1"0,3-1 0,3 1 0,-1 2 0,0 5 0,-2 8 0,1 5 0,2 2 151,1 1 1,0 3 0,0 1 0,0 2 0,0 3 0,0 1 0,0 5 0,0 2 0,0 2-1,0 0-113,0 5 1,0-6 0,0 3 0,0-2-1,0-3 1,1 0 0,3-4 0,3-3-98,-1-2 1,3-5 0,-4 2 0,1-5-1,2-2 1,-1-3 0,1 1-447,1-1 0,1-2 500,1 3 0,-4 1 0,-2 3 0</inkml:trace>
  <inkml:trace contextRef="#ctx0" brushRef="#br0" timeOffset="93">9422 13739 7569,'-11'-24'-161,"-1"6"1,2 17 243,3 9 1,-2 11 0,4 4 0,-2 6-1,-2 4 1,-1 1 0,-1 2 0,-1 0 0,1 4-10,0 0 0,-2-2 0,-1 3 1,-1-2-1,1-3 0,1-4 0,2-6-186,-1-2 0,6-2 1,1-3-1,1-4 0,0-2 1,2-2-1,2-1 112,3-2 0,4 2 0,4-3 0</inkml:trace>
  <inkml:trace contextRef="#ctx0" brushRef="#br0" timeOffset="94">9434 14139 7569,'5'-16'-18,"5"-1"0,6-3 0,1 1 0,1-2 1,-1 1-1,4 1 256,0 4 0,2-2 0,0 3 0,-1 3 0,-2 3 1,-1 3-1,0 3 0,0 0-144,0 2 0,-5 2 1,1 3-1,-2 5 1,-3 5-1,-2 3 1,-5 4-1,-1 2-144,-2 2 1,-10 6 0,-6-2 0,-4 3 0,-3 2 0,0-1 0,-1 0 86,-2 1 1,3-5-1,-1-1 1,6-2 0,4-4-1,5-4 1,3-3 0,3-2 93,2-1 0,10-7 0,5-2 0,6-3 0,9-1 0,7-1 0,7-3-20,5-3 0,0-4 0,7-1 1,2-2-1,3-1 0,-1 1 0,-3 1 1,-4 3-386,-2 2 1,-11 3 273,3 5 0,-5 0 0,-3 0 0</inkml:trace>
  <inkml:trace contextRef="#ctx0" brushRef="#br0" timeOffset="95">14584 12769 7569,'-11'0'-56,"1"1"0,2 3 0,4 3 0,3 3 0,2 2 0,3 0 0,3 2 0,0 3 0,1 1 0,-1 2 1,1 2 182,0 0 1,-5 1-1,4 1 1,-1 2 0,-1 2-1,0 0 1,-2 0 0,-1-2-1,1 1-97,1-1 0,0 5 1,-4-4-1,0-2 1,0-1-1,0-2 1,1-3-1,1-4-17,2-2 1,0-2-179,-4 0 1,4-3-228,0 0 1,1-6 0,-3 3 391,2 0 0,5 2 0,-3 4 0</inkml:trace>
  <inkml:trace contextRef="#ctx0" brushRef="#br0" timeOffset="96">15155 13488 6109,'7'5'99,"-3"3"0,-3 2 1,-1 3-1,-1 2 1,-4 5-1,-6 4 1,-3 4-1,-1 1 1,0 4-1,-2 3 1,1 3-1,-2 1 1,2-1-1,-1-2 75,3-2 0,2-4 1,0-2-1,1-1 1,-1-3-1,1-2 1,1-3-1,1-2-261,1-1 0,4-2 1,-2-4-1,0 1 1,1-1-499,0 0 1,2-4-1,7-3 585,3-3 0,4-1 0,0 0 0</inkml:trace>
  <inkml:trace contextRef="#ctx0" brushRef="#br0" timeOffset="97">15213 14002 7569,'6'-24'-39,"4"-2"1,-2 10-1,2-1 1,3 1-1,1 2 1,1 3-1,0 2 1,0 1 137,0-1 1,6 4 0,-2 1 0,2 3 0,2 1 0,0 0 0,0 0 0,-2 1-118,-2 3 0,2 3 0,-6 4 0,-1 0 0,-1 1 0,-3-1 0,-1 1-35,-2-1 0,-4 0 1,1 1-1,-3-1 1,-2 1-1,-4-1 1,-6 1-1,-4-1 35,-3 0 0,3-3 1,-4 0-1,-1-1 0,-2 1 1,1-2-1,0 1 96,2-1 1,5-2-1,-1 2 1,2-1-1,2-2 1,1-1 14,2 2 1,4-3 0,10 3 0,5-3 0,7-1 0,5 0 0,3 2-71,5 1 0,0-1 1,2 1-1,0 0 0,3 0 1,-1 2-1,1 1-71,-2 3 0,1 1 0,-2 1 0,-3 1 0,-3 1 0,-5 1 0,-2 2 0,-5 2-1,-3 2 0,-5-2 0,-6 1 1,-6 0-1,-9 0 0,-6-1 1,-8-2 92,-4-2 1,-7 3-1,-3-3 1,-3-3-1,0-3 1,-1-3 0,0-3-1,2 0-80,2-2 0,7-4 1,7-1-1,4 0 1,6 0-1,5 1 36,5-1 0,3-2 0,5-4 0</inkml:trace>
  <inkml:trace contextRef="#ctx0" brushRef="#br0" timeOffset="98">20558 13168 7569,'0'-16'-6,"3"3"0,2-2 1,2 2-1,0 2 0,1 1 1,-2 1-1,1 2 0,-1 2 1,2 4-1,-2 4 0,-2 5 138,-3 6 1,-1 0 0,0 5 0,0 3-1,0 2 1,0 5 0,0 2 0,0 2-92,0-2 0,0 1 0,1 1 0,2-1 0,1-3 0,0-1 0,-1-3 0,1-1-104,-1-1 1,2-4 0,0-1 0,0-1 0,1-5 0,-1-2-1,0-2-1415,-2 1 1478,-2-4 0,-6 5 0,-1-3 0</inkml:trace>
  <inkml:trace contextRef="#ctx0" brushRef="#br0" timeOffset="99">21083 13282 7569,'0'-16'33,"5"5"1,1 0-1,1 10 1,-4 7 0,-1 5-1,-2 1 1,-2 5 0,-1 4-1,-5 6 104,-2 2 1,-5 2 0,-2 4 0,-1 3 0,-2 4 0,-1 1 0,-2 0-1,0-2-102,0-2 0,0 3 0,0-4 0,0-1 1,1-3-1,0-3 0,2-4 0,2-3-106,2-2 1,-2 0-1,5-3 1,3-4 0,1-2-328,3-2 1,1 1 0,6-2 0,3-2 397,3-5 0,3 4 0,2-1 0</inkml:trace>
  <inkml:trace contextRef="#ctx0" brushRef="#br0" timeOffset="100">21254 13774 7569,'-5'-22'40,"0"8"1,-3-2 0,5 9 63,1 11 0,-1 9 0,-2 3 1,-2 2-1,-2 2 0,-1 3 1,-1 2-1,-1 2 0,2 0-13,3 1 1,-6-4-1,4 2 1,0-1-1,-1-3 1,1 0 0,0-2-1,3-2-90,1-1 1,1-2-1,5-4 1,3 1-1,4-1 1,2-1-1,2-2-61,4-4 1,0 1 0,4-2 0,0 0-1,0-2 1,1-1 0,2 0 0,-1 0-373,-3 0 0,-3 0 1,-4 0-1,-1 0 432,1 0 0,-1 0 0,0 0 0</inkml:trace>
  <inkml:trace contextRef="#ctx0" brushRef="#br0" timeOffset="101">21357 14036 7569,'-11'-5'461,"4"1"1,3 2-246,3 9 0,1 9 1,0 7-1,0 1 0,0 2 1,0 6-1,1 4 0,2 3-317,1 1 1,0 2 0,-4 4 100,0 0 0,0-1 0,0 1 0</inkml:trace>
  <inkml:trace contextRef="#ctx0" brushRef="#br0" timeOffset="102">2010 16663 6815,'-6'1'38,"2"3"0,3 4 0,1 2 1,0 3-1,0 2 0,0 4 0,0 2 1,0 4-1,1 1 0,1 6 0,2 5 1,-1 5-1,-1 2 0,1 2 0,1-1 1,-2 1-1,1 0 91,1-1 0,-3 0 0,3-3 0,-3-4 0,-1-3 0,0-2 0,1-1 0,2-3 0,1-1-190,-2-3 0,1 0 1,-1-4-1,2-2 1,-2-4-1,1-2-1006,1-1 1067,-3-6 0,9-6 0,-3-6 0</inkml:trace>
  <inkml:trace contextRef="#ctx0" brushRef="#br0" timeOffset="103">1804 16971 7569,'-12'-22'31,"2"-1"1,10 1 0,2 2 0,5 2 0,4 0 0,3 2 0,2-2 43,3 0 1,3 1 0,2-4 0,2 3-1,1 2 1,3 2 0,1 1 0,4 2-25,3-1 0,-2 6 1,5 2-1,0 3 0,-2 1 1,-1 0-1,-4 0 1,-3 1-75,-3 3 1,-2 2-1,-4 6 1,-3-1-1,-4 1 1,-3 0 0,-5 4 0,-3 3 1,-8 2 0,-6 2 0,-6 1 0,-10 2 0,-4 2 0,-7-1 0,-2 1 37,-5-2 0,0 2 0,0-2 1,2-2-1,4-3 0,5-6 0,5-2-484,5-2 0,10-5 468,6-2 0,7-8 0,11-2 0</inkml:trace>
  <inkml:trace contextRef="#ctx0" brushRef="#br0" timeOffset="104">2935 16435 7569,'-10'-12'16,"4"1"0,-7 1 0,4 2 0,0 4 0,-1 3 163,-1 1 1,3 6-1,-1 6 1,-2 7 0,-5 7-1,-1 9 1,-4 5-1,0 6-105,-2 3 0,-4 5 0,13-24 0,0 1 0,0 1 0,1 0 0,-1 1 0,1 0 0,1 0 0,1 0 0,1 0 0,0-1 0,0 0 0,1 1-97,-1-2 1,2 1 0,1 1-1,1-1 1,0 25 0,1-5-1,2-4 1,3-2 0,4-2-107,4-2 1,3-7 0,3-8 0,3-1 0,0-2-1,4-4 1,0-2 0,1-4-216,-3-1 0,2-7 0,-2-1 1,2-1 343,-2 0 0,2 5 0,-3-3 0</inkml:trace>
  <inkml:trace contextRef="#ctx0" brushRef="#br0" timeOffset="105">3289 16903 7569,'-16'-23'40,"8"1"1,-1 2 0,4 2 0,1 2 0,2 2 0,-1 1 0,-1 3 0,-3 2 160,-3 5 0,-2 1 0,0 2 0,-4 0 0,-3 2 0,-2 3 1,-2 6-1,0 7-88,0 4 1,0 4 0,1 3-1,0 3 1,2 5 0,2 2 0,1 4-1,3 2-90,2 0 0,4 1 0,2-1 0,1-4 1,5-4-1,5-4 0,6-4-69,2-1 1,5-5 0,1-5 0,2-3 0,2-3 0,0-5 0,0-2 0,1-1-141,3 1 0,-3-4 0,2 3 0,-2-4 0,-1-2 0,-1-3 0,-2 0-1671,-1-1 1857,-5 3 0,8-2 0,-5-2 0</inkml:trace>
  <inkml:trace contextRef="#ctx0" brushRef="#br0" timeOffset="106">3495 17303 7569,'-8'-7'79,"2"5"1,1 4 0,2 6 0,2 2 0,1 3 170,0 2 0,-4 3 0,0 5 0,2-1 0,1 3 0,1 0 0,0 2 0,0-3-278,0-4 1,3 0 0,2-3-1,0-1 1,1 1 0,-3-5-1,2-1-742,3-4 1,-2-3 769,2 4 0,0-1 0,3 5 0</inkml:trace>
  <inkml:trace contextRef="#ctx0" brushRef="#br0" timeOffset="107">3872 16606 7569,'-18'-34'81,"3"6"1,7 4 0,4 5 0,3 2 0,2 3-1,2 1 1,2 3 0,1 3 0,3 4 0,0 7 0,0 7-1,-3 8 1,1 8 110,-1 7 0,-2 7 0,2 8 0,-1 5 0,-2 3 1,-2 4-1,-1 3 0,0-31 0,0 0-208,0 32 1,0-31 0,0-1 0,0 30 0,0-2 0,0-6 0,0-3 0,0-5-127,0-4 0,0-3 0,0-7 0,0-3 0,0-3 0,0-4 0,0-4 0,0-4-647,0-2 1,4-2 788,0 1 0,-1-1 0,-3 0 0</inkml:trace>
  <inkml:trace contextRef="#ctx0" brushRef="#br0" timeOffset="108">4191 16891 7569,'0'-27'-47,"0"8"1,2-1 0,2 8-1,3 4 1,3 7 0,0 6 178,-2 6 1,1 10 0,-5 3 0,0 8-1,-1 6 1,1 2 0,-1 3 0,-2 2-108,-1 0 1,-4 1 0,0-3 0,2-3-1,-1-7 1,1-4 0,-2-4-418,1-1 0,2-6 0,1-3 392,0-2 0,5-7 0,2-1 0</inkml:trace>
  <inkml:trace contextRef="#ctx0" brushRef="#br0" timeOffset="109">4146 16903 7569,'-5'-23'58,"3"0"0,0 2 0,4 0 0,6 4 0,3 0 0,3 3 0,3 1 0,2 2 120,5 0 0,0-1 1,5 2-1,1 2 1,-3 5-1,3 1 1,-2 5-1,-2 3-197,-4 6 1,-1 3-1,-5 0 1,-2 4-1,-3 3 1,-3 1-1,-5-1 1,-1 1-5,-2 0 1,-5 5 0,-3 2 0,-3 2 0,-5 0 0,-3-2-1,-2 2 59,-2 1 0,0 0 0,1-3 0,3-3 1,4-3-1,3-1 0,1-1 0,2-2 51,2-1 0,4-4 1,0 3-1,3-2 1,2-2-1,3-1 0,3-1-110,4-1 1,1-3 0,6-2-1,1 0 1,2-1 0,1 2-1,0-2 1,0 0-125,-1-3 1,-3 0-1,-1-2 1,0 1-1,-2 1 1,1 2 146,-3-1 0,4 3 0,-1 1 0</inkml:trace>
  <inkml:trace contextRef="#ctx0" brushRef="#br0" timeOffset="110">4751 16309 7569,'-13'-23'88,"-1"9"1,12 4 0,3 4 0,6 3 0,3 2 0,2 2 0,4 4 0,4 7 0,5 7-1,6 6 1,2 7 0,1 5 0,0 4 0,0 5 264,1 4 1,-2 2 0,-3 5-1,-3 0 1,-4 0 0,-4 0 0,-4 1-1,-4 2-420,-3 1 1,-3 0 0,-6-4 0,-3-1 0,-4-3 0,-3-2 0,-4-2 0,-4 2-596,-3 1 0,-5-7 1,0 0 661,-3 0 0,-5 4 0,15-23 0,-1 0 0</inkml:trace>
  <inkml:trace contextRef="#ctx0" brushRef="#br0" timeOffset="111">5790 16891 7569,'-16'-5'207,"7"0"0,-1-4 0,5 3 0,7 1 0,7 2 0,6 2 1,4 1-1,4-1 0,4-2 0,2 0 1419,3 0-1718,1-3 0,2 3 0,2-3 0,1-1 0,-1 2 0,-3 0 0,-3 3-390,-5 1 1,-3 1-1,-4 0 1,-3 0 481,-4 0 0,-5 5 0,-2 1 0</inkml:trace>
  <inkml:trace contextRef="#ctx0" brushRef="#br0" timeOffset="112">5870 17086 7569,'-6'-12'133,"3"5"1,11 0 0,7 2 0,7 1 0,3 1-1,3-3 1,3 1 0,3-1 92,3 0 0,6-2 0,-3-2 0,2 1 0,-1 3 1,-3 1-227,-5 2 0,1 7 0,-5 2 0</inkml:trace>
  <inkml:trace contextRef="#ctx0" brushRef="#br0" timeOffset="113">11695 15350 7569,'-6'-12'57,"1"1"1,5-1 0,0 1-1,0 3 1,0 7 0,0 10 115,0 6 1,0 5 0,0 6-1,0 2 1,0 0 0,0 1-1,0 0 1,0 2-165,0-2 0,0 2 0,0-4 0,0 0 1,0-2-1,0-1 0,1-3 0,1-4-248,2-3 1,4-1 0,-3-2 0,1 1 238,3-1 0,1 1 0,2-1 0</inkml:trace>
  <inkml:trace contextRef="#ctx0" brushRef="#br0" timeOffset="114">12038 15304 7569,'0'-18'65,"0"2"0,0 4 0,0 1 0,-2 1 0,-1 3 0,-4 9 0,0 8 0,-2 9 0,-3 6 0,-3 6 1,-1 2-1,-2 3 129,0 6 0,-1-1 1,-4 6-1,0-4 1,0 0-1,1 2 1,-1-1-1,0-1-220,0-1 1,-4-5 0,2 0 0,2-6 0,3-3 0,1-1-1,1-2 1,3-2-425,2-3 0,6-4 0,0 1 1,2 0-1,3-3 450,0-1 0,12-2 0,3 0 0</inkml:trace>
  <inkml:trace contextRef="#ctx0" brushRef="#br0" timeOffset="115">11809 15886 7569,'0'-11'-5,"1"-4"1,3 0 0,4 1-1,3 0 1,3 0 0,3-2 0,-1 2 198,1 2 1,2 2 0,-3 1 0,2 2 0,2 1-1,2 1 1,1 0 0,0 2-114,-1 2 0,1 2 0,0 2 0,0 2 0,-1 1 0,-3 4 0,-5 3 0,-4 4-79,-3 0 0,-4-1 1,-1 3-1,-4 1 0,-6 3 1,-3 2-1,-4 2-16,-4-2 1,-3 2 0,-2-2 0,-2-1 0,0 1-1,0-4 1,4-2 0,3-2 142,3-3 1,4-2-1,3-2 1,5-2 9,8-4 1,10-3 0,6-1-1,5 0 1,7 0 0,4 0-1,3-1-188,2-3 0,0 3 0,4-3 0,-3 3 0,-3 1 49,0 0 0,-8 10 0,2 3 0</inkml:trace>
  <inkml:trace contextRef="#ctx0" brushRef="#br0" timeOffset="116">8234 16891 7569,'-6'-15'39,"4"1"1,4 3-1,6 3 1,2 2 0,1 1-1,1 0 1,-1 2 0,1 2-1,-1 1 1,0 0 0,2 0-1,1 0 1,3 0 0,0 0 133,4 0 1,5 0-1,5 0 1,3 0-1,4 0 1,4-1-1,2-2 1,3-2-98,3-1 1,-2 2-1,5-4 1,4-1-1,6-1 1,-29 5-1,0 0 1,1 0-1,1 1 1,1 0-1,0 1-43,1-2 1,0 1 0,0 0-1,0 1 1,1 0 0,1 0-1,1 0 1,0 1 0,1 1-1,0-1 1,1 1 0,0 0-1,0 0 1,-1-1 0,1 0-1,1 1-27,-1-1 0,0 1 0,3 0 0,0 1 0,4 0 0,-1 0 1,2-1-1,0 0 0,0 0 0,1 0 0,0-1 0,1-1 1,1 0-1,1 1-60,2-1 1,0 1 0,2-3 0,-1 1-1,0 0 1,0 0 0,1 0 0,0-1-1,1 1 1,0-1 0,1 2 0,0-1 0,0 0-1,0 0 1,0 0 0,1 1 54,0-2 0,0 2 1,1 1-1,0 1 0,-1 0 1,0-1-1,0 0 0,-1 1 1,0 0-1,-1 0 1,0-1-1,-1 0 0,0 0 1,0 1-10,1 0 0,0 1 0,-4 0 0,0 0 0,3 0 0,-1 0 0,1 0 0,0 0 0,0 0 0,0 0 0,1 0 0,0 0 0,-3 0 0,0 0 0,-1 0 0,-1 0-10,1 0 0,-1 0 0,-4-2 0,1 0 1,2 0-1,-1-1 0,-2 1 0,-1-1 0,-3 0 1,0 0-1,0 0 0,0-1 0,-2 0 1,1 1 22,-1 0 0,-1-1 0,-1-1 0,-1 0 0,-2 2 0,0 0 0,-1-1 0,0 0 0,-1 1 0,-1 0 0,-2 0 0,0 1 0,-2 0 0,-1 0 0,29-2 48,-5 0 0,-6-3 1,-8 3-1,-4 0 1,-4 0-1,-3 1 1,-6 0 125,-4 2 1,-5-1 0,-6-1-418,-2-5 0,-6 3 1,-9 1-1,-10 3 1,-6 2 237,-3 3 0,-5 1 0,5 3 0,0-5 0,2-1 0</inkml:trace>
  <inkml:trace contextRef="#ctx0" brushRef="#br0" timeOffset="117">8634 17143 7569,'-11'-5'74,"6"3"0,3 0 0,6 6 0,3 6 0,0 5 0,1 3 0,-2 2 0,0 2 0,0 1 0,0-1 0,-1 1 0,1-1 0,-1-2 11,0-1 0,-1-4 0,-4 3 0,0 0 0,0-2 0,0 1 0,0-2 1,0 0-409,0 1 0,0-1 1,0-3-1,-1 2 323,-3 2 0,3-1 0,-4-4 0</inkml:trace>
  <inkml:trace contextRef="#ctx0" brushRef="#br0" timeOffset="118">9251 17257 7569,'-12'-23'102,"2"9"0,1 4 0,2 5 0,-2 6 0,-1 7 0,-2 6 0,1 5 19,0 2 0,-6 7 0,-2 4 0,-3 5 0,0 5 0,-3 2 0,0 2 0,-2-2-170,2-2 0,1 1 1,2-6-1,3-3 0,4-3 1,2-3-1,2-4-386,0-4 0,3-2 0,2-4 435,1 1 0,-4 0 0,2-3 0</inkml:trace>
  <inkml:trace contextRef="#ctx0" brushRef="#br0" timeOffset="119">9148 17622 7569,'0'-22'27,"0"4"1,1 3 0,3 2 0,4 1 0,2 2 0,1 1 0,1 3 0,0 1 133,4 2 0,-4 2 0,5 1 0,-2 0 0,0 0 0,-1 1 0,-1 3 0,-3 4-140,-2 2 1,-3 7 0,-5 0 0,0 2 0,-1 2 0,-3 1 0,-4 4 11,-2-1 1,-5-1 0,-2-1-1,0 0 1,-3 0 0,1-2 0,2 0-1,0-3 51,3-2 1,3-1 0,3-3-1,4-1 1,4 0-50,4 1 1,6-6-1,8-2 1,2-3 0,6-1-1,0 0 1,4 0 0,-2 0-134,-1 0 1,4 0 0,-4 0-1,-2 0 1,-1 0 0,-2 2-1,-2 0-1334,-1 2 1432,-5 5 0,7-3 0,-3 6 0</inkml:trace>
  <inkml:trace contextRef="#ctx0" brushRef="#br0" timeOffset="120">9982 17303 7569,'-17'-30'298,"8"4"0,-1 7 0,4 6-125,3 8 0,2 11 0,1 13 0,0 4 0,0 4 0,0 2 1,0 1-1,0 1-126,0 1 1,0-3 0,0 0 0,0-1 0,0-4 0,0-4 0,1-4 0,3-4-213,4 0 0,-2-2 0,1-1 0,-1-3 0,-1 0 0,1 0 165,1-1 0,-5 3 0,3-1 0</inkml:trace>
  <inkml:trace contextRef="#ctx0" brushRef="#br0" timeOffset="121">9765 17508 7569,'-12'-18'77,"6"2"1,5 6-1,6 1 1,6 3 0,3 0 7,3 4 0,2-1 0,7 1 0,5-2 0,3 0 0,4 0 0,3 1 0,1 0-260,0 2 1,-7 1 0,1 0 174,-5 0 0,0 0 0,3 0 0</inkml:trace>
  <inkml:trace contextRef="#ctx0" brushRef="#br0" timeOffset="122">10656 17063 7569,'-12'-23'379,"2"5"-246,2 3 0,5 12 0,5 8 0,2 8 0,-1 6 0,-1 3 0,1 2 0,0 3-77,0 3 1,0 2-1,-1-2 1,2-2-1,0-1 1,-1-1-1,3-2-207,0-3 1,0-1 0,3-3 0,-3-1-1,1 2 1,-2-2 150,0 1 0,4-2 0,-3-3 0</inkml:trace>
  <inkml:trace contextRef="#ctx0" brushRef="#br0" timeOffset="123">11135 17166 7569,'-11'-18'87,"5"4"0,2 10 1,1 8-1,-1 6 1,-3 5-1,-3 4 1,-2 4-1,0 4 88,-4 3 0,2 8 0,-5 3 0,0 1 0,0 0 1,0 0-1,0-2 0,1-2-209,3-2 0,3-6 1,1-1-1,2-2 1,3-4 33,1-3 0,-4-1 0,3 4 0</inkml:trace>
  <inkml:trace contextRef="#ctx0" brushRef="#br0" timeOffset="124">11147 17554 7569,'0'-23'23,"0"1"0,0 3 0,2 4 1,6 3-1,7 1 0,4 2 0,1 2 1,-2-1 91,-1 2 1,3-3-1,-1 5 1,1 0-1,1 1 1,-4-1-1,1 1 1,-1 3-92,-1 4 0,-1-1 0,-4 4 0,-4 2 0,-3 3 0,-3 1 0,-2 3-13,-3-2 0,-2-2 0,-7 1 0,-1 1 1,-2 1-1,-2-1 0,-1-1 72,1-2 1,2-1 0,4-1-1,1-2 1,1-1 0,1 0 19,1 3 1,6-2 0,-1-1 0,6-1 0,4-1-112,3 1 1,7-4 0,1 3 0,1-3-1,0 1 1,1 0 0,2 3 0,2 0-38,2 0 0,-5 4 0,2-1 0,-2 2 0,1 1 0,-1 1 0,-2 0 0,-4 4 1,-2-4-1,-1 5 1,-2-1 0,-1 2-1,-3 1 1,-2 0-1,-5 0-43,-6-1 1,-4 4 0,-6-5 0,-4 1-1,-6-3 1,-1-2 0,-1-2 14,0 1 1,0-2-1,-2-2 1,4-3 0,3-1-1,3-1 1,2 0 72,4-2 0,2-1 0,1 0 0</inkml:trace>
  <inkml:trace contextRef="#ctx0" brushRef="#br0" timeOffset="125">12209 17131 7569,'-12'-23'106,"6"13"0,2 9 1,3 11-1,1 7 0,0 3 1,0 3-1,0 3 84,0 5 0,0 1 0,0-1 0,1-1 1,2-3-1,1-1 0,-2-2 0,1-2-359,1-3 1,-3-2 0,4-3 0,-1 2 0,0-3 0,-1 0 168,2-1 0,-3-1 0,3 0 0</inkml:trace>
  <inkml:trace contextRef="#ctx0" brushRef="#br0" timeOffset="126">11935 17463 7569,'-5'-17'21,"5"4"1,1-1 0,9 4 0,9 4 0,5 0 0,4-1 0,1-2 87,3-1 0,1 3 0,1-1 1,2-1-1,2-1 0,3 0 1,0 1-1,0 2-537,-2 2 1,-1-2 427,-3 3 0,-1-5 0,0 3 0</inkml:trace>
  <inkml:trace contextRef="#ctx0" brushRef="#br0" timeOffset="127">13111 16834 7569,'-6'-5'45,"-1"0"0,5-1 0,-2 6 0,0 7 1,1 7-1,-3 7 0,0 4 0,-3 6 0,-2 2 1,-3 3 156,-1 6 0,-4-2 0,2 7 0,1-2 0,-1-2 1,2 1-1,0-4 0,1-2-566,4-2 0,-1-7 1,8-4-1,0-3 1,2-4 363,1-2 0,0-1 0,0-3 0</inkml:trace>
  <inkml:trace contextRef="#ctx0" brushRef="#br0" timeOffset="128">13385 16983 7569,'0'-17'144,"-4"8"1,1 1 0,-1 5 0,-1 9 0,-2 7 0,0 6 0,-1 4 0,-1 2 0,-1 3 56,-1 1 1,-4 2 0,1 3 0,1 0-1,3 1 1,0-1 0,1-1 0,0-3-467,2-3 0,-1-3 0,4-2 0,1-3 1,2-3 264,1 1 0,5-5 0,1 5 0</inkml:trace>
  <inkml:trace contextRef="#ctx0" brushRef="#br0" timeOffset="129">12746 16949 7569,'0'-23'86,"0"0"1,0 0-1,0 1 1,0 2-1,0 2 1,0 2-1,0 2 1,0 1 0,0 4-1,0 6 1,-2 6 67,-1 6 1,1 8-1,-3 3 1,1 4 0,1 4-1,0 1 1,2 3 0,2 1-455,3 1 0,-2 4 1,6 0 299,1-1 0,6-1 0,3-2 0</inkml:trace>
  <inkml:trace contextRef="#ctx0" brushRef="#br0" timeOffset="130">13214 17440 7569,'4'-8'131,"0"0"1,-1 0 0,2-1 0,3 1 0,2 4 0,2 3 0,-1 1 0,2 0 0,2-1 0,3-2-1,1-1-104,0 2 1,0-1-1,4 1 1,0-2 0,1 1-1,0 1 1,0-1-1,-3 0-907,1 0 1,-6 2 879,0 1 0,1-5 0,1-2 0</inkml:trace>
  <inkml:trace contextRef="#ctx0" brushRef="#br0" timeOffset="131">13465 17280 7569,'-11'-18'85,"6"3"1,5 7 0,5 6 0,1 4 0,-1 6 153,0 2 1,-2 3 0,4 2 0,2 5 0,1 6 0,2 4-1,-2 3 1,-1 1-168,-1 1 0,-2 0 1,1 2-1,-3 0 1,-2-3-1,-1-4 1,1-2-1,3-1-1208,2 1 1136,-5-9 0,8 8 0,-3-10 0</inkml:trace>
  <inkml:trace contextRef="#ctx0" brushRef="#br0" timeOffset="132">3483 17143 7569,'-1'-12'426,"-1"1"0,-2-1 1,0 4-1,0 5-426,0 11 0,-5 7 0,3 8 0</inkml:trace>
  <inkml:trace contextRef="#ctx0" brushRef="#br0" timeOffset="133">15898 15270 7569,'0'-12'97,"0"1"1,1 1 0,2 3 0,0 7 0,0 7 0,-2 4 0,1 4-1,0 4 1,2 3 0,-2 1 0,0 1 0,-2 1 1317,0 2-1427,0 5 0,0-7 0,0 4 0,0-1 0,0-2 0,1-4 0,1-1 0,2-2-202,-1 1 1,-2-3 0,-1-2 0,0-3 0,0 0 0,0-1-1,0 1 214,0-1 0,-5 6 0,-1 0 0</inkml:trace>
  <inkml:trace contextRef="#ctx0" brushRef="#br0" timeOffset="134">16435 15350 7569,'-12'-18'144,"5"3"0,-1 7 0,0 7 0,1 7 5,-1 9 1,1 6 0,-5 3 0,1 1 0,-1 4-1,1 3 1,-1 4 0,0-1-158,-4 1 1,3-2-1,-6 0 1,-1-1-1,3-1 1,1-3-1,3-1 1,0-4-383,1-4 0,-2 1 0,8-6 0,0-1 390,2-1 0,-2 3 0,-1 2 0</inkml:trace>
  <inkml:trace contextRef="#ctx0" brushRef="#br0" timeOffset="135">16366 15749 7569,'6'-22'29,"1"-1"1,-3 1-1,3 3 1,3 4 0,2 2-1,-1 2 1,1-1 0,-1 2 176,0 3 0,1-2 0,-1 4 0,2 0 1,2-1-1,3 4 0,1 1 0,0 1-169,1 0 1,-2 3 0,0 1 0,-2 0-1,-2 0 1,-1 1-124,-2 1 1,0 2-1,-4 3 1,-3 1-1,-4-1 1,-5 1 71,-6-1 0,-2-1 0,-6-1 1,-1-1-1,-2 1 0,-1 1 0,2 0 198,1-3 0,0 4 1,6-4-103,4 3 1,9 1 0,8-4-1,5-2 1,3-1 0,4 0-1,3-2-60,1 0 1,3-1 0,2 1 0,0 4 0,1-1 0,-1 1 0,0-1 0,-3 1-65,0 1 1,-8 0-1,-1 5 1,-5-1-1,-3 1 1,-5-1-1,-3 0-76,-3 1 1,-5-1 0,-9 2 0,-5 1 0,-8 1 0,-4 0-1,-3 1 1,-2 0-718,-2 2 0,3-3 835,-4 4 0,1 0 0,-5 4 0</inkml:trace>
  <inkml:trace contextRef="#ctx0" brushRef="#br0" timeOffset="136">15669 16583 7569,'-16'-16'69,"-1"3"1,-2-1 0,5 4-1,4 2 1,4-1 0,0 0 0,1 1-1,-1 0 1,5-1 0,4 0-1,4 2 1,5 3 0,3 2 0,4 2-1,3 0 253,0 0 1,10 0 0,4 0 0,4 0-1,7 0 1,8 0 0,8 0 0,-27 0-1,2 0-253,2 1 0,1-2 0,8 0 0,2-1 0,5 0 0,0 0 0,3 0 0,0 0 0,2 0 0,1 0 0,0 0 0,-1-1 0,1 1 0,-1-1 0,0 0 0,-1 1-76,0 1 1,-1-1 0,-2 1 0,-1 0 0,-3 0-1,-1-1 1,-1 1 0,-1-1 0,-3 0 0,0 0 0,-3 0-1,0 0 1,-2 0 0,0 0-32,-1 1 0,-1 0 0,-1-2 1,0 1-1,-2-1 0,-1 0 1,-2 1-1,0-1 0,29-3 0,-3 1 1,-3-1-1,-5-1 32,-6-2 0,-3 4 0,-9 0 0,-5 1 0,-4-1 1,-3 0-1,-3 0-350,-4 3 0,-2 0-1144,-2 2 1500,-9 5 0,-19 2 0,-13 4 0</inkml:trace>
  <inkml:trace contextRef="#ctx0" brushRef="#br0" timeOffset="137">15772 16869 7569,'0'-9'35,"1"6"1,2 10-1,2 7 1,0 2-1,2 2 1,-2 0-1,1 2 1,-1 0-1,1 0 230,1-1 0,-5-3 0,3 1 0,-1 0 0,0-3 0,0 0 0,0 0 0,-1 1-804,0-1 1,-2-1 0,-1-2 538,0 1 0,0-1 0,0 0 0</inkml:trace>
  <inkml:trace contextRef="#ctx0" brushRef="#br0" timeOffset="138">16103 17051 7569,'0'-17'67,"0"0"1,2 7-1,0 4 1,2 7-1,-3 8 64,-3 5 1,-8 10 0,-7 0-1,-1 5 1,-2 5 0,-2 3-1,0 1 1,-1 0-210,0 0 0,4 4 1,1-5-1,2-3 1,2-2-1,2-1 0,3-2-317,2-3 0,4-2 0,-1-2 395,3-3 0,-4 3 0,-1-5 0</inkml:trace>
  <inkml:trace contextRef="#ctx0" brushRef="#br0" timeOffset="139">15955 17531 7569,'0'-11'35,"1"-1"0,2 1 0,2-1 0,1 1 0,2 0 0,-1-1 1,1 1 257,1-1 1,1 5-1,1 0 1,2 2-1,1 3 1,1 0-1,-1 2 1,-1 0-178,-2 0 0,0 2 1,-3 0-1,-1 3 1,-1 3-1,-1 3 1,0 3-201,-2 0 1,-3 4 0,-3 1 0,-2 1 0,-1 1-1,-3-2 1,-2 0 0,-3 0-12,-2 0 1,1-1-1,5 2 1,1-2 0,3-2-1,1-2 1,2-1 68,2-2 0,1-3 0,1-2 0,3 0 0,5 0 0,5-1 0,5-3 0,4-1-129,3-1 0,-2 0 0,3 0 1,-3 0-1,-1 0 0,-1 0 1,-3 0-1,-4-1 155,-2-3 0,-2-2 0,0-5 0</inkml:trace>
  <inkml:trace contextRef="#ctx0" brushRef="#br0" timeOffset="140">16457 17074 7569,'-11'-34'90,"1"6"0,2 5 0,4 9 1,3 9-1,1 9 87,0 5 0,1 7 0,2 5 0,1 4 1,0 5-1,-1 3 0,1 2 0,0-1-259,1 0 0,-2-5 0,3-2 1,0-3-1,-1-2 0,1-3 0,-4-3-1165,-1 1 1247,-1-5 0,-5 5 0,-1-6 0</inkml:trace>
  <inkml:trace contextRef="#ctx0" brushRef="#br0" timeOffset="141">16252 17246 7569,'1'-14'43,"3"3"1,5 5 0,5 4 0,5-1 0,4 0 0,2 0-217,2 0 1,1 1-1,-3-1 1,2-1-1,-2 2 1,-1 0 172,-1 2 0,0-5 0,0-1 0</inkml:trace>
  <inkml:trace contextRef="#ctx0" brushRef="#br0" timeOffset="142">16823 16834 7569,'-11'-10'474,"0"-1"0,5-7 0,5 8-320,3 9 1,6 6 0,-4 7 0,0 4-1,-1 3 1,1 3 0,0 4 0,0 2-245,0 1 1,-1 1 0,-1 3 0,0-1 0,2-3 0,0-1 0,0-2 0,-1-4-2199,0-3 2288,-2 3 0,-1-9 0,0 3 0</inkml:trace>
  <inkml:trace contextRef="#ctx0" brushRef="#br0" timeOffset="143">17131 16983 7569,'-4'-9'162,"1"5"0,0 8 0,2 6 0,0 4 1,-2 4-70,-1 3 1,-5 1 0,3 8 0,-2 2 0,1 2-1,-1 3 1,1 0 0,-1-1-899,-1-1 0,-1-8 805,-1 3 0,-1 1 0,1-2 0</inkml:trace>
  <inkml:trace contextRef="#ctx0" brushRef="#br0" timeOffset="144">17051 17428 7569,'0'-18'52,"0"1"0,2 4 0,1 0 0,5 3 0,3-1 1,3-1-1,3 0 196,1 1 1,-3 4 0,3-2 0,-1 3 0,0 1 0,1 2 0,-2 2-227,1 1 0,-2 0 1,-5 1-1,-1 3 1,-3 3-1,-1 4 0,-2 0-26,-2 0 0,-2-3 1,-3 0-1,-4 1 1,-2 1-1,-1 0 1,0-1-8,-1-2 1,-3 1 0,0 2 0,1-1 0,1-1 0,2-1 0,-1 1 39,1-1 1,4-3 0,4 4 0,1 1-43,2 1 0,5 0 0,4-1 0,4-3 0,3 1 0,1-2 1,1 1-1,-2-1-43,1 0 0,2 4 0,-4-3 0,-1 2 1,-1 0-1,-2 1 0,-1 1 56,-2 1 0,-3 1 1,-5-1-1,0 2 0,-1 1 1,-4 1-1,-6-1 1,-4-2-138,-3 0 0,-4-1 1,-5 1-1,2-1 1,0 1-1,4-2 1,2-3-1647,4-3 1783,2 3 0,1-6 0,1 4 0</inkml:trace>
  <inkml:trace contextRef="#ctx0" brushRef="#br0" timeOffset="145">17611 16971 7569,'-23'-29'252,"5"4"1,4 11 0,6 10-141,4 9 0,2 7 0,2 3 0,0 4 0,0 4 1,2 3-1,0 5 0,2 2-120,-1 1 1,3-4 0,0 0 0,2-2-1,-2-4 1,1-3 0,-2-3-711,0-1 1,-1-2 717,-4-4 0,0 1 0,0-1 0</inkml:trace>
  <inkml:trace contextRef="#ctx0" brushRef="#br0" timeOffset="146">17440 17223 7569,'-7'-12'35,"4"2"0,6 2 0,5 5 1,2 0-1,3 1 0,2-2-86,4 1 1,6 2 0,2 1 0,0-1 0,-1-2 0,2-1 0,0 2 50,0 1 0,-1-5 0,-4 0 0</inkml:trace>
  <inkml:trace contextRef="#ctx0" brushRef="#br0" timeOffset="147">17976 16812 7569,'-11'-22'285,"1"8"1,4-5-1,6 6-48,6 6 1,0 7 0,1 9-1,-2 4 1,-3 8 0,1 3 0,-1 4-216,2 1 1,0 1 0,-4 5 0,0-1-1,0 0 1,0-1 0,0-1-563,0-2 1,0-5-1,0-1 540,0-4 0,5-1 0,1 4 0</inkml:trace>
  <inkml:trace contextRef="#ctx0" brushRef="#br0" timeOffset="148">18205 17108 7569,'0'-22'227,"-4"6"1,-1 10 0,-1 11-1,-3 9-68,-1 4 1,1 1-1,-1 5 1,-3 3-1,-1 2 1,-1 1-1,-2 1 1,1 0-303,-1 2 0,1 2 0,3-2 0,0-3 0,3-3 0,1-3 143,3-1 0,-4 0 0,3-1 0</inkml:trace>
  <inkml:trace contextRef="#ctx0" brushRef="#br0" timeOffset="149">18102 17440 7569,'-11'-18'591,"0"1"1,3 9 0,1 4-291,2 8 1,1 4-1,4 4 1,2 1-1,1 0 1,4 3 0,0-1-1,1 0-444,1 0 1,1 1-1,1-5 1,2 0-1,1 1 1,1-2 0,1-2-337,0-5 0,-3 0 1,2 0-1,-2 0 0,-2 0 1,-1-3-1,-1-3-1187,-1 0 1666,-6-6 0,3-3 0,-5-6 0</inkml:trace>
  <inkml:trace contextRef="#ctx0" brushRef="#br0" timeOffset="150">18262 17520 7569,'0'-8'67,"0"0"0,0-1 1,1-1 361,3-1 0,-3 6 0,2 5 0,-7 7 0,-6 7 1,-4 4-136,0 0 0,-3 5 1,2-2-1,1 5 1,2-1-1,0-1 1,2-1-1,2 0-477,5 0 0,-2-4 1,1 0-1,1 0 1,2 0-1,2-1 0,3-2 183,4-2 0,2-1 0,1-2 0</inkml:trace>
  <inkml:trace contextRef="#ctx0" brushRef="#br0" timeOffset="151">21060 15315 7569,'-6'-11'40,"2"0"0,3-1 0,1 1 0,0 2 0,0 5 0,0 9 0,0 8 0,-2 6 0,0 2 1,-2 3-1,2 2 217,0 1 0,4-1 0,0-2 0,2 2 0,-2-1 0,0-2 0,-2-3 0,0 0-535,0 2 0,0-3 0,0-1 1,0-2-1,0-2 0,0-1 278,0-2 0,-5 6 0,-2 1 0</inkml:trace>
  <inkml:trace contextRef="#ctx0" brushRef="#br0" timeOffset="152">21563 15361 7569,'-18'-18'67,"3"8"1,6 10 0,1 8-1,-1 4 1,-1 5 0,-1 2 80,-1 5 0,-3 3 0,0 4 0,1 0 0,0 1 1,0 2-1,-1 3 0,1 0-260,1-4 0,0-1 0,-1-4 0,-1 0 0,0 0 0,0-4 0,-1-2 0,1-4-476,-1-2 1,3 3 587,-2-4 0,2 1 0,2-5 0</inkml:trace>
  <inkml:trace contextRef="#ctx0" brushRef="#br0" timeOffset="153">21608 15681 7569,'0'-23'297,"-4"5"0,-1 4-54,-1 5 0,0 6 0,-3 8 0,0 5 0,-2 5 0,-3 3 0,0 2 0,0 2-192,-2 1 0,4-1 0,-4 1 0,5 0 0,2 0 0,3-2 1,1 0-150,2-2 1,3-5-1,4 1 1,5-2-1,4-3 1,3-1-1,2-3 1,2-1-312,2-2 0,-1-2 1,0-1-1,-4 0 1,0 0 408,-3 0 0,4-5 0,-1-1 0</inkml:trace>
  <inkml:trace contextRef="#ctx0" brushRef="#br0" timeOffset="154">21665 15806 7569,'0'-11'1008,"0"0"1,2 11-919,1 7 0,-1 5 1,2 7-1,-2 1 1,1 2-1,0 2 1,1 2-416,1 5 0,0 2 0,4 1 325,-1 0 0,-6 1 0,3-1 0</inkml:trace>
  <inkml:trace contextRef="#ctx0" brushRef="#br0" timeOffset="155">20329 16457 7569,'-16'-16'130,"4"3"1,1-2-1,6 2 1,6 2-1,7 1 1,8 1-1,8 3 1,9-1-1,8 2 1,10 0-1,8 1 1,-25 2 0,1 0-1,3 0 1,1 1 19,4-1 0,0 1 0,4 0 0,0 0 0,6-1 0,1 1 0,2-1 0,1 0 0,3 1 0,2 0 0,-19 0 0,1 1 0,1-1 0,0 1 0,2 0 0,-1-1 0,1 0 0,0 1 0,0-1-121,0-1 1,1 1 0,-1 0-1,0-1 1,0 0 0,0 1-1,1-1 1,1 1 0,0 0-1,0-1 1,0 0 0,0 0-1,-1-1 1,-1 0 0,0 1 0,-1 0-1,0 0 1,-1 0 0,19-1-1,-2 1 1,-2 0 0,-1 0-105,-2-1 0,-1 1 1,-5 1-1,0 0 0,-2-1 1,-1-1-1,-3 1 1,-1 1-1,-4-2 0,-1 0 1,-3 1-1,-1-1 0,-3 0 1,1 0-34,29-3 0,-6-1 0,-7-2 0,-3 2 0,-6-1 1,-4 1-1,-7 0 0,-5 2-1562,-6 3 1670,-4 0 0,-4-1 0,-2-1 0,-3 0 0</inkml:trace>
  <inkml:trace contextRef="#ctx0" brushRef="#br0" timeOffset="156">20660 16720 7569,'-11'-5'159,"3"0"0,2-1 0,1 6 0,2 6 0,2 4 0,1 3 0,0 1 0,0 2 0,0 2 0,1 2 0,2 2 0,2 1-74,1 0 1,-3-1 0,1 1 0,-3 0 0,-1 0 0,0-1 0,0-2 0,0-2 0,0-2-1034,0-2 1,0 3 0,-1-2 947,-3-1 0,-2-2 0,-6 0 0</inkml:trace>
  <inkml:trace contextRef="#ctx0" brushRef="#br0" timeOffset="157">20934 16880 7569,'-11'-23'1214,"3"2"-1090,1 2 0,3 16 0,-4 13 0,-1 8 0,-2 9 0,-3 3 0,-1 6 0,0 0-339,-2 4 1,4-3-1,-2 3 1,3-1-1,0-2 1,2-1-1,1-3-1439,1-3 1654,6-2 0,-8-5 0,3 0 0</inkml:trace>
  <inkml:trace contextRef="#ctx0" brushRef="#br0" timeOffset="158">20854 17257 7569,'-6'-17'83,"1"5"0,5-3 0,1 3 1,3 3-1,4 3 0,2 1 1,1 2 136,1 2 0,-1 1 1,1 0-1,-1 0 0,0 0 1,1 1-1,-1 2 0,1 2-196,-1 1 1,-5 3-1,-2 5 1,-2 1-1,-2-1 1,0 0-1,-2 0 1,-2 1-102,-3-1 0,-5 3 0,-2-2 1,-1 0-1,1 1 0,3-1 0,2-1 21,1-2 1,2 0 0,-2-1 0,5 1 0,1-1 0,4-1 0,1-2 75,5-4 0,7-3 1,4-1-1,4 0 1,3 0-1,1 0 1,1 0-235,0 0 1,3 0-1,-5 0 1,0 0 213,-2 0 0,-1 0 0,0 0 0</inkml:trace>
  <inkml:trace contextRef="#ctx0" brushRef="#br0" timeOffset="159">21460 16846 7569,'-18'-10'153,"-2"-1"0,6-5 1,2 6-1,3 5 1,1 7-1,-1 7 1,1 6-1,3 3 0,1 2 1,0 3 100,2 4 0,1-2 1,1 6-1,0-1 1,0 1-1,0-2 1,1-1-1,1-3 1,3-1-462,2-1 0,-3-1 0,3-3 0,1-4 0,-1-2 0,0-2 0,-1 1-2205,1-1 2412,-5-5 0,3 4 0,-5-3 0</inkml:trace>
  <inkml:trace contextRef="#ctx0" brushRef="#br0" timeOffset="160">21197 17166 7569,'-5'-23'17,"4"5"0,-3 3 1,4 3-1,5 5 1,5 2-1,4 1 1,1 0 111,2 1 0,1-2 0,4 2 1,3 0-1,1 2 0,5 1 1,2 0-1,0 0-810,-3 0 681,3 0 0,-9 5 0,4 1 0</inkml:trace>
  <inkml:trace contextRef="#ctx0" brushRef="#br0" timeOffset="161">21814 16743 7569,'0'-23'112,"-1"0"1,-2 2-1,-1 2 236,2 3 1,-1 11-1,1 9 1,-3 10 0,-1 6-1,0 3-308,0 0 1,3 5 0,-1 3-1,3 0 1,1 1 0,0-2-1,1 1 1,2-1-395,1 1 1,1-8 0,-3 1 0,2-1 353,-1-3 0,-2 0 0,-1 3 0</inkml:trace>
  <inkml:trace contextRef="#ctx0" brushRef="#br0" timeOffset="162">22042 16914 7569,'-5'-17'-17,"4"6"1,-4 11 0,1 7 0,-1 3 0,-1 3 0,-5 2 0,-1 5 122,-3 5 0,-1 1 0,5 4 1,-1 2-1,1 1 0,0 0 0,0-3 1,3-2-521,0 0 1,2-4 413,-2 3 0,-2-3 0,4-1 0</inkml:trace>
  <inkml:trace contextRef="#ctx0" brushRef="#br0" timeOffset="163">22008 17211 7569,'0'-18'142,"0"-2"0,1 6 1,3 3-1,4 2 0,2 0 1,1 0-1,2 0 89,2 2 0,-1 4 0,5-1 1,0 3-1,0 1 0,0 0 1,2 0-405,0 0 0,-2 4 0,-1 1 0,-2 1 0,-2 3 0,-2 1 8,-5 2 1,-1-1-1,-8 1 1,0-1-1,-3-1 1,-3-1 0,-3-3 196,-3-1 1,-3 3 0,3-3 0,-1 0 0,1 2 0,1-2 0,2 1 186,-1 0 0,2-2 1,1 2-1,3 1 1,2-1-137,6 3 0,3-3 0,7 2 0,4 0 0,3-1 0,2 0 0,3-1-94,3 0 0,-3 1 0,4 1 0,-3 0 0,-1 1 0,-3 1 0,-3 2 0,-5-1 60,0 0 0,-3-2 0,-2 1 0,-4 3 0,-6 0 0,-4 0 0,-7-2-119,-3 0 0,-8 5 1,-7-1-1,-2-1 0,-1-2 1,0-1-1,1-3 0,2 0-775,5 1 1,3-4 844,4-1 0,-3 2 0,5 1 0</inkml:trace>
  <inkml:trace contextRef="#ctx0" brushRef="#br0" timeOffset="164">22648 16800 7569,'-12'-33'177,"2"5"1,4-2-1,6 11 1,6 9-1,4 6 1,0 5-15,-2 7 0,1 0 0,-5 12 0,-2 1 0,-1 4 0,-1 6 0,0 3 0,0 3-194,0 1 0,0 1 0,0-2 0,0 1 0,0-2 1,0-4-1,0-6 0,0-2 31,0-1 0,-5-5 0,-1-2 0</inkml:trace>
  <inkml:trace contextRef="#ctx0" brushRef="#br0" timeOffset="165">22408 17063 7569,'-7'-23'-9,"5"6"1,11 5 0,9 4 0,7 3-1,4 3 1,2 0-27,-2 2 1,4 0 0,-2 0-1,4 0 1,0 0 0,-3 0 0,-2 0 34,0 0 0,-5 5 0,3 2 0</inkml:trace>
  <inkml:trace contextRef="#ctx0" brushRef="#br0" timeOffset="166">23116 16595 7569,'0'-30'183,"0"7"1,1 10 0,2 5 0,0 8-1,0 8 1,-2 5-21,-1 7 0,0 6 1,0 5-1,0 2 0,0 1 1,2 0-1,0 0 1,3 1-425,1-1 0,-2-5 1,3-2-1,-2-3 0,-3-3 261,0-2 0,3 3 0,1-4 0</inkml:trace>
  <inkml:trace contextRef="#ctx0" brushRef="#br0" timeOffset="167">23470 16812 7569,'-12'0'148,"1"1"1,1 3-1,2 4 1,2 6-1,-2 5 1,-3 3 0,-3 1-1,-1 0 8,-1 0 0,-3 3 1,3 2-1,-2 1 0,-2 3 1,0 1-1,1 0 0,3-3-387,4-3 0,0-3 0,2-1 0,1 0 231,2 0 0,-1-5 0,-3-2 0</inkml:trace>
  <inkml:trace contextRef="#ctx0" brushRef="#br0" timeOffset="168">23390 17074 7569,'-17'-23'457,"9"6"1,-3 4 0,4 8 0,2 10-237,0 8 0,1 1 1,4 5-1,0 1 0,1 1 1,3 2-1,4-1 0,2-2-366,1-1 1,4-1-1,1 1 1,-1-5-1,0-4 1,1-4 0,1 1-1,1-2-594,0 0 1,-3 0 0,3-2 738,-2 0 0,4 1 0,-2-4 0</inkml:trace>
  <inkml:trace contextRef="#ctx0" brushRef="#br0" timeOffset="169">23550 17166 7569,'-18'-6'282,"-1"3"1,6-1-1,4 8 1,3 5-1,4 2 1,0 0-14,2 1 0,0-1 0,0 2 1,0 2-1,2 4 0,0 3 1,3 1-1,0-1-322,0 1 0,3 0 0,-3 0 53,1 0 0,-3 0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44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7569,'-8'-9'-275,"2"3"267,6 0 1,0 2 361,0-5-48,0 5-69,0-2 24,0 6-217,0 0-50,0 6 71,0 2 0,0 7-25,0 0 1,0 1 45,0 3 0,0 4 46,0 6 1,0 0-60,0 0 1,0 2 76,0 3 1,0-1-52,0 5 1,-5-5 20,0 1 0,0-3-63,5-2 0,0-7-9,0-2 1,0-4-59,0-1 0,0-1 117,0 1-297,0-7 77,0 5-506,6-12 258,-4 6-199,5-7-184,-7 0-235,0 0 979,-7 0 0,-1-7 0,-7-1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44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7569,'-8'0'-189,"2"0"0,7 4 457,4 1 1,-3 2 166,3-2-252,3 3 1,-6 1 16,2 1 0,3 0-69,-2 4 1,0 1 90,-5 0 0,0 1 41,0 3-147,0-3 1,0 12 64,0-4 1,-5-1-62,0 1 0,-2 1-56,3 4 0,2 1-27,-3 5-38,3-5 0,-2 6 22,-1-7 54,0 0 0,5-4-31,0-1 1,0-6-139,0 1 99,0-3 0,0-6-5,0 0 3,0-7 63,0 3-3,0-6-141,6 0 117,-4-6-269,4-2 0,-6-2-342,0 0 0,0 6-181,0-6 753,0 7 0,-6-4 0,-2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4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59 146 7569,'-13'-1'-598,"3"-4"162,-3 3 400,12-4 0,-7 4 644,3-3-443,3 4 1,-4-8 345,6 5-163,0 2-241,0-11 1,6 7 44,4-4 0,-2-2-49,2 8 0,4-8 20,6 3 1,1 0-43,-2 0 0,-3 5-145,4 0 1,-4-3 84,-1 2 1,-1 0-139,1 5 1,-6 0-31,1 0 0,-2 7 116,2 3 1,-4 3-7,-6 1 0,5 1 15,0-1 1,0 3-8,-5 2 1,0-3 22,0 4 0,0-4 8,0-2 1,0-4 1,0 0 1,-5 0 5,0 4 1,-6-4-2,1 0 0,2-2-8,-2 1 0,1 3-1,-6-7 1,5 4-1,1-4 112,5 0-110,-2-5 1,4 0 115,-3 0 15,4 0-113,-6 0 1,9 0 8,3 0 1,-2 0-15,7 0 1,0-5 15,4 0 1,1 0-110,-1 5 101,1 0-39,-7 0 0,5 0-19,-3 0 33,3 0 0,1 2-2,1 3 0,-6 1-6,1 4 0,-5 3-4,5-3 1,-7 3 0,2 1 0,-4-2 7,-1 2 1,0-6 60,0 12 0,-4-7-22,-1 6 1,-11-1 72,1 1 1,-4-2-84,-1 2 1,4-1 6,-4 1 0,-1-3-18,2 4 1,0-9-6,4-1 1,0-7-88,1 2 0,-1-3 65,1-2 0,4 0-383,0 0-190,1 0-183,0-7 408,3-1 1,8-5 362,2 3 0,5-3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9:01.09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1862 6350 7569,'-19'8'-14,"0"-1"1,1-3-1,-3 4 1,4-1-1,1 1 1,5-2-1,2-1 1,2-1 0,1 0-1,5-2 1,5-2-1,2-2 249,3-1 0,1 1 0,3-1 0,2-1 0,3 2 0,1 1 0,1 1 0,5 0 0,4 0-123,4 0 0,6 0 0,4 0 0,5-2 0,7 0 1,3-2-1,6 2 0,-31 0 0,0 1 0,2 0 1,1-1-78,0 1 1,1-1 0,2-1-1,0 1 1,3 0 0,1 1-1,2-1 1,1 0 0,3 0 0,0 0-1,1 1 1,0-1 0,1 0-1,0 0 1,-1 0 0,1 1-29,1 1 1,0-1 0,-1-1 0,-1 0 0,-3 0 0,1 0 0,-3 1 0,0 0 0,-2 0 0,0 1 0,-2 0 0,-1 0 0,1 0 0,-2 0 0,-1 0 0,-1 0 31,-1-1 0,-1 2 1,-2 0-1,-1 1 0,22 2 1,0-1-1,-1-2 0,-1-1 1,-2 0-1,-3 0 64,-2 0 0,-3 0 0,-1 0 1,-2 0-1,-3-1 0,-3-2 0,-4-1 38,-1 2 1,-2-1 0,-3 1 0,-1-2 0,-2 1 0,-2 2 0,0 1 0,-2-1-168,1-3 0,-2 3 1,-4-3-1,1 3-1585,-1 1 1611,-5 0 0,0 0 0</inkml:trace>
  <inkml:trace contextRef="#ctx0" brushRef="#br0" timeOffset="1">2250 8977 7569,'0'-17'57,"0"5"1,0-4 0,0 4-1,0 0 90,0 1 0,0 10 0,0 4 1,0 6-1,1 3 0,2-1 1,1 1-1,-2 0-276,-1 3 0,-1-2 1,2 2-1,0-2 1,2-2-1,-2 1 0,0-1-1628,-2 1 1757,0-1 0,5 1 0,1-1 0</inkml:trace>
  <inkml:trace contextRef="#ctx0" brushRef="#br0" timeOffset="2">2387 8851 7569,'-11'-11'145,"4"3"-53,3 1 0,3 7 1,1 2-1,1 9 0,2 6 1,2 3-102,1 2 1,1 1 0,2 0 0,-2 1 0,2 1 0,0 2 0,0-2 0,-3-2-891,-1-4 899,4 3 0,-8-10 0,4 5 0</inkml:trace>
  <inkml:trace contextRef="#ctx0" brushRef="#br0" timeOffset="3">2855 9011 7569,'0'-18'84,"0"-2"1,0 5-1,1 1 127,3 1 1,-2 8 0,1 6 0,-1 9 0,-2 9 0,0 7 0,0 4-148,0 3 0,-4 3 0,-1 1 0,-2 2 0,-1 2 0,-1 0 0,0 1-128,1 0 1,1-4 0,-5 3-1,1-3 1,1-4 0,1-5 0,2-3-1,1-6-367,0-2 1,3-7 0,-2-4 0,1-4 430,0-4 0,6-14 0,4-9 0</inkml:trace>
  <inkml:trace contextRef="#ctx0" brushRef="#br0" timeOffset="4">2947 8863 7569,'-5'-23'160,"2"6"1,-3 5 39,1 3 1,1 11-1,5 3 1,2 9-1,2 9 1,1 8-1,3 5 1,1 7-98,1 6 0,2-5 1,1 4-1,1 1 1,-1-2-1,0-2 1,0-3-1,3-4-27,0-2 0,-3-3 0,3-2 1,-2-1-1,0-4 0,-1-3 1,-1-4-313,-2-2 1,0-2 0,-3-4-1,-1 1 1,-2-1-1581,-3 1 1816,0-6 0,-7 4 0,-2-4 0</inkml:trace>
  <inkml:trace contextRef="#ctx0" brushRef="#br0" timeOffset="5">2787 9502 7569,'-7'-18'81,"2"2"1,7 4 0,1 2-1,5 1 1,2 3 0,2 0 0,0 1 71,3 0 0,3-3 0,6 3 0,3 0 0,3-2 1,5 2-1,1 0 0,4 3-153,0 1 0,2 1 0,4 0 0</inkml:trace>
  <inkml:trace contextRef="#ctx0" brushRef="#br0" timeOffset="6">4329 9194 7569,'-7'-5'55,"-2"2"1,5-4 0,2-2-1,1-1 1,1-2 0,-2 2-1,-1 1 1,-5 3 0,-3 1 0,-3 2-1,-3 2 1,-2 1 0,-4 1 11,-2 3 0,-2-2 1,4 6-1,1 1 0,0 1 1,3 2-1,4-1 0,2 2-85,2 2 1,0-2 0,4 2 0,3-3 0,3 0-1,2-1 1,3 1 0,5-2-42,5-2 1,1 0 0,6-4 0,4-1 0,-1-2-1,0-1 1,-1 0 0,-1 0 151,1 0 1,-5-4 0,-4-1-1,-4 0 58,-2 0 0,-4 1 0,2 5 0,0 5 0,1 4 0,2 6-138,1 6 0,1-1 0,1 10 0,-1 0 1,2 2-1,1 2 0,1-2 10,-1-3 0,-2 7 1,0-3-1,-1 2 1,-1-1-1,-2-2 0,-4-1 1,-3-2 26,-1 2 0,-1-4 0,-3-1 0,-4-4 1,-3-3-1,-3-2 0,-2-2 0,-2-3 78,-2-4 1,-6-4 0,-2-5 0,0 0 0,0-1-1,3-3 1,1-5-238,1-5 1,5-5 0,3-8 0,4-3 0,3-4-1,4-3 1,4-3-2863,4 0 2971,7-2 0,12-4 0,6 1 0</inkml:trace>
  <inkml:trace contextRef="#ctx0" brushRef="#br0" timeOffset="7">4751 9080 7569,'-18'-23'627,"3"5"0,7 5-538,5 8 1,1 6 0,2 12 0,0 2 0,0 6 0,0 4 0,0 6 0,0 2-21,0 1 1,5-1 0,3-1 0,2-3 0,0-1 0,-1-4-1,-1-3 1,0-3-186,-2-1 0,3-2 1,-4-5-1,0-1-1912,0-2 2028,-1-4 0,-4-3 0,0-6 0</inkml:trace>
  <inkml:trace contextRef="#ctx0" brushRef="#br0" timeOffset="8">4728 8771 7569,'-5'-23'-476,"4"2"-705,-3 2 1181,8 7 0,-3 7 0,4 5 0</inkml:trace>
  <inkml:trace contextRef="#ctx0" brushRef="#br0" timeOffset="9">5002 9102 7569,'-16'-5'73,"4"-1"1,2-4 0,9 2 0,7 4 0,3 4 24,-1 4 1,-2-1 0,-3 4-1,2 4 1,0 3 0,1 5-1,1 3 1,1 4 80,3 0 1,-1 5 0,-1-3 0,-3-2-1,0 1 1,-1-4 0,2 0-114,-1-3 1,-2-5 0,2 1-1,-1-4 1,-1-2-85,1-2 1,-4-4 0,5-8 0,-3-5-1,2-5 59,2-5 0,0-4 0,5-3 0,-1-5 0,1-1 1,-1 1-1,0 2 0,0 1-21,-4 2 1,3 6-1,-3 2 1,0 2-1,1 3 1,0 3-1,-1 2 1,1 1-61,1 0 0,-3 1 0,2 3 0,1 0 1,1 0-1,1 2-155,1 1 0,-1 1 0,0 3 1,1 2-1,-2 2 0,-1-1 0,-3 2 88,-1 1 0,3-2 1,-3 0-1,0 1 1,1-1-1,-1 1 0,2-1 154,-1 1 1,-2-3 0,2 2 0,1-1 0,-1 1 0,3 0 0,2-1 0,3 1 129,1-1 0,5-3 0,-3 3 0,4-2 0,3-3 0,0-1 0,0-1 0,-3 0-25,-1 0 1,1-3 0,-2-2 0,1-2 0,-1-2 0,-2-1-1,-2-1-143,0-1 1,-1 1-1,-5-2 1,-2-1-1,-2-1 1,-3 0-1,-1 0-45,-1-1 0,-1 1 0,-4 4 0,-5 1 0,-7 1 0,-3 2 0,-4 2 0,0 3-26,0 0 1,1 4-1,-1 2 1,0 4 0,0 5-1,2 4 1,1 0-1,0 5 61,2 3 0,-1 1 0,5 3 0,2 0 0,3 0 0,3 2 0,2-1-26,3 1 1,2-5 0,4 3 0,3-1 0,5-3 0,2-4 0,2-3 0,2-2 16,2-2 0,2-5 0,2-2 1,1-2-1,3-3 0,0-1 1,1-1-168,1 0 0,-1-5 0,2-2 0,-1-3 0,-2-2 0,-3-1 0,-1-2 0,-2-3 177,-3 1 0,-3-10 0,-4 3 0</inkml:trace>
  <inkml:trace contextRef="#ctx0" brushRef="#br0" timeOffset="10">5996 9239 7569,'-1'-11'82,"-2"0"1,-1-1-1,2 1 1,1-1 492,1 1 0,1 1-456,3 2 1,-2 6-1,4 8 1,1 7-1,-1 2 1,2 3-1,-1 1 1,0 4-41,-2 2 0,2 3 1,-1-3-1,-1 2 0,1-3 1,-1-2-1,0-5 0,-2 0-26,-2-3 0,0-3 0,2-2 75,1-1 0,-1-7 1,-3-1-1,0-6 1,0-6-1,2-3 1,0-4-91,2-3 1,5-2-1,0-1 1,3-3-1,4-1 1,-1-2 0,0 1-1,0 2-66,-1 4 1,-1 0 0,-2 8 0,1 4 0,-1 3 0,1 4 0,-1 1 0,0 0 25,1 2 0,-4 6 1,-1 3-1,2 5 1,1 3-1,2 4 0,-1 4-120,0 3 0,-3 3 0,-2 6 0,-1 0 0,-1 2 0,0 1 0,1-1 1,0-2 121,0 0 0,4-6 0,-2-1 0</inkml:trace>
  <inkml:trace contextRef="#ctx0" brushRef="#br0" timeOffset="11">7081 8988 7569,'-5'-16'415,"4"3"1,-3-2 0,3 2-175,1 2 0,0 6 0,0 5 0,0 7 0,0 7 0,0 6 0,0 6 0,-2 4-203,-2 3 0,3 5 0,-3 0 1,3-1-1,1 0 0,0-1 1,0-1-1,0-3 25,0-3 0,0-2 0,1-4 0,2-1-82,1 1 0,3-5 1,-2-3-1,0-2-946,1-2 1,2-1 964,0-2 0,2-3 0,2-5 0</inkml:trace>
  <inkml:trace contextRef="#ctx0" brushRef="#br0" timeOffset="12">6955 9251 7569,'-4'-13'229,"7"6"0,8 4 1,6 3-1,3 0-227,2 0 0,6 0 0,3 0 1,5 0-1,3 0 0,1 0 0,0 0 1,1 0-79,2 0 1,-4 0-1,-2 0 1,-5 0 0,-5-1-1,-3-2 1,-3-2 75,-2-1 0,3-7 0,-4-5 0</inkml:trace>
  <inkml:trace contextRef="#ctx0" brushRef="#br0" timeOffset="13">7035 8908 7569,'-5'-17'736,"5"3"-173,7 5 1,8-1-430,4 2 0,7 2-13,5-2 1,3 4 0,3-3 145,1-2-168,5 4 1,-7-4 45,2 5 0,1-1-263,-1 1 0,-1 3-840,-7-3 833,-2 3-374,-5 1 0,0 0 499,0 0 0,-5 0 0,-2 0 0</inkml:trace>
  <inkml:trace contextRef="#ctx0" brushRef="#br0" timeOffset="14">7835 8714 7569,'0'-18'557,"1"2"-65,3 4 0,1 5 1,4 0-385,-2 2 0,-4 3 1,1 6-1,-3 5 1,-1 3-1,0 5 1,1-1-1,2 2-235,1 0 0,-1 0 0,-3 1 0,0-3 1,2-1-1,0 1 0,2-3-1595,-1 0 1722,-2-1 0,-1-1 0,0 0 0</inkml:trace>
  <inkml:trace contextRef="#ctx0" brushRef="#br0" timeOffset="15">7983 8737 7569,'-5'-9'579,"4"5"1,5 8-391,2 5 0,0 4 0,3 2-189,-1 4 0,5 13 0,4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47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58 7569,'-10'-14'-28,"1"-1"0,5 5-120,0 1 770,2 5-81,2-2-8,0 6-366,-6 0 1,4 2-95,-3 2 0,3 5 56,2 5 1,-4 2-7,-1 4 1,0-2 1,5 6 1,1-3-96,4 8 0,-1-8-53,5 8 1,-5-3 86,0 3 1,0-4-26,0-1 0,-2-5 29,3 6 1,-3-7-1,-2 1 1,0-3 52,0-1-59,0-1 0,0-4 4,0 0-1,0-7-374,0 3 165,0-6-2,-7 0-614,5 0 0,-2-4 80,8-1 680,-2-7 0,11-2 0,-5-9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45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0 234 7569,'0'-10'0,"0"0"-156,0 0 124,0-4 159,0 6 0,0-5 271,0 3 1,0 2-4,0-2-41,0 0-227,7-4 1,-1-1-113,4 1 0,3 6 56,-4 3 78,4-3-37,2 6 0,0-4-117,-1 6-23,1 0-91,-1 0 87,7 0 49,-4 6 1,4-3-75,-7 7 1,-6-5 47,-3 5 0,-3 4-12,-2 6 1,0 1 41,0-2 0,-7 4-8,-2 6 1,-6 2-17,-4 3 9,2-3-6,-10 4 0,6-6 0,-4 0 1,4-1 34,7-4 0,-1-3 1,1-6 1,6-5 2,3-1-18,3-5 1,2 4 103,0-3-105,0-4-4,7 6 1,5-9 171,8-3-6,6 4-131,-10-12 0,12 9 11,-4-5 1,3 4 8,3-5 0,-6 2 17,0-2 0,-1 2-67,1 3 1,-1 4 1,-4-4 1,-3 3-142,4 2-33,-10 0 190,3 0-598,-12 0 259,12 0-120,-11 0-243,4 0-176,-6 0-367,-6 0 1206,-2 0 0,-7 0 0,0 0 0</inkml:trace>
  <inkml:trace contextRef="#ctx0" brushRef="#br0" timeOffset="275">525 29 7569,'-10'-9'867,"0"-1"-602,7 7-179,-3-4 55,6 7-116,0 7 112,0 1 1,-5 8 70,0 3 21,0 4-123,5 0 0,0 9 44,0-3 1,0 5-22,0 0 0,0-1-101,0 6 0,0-7-45,0 2 0,0-5 213,0-4-303,0 2 64,0-11-6,0 5-645,0-13 349,0 5 123,0-11 222,0 4 0,0-12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0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1 7569,'-8'0'-527,"2"0"403,-1 0 0,4 0 309,-7 0 100,7 0-16,-3 0 28,6 0 214,0 0-368,0 6 1,-2 1-74,-3 3 1,4 7 50,-4-2 0,3 3-169,2-4 0,0 3 82,0 2 1,0-1-74,0 6 0,0-1 9,0 1 1,0 4 28,0-4 0,2-3-6,3-2 0,-4 2 23,4-1 1,-3-1-44,-2-4 0,0-5 61,0-1-222,0 1 127,6-2-923,-4 5 156,4-11 828,-6 4 0,0-6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1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1 102 7569,'0'-14'221,"0"6"-84,0 1 1,0 1-62,0-4-30,0 4 0,1-3 82,4 5 1,-3 0 66,3-5 0,3 5-53,1-1 1,-1-1 37,2 1 1,0 0-113,4 5 1,1 0 0,0 0-105,-1 0 1,1 2 80,-1 3 1,-4 3-109,0 6 1,-2 3-28,2 2 1,-4-1 90,-6 6 0,0-1-91,0 1 1,0 4 65,0-4 1,-6-1-17,-4 1 1,-3 0 21,-2 5 0,-4-4-8,-1-1 0,-4-1 112,5 1 1,1-3-27,8-6 65,-3-1 0,7-4 12,-4 0-117,4-7 0,7 8 21,4-6 1,3 0 114,7-5 0,1 0-29,3 0 0,4 0 102,6 0 0,0-2-66,1-3 0,-6 2 34,0-7 0,-1 7 4,1-2 0,-1-1-52,-4 1 0,-3-5-247,4 5 1,-9 1 73,-1 4-1022,-7-7 245,4 6 801,-7-6 0,-13 14 0,-4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3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15 379 7569,'-5'-9'-3,"0"-1"1,1 5 48,4-5 1,1 5 14,4-4 0,-2-1-127,7-5 0,-5 6 158,5-1 0,-6 0 144,6-4-133,0-1 0,4 1 98,1-1-90,0 0 46,-1 7-106,1-5 1,-1 12 146,1-4-177,-7 3 0,5 2 63,-3 0-35,3 0 1,1 2-151,1 3 123,-1 3 1,-1 11-100,-3 1 1,1-1-75,-6-4 164,0 6-4,-5-5 1,0 10-12,0-7 0,-5 7 30,0-1 1,-6-3-4,1 3 0,-7-3 19,-3 3 0,1-3 11,4-2 0,1-4 12,-1 3 0,5-7 278,1-3-73,-1 1-183,2-2-134,1 5 143,7-11-66,0 4 0,2-6 1,3 0 1,3 0-7,6 0 1,6 0-104,-1 0 1,2-1-126,-1-4 112,-4 3 1,7-9-23,-4 6 0,-3-2-107,4 3 0,-4 2-298,-2-3 1,1-1 56,0 1 145,-1-7 314,-6 11 0,12-12 0,-4 5 0</inkml:trace>
  <inkml:trace contextRef="#ctx0" brushRef="#br0" timeOffset="484">438 190 7569,'-10'-23'-99,"0"4"83,7 3 0,-3 1-8,6 0 1,5 1 103,-1-1 1,6 6 159,-5-1 0,6 0 145,-1-5-314,3 7-18,-5-5 1,5 12 90,-3-4-63,-4 3-46,7 2 1,-9 0-89,5 0 115,-6 0-167,10 7 122,-11 1 1,5 6-95,-7 1 1,0-5 46,0 0 31,0-7 9,0 10-28,0-5 14,0 6 25,0-6 0,-2 4 25,-3-7 55,3 6 183,-4-9-171,6 11-47,0-12 0,0 7 2,0-3-2,0-3-67,6 4 59,3-6-52,5 0 1,1 0 4,-1 0 1,1 5-3,-1 0 1,1 0-9,0-5 0,2 1-1,-2 4 1,3-3-6,-8 3 97,2 3-38,3 0 0,-7 7 105,-3-1 3,-3 1-115,-2-1 0,-8 3 18,-7 2 0,-6 2-27,-8 3 0,-5 4-1,0-4 0,-12 2-79,3-2 0,2 2-183,7-6 0,5-1-1321,5-4 1546,9-7 0,2-2 0,5-6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2.8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73 117 7569,'-8'-8'-412,"1"1"454,7 1 384,0 4-157,0-4 80,0-1-259,7 6 0,1-11 14,7 8 0,-1-1 87,1 5-192,-1 0 0,1 0 158,-1 0-223,-6 0 50,-1 0 1,-2 6 55,0 4 1,0 3 21,-5 1 1,0 3-2,0 2-26,0 4 0,-7 1 32,-3 0-58,-3 1 0,-1 4 62,-1 0-19,1 0-158,-1-6 140,1 4 1,-1-9-49,0 6 52,1-6 23,-1 3 0,5-6 60,1-1-89,6-5-24,-4 3 0,7-8 25,0 5-49,0-5 0,2 2-6,3-6 0,3 0 33,6 0 1,1 0-12,-1 0 0,3 0-89,2 0 88,-3 0 1,5 0-36,-6 0 27,-1 0 0,3-1-37,2-4 0,-3 3-81,4-3 1,-4 2-42,-2-2 1,6 3-214,-1-2 1,-4-3-299,-5 2-115,-1-6 794,6 3 0,-7 0 0,-2 1 0</inkml:trace>
  <inkml:trace contextRef="#ctx0" brushRef="#br0" timeOffset="409">350 204 7569,'-10'-19'-133,"0"0"19,7-1 0,-3 6 474,6-1-148,0 0-48,0 1 1,5 4 38,-1 0 1,8 2 47,-2-1-18,2-4 1,8 6-122,-1-3 0,1-1-10,-6 6 0,1 0-25,0 5 0,-1 0-48,1 0 0,-6 7-31,1 3-81,-7 3 98,4 8 0,-7-4-101,0 8 1,0-4 92,0 8 1,-2-3-24,-3 8 1,-3-3-36,-6-2 1,-1 0-108,1 0 1,1-1 114,3-4 0,-3-1-6,3-4 1,4-8 206,1 4-176,-3-4 77,6-3-22,-4 5 1,7-9-12,4 5 0,-2-5 14,7 0 0,0-2 3,4-2 1,1 0-5,0 0 1,-1 0-33,1 0 0,-1 0-8,1 0 1,-1 0-349,1 0 206,0 0 1,-1-5 32,1 0-584,-1 0 325,1-1 111,-1 4 258,1-4 0,6-7 0,2-3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5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15 161 7569,'-1'-13'104,"-4"3"0,3 2-50,-3 3 1,4 2 241,1-7-115,0 7 0,1-10 14,4 3 0,-2 4 183,7 1-84,-7-3-130,10 0 47,-5 0-247,7-5 1,0 10 91,-1-7 1,1 7 65,-1-2 1,2-2-215,4 2 1,-4 1 10,4 4 0,-4 0-29,-2 0 1,1 0 76,-1 0 1,-1 1-67,-3 4 0,1-2 95,-6 7 1,0 1-2,-5 9 1,-1-2-30,-4 6 1,1-6 0,-5 1 0,-1 2 125,-5-1 1,1-1-58,-1-4 1,1-1 4,-1 1 0,2-1-6,3 1 1,-1-5 48,6-1 27,-6-5 8,9 2-189,-4-6 1,12-1 67,4-4 1,5-2-48,4-3 1,2-2 63,3 2 0,4-2-79,-4 3 0,-1-3 21,1 8 0,-6-1-5,1 5 0,-2 0 20,-3 0 0,1 0-2,-1 0 1,-4 6-3,0 4 0,-2 3 13,2 1 1,-4 1 2,-6 0 0,0-1-14,0 1 0,0-1 89,0 1 1,-6 4-32,-4 1 0,-3 1 6,-2-2 0,-4-1-39,0 6 0,-7-4 0,1 4 1,3-6-40,-3 1 1,8-4-271,-3-5-61,4 3 1,3-13-72,3 0 1,4-9 446,6-10 0,6-4 0,2-6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1 131 7499,'0'-14'-104,"0"-1"0,0 0 104,0 1 0,0 4 684,0 0-410,6 1 0,2-1-60,7 0 0,-5 7-103,-1-2 1,1-1 64,5 1-182,-1 0 0,1 5-44,-1 0 1,-1 6 93,-3 4 0,1 3-156,-6 2 1,5-1 23,-5 1 0,0 6 8,-5 3 1,0-1 41,0 1 1,0 1-14,0 4 1,-7 0 12,-3 0 1,2 0-7,-1 0 0,1-6 142,-2-4 0,-2-2-71,8-3 1,-6-4 170,5 0-76,0-7 4,5 3-78,7-6 1,1 0 20,6 0 0,3-5-47,2 1 1,-3-6-30,4 5 1,-4-5-2,-2 5 0,1-4-18,0 4 0,-1-5-148,1 5 1,-1 0 58,1 5 1,-5-4-1024,-1-1 1138,-5 0 0,2 5 0,-6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6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74 306 7569,'-15'0'0,"6"-5"-241,-1 1 219,7-8 0,-6 9 191,5-7-229,2 7 1,-4-10 81,6 3 1,-2 4 206,-3 1-113,3-3 0,-4 5-16,6-7 1,2 5-24,2-5 1,0 1 8,5-6 0,1 5-90,5 1 0,-1-3 91,1-7 1,4 3-74,1-4 0,6 4 26,-2 2 1,-1-1-5,1 0 1,-6 6 7,1-1-131,-3 7 84,-1-4 0,-7 9-86,-3 3 0,-4 3 81,-1 6 0,-1 6 13,-4-1 0,-1 6-8,-4-6 1,-3 2-2,3-2 0,-1-2 3,1 2 0,-1-3-3,6-1 1,0-5 2,5-1 1,-2-1-16,-2 2-3,2-3 0,-5-6 93,7 4-75,0-3 59,0 4 41,0-6 15,7 0-85,1 0 0,7 0 2,-1 0 1,2 0-15,4 0 1,-2 0-2,6 0 0,0 0-49,5 0 1,-4 5 55,-1 0 0,-6 1-190,1-1 180,-3 3-36,-1 7 1,-2 0-4,-3-1 1,-4 1 20,-6-1 0,-1 7 2,-4 4 1,-3 2-43,-7 2 0,-1 0-3,-4 1 1,3-3-163,-8-3 1,3-1 47,-3-3 1,4-9-211,7 3 1,-1-9 56,0 0 0,7-5-187,4-5 502,2-9 0,8-2 0,2-6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7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30 205 7569,'-6'-15'6,"-1"1"-3,-3-1 0,4 1-306,6-1 123,0 7 0,2-5 260,2 3 0,0-3 244,5-1 1,1-1-72,5 1-42,-1-1-90,1 7 0,-5-3-229,-1 6 241,1 0-351,5 5 164,-1 0 0,-4 6 46,0 4 0,-7-2-10,2 2 0,-4 1-108,-1 9 0,0-9 95,0 4 1,-5-4-7,1 4 0,-1-6 97,5 1-85,0 0 1,0-1 135,0 1-92,0-7 1,0 4 1,1-7 30,4 0 0,-2 0 0,7 0 0,-5 0-6,5 0 1,-7 1 40,2 4 75,3-3-9,0 4-82,0 1 15,5-5 1,-5 9-38,7-6 0,-1 0 9,1-5 0,1 0-26,4 0-22,-4 6 1,5-3 15,-7 7 1,-5 0-81,-5 4 1,-2 3 18,-2 2 0,0-1 48,0 6 1,-6-3-81,-4 8 0,-3-8-50,-2 8 1,-4-4-189,-1-1 1,-1 2 50,2-7 0,3 1-166,-4-6 0,6 1-179,4 0 600,-3-7 0,5-8 0,-7-8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9:01.1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3266 8874 7569,'-6'0'-554,"1"0"683,5 0 1,0-3 0,0 5 0,0 5 0,-1 7-1,-2 4 1,-1 2 0,1 3 62,-3 4 1,4 2 0,-4 5 0,-1 1 0,2 0 0,0 3 0,3 4 0,0 1 0,2 0-175,0-1 0,0-1 0,0 2 0,0-2 0,0-2 0,0-2 0,0-2 0,2 0 0,0-2-55,2-3 0,1-1 0,-3-3 0,2-1 0,0-2 0,0-4 0,0-3-289,-2-2 1,0-1-1,-2-2-1077,0 1 1403,0-6 0,0-1 0,0-5 0</inkml:trace>
  <inkml:trace contextRef="#ctx0" brushRef="#br0" timeOffset="1">3152 9045 7569,'-5'-11'111,"4"-1"1,-3 1-1,4 0 1,4-1 0,3 1-1,4-1 1,0 2 0,0 1 29,1 2 1,4-1 0,2-3 0,1-1 0,1 1 0,3 1 0,3 1-1,0 2 1,2 2-110,3 3 1,-2-1 0,1 1-1,1-2 1,-1 1 0,1 2-1,-1 2-38,-1 3 1,-1 3 0,-5 4 0,-1 2-1,-3 1 1,-5 2 0,-5 2 0,-6 2-16,-1 2 1,-4 2-1,-3 1 1,-6 3-1,-8 0 1,-8 1-1,-7-1 55,-7 0 0,-2-1 0,0-4 0,2-2 1,1 0-1,0-4 0,1-1 0,2-5-57,2-2 0,2-3 0,2 2 0,6-4 1,5-3-1,4-1-808,4 0 1,7 0 830,5 0 0,15-5 0,9-2 0</inkml:trace>
  <inkml:trace contextRef="#ctx0" brushRef="#br0" timeOffset="2">4249 8680 7569,'-7'-5'229,"3"-3"0,3-2 76,1-1 0,-1 4 0,-3 5 0,-4 4 0,-2 6 0,-2 3 0,-2 3-191,-2 1 0,0 6 1,1-1-1,-3 4 0,-1 4 1,1 1-1,2 3-64,2 1 1,-3 3-1,2 0 1,1 4 0,3 0-1,2 2 1,1 0-1,0 0-55,2 1 1,0 0 0,3 0 0,-1-1 0,2 0 0,1 0 0,1-1 17,0-2 0,0 0 0,0-2 0,1 0 0,3-2 0,2-2 0,2 0 1,-1-2 24,2-2 0,1 1 1,3-3-1,1-1 1,1-2-1,-1-2 1,-1 1-1,0-1 33,2-3 1,-3-1 0,4-4 0,-4 1 0,0-2 0,-1-3 0,1-4 0,-2 0 584,-3 1 1,4-3-1029,-4 3 372,-2-4 0,0-3 0,-5-7 0</inkml:trace>
  <inkml:trace contextRef="#ctx0" brushRef="#br0" timeOffset="3">21894 2398 7569,'-5'-11'-2,"-3"1"0,-1 1 1,0 3-1,2 1 0,-2 2 1,0 0-1,1 0 373,5-5 0,6 3 1,5 1-1,2 3 1,2 2-1,-1 3 1,0 5-1,0 5-229,-4 5 1,3 2 0,-2 3 0,1 3-1,0 2 1,-2 3 0,2 0 0,1 2-145,2 2 1,0-3-1,2 5 1,2-3 0,-1-2-1,0-1 1,0-3-18,-1-1 1,0-1-1,0-5 1,1 1 0,-2 0-1,-3 0 1,-3-1-1,-1-2 184,0-1 1,-2-5 0,2 1-173,0-2 0,2-8 0,0-6 0,2-10 0,2-5 0,-1-4-65,0-3 1,-3 3 0,0-7 0,1 3 0,-1 0-1,1-2 1,-2 0 60,-2 0 1,2 2 0,-3 1 0,0 0 0,0 1 0,1-1 0,0 1 0,1 3 80,1 4 0,-4-2 0,4 2 0,-1 1-89,0 2 1,2 5 0,3 3-1,1 4 1,1 4 0,1 5-1,1 5 3,-1 5 0,2 3 0,1 2 1,-1 1-1,1 3 0,-2 0 1,0 0-1,2-3 87,0-1 0,-1-2 0,1-2 0,1-2 0,-1-1 0,-1-4 0,-1 0 73,2-1 0,-4-6 1,2-2-1,-2-3 0,-2-1 1,0 0-1,1-3 83,-1-4 0,-3-2 0,-2-11 0,1-4 0,-2-4 0,0-4 1,-3-2-105,-1-6 0,1 2 0,0-1 0,2 2 0,-1 2 1,-2 2-1,-1 1 0,0 1-67,0 1 1,0 6 0,0 0 0,0 5-1,0 2 1,0 2 0,0 0-871,0 0 0,0-1 0,0 5 0,1 1 814,3 2 0,7 3 0,7 5 0</inkml:trace>
  <inkml:trace contextRef="#ctx0" brushRef="#br0" timeOffset="4">22111 6144 7569,'1'-11'41,"2"0"0,0-1 0,0 3 1,-3 5-1,-3 8 0,-2 5 1,-1 4-1,-3 2 0,0 4 131,2 3 1,-2 4 0,4 2 0,0 1-1,-2 3 1,2 1 0,-1 3 0,1 2-65,0 4 0,-4-2 0,1 1 0,-2-1 0,-1 0 1,-1-1-1,1-2 0,-1-2-96,1 0 0,3-6 1,1-2-1,-1-5 0,2-3 1,1-3-352,0-4 0,3-7-186,-2-5 0,4-8 1,3-9 524,1-1 0,10-11 0,-2-6 0</inkml:trace>
  <inkml:trace contextRef="#ctx0" brushRef="#br0" timeOffset="5">22019 6042 7569,'0'-23'88,"0"5"0,0 3 1,2 3-1,2 5 59,3 3 1,-1 3-1,2 1 1,1 0 0,1 1-1,2 3 1,0 3-1,2 4 19,1 0 1,6 5-1,-2 5 1,2 3-1,2 4 1,0 0 0,0 1-72,0 0 1,0 3 0,-2 5 0,-1 1 0,-1-2 0,0 1 0,1 0 0,-1 1-1,1-1 0,1-2 1,2-2-1,-1-1 0,-2-3 1,-2-1-1,-2-2 1,-2-3-92,-1-4 1,-5 1 0,-2-5-1,0-2 1,-1-3 0,2-2-2174,-1 0 2169,-3-3 0,-8-5 0,-8-6 0</inkml:trace>
  <inkml:trace contextRef="#ctx0" brushRef="#br0" timeOffset="6">22065 6544 7569,'-8'-11'140,"2"-1"0,1 1 0,4 1 0,3 2 92,6 4 0,2-1 1,3 1-1,2 1 1,5-1-1,6 0 0,4 1 1,4 2-22,4 1 1,4-4 0,8 1 0,3 0 0,2 2 0,-1 0 0,-2-2 0,0-1-212,0 2 0,-3-5 0,1 1 0</inkml:trace>
  <inkml:trace contextRef="#ctx0" brushRef="#br0" timeOffset="7">4443 9148 7569,'0'-8'30,"0"1"162,0-1 0,0 1 1,-2 0-1,0 1 0,-2 0 1,0-2-1,0 0-55,1 1 0,-1 6 0,5 1 0,2 7 1,2 6-1,1 3 0,3 2 0,1 2 0,2 3 1,-1 3-133,0 0 1,5 6 0,-1-2-1,0 2 1,0 0 0,1-3-1,-3-1-30,0-3 1,-1-1 0,-1-2 0,0-3 0,0-2-1,-3-3 1,-1-2 0,-1-3 615,1-3-414,-5-2 1,3-9-1,-5-4 1,0-5 0,0-5-1,0-2 1,0-3-1,1-2-182,3 0 0,-1-2 1,3 2-1,-1 1 0,-1 2 1,0 4-1,0 3-55,-2 2 1,3 1 0,0 1 0,2 1 0,2 1 0,1 2 0,1 4 5,1 3 0,-1 1 0,0 0 0,2 0 0,1 1 0,2 5 0,1 4 0,1 5-29,0 3 0,-3 1 0,3 5 0,-2 1 0,-1 2 0,0-2 0,2-2 53,1-4 1,-4 1 0,1-4-1,-1-4 1,-1-1 0,-1-5 0,-2-1 479,1-3 1,-1-2-1,0-3 1,-3-6-174,-3-5 0,-2-4 0,-2-5 0,0-1 0,0-1 0,0-3 0,0-1 0,0-2-198,0 2 0,0 1 0,0 5 0,-2 0 0,0 2 0,-2 2 0,0 4 0,0 2-542,1 1 1,-5 1-1,3 1 1,0 1-425,0 1 1,2 6-1,7-2 1,5 3 0,5 1 886,5 0 0,2-5 0,2-2 0</inkml:trace>
  <inkml:trace contextRef="#ctx0" brushRef="#br0" timeOffset="8">5493 8726 7569,'-10'-16'72,"4"1"1,5 1 0,3 1 0,1 5-1,-2 4 263,-1 8 1,-4 8-1,0 5 1,2-1 0,1 3-1,1 2 1,0 4-1,0 3 1,0 5-214,0 4 1,0-1 0,0 6 0,0 1 0,0 2 0,0-1 0,0-1-211,0-1 1,0 5-1,1 7 1,1 1-1,2 1 1,-1-4 0,-2-6-61,-1-7 209,0-3 1,0-3 0,0-3-1,0-3 1,-1-4 0,-2-4 0,-1-4 224,2-2 0,1-2 0,-1-1 0,0-1-1455,-2-1 0,1-7 1169,7-1 0,3-10 0,4-8 0</inkml:trace>
  <inkml:trace contextRef="#ctx0" brushRef="#br0" timeOffset="9">5916 9605 7516,'6'-8'171,"-1"2"1,-1 0-1,0-1 1,-1-2-1,-1-1 1,1-1-1,0-2 1,1-1 0,0-2-1,1-2 1,0-2-1,0-2 1,-1-2-1,0-1 1,0-3-1,0-2 28,1-1 1,-3-2 0,4-3-1,1-1 1,-2-1 0,0 0 0,-1-1-1,0-2-253,-1 1 1,5 2 0,-4 7 0,0 5-1,-1 1 1,1 3 0,-1 0 0,-2 3 280,-1 4 1,0-2 0,0 2-1,0 1-134,0 1 1,0 8 0,0 7 0,1 8 0,2 7-1,2 8 1,1 4-199,3 5 0,1 5 1,2 2-1,-1 3 0,2 2 1,1 0-1,2 1-21,2 0 1,-3 0-1,3-3 1,-1-2-1,-2-4 1,0-2 0,0-3-1,-1-3 75,-1-3 0,0-3 0,-1-3 0,1-2 0,-3-3 0,-1-4 0,-1 0-269,-1-1 1,-4-3-1,-1-2 1,-4-1-563,-6-2 1,-7-3 881,-4-4 0,-3-2 0,-1-6 0</inkml:trace>
  <inkml:trace contextRef="#ctx0" brushRef="#br0" timeOffset="10">5859 9445 7569,'-6'-11'67,"2"-1"1,4 1 0,4 1 0,4 1 0,6 1 0,5-1 88,3-1 0,1 2 0,1 2 0,1 0 0,3 1 0,1 0 0,3 1 0,0 0-108,-2 0 0,0 0 0,-5 4 1,2 0-1,-2 0-48,-1 0 0,4-5 0,1-1 0</inkml:trace>
  <inkml:trace contextRef="#ctx0" brushRef="#br0" timeOffset="11">6453 8726 7569,'-23'-17'155,"6"1"0,6-3 1,6 3-1,5 4 1,2 0-1,4 1 1,-1-1 201,0 1 1,0 5-1,-1 2 1,3 2 0,3 4-1,3 2 1,2 4 0,4 8-84,3 7 0,5 1 0,0 6 1,3 3-1,1 4 0,1 5 0,0 2 1,-3 3-181,-1 3 0,-1-3 0,-6 3 1,-2 0-1,-4-1 0,-3 0 1,-5-3-270,-3 0 0,-2 0 0,-4-2 0,0-1 0,-5-3 0,-2-2 0,-3-4 1,-2 0-207,-3-2 1,0-4-1,-6 1 1,0-1-1,0-3 1,-1-2 380,-3-4 0,-2 3 0,-5-4 0</inkml:trace>
  <inkml:trace contextRef="#ctx0" brushRef="#br0" timeOffset="12">7972 9194 7569,'-10'-5'-17,"2"-3"0,5-1 0,6 2 1,5 3-1,3 3 0,3 1 0,4 0 254,3 0 0,0 0 0,7 0 0,-2 0 0,2 0 0,1-2 0,4 0 0,3-3-202,2-2 1,0 3-1,-4-2 1,0 0 0,-1 1-1,-2 0 1,-6 1 0,-4 0-547,-6 0 1,-5 0-333,-6 4 1,-11 0 842,-12 0 0,-2 6 0,-2 0 0</inkml:trace>
  <inkml:trace contextRef="#ctx0" brushRef="#br0" timeOffset="13">8177 9319 7569,'-29'18'-83,"6"-5"1,9-6-1,8 1 1,9-2-1,8-2 362,5-2 1,3-2 0,4 0 0,0 0 0,0-2 0,-1 0 0,-2-2 0,-2 1-150,-2 2 0,3 0 0,-4-2 0,-1-1 0,-1 2-3456,-2 1 3326,-4 1 0,-7-5 0,-7-2 0</inkml:trace>
  <inkml:trace contextRef="#ctx0" brushRef="#br0" timeOffset="14">10199 8132 7569,'-10'-5'51,"1"-2"0,2 0 2318,2-1-2270,2 11 0,3-1 0,0 13 0,0 3 0,0 1 0,0 1 0,0 3 0,0 4 0,0 2-10,0 3 1,-4 1-1,0 1 1,1 0 0,2 1-1,1-1 1,1 0-1,2-1-229,1-2 1,0 0-1,-4-4 1,1-3 0,1-2-1,2-5 1,-1 0-299,-2-3 0,-1-1 0,0-2 0,0 0-190,0 1 1,1-6 0,2-3 627,1-6 0,10-3 0,-2-6 0</inkml:trace>
  <inkml:trace contextRef="#ctx0" brushRef="#br0" timeOffset="15">9970 8189 7569,'0'-19'130,"0"1"1,2 1 0,1 4-1,5 0 1,2 1 0,2 0 109,-1-4 0,1 4 0,0-3 0,2 1 0,3 0 0,0-2 0,5 2 0,2 0-79,3-1 0,4 4 1,1-2-1,4 6 0,2 0 1,0 2-1,0 0-90,0 3-81,0 0 1,-4 6 0,-1 1-1,-1 1 1,-3 3 0,-2 3-1,-4 2-61,-3 1 0,-6 4 1,0-3-1,-5 2 1,-5 3-1,-4 1 1,-5 5-1,-8 2 29,-9 0 1,-7 4-1,-9-2 1,-4 2-1,-2 0 1,-2-4-1,0-5-24,1-4 1,4-6-1,3 2 1,4-5 0,3-3-1,5-5 1,3-1-372,4-2 0,7-2 1,10-1-1,4-5 437,6-2 0,12-2 0,4 1 0</inkml:trace>
  <inkml:trace contextRef="#ctx0" brushRef="#br0" timeOffset="16">11090 7880 7569,'0'-17'-23,"0"-4"0,0 6 1,0 1-1,-2 3 1,-1 3 394,-5 4 0,-2-1 0,-2 1 0,1 2 1,0 2-1,-1 4 0,1 3-130,-1 3 0,1 2 1,-1-1-1,1 2 0,0 2 1,-2 4-1,-1 3 1,-3 1-124,0 0 1,1 6 0,-3 4-1,0 5 1,0 1 0,2 2 0,0 1-1,3 3-191,1 3 0,3 3 0,3-3 1,3 2-1,3-2 0,1-1 0,1-2-3,3-4 1,3-5 0,7-7 0,3-1-1,-1-4 1,2-4 0,-1-4 129,-1-4 1,1 0 0,-4-1 0,3-1 0,-2-2 0,0-4 0,0-2-767,1 2 0,0-3 711,-4 3 0,-4-8 0,-2-2 0</inkml:trace>
  <inkml:trace contextRef="#ctx0" brushRef="#br0" timeOffset="17">11387 8120 7569,'-16'-11'230,"2"-1"1,3 2 0,3 1 0,2 2 0,1-2 0,0 1 0,2 4-1,2 10 79,1 6 0,1 6 0,2 6 0,2 3 0,1 2 0,3 1 0,1 1 0,2-1 0,-1 1-258,1-1 0,-1-4 1,2 1-1,1 0 0,1-1 1,-1-4-1,-1-1-96,-2-1 1,0-4 0,1 0 0,-1-4 0,1-1 0,-2-3 102,-3 0 0,2-7 0,-5-1 0,-1-7 4,-2-7 0,3-4 0,0-5 0,-2 0 0,-1-1 0,-1-1 0,0-3 1,2 0-120,1 0 0,-1-1 0,1 5 0,0 2 0,0 2 0,0 2 0,0 2 0,-1 2 67,2 2 1,-1-2 0,4 8-1,2 0 1,1 2 0,2 2-29,-1 2 1,2 0 0,1 2 0,2 2 0,2 4 0,2 5 0,2 4-310,1 0 246,0 8 1,-4 0 0,-1 4 0,-1 0 0,0-1 0,-1 0 0,-2-3-15,-1 0 1,1-4 0,-1-2 0,-3-4 0,-1-2-1,-2-3 705,1-2 0,-2-4 0,2-9-239,-4-7 0,-3-4 0,-1-7 0,0-1 0,-1-2 0,-2-3 0,-1-3 0,0-3-299,-1-1 0,4 1 0,-3 2 0,2 1 0,-1 3 0,-1 2 0,2 4-1193,1 3 0,-3 6 0,0-1-9,1 2 1,3 12-1,4 5 1,5 6 0,5 5 1129,5 4 0,3 3 0,1 1 0</inkml:trace>
  <inkml:trace contextRef="#ctx0" brushRef="#br0" timeOffset="18">12243 8566 7569,'0'-8'68,"1"0"0,2 0 1,2-3-1,0 0 1,0 0-1,-2-2 221,-2-2 0,-1-2 1,0-3-1,0 1 0,0-2 1,0 0-1,0-2 1,0-1-100,0-3 0,-1 3 1,-2-4-1,-1 2 0,2-2 1,1 0-1,1-1 0,0 1-126,0 0 0,0 5 0,1 5 0,1 2 0,3 2 0,2 1 1,2 3-127,1 2 1,6-1 0,3 6 0,3-1 0,1 0 0,0 0 0,1 2 0,1 0 9,2 2 1,1 2 0,-3 1 0,0 5 0,-2 3 0,-2 5 0,-2 3 73,-2 2 0,0 3 0,-7 2 0,-1 2 1,-3 1-1,-1 1 0,-2 1 0,-2-2 56,-1-1 1,-1 4-1,-2-3 1,-2 0-1,0-2 1,0-3-1,3-3 1,-1 0-110,-1-2 1,3-5-1,-3 1 1,3-2 0,1-2-951,0 0 1,0-3-1,1-2 981,3-1 0,2 4 0,6-2 0</inkml:trace>
  <inkml:trace contextRef="#ctx0" brushRef="#br0" timeOffset="19">12814 8531 7569,'7'-11'65,"-1"1"1,-4 1 0,4 0-1,0-2 1,1-3 0,0 0-1,-2 0 280,0-1 1,0-3 0,4-5 0,-3 0-1,1 0 1,-2-1 0,1-3 0,-1-3-123,0-3 0,3-1 0,-4-1 0,-2 1 0,-1-1 1,1-2-1,0 0-111,2 4 0,0 0 0,-4 6 0,0 2 1,0 2-1,0 4 0,0 4 0,0 2-64,0 2 1,0 3 0,1 2 0,3 1 0,2 4-134,1 3 1,3 4 0,-3 8 0,4 4 0,1 6 0,2 5-1,1 6 54,-1 2 1,-1 6 0,-2-1-1,1 1 1,-1-1 0,1-4-1,-1-3 66,1-1 1,-1-3-1,2-2 1,1-1 0,1-3-1,-1-1 1,-1-2 0,-3-3-188,-3-4 0,3 2 0,-3-2 1,0-1-1,0-1 0,-1-2-1062,0 1 0,-3-5 1,0 0 1213,-6-2 0,-3-2 0,-6-3 0</inkml:trace>
  <inkml:trace contextRef="#ctx0" brushRef="#br0" timeOffset="20">12894 8349 7569,'-11'-12'224,"1"1"0,2-1 121,4 1 0,4 3 1,4 2-1,5 1 1,5 2-1,5 2 1,2 1-393,2 0 0,5-4 0,3 1 1,2 0-1,0 2 0,-2-1 0,-1 0 1,-3-2-1141,-1 2 1,-2-4 1186,-1 3 0,0-11 0,-1 1 0</inkml:trace>
  <inkml:trace contextRef="#ctx0" brushRef="#br0" timeOffset="21">13374 7721 7569,'-12'-23'300,"1"1"1,1 3 0,2 4-1,4 2 331,3 2 0,2 4 0,3 5 0,5 4 0,5 7 1009,5 5-1511,3 9 0,2 2 1,2 7-1,4 2 1,-1 4-1,-3 3 1,-1 2-39,-3 2 1,1-2-1,-1 0 1,-3 1-1,-4 0 1,-2-1-1,-3-3 1,-2 0-238,-5-1 0,-1-4 0,-2 4 1,0-4-1,-2-1 0,-3 1 1,-5-1-373,-4 0 1,-2-5 0,0-2 0,-3-3 0,-2-2 0,-2-2 517,0-1 0,-10 0 0,-2 4 0</inkml:trace>
  <inkml:trace contextRef="#ctx0" brushRef="#br0" timeOffset="22">9811 9217 7569,'-18'-2'63,"4"-1"1,5-5 0,6-1 0,6 1-1,5 5 1,3 1 0,3 2 290,1 0 0,5 0 0,-1 0 0,3 0 0,2 0 0,3 0 0,5 0 1,4 0-1,7 0-247,6 0 1,9 0 0,-24 0 0,1 0 0,2 0 0,0 0 0,3 0 0,0 0 0,3 0 0,-1 0 0,4 1 0,1 0 0,3 0 0,0 0-62,3 1 0,0 0 1,1 0-1,0 0 1,-1-1-1,0-1 1,1 1-1,0 1 1,1 0-1,-1-1 1,0 1-1,0-1 1,1 0-1,0 0-60,1 1 0,-1 0 1,-2-1-1,0 0 0,0 0 1,0 1-1,-2-1 0,0 0 1,0-1-1,-1 0 1,0 0-1,0 0 0,-2 0 1,0 0-1,0 0 0,-2 0 16,0 0 1,0 0 0,-4 0 0,-1 0-1,0 0 1,0 0 0,-2 0 0,0 0-1,-2 0 1,0 0 0,-2 0 0,0 0-1,29 0 1,-3 0 113,-2 0 1,-7-2-1,-3 0 1,-2-2-1,-2 1 1,-4 2-1,-2 1-10,-4 0 1,-1 0-1,-1 0 1,-1-1-1,-3-2 1,-1 0 0,-2 0-1,-4 2-6,-3 1 0,2 0 0,-6 0 0,-1 0 0,-1 0 0,-2 0-1560,0 0 1,-3 0 1459,-16 4 0,-14 2 0,-1 2 0,0 0 0,0 0 0</inkml:trace>
  <inkml:trace contextRef="#ctx0" brushRef="#br0" timeOffset="23">10610 9559 7569,'-6'-5'178,"2"0"0,3 3 0,2 5 0,1 8 1,3 4-1,1 4 0,0 2 167,0 2 0,-2 1 0,2 3 1,1 3-1,-2 3 0,0 2 1,-1-1-1,1 0-276,2 0 0,0 2 0,-1 1 0,0 1 0,-1-3 0,1-2 1,-3-3-1,1-2-122,0-3 0,0-1 0,-3-2 0,2-2 0,0-2 0,0-2 0,-2-2-291,-1-1 1,4-6 0,0 1-318,-2 1 0,0-5 0,-4-3 0,-1-5 661,-5-2 0,-2-7 0,-2-5 0</inkml:trace>
  <inkml:trace contextRef="#ctx0" brushRef="#br0" timeOffset="24">10496 9605 7569,'0'-11'47,"4"-1"1,1 1-1,0-1 1,1 1 0,0-1-1,3 1 1,1 0-1,2-1 244,-1 1 0,5-1 0,0 2 0,2 1 1,3 2-1,3-2 0,4 0 0,0 0 1,1 3-113,1 1 1,-5 1-1,3 4 1,-1 0 0,-1 0-1,-2 0 1,-2 1-184,-3 3 1,-4 2 0,3 6 0,-2 0 0,-3 2 0,-3 3 0,-3-1-110,-2 1 1,-1 3 0,-7-1 0,-3 3 0,-8 1 0,-5-1-1,-7 1 1,-2 0 24,-3 0 0,-6-5 0,-1-3 1,2-2-1,3-3 0,4-1 1,1-3-1,4-1-194,4-2 0,3-2 0,6-1 0,1-1 282,2-3 0,8-3 0,6-4 0</inkml:trace>
  <inkml:trace contextRef="#ctx0" brushRef="#br0" timeOffset="25">11467 9388 7569,'0'-11'777,"0"3"1,-2 2-450,-2 0 0,-2 9 0,-5 7 1,-1 7-1,0 3 0,-2 5 1,-3 5-1,1 4-178,-1 3 1,-2 6 0,3-1-1,-1 3 1,1 4 0,3 1-1,4 1-257,5 0 1,3-2-1,1-3 1,1-2-1,3-2 1,4-2-1,2-4 1,1 0-69,1-3 1,3-6 0,1-1 0,1-2 0,1-2 0,-2-3 0,2-4 0,-2-2-848,1-2 1,-1-3 1021,0 0 0,-4-6 0,5 3 0</inkml:trace>
  <inkml:trace contextRef="#ctx0" brushRef="#br0" timeOffset="26">11706 10233 7569,'0'-11'69,"0"-1"0,0 1 0,0-1 1,2 0-1,0-2 0,3-3 0,2 0 1,0-4-1,1 0 328,-1-2 1,0-5 0,2-3 0,-2-2 0,1-1 0,-2 0 0,-1 0 0,-1-1-258,0 1 0,0 1 1,-4 1-1,0 3 1,0 1-1,0 3 1,0 1-45,0 1 0,0 4 0,0 1 0,0 2 1,0 2-1,0 1-19,0 2 1,1 4 0,3 5-1,3 6 1,4 7-118,0 7 0,4 5 0,2 4 0,-1 6 0,2 6 0,-2 1 0,2 3-3,0 2 0,-4-3 0,1-1 0,-2 3 1,-2-1-1,1-1 0,-1-6 0,1-3-27,-1-2 0,-3-10 0,-1 2 0,2-2 1,0-4-1,0-1 0,-3-4-775,-1 0 1,4-1 0,-1-1-1849,2-2 2693,-4-8 0,4-12 0,-3-5 0</inkml:trace>
  <inkml:trace contextRef="#ctx0" brushRef="#br0" timeOffset="27">11752 10039 7569,'-11'0'54,"3"0"0,2-1 0,1-3 0,3-2 0,5-1 0,6 3 56,5 3 1,0-3-1,6 0 1,3 2-1,3 1 1,2-1-1,2 0 1,-3-2-255,1 2 0,3 0 1,-4 1-1,-2-2 0,-1-2 144,-1-1 0,0-2 0,0-3 0</inkml:trace>
  <inkml:trace contextRef="#ctx0" brushRef="#br0" timeOffset="28">12243 9548 7569,'-6'-12'252,"1"1"0,6 1 0,3 2 1,5 4-1,3 3 0,4 1 12,-2 0 1,2 1 0,2 3-1,2 5 1,6 5 0,0 5 0,2 4-1,-3 4 1,0 3-31,-3 3 1,0 1 0,-3 2-1,-5 1 1,-5 2 0,-5 0-1,-3 1-241,-1-4 0,-1 4 0,-4-2 0,-6-1 1,-4-2-1,-1-2 0,-3-2-1532,-3-5 1363,2-2 21,-8-1 0,0 5 0,-1 1 1</inkml:trace>
  <inkml:trace contextRef="#ctx0" brushRef="#br0" timeOffset="29">14447 8931 7569,'-7'0'268,"2"0"0,3 0 1,8-1-1,4-2 1,5 0-1,4 0 1,4 0-1,3 1 2565,5-2-2759,2-5 0,5 7 0,1-5 0,2 1 0,1 1 0,0 0 0,-2 1 0,0 0 0,-5 0-306,-3 2 0,-4 1 0,-7 1 1,0 0-1,-4 0 0,0 0-3287,-3 0 3519,-7 0 0,-7 5 0,-6 1 0</inkml:trace>
  <inkml:trace contextRef="#ctx0" brushRef="#br0" timeOffset="30">14584 9114 8476,'13'6'281,"1"-2"1,3-3-1,0-1 1,4 0 0,1 0-1,5 0 1,5 0 4,5 0 0,-1-1 0,5-2 0,-2 0 0,-2-1 0,-4 0 0,-5 0 0,-6 2-1798,-5 0 1512,-1 2 0,-5-5 0,1-1 0</inkml:trace>
  <inkml:trace contextRef="#ctx0" brushRef="#br0" timeOffset="31">16046 9045 7569,'-11'0'147,"3"0"1,1 0 0,0 0 0,5 0 0,6 0 151,4 0 0,8 0 1,-1 0-1,-1 0 1,0 0-1,0 0 1,2 0-1,2 0-190,2 0 1,2 2 0,1 0-1,1 2 1,3 0 0,3 0 0,3-1-1,3 0-40,2-2 0,-2-1 0,6 1 1,3 2-1,2 1 0,2-2 0,1 0 1,-1-2-10,1 0 0,3 0 0,-4 0 0,0 0 0,-2 0 1,-2 0-1,1 0 0,0 0-40,-1 0 1,-4 0 0,-2 0-1,-1 0 1,-1 0 0,-3-2-1,-2 0-2,0-2 1,-3 0-1,1 4 1,2 0-1,1 0 1,1-1 0,-1-2-17,-2 0 0,2-1 0,-3 2 0,2 0 0,0-2 0,-3 2 0,0-1 0,-1 1 18,0-2 1,-1 0 0,-3 3 0,0-2 0,1-1 0,-1 0 0,0 1-1,-1-2 25,1-2 0,-3 5 0,5-3 0,-2 1 0,-1-1 0,1 0 0,2 0 1,2 1-17,1-1 1,-4 3-1,2-1 1,-3 0 0,-1 1-1,0-2 1,-2 1 3,-2 2 1,3 0 0,-3-2-1,3-1 1,-1 2 0,1 1-1,-2 1 258,0 0-266,4 0 1,-6 0-1,5 0 1,-1 0 0,-2 0-1,-1-2 1,0 0 1,-1-2 1,-1 0-1,-3 4 1,2 0-1,-2-1-279,-2-3-497,-5 3 0,-4-4 749,-6 5 0,-9 10 0,-6 3 0</inkml:trace>
  <inkml:trace contextRef="#ctx0" brushRef="#br0" timeOffset="32">16606 9262 7569,'-8'0'16,"2"-1"1,1 0 0,2 1 0,3 5 0,3 4 0,1 3-1,-2 2 344,0 2 1,1 4-1,1-1 1,0 3-1,0 0 1,1 2-1,0 2 1,0 1-267,-2-2 1,2 3 0,-2-2-1,1 0 1,0-2 0,0-2 0,0-2-1,-1-2-228,1-2 1,1-1 0,-2-3 0,1-1 0,-2 1-1,-1-1-1373,-1 0 1507,0-4 0,-5 3 0,-1-4 0</inkml:trace>
  <inkml:trace contextRef="#ctx0" brushRef="#br0" timeOffset="33">17108 9274 7569,'0'-12'118,"0"5"1,0 2 0,-1 3 0,-1 7 177,-2 4 1,-5 9 0,1 5 0,-2 7 0,-2 6 0,-2 3 0,-2 2 0,2 2-199,2 1 1,-1-2 0,-1 0 0,-1 0 0,1 0 0,1-1 0,2-2-1,-1-2-236,1-2 0,3-2 0,1-2 0,-2-5 1,0-2-1,0-1 0,3-1-395,1-3 0,-3-3 0,4-4 0,2-1 533,0 1 0,-3-6 0,-1-1 0</inkml:trace>
  <inkml:trace contextRef="#ctx0" brushRef="#br0" timeOffset="34">17520 9365 7569,'-7'-16'168,"-2"3"1,4-1-1,-1 5 1,-3 7-1,-1 4 50,-1 6 1,-5 7 0,0 4 0,-2 4-1,-2 3 1,-2 5 0,1 2 0,0 1-135,2 0 1,0 2 0,-4 1-1,2 1 1,0-1 0,4-2-1,0-1 1,3 1-181,2-1 0,0-4 0,2 0 0,2-2 1,5-4-1,1-3 0,2-3 0,2-2-44,1-2 1,4 2 0,4-4 0,2-2-1,1-1 1,2-2 0,2-3 128,2-3 1,2-1 0,1 0 0,1 0 0,1-1-1,2-3 1,-2-4 0,-2-2 144,-4-1 0,1-2 1,-6-1-1,-2-1 1,-5 1-1,-1 1 1,-5 0-29,-4-2 0,-8 4 1,-9-2-1,-6 5 1,-6 3-1,-4 3 1,-5 0-1,-1 4-152,0 2 1,5 6 0,1 5-1,4 0 1,7 0 0,4 1 0,7-1-1,5 0 46,6 0 0,1 6 0,2-4 0</inkml:trace>
  <inkml:trace contextRef="#ctx0" brushRef="#br0" timeOffset="35">12906 7435 7309,'0'-11'-389,"0"-1"0,1 2 471,3 2 0,3-2 1,7 3-1,3-5 1,0-2-1,5-2 1,2-1-1,4-1 0,1 1 1,4-5-1,4-2 1,6-3-1,7-1 1,7-2-1,-25 13 1,1 0-1,2-2 0,2 0 1,2-2-1,2 1-1,2-1 0,0 0 1,2-2-1,1-1 0,2 3 1,1 0-1,2-1 1,1 0-1,2 0 0,1 0 1,2 0-1,0 0 1,2 2-1,0 0 0,2 0 1,0 0-1,0 2 1,1 0-34,-1 0 0,0 0 1,-1 3-1,-1 0 0,-2 0 1,0 0-1,0 1 1,-1 1-1,0 0 0,-1 0 1,-2 1-1,-1 0 1,-2 1-1,0-1 0,-3 1 1,0 1-10,-2 0 0,-1 1 0,-4 0 1,0 1-1,-4 3 0,-1 0 0,-2 1 1,-1 0-1,26 1 0,-6 0 0,-4 0 1,-6 0-54,-5 0 1,-2 2 0,-8 2-1,-1 2 1,-4 2 0,-1 0 0,-4 0-1,1-3 1,0 0 0,-4 1 0,2 1 0,0-1 0,-1-2 0,-1-1 0,-1 0 0,-2 0-134,0 0 0,1 0 0,-1 0 0,-1-1-90,-2-3 1,-3 1 0,-6-3 0,-3 0 0,-4-1-1,-3 0 1,-3-1 0,-1 2 106,1 1 0,1-3 1,2 3-1,-1 0 1,1-1-1,-1 1 438,1 0 1,3-3-1,2 3 1,2 0-94,6 0 0,3 1 0,6 4 0,2 0 0,2 0 0,4 1 0,4 2-157,3 1 1,-1-1 0,2-1-1,0 0 1,0 2 0,-1-2 0,1 0-1,0-2-46,-2 0 1,-6 4 0,-4-1 0,-3 1-1,-8 1-69,-12 3 0,-11 2 1,-20 3-1,-7 1 0,-6 2 1,-5 2 56,-4 2 0,29-7 0,0 1 0,-36 15 0</inkml:trace>
  <inkml:trace contextRef="#ctx0" brushRef="#br0" timeOffset="36">12974 7229 7569,'0'-11'53,"0"-4"0,0-2 1,0-1-1,1-2 0,2-3 1,2-2-1,3-4 0,4-4 1,6-7-1,4-4 0,2-7 1,4-6-1,-12 26 1,2-1-1,2-3 0,2 0 1,1-3-1,2 0 0,2-4 1,1 0-1,1-2 0,1-1 3,2 0 1,1-1 0,3-3 0,0 0-1,-10 15 1,0-1 0,0 0 0,1-2 0,0 0-1,1-1 1,1 0 0,1-1 0,0 0 0,1-1-1,0 1 1,1 0 0,1-1 0,0 1 0,0 0-1,0 0 1,1 0 0,-1 1 0,1 0 0,0 1-1,0-1-64,0 1 1,0-1-1,0 2 1,1 0 0,0 0-1,-1 0 1,3-3 0,1-1-1,-1 1 1,0 0-1,0 1 1,0 0 0,-1 1-1,1 1 1,0-1 0,0 1-1,0 0 1,1 0-1,-1 1 1,1-1 0,0 1-83,0-1 0,0 0 0,1 1 0,0 1 0,0 0 0,0 0 0,-1 2 0,0 1 0,0-1 0,-1 2 0,1 0 0,-1 0 0,-1 2 0,0 0 0,0 0 0,14-10 0,0 0 0,-3 3 0,0 2 1,-4 2-1,0 1-35,-1 2 1,-2 3 0,-4 2 0,-2 2 78,-1 2 0,-1 0 1,-2 2-1,0 0 0,25-13 1,-1 3-1,-6 3 0,-4 1 85,-2 0 0,-5 4 0,1 1 0,-4 1 0,-2 0 1,-3 1-1,-1 2-43,-2 1 0,-4 5 1,-1 1-1,-2-1 1,0 2-1,-1 2 1,-3 3-1,-2-1-61,-2-1 0,-3 1-50,-1-1 1,-7 1-1,-2 2 1,-10-1 0,-4-1-1,-5-2 1,-1 1 68,-5 2 0,4 1 1,-1-1-1,4-2 1,-1-1-1,0 0 1,-2 1-1,1-2 188,3-2 1,-2 5 0,3-3 0,-1 1 0,1-1 0,0 0 0,2-2 335,-1 1 1,2 2-1,4-3 1,2-1-456,5 2 1,7 1 0,13 5 0,7 0 0,7 0 0,7 0 0,5 0-51,3 0 0,4 0 1,1 1-1,-4 1 1,-2 3-1,-6 0 0,-5 2 1,-5-1 84,-6 3 1,-6-3 0,-2 2-1,-6 1 1,-4 1 0,-4 1 103,-4 1 1,-6 1-1,-7 1 1,-4 2 0,-3 1-1,-1 0 1,-2 1 0,-1 2-186,-1 2 0,4 2 0,-3 3 0,1 3 1,2 3 22,3 1 0,-1 6 0,6 0 0</inkml:trace>
  <inkml:trace contextRef="#ctx0" brushRef="#br0" timeOffset="37">16583 8143 7362,'-6'-5'77,"-3"2"0,4-3 1,1 2-1,1 6 1,5 4-1,0 4 1,2 1 118,0 1 1,1 1 0,-3 2 0,2 3 0,-1 2 0,-1 1 0,1 4 0,1-1 0,-2 0-205,0-1 0,-2-1 1,0 1-1,0-1 1,0-2-1,0-2 0,0 0 1,0-2-1,0 1-540,0-3 0,1-2 0,1 0 0,2-1 548,-1 1 0,-2-1 0,-1 0 0</inkml:trace>
  <inkml:trace contextRef="#ctx0" brushRef="#br0" timeOffset="38">17154 7915 7569,'-5'-12'49,"3"5"1,-6 0-1,0 3 1,1 6-1,-1 5 1,-1 7-1,-1 7 117,-1 4 1,-1 4-1,1 7 1,-2 1-1,-1 2 1,-1 1-1,1 4 1,0 0-1,0 2-202,-1-1 0,0 0 0,3-2 0,1-2 0,-1-2 0,2-2 0,1-3-151,2-4 1,3-2-1,-4-5 1,1-1-1,0-2 1,2-3-1,1-3-1086,1-4 1273,-1-1 0,4-3 0,0-1 0</inkml:trace>
  <inkml:trace contextRef="#ctx0" brushRef="#br0" timeOffset="39">17154 8223 7569,'5'-29'-33,"-2"1"0,4 6 0,4 2 1,1 2-1,3 2 0,-1 2 0,-1 1 142,-1 2 0,-1 1 0,2 1 1,1 2-1,1 1 0,-1 1 1,-2 0-1,0 2-43,-1 2 1,-3 2-1,0 3 1,0 4-1,3 2 1,-1 1-86,-3 1 1,0-2 0,-5-1 0,2-2 0,-1 2 0,-2 1 0,-2 2 16,-3-1 0,1 1 1,-4-2-1,-4-1 0,-1-2 1,-3 2-1,1 0 0,1 0 147,1-1 0,-3-1 1,0 3-1,2-1-91,4-1 1,6-2 0,6 2 0,5-3 0,3-1 0,5-1 0,4 0 0,4-2-40,3-1 1,3 0 0,-3 0 0,0 2 0,-1 0 0,1 3 0,-3 2-29,-4 1 1,1 1-1,-6 1 1,-1 1 0,-2 1-1,-1 1 1,-4 1-1,-3 0-22,-3 1 1,-1 4 0,-1-2 0,-3 0-1,-5 4 1,-5-1 0,-6 0 0,-4-1-17,-3 2 1,-3-5 0,2-1 0,0-2 0,0-2 0,3 1 0,2-2-105,4-2 0,2-3 0,6-5-1047,-1 0 1202,16-5 0,4-7 0,15-6 0</inkml:trace>
  <inkml:trace contextRef="#ctx0" brushRef="#br0" timeOffset="40">18079 8086 7569,'-11'-17'308,"1"5"0,2-3 0,3 3-131,0 5 1,2 1 0,-3 8 0,0 2 0,-1 4 0,-2 6 0,-1 7 0,-1 4-206,-1 6 1,1-2 0,0 1-1,-1 2 1,1 0 0,-2-1-1,0 0-56,2 0 1,-3-1 0,8-1-1,-2-1 1,2-3 0,1-1-1,2-2 1,2-2 3,1-1 0,0-5 0,1 1 1,3-3-1,2-3 0,2-3 0,-1-1 142,2-2 1,1-2-1,1-2 1,-2-3-1,-3-4 1,-1-2-1,-1-3 8,1-2 0,-4 2 0,2-3 1,-6 1-1,-6 0 0,-3 1 0,-6 1 1,-3 3-217,-3 2 1,-2 3 0,0 5-1,0 1 1,0 3 145,2 4 0,1 7 0,0 3 0</inkml:trace>
  <inkml:trace contextRef="#ctx0" brushRef="#br0" timeOffset="41">19530 8691 7569,'-7'-1'16,"5"-2"1,4 0 0,7 0 0,4 2 0,3 1 0,2 0 0,4 0 0,2-1 0,4-2 0,1-1 181,3 2 0,2-3 0,3 0 0,0-1 0,-2 0 0,-2 1 0,-1-1 1,-4 1-355,-3 0 1,-2-1-1,-1 4 1,-3-2-1,-4 2 156,-3 0 0,-10 7 0,-4 2 0</inkml:trace>
  <inkml:trace contextRef="#ctx0" brushRef="#br0" timeOffset="42">19598 8840 7327,'12'4'98,"0"-1"0,4 0 1,1-2-1,4 0 0,0 2 1,5 1 118,1-2 0,3 0 0,0-2 0,-2 0 0,-1 0 0,-1 0 0,-2 0 0,-3 0-217,-6 0 0,3 5 0,0 1 0</inkml:trace>
  <inkml:trace contextRef="#ctx0" brushRef="#br0" timeOffset="43">21026 8006 7569,'0'-11'-8,"0"-1"1,1 2 0,2 4-1,0 6 1,0 7 0,-2 7-1,-1 5 1,-1 4 0,-2 4 0,0 3 248,0 3 0,2-2 0,1-1 0,0 2 0,0 0 0,0-1 0,0-1 0,0-1 0,0-3-412,0-2 1,1 6 0,2-9 0,0 1-1,0-3 1,-2-3 170,-1-2 0,-5 4 0,-1 0 0</inkml:trace>
  <inkml:trace contextRef="#ctx0" brushRef="#br0" timeOffset="44">20660 8657 7721,'13'0'169,"1"0"0,2 0 1,2 0-1,3 0 1,1 0-1,5-1 42,4-3 1,3 1-1,4-4 1,4-2-1,2 0 1,1 0-1,-2 2 1,-1-1-268,1 2 1,0-5-1,-1 5 1,-4 0-1,-4 1 1,-2 1-1,-4 0 1,-3 1-2587,-3 2 2642,-7 1 0,1 5 0,-4 2 0</inkml:trace>
  <inkml:trace contextRef="#ctx0" brushRef="#br0" timeOffset="45">21243 8771 7569,'-12'0'142,"2"-1"1,1-2-1,2 0 1,-2 0 0,-1 3 38,-2 4 0,-3 2 1,-1 6-1,-2 0 0,-3 2 1,0 3-1,-3 2 1,-2 4-1,0 2-122,0 0 1,2 3-1,1 0 1,2 1 0,2 2-1,2-1 1,2 0-118,0-3 0,1 0 0,6-4 1,5 0-1,1 0 0,2-1 0,0 1 1,2-1 51,1-3 1,4 1 0,4-5-1,2-1 1,2-1 0,3-1-1,1-1 2,0 0 1,0-3-1,4-2 1,0-1 0,-1-2-1,0-2 1,-2-1-1,-1-1 2,2-3 0,-1-2 1,0-6-1,-2 1 0,-2 0 1,-2-1-1,-2 1 53,-5-1 1,-1 0 0,-6-2 0,-2-2 0,-3 2-1,-7 2 1,-10 0 0,-7 1 8,-4-1 1,-7 6-1,-1 2 1,-4 3-1,1 1 1,2 1-1,5 3 1,5 4-419,6 2 0,4 3 358,7 2 0,0 3 0,8 4 0</inkml:trace>
  <inkml:trace contextRef="#ctx0" brushRef="#br0" timeOffset="46">3495 10450 7569,'-5'-6'20,"-2"-3"0,-4 5 0,0 2 1,-1 0-1,1 2 0,1 2 1,1 0-1,2 3 0,1 0 1,1 2-1,-1-1 0,0 3 0,1 1 1,3 1 196,1 1 1,1-1 0,0 2 0,0 2 0,0 4 0,1 3-1,1 1 1,3 1 0,1 4-152,-1 6 1,2 0 0,-3 5 0,0 0 0,0-1 0,-1 0 0,1-2 0,0 0-103,0-3 1,3-6 0,-1 1 0,-1-3 0,1-1 0,-1-4 0,0-1 0,-2-2-125,-2-1 0,3 0 1,0-5-1,-2 0 1,-2 0-1,-2-3-1373,-2 0 1533,-5-5 0,-3 7 0,-5-4 0</inkml:trace>
  <inkml:trace contextRef="#ctx0" brushRef="#br0" timeOffset="47">3255 10587 7569,'6'-18'51,"1"2"0,-4 4 0,5 1 0,3 0 0,3-1 0,2 2 115,-2 2 0,3 2 1,2 4-1,3-4 0,2 1 1,1-1-1,3 1 1,2 0-97,1 2 1,6-2 0,1 1 0,-1 2 0,-3 1 0,-2 2 0,-3 3-1,-2 3-136,-6 4 1,-3 0 0,-6 0-1,-2 2 1,-3 2 0,-3 4 0,-5 2-1,-5-1 18,-6-1 1,-8 4 0,-4 3 0,-8 1 0,-6-2 0,-4 1 0,-4-2 9,-2 1 1,-3-1 0,4-3 0,2-5 0,5-2-1,7-4 1,8-1-712,5-2 749,3-2 0,21-10 0,4-2 0</inkml:trace>
  <inkml:trace contextRef="#ctx0" brushRef="#br0" timeOffset="48">4271 10359 7569,'0'-12'-115,"0"5"1,2 0-1,0 1 1,3 1 583,2 0 1,-5 2 0,1 7 0,-5 4-265,-1 2 0,-6 5 0,1 2 1,-2 2-1,-1 5 0,-1 5 0,-1 4 1,-1 2-147,-1 4 0,0-1 1,4 6-1,0 3 1,4 0-1,3 1 1,3-1-171,1-1 0,0 2 0,1-6 0,2 1 0,3-1 0,3-4 0,5-4 0,1-3 82,1-5 1,1 1 0,-3-3 0,2-2 0,1-2-1,-1-2 1,-2-3 0,-1-2-135,-1-2 1,0-1 0,1-1-1,0-3 1,-3 1 0,0-2 162,0 0 0,1-1 0,1-4 0</inkml:trace>
  <inkml:trace contextRef="#ctx0" brushRef="#br0" timeOffset="49">4546 10736 7569,'-12'-17'84,"6"4"1,2-2-1,3 3 1,1 0 0,1 1 266,3-1 0,-3 7 1,4 6-1,-1 8 1,0 7-1,0 1-343,1 4 1,-3 1 0,6 5 0,-1 2 0,1 3-1,0 1 1,-1 1 0,1 1-116,-1 0 1,1-8 0,3 3 0,0-4 0,-3-5 0,0-1 0,0-2 133,-2-1 1,3-6 0,-4-5 0,1 0 159,3-4 1,-4-2 0,-1-4 0,-1-3 0,-1-5 0,2-3 0,-1-4 0,-1-3-53,2 0 0,-3-5 0,3-1 0,-1 0 1,-1 1-1,2 5 0,-2 3 0,0 2-223,-2 3 1,3 5 0,3 3-26,0 1 0,2 2 0,3 7 0,0 4 0,1 3 0,0 3 0,2 3-28,2 0 1,0 2 0,-2 4-1,1 0 1,-1 0 0,0-2 0,0 0-1,1-3 68,-1-2 0,-1-5 0,-2-4 0,1-2 0,-1-3 0,1 0 451,-1-2 0,-1-5 0,-2-4 1,-3-5-1,-1-5 0,0-4 1,-2-3-1,-1-1-26,-1-3 0,0 0 0,0-4 0,-1 1 1,-1 1-1,-3 3 0,-1 0-531,1-1 1,0 9 0,3-1 0,-2 4-3626,1 5 3804,2 5 0,1 3 0,0 5 0</inkml:trace>
  <inkml:trace contextRef="#ctx0" brushRef="#br0" timeOffset="50">5311 10427 7569,'-12'-11'213,"-2"-1"1,2 1 0,3 0 0,1-1 2983,2 1-3027,3-1 0,-1 7 1,8 5-1,4 7 1,2 4-1,3 4 1,2 4-90,4 3 1,6 1 0,2 1 0,-2 2 0,-1 5-1,-1 2 1,0 1-172,0 0 0,-1 4 0,-2 2 0,-4-1 0,-2 2 0,-5-2 0,-1 0 0,-3-2-53,0-1 1,-1 2 0,-4 0 0,-1-3 0,-3-2 0,-4-3 0,-2-2-65,-1-3 1,-1-1 0,1-1 0,-1 0-1,1-2 1,-1-2 0,2-3 0,1-4 206,2 0 0,-1-1 0,-3 0 0</inkml:trace>
  <inkml:trace contextRef="#ctx0" brushRef="#br0" timeOffset="51">6087 10804 7569,'-11'-6'367,"-1"-3"1,2 4-1,3-2 1,4 0-1,6 1 1,4 2-198,3 2 1,7 2-1,2 0 1,3 0 0,0 0-1,3 0 1,0 0 0,3 0-267,1 0 0,-2-5 0,2-1 0,-1-2 0,-3 2 0,-2 0 0,-3-1 0,-2 0-596,-1 0 1,-2-1 0,-4 4 691,1 1 0,-11-3 0,-2 0 0</inkml:trace>
  <inkml:trace contextRef="#ctx0" brushRef="#br0" timeOffset="52">6087 11021 7569,'-5'1'7,"5"2"0,7 1 1,3-2-1,2 0 1,4-2-1,3 0 380,2 0 0,3 0 0,3-2 0,3 0 0,2-3 1,0-2-1,-3 0 0,0-1-286,0 0 1,-4 2-1,-3-3 1,-5 3-1,-4 1 1,-3 1-102,-3-1 0,-2 4 0,-5-4 0</inkml:trace>
  <inkml:trace contextRef="#ctx0" brushRef="#br0" timeOffset="53">6738 10884 7569,'-6'-11'171,"3"-1"1,6 1 0,5 1 0,2 2 0,1 4-1,1 3 1,-1 1 0,2 0 0,1 0 0,2 0-1,2 0 91,2 0 1,3 4 0,4 0-1,3-2 1,3 1 0,3-1 0,3 2-1,5-1-143,5-2 1,4-1-1,-4 0 1,2 0 0,1 0-1,3 0 1,-2-1 0,-1-2-106,-4-1 0,-5 0 0,-2 4 0,0 0 0,-2 0 0,-1 0 1,-4 0-51,-2 0 0,-5 0 0,2 0 0,-1 0 0,-3-1 0,-2-1 0,-4-2 0,-2 1-230,-1 2 1,-3 1 0,1-1-1,-4-2-387,-2-1 1,-7 1 0,-1 3 652,-7 0 0,-13 5 0,-4 1 0</inkml:trace>
  <inkml:trace contextRef="#ctx0" brushRef="#br0" timeOffset="54">6990 11192 7569,'-8'-3'27,"0"-1"0,6-5 261,-2 1 1,1 3-1,1 0 1,-2 0-1,2-3 1,2 0-1,3 0 1,5 4-1,2 2-123,2-2 0,4 3 0,3-3 0,3 1 0,1 1 1,-1-2-1,1 1 0,-1 2 0,-2 1 0,-2 0-268,-2 0 1,3 1 0,-5 3 0,-2 3 0,-5 0 0,-2 1 0,-2 1-1,-2 1-2,-1 1 0,-1 4 0,-2 1 0,-3-1 0,-3 0 1,-5 2-1,-2-1 164,-5 1 1,1-2 0,1-4-1,3-1 1,0-1 0,1-1 0,1-1 704,2 0 1,4-2-678,0-5 1,12 0 0,2 1 0,8 2 0,4 2 0,2 0-233,2 0 0,5 3 0,-1-3 0,0 1 0,-2 3 0,-3 2 0,-2 3 0,-3 1-39,-4-1 1,0 4 0,-2 0 0,-2 1 0,-5 0 0,-3 1 0,-3 1 0,-6-1 98,-5-1 1,-4-1 0,-5 1 0,0-3-1,0 0 1,1-3 0,-1-1 243,0-3 0,4-5 0,1 2 0,2-1 0,2-2 0,1-2-376,2-1 1,4-1-1,3-3 1,6-4-1,4-2 217,5-1 0,8-6 0,-1-1 0</inkml:trace>
  <inkml:trace contextRef="#ctx0" brushRef="#br0" timeOffset="55">7663 11215 7569,'-5'-11'83,"4"-1"1,-3 1 0,3 0 0,1-1 0,0 1 426,0-1 0,-1 2 0,-3 3 0,-4 5 0,-2 7-366,-1 7 0,-2 7 0,-1 0 0,-2 2 1,-1 4-1,1 0 0,0 4-181,0 4 1,-1-1 0,-2 6 0,4-4-1,2-2 1,3-3 0,1-1 0,3-3-213,1-1 0,1-4 1,4-3-1,1 0 1,3-3-1,4-2 1,2-1 186,1-4 0,5 2 0,0-5 0,1-2 0,0 0 1,1-2-1,2 0 0,1-2 221,-2-1 1,1 0 0,-5-5-1,-2 0 1,-3-3 0,-3 0-1,-2 0 95,-3-1 1,-7 2 0,-6 2 0,-8 3 0,-7 2-1,-4-1 1,-3 2 0,0 5-402,2 5 0,3 2 0,6 1 0,0 1 147,3-1 0,2 0 0,6 1 0</inkml:trace>
  <inkml:trace contextRef="#ctx0" brushRef="#br0" timeOffset="56">7218 9936 7569,'-8'-10'0,"1"2"911,4-2 0,-2 6 564,5 1-1414,0 4 0,0 10 0,1 1 0,2 0 1,1 2-1,-2 3 0,0-1 0,-2 1 1,0-2-1,0 0-141,0 1 0,0 3 0,0-4 1,0-1-1,0-2 0,0 0 0,-2-1 1,0 1-136,-2-1 1,-4 1-1,3-1 1,0 0 160,0 1 1,1-5 124,4 1 0,5-5 0,3 0 0,2-1 0,3-2 1,2 0-1,4 0 0,3 0-9,1 0 0,-1-4 0,1 0 0,1 2 0,0 0 1,1 2-1,-4 0-103,1 0 0,-5 5 0,1 3 1,-1 3-1,-5 3 0,-1 3 0,-5-1 1,-1 2-42,-2 0 1,-2 0-1,-1 2 1,-1-2 0,-3-2-1,-4-1 1,-2 1 0,-3-1 67,-2-1 0,-3-1 0,-5-3 0,1-1 1,-1-2-1,-1 2 0,-2 0-63,0-1 0,0 0 0,6-4 1,2-1-1,2-2 0,2-1-193,1 0 1,7-5 0,2-3 0,3-2 269,1-1 0,0-1 0,0 1 0</inkml:trace>
  <inkml:trace contextRef="#ctx0" brushRef="#br0" timeOffset="57">7229 9902 7569,'-3'-12'412,"-1"1"-232,1 0 1,2 3-1,2 2 1,3 1 0,4 2-1,2 2 1,1 1-1,2 0-17,2 0 1,3 0 0,5 0 0,1 0 0,1 1 0,3 2 0,1 2 0,3 0-153,1 0 0,-2 0 0,-2-3 0,-1 4 0,-3-1 0,-1 0 0,-2-3 0,-3-1-104,-4-1 0,-2 0 37,-2 0 1,-5 2 0,-3 0 0,-6 3 55,-4 2 0,-8 0 0,-3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8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15 234 7569,'-8'-14'0,"1"-1"-479,7 0 285,0 1 1,2-1 386,3 1-58,-4 6 1,12-5-7,-3 3 0,3-3 87,1-2 0,1 1-130,0-1 1,-1 6 5,1-1 1,-1 2-37,1-2 0,4-1-9,1 6 1,-6 0-92,-4 5 77,0 0 0,-1 0-115,1 0 1,-7 2 69,2 2 1,-3 0-20,-2 5 1,0 1 43,0 5 1,-5-1-4,0 1 1,-1-5-32,1-1 1,3 1 28,-3 5 3,4-7-12,1 5 1,0-10-5,0 7-4,0-7-9,0 3 188,0-6-163,6 0-3,-4 0 1,11 0 75,-3 0 0,-2 0-45,1 0 1,1 5 3,5 0 0,-6 0 14,1-5 1,-2 1 5,2 4 1,3-3 34,-3 3-9,3 3-169,1 0 119,-6 7-15,-1-1 1,-7 2 50,0 4-41,0-4-43,-7 12 1,-1-7-1,-6 3 1,-8 3-19,-2-2 0,3 1-5,2-2 0,-2-3-86,1-6 0,6-6-478,4 1-432,7-7 531,-4 4 501,7-7 0,0-13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8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7569,'-15'0'-29,"7"0"29,-5 0-142,11 0-314,-4 7 864,6 1-231,0 7 1,0 4-44,0 0 1,0 2 73,0-1 1,0 1-148,0 3 1,0 4 2,0-4 0,0 4-113,0 1 1,-2 0 134,-3 0 0,4 0-113,-4 0 0,-2-6 6,3-3 1,-1-4 15,5-2-39,0 1-13,0-1 9,6 1 1,2-7-5,7-3 0,-1-3-133,1-2 10,0 0 0,-1-5-165,1 0 1,-1-6 35,1 1 1,-5 2 303,-1-2 0,1 0 0,5-4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6:5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30 7569,'0'-8'27,"0"1"641,0 1-115,-7 4 2,6-4-361,-6 6 1,7 1-103,0 4 1,0 5 46,0 9 0,5-2-113,0 2 0,5 4 50,-5 1 1,4 2-163,-4-2 1,2 2-167,-3-6 0,-2 4 128,3-5 0,-2 6-951,2-6 594,-3 1 481,4-6 0,-6 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2.89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2775 11124 7569,'-11'-5'0,"-1"4"43,1-3 1,3-1 0,1 1-1,-2 0 1,-1 0 0,-2 0-1,1 2 1,-1 1 0,1 1-1,0 0 1,-1 0 0,0 0-1,-4 1 1,-3 4 0,-2 5 182,-2 4 1,-4 6 0,-1-1 0,0 3 0,-1 2-1,1 3 1,0 2 0,3 1 0,1 1-179,1 1 0,5-2 1,3 2-1,4 1 1,2-1-1,2-1 1,2 0-1,4-1 0,4 1-58,4-2 1,8-1 0,4-5 0,3-2 0,2-1 0,3-2 0,3-1 33,3-3 0,0-3 0,-1-3 0,-2-5 0,2-1 0,1-2 0,1 0 0,-1-2-37,-2-1 1,1 0-1,-6-4 1,-2-1 0,-2 0-1,-4 1 1,-2-1-1818,-2 2 1830,-1-4 0,-7 3 0,-1-4 0</inkml:trace>
  <inkml:trace contextRef="#ctx0" brushRef="#br0" timeOffset="1">3312 11067 7569,'-11'-12'53,"0"4"1,3 4 0,1 8 0,1 6 0,1 5 0,0 5 0,1 6 0,0 3 0,0 2 0,1 4 48,-3 4 1,4 0 0,-4 2-1,-1-2 1,2-2 0,-1-1 0,1-3-1,0-3-260,2-3 0,-2-4 0,1-4 0,2-4 1,0-2-1,1-3 0,-1-1-1039,-2-2 1197,0-4 0,9 2 0,1-5 0</inkml:trace>
  <inkml:trace contextRef="#ctx0" brushRef="#br0" timeOffset="2">3278 11101 7569,'-12'-23'240,"2"5"1,3 3 0,3 3 0,4 1 0,4 5-24,3 6 0,5 9 0,2 7 0,2 3 0,2 6 0,2 4 0,2 5 0,1 4 163,-1 4-418,1 2 0,0 1 0,0-2 1,0-2-1,0-2 0,-2-4 1,0-3-138,-2-5 0,-4-4 0,3-3 0,-2-2 0,-2-2 0,-3-2 0,-2-1 0,-1-2-479,1 1 1,-4-5 0,-1 1 653,-3 1 0,-1 1 0,0 1 0</inkml:trace>
  <inkml:trace contextRef="#ctx0" brushRef="#br0" timeOffset="3">3186 11569 7569,'-3'-17'30,"-1"1"0,3 5 0,3 2 0,7 1 0,4 1 0,3-1 0,2 1 54,2-2 0,3 2 0,4 0 0,3-1 0,4 1 1,3 0-1,1 2 0,-2 3-421,-4 0 0,1 2 1,-4 0 336,0 0 0,4-5 0,-4-1 0</inkml:trace>
  <inkml:trace contextRef="#ctx0" brushRef="#br0" timeOffset="4">3849 11295 7569,'-12'-28'405,"1"9"0,1 0 1,1 7-1,3 5-228,1 7 1,1 7-1,4 8 1,0 4-1,0 4 1,0 3 0,2 5-1,5 2-214,4 1 0,4-1 0,-1-3 0,3-3 1,-1-4-1,2-3 0,-2-2-30,1-1 1,3-6 0,-2-5 0,1-1 0,0-2 0,1-2 0,2-2 0,1-3 177,0-4 1,0-5 0,-1-4 0,1-1 0,0-2-1,-1-2 1,-3-2-81,-4-2 1,-2 0-1,-3-3 1,-3 0-1,-3 1 1,-3 0-1,-1 3 1,-1 1-1010,-3 1 0,-2 5 978,-5 3 0,-6-3 0,-1 0 0</inkml:trace>
  <inkml:trace contextRef="#ctx0" brushRef="#br0" timeOffset="5">4694 11067 7569,'-1'-10'199,"-2"1"0,-1 1 0,2-1 0,1-1 1,1-1-1,1 1 187,3 2 0,-3 4 0,1 7 0,-4 2 0,-6 2-415,-2 6 0,-6-2 0,-3 6 0,-3-2 1,-1 2-1,0-1 0,1 2 0,1-2-27,6 1 0,0 2 0,8-4 0,1 0 0,2 1 0,4-1 0,5-1 29,7-1 1,3-2-1,7 0 1,-1 1-1,3-2 1,2-1-1,0-2 1,2 2 28,1 1 0,1 1 0,1-2 0,-2-2 1,-1 2-1,-4 1 0,-3 2 0,-6-1-4,-2 0 0,-7 1 0,-2-1 0,-3 2 1,-2 1-1,-4 2 0,-8 1-65,-8-1 1,-7 5-1,-8-4 1,-1 3-1,-2-3 1,-2 1-1,-2-1-147,-1-1 0,4-2 1,6-5-1,6-1 0,5-1 1,4 1-936,4-1 1149,8-4 0,7 2 0,6-5 0</inkml:trace>
  <inkml:trace contextRef="#ctx0" brushRef="#br0" timeOffset="6">4991 11227 7569,'-4'-33'338,"0"4"1,2 6-1,0 6 1,2 5 50,0 0 0,2 6 1,0 3-1,2 7 1,0 7-1,1 8 1,1 8-1,2 6-402,0 4 1,-5 2-1,5-2 1,0 1 0,-1-1-1,1-3 1,1-3-287,1-5 0,6-2 0,2-2 0,1-3 1,0-4-1,0-2 0,0-3 0,0-1-25,2-1 0,-1-6 0,0 2 1,-2-3-1,0-1 0,-2-1 1,1-3-1,-3-4 324,-2-2 0,5-1 0,1-1 0</inkml:trace>
  <inkml:trace contextRef="#ctx0" brushRef="#br0" timeOffset="7">4991 11387 7569,'-12'-12'148,"6"1"0,4 1 1,4 2 975,6 4-1100,7 3 1,3 1 0,5 0 0,1 0 0,1-1 0,3-2 0,0-1-569,0 2 325,4 0 1,-7-1 0,4-2-1,-1 0 1,-4-2 218,-4 1 0,2-2 0,-4-3 0</inkml:trace>
  <inkml:trace contextRef="#ctx0" brushRef="#br0" timeOffset="8">5037 11078 7569,'-5'-16'153,"-1"2"0,-1-4 0,4 2 0,7 2 0,6 1 1,5 1-1,3 2 0,4 1-82,3 2 0,4-1 1,6-2-1,-2 1 1,-2 3-1,0 1 1,-1 2-1,-1 2-2201,-2 1 2130,-3 5 0,-1 1 0,0 6 0</inkml:trace>
  <inkml:trace contextRef="#ctx0" brushRef="#br0" timeOffset="9">5859 10953 7569,'-6'-23'703,"2"6"1,8 6-765,3 6 0,0 5 0,0 5 0,1 5 0,-1 5 1,0 3 60,-2 2 0,4 2 0,-3 1 0</inkml:trace>
  <inkml:trace contextRef="#ctx0" brushRef="#br0" timeOffset="10">5916 11329 9777,'-5'7'-372,"2"3"372,-4-2 0,-6 7 0,-5 3 0</inkml:trace>
  <inkml:trace contextRef="#ctx0" brushRef="#br0" timeOffset="11">7378 10861 7569,'0'-11'0,"-4"-1"95,0 1 0,0 3 1,4 1-1,0-2 1,-1 1 119,-3 4 0,3 11 1,-4 12-1,1 4 1,0 3-1,2 5 1,1 2-1,-1 1 1,0 0-1,-2 2-210,1 2 0,2-1 0,1 3 0,0 1 0,0-2 0,0-1 0,0-3 0,1-5-29,3-2 0,-2-1 1,3-6-1,-2-2 1,1-4-1,0-2 170,1-1 1,1-2 0,6-3-90,-1-3 0,1-3 0,0-2 0,2-1 0,3-3 1,1-1-1,2 1 0,3 2-50,3-3 1,-1 5-1,2-4 1,0 1 0,0 1-1,-2-1 1,-1 0-70,-1 0 1,-1 0 0,-2 4 0,-2 0-1,-2 0 1,-2 0 0,-1 0-471,-2 0 1,-4 2 0,-4 1 531,-1 5 0,-12 2 0,-3 2 0</inkml:trace>
  <inkml:trace contextRef="#ctx0" brushRef="#br0" timeOffset="12">7424 11135 7569,'0'-11'17,"0"0"0,1 0 1,3 2-1,3 3 1,3 1-1,3 3 1,1 0-1,3 2 1,2 0 148,5 0 1,-1 0 0,3 0 0,-3 0 0,-3 2 0,-1 0-1,0 2 1,0-2 0,-1 0-422,-1-2 0,-2 0 1,-4 0-1,1 0 255,-1 0 0,1 5 0,-1 1 0</inkml:trace>
  <inkml:trace contextRef="#ctx0" brushRef="#br0" timeOffset="13">7355 10884 7569,'0'-23'96,"0"5"0,1 3 0,3 4 0,4 2 0,2 1 0,3-1 0,2 1 1,5-1 177,5 1 1,5 0-1,5-3 1,3 0-1,3-1 1,1 1 0,-2 1-1,1 1-251,0 1 1,-10 6 0,0-2 0,-7 3 0,-5 1 0,-4 0 0,-3 1-24,-5 3 0,-7 7 0,-6 7 0</inkml:trace>
  <inkml:trace contextRef="#ctx0" brushRef="#br0" timeOffset="14">12437 10793 7569,'0'-12'-366,"0"1"0,-1 1 467,-3 2 1,2 2 0,-6 3 0,-1-1 0,-1 2 0,-1 1-1,-1 1 1,1 0 0,1 1 0,2 3 0,4 3 0,3 3 0,2 3-1,2 2 1,2 4 78,1 3 1,1 1 0,1 0 0,0 1 0,1 1 0,0 2 0,0-1-1,-3 1 1,0 1-162,1 1 1,-5-3 0,2 2 0,-1-2 0,-1 1 0,2-2 0,-2-1-71,0-1 1,-2-1 0,0-2-1,0-2 1,1-2 0,2-2 0,0-1 206,0-2 0,-2-3-58,-1 0 0,1-6 0,3 2 0,4-3 0,3-1 0,3 0 0,3 0-27,0 0 0,-1 0 0,3 0 1,1 0-1,2 0 0,0-1 0,1-2-136,0 0 0,0-1 0,-1 4 1,-2-2-1,-2 0 0,-2-2 1,-2 2-426,-1 0 1,-2 2 0,1 0-1,-3 0-1123,-6 0 1613,1 0 0,-19 0 0,2 0 0</inkml:trace>
  <inkml:trace contextRef="#ctx0" brushRef="#br0" timeOffset="15">12472 11192 7569,'5'-11'73,"-3"0"1,6 0-1,2 3 1,3 0 0,3 0-1,2 1 1,2 0 144,2 2 1,1-2 0,-1 2-1,1 0 1,-1-1 0,-2 4 0,-2-1-1,-2 1-563,-2-2 1,-1 0 0,-1 4-1644,-1 0 1988,-5 0 0,-1 0 0,-5 0 0</inkml:trace>
  <inkml:trace contextRef="#ctx0" brushRef="#br0" timeOffset="16">12392 10758 7569,'0'-17'11,"5"-4"0,2 6 1,5 1-1,2 2 0,2 0 1,2 1-1,2 1 79,2 2 0,4-2 0,2 3 0,0 1 0,2 2 0,-3 3 0,0 1 0,-4 1-90,-3 3 0,-6 2 0,3 6 0</inkml:trace>
  <inkml:trace contextRef="#ctx0" brushRef="#br0" timeOffset="17">13282 10484 7569,'-16'-17'-9,"2"1"1,-4 9 0,0 3-1,2 3 1,-2 1 0,0 0 0,-2 1-1,-1 3 260,-2 3 0,0 9 0,1 3 0,2 3 0,4 4 0,3 2 1,6 1-1,5 3 0,4-1-179,6 0 1,6-3-1,13-7 1,3 0 0,4-5-1,4-3 1,4-6 0,2-1-511,-3-3 438,-1 1 0,-6-4 0,0 0 0</inkml:trace>
  <inkml:trace contextRef="#ctx0" brushRef="#br0" timeOffset="18">2455 12494 7569,'-5'-11'46,"3"3"0,-4 3 0,0 4 0,4 7 0,1 6 1,1 3-1,0 0 0,0 2 0,0 2 144,0 2 0,0 2 0,0 0 0,0 0 0,0 1 0,0 1 1,0 3-1,0 0-190,0 0 1,1-1 0,1-3 0,2 0-1,0 0 1,0-2 0,1-2 0,0-2-10,0-3 1,4-2 0,-1-3 0,0-1 0,1-3 0,-1-1 0,1-2 0,2-2 53,5-1 0,-4 0 0,5 0 0,-1-1 0,3-2 0,3-2 0,-1 0 1,0-1-254,-2-1 1,-2 3 0,4-2 0,-3 1 0,-2 1 0,-2 0 0,-1 1 207,-2 0 0,1-3 0,-1-1 0</inkml:trace>
  <inkml:trace contextRef="#ctx0" brushRef="#br0" timeOffset="19">2467 12780 7569,'0'-23'29,"1"5"1,3 4 0,5 4 0,4 3 0,3-1 0,1 2 0,0 2 0,1 3 106,2 1 1,3 0 0,3 0 0,2 0 0,-1 0 0,0 0 0,-4 1 0,-3 1-416,1 2 0,-5 1 0,-1-2 279,-2 1 0,-2 4 0,1-1 0</inkml:trace>
  <inkml:trace contextRef="#ctx0" brushRef="#br0" timeOffset="20">2444 12494 7569,'0'-22'13,"5"4"1,4 3-1,4 2 1,3 1-1,1 1 1,0 1-1,1 1 83,3 1 0,1 6 1,4-3-1,2 1 0,0 0 1,0 2-1,-3 0 0,-2 4-96,-4 1 0,2 4 0,-3 4 0</inkml:trace>
  <inkml:trace contextRef="#ctx0" brushRef="#br0" timeOffset="21">3015 12392 7569,'-4'-5'148,"0"5"1,2 6 0,1 5 0,1 5 0,1 4-10,3 5 1,-2 2-1,6 6 1,0 2-1,-1 1 1,-1-1-1,1 0 1,-1-1-298,3 0 1,-3-1-1,2-2 1,0-6-1,-1-5 1,0-3-1,-1-2-442,0 0 1,-2-3 599,4-5 0,-6 1 0,3 3 0</inkml:trace>
  <inkml:trace contextRef="#ctx0" brushRef="#br0" timeOffset="22">3049 12780 7569,'0'-18'42,"0"5"0,3 6 1,3-1-1,6 2 1,2 2-1,1 3 47,0 1 1,9 0 0,0 0-1,3 0 1,2 0 0,-1 0-1,1 0 1,-1 0-319,0 0 0,-1 0 1,-4 0 228,-1 0 0,-4 0 0,-1 0 0</inkml:trace>
  <inkml:trace contextRef="#ctx0" brushRef="#br0" timeOffset="23">3061 12426 7569,'0'-28'80,"5"5"1,4 0 0,5 7 0,6 3-1,4 2 1,3-1 0,-2 2 0,1 1 161,0 2 1,2 4 0,4-1 0,-3 4 0,-1 4 0,-4 4-243,-4 2 0,-3 11 0,-6 4 0</inkml:trace>
  <inkml:trace contextRef="#ctx0" brushRef="#br0" timeOffset="24">3723 12380 7569,'0'-23'16,"-4"6"0,1 1 1,-1 5-1,0 6 1,0 9-1,2 10 0,0 6 1,2 5-1,0 5 1,0 4-1,0 1 0,2 1 104,1-2 1,0 0 0,5-1 0,0-1 0,3-3 0,-1-2 0,-1-6 0,-2-3-291,2-1 0,-3-8 1,1 2-1,-2-1 1,-3 0-1287,0 2 1456,-2-1 0,-5-4 0,-2-2 0</inkml:trace>
  <inkml:trace contextRef="#ctx0" brushRef="#br0" timeOffset="25">3746 12711 7569,'0'-11'7,"1"1"0,3 1 1,4 3-1,2-1 0,1 2 1,1 0 169,-1 3 1,6-3-1,2 1 1,2 0 0,3 0-1,2 0 1,0 0 0,0 1-400,-2-1 0,1 0 1,-1 4-1,-3 0 1,-4 0 221,-3 0 0,-1 0 0,-1 0 0</inkml:trace>
  <inkml:trace contextRef="#ctx0" brushRef="#br0" timeOffset="26">3723 12346 7569,'7'-23'34,"7"2"1,-2 2 0,5 3-1,4 4 1,3 0 0,3 2 0,-2 1-1,0 3 1,-3-1 0,1 2 0,0 0 1,-1 1 0,-2 4-1,-2 0 1,-2 2-36,-2 2 0,-1 2 0,-2 5 0</inkml:trace>
  <inkml:trace contextRef="#ctx0" brushRef="#br0" timeOffset="27">4249 12323 7569,'-12'-5'89,"6"5"0,2 0 0,3 6 0,1 6 0,0 3 0,0 4 0,0 3 0,0 2 0,0 2 0,0 5 0,0 2-41,0 1 0,0 2 1,0 0-1,0 1 1,0-2-1,1-5 1,2-2-1,2-4-116,1-4 0,2 1 1,3-6-1,0-2 0,1-3 1,1-4-1,2-1 0,3-2 85,-1-2 1,5-1-1,-3 0 1,2 0-1,2-1 1,0-2-1,0-1-246,0 2 1,-2-3 228,-2 1 0,3 0 0,-4 4 0</inkml:trace>
  <inkml:trace contextRef="#ctx0" brushRef="#br0" timeOffset="28">4249 12631 7569,'0'-16'95,"5"3"0,2-2 1,5 4-1,3 3 1,4 3-1,1 1 0,1 0-7,-2 2 0,-4 1 1,4 1-1,1 0 0,2 0 1,1 0-1,-2 0 0,-1 0-489,-1 0 1,-5 1 400,2 3 0,-4-3 0,0 4 0</inkml:trace>
  <inkml:trace contextRef="#ctx0" brushRef="#br0" timeOffset="29">4260 12323 7569,'0'-29'16,"3"5"0,4 6 0,8 3 0,6 3 0,0 4 0,0 0 0,-2 2 0,1 2-27,1 2 1,4 2 0,1 0-1,3 0 1,2 0 0,-2 0-1,-1 2 11,-3 2 0,-1 2 0,-1 5 0</inkml:trace>
  <inkml:trace contextRef="#ctx0" brushRef="#br0" timeOffset="30">4957 12335 7569,'-7'-12'46,"-3"1"1,3 1 0,-2 1 0,-1 2-1,-1 2 1,-3 3 0,-2 2 0,-4 2-1,-2 5 1,-1 1 0,2 6 0,0 3-1,2 3 1,0 3 0,1 4 0,3 2 83,3 0 0,1 4 0,4-2 0,4 3 0,6 3 0,6-1 0,5-1 0,5-5-244,2-2 1,3-3-1,3-4 1,2-4 0,2-1-1,-2-5 1,0-3-143,0-3 1,-3-1-1,0-3 1,-2 1 255,-1 2 0,0 0 0,0-4 0</inkml:trace>
  <inkml:trace contextRef="#ctx0" brushRef="#br0" timeOffset="31">5265 12392 7569,'-6'-28'-42,"-3"12"0,6 3 0,3 7 1,3 10-1,1 8 0,-1 5 199,1 8 1,5 4-1,-3 8 1,2 2 0,-2 3-1,1 2 1,-2 2 0,1-2-343,1 1 1,-4-10-1,4-2 1,-2-5 0,-3-5-1,1-4-956,1-2 1141,-3-2 0,4-9 0,-5-1 0</inkml:trace>
  <inkml:trace contextRef="#ctx0" brushRef="#br0" timeOffset="32">5037 12380 7569,'5'-28'85,"4"9"1,8 0 0,7 5-1,4 3 1,3-1 0,-2 1-1,-1 1 63,0 2 1,2-1-1,7 6 1,1 0 0,0 2-1,0 1 1,-1 0-1,-3 0-711,-2 0 0,-7 1 563,2 3 0,2 2 0,0 6 0</inkml:trace>
  <inkml:trace contextRef="#ctx0" brushRef="#br0" timeOffset="33">5893 12323 7569,'-11'-18'285,"6"3"0,5 8 1,5 4-179,1 6 0,3 3 0,-4 5 0,1 1 0,2 0 0,0 4 0,-2 3 0,-1 2-1561,-2 2 1454,-2-5 0,-1 3 0,0-3 0</inkml:trace>
  <inkml:trace contextRef="#ctx0" brushRef="#br0" timeOffset="34">5973 12746 7569,'1'-8'2834,"3"0"-3054,-3 6 1,5 3 219,-6 11 0,0-1 0,0 6 0</inkml:trace>
  <inkml:trace contextRef="#ctx0" brushRef="#br0" timeOffset="35">10359 12255 7569,'0'-12'23,"0"5"0,0-1 0,-2-1 1,-1 0-1,-5 0 0,-2 3 0,-2 0 1,1 1-1,0-1 0,-1 3 0,1-1 1,-2 0-1,-2 1 0,-4 2 1,-3 1 192,-1 0 0,1 1 0,-3 2 0,0 3 0,-3 3 0,-1 4 0,-1 1 0,0 2-116,4 3 0,-2 3 0,1 2 1,2 1-1,2 2 0,4 0 0,4 1 1,3 1-91,5 0 0,2 3 0,5-4 0,1 0 0,3 1 0,3-1 0,3 1 0,2-1-48,-1 0 1,6-2 0,3-3 0,4 0-1,4 0 1,1-1 0,3-3 0,2-3 18,4 1 1,-2-6-1,2 2 1,-3-6 0,0-2-1,0-2 1,2-2-12,1-1 1,0 0-1,-5-1 1,-1-3-1,-3-4 1,-1-2-1,-4-1 1,-4-1 69,-4 1 1,-4-2 0,-2-1 0,-2-2 0,-4-2 0,-4-2 0,-5-2 18,-7-1 1,-5 4-1,-11 2 1,-5 0 0,-5 3-1,-3 1 1,-2 3 0,0 3-492,1 3 1,4 3 0,7 1 431,5 0 0,7 0 0,2 0 0</inkml:trace>
  <inkml:trace contextRef="#ctx0" brushRef="#br0" timeOffset="36">15749 11307 7569,'0'-12'72,"-3"1"0,-3-1 0,1 1 1,-1 1-1,1 1 0,0 1 1,1 1-1,0-1 0,-1 0 1,-1 1-1,-2-1 0,1 2 248,-1 1 1,6 2-1,-4 7 1,3 5-1,-1 4 1,1 3 0,2 3-1,1 5-297,0 6 0,0 0 0,0 3 0,0 2 0,0 2 0,-1 3 0,-2 1 0,-1 4-20,2 1 1,1-1-1,1 1 1,-2-2 0,0-2-1,-2-4 1,1-2-24,2-2 0,1-5 0,0-3 0,0-5 0,1-3 0,2-1 0,1-4 0,-2 0-558,0-1 1,1-1-463,1 0 1,-1-4 1039,-7-3 0,-2-8 0,-6-3 0</inkml:trace>
  <inkml:trace contextRef="#ctx0" brushRef="#br0" timeOffset="37">15532 11409 7569,'-5'-22'-33,"3"3"0,-5 1 0,2 1 0,3 3 1,2 2-1,4 0 0,2 1 0,2-1 177,-1 1 0,5-2 1,3-1-1,0-1 1,2 1-1,2 1 1,2 2-1,2 0 6,0-1 1,3 2-1,2 1 1,2 3-1,1-1 1,1 2 0,-1-1-1,-4 1-62,1 0 0,-4 1 0,2 4 0,-5 1 0,-3 3 0,-1 4 0,-3 2-123,-2 1 0,0 6 0,-2 2 1,-2 1-1,-5 2 0,-1-1 0,-4 3 1,-3 2-28,-6 2 1,-6-4 0,-6 4-1,-1-2 1,-4 1 0,-5-2 0,-3 0 20,-1-3 0,-2-3 0,0-1 0,4-1 0,2-5 0,5-1 1,4-5-1,6-1-265,4-3 1,4-2 0,5-3-1,7-4 306,9 1 0,8-9 0,-2 2 0</inkml:trace>
  <inkml:trace contextRef="#ctx0" brushRef="#br0" timeOffset="38">16572 11033 7569,'-7'-8'108,"2"2"0,0 1 0,-2 2 1,-4 2-1,0 2 0,0 3 1,-1 5-1,-1 5 0,0 5 1771,-3 2-1806,-4 2 1,2 5-1,-5 2 1,2 5-1,0 2 1,4 2 0,-1 0-13,0 1 0,4 3 1,-1-1-1,4 2 0,3 2 1,4-1-1,3 1 0,1 0-45,0-1 0,5 1 1,4 0-1,4-2 0,3-2 1,2-4-1,1-2 1,0-3 76,0-3 0,-1-2 1,2-6-1,-2-3 0,-2-4 1,-2-2-1,0-2 44,1 0 1,-2 0-1,1-3 1,-4-1-1,-2-2 1,1-1-819,1 1 0,-4-5 681,-2 0 0,-3-5 0,-1-7 0</inkml:trace>
  <inkml:trace contextRef="#ctx0" brushRef="#br0" timeOffset="39">16800 11387 7569,'-6'-3'37,"2"3"0,3 6 0,1 7 0,0 6 0,0 3 1,0 1 127,0-1 1,1 5 0,1 1 0,2 0 0,-1 1-1,-1-1 1,1 1 0,1-1-150,-2 0 1,0-1 0,-1-5 0,1 1 0,2-1 0,-1-2-1,-2-2 1,-1-2 2,0-2 0,0-1 0,0-1 0,0-1 261,0 0 0,0-3-184,0 0 1,1-6-89,3 2 1,2-3 0,6-1 0,-1 0 0,1 0 0,-1 0 61,0 0 0,2 0 0,1 0 0,1 0 1,-1 0-1,-1 0 0,0 0 0,1 0-15,1 0 0,1 0 0,-2 0 0,3 0 0,-1 0 0,2 0 0,0 0 0,1 0-69,-1 0 1,2 0 0,-4 0-1,1 0 1,-1-1 0,-2-2-487,-1 0 1,-5-1-241,-1 4 1,-5 0 0,-2 0 739,-7 0 0,-3 0 0,-1 0 0</inkml:trace>
  <inkml:trace contextRef="#ctx0" brushRef="#br0" timeOffset="40">16789 11729 7569,'0'-11'185,"0"-1"1,0 1 0,1 1 32,3 2 1,2 2-1,6 3 1,-1 0-1,0 0 1,2 2 0,1 1-1,3 0-107,0 0 1,4 0 0,4-2 0,3 0 0,1-2 0,2 2 0,-1-1-143,0-1 0,-4 3 0,-1-4 1,-3 1-1,-4 0 0,-2 2 1,-2-1-372,-1-1 1,-3 2 0,-4-5 0,-6 2-532,-6 3 1,-6 1 932,-3 1 0,-3-5 0,-4-2 0</inkml:trace>
  <inkml:trace contextRef="#ctx0" brushRef="#br0" timeOffset="41">16789 11398 7569,'0'-11'140,"1"0"0,1 3 55,2 0 1,1 5 0,-1 0-1,5 1 1,4 2 0,3 0-1,2 0-49,2 0 0,6-3 0,2-3 0,1 1 0,3-1 0,1 1 0,1-1-102,0-1 1,0 3 0,1-3 0,-2-1 0,-2 1 0,-3 0-1,-2 2-190,-5 3 1,-6 0-1,-2 2 1,-8 0-374,-9 0 0,-6 5 0,-5 3 0,-3 2 519,0 2 0,-3-1 0,3 0 0</inkml:trace>
  <inkml:trace contextRef="#ctx0" brushRef="#br0" timeOffset="42">17702 11078 7569,'-5'-11'78,"3"1"1,-5 1 0,1 2 0,1 4 0,0 4-1,2 7 1,2 5 0,1 7 0,0 2 0,0 4 186,0 0 1,0 10 0,0-1 0,0 5 0,0 4 0,0 3 0,0 4-1,0 1-193,0 3 1,0 0 0,0 2 0,0 1 0,0-1 0,0-2-1,1-1 1,2-6 6,1-5 0,1-1 0,-3-6 0,3-3 0,0-2 0,2-2 0,-2-2 0,0-4 128,-3-4 1,1-3 0,0-4 0,0-1 0,0 1-93,-2-1 1,-2-4 0,-3-4-893,-4-1 0,3-7 0,0-3 777,0-2 0,4-2 0,-4 1 0</inkml:trace>
  <inkml:trace contextRef="#ctx0" brushRef="#br0" timeOffset="43">18502 11318 7569,'-4'-11'33,"0"-1"0,2 1 1,-1-1-1,-1 1 1,-3 1-1,-3 2 1,-3 4-1,-1 4 1,-3 3-1,0 2 1,-4 1 150,0 3 1,-6 1-1,0 2 1,1-1-1,-1 2 1,1 2-1,0 4 1,2 3-108,1 1 1,2 1-1,0 2 1,4 5 0,-1 2-1,1 2 1,1 2 0,2 1-80,1-1 0,7 0 1,2 0-1,3-1 1,1-1-1,0-5 1,1-1-29,3 1 0,3-6 0,7 0 0,2-5 1,-1-1-1,1-2 0,3 1 0,3-5 24,1-3 1,3 0 0,1-4 0,0 0 0,1 0 0,1-2 0,1-2 0,1-1-17,0 0 1,-3-5 0,-1-3 0,-3-2-1,-1 0 1,-1 0 0,-3 0 12,-4-3 0,-4-1 0,-3 3 0,-4-2 1,-3-1-1,-2-1 0,-3 1 1,-4 1 0,-7-2 0,-5 0 0,-4 2 0,-3 3 0,0 2 0,1 1 0,-1-1-194,2 0 0,0 6 1,4-2-1,2 3 1,4 1-1,2 0 0,2 0 202,-1 0 0,1 0 0,-1 0 0</inkml:trace>
  <inkml:trace contextRef="#ctx0" brushRef="#br0" timeOffset="44">18719 11067 7569,'0'-12'83,"1"2"0,3 3 0,5 3 0,3 3 0,4 2 0,-1 3 0,1 3 0,5 5 0,3 4 0,2 7 0,1 7 0,1 6 1,2 5-1,2 2 0,-1 5 1761,-5 3-1797,-2-3 0,-2 12 1,-3-5-1,-5 1 0,-5-1 1,-5-2-1,-6 0 0,-6 1-625,-12 0 1,-7-3 577,-11-1 0,-3-9 0,-5-1 0</inkml:trace>
  <inkml:trace contextRef="#ctx0" brushRef="#br0" timeOffset="45">2775 14710 7569,'-6'-5'12,"-3"2"1,4-3-1,-1 2 1,-3 6-1,0 4 1,1 4 0,4 3-1,2 2 1,-1 4 210,0 3 1,-1 0 0,4 1 0,0 1-1,0 3 1,0 3 0,0 3 0,0 2-1,0 0-178,0 3 1,0 2 0,-2 3 0,0-1 0,-3 0-1,0-2 1,0-2 0,2-2-81,2-2 0,1-5 0,0-1 0,0-1 0,0-2 1,1-2-1,2-4 0,1-2-77,-2-3 1,3-2-1,0 0 1,0-1-1,0 0-1243,-2 1 1355,-2-6 0,-11-1 0,-3-5 0</inkml:trace>
  <inkml:trace contextRef="#ctx0" brushRef="#br0" timeOffset="46">2558 14893 7569,'0'-12'66,"0"0"0,0-2 1,2-1-1,1-1 1,5 1-1,2-1 1,2-2-1,-1-1 0,2 0 1,2 1-1,3 1 1,1 2-1,-2 1 1,1 2-1,-1 1 0,0 1 1,0 1 133,-1 2 1,5-2 0,-2 4-1,2 0 1,2 0 0,0 2 0,0 2-1,1 1 1,1 0-186,2 0 0,1 1 0,-1 3 0,3 4 1,3 2-1,0 1 0,-2 1-33,-5-1 0,-6 2 0,-2 1 1,-3 2-1,-4 2 0,-6 2 0,-4 0 1,-2 1-16,-3-2 0,-4-4 1,-7 3-1,-5 0 0,-6-1 1,-4 2-1,-4 2 39,-4 2 0,-3-7 0,-6 6 0,-1-5 0,-2-3 0,2-2 0,2-3 1,6-3-141,6-1 0,1-1 0,6-4 1,3 0-1,3 0-922,6 0 0,14 4 1056,9-1 0,7 1 0,8-4 0</inkml:trace>
  <inkml:trace contextRef="#ctx0" brushRef="#br0" timeOffset="47">3815 14493 7569,'-4'-8'-17,"-1"2"0,0 0 1,0-1-1,2-1 244,2-3 1,-1 6-1,-1 5 1,-4 8 0,0 5-1,-2 3 1,-3 2 0,-2 2-109,0 2 0,-3 2 1,-1 3-1,-1 4 0,0 5 1,0 3-1,0 2 1,1 2-51,2 1 1,0 2-1,6 1 1,1 1 0,3 2-1,1-2 1,2-1-52,2-2 0,1 5 1,0-2-1,0-2 1,0-4-1,1-4 1,3-4-1,4-3 31,2-4 0,3-1 1,1-6-1,1-2 0,0-2 1,0-2-1,0-2 136,-1-5 0,3 2 1,-2-5-1,-1 0 0,-1 0-320,-2 0-916,-4-1 1,-7-3 1050,-8 0 0,-2 5 0,-2 2 0</inkml:trace>
  <inkml:trace contextRef="#ctx0" brushRef="#br0" timeOffset="48">4054 14790 7569,'0'-11'88,"-3"3"1,-1 0-1,1-1 1,2-1-1,1 1 1,1 6 0,2 8-1,2 7 1,0 7 108,0 3 0,0 6 0,-2 2 0,0 3 0,0 2 0,-2-1 0,-1 1 0,-1 2-171,-3 1 1,3 0 0,-4-5 0,1-1 0,-1-3 0,0-1 0,0-2-1,1-4-38,-1-3 0,4 2 1,-4-6-1,1-1 301,0-1 1,0-6-210,4 1 1,5-6-1,3 2 1,2-3-1,1-1 1,1 0-1,1 0-49,2 0 0,3 0 1,3 0-1,1 0 1,-1 0-1,3 0 1,0-1-1,1-1-29,-3-2 1,-3-4-1,0 3 1,2 0-1,-1-1 1,-1 1 0,-4-2-1,-2 2-415,-2 0 1,0 0 0,-3 3 0,-1-4-306,-2 0 1,-3 4 0,-5-2 717,-5 3 0,-2 1 0,-2 0 0</inkml:trace>
  <inkml:trace contextRef="#ctx0" brushRef="#br0" timeOffset="49">4066 15121 7569,'0'-18'-45,"0"-2"1,1 5 0,3 2 0,4 3 0,2 4 0,1-1 278,1 1 1,3 4 0,1-2 0,3 2 0,4 2 0,2 0 0,1 0 0,-1 0 0,1 0-175,0 0 0,-3 0 0,-5 0 1,-2 0-1,-2 0 0,-1 0 1,-2-1-1713,1-3 1652,-1 3 0,1-4 0,-1 5 0</inkml:trace>
  <inkml:trace contextRef="#ctx0" brushRef="#br0" timeOffset="50">4020 14767 7569,'0'-29'100,"9"6"0,4 8 0,3 2 0,6 2 0,2-1 0,3 1 0,-2 0 0,-1-1 0,-1 2 80,0 2 0,-4 2 0,-1 3 0,-1 0 0,0 0 0,-1 3 1,-2 3-1,-2 2-431,-5 1 1,3 2 0,-2 3 0,2 1 250,2-1 0,4 5 0,2 2 0</inkml:trace>
  <inkml:trace contextRef="#ctx0" brushRef="#br0" timeOffset="51">4842 14482 7569,'-17'-12'165,"4"1"1,7-1-1,1 4 1,2 4 0,2 9-1,1 6 1,0 7-1,0 4 1,0 5 98,0 5 1,0 5 0,0 4 0,0 6 0,-2 3 0,0 4 0,-3-1-1,0-1 1,0-1-232,2-3 1,-2-2 0,1-5-1,2-1 1,1-3 0,1-2-1,0-3 18,0-3 1,0-2-1,0-6 1,0 0 0,0-4-1,0 0 1,-2-3-16,-2-2 0,3 0-1040,-3-1 1,-2-4 1003,-2-4 0,-2-1 0,-1-2 0</inkml:trace>
  <inkml:trace contextRef="#ctx0" brushRef="#br0" timeOffset="52">5482 14664 7569,'0'-11'115,"0"0"0,0-1 1,0 1-1,0-1 1,-1 2-1,-3 3 1,-4 3-1,-3 4 103,-4 4 0,-3 3 1,-6 7-1,-2 3 0,-1 2 1,-1 3-1,-2 4 0,1 0-181,-3 2 1,3-2-1,0 4 1,1 1 0,3-1-1,1 1 1,2 0-1,3 2-45,4 2 0,6-1 0,3-1 0,1-1 1,2-2-1,2 0 0,2 1 0,3-2-79,3-1 0,5-3 0,3-4 0,4-5 0,3-2 0,2-5 0,1-1 61,2-2 0,3-3 0,-2 0 0,0-3 1,1-3-1,-1-5 0,0-2 0,-2-2 80,-2 1 1,-3 0-1,-2-1 1,-4 1-1,-2-1 1,-3 1-1,-1-2-35,-1-2 0,-6 2 0,2-2 0,-4 1 0,-5 0 0,-5 0 0,-7 3 0,-3 2-160,-4 0 0,-5 4 0,1 1 1,0 3-1,1 1 0,6 0 1,4 0-720,5 0 1,1 1 859,4 3 0,2 2 0,5 6 0</inkml:trace>
  <inkml:trace contextRef="#ctx0" brushRef="#br0" timeOffset="53">5722 14402 7569,'-18'-17'237,"5"5"0,8-2 0,4 6 0,6 9 0,5 8 0,6 6 0,3 3 36,2 2 0,3 6 0,3 2 0,2 2 1,2 4-1,-2 4 0,0 3 0,-1 2-204,0 2 0,-7-3 0,-4-1 0,-2 3 0,-1 0 0,-4 0 0,-5 0 1,-4-4-49,-1-1 1,0 0-1,-2-4 1,-4 1 0,-6-1-1,-2-2 1,-2 0-1,-3 0-519,-3 1 0,-2 1 1,-1-2-1,-1-2 1,3 0-1,4-2 498,3-4 0,-15 12 0,1-6 0</inkml:trace>
  <inkml:trace contextRef="#ctx0" brushRef="#br0" timeOffset="54">6784 14996 7442,'-5'-4'105,"5"-1"0,6 0 0,4 0 0,2 1 0,-1 0 1,1 0-1,0 2 0,2-1 0,2 1 0,-1-2 1,0 0-1,2 0 0,0 0 0,4 0 73,0-1 1,2 3 0,0-4 0,0 0 0,0 4 0,-1-1 0,0 1 0,-3-2-1,-4 1-897,-2 2 1,-2 1 0,1 0 718,-1 0 0,1 0 0,-1 0 0</inkml:trace>
  <inkml:trace contextRef="#ctx0" brushRef="#br0" timeOffset="55">6864 15224 8045,'13'-1'203,"1"-2"0,2-1 0,2 2 0,3-1 0,5 0 0,4-4 0,3 0-12,2-1 0,-1 4 0,-1-2 0,-2 1 1,-1 2-1,-2 2 0,-3 2 0,-1 3-191,-1 4 0,0 2 0,0 1 0</inkml:trace>
  <inkml:trace contextRef="#ctx0" brushRef="#br0" timeOffset="56">9811 13888 7569,'0'-12'66,"0"5"0,-2 0 0,0 1 0,-2 0 0,1-1 0,2 5 1,1 6-1,0 6 0,0 5 0,0 4 205,0 3 1,0 2 0,0 1 0,1 3 0,2 0 0,1 1 0,-2 0 0,0 3-170,-2 1 0,0 1 0,0 1 0,0-1 0,0-1 0,1-1 0,1-2-113,2 2 0,1-4 0,-2-2 1,1-3-1,-2-3 0,1-2 0,-1-1 1,2-3-141,-1-2 0,-2 0 1,-1-1-1,0 1 0,0-1 1,0 0-475,0 1 1,-5-5 0,-3 1 624,-2 1 0,-1-4 0,-1 0 0</inkml:trace>
  <inkml:trace contextRef="#ctx0" brushRef="#br0" timeOffset="57">9594 13968 7569,'-7'-23'49,"3"5"1,8 3 0,4 2 0,2 3 0,1 1 0,1 3 0,-1-1 0,1 2 0,0 0 0,4 2 138,3-3 0,1 5 1,1-3-1,1 3 1,2 1-1,0 0 1,0 0-1,-1 0-144,0 0 0,0 0 0,0 0 0,0 1 0,-1 3 0,1 4 0,0 2-82,0 1 0,-5 1 0,-3-1 0,-2 2 0,-3 1 0,-3 1 1,-3 0-1,-3 2-16,-1 2 0,-10 2 0,-5 1 1,-5-2-1,-3-2 0,-1 0 1,-3-2-1,-2 1-143,0-3 1,-3 2-1,4-1 1,2-1-1,0-2 1,6-3 196,2-2 0,3 1 0,3 3 0</inkml:trace>
  <inkml:trace contextRef="#ctx0" brushRef="#br0" timeOffset="58">10633 13762 7569,'-12'-11'118,"5"1"1,0 1 0,1 2 0,0 2 0,-2 4 0,1 4 0,-1 5 0,-2 6 0,-4 5 0,-4 4 193,0 4 0,-3-2 0,0 6 0,-3 2 0,-4 4 0,-1 4 0,-3 5 0,-1 2-281,-1 2 1,1 4 0,4 0 0,6-1 0,8-2 0,6-7 0,8-3 0,7-4-91,9-2 1,6-2 0,2-2 0,-1-5 0,1-3 0,0-3 0,0-2 14,0-1 1,0 2 0,-2-5 0,-1-2 0,-2-2 0,-1 1 0,-3-3 0,-2 3-960,0-1 1,-1 1 1002,1 1 0,-6-1 0,-1 0 0</inkml:trace>
  <inkml:trace contextRef="#ctx0" brushRef="#br0" timeOffset="59">10964 13979 7569,'0'-7'151,"0"-1"1,0-1 0,-1 0 0,-3 2 0,-4 3 142,-2 2 0,1 8 0,-1 1 0,-4 5 0,-1 3 0,-4 4 0,-1 2 0,-4 2-243,-1 0 1,3 0 0,1 0-1,2 0 1,0-1 0,1 1-1,2 0 1,2 0-62,3 0 0,-3 3 0,7 1 1,0-3-1,0-2 0,2-3 0,3 1 1,0 2-32,2 1 1,2-2 0,1-1-1,6-1 1,4 2 0,4-1-1,0-1-18,4-4 0,0-2 0,2-2 0,1 0 0,2-4 0,1-3 0,3-3 36,1-1 1,2 0 0,0-1 0,-1-3-1,-3-3 1,-3-4 0,-7 0 0,-7-2 8,-1-2 0,-6 1 0,-2-4 0,-4 1 0,-6-1 0,-7-1 0,-5 0 0,-4 1-222,-5 2 0,0 0 1,-1 6-1,1 3 1,2 3-1,2 2 0,3 2 236,2 0 0,-3 0 0,4 0 0</inkml:trace>
  <inkml:trace contextRef="#ctx0" brushRef="#br0" timeOffset="60">11421 13945 7569,'0'-12'99,"-1"1"1,-2 0 0,-2 0-1,0 3 1,0 0 0,1 0-1,0 1 1,-1-1 1943,-1-1-1937,-2 4 0,2 6 1,2 10-1,3 4 1,1 3-1,0 2 1,0 1-1,0 4 1,0 0 42,0 2 0,0 4 1,0 0-1,0 2 1,0 2-1,0 2 0,1 2-186,3 2 0,-3-5 0,4-1 0,-1-4 0,1-4 1,0-1-1,1-2 0,0-2-49,-1-3 1,0 1-1,-3-5 1,3-1-1,0-1 1,0-2-1,-2 1-213,-2-1 1,-1 0 0,0 1 0,0-1 0,-1 1 298,-3-1 0,-2 1 0,-6-1 0</inkml:trace>
  <inkml:trace contextRef="#ctx0" brushRef="#br0" timeOffset="61">11718 14036 7287,'0'-5'178,"0"5"1,0 8 0,0 6-1,0 5 1,0 2 1465,0 2-1589,0 5 0,-4 1 0,-1 6 0,0-2 0,-1 0 0,0-2 0,0 2 0,1-2-40,0-2 1,1 0 0,4-4 0,0-2 0,0 0 0,0-4 0,0-1 0,0-4-6,0-1 0,1-3 0,2-1 0,2-3 0,1 0 119,3 1 0,-2-5 0,0 2 0,2-3 0,2-1 0,3 0 1,3 0-45,1 0 0,1-1 0,5-2 0,3-2 1,3 0-1,3 0 0,0 1-121,-3-1 0,3 4 0,-3-4 0,-1 1 0,-4 0 1,-5 1-1,-4-1 0,-4 0-532,0 1 0,-6 1 1,-3-2-617,-6-4 0,-7 3 1184,-5 2 0,0-9 0,3-1 0</inkml:trace>
  <inkml:trace contextRef="#ctx0" brushRef="#br0" timeOffset="62">11741 14390 7569,'0'-11'26,"1"1"0,3 2 0,3 3 1,5 1-1,2 0 0,1 1 1,-1-1-1,-1 0 196,-2 1 1,0 1 0,2-1 0,1 0 0,3 0 0,-1 0 0,2 1 0,-2-2-274,1 2 0,-2 0 0,-4 2 0,1 0 1,-1 0-1872,1 0 1922,-6 0 0,4 0 0,-3 0 0</inkml:trace>
  <inkml:trace contextRef="#ctx0" brushRef="#br0" timeOffset="63">11638 14082 7569,'0'-17'19,"5"9"1,4-3-1,5 5 1,5 4-1,2-1 1,2 0-1,0 0 199,0 0 1,4 1 0,-1-1 0,1-1 0,1 0 0,1 1 0,0-1 0,-2 1-250,-3 2 1,-1 1 0,-2 0 0,-2 0 0,-3 1 0,-4 2 30,0 1 0,-1 4 0,1-1 0</inkml:trace>
  <inkml:trace contextRef="#ctx0" brushRef="#br0" timeOffset="64">12300 13716 7569,'5'-16'121,"-3"3"0,3-2 0,-2 2 1,1 2-1,-1 0 0,-3 0 0,-3 5 1,-1 6-1,2 8 0,2 6 212,4 5 0,2 2 1,7 2-1,3 1 0,6 2 1,5 1-1,0 3 1,3 1-257,-1 2 1,0 3-1,3 2 1,-3 3-1,-1 0 1,-4 1-1,-2 1 1,-5 3-200,0 4 0,-7-3 1,-6 2-1,-3-2 1,-1-3-1,-1 0 1,-3-4-1,-4 0-374,-2-4 0,-3-5 217,-2-5 0,-1 2 0,-5-1 1,2-2-1177,-1-1 1455,4-6 0,-6 4 0,4-4 0</inkml:trace>
  <inkml:trace contextRef="#ctx0" brushRef="#br0" timeOffset="65">13168 13922 7569,'-4'-8'103,"1"1"1,-1-2 0,0-1 0,0-2 0,2 1 0,-1 1 0,1 3 0,-2 7 0,1 7 246,2 3 1,1 3-1,0 2 1,-1 4 0,-2 2-1,-1 2 1,2 0 0,1 1-207,1 3 1,-4 1 0,-1 4 0,0-2 0,0 3 0,2 3 0,2 3 0,1 0-142,0 1 1,1-7 0,2-6-1,2 0 1,1-2 0,3-3 0,1-5-1,0-3-152,-2 1 0,1-6 0,-4 2 0,0-1 0,0 0-564,-3 2 0,1-6 0,-1-1 0,1-1 713,-4 0 0,-4 5 0,-7-3 0</inkml:trace>
  <inkml:trace contextRef="#ctx0" brushRef="#br0" timeOffset="66">12974 13968 7507,'0'-23'18,"4"1"0,1 3 0,1 4 1,3 4-1,1 2 0,2 2 0,-2 1 1,-1 1-1,-2 0 0,2 1 195,1-1 1,2 4 0,1-3 0,3 3-1,6-1 1,4 0 0,3-2 0,3 2-1,2 0-74,5 2 1,0 0-1,1 0 1,-4 0-1,-4 0 1,-2 0-1,-1 2-104,-2 1 1,-8 2 0,-4 4 0,-3-1 0,-5 2 0,-3 3 0,-3 3 0,-2 2-99,-3 2 1,-7 2 0,-9 1-1,-6 0 1,-4-1 0,-3 1-1,-1 0-60,-1 0 1,5-5 0,1-3 0,1-2 0,2-2-1,3 0 1,4 0 0,4-3-826,3 0 1,4-5 947,0 0 0,6 4 0,-3-1 0</inkml:trace>
  <inkml:trace contextRef="#ctx0" brushRef="#br0" timeOffset="67">14071 13694 7569,'-7'-5'78,"2"2"0,4-3 1,-2-1-1,-2 2 0,-1 1 1,-3 6-1,-1 4 0,-3 4 1,-1 3 186,-1 2 0,-4 3 0,2 6 0,1 3 0,-1 2 0,2 1 0,1-1 0,0 2-178,0 2 1,4-1 0,-5 6-1,4-1 1,3-1 0,3 4 0,1-1-1,0 2-98,2-1 0,4-4 1,3-1-1,3-4 0,3-2 1,3-1-1,2 0 34,0-3 0,-2-2 1,4-3-1,-1-2 0,1-1 1,1-4-1,0 0 0,-1-1-88,-1-1 0,2-1 1,-4-1-1,0-1 0,0-1 1,1 1-1,-3-2-518,0-1 1,-3 0 0,-1-2 0,-1 1 582,1-2 0,-4 5 0,0-1 0</inkml:trace>
  <inkml:trace contextRef="#ctx0" brushRef="#br0" timeOffset="68">14265 14025 7569,'0'-12'26,"1"2"1,3 3 0,3 4 0,2 6 0,-1 4 0,-4 3 0,-3 3 0,0 2 0,2 4 0,1 3 0,-2 1 148,-1 0 0,-1 3 0,0 2 0,0 0 0,0 0 0,-1-3 1,-1 0-1,-2-4-134,1-2 0,2 1 0,1-4 1,0-2-1,0-2 0,0 0-11,0-1 0,1-3 0,3-2 0,4-1 0,2-2 1,2-1-1,4 1 12,3 1 1,-2-1 0,3-3 0,0 0 0,3 0 0,2-1 0,3-1-88,1-2 1,-2-1 0,2 2 0,0-1 0,-1 2 0,-1 1 0,-4 1 0,-4-2-1813,-3-2 1857,-1 3 0,-8-9 0,-2 4 0</inkml:trace>
  <inkml:trace contextRef="#ctx0" brushRef="#br0" timeOffset="69">14310 14253 7569,'0'-18'13,"2"2"0,1 5 0,5 0 1,2 3-1,3 1 0,1 2 0,1 1 187,-1-1 1,4 3-1,1-5 1,2 2-1,4 1 1,0 1-1,3-1 1,0 0-179,0-1 0,-2 4 0,-3-3 1,-1 3-1,-3 1 0,-4 0-1638,-2 0 1616,-7 0 0,-1-5 0,-5-2 0</inkml:trace>
  <inkml:trace contextRef="#ctx0" brushRef="#br0" timeOffset="70">14299 13979 7569,'0'-16'2,"5"4"1,3 0 0,2 4 0,1 2 0,2 0-1,1 0 1,1 1 0,0-1 151,2-1 1,1 5 0,4-3 0,1 1 0,0 0-1,0 0 1,0 1 0,0-1-300,-1 1 0,-3 2 1,-1 1-1,0 0 145,0 0 0,-4 5 0,2 1 0</inkml:trace>
  <inkml:trace contextRef="#ctx0" brushRef="#br0" timeOffset="71">14847 13477 7569,'0'-17'109,"1"6"0,3-1 0,3 8 0,0 6 0,1 4 0,1 3 136,1 4 0,5 6 1,3 0-1,2 4 1,4 4-1,2 6 0,0 6 1,1 1-243,-2 3 0,3 2 1,-1 2-1,-3 1 1,-4 1-1,-5 0 0,-3-1-303,-4 1 1,-3 0 0,-7 3-1,-3 0 1,-7-2 299,-10 1 0,-11 4 0,13-29 0,-1 0 0</inkml:trace>
  <inkml:trace contextRef="#ctx0" brushRef="#br0" timeOffset="72">8006 15155 7569,'0'-11'89,"-4"0"0,0-1 0,3 1 0,4 1 0,4 2 1,3 3-1,2 1 0,-1 0 0,1 2 0,-1-1 1,2 1-1,2-2 0,4 1 78,3 2 1,2 1 0,2-1 0,5-2-1,3 0 1,3 0 0,1 2 0,0-1-159,1-1 0,-2 1 0,5-1 1,1 0-1,2 0 0,0 0 1,2 0-1,2 2 1,0 1 1,2 0 0,-3 0 0,1 0 0,2 0 0,3 0-1,3 0 1,2 0-12,3 0 0,-2 0 0,4 0 1,0 0-1,-31 0 0,0 0 0,2 0 1,0 0-1,0 0 0,1 0-2,1 0 1,0 0 0,0 0-1,2 0 1,2 0 0,2 0 0,0-1-1,1 1 1,1-1 0,0-1-1,1 0 1,0-1 0,-1 1 0,1-1-1,0 0 1,-1 0 44,1-1 1,0 1 0,0 1 0,0 0-1,1-1 1,0 0 0,1 0 0,-1 1 0,0 1-1,0-1 1,0 1 0,-1 0 0,0 0-1,-1-1-26,1 1 1,0-1 0,1-1 0,1 2-1,-1 1 1,1 0 0,0 0 0,1 0-1,0 0 1,0 0 0,3 0 0,1 0-1,0 0 1,0 0 0,2 0 0,1 0-72,0 0 0,0 0 1,1 0-1,-1 0 1,5-1-1,0 0 1,1 0-1,-1 0 1,1-1-1,1-1 1,-1 0-1,1 0 0,0-1 1,0 0 13,0 1 1,0 0 0,-1-3-1,1 1 1,-1 2 0,1 0 0,-2-1-1,1 0 1,-2 1 0,0-1 0,-1 0-1,0 0 1,0 0 0,-1 1 0,0-1-1,-1 1 115,1 1 1,0-1 0,2-1 0,0 1 0,-3 0-1,-1 1 1,3-2 0,0 1 0,1-1 0,1 1-1,1-1 1,2 0 0,-21 1 0,1 1 0,1-1-70,1 0 0,1 0 1,0 0-1,1 1 0,-1 0 1,1 0-1,-1 0 1,1-1-1,0 0 0,0 1 1,1-1-1,0 0 1,0-1-1,1 1 0,-1-1 1,2 1-1,1 0 1,-1-1-1,0 1 0,0 0 1,-1 0-1,1 1 1,-1-1-1,0 1-58,0-1 1,-1 0 0,1 0 0,-2 0-1,-1 0 1,1 0 0,1 0 0,-1 0-1,1 0 1,1 1 0,0 0 0,0 0-1,-1 0 1,1-1 0,-1 1 0,0 1-1,0-1 1,-1 0 0,-1 1 0,0-1 0,0 0 71,-2 1 1,0 1-1,1-1 1,1-1-1,0 0 1,0 1-1,-2-1 1,1 1 0,0 0-1,0 0 1,0 0-1,0 0 1,0 0-1,0 1 1,-1-1-1,0 0 1,-1 0 0,0 0-1,21-1 1,0 0-1,-2 1 1,1 0 35,-2 0 1,1 1 0,1-1 0,0 0-1,0 0 1,-1 0 0,-1-1 0,-2 0 0,0 1-1,-2-1 1,-2 2 0,0-1 0,-2 1-1,0 0 1,-3 0 0,-1-1-24,-1-1 1,-1 0 0,-7 2 0,-1-1 0,-3-1 0,0 0 0,27 1 0,-7 1 0,-10-1 0,-10-2-182,-9-1 1,-9 0 0,-5 3 0,-8-1 0,-9-2 0,-11 1-226,-7 2 1,-7 2 373,-2 3 0,-4 0 0,-4 5 0,-2 0 0,3-4 0,4-3 0</inkml:trace>
  <inkml:trace contextRef="#ctx0" brushRef="#br0" timeOffset="73">8406 15601 7569,'0'-8'91,"0"1"0,1-1 1,2 0-1,0 1 1,1-1-1,1 2 1,2 3-1,-1 7 231,-2 8 1,-2 5 0,1 10-1,1 3 1,-2 3 0,-1 3 0,-2 1-1,-1 1-239,-2-1 1,0-3-1,4-2 1,0-2 0,1 2-1,2 0 1,2-1 0,0-2-110,0-1 1,4-1 0,-3-5 0,2-3 0,-2-3 0,1-1-364,-1 1 0,-4-1 0,4-5 1,-3-1-1683,1-2 2071,-5-4 0,-11 2 0,-5-5 0</inkml:trace>
  <inkml:trace contextRef="#ctx0" brushRef="#br0" timeOffset="74">8257 15647 7569,'0'-18'69,"2"-2"1,3 4 0,5 2 0,5 2-1,3 0 1,2 1 0,2-1 0,0 2 120,1 3 1,1-2-1,2 4 1,2 0 0,1-1-1,3 4 1,-1 1-1,0 1 1,-3 1-85,0 3 0,-4 2 1,1 6-1,-3-1 1,-5 0-1,0 1 1,-3 0-145,-1 4 1,-7-2-1,-2 3 1,-3 1-1,-1 0 1,-2 2-1,-6 2 1,-7 1-47,-6 0 1,-7-1 0,-2 1 0,-2-1 0,-1-3 0,2-4 0,-1-2-352,4-2 0,3-3 1,3-2 434,3-1 0,8-1 0,5-4 0</inkml:trace>
  <inkml:trace contextRef="#ctx0" brushRef="#br0" timeOffset="75">9194 15418 7569,'-12'-11'160,"2"-4"1,3-1-1,3 2 1,1 3-1,-1 3 1,-3 6 101,-3 4 0,-3 10 1,-1 8-1,-1 5 1,0 6-1,-1 2 1,0 2-1,-1 3-120,1 4 0,1 4 1,3 2-1,1 2 0,-1-2 1,2-1-1,3-1 1,2-2-90,-1-2 1,5 1 0,-1-5 0,4-1 0,6-3 0,2-3 0,3-5-101,2-2 0,-1-6 1,4-3-1,-1-2 1,0-2-1,1 1 1,-1-2-1,2-1-1191,-1-1 0,2-5 1238,-4 5 0,4-6 0,-2 4 0</inkml:trace>
  <inkml:trace contextRef="#ctx0" brushRef="#br0" timeOffset="76">9616 15658 7569,'0'-11'97,"-1"-1"0,-1 1 1,-2-1-1,1 1 1,1-1-1,-2 2 1,-4 3-1,-2 3 1,-3 3-1,-2 1 1,-3 2-1,-2 5 1,-3 5-1,-3 5 140,-2 3 0,-1 2 0,3 2 0,-2 2 0,0 4 1,0 0-1,3 0 0,2 2-242,4 1 1,-1 1 0,5 1 0,2-1 0,3 1 0,3 1 0,2 0 0,4-5-35,4-2 0,4 2 1,8-4-1,6-3 0,4-4 1,6-5-1,2-3 66,1-5 1,0 2 0,2-5 0,0-3-1,3-2 1,-4-4 0,-2-1 0,-4-3 12,-1-2 1,-5 0-1,-7 0 1,-2-1 0,-5 1-1,-2-1 1,-5 0-66,-1-4 1,-2 2-1,-3-3 1,-4 0-1,-6 2 1,-5 1-1,-4 1 1,-3 3-361,0 0 1,-1 5 0,4 1-1,2 3 1,2 2 0,3 2 384,4 1 0,0 4 0,1-1 0</inkml:trace>
  <inkml:trace contextRef="#ctx0" brushRef="#br0" timeOffset="77">9902 15532 7569,'0'-17'180,"-4"-4"0,0 6 1,2 1-1,0 1 0,2 2 1,0 2-1,0 7 0,0 8 2134,0 7-2219,0 12 1,0-1 0,0 10-1,0 2 1,0 1 0,0 2 0,0 2-1,0 2-92,0 1 0,2 2 1,0-2-1,2-2 0,0-4 1,1-2-1,3-2-420,2 0 0,-3-4 0,1-3 0,1 0 0,1 0 417,1-2 0,1-1 0,-1-1 0</inkml:trace>
  <inkml:trace contextRef="#ctx0" brushRef="#br0" timeOffset="78">10233 15727 7569,'-5'-12'134,"4"1"1,-3-1 0,3 1 0,1-1 0,0 1 0,1 1 0,3 2 0,3 6 0,4 6 0,-1 6 211,-3 4 1,-2 10-1,-5 0 1,0 4-1,0 3 1,0 2-1,0 2 1,0-2-283,0-3 0,0 3 0,0-2 0,0 0 0,2 0 1,0-5-1,3-1 0,2-3-114,1 1 0,6-5 1,3-3-1,1-3 0,2-3 1,3-3-1,3-1-6,5-2 0,2-2 0,1-1 0,-1-1 0,-1-2 1,-3-2-1,-2 0 0,-4-2-657,-3 1 1,-7 2 0,-1-2 0,-4 0 0,-4-1 712,-6-2 0,-3-1 0,-6-1 0</inkml:trace>
  <inkml:trace contextRef="#ctx0" brushRef="#br0" timeOffset="79">10279 15966 7569,'-12'-5'116,"5"-1"1,0-5-1,4-1 1,4 2-1,6 1 1,7 3 39,5 1 0,3 0 0,1 2 0,2-1 0,3 2 1,4-1-1,0 1 0,-1-2 0,-1 1-351,-4 2 0,1 1 1,-3 0-1,-4 0 1,-2 0-1,-5-1 195,-4-3 0,-4 3 0,-5-4 0</inkml:trace>
  <inkml:trace contextRef="#ctx0" brushRef="#br0" timeOffset="80">10199 15635 7569,'0'-23'66,"0"6"0,2 1 0,6 4 0,7 1 0,6 3 0,3 0 0,1 0 23,2 2 1,4-3 0,0 4 0,2 0 0,1-1 0,0 1 0,-1-1-1,-2 3-198,-5-2 1,-1 3 0,-4-1 108,-2 1 0,3 2 0,-4 0 0</inkml:trace>
  <inkml:trace contextRef="#ctx0" brushRef="#br0" timeOffset="81">10793 15224 7569,'0'-16'399,"0"7"0,0-3 86,0 2 0,2 6 0,5 6 0,5 8 0,5 7 0,3 6 1,3 5-307,4 6 0,-3 2 0,2 7 0,-3 3 0,-3 3 0,-2 3 1,-1 3-238,-3 1 0,-7 1 0,-3 0 1,-3 0-1,-1-1 0,0-3 0,-1-2 1,-3-3-493,-3-2 0,-10 2 0,-4-7 0,-6 1 0,-3-2 550,-6 0 0,-3-2 0,-7-4 0</inkml:trace>
  <inkml:trace contextRef="#ctx0" brushRef="#br0" timeOffset="82">11352 15521 7569,'-16'0'88,"7"-4"1,-1-1 0,5 0 0,5 1 0,4 4 0,2 5 0,3 4 0,1 5 0,1 4-1,1 6 1,-1 5 0,1 4 0,-1 3 0,0 0 190,1 3 1,-2 2 0,-1-1-1,-3-1 1,1 0 0,-2-2-1,0-1 1,-3-2-314,0 0 0,1-4 1,1-5-1,-1-4 0,-1-3 1,1-1-1,1-3-465,-2-2 1,-1-4 0,-1 0 0,-1-1 498,-3 0 0,-2-7 0,-5-7 0</inkml:trace>
  <inkml:trace contextRef="#ctx0" brushRef="#br0" timeOffset="83">11113 15715 7569,'0'-29'55,"5"2"1,5 7 0,6 1-1,8 0 1,4 0 0,3 1 0,-1 2 217,1 2 0,3 1 1,5 2-1,1 0 1,0 4-1,1 3 1,2 3-1,0 1-232,-1 0 0,-8 1 0,-7 3 0,-4 5 0,-4 5 0,-5 5 0,-5 3 0,-7 4-144,-4 1 0,-10 3 1,-7-2-1,-4 0 1,-3 0-1,-5-3 0,-2-1-155,-1-1 1,0-1 0,-1-3 0,2-4 0,3-2 0,3-3-1,4-3 1,4-3 257,4-3 0,2 4 0,2 2 0</inkml:trace>
  <inkml:trace contextRef="#ctx0" brushRef="#br0" timeOffset="84">12118 15361 7569,'-6'-18'272,"4"2"0,-4 4 1,-1 1-1,1 1 33,-3 2 0,3 4 0,-2 8 0,-1 5 0,-2 5 0,-3 6 1,-1 6-1,-1 5-132,0 6 0,3 4 1,-3 5-1,0 0 0,1 4 1,1 2-1,2 1-204,0 1 1,6-10-1,2 0 1,3-2-1,1-1 1,2 1-1,5-2 1,5-3-185,5-5 1,3-3 0,5-5 0,3-1 0,2-5 0,0-4 0,0-4-481,1-2 1,-2 0-1,3-4 695,-2-1 0,-4 3 0,2 0 0</inkml:trace>
  <inkml:trace contextRef="#ctx0" brushRef="#br0" timeOffset="85">12255 15727 7569,'-13'-41'228,"3"8"0,11 10 0,2 7 0,2 3 0,0 1 247,0 1 0,-1 7 0,-4 7 1,0 9-1,0 9 0,0 7-347,0 3 1,0 5 0,0 1 0,0 1 0,0-1 0,0-1 0,0 0 0,0-1-211,0-2 1,5-2 0,1-1 0,3-3 0,1-4-1,4-5 1,2-6-23,5-3 0,2-6 0,3 1 0,5-3 0,2-2 0,1-2 0,0-2 0,-1 0-397,-2 0 1,-1-4-1,-7 3 1,-5-2 0,-6 0 500,-4-1 0,-3-1 0,-5-1 0</inkml:trace>
  <inkml:trace contextRef="#ctx0" brushRef="#br0" timeOffset="86">12289 15944 7569,'-12'0'189,"2"-2"1,3-2 0,4-3 0,6-2 0,6 0 0,5 3-32,5 1 0,2-3 0,3 3 1,3 0-1,3-1 0,5-1 1,1 0-1,1-1-334,-4 0 0,-4 5 1,-6-4-1,-1 2 0,-3 1 176,-4-1 0,-2-1 0,-2-6 0</inkml:trace>
  <inkml:trace contextRef="#ctx0" brushRef="#br0" timeOffset="87">12220 15647 7569,'-6'-12'18,"1"1"1,7 1 0,5 1 0,5 2 0,5 2 0,3 1 0,2 1 0,2-1 41,3 1 0,2-2 0,5 0 1,0 0-1,2-1 0,-1 1 1,1 0-1,-4 1-1054,-3-1 994,-3 3 0,-3-8 0,0 4 0</inkml:trace>
  <inkml:trace contextRef="#ctx0" brushRef="#br0" timeOffset="88">12631 15235 7569,'-6'-16'15,"2"3"0,8-1 0,4 5 0,2 4 0,3 2 0,1-1 1,2 1 312,2 2 0,1 5 1,5 1-1,1 2 0,3 6 1,0 5-1,0 3 0,-3 4-82,0 1 1,-3 3 0,1 7 0,-1 2-1,-3 3 1,-5 0 0,-5 3-326,-5 3 0,-3 0 0,-1 3 0,0-2 0,-1-3 1,-3-1-1,-5 1 0,-4-1-1380,-2-2 1459,-5 2 0,-3-3 0,-6 5 0</inkml:trace>
  <inkml:trace contextRef="#ctx0" brushRef="#br0" timeOffset="89">13659 15544 7569,'-5'-23'146,"4"1"0,-2 3 0,6 5 0,5 6 0,2 5 0,0 6 0,-2 5 0,-3 8 0,-2 6 0,1 9 0,0 4 1,0 5-1,0 0-8,-2 4 0,5-5 0,-1-2 1,1-4-1,1-4 0,1-1 0,1-4 1,2-4-566,-1-5 1,-1-2-1,-1-1 1,-3-1 426,-1 0 0,-1 1 0,-4-1 0</inkml:trace>
  <inkml:trace contextRef="#ctx0" brushRef="#br0" timeOffset="90">13534 15852 7569,'0'-11'109,"1"3"0,4 2 1,8-1-1,7 2 1,8-1-1,4 1 0,6 0 1,4 1-66,5-1 0,6 2 1,0-4-1,2-1 1,-1 1-1,-3 0 1,-3 2-45,-3 3 0,-7-5 0,1 1 0</inkml:trace>
  <inkml:trace contextRef="#ctx0" brushRef="#br0" timeOffset="91">14562 15430 7569,'0'-23'283,"1"5"0,3 4 1,3 5-1,3 5 0,2 4 26,-1 4 1,-3 8-1,-2 8 1,1 5-1,-2 6 1,1 3-1,-1 4 1,0 4-224,-2 2 1,2 2 0,-1 0 0,-1-1 0,1-1-1,0-5 1,-1-6 0,-1-4-292,2-4 0,-3-2 0,4-4 0,-1-3 0,0-4 1,-2 0-1426,0-1 1,-4-5 1629,-1-2 0,-9-3 0,-6-1 0</inkml:trace>
  <inkml:trace contextRef="#ctx0" brushRef="#br0" timeOffset="92">14345 15464 7569,'5'-23'126,"2"1"0,9 3 0,4 4 0,5 2 0,4 2 0,2 0 0,-1 0 0,3 3 160,4 0 0,2 5 0,5 0 0,-3 1 0,1 2 1,-1 2-1,-2 1 0,-2 5-289,-3 2 1,-3 2 0,-12 0 0,-4 4 0,-4 3-1,-3 1 1,-5 0-178,-6-1 1,-8 0-1,-8 4 1,-4 0-1,-4-1 1,-2-2-1,0-2 1,1-2-483,0-2 1,8-1 0,-2-2 661,4 1 0,-2-1 0,2 0 0</inkml:trace>
  <inkml:trace contextRef="#ctx0" brushRef="#br0" timeOffset="93">15281 15144 7569,'-11'-24'381,"4"2"0,2 12 0,0 5-138,-2 9 1,-4 5 0,0 14 0,-2 5 0,-1 3 0,-1 5 0,1 2-1,0 5-203,-1 5 1,2 1-1,-3 4 1,1 1 0,-1 2-1,2 1 1,3-2-53,3-6 1,-1 1-1,6-11 1,1-1-1,5-5 1,6-4-1,5-4 1,5-5-250,2-5 1,2-2-1,1-2 1,2 1-1,2-2 1,1-3 260,3-3 0,1 3 0,1-1 0</inkml:trace>
  <inkml:trace contextRef="#ctx0" brushRef="#br0" timeOffset="94">15966 15441 7569,'-16'-28'59,"4"1"1,1 1-1,6 7 1,4 5 0,1 2-1,0 1 1,-2 1 0,-1 1 256,-5 1 1,-7 6 0,-4-2-1,-4 4 1,-4 5 0,-4 6-1,-6 7 1,-5 5-158,-3 4 0,4-2 0,1 6 0,2 0 0,4 2 0,0 3 0,2 1 0,0 1-139,3-2 1,1 4 0,8-3 0,3-3 0,7-2 0,4-2 0,3-1-92,2-2 0,10-4 0,5-3 1,6-2-1,7-2 0,2-3 1,1-3-1,2-4-34,1 0 1,5-3 0,2-3-1,-1-1 1,0-1 0,-2-4-1,-1 0 1,-3-3 35,-3-1 1,-3-3 0,-8-1-1,-4-1 1,-4 1 0,-3 2 0,-4 0-25,-3 1 1,-11-3-1,-5 1 1,-7 3-1,-5 1 1,-3 1-1,-2 2 1,2 1-1951,3 2 2043,3 2 0,1 6 0,0 2 0</inkml:trace>
  <inkml:trace contextRef="#ctx0" brushRef="#br0" timeOffset="95">16355 15235 7569,'-12'-34'-63,"2"6"1,2 5-1,5 7 1,1 3 0,2 2 519,0-1 1,0 7 0,0 7 0,0 8 0,0 9 0,0 7-238,0 9 0,0 0 1,0 7-1,0 1 1,0 3-1,0 2 0,0 3-200,0 1 1,-1-3 0,-1 3 0,-2-1 0,1-4 0,2-2 0,1-6 0,0-4-292,0-5 0,1-2 0,3-4 0,2-4 0,2-2 1,0-4-1,-1-2-2318,0 0 2589,3-1 0,-4 1 0,6-1 0</inkml:trace>
  <inkml:trace contextRef="#ctx0" brushRef="#br0" timeOffset="96">16537 15418 7569,'0'-34'98,"2"10"1,1 5 0,5 6-1,2 4 1,2 3 286,-1 1 0,-5 2 0,0 7 0,-3 5 0,1 5 0,-1 6 0,-2 6 0,-1 4-252,0 3 0,0 3 0,0 0 0,0 2 0,0 0 0,0 1 0,0 0 1,0-1-217,0-3 0,0 1 0,0-11 0,1-2 0,3-4 0,4-2 0,2-3-51,1-2 1,6-5-1,2-2 1,2-1 0,2-1-1,1 0 1,2-2-1,0-1-313,0 0 1,0-5 0,-2-2 0,-3-2 0,-4-1 446,-3-2 0,-1 3 0,-1-7 0</inkml:trace>
  <inkml:trace contextRef="#ctx0" brushRef="#br0" timeOffset="97">16572 15715 7569,'-18'-18'113,"3"2"0,8 6 0,7 1 0,7 2 0,4 2 1,4 2-1,4-1 62,3 0 0,6-4 0,2 3 1,3 0-1,3 0 0,1 3 0,1-1 1,-3 1-624,-3-2 1,-2 0 0,-5 4 0,-5-1 447,-2-3 0,-3-3 0,-4-4 0</inkml:trace>
  <inkml:trace contextRef="#ctx0" brushRef="#br0" timeOffset="98">16663 15372 7569,'0'-11'21,"3"-2"0,3-1 0,5-2 1,3-1-1,2 1 0,0 2 0,1 1 162,-1 2 0,4 1 1,-1 1-1,2 2 1,-1 2-1,-1 3 1,1 1-1,1 2-183,-2 3 0,2 2 0,-3 5 0</inkml:trace>
  <inkml:trace contextRef="#ctx0" brushRef="#br0" timeOffset="99">17314 15201 7569,'0'-28'247,"0"9"0,0 0 1,1 6-1,2 5 1,1 0-7,-2-1 1,-6 4 0,-3 1-1,-5 4 1,-2 4 0,-1 4-1,0 3-228,-2 4 1,3 3 0,-3 5 0,0 0 0,5 0 0,1-1 0,5 1-197,1 0 1,1-1 0,4-2 0,1-2 0,3-2 0,5-2 0,4-1 0,3-2-364,2 1 1,-3-5 0,3 1 545,-1 1 0,3-4 0,-2 0 0</inkml:trace>
  <inkml:trace contextRef="#ctx0" brushRef="#br0" timeOffset="100">17337 15053 7569,'0'-29'169,"1"2"0,4 9 0,7 5 0,4 6 0,3 2 0,-1 2 0,0 2 185,-1 1 1,3 5 0,4 4-1,2 6 1,5 8 0,0 7-1,0 6 1,-4 5-233,-3 3 0,-3 3 1,-2 7-1,-5-2 1,-4-1-1,-3-1 1,-2 1-1,-3 1-298,0 0 1,-5-2 0,-3-4 0,-7-2 0,-3 0 0,-5-4 0,-2 0-506,-3-4 1,2-4 0,-4-3 680,0-1 0,4-1 0,-4-4 0</inkml:trace>
  <inkml:trace contextRef="#ctx0" brushRef="#br0" timeOffset="101">17988 15167 7569,'-12'-12'123,"6"4"0,2 5 0,3 9 1,2 10-1,3 5 0,2 7 1,2 4-1,0 3 0,1 2 1,1 3-1,0 0 0,-1 2 1,-2 0 105,2 0 1,0-5 0,0 1 0,-1-3 0,-1-2 0,1-1 0,-2-4 0,1-3-407,-1-3 0,-4-7 1,2 0-1,-3-2 1,-1-2-1,0 1-2190,0-1 2367,0-4 0,-10-2 0,-2-5 0</inkml:trace>
  <inkml:trace contextRef="#ctx0" brushRef="#br0" timeOffset="102">17828 15304 7569,'0'-29'108,"5"5"0,4 6 0,5 1 0,4 3 0,1 0 0,1 1 0,4-3 167,5 2 0,3 3 0,0 2 0,-1 3 0,4 1 0,0 2 0,0 2 0,-5 2-236,-2 3 0,-7 2 0,-5 7 0,-5 2 1,-3 4-1,-4 3 0,-4 1 0,-6 1-291,-5 2 1,-9-2 0,-8 3 0,-1-4 0,-3-3 0,0-2 0,2 0-799,3 0 1,8-4 1049,4 1 0,2-3 0,2 0 0</inkml:trace>
  <inkml:trace contextRef="#ctx0" brushRef="#br0" timeOffset="103">18593 15087 7569,'0'-23'367,"4"2"0,0 2 1,-2 3-23,0 4 1,-4 7-1,-1 5 1,-6 7-1,-4 7 1,-4 6-1,0 6 1,-4 5-242,0 6 1,-1 0 0,2 5 0,2 1 0,2 3 0,3 2-1,3 0 1,3-2-237,2-3 1,2-2 0,3 2-1,1-3 1,1-1 0,3-5 0,3-4-55,5-2 0,-1-2 1,8-7-1,-1-3 1,1-2-1,1-1 0,2-3 1,-1 0-2221,-2 0 2406,-1-3 0,-1 3 0,-2-4 0</inkml:trace>
  <inkml:trace contextRef="#ctx0" brushRef="#br0" timeOffset="104">18685 15464 7569,'-6'-34'1,"5"4"0,-3 5 1,4 5-1,3 4 0,1 4 1,-2 0 601,0 1 0,1 7 0,1 7 0,-1 9 0,-2 7-413,-1 6 1,0 5 0,0 0-1,0 3 1,1 2 0,2 0 0,1 2-1,-2 0-234,-1-4 0,4 0 0,3-7 0,2 0 0,2-3 0,0-4 0,2-5-118,2-5 1,4-3-1,-1-4 1,1 2 0,0-1-1,-2-2 1,0-2 0,-2-2-1553,1-1 1714,-2-4 0,-3-4 0,-1-6 0</inkml:trace>
  <inkml:trace contextRef="#ctx0" brushRef="#br0" timeOffset="105">18685 15601 7569,'0'-18'136,"1"2"0,3 5 0,4 3 0,5 1 0,4 1 0,-1 1 0,1-2 77,-3 1 0,3 4 1,2-3-1,3 1 1,1-1-1,-2 0 0,0-1 1,-4 4-945,0 1 1,-6-1 730,-3-1 0,-5-4 0,2-4 0</inkml:trace>
  <inkml:trace contextRef="#ctx0" brushRef="#br0" timeOffset="106">18593 15281 7569,'1'-18'113,"5"3"0,5 4 0,7 2 0,3 2 1,2 1-1,1 1-14,3 0 1,2 0-1,5 2 1,1 0-1,-2 0 1,-3 2-1,-3 1 1,-3 0-100,-1 0 0,-1 5 0,1 1 0</inkml:trace>
  <inkml:trace contextRef="#ctx0" brushRef="#br0" timeOffset="107">19176 14984 7569,'0'-18'517,"0"2"1,0 4-146,0 1 1,-2 6 0,-1 5 0,-5 8 0,-3 4 0,-3 5 0,-3 1-429,-1 2 1,4 1 0,-1 2 0,2 0 0,2 0 0,1 0 0,2 0 0,4-2-199,3-2 0,2 2 0,3-6 1,4-1-1,3-2 0,4 0 1,5-2-217,1-2 0,2 1 0,0-4 0,-2 0 470,-2 0 0,3-1 0,-4-4 0</inkml:trace>
  <inkml:trace contextRef="#ctx0" brushRef="#br0" timeOffset="108">19267 15053 7569,'1'-13'147,"4"5"1,7 6 0,7 2-1,5 2 1,3 6 0,-2 7 275,-1 6 0,-1 6 0,0 5 0,-2 6 0,-3 7 0,-5 5 0,-6 6 0,-2 6-364,-3-29 0,-1 0 0,-3 4 0,-1 0 0,-2 0 0,-2 0 0,-2 0 0,-2-1 1,-2 0-1,-3-2 0,-3 1 0,-1-1-59,-3-1 0,-1 0 0,-6 0 0,-2 0 0,-3 1 0,0 0 0</inkml:trace>
  <inkml:trace contextRef="#ctx0" brushRef="#br0" timeOffset="109">15498 13819 7569,'-16'-5'76,"3"-2"0,5-4 0,3 0 0,4 0 0,4 0 0,3 3 0,1 1 0,1 1-33,1-1 0,5 4 1,2-5-1,2 0 1,4 1-1,3-1 1,6-1-1,2-2 1,1-3-1,1-3-31,3 0 0,3-2 1,6-4-1,2-1 1,6-2-1,2 0 1,2 0-1,-5 2 20,-2 1 0,-4 6 1,-6 3-1,-4 3 1,-3 5-1,-4 1 1,-2 1-1,-1 0-19,-2 1 1,-2-1 0,-3 4 0,-2 0 0,-3 0 0,-4 0 0,-1 1-1,-3 2-382,0 0 0,-5 3 1,2-4-1,-2 3-445,1 1 0,0-2 814,-4 4 0,0-6 0,0 4 0</inkml:trace>
  <inkml:trace contextRef="#ctx0" brushRef="#br0" timeOffset="110">16378 13374 7569,'-7'-10'-57,"2"2"0,5-8 0,0 0 0,1 1 0,2 1 0,1 1 0,-2 2 199,0 0 1,1 3 0,2 2 0,3 1-1,3 1 1,5 0 0,1 0-94,4 2 1,-3 0 0,-1 4 0,1 0 0,-1 3 0,-1 2 0,-3 1-67,-4 3 1,1 4 0,-4 0 0,2 0 0,-2 1 0,0-1 0,-1-1 0,1-2-25,-4 0 1,-1-1 0,-2 1 0,-3-1 0,-3 1 0,-3-1-58,-2 0 1,2 1 0,1 0 0,3 2 0,1 3 97,2 1 0,2-4 0,1 2 0</inkml:trace>
  <inkml:trace contextRef="#ctx0" brushRef="#br0" timeOffset="111">17188 12803 7569,'-5'-12'-25,"0"1"0,-4 1 0,3 1 1,0 1-1,-1-1 0,-2 2 0,1 3 1,0 8-1,4 5 0,3 3 0,0 4 182,-3 3 0,3 1 0,-3 0 1,2-1-1,2 3 0,2 2 0,0 3 1,2-2-178,-1-1 1,2-1 0,-2 1 0,1 1 0,0 2-1,1-3 1,0-2 0,2-4-159,-1-2 1,-2 3 0,2-4 0,0-1 0,0-1-1,0-2 1,0 0 177,3-4 0,-4 3 0,0-3 0</inkml:trace>
  <inkml:trace contextRef="#ctx0" brushRef="#br0" timeOffset="112">17600 12848 7569,'0'-11'-186,"0"3"0,-2 2 1,-2 1-1,-3 2 1,-3 2 223,-2 1 0,0 0 1,-2 1-1,-2 2 0,2 2 1,2 0-1,-1 2 1,-1-2 105,-1 0 1,0 4-1,3-2 1,2 3 0,1 2-1,2-1 1,-1 1-1,0 0-130,1 3 1,0-1 0,-1 5 0,1 1 0,1-1 0,1 0 0,0 0-49,2-2 1,2 4 0,1-5 0,0 1 0,0-1 0,1-2 0,3-1 0,4-3 41,2-2 0,6 0 0,3-4 0,4-1 0,4-3 1,4-4-1,6-5 1,5-5 0,1-4 0,0-4 1,-2-1-1,-3-1 0,-5-2 1,-6-2-1,-7 0-64,-5 0 1,-7-2-1,-6 3 1,-5 3 0,-9 4-1,-7 5 1,-5 2-83,-3 2 0,-8 4 0,1 3 1,-1 3-1,2 2 0,4 3 0,3 4 1,3 2-490,2 1 626,7 6 0,-2 1 0,5 5 0</inkml:trace>
  <inkml:trace contextRef="#ctx0" brushRef="#br0" timeOffset="113">17988 12894 7569,'-6'-21'-147,"0"7"0,6-5 0,0 5 245,0 2 0,-1 6 0,-3 3 0,-3 7 0,-3 8 0,-2 4-100,1 2 0,-2 3 0,-1-2 1,-1 3-1,2 1 0,3-2 0,4 0 1,1-2 4,2 1 1,2-3-1,1-1 1,0-1 0,1 1-1,3-3 1,5 0 10,5-1 0,5-6 1,7-2-1,4-3 1,1-2-1,4-3 0,3-5 1,1-4 19,-1-2 0,-2-5 0,-3 1 0,-3-3 0,-5-1 0,-4-1 0,-7-1-92,-5-2 1,-4-3 0,-5 3 0,-3 2 0,-5 2 0,-8 4 0,-8 4 0,-7 3-193,-2 5 1,-5 2 0,0 5 0,1 1 0,2 3 249,1 3 0,-1 8 0,1 3 0</inkml:trace>
  <inkml:trace contextRef="#ctx0" brushRef="#br0" timeOffset="114">16926 13237 7569,'-12'0'-232,"2"1"0,4 3 0,6 2 0,6 2 347,4-1 1,3-3 0,2 3 0,4-1-1,3-1 1,2 1 0,3-1 0,3 1-1,3-4 28,1-1 1,9-1-1,4 0 1,4 0-1,4 0 1,2 0 0,2 0-136,2 0 1,-28-1-1,0-1 1,0-1 0,-1 0-1,2 1 1,-1-1 0,1 0-1,0 0 1,-1 0 0,0 1-1,30-3 1,0 1-31,1-1 1,-8 4-1,-2-4 1,-5 1-1,-9 0 1,-6 1-1,-6 2-135,-5 1 1,-9 1 0,-4 3 0,-8 4-1,-10 2-923,-6 1 1080,-4 1 0,-10-1 0,-1 1 0</inkml:trace>
  <inkml:trace contextRef="#ctx0" brushRef="#br0" timeOffset="115">17234 13420 7569,'-8'0'-52,"2"1"0,1 3 1,3 3-1,0 3 1,4 2 196,1-1 1,-1 1-1,1 0 1,-1 4 0,-2 3-1,0 2 1,0 1-1,0-2-143,0-1 1,0-1 0,1 2 0,1-2 0,2 0 0,-1-2 0,-2 1-196,-1-3 0,0-2 1,0 1-1,0 1 1,0 1-1,0-1 193,0-1 0,-5-2 0,-1 1 0</inkml:trace>
  <inkml:trace contextRef="#ctx0" brushRef="#br0" timeOffset="116">17497 13511 7569,'0'-12'-14,"0"5"0,0-1 0,1 1 0,2 2 0,0 5 1,1 6-1,0 4 0,0 3 129,-2 2 0,3-1 0,-1 5 1,-1 1-1,-1 2 0,1 1 1,1-2-1,-2 0-97,-1-2 0,3-5 1,0 2-1,-1-1 0,-2 0 1,-1-1-1,0-1-521,0-1 1,0-1-1,0 0 503,0 1 0,5-1 0,1 1 0</inkml:trace>
  <inkml:trace contextRef="#ctx0" brushRef="#br0" timeOffset="117">17828 13545 7569,'0'-11'-41,"-1"1"1,-3 2 53,-4 4 0,2 5 1,-2 6-1,-1 4 0,-1 3 1,-1 3-1,1 2 0,1 1 1,2 0 12,2-1 0,2-1 0,3 2 0,0-2 0,0 0 0,1-2 0,4 1-34,6-3 1,2-1 0,5-2 0,1-1-1,1-2 1,6-4 0,0-3 18,2-1 0,6-1 0,-2-3 0,0-5 1,0-4-1,-3-3 0,-3-2 0,-2-4 55,-1-3 1,-5-3 0,-4-4 0,-5 2 0,-7-2 0,-5 0 0,-10 1-72,-9 0 1,-12 7-1,-10 3 1,-7 8-1,-4 8 1,-2 4-1,4 2 1,6 4-469,8 6 473,13 11 0,0 7 0,8 5 0</inkml:trace>
  <inkml:trace contextRef="#ctx0" brushRef="#br0" timeOffset="118">11775 16652 7569,'0'-12'-10,"0"1"1,0-1 0,0 1 0,0 2 0,-1 5 0,-2 8 0,-1 5 0,2 2-1,0 2 1,2 1 0,0 3 0,0 0 132,0 4 0,0-4 0,0 1 0,2 0 1,0-2-1,3 2 0,0-1 0,2-1 0,-2-2-196,0-1 0,0-2 0,-2 1 0,0-1 0,0 0 0,-1 1 0,1-1 1,1 1-1212,-2-1 1284,0-5 0,-2 5 0,0-5 0</inkml:trace>
  <inkml:trace contextRef="#ctx0" brushRef="#br0" timeOffset="119">12038 16697 7569,'-12'-16'3,"6"7"1,2 0-14,3 7 0,1 5 0,0 11 1,0 1-1,0 1 0,0-1 1,0 1-1,0 1 10,0-1 1,0 3 0,0-3 0,0-1-1,0 0 1,1 0 0,2-1 17,0-1 1,2-2 0,-1 1-1,4-2 1,2-2 0,3-3 0,1-1 18,1-1 0,0 0 0,-2-6 0,1-2 0,2-2 0,1-5 0,-1-3 29,-2-3 1,-1 3 0,-2-4 0,1-3 0,-2-2 0,-2-2 0,-5 0 0,-3 2-65,-3 1 1,-5 0 0,-6 2 0,-3 2 0,1 5 0,-2 4 0,2 3 0,-2 2-310,0 3 0,4 6 1,-1 3-1,4 3 307,3 2 0,-2 4 0,3 2 0</inkml:trace>
  <inkml:trace contextRef="#ctx0" brushRef="#br0" timeOffset="120">12437 16652 7569,'-5'-17'-14,"4"4"1,-3-2-1,2 4 1,-1 4-1,-3 7 1,-3 8-1,-5 5 896,-3 2-850,3 10 0,-6-6 0,5 9 0,1-1 0,1 0 0,3-2 0,3-2 0,3-3-50,2-1 1,2-5 0,2 1 0,2-2 0,4-2 0,5 0 0,5-4-1,2-3-8,4-3 0,3-2 0,0-3 1,2-3-1,1-5 0,-1-3 0,-1-3 74,-2 0 0,-3-4 1,-4 0-1,-4-5 0,-3-1 1,-1 1-1,-4 1 0,-4 2-134,-6 1 0,-3 5 1,-7 4-1,-3 6 1,-7 4-1,-5 3 1,-4 3-488,-2 6 0,2 4 1,-6 11 572,3 0 0,0 0 0,1 0 0</inkml:trace>
  <inkml:trace contextRef="#ctx0" brushRef="#br0" timeOffset="121">11569 17177 7569,'-11'-24'-18,"5"2"1,4 12 0,9 3 0,7 1 0,3 3 0,2-1 0,2 0 0,2 0 153,3 0 0,5 1 1,5 3-1,5 0 1,3 0-1,7 0 1,5 0-1,4 0-38,1 0 0,1 0 0,-3 0 0,1 1 0,-3 1 0,-2 2 0,-2-1 0,-2-2-205,-5-1 0,-1 0 0,-3-1 0,0-2 0,-3-1 0,-6 1 0,-5-1-1297,-6 0 1404,-4 0 0,-7 4 0,0 0 0</inkml:trace>
  <inkml:trace contextRef="#ctx0" brushRef="#br0" timeOffset="122">11889 17303 7569,'1'-7'83,"2"5"1,2 4-1,0 6 1,1 3-1,-1 3 1,1 3-1,-4-1 1,1 2-1,-1 0 1,2 2-1,0 0-53,1-1 1,-4 2-1,4-5 1,-1 1-1,0-1 1,0-2-1,-1-1 1,1-2-398,-1 1 1,-2-1 366,-1 1 0,0-1 0,0 0 0</inkml:trace>
  <inkml:trace contextRef="#ctx0" brushRef="#br0" timeOffset="123">12197 17337 7569,'-11'0'-311,"5"-1"1,1-2 310,0-1 0,8 0 0,-1 4 0</inkml:trace>
  <inkml:trace contextRef="#ctx0" brushRef="#br0" timeOffset="124">12175 17314 7569,'-7'-16'55,"-2"3"0,6-2 0,0 2 271,2 2 0,1 5 0,0 6 0,-1 8 1,-2 6-1,-1 5-208,2 3 0,-3 4 0,1 2 0,1 0 0,2 0 0,1-1 0,0-1 0,0 0-26,0-5 0,1 2 1,3-5-1,4 0 1,2-3-1,1-2-318,1-2 0,-1-1 0,0-1-1056,1-1 0,-7-6 1282,-5 2 0,-10 2 0,-8 1 0</inkml:trace>
  <inkml:trace contextRef="#ctx0" brushRef="#br0" timeOffset="125">12357 17348 7569,'-10'-11'118,"8"-1"0,-6 4 1,4 5-1,2 9 18,-2 7 0,-1 7 0,2-1 1,-1 3-1,2 1 0,1 1 1,1 1-1,1 2-150,3-2 1,2-2 0,6-4 0,0-4-1,2-2 1,1-3 0,1-2 0,0-4 49,3-3 0,3-1 1,1-1-1,-1-3 1,1-4-1,0-2 0,1-3 1,0-2 67,-1-4 1,3-2 0,-9-4 0,0 0-1,-4-3 1,-6 0 0,-3 0-129,-5 3 0,-9-2 0,-11 3 1,-5 5-1,-9 5 0,-5 8 1,-5 3-1,1 5-306,2 1 0,4 5 1,7 7-1,6 4 330,5 3 0,3 1 0,6 0 0</inkml:trace>
  <inkml:trace contextRef="#ctx0" brushRef="#br0" timeOffset="126">18719 16332 5884,'-5'0'-99,"3"-1"95,5-3 0,1 1 0,-4-4 109,0-2 1,4 2 0,-1 0 498,0-2 1,-2 3 705,-1-2-1197,0 5 0,4 7 1,0 9-1,-2 2 0,1 3 1,-1 0-1,2 2-47,-1 2 0,2 0 0,-1 0 0,-2-2 0,-1-1 0,1 0 0,0 0 0,2-1-51,-1-1 0,-2-2 0,-1-4 0,0 1 0,0-1-406,0 1 0,0-5-554,0 1 0,-1-6 945,-3 2 0,-3-8 0,-4-2 0</inkml:trace>
  <inkml:trace contextRef="#ctx0" brushRef="#br0" timeOffset="127">18890 16378 7569,'-11'-6'419,"4"10"-425,4 0 0,1 5 0,2 4 0,0 1 0,0 2 0,0 1 0,0-1 25,0-2 1,0 3-1,2-2 1,0-1-1,3-2 1,1-1-1,3-3 1,2-1 4,0-2 0,0 2 0,2-3 0,1-1 1,3-2-1,-1-1 0,1-1-16,-4-3 0,3-2 1,-4-6-1,-1 1 1,-3-2-1,-1-2 1,-3-4-1,-3-3-31,-1-1 0,-3 1 0,-3-1 1,-7 1-1,-4 2 0,-6 2 1,-4 3-52,-2 5 0,6 3 0,-1 7 1,1 0-1,4 2 0,1 1 1,4 5 73,2 2 0,0 7 0,1 1 0</inkml:trace>
  <inkml:trace contextRef="#ctx0" brushRef="#br0" timeOffset="128">18536 16812 7569,'-11'-6'-1,"6"5"1,5-3-1,6 3 1,4 1-1,3 0 1,1 0 0,2 0-1,2 0 1,2 0-1,3 0 112,4 0 0,2 0 0,6-1 0,5-2 0,4-1 0,4 1 0,2-1 0,1 0-82,2 2 1,2-4 0,-1 1 0,-2 0 0,-1 0 0,-3 1 0,-2 1-1,-3-1-28,-1 1 0,-9-2 1,0 1-1,-5 2 1,-7 1-1,-4 1 1,-4 0-241,-2 0 1,-5 1 0,-4 3 0,-9 3 238,-8 3 0,-10 2 0,-5-1 0</inkml:trace>
  <inkml:trace contextRef="#ctx0" brushRef="#br0" timeOffset="129">18753 16983 7685,'0'11'53,"0"1"1,0-1 0,0 2 0,0 1 0,1 1-1,2 0 1,1 2 0,-2 0 0,-1 1 0,1-1 0,0-2-1,2 0 1,-1-1 0,-2-1 0,-1-2 0,0 1-1,0-1-520,0 1 1,0-1 466,0 0 0,0 1 0,0-1 0</inkml:trace>
  <inkml:trace contextRef="#ctx0" brushRef="#br0" timeOffset="130">18981 16960 7569,'0'-8'10,"-1"2"0,-1 2 0,-2 5 1,0 6-1,0 3 0,0 1 1,2 2-1,1 1 0,1 3 100,0 0 1,3-3 0,1 3 0,0-2 0,1 0 0,1 0 0,1 1 0,-2-1-306,0-1 0,-4 0 1,3 0-1,-3 1 1,-1-1 194,0-1 0,-5-2 0,-1 1 0</inkml:trace>
  <inkml:trace contextRef="#ctx0" brushRef="#br0" timeOffset="131">19198 17097 7569,'0'-11'58,"0"-1"1,0 3-1,0 6 1,0 6 0,0 6-1,0 3 44,0-1 1,0 4 0,0 0 0,0-1 0,0-1 0,2-1 0,0-1 0,3 0 0,0 1-73,1-1 1,2-1 0,0-1 0,3-2 0,3-2 0,3-3 0,1 0-47,2-2 0,0 0 0,1 0 0,-2 0 0,1-2 0,0-2 0,1-3 26,-2-3 1,-6-3-1,3-1 1,-4-2 0,-1-4-1,-4-2 1,-4-4 0,-6 0 89,-4-2 0,-12 4 0,-6-3 0,-4 4 1,-6 4-1,-5 4 0,0 3-13,2 5 0,3 2 0,6 6 0,5 4 1,5 6-88,3 7 0,0 14 0,5 4 0</inkml:trace>
  <inkml:trace contextRef="#ctx0" brushRef="#br0" timeOffset="132">11626 12837 7569,'-11'-1'-38,"0"-3"1,-1-4-1,2-2 1,2-1-1,5-1 1,1 1-1,2 0 1,0-1 0,0 1 214,0-1 0,0 1 1,2-1-1,1 2 1,5 1-1,2 3-171,2 1 0,0 0 0,2 2 1,3 0-1,-1 0 0,2 2 0,-1 1 1,-1 0-57,-2 0 1,-1 0 0,-2 0 0,-1 1 0,-2 3 0,-4 3 26,-3 4 1,-2 0-1,-4 2 1,-6 1-1,-4 2 1,-3 1 0,-2 0-1,-3 1 22,-3 2 0,3-2 1,-1 0-1,5-1 0,2-2 1,3-1-1,3-2-35,3-1 0,3-3 0,6 4 0,3-2 1,4-2-1,2-5 0,1-1 20,1-2 1,4 3 0,2 1 0,1-1 0,0-2 0,0-1 0,0 0 20,0 0 0,-5-4 1,0-1-1,-4 0 1,-2 0-1,-1 1 1,1 0 53,0 1 0,-4-5 287,3 4-338,-4 0 1,3 4 0,-2 2 0,3 0-1,4 2 1,0 0 0,2 0 5,2-1 1,-1 1-1,5-4 1,1 0 0,3 0-1,4 0 1,2-1 8,0-3 0,4 2 0,-4-6 0,2-1 0,-3-1 0,-3-1 0,-6-2 0,-4-1 9,-5-1 0,-6-2 0,0 3 1,-4-1-1,-4 1 0,-5 1 1,-5 2-76,-5 0 1,-2 0-1,-3 4 1,-2 3-1,0 3 1,0 1-1,1 1-169,-2 3 0,7 2 0,-2 6 0,3 1 0,3 5 0,-1 4 0,3-2 212,2-3 0,-25 16 0,-6 3 0</inkml:trace>
  <inkml:trace contextRef="#ctx0" brushRef="#br0" timeOffset="133">11375 13203 7569,'-18'-12'109,"7"4"1,6 2 0,2 1-1,3 3 1,5 0 0,6 2-58,4 0 0,3 0 0,6 0 0,2 0 0,5 0 0,2 0 1,2 0-1,3 0 0,4 0-68,3 0 1,-3-4 0,-1-1-1,4 0 1,6 0 0,6 1-1,4 1-82,-3-1 1,0-4 0,-1 3 0,-6 0-1,-6-1 1,-9 1 0,-5 0 0,-7 2-117,-4 2 1,-10 1 0,-2 0 0,-8 0 213,-9 0 0,-14 5 0,-1 1 0</inkml:trace>
  <inkml:trace contextRef="#ctx0" brushRef="#br0" timeOffset="134">11489 13225 7385,'-6'-2'-56,"2"2"0,3 5 1,0 4-1,-2 3 1,-1 4 222,2 3 0,1-2 1,1 3-1,-2 0 1,0 1-1,-2 1 1,1-2-1,2-2-155,1-1 0,0 2 0,0-4 0,0-1 1,0-2-1,0 0-235,0-1 1,4 1 0,0-1 222,-2 1 0,0-1 0,-2 0 0</inkml:trace>
  <inkml:trace contextRef="#ctx0" brushRef="#br0" timeOffset="135">11649 13431 7569,'-11'-28'178,"5"9"0,2 0 1,2 5-65,2 3 1,-1 5 0,-1 8-1,-3 8 1,-2 8 0,-2 3 0,-1 2-156,-1 0 0,3-1 1,2-2-1,1-2 1,2-1-1,2 0 1,2-1-16,3-2 1,0-5 0,6-2 0,4-2 0,1-3 0,4-1-1,1-2 1,5-3 39,-1-3 1,4-3 0,-2-3 0,0-2 0,-2-3 0,-3-1 0,-2 0-33,-3-1 1,-8-2 0,-1 0 0,-2 2 0,-4 1 0,-5 0 0,-7 1 0,-7 4-90,-3 5 1,-2 4-1,0 5 1,0 0 0,1 0-1,2 0 1,2 2 0,2 1-588,2 5 724,6 2 0,-2 2 0,4-1 0</inkml:trace>
  <inkml:trace contextRef="#ctx0" brushRef="#br0" timeOffset="136">12026 13362 7569,'-11'-11'-342,"-1"1"1,1 2 351,-1 4 0,5 8 1,-1 5-1,1 4 0,0 3 1,2 1-1,1 1 0,1-2 94,0 1 1,2 2 0,1-4-1,1-1 1,3-3 0,3-2-1,4-3-48,0-1 0,0-1 1,2-4-1,1 0 1,3-1-1,0-3 1,4-3-1,-1-4-50,-1 0 0,1-4 1,-4-2-1,-4 0 0,-3-4 1,-5-2-1,-3-2 1,-3-2-96,-6 2 0,-6 6 0,-13 4 1,-6 3-1,-6 5 0,-8 5 89,-4 9 0,-7 11 0,26-4 0,1 1 0</inkml:trace>
  <inkml:trace contextRef="#ctx0" brushRef="#br0" timeOffset="137">9239 16640 7569,'-6'-23'73,"1"2"1,8 2 0,4 4 0,7 2 0,4 1 0,0 2 0,-2 3-1,-2 2 1,-1 1 0,-2 0 0,1 1 0,-1 2 0,1 1 0,-1 1-1,-1 3 1,-1 4 0,-3 2 5,-1 1 0,-1 6 0,-4 2 0,0 3 0,0 0 1,-1 1-1,-2 0 0,-2 0-137,-1 0 0,0 0 0,-3-2 0,1-1 0,1-2 0,-1-1 0,2-3 1,0-2-66,4 0 0,-3-1 0,1 1 106,2-1 0,5-5 0,5-1 0,3-1 0,3 0 1,3-1-1,1-2 0,2-2-86,1-3 1,1 1 0,-2-3 0,-1 1 0,0 1 0,-1 0 0,-1 0-189,-1 2 1,-7-1 0,2 1 0,0-2 0,-2 0 213,-2-1 1,-2 3 811,-5-6 0,-5 2-531,-2-2 1,1 4 0,3 8-1,3 2 1,2 2 0,3 0-1,2 0 1,1 1-220,3-1 0,5 1 1,3-4-1,3 0 1,1 0-1,1-2 1,2-2 4,5-1 1,-2-1 0,1-3 0,1-4 0,-2-2 0,-2-1-1,-4-1 1,-3 0-1,-1-4 1,-10 0-1,-2-5 1,-4 2-1,-4 0 1,-4 0-1,-7 0-54,-6-1 0,-8 5 1,-6 2-1,-5 6 0,-5 3 1,-1 5-1,0 5 0,4 4-211,3 2 1,6 1 0,11 2 0,3 3 274,4-1 0,0 5 0,1-4 0</inkml:trace>
  <inkml:trace contextRef="#ctx0" brushRef="#br0" timeOffset="138">9160 17108 7569,'-12'-5'32,"3"0"1,7-2 0,9 3 0,10 1-1,6 1 1,3-3 0,5 0 0,3 0-1,3 1 1190,1-1-1178,5 3 0,-6-3 1,5 4-1,0-1 1,-1-2-1,0 0 1,0 0-1,-1 0-35,3 2 0,2-3 1,1 0-1,-2-2 0,-1 0 1,-2-1-1,-2 2-252,-2 1 0,-7 0 0,-3 2 0,-4-1 0,-4 2 0,-4 0 243,-2 2 0,-2 0 0,1 0 0</inkml:trace>
  <inkml:trace contextRef="#ctx0" brushRef="#br0" timeOffset="139">9285 17234 7569,'-11'-16'68,"6"4"0,5 1 1,6 6-1,4 5 0,0 3 1,-1 5-1,-1 4 0,-1 1 1,0 4-1,-3 2 1,-3 4-1,-1 2-89,0 1 0,0 2 1,0-2-1,0 0 1,0-2-1,0-3 1,0 0-1,0-4-194,0 0 1,0-2 0,0-4 0,1 0-1,2-3 1,2-1 214,1-2 0,2-1 0,3-4 0</inkml:trace>
  <inkml:trace contextRef="#ctx0" brushRef="#br0" timeOffset="140">9536 17303 7569,'-6'-16'214,"2"1"1,2 4-67,-2 6 1,3 6-1,-4 12 1,1 1-1,-1 2 1,0 2-1,0 2 1,2 2-129,2 1 1,1-1 0,0 0-1,0-2 1,1-2 0,3-1 0,3-4-61,4 0 1,0-6 0,2-4-1,2-1 1,3-2 0,1 0-1,0-2 1,1-1 57,2-5 0,0-6 0,1-3 0,-1 0 0,-3-2 0,-4 0 0,-3 0-36,-5-2 1,-2 0 0,-6-1 0,-4 2 0,-7 2 0,-5 2 0,-5 3-1,-2 4-176,-3 5 1,3 3-1,-2 1 1,2 0-1,2 1 1,3 3-1,4 4-584,2 2 1,7-3 777,2 1 0,3 0 0,1 3 0</inkml:trace>
  <inkml:trace contextRef="#ctx0" brushRef="#br0" timeOffset="141">9936 17268 7569,'-10'-9'101,"1"4"1,3 7-7,1 3 0,-3 6 0,3 6 0,0-1 0,-1 3 1,1 1-1,-1 5 0,4-1-74,1 0 0,1-3 1,0-2-1,0-2 0,1-2 1,3-1-1,3-2 0,5-5-8,3-2 1,1-1 0,5-4 0,-2-1 0,2-3 0,3-4 0,3-2 77,-1-1 0,-2-6 0,-3-2 1,-2-2-1,-4-1 0,-3 1 1,-5-1-72,-3-2 0,-4 2 0,-5 3 0,-6-1 0,-8 0 0,-7 2 0,-5 5 0,-5 6-419,-2 1 1,0 8 0,5 5 398,3 4 0,-3 5 0,3 2 0</inkml:trace>
  <inkml:trace contextRef="#ctx0" brushRef="#br0" timeOffset="142">15692 16492 7569,'0'-8'77,"0"1"0,0-2 0,-1 0 0,-3 1 16,-3 4 0,-4 8 0,1 4 0,1 3 0,2 3 1,-1 1-1,1 1 0,0-1-119,2 0 0,1 0 0,6-3 1,1-1-1,6 1 0,5-1 1,5-1-1,3-2 29,1-4 1,1-3-1,2-1 1,4 0-1,0-1 1,-1-3-1,-1-4-1,-2-2 1,-7-5 0,-4-1 0,-4 1 0,-3 0 0,-4-1 0,-3-2 0,-2-3-104,-3 0 0,-9 3 1,-8 3-1,-7 2 0,-4 3 1,-4 2-1,1 5-68,-1 1 0,2 2 0,1 2 0,3 1 0,4 6 0,6 4 169,5 2 0,2 6 0,2-4 0</inkml:trace>
  <inkml:trace contextRef="#ctx0" brushRef="#br0" timeOffset="143">15567 16697 7569,'-5'7'229,"-2"-2"0,-4-5-132,-1 0 1,6 1-1,2 3 1,3 3 0,1 4-1,0 0-163,0 0 1,5 1-1,3-1 1,2 1 0,2-2-1,2-1 1,3-3 0,2 0-54,5 1 1,-1-5-1,5 2 1,-2-3-1,1-1 1,0 0 0,-2-1 96,-2-3 0,2 2 1,-7-6-1,-1-1 1,-5-1-1,-4-1 1,-3-1 64,-2 1 0,-5-1 0,-5 1 0,-7 0 0,-5-1 0,-4 2 0,-4 1-31,-1 1 0,-3 6 0,4-2 0,0 3 0,2 1 0,2 1 0,5 2 0,6 2-12,4 1 0,-2 2 0,3 3 0</inkml:trace>
  <inkml:trace contextRef="#ctx0" brushRef="#br0" timeOffset="144">16218 16526 7569,'0'-29'61,"-4"2"1,0 8 0,1 4 0,1 3-1,-1 4 1,-2 1 0,-1 2 0,-3 3 119,-1 0 0,-3 2 1,-1 2-1,-2 1 1,-1 6-1,0 4 0,0 4 1,1 2-179,2 5 0,-3 0 1,3 5-1,3 0 0,3-1 1,3 1-1,2-1 0,2 0-21,1-3 0,1-4 1,5-3-1,5-2 1,7-2-1,3-3 0,2-3-23,0-4 1,0-3 0,0-1 0,0-2 0,-1-5-1,1-4 1,-1-2 0,-3-1 46,-4-1 0,-4-3 1,-3-6-1,-4-1 1,-3-2-1,-1 2 1,-1-1-88,-3 0 0,-4 5 0,-7 0 0,-5 4 1,-5 6-1,-6 3 0,-2 3-377,-1 3 0,3 2 0,2 5 0,3 5 458,4 4 0,-1 6 0,5-2 0</inkml:trace>
  <inkml:trace contextRef="#ctx0" brushRef="#br0" timeOffset="145">15293 16903 7569,'-12'6'105,"1"-2"1,-1-7-1,3 0 1,6 0 0,8 2-1,7 0 1,9-2-1,5-1 1,7 2 175,4 0 1,8-1 0,0-1 0,8 0 0,6 0-1,3 0 1,1 2 0,-29 1 0,0-1-248,1 0 0,1 1 1,-1 0-1,1 0 0,1-1 1,1-1-1,-2 1 0,0 0 1,-1 0-1,-1-1 1,-1 0-1,0 0 0,-1-1 1,0 0-191,32-2 0,-3-4 0,-8 2 0,-5-1 0,-5 0 1,-7 3-1,-7 1 0,-7 3-565,-5 0 1,-9 2 0,-13 2 720,-13 1 0,-8 4 0,-9 4 0</inkml:trace>
  <inkml:trace contextRef="#ctx0" brushRef="#br0" timeOffset="146">15544 17040 7569,'-12'-17'128,"6"9"1,1-3 0,1 6 0,0 7 0,3 5 0,2 7 0,4 4 0,0 1 0,2 1 0,-1 3 0,2 2 0,-1 1-18,1-2 0,-2 0 0,3 0 1,-2 2-1,-2-4 0,-3 1 1,1-4-1,-1 0 0,2-2-648,-1-1 0,-2 0 0,-1-5 537,0 0 0,-5 1 0,-2-1 0</inkml:trace>
  <inkml:trace contextRef="#ctx0" brushRef="#br0" timeOffset="147">15795 17166 7569,'0'-17'86,"0"4"0,0-2 0,-1 4 96,-3 3 0,-2 4 0,-7 9 0,-1 6 1,-3 4-1,1 3 0,-1 2 0,5 1-147,3 2 0,0 0 1,5 0-1,2-2 0,2 0 1,4-3-1,4-2-120,6-2 0,0-5 1,5-3-1,2-1 1,1-2-1,4-3 0,2-4 1,1-4 107,3-2 0,-3-2 0,0-2 0,-1-3 1,-4 1-1,-4-2 0,-4 0-23,-4-2 0,-2-2 1,-2-1-1,-4 2 0,-4 1 1,-5 0-1,-7 3 0,-7 1-220,-6 5 0,-3 7 1,-5 0-1,1 4 1,1 3-1,1 3 1,4 2-1173,3 1 1392,3 9 0,3-11 0,-1 10 0</inkml:trace>
  <inkml:trace contextRef="#ctx0" brushRef="#br0" timeOffset="148">16183 17143 7569,'-11'-18'-43,"0"3"0,0 8 0,4 7 175,3 7 1,-1 4 0,1 4 0,2 4 0,0 3 0,4 1 0,0 0 0,3 0-85,1-1 0,-2 0 0,4-3 0,1-3 0,1-2 0,3-1 0,2-4-2,4-3 1,2-2 0,4-4 0,0-1-1,3-3 1,0-4 0,1-3 0,-1-3 97,0-1 0,-3-5 1,-6 0-1,-5-1 0,-4-2 1,-3-1-1,-4-1-213,-4-2 1,-13 0-1,-12 6 1,-9 3 0,-9 5-1,-6 6 1,-4 3 0,1 6 68,3 9 0,-4 10 0,7 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36:22.12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19804 14630 7569,'-7'-11'1,"2"3"137,5 0 1,0 5 165,0-5-205,0 0 1,0 1 196,0-1 0,4 4-79,0-3 1,4 3-45,-5-4 0,6 6-12,-1-2 1,2-1-79,1 1 1,1-1 45,-1 1 1,2 3-129,2-3 0,2-1 38,2 1 0,4 0-83,-1 4 0,1-3-9,4-1 1,1-4 70,-2 4 0,5-1-63,-4 2 0,3 0 25,-3-5 1,3 5 17,-3-5 1,3 4-16,-3-3 1,2 3-114,-6-4 1,2 4 91,-6-3 0,-2 4-131,-2-1 1,-2 2 37,-2-2 0,-3 3 36,-1-3-437,-4 3 179,2 1 0,-5 1-71,0 3 1,-5-2 423,-3 6 0,-2 0 0,-1 3 0</inkml:trace>
  <inkml:trace contextRef="#ctx0" brushRef="#br0" timeOffset="1">19998 14836 7569,'-17'0'46,"5"0"91,-5 0 1,10 4 298,-1-1 0,0 1-323,2-4 162,1 5 85,5-4-203,0 5 1,5-6 81,3 0 1,6 0-37,1 0 0,5 0-61,-1 0 1,3 0 24,1 0 0,1-4-136,2 0 0,0-1-20,4 1 1,-1 3-98,2-3 1,1-2 96,-6-2 1,5 2-140,-5-2 1,0 4 68,-7-3 1,1 3-92,-5-4 1,1 6-215,-5-2 284,-5 3 0,1-3-758,-4 0 737,-1 0 0,-12 14 0,-9 3 1</inkml:trace>
  <inkml:trace contextRef="#ctx0" brushRef="#br0" timeOffset="2">21403 13659 7569,'0'-17'-893,"0"0"709,5 6 0,-4 3 332,3 0 584,-3 1-360,4 0-44,-4-3 40,5 9-278,-6-4 1,0 6-83,0 3 1,-2-1 104,-2 4 0,2 5 23,-6 3 0,5 5-63,-5-1 0,5 3-27,0 1 0,1-1-18,2 1 0,-1 0 10,-3 0 0,3-4-3,-3 0 1,3-1 35,1 1 1,0 1-112,0-5 1,0 1 12,0-5 0,0 0-30,0 1 1,0-5 34,0 1 5,0-5 1,0 3 14,0-2-15,0-3 51,0 4 17,0-5-42,5 0 1,1 0-18,6 0 0,0-4 8,4 1 0,-1-3-3,8 3 1,-3 1-6,7-1 0,-3-3-3,-1 3 0,3-1-6,1 4 1,0 1-4,-5 3 0,1-2-2,0 6 1,0 0 14,0 3 0,-4 4-20,0 1 1,-5-1 19,1-4 0,-4 6 1,-3 2 1,-2-1-37,-2 1 1,-3-4-6,3 4 0,-8-4 78,-3 4 1,-5-5 104,-3 1 0,-4-2-37,-7-2 1,-1 5-84,-7-1 0,2-4 45,-6-3 0,-2-2-52,2 2 0,-1-3 5,1-5 0,6 0-84,-2 0 0,7 0-183,1 0 1,7-5-222,3-3 1,5 2 220,3-2 1,0 4-713,4-3 965,0-1 0,-1-3 0,-2-1 0</inkml:trace>
  <inkml:trace contextRef="#ctx0" brushRef="#br0" timeOffset="3">21334 13682 7569,'-6'-28'0,"1"9"71,5 0 0,5 5 137,2 3 1,0 1-34,0 2-26,1-2 0,0 7-1,-1-4 0,1 4-11,3-1 0,1 3 18,-1 1 0,4 0-1,1 0 0,8 0-58,-1 0 1,7 0 43,0 0 0,7 0-208,1 0 0,5-4 56,-1 1 1,-1-5-105,1 4 1,-5-1-89,1 1 1,-3 2-60,-1-6 1,-4 4-22,-4-3 0,-7 4-136,-3-1 0,-4 3-225,0 1 645,-6 0 0,-1-5 0,-5-1 0</inkml:trace>
  <inkml:trace contextRef="#ctx0" brushRef="#br0" timeOffset="4">21163 14584 7569,'-6'0'436,"0"0"563,6 0-751,6 0 1,5 0 167,8 0-279,3 0 1,5 0 20,4 0 0,3-1-23,4-3 0,7 2-127,4-6 0,2 6-40,-2-2 1,0-1-47,4 1 1,-4-4 56,5 5 0,-9-3-9,5 3 0,-10 1-31,6-1 0,-6 1-43,1 2 0,-8 0 52,2 0 0,-7 0-84,2 0 1,-6 0-51,-1 0 0,-1 0-37,-7 0 0,0 0-810,-4 0 530,1 0 503,-6 0 0,3 0 0,-3 0 0</inkml:trace>
  <inkml:trace contextRef="#ctx0" brushRef="#br0" timeOffset="5">21426 14870 7569,'-7'-5'-353,"2"4"583,5-4 103,5 5 1,2 0-76,4 0 1,2 0 104,2 0 1,6 0-166,6 0 1,9-2-4,-2-2 0,8 3-179,0-3 1,2-1-36,2 2 1,-2-5-33,-2 4 0,-4-4 114,-7 5 1,-4-1-77,-4 4 0,-5-4 150,-3 0-45,-2 0-5,-7 4 40,5 0-86,-10 0 0,4 6-4,-5 1 1,-1 3 0,-3 2 1,1-1-24,-4 1 1,-1 4-20,-3 3 1,-5 8-61,1 3 1,-4 3 57,4 1 1,-5 1-43,1-1 1,2 4 55,2 0 0,-2 5 38,2-1 0,-4-3-15,4 0 0,0 0 7,3-1 1,1-1 71,-1-7 1,1 3 165,-1-2 0,1 2-73,0 1 1,-1 0-82,1 0 0,-1-1 76,1-2 0,3 1-79,1-6 0,0 5-155,0-5 0,2-3 78,5-4 1,0-5 47,0 1 1,0-2-150,0-1-373,0-1-947,0-5 668,0-1 711,0-5 0,-5-5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9:01.1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3084 5448 7029,'0'-7'500,"0"2"-386,0 5 1,0 5 0,0 4 0,0 5 0,0 5 0,1 4 0,1 4 0,2 3 0,0 3 0,0 1 0,0 2 0,-1 2 0,1 4 0,0 2 0,0 2 0,0 0 0,1-1-74,1 1 0,-2 0 1,2-2-1,1-2 0,-2-4 1,1-2-1,-1-3 1,1-3-140,1-3 0,-3-4 0,2-3 0,-1-2 1,-2-2-1,-1-2 41,2-1 0,-3-6 0,2 0 1,-6-3-934,-4-6 990,-4 2 0,0-15 0,0 2 0</inkml:trace>
  <inkml:trace contextRef="#ctx0" brushRef="#br0" timeOffset="1">2912 5630 7569,'-5'-22'9,"4"0"0,-3 3 1,3 4-1,2 2 1,3 2-1,4-1 0,2 1 1,1-1-1,2 0 199,2-3 0,3 2 1,6-2-1,3 2 1,3 1-1,6 1 1,4 0-1,6-1 1,1 2-126,0 2 0,-2 3 0,1 5 0,-1 0 0,-4 0 0,-2 2 0,-4 1-166,-1 5 1,-6 3 0,-4 5-1,-6 3 1,-4 2 0,-5 2 0,-3 1-1,-4 3 19,-5 3 0,-10 1 0,-10 2 0,-6 1 0,-6-1 0,-6-2 0,-6-4 0,-2-1 169,-2-2 0,-5-2 0,0-2 0,-2-4 0,2-2 0,7-5 0,7-2-184,7-5 0,6-1 0,8-1 0,5-1 0,13-1 79,13-2 0,14-10 0,5 1 0</inkml:trace>
  <inkml:trace contextRef="#ctx0" brushRef="#br0" timeOffset="2">4134 5242 7569,'-7'-21'77,"0"2"0,2 3 1,3 4-1,1 0 0,1 1 1,-2 1 383,-2 2 1,2 3-1,-4 6 1,0 3-1,3 4 1,-2 3-275,-3 4 0,-2 4 1,-2 8-1,1 5 1,0 3-1,-1 5 1,-1 1-154,-2 6 0,3 5 0,-5 9 0,9-28 1,1-1-1,0 1 0,0 0 0,1 1 0,0 1 1,2-1-1,1 1-151,0 2 0,1 0 0,0 0 0,0 0 0,2-4 0,0 0 0,1 29 0,3-3 1,4-4-1,2-4 0,1-7 28,1-5 1,-1-7 0,0-4 0,1-3 0,-1-3 0,-1-2-1,-1-2 1,-1-3 51,1-2 1,0-5 0,0-2 0,-3 0 0,0-1 0,1 1 0,2-4 36,1-1 0,1-1 0,1 0 0</inkml:trace>
  <inkml:trace contextRef="#ctx0" brushRef="#br0" timeOffset="3">4625 5585 7569,'-11'-10'182,"0"2"0,0 3 0,3 1 0,2 2 0,5 4 0,6 7 0,4 8 1694,3 4-1839,-1-1 0,2 13 0,1-2 0,2 2 1,1 2-1,0 2 0,0 1 0,1-2-89,-1-4 1,-3-3 0,2-4 0,-4 2 0,0-3 0,-1-4-1,-1-5 1,-1-2 19,-1-2 1,-6-3 286,2 0 0,-3-12 1,-1-2-1,0-8 0,0-4 1,0-4-1,0-3-215,0-6 1,0 0-1,0-1 1,0 3-1,0 1 1,0 4 0,0 3-1,0 6-124,0 3 1,2 1 0,2 5-1,3 6-77,3 6 0,2 6 0,0 3 0,4 4 0,3 4 0,2 2 0,3 3-7,3 1 1,-3 2 0,4 2 0,-1-3 0,-1-4 0,0-6 0,-2-5 0,-3-3 261,-2-5 0,2-2 0,-6-5 0,-1 0 0,-1-1 0,-2-4 0,-1-6 0,-2-7 372,-4-4 0,1-1 0,-2-1 0,0-2 0,-2-5 0,-2-2 0,-3-2-279,-3-3 0,-4 1 0,0-3 0,0 4 0,-1 4 0,1 3 0,-1 5-442,1 3 0,-1 5 0,2 4 0,1 2 0,3 1-770,1 2 1,2 4-1,7-1 1,5 4 0,5 4 1024,5 4 0,8 2 0,2 1 0</inkml:trace>
  <inkml:trace contextRef="#ctx0" brushRef="#br0" timeOffset="4">5642 5196 7569,'0'-7'207,"0"-1"1,0-1 0,0-1 0,0 1 0,0 6 2261,0 6-2369,0 6 0,0 8 1,0 2-1,1 4 0,2 3 1,1 6-1,-2 5 0,1 6 1,-1 4-70,2 2 0,4 6 0,-3-2 0,0 4 0,0 3 0,-3 2 0,1 0-194,1 1 0,-3-4 0,3-6 0,-3-3 1,-1-4-1,0-3 0,0-3 183,0 0 0,-1-7 0,-2-7 0,-1-2 0,2-2 0,1-2 0,-1-2 427,-1-1 0,1-2 1,-3-5-653,0-2 0,3-5 0,-5-6 205,2-5 0,-4-7 0,3-3 0</inkml:trace>
  <inkml:trace contextRef="#ctx0" brushRef="#br0" timeOffset="5">6841 5139 7569,'0'-16'138,"0"-2"0,0 0 0,0 3 0,0 2 1031,0 2-609,0 5 0,0-4 0,0 2-314,0-2 0,1 3 0,3 5 0,5 4 0,4 6 0,5 3-180,3 5 1,1 3 0,8 6 0,2 4 0,1 3 0,1 4 0,0 0 0,1 4-75,-1 2 0,0-1 1,0 3-1,-1 1 1,-2 1-1,-4 2 0,-5-1 1,-3 0 21,-3-1 0,-5-1 1,-3 2-1,-5 2 0,-1 0 1,-4-1-1,-1 1 11,-5 0 0,-3-2 0,-3 1 0,-3-3 0,-1-5 0,-2 1 0,-3-3-174,-3-3 1,3 1-1,-1-11 1,3-2-1,2-4 1,2-4-1,1-3-1017,4-3 1,1-5 1165,4 3 0,-3-9 0,3 0 0</inkml:trace>
  <inkml:trace contextRef="#ctx0" brushRef="#br0" timeOffset="6">18079 2341 7569,'-10'-11'-23,"2"-1"0,3 5 158,5-1 0,0 1 0,0-5 0,0 1 0,2-1 0,0 1 0,3 1 0,2 1 0,1 3 0,4 0 0,3 3 0,5-1 0,6-1 0,6 0 0,3 0-10,3 2 0,9-2 1,-1 0-1,2 0 1,4 0-1,5 1 1,-25 2-1,1-1 1,2-1-1,1 0 0,2-1 1,0 0-153,1-1 1,1 1-1,2-1 1,1 0 0,1 0-1,1 0 1,1-1 0,1 0-1,2-1 1,-1-1 0,-1 1-1,0 0 1,-3-1 0,-1 1-1,-2 1 1,0 0-26,-3 1 1,0-1 0,-3 2 0,0 0 0,28-4-1,-2 3 1,-5 0 0,-7 1 0,-7-2 0,-6 2-165,-5 0 1,-10 1 0,-2 3 0,-5-1 0,-5-2-1397,-6 1 1612,-4 2 0,-15 1 0,-2 0 0</inkml:trace>
  <inkml:trace contextRef="#ctx0" brushRef="#br0" timeOffset="7">18285 2101 7569,'-7'-11'120,"4"0"0,1-1 1,2 1-1,-1 1 923,-3 2-889,-2 3 0,-7 1 0,-1 0 0,-1 3 0,0 4 0,-2 4 0,-2 3-73,-2 2 1,-3 4-1,-2 5 1,-2 3 0,-1 2-1,-3 1 1,-1 0-135,-1-1 0,0 5 0,1-5 1,2 0-1,5-3 0,2-3 1,2-2-1,3-2 74,4-2 1,7-1 0,4-2 0,4 1 0,6-2-1,5-3 1,8-3 218,6-3 0,11-1 1,10 0-1,6-1 1,5-3-1,4-3 1,2-3-112,1-2 1,-32 7 0,0 0 0,25-4 0,-7 3 0,-10 1 0,-9 2 0,-7 2-996,-5 1 1,-2 0 865,-6 0 0,-5 5 0,-1 1 0</inkml:trace>
  <inkml:trace contextRef="#ctx0" brushRef="#br0" timeOffset="8">20912 1759 7569,'-5'-12'126,"3"1"1,-2 2-1,3 5 1,1 9-1,0 8 237,0 6 0,0 9 0,1 5 1,2 5-1,1 4 0,-2 4 0,0 3 1,-2 2-274,0 0 1,0 3 0,1-2 0,1 0 0,2-2 0,0-5 0,1-3 0,3-4-97,2-2 1,-3-3 0,1-3 0,1-3 0,0-4 0,0-4 0,-2-4 212,2-2 1,-2-8-1,-1-6 1,-1-10-103,-2-6 0,-2-5 1,0-1-1,2-1 1,0-1-1,1-3 0,0 0 1,1 0-185,1 3 0,1-2 1,2 3-1,-2 4 0,1 2 1,0 4-1,-1 1-93,2 2 0,-3 4 1,2 4-1,1 1 0,2 2 1,5 2-1,3 1 50,2 5 0,2 3 1,1 3-1,1 3 1,2 1-1,0 2 1,-1 2 46,1 0 1,0 4 0,-4-2-1,-1-3 1,0 0 0,-2-3 0,-2-3-1,-1-3 258,-4 0 1,0-6-1,-1-2 1,-1-3-1,0-1 1,0-2-1,-3-6 1,0-7 207,1-5 0,0-8 0,-2-3 0,-1-3 1,-3-4-1,1-3 0,-1-1 0,-2 1-250,-1-3 0,0 1 0,0 1 0,0 6 0,0 4 0,0 5 0,-1 4-969,-3 4 1,3 3-1,-3 4-624,3 1 1,2 5 0,3 3 1451,3 6 0,8 3 0,3 5 0</inkml:trace>
  <inkml:trace contextRef="#ctx0" brushRef="#br0" timeOffset="9">22145 1667 7569,'0'-16'292,"4"3"0,0-2 0,-1 4 0,1 2 158,0 1 1,0 7-1,-5 2 1,-3 9-1,-4 9 1,-2 7-1,-3 5-355,-2 6 0,-1 4 0,-3 4 1,2 0-1,2-3 0,0-3 1,1-1-1,1 0-1380,2-1 1,0-5 1284,4-2 0,-3 1 0,3 3 0</inkml:trace>
  <inkml:trace contextRef="#ctx0" brushRef="#br0" timeOffset="10">5436 5139 7528,'0'-6'862,"0"-4"-658,0 9 1,0-6 0,0 6 0,0 1 0,0 5-1,0 4 1,0 2 0,0 2 0,0 2 0,0 4-50,0 3 0,0 1 0,-1 0 0,-1-1 1,-2 1-1,0-1 0,0-2 0,0-2-174,2-2 0,-3 0 0,1-5 0,1 0 0,2 1-739,1-1 95,0-4 1,5-2 662,3-5 0,-3 0 0,0 0 0</inkml:trace>
  <inkml:trace contextRef="#ctx0" brushRef="#br0" timeOffset="11">6210 6198 7569,'-7'0'-274,"2"0"0,5-1 481,0-3 1,0 2-1,0-6 1,0-1-1,0-1 1,0-1 0,0-2-1,2-1 1,1-2-1,4-1 1,0 0 0,1-1-1,1-2-24,1-2 0,1 0 0,-1-2 0,-1-2 0,-1-2 1,1 1-1,1-2 0,1 0-201,0-3 0,-3 0 1,-2 0-1,1 0 1,-2-1-1,1 1 1,0 0-1,2 0-21,-2 2 0,4-2 0,-3 6 0,0 0 0,1 2 0,-1 3 0,1 1 0,-2 2-31,-1 1 0,3 2 0,-4 4 113,-2 0 0,-1 6 1,1 3-1,0 6-52,2 2 0,0 2 0,-3 3 0,3 1 0,3-1 0,4 2 0,0 1 66,0 1 1,2 4-1,1-3 1,1 3-1,0 4 1,0 3-1,1 3 1,-3 4 2,0 4 1,-5 0 0,-2 4 0,0 2 0,-1 1 0,2 2-1,-1-1-83,3 1 0,-3-2 0,0-2 1,1-4-1,-2-3 0,1-2 1,-1-3-1,2-3 30,-1-3 1,0-3 0,2-2 0,-3-3 0,-1-4 0,-1 0 0,0-1-171,-2 0 1,3-3-636,0-1 0,-5-4 798,-7 1 0,-7-13 0,-3-4 0</inkml:trace>
  <inkml:trace contextRef="#ctx0" brushRef="#br0" timeOffset="12">6278 6085 7741,'0'-12'203,"0"1"1,0-1 0,2 1-1,5 0 1,4-1 0,2 1 0,-1 1 66,0 2 1,4-2-1,3 4 1,4-2-1,3 2 1,3 1-1,2 1 1,-2 0-340,-1 1 1,2-1 0,-3 4-1,-3 0 1,-3 0 68,-2 0 0,0 5 0,4 1 0</inkml:trace>
  <inkml:trace contextRef="#ctx0" brushRef="#br0" timeOffset="13">10167 4037 7569,'-10'-1'-243,"3"-3"435,2 3 1,6-3 0,3 8 0,3 4-1,5 2 1,3 1 0,5 2 0,5 1 0,6 2-98,2 2 1,6 1 0,4 5 0,5 1 0,5 2 0,2-2 0,2 0 0,1 0 0,-28-11 0,0-1-114,0 0 0,0-1 1,30 12-1,-7-2 1,-4-3-1,-3-4 1,-5-4-1,-3-2 1,-4-3-44,-3-1 1,-3 3-1,-7-3 1,-2 0 0,-4 0-1,-2-1 1,-2 0-1735,1 0 1795,-6 4 0,-1-6 0,-5 3 0</inkml:trace>
  <inkml:trace contextRef="#ctx0" brushRef="#br0" timeOffset="14">10429 4083 7569,'6'-5'-3,"-2"-3"1,-1-1 0,-1 1 0,3 1 0,0 1 268,0 0 1,3 2 0,-3-2-1,1-1 63,3 1 1,-5 3 0,-4 0-295,-6 1 1,-10 6 0,-2 0 0,-4 0 0,-1-1 0,-1 1 0,-2 0 0,-3 0-33,0 0 1,-4 3-1,2-3 1,0-1 0,-1-1-1,3 1 1,0 0 52,0 0 0,4-2 0,0-1 0,3 0 0,4 0 0,2 0 235,2 0 1,5 0-1,3-1-224,1-3 1,2 3 0,7-2 0,4 6 0,2 4 0,1 4-88,0 0 0,6 2 0,1 0 0,1 4 1,0 1-1,1 2 0,1 0 11,2-1 0,0 2 0,-2-3 0,-1 0 0,-2-3 0,-1-2 0,-4-1-128,0 3 0,-5-6 0,-2 3 1,0-4-1,-1 0 0,0 0 0,-2 1 137,-2 1 0,4 1 0,2 0 0</inkml:trace>
  <inkml:trace contextRef="#ctx0" brushRef="#br0" timeOffset="15">11589 4720 7569,'-6'-8'421,"2"1"1,1-2-1,1-1 1,-2-2-1,2 1-49,0 0 0,2-5 1,0 0-1,2-2 1,0-2-1,3-3 1,1-2-1,3-3-356,1-1 1,-2-2 0,0-6 0,0-2 0,3-2 0,0-2 0,-1-1 0,-1 0-188,-2 2 1,0 3 0,0 5-1,-3 1 1,-3 4 0,-1 5-1,0 5 149,0 3 1,0 0-1,0 5 46,0 0 0,0 6 0,0 6 1,2 8-1,0 6 0,3 3-38,2 2 0,0 5 1,5 4-1,-1 3 0,0 4 1,1 2-1,0 3-25,3-1 0,-2-3 0,4 1 0,-2-3 0,0-2 0,-1-3 1,-2-2-1,0-3 59,-1-2 1,1 1 0,-1-7 0,0-1 0,-1 0 0,-1-2 0,-1-1-64,1-2 1,-3-1 0,0-1 0,1-2 0,-2-1-2369,0 0 2411,-1-3 0,-15 2 0,-1-5 0</inkml:trace>
  <inkml:trace contextRef="#ctx0" brushRef="#br0" timeOffset="16">11487 4470 7569,'-8'-5'296,"2"-3"1,2-1 0,5 2-1,6 3-17,3 2 1,6 2 0,4 0-1,7 0 1,7 0 0,6 0-1,6 0-117,3 0 1,-2 0-1,2 0 1,-2 0-1,-4 0 1,-4 0 0,-6 0-1,-4 0-162,-4 0 0,-1 0 0,-1 0 0</inkml:trace>
  <inkml:trace contextRef="#ctx0" brushRef="#br0" timeOffset="17">8291 5789 7569,'-5'0'87,"5"0"0,7 0 0,6-1 0,2-2 0,0-1 0,2 2 1,1 0-1,0 1 0,3-1 0,1-2 216,4 1 1,2 1-1,-2-2 1,4-2-1,3-2 1,1 1-1,0-1 1,1 0-323,-1 1 1,-4-1-1,-1-3 1,-1 0-1,-3 0 1,-2 3-1,-4 1 1,-4 1-607,-2 0 1,-2 3 0,-3 1 624,-8 4 0,-8 4 0,-15 6 0</inkml:trace>
  <inkml:trace contextRef="#ctx0" brushRef="#br0" timeOffset="18">8371 6016 7715,'12'0'246,"2"0"1,2 0-1,2 0 1,4 0-1,2-1 1,3-3-22,3-3 0,-4-2 0,4 0 1,1 1-1,-3 1 0,-4 1 1,-4 2-1,-1 1-1751,-2-1 1526,0 3 0,-6-4 0,1 5 0</inkml:trace>
  <inkml:trace contextRef="#ctx0" brushRef="#br0" timeOffset="19">11055 5061 7569,'-7'-11'63,"-3"1"0,3 2 1,-4 4-1,1 4 1,3 4-1,4 5 1,6 3-1,4 5 1,3 2 185,2 5 1,-2 0 0,-1 5 0,-3 0 0,0 0 0,-1 3 0,2 0 0,-2 3-226,0-1 1,0-4-1,-3-1 1,4 0-1,-1-1 1,1 0-1,-1-4-209,0-4 0,3 0 1,-5-5-1,1-1 1,0-1-456,0-2 1,-2-4 0,-6-4 639,-3-1 0,-3-7 0,-2-2 0</inkml:trace>
  <inkml:trace contextRef="#ctx0" brushRef="#br0" timeOffset="20">10952 5084 7569,'0'-15'-13,"1"-1"0,2 1 0,3 0 1,3 0-1,5 1 73,2 1 0,2 2 0,2 0 1,1-1-1,1 1 0,5 0 1,2-1-1,3 2 108,0 2 1,4 0 0,0 4 0,2 1 0,0 3 0,-1 3-1,-2 2 1,-3 1-189,-3 3 0,-3 1 0,-4 2 0,-3 0 0,-4 2 0,-4 1 0,-3 0 0,-4 1-67,-3-1 1,-7 5-1,-6-1 1,-7 2-1,-6 2 1,-6-1-1,-6-1 94,-5 2 0,2-7 0,-1 6 0,2-3 0,4-3 0,3-1 0,6-3-161,2-3 1,7-6-1,5 4 1,5-4-1,7-3 154,9-2 0,6-12 0,8 1 0</inkml:trace>
  <inkml:trace contextRef="#ctx0" brushRef="#br0" timeOffset="21">12044 4936 7569,'0'-11'-32,"1"-1"0,2 1 721,1-1 1,-2 6 0,-4 4-497,-2 4 0,-5 8 0,1 7 0,-2 0 0,-2 5 0,-2 3 0,-3 5-165,0 3 0,1 1 1,-1 2-1,0 2 1,2 3-1,0 2 0,1 0 1,3-1-141,2 1 0,6-3 0,0 1 1,1-2-1,4-4 0,1-2 1,5-5-1,2-3 84,1-3 1,1-3 0,-1 0 0,1-4 0,-1-2 0,2-3-49,2-3 1,-3 2 0,3-5 0,-2-2 0,-1 0 0,-1-2 0,0 0 0,1 0 75,-1 0 0,5 0 0,2 0 0</inkml:trace>
  <inkml:trace contextRef="#ctx0" brushRef="#br0" timeOffset="22">12328 5152 7569,'0'-23'138,"-3"2"1,-1 2 0,1 4 0,3 3 0,3 3 289,1 2 1,-1 6 0,-3 2-1,0 8 1,2 7-375,1 6 0,2-1 0,4 9 0,-1 2 0,1 1 0,1 2 0,0 2-176,-2 1 0,0-4 0,-3-5 0,0-1 0,1-3 0,-3-1 0,1-2 0,0-4 28,-2-2 1,3-8 0,1-1 279,0-2 1,-2-6 0,2-8 0,0-4-1,-1-3 1,2-2 0,-1-2-42,3-2 1,-4 3-1,0 0 1,-1-1-1,-1-1 1,1-1-1,0 3-180,0 4 1,0 2-1,-3 3 1,3 4-105,3 6 0,3 1 0,2 8 0,-1 3 0,1 3 0,-1 2 0,0 2 68,1-1 0,-1 3 1,0-2-1,2 3 1,1-1-1,1 0 1,-1-4-1,-1-2 115,-2-4 0,0-1 0,1-7 0,-1 0 0,0-2 0,1-2 272,-1-3 0,-1-2 0,-1-7 1,-2-1-1,-1-2 0,-1-2 1,1-2-1,-1-3-79,0-3 1,-1 0-1,-4-4 1,0 0-1,0 1 1,0 2-1,0 3-535,0 1 0,0 2 0,0 2 0,0 4 0,0 2 0,-1 3-3463,-3 3 3761,3 1 0,-14 6 0,2 0 0</inkml:trace>
  <inkml:trace contextRef="#ctx0" brushRef="#br0" timeOffset="23">13159 4788 7569,'-2'-23'138,"0"1"1,-2 0 0,1 3 546,2 4 0,1 10 0,0 9 0,0 10-632,0 6 0,0 8 1,-1 2-1,-2 4 1,-2 3-1,0 1 0,-1-2-970,0 0 0,-1-6 917,0 0 0,-8 1 0,2 3 0</inkml:trace>
  <inkml:trace contextRef="#ctx0" brushRef="#br0" timeOffset="24">13409 5470 7569,'-7'5'224,"4"-5"0,1-6 0,2-5 0,0-3 0,0-3 0,0 0 1,0-2 55,0 1 1,0-7 0,0 2 0,0-1 0,0-1 0,0 0 0,2-5 0,1 0-1,5-3 1,2 2-299,2-2 0,-1 1 1,2 2-1,0 3 0,4 3 1,1 3-1,0 2-116,0 4 1,2 2-1,-3 3 1,-1 1-1,1 3 1,-2 1-1,0 2 59,0 2 1,2 2 0,-3 3 0,2 4 0,0 2-1,2 2 1,-2 4 0,1 3 74,-3 2 0,-2 2 0,0 1 1,-1 1-1,-1 3 0,-1 1 1,-3 1-1,0 1 97,-4-1 0,-1-4 0,-1 3 0,0-1 0,0-1 0,0-2 0,0-1 1,0-2 1,0-3 0,0 0 0,0-4 0,0-3 0,0 0 56,0-1 1,-1-5-519,-3-2 1,2-3 0,-6-2 362,-1-3 0,-6-2 0,-3-5 0</inkml:trace>
  <inkml:trace contextRef="#ctx0" brushRef="#br0" timeOffset="25">13966 5527 7569,'0'-11'98,"1"0"0,2-1 0,1 1 0,-1-1 0,1 1 0,1 0 0,0-1 0,0 0 0,-1-2 0,1-3 0,2 0 0,0-2 0,1 0 180,1 0 0,-3 0 0,1-4 0,2 0 0,0 1 0,0-1 0,-1 0 0,0 0 0,3-1-311,0-2 1,0 1 0,-1-5 0,-1 3 0,-1 0-1,1 1 1,1-1-29,1 2 1,-1 5 0,-1 1 0,-3 0-1,1 1 1,-1 2 0,2 0 98,-2 1 1,0 0 0,-3 4 9,1-1 0,-1 7 0,-3 5 1,0 7-1,0 5 0,2 6 1,0 6-51,2 4 0,4 2 1,-3 4-1,1 2 1,3 1-1,1 4 1,1 1-15,1-1 0,-5-4 1,1 0-1,1-5 0,1-3 1,1-2-1,0-4-52,1-3 0,-5-5 0,0 3 0,-1-2 0,-1-2 0,1-1-493,1-2 0,-5 1 0,1-2 0,-6-3 561,-4-3 0,-8-3 0,-3-1 0</inkml:trace>
  <inkml:trace contextRef="#ctx0" brushRef="#br0" timeOffset="26">13989 5311 7569,'-7'-5'53,"4"-2"1,3-2-1,3 0 139,5 1 0,2 2 0,2-2 1,0 3-1,3 2 0,6-1 0,3 0 1,3 0-170,2 0 1,0 1 0,3 3 0,-2 0 0,1 0 0,-2 0 0,-3-2-1,-2 0-1970,-1-2 1947,0-5 0,-5 3 0,-2-6 0</inkml:trace>
  <inkml:trace contextRef="#ctx0" brushRef="#br0" timeOffset="27">14489 4822 7569,'-6'-21'163,"2"2"1,3 4 0,1 2 0,1 2 0,3-1 188,3 1 1,0 3 0,0 2-1,2 1 1,1 2 0,2 3-59,-1 4 0,2 7 0,2 10 0,4 5 0,2 8 1,2 7-1,0 3 0,0 2-181,-1-1 1,0 6 0,-3 0 0,-4 1-1,-2-3 1,-3-3 0,-3-3 0,-3-3-299,-3 0 1,-1-4 0,0-4-1,-1-2 1,-3 0 0,-3-1-1,-5-1-3075,-3 0 3260,-8-4 0,-6 4 0,-5-5 0</inkml:trace>
  <inkml:trace contextRef="#ctx0" brushRef="#br0" timeOffset="28">11293 5982 7569,'-11'-10'88,"0"1"0,-1 2 0,1-1 0,0 2 0,0 1 0,5 1 0,6 0 0,8 2 0,6 0 0,6 2 0,5 0 191,5 0 1,8 0-1,4 0 1,3 0 0,5 0-1,4 0 1,7 0 0,-28 0-1,2 0-217,2 1 0,1-2 0,3 0 0,1-1 0,2 0 1,2 0-1,1 0 0,2 1 0,2 0 0,1 0 1,2 0-1,1-1 0,2 0 0,0 0-30,1 1 1,0 0 0,0 0 0,-1 1 0,0-1 0,0 0 0,1 0 0,1 0 0,0-1 0,0 0 0,-1 1 0,-1-1 0,-3 2 0,0-1-50,-2 1 0,0 0 0,0 0 0,0 0 0,-5 0 0,0-1 0,0 0 1,-1-1-1,-2 1 0,0-1 0,-2 0 0,0 1 0,-2 0 0,0 1 1,0 0-1,0 0-12,0 0 0,0 0 0,-5-2 0,0 0 0,-1 0 1,-1 0-1,31 0 0,-6-1 0,-4 1 0,-5-2 1,-4 1-33,-8 2 0,1 1 0,-9 0 0,1 0 0,-5 0 0,-5 0 0,-5 0-631,-2 0 1,-4 0 0,-14 5 691,-11-1 0,-9 5 0,-3 0 0,-2-4 0,0-3 0</inkml:trace>
  <inkml:trace contextRef="#ctx0" brushRef="#br0" timeOffset="29">12021 6346 7569,'-11'-5'56,"5"3"0,3-5 1,6 2-1,4 3 0,3 0 1,2 4-1,-1 1 229,0 5 0,1 7 0,-1 4 0,0 4 0,0 3 0,-3 5 0,0 2 0,0 1-201,-2 0 0,3 4 0,-4 0 0,1 0 0,2-1 0,-1 1 0,1-2 0,-1-3-139,0-3 0,3-5 0,-4 2 0,2-4 1,-2-5-1,-1-2 0,-1-4-434,1 0 1,-4-5-160,3 1 0,-9-7 648,-6-1 0,-6-5 0,-6-6 0</inkml:trace>
  <inkml:trace contextRef="#ctx0" brushRef="#br0" timeOffset="30">11987 6449 7569,'0'-22'18,"1"2"1,3 2 0,4 2 0,3 1-1,4-1 136,4 1 0,7-1 1,1 2-1,1-1 0,1 1 1,0 1-1,3 2 0,2 1-5,4 2 0,-4 3 0,3 5 0,-4 0 0,-2 1 1,-3 3-1,-3 4 0,-3 2-160,-3 1 0,-3 1 0,-6 0 0,-2 2 0,-4 3 0,-3 0 0,-2 3-54,-3 2 1,-9 1-1,-8-1 1,-6 1-1,-2 0 1,-3 0-1,0-2-3,-3-2 1,3-3 0,1-4 0,5-1 0,3-1 0,4-2 0,4-4-782,2-3 849,2-1 0,10-5 0,2-1 0</inkml:trace>
  <inkml:trace contextRef="#ctx0" brushRef="#br0" timeOffset="31">12965 6267 7569,'0'-12'50,"-1"2"1,-2 1 0,0 2 0,-1-2 0,0-1 0,-1 0 0,0 1 0,-1 2 0,-1 2 0,0 2 0,-1-1 0,1 0 0,-2 1 274,-1 2 1,2 2 0,2 3-1,-1 4 1,1 3 0,-3 3 0,0 3-1,1 0-236,0 3 1,0 3 0,-3 4 0,0 3 0,-1 3 0,1 1 0,-1 1-61,1 3 1,1-1-1,2 5 1,5 1 0,1 0-1,2-2 1,0-2-69,0 1 0,5-6 0,3 0 1,3-5-1,3-3 0,3 0 1,-1-4-1,1-3-15,-4-2 0,4-2 1,-2-5-1,-1-1 1,-1-3-1,-2 1 1,0-2-1,1 0-429,-1-3 1,-3 0-1,-1-2 1,2 0 482,1 0 0,2-6 0,-1 0 0</inkml:trace>
  <inkml:trace contextRef="#ctx0" brushRef="#br0" timeOffset="32">13136 6858 7569,'-1'-18'205,"-2"3"0,-1 2 0,3 2 0,2 0 0,3-1 0,-1 1 0,2-5 0,0-3 0,1-3 0,3-2 0,1-1 0,1-4 0,1-3 2,-1-3 0,0-3 0,0 1 0,-3-1 0,-1 0 0,-1 2 0,-1 0 0,0 5-118,-2 2 0,-2 0 1,-1 5-1,-1 3 1,-2 4-1,-1 3 1,1 1 86,-3 2 1,5 6-264,-3 5 0,4 6 1,4 10-1,4 7 1,2 8-1,1 5 0,2 6 36,2 2 0,-2 2 0,2-1 0,-1 1 0,0-2 0,1-1 1,-1-3-1,-2-2-28,0-5 0,-1 0 0,1-7 1,-1-2-1,0-3 0,-1-6 0,-1-3-1530,-1 0-785,-1-1 2394,0-4 0,-7-13 0,-7-6 0</inkml:trace>
  <inkml:trace contextRef="#ctx0" brushRef="#br0" timeOffset="33">13159 6676 7569,'-12'0'282,"5"-1"1,0-3-96,2-4 1,3 3-1,7 1 0,5 3 1,5 1-1,4 0 1,4 0-1,3 0-314,3 0 1,-2 0-1,3 0 1,1 0 0,-2 0-1,-3 0 1,-2-1-1,-2-2 127,-3 0 0,2-6 0,-3 2 0</inkml:trace>
  <inkml:trace contextRef="#ctx0" brushRef="#br0" timeOffset="34">13693 6232 7569,'-1'-11'259,"-2"0"0,1 1 0,3 1 44,5 1 0,4 6 0,2-1 0,0 6 0,5 5 0,4 6 0,5 5 0,-1 4-111,-1 4 0,-1 2 0,-2 5 0,-2 1 0,-4 1 0,-3 0 0,-5 0 1,-3 0-170,-3 0 0,-1-1 1,-1-1-1,-3 0 1,-3 0-1,-5-1 1,-2-1-640,-1-2 1,-5-5-1,1 2 1,-2-4 615,-2-4 0,-5 2 0,-1-3 0</inkml:trace>
  <inkml:trace contextRef="#ctx0" brushRef="#br0" timeOffset="35">15706 5675 7569,'-6'-11'113,"1"3"0,6 2 0,3 0 0,5 0 0,3 1 0,5 3 0,2 1 0,5 1 0,5 0 0,4-2 0,1 0 0,1-2 0,3 2 1272,4 0-1410,-3 2 1,4-1 0,-5-2-1,-3 0 1,-3 0 0,-6 2-1,-3 1 1,-4 0-994,-4 0 0,-2 0 1018,-2 0 0,-10 0 0,-2 0 0</inkml:trace>
  <inkml:trace contextRef="#ctx0" brushRef="#br0" timeOffset="36">15979 5903 7739,'11'0'250,"7"0"1,4 0-1,3 0 1,0-2-1,0 0 1,3-3 146,6-2 1,2 1 0,5-3-1,1 2 1,-1-1 0,-4 2 0,-2 1-1,-5 1-397,-4 0 0,-2 0 0,-1 4 0</inkml:trace>
  <inkml:trace contextRef="#ctx0" brushRef="#br0" timeOffset="37">17298 5721 7569,'-6'-12'61,"-4"2"0,2 1 1,-2 3-1,3 1 0,7 1 1,12 0-1,12 1 0,10 0 1,11 2 120,10 1 1,6-1-1,-23-1 1,1 1-1,1-1 1,1 0-1,1 1 1,0 0-1,2-1 1,0 1-1,-1 0 1,0 0-1,0-1 1,0 0-161,-1 0 0,1 1 1,1 0-1,0 1 1,2 0-1,0 0 0,0 0 1,0 0-1,1 0 1,0 0-1,-1 0 1,0 0-1,1 0 0,-1 0 1,1 0-1,0 0-50,1 0 0,0 0 0,-2 0 0,-1-1 1,1 0-1,0-1 0,-3 0 0,0 0 0,-1 1 1,-2 0-1,-1 0 0,-2-1 0,-1 1 0,0 0-34,-2-1 1,-1 0 0,23-6 0,-4 5 0,-8-1 0,-6 0 0,-4 0 0,-4 1 0,-5-1 92,-4 0 1,-5 0 0,-5 4-259,1 0 1,-11 0-1,-6 1 227,-8 3 0,-9 3 0,-7 4 0</inkml:trace>
  <inkml:trace contextRef="#ctx0" brushRef="#br0" timeOffset="38">17924 6119 7569,'-8'-4'-166,"1"0"1,-2 2-1,-1-1 1,-2 1-1,1-2 1,0 1 1025,-1 2 1,7 1-620,5 0 1,1 5 0,6 3 0,-1 2 0,0 2-1,2 3 1,0 4 0,-2 4-109,-1 4 1,4-3-1,-3 4 1,2-2-1,-1 1 1,1-1-145,-2 2 1,3-5 0,-4 1-1,0-5 1,0-2 0,-1 0 0,0-1-1296,0-2 415,-1-1 1,-4-7 0,-1-3 890,-2-6 0,0-3 0,4-6 0</inkml:trace>
  <inkml:trace contextRef="#ctx0" brushRef="#br0" timeOffset="39">18447 5959 7569,'0'-29'37,"0"3"1,0 7 0,0 4 0,0 2 299,0 2 0,-1 6 0,-2 5 0,-2 9 1,-1 8-1,-3 11-244,-1 7 1,-3 3 0,-1 8 0,-2 4 0,-1 5 0,1 2 0,2-2 0,0-1-145,-1 0 0,2-8 1,-2 1-1,3-5 1,0-3-1,2-2 1,1-3-1,3-4-45,1-3 0,-3-3 0,3-3 0,0-2 0,0-4 0,1-3 0,1-4-655,-1 0 1,0-4-1,5 2 751,3-1 0,2-6 0,6-5 0</inkml:trace>
  <inkml:trace contextRef="#ctx0" brushRef="#br0" timeOffset="40">18777 6176 7569,'5'-12'-35,"-4"-3"0,3 0 0,-3 1 311,-1 1 0,-1 7 1,-3 3-1,-3 6 0,-4 6 1,-1 5-1,-2 6-137,-1 5 0,-4 4 0,2 5 0,1 2 0,-2 0 0,1 4 0,-2-1 1,0 0-182,0-2 1,4 2 0,-3-1 0,1-2 0,5 0 0,3-3 0,5-3 0,3-4-154,1-2 1,0-2-1,1-3 1,4-4-1,5-2 1,4-3-1,1-3 160,2-3 1,0-3 0,6-1 0,0-1 0,1-1-1,1-5 1,2-2 156,-2-3 1,-5-2 0,-2 1 0,-2-1-1,-3-2 1,-4 0 0,-5-2 0,-6 1-12,-5 1 0,-7-3 0,-13 4 1,-3 2-1,-3 4 0,-1 6 1,0 1-1,0 2-227,0 0 1,5 5-1,3 3 1,6 3-1,6 3 1,5 3 115,6 0 0,1-3 0,2 3 0</inkml:trace>
  <inkml:trace contextRef="#ctx0" brushRef="#br0" timeOffset="41">17708 4720 7569,'-10'-1'127,"3"-1"0,6 2 1,4 5-1,0 5 0,1 4 1,0 3-1,-2 0 0,1 4 1,0 0-12,0 2 0,1 0 1,-4-1-1,0 1 0,1 0 1,2-2-1,1 0 0,-2-4 1,-1 1-500,-1 0 0,2-4 1,0 1-1,2-3 383,-1 0 0,3-1 0,0 0 0</inkml:trace>
  <inkml:trace contextRef="#ctx0" brushRef="#br0" timeOffset="42">18197 4572 7569,'-1'-10'184,"-3"1"0,-4 3-30,-2 1 1,2 6-1,1 6 1,-1 5 0,1 4-1,-1 7 1,-1 7-1,-1 8-82,-1 8 1,-4-1-1,-1 6 1,3-1 0,0 1-1,2-2 1,-1-3 0,2-3-282,3-3 0,-2-1 1,4-6-1,0-3 1,-2-3-1,2-4 1,-1-4-1093,0-4 1301,3-3 0,-7 5 0,4 1 0</inkml:trace>
  <inkml:trace contextRef="#ctx0" brushRef="#br0" timeOffset="43">18265 4868 7569,'0'-22'-27,"1"3"1,3 3 0,4 1 0,2-1 0,1 3 0,-1 0 0,-1 2 163,-1-1 1,1 1 0,4-1 0,4 1 0,1 0 0,1-1 0,-1 2 0,1 3-71,2 3 1,-5-1 0,0 1 0,0 1 0,-1 2 0,-3 2 0,-1 2-90,-4 1 1,-1 5 0,2-2 0,-3 3 0,-1 2 0,0-1 0,-2 2-3,-1 2 1,-2-3 0,-3 4 0,-2-4 0,-1 0 0,-1-1 0,-1 0 0,-1 1 120,-1-1 0,-1 1 1,1-1-1,-1-1 1,1-1-1,1-2 0,1 1 86,2-2 0,4 1 1,-1-4-1,4 4 1,4-1-173,4-2 1,3 1 0,3 0 0,2 0 0,2 1-1,2-1 1,2 2-73,0-1 0,0-2 1,-2 3-1,-2 2 1,-2 1-1,-2 0 1,-1 1-1,-3-1 36,-2 2 0,-3 2 1,-5-2-1,0-1 0,-2 2 1,-3 1-1,-6 1 0,-7 0 25,-3 1 1,-7-3 0,-1 3 0,-1-2 0,0-1 0,3-3 0,1-1-577,2-3 0,7 3 576,2-5 0,7 0 0,3-4 0</inkml:trace>
  <inkml:trace contextRef="#ctx0" brushRef="#br0" timeOffset="44">19107 4663 7569,'-8'-10'193,"2"1"1,-1 3 0,1 1 0,-3 2 0,-1 2 63,-1 1 0,-1 5 0,1 4 0,0 5 1,-1 5-1,1 5 0,0 5 0,-2 5-369,-2 1 0,2 1 0,-2-2 1,2 1-1,3 2 0,1 1 0,3-2-66,1 0 0,1-7 1,4-3-1,0-2 1,1-2-1,3-3 0,4-4 180,2-3 1,-1-4-1,1-2 1,3-1-1,-1-2 1,1-2 0,-1-1-1,4 0 88,3 0 0,-2-5 1,2-2-1,0-4 1,0 0-1,-1 0 1,-2-1-1,-3 1 35,-4 0 0,0-5 1,-6 1-1,-3 1 1,-6 3-1,-9 2-149,-5 2 0,-8 4 0,-3 1 0,-3 4 0,-2 7 24,-2 5 0,0 3 0,4 6 0</inkml:trace>
  <inkml:trace contextRef="#ctx0" brushRef="#br0" timeOffset="45">20437 5539 7569,'-11'-5'78,"1"-3"1,2-2 0,6-1 0,4 0 0,6 3-1,3 0 1,4 0 0,4 1 0,3-1 0,2 1 0,4-1 1213,6 1-1296,0 4 1,5-3 0,-4 3-1,2-1 1,0 1 0,-3-1 0,-4 0-1,-2 0 1,-4 0-329,-4 1 0,-3-1 0,-6 4 0,-1 1 0,-4 2 332,-6 0 0,-5 6 0,-6-2 0</inkml:trace>
  <inkml:trace contextRef="#ctx0" brushRef="#br0" timeOffset="46">20494 5630 7569,'1'6'158,"3"-2"0,4-3 235,2-1-205,6 0 0,3-4 0,8-1 0,3-1 0,3-2 0,1 1 0,0 0-256,0 2 0,-1-2 0,-2 3 68,-5 1 0,3 2 0,0 1 0</inkml:trace>
  <inkml:trace contextRef="#ctx0" brushRef="#br0" timeOffset="47">21802 4822 7569,'-6'-16'99,"-3"-1"0,5-2 0,2 4 0,2 4 0,2 4 0,2 7 0,-2 8 0,-2 6 0,-2 6 1,-3 5-1,0 7 0,-2 3 0,2 5 30,0 0 1,-2 2 0,3 2 0,1-2 0,2-4 0,1-4-1,0-3 1,1-2 0,3-2-382,4-6 1,1 1 0,-1-7 0,0-1 0,0-1-1,-1-2 252,1 0 0,-1 1 0,5-1 0</inkml:trace>
  <inkml:trace contextRef="#ctx0" brushRef="#br0" timeOffset="48">21427 5550 7569,'0'-11'30,"1"-1"0,4 2 1,5 3-1,5 2 1,2 1-1,0-1 1,1 0 204,2 0 1,3 0 0,5 2 0,5-2 0,6 0 0,4 0 0,4 2 0,1 1-193,2-2 1,-3 3-1,1-3 1,-4 3-1,-3 1 1,-2-2 0,-4 0-573,-3-2 0,-1 0 529,-4 4 0,-1 0 0,-3 0 0</inkml:trace>
  <inkml:trace contextRef="#ctx0" brushRef="#br0" timeOffset="49">21995 5743 7569,'7'-11'84,"-4"0"0,-1-1 1,-2 1-1,-2 1 0,-1 2 1,-5 4-1,-2 3 1,-1 1-1,-1 0 1576,1 0-1561,-6 5 1,1 2 0,-5 5 0,-1 3 0,-2 4 0,-1 3 0,-2 0 0,1 1-4,0 0 0,-1 4 1,0 0-1,2 1 1,2 1-1,4-1 1,4 1-1,2-1-185,2 0 1,5-1 0,2-1 0,4 2 0,4-1 0,3 1 0,3-3-83,2-1 1,3-1 0,1-1 0,2-2-1,2-2 1,0-2 0,1-2 0,-4-3 111,0-3 0,2 1 0,-3-6 0,1 0 0,-1-2 1,-2-1-1,-1-1 257,-2-3 0,-1-2 1,-1-4-1,-2 0 0,1 0 1,-2-3-1,-2 0 0,-3 1 53,-1 0 0,-5-3 0,-2-1 0,-5-1 0,-4 1 0,-7 3 0,-6 3-424,-4 3 0,-2 4 1,-2-1-1,-2 3 0,1 1 1,2 1 172,3 3 0,1 2 0,-2 6 0</inkml:trace>
  <inkml:trace contextRef="#ctx0" brushRef="#br0" timeOffset="50">3310 7404 7569,'-7'-5'0,"1"4"347,2-3 1,3 1 0,-3 2-1,3 1-92,1 5 1,-1 9 0,-2 6-1,-1 5 1,2 6 0,0 3 0,2 2-1,0 4-153,0 0 0,4 2 1,1 3-1,2 1 1,0-1-1,1 1 0,-1-1 1,1 1-150,-2-1 1,3 1 0,-4-2 0,0-2 0,2-4 0,-2-4 0,1-4-1,-1-3-63,0-3 0,-1-5 0,-3-2 0,2 0 0,0-3 0,0-2-839,-2 0 1,-1-7 948,0-5 0,0-11 0,0-6 0</inkml:trace>
  <inkml:trace contextRef="#ctx0" brushRef="#br0" timeOffset="51">3093 7620 7569,'0'-17'85,"-3"5"1,-1-3 0,1 1-1,3 0 1,4-1 0,4 1 0,2 1-1,1 2 81,1-1 0,4 1 0,3 0 1,2-1-1,2 1 0,1 1 1,3 1-128,3 1 1,-1 2 0,1-1 0,1 3-1,-1 2 1,0 2 0,1 2 0,-1 2-86,0 3 1,-3 3-1,2 3 1,-2 1-1,-5 2 1,-3 1-1,-4-1 29,-4-2 0,-1 4 1,-7 1-1,-1 2 1,-5 2-1,-6 0 0,-5-1 1,-6 1 70,-5 0 1,0 0-1,-4-2 1,-2-2 0,0-4-1,-5-1 1,1 0 0,1 0-81,3-4 1,2 1 0,5-4 0,2-1 0,4-1 0,4-1-1361,3 0 1386,4-1 0,17-3 0,9 0 0</inkml:trace>
  <inkml:trace contextRef="#ctx0" brushRef="#br0" timeOffset="52">4151 7370 7569,'0'-8'34,"0"1"0,0-2 1945,0-1-1733,0 3 0,-5 3 0,-2 8 0,-2 5 1,0 5-1,1 4-112,-1-1 1,-5 10 0,-1-1 0,0 6-1,-1 3 1,-2 3 0,-1 4-105,0 2 0,5 6 1,-1-1-1,2 0 1,3 2-1,3 2 1,3 0-103,3-4 0,1 3 0,0-9 0,1-1 0,3-2 0,3-5 0,3-2 0,2-4 15,-1-1 0,4-1 0,1-5 0,-3 0 0,0-3 1,-2-4-1,1-2 0,-1-2-131,1 0 0,-2 1 1,-2-2-1,-1-1 1,-1-3-1,0-1-1158,3-2 1346,-4-2 0,5 4 0,-3 1 0</inkml:trace>
  <inkml:trace contextRef="#ctx0" brushRef="#br0" timeOffset="53">4367 7711 7569,'-6'-11'628,"-4"-1"1,3 1-320,1-1 1,2 9 0,7 6 0,2 11 0,1 8 0,2 4-321,-2 5 1,4 3 0,-2 4 0,2 3 0,1 4 0,1-1 0,-1-1 0,0-3-166,1-1 1,-5-1 0,1-5 0,0-2 0,-1-6 0,-1-5 0,0-5 60,-4-2 1,3-2 0,0-1 347,1-2 1,-3-4 0,1-8 0,-3-4 0,0-3 0,2-3 0,1-2-93,-2-2 1,1-1 0,-1-4 0,2 0 0,-1 1-1,-2 0 1,0 2 0,2 2-183,0 2 1,1 1 0,-4 3-95,0 1 1,1 5-1,3 3 1,4 6 0,2 4-1,3 5 1,0 3-1,4 4-63,1 2 1,-3 2 0,4-2 0,1 0 0,0-4 0,0 0 0,-2-5 224,-2-3 0,3 0 0,-2-5 0,-1-2 0,2 0 1,-2-5-1,1-3 0,-3-6 444,-2 0 1,4-6-1,-1-2 1,-1-5 0,-3-6-1,-2-2 1,-3-1-218,-1 0 1,3-5 0,-4-3 0,-2-2 0,-1-1 0,-1-1-1,0 1 1,0 2-363,0 5 0,0 2 1,0 12-1,-1 4 0,-1 2 1,-2 5-1004,1 0 1,3 7 0,4 3 0,5 6 1110,5 4 0,3 3 0,6 2 0</inkml:trace>
  <inkml:trace contextRef="#ctx0" brushRef="#br0" timeOffset="54">5436 7324 7569,'-7'-10'674,"0"1"0,2 2-398,3-2 1,-1 5-1,1 4 1,-3 6-1,0 6 1,0 4-1,1 6 1,0 4-1,0 3-317,2 3 0,-1 2 0,1 3 0,-2 1 1,1-2-1,2-2 0,0-3 0,-2-5-875,-1-2 0,1-5 0,3-1 916,0-2 0,-5-1 0,-2-3 0</inkml:trace>
  <inkml:trace contextRef="#ctx0" brushRef="#br0" timeOffset="55">5641 7290 7569,'0'-16'774,"0"3"-532,0-2 0,1 7 1,3 7-1,4 6 0,2 8 1,2 4-1,2 6 0,3 4-56,0 2 0,2 2 0,4 7 0,0 4 0,-2 1 0,0 0 0,-5-1-269,-3 1 1,1 1-1,-8 1 1,0 0-1,-2-3 1,-3-1-1,-1-1 1,0 0-111,0-1 0,-5 0 1,-2-4-1,-4 1 0,0-4 1,-2 0-1,0-3 0,-4-1-197,-1 0 0,-1-8 1,-5 3 389,-2-2 0,-3 1 0,-5 0 0</inkml:trace>
  <inkml:trace contextRef="#ctx0" brushRef="#br0" timeOffset="56">6630 7825 7569,'2'-7'201,"2"2"0,4 1 0,5 1 1,3 0-1,3 2 0,5 0 0,5-3 1,6-2-1,1-2 70,2 0 0,4 1 1,-3-5-1,1 1 1,1 1-1,-3 1 1,-4 1-1,-3 1 1,-3 1-551,-5 2 0,-5 3 1,-7 1-1,-1 1 1,-3 3-1,-9 3-679,-8 3 1,-2 2 0,-6-1 957,1 0 0,-8 1 0,1-1 0</inkml:trace>
  <inkml:trace contextRef="#ctx0" brushRef="#br0" timeOffset="57">6733 8007 7569,'-8'1'128,"3"1"0,4 3 0,6 1 239,4-1 1,7-2-1,3-3 1,3 0-1,2 0 1,2-1-1,5-1-79,1-2 0,5-5 0,0 3 0,-2-2 0,0 2 0,-3-1 0,-4 2 0,-5 0-925,-4 3 1,-3 0 636,-5 2 0,-9 6 0,-4 0 0</inkml:trace>
  <inkml:trace contextRef="#ctx0" brushRef="#br0" timeOffset="58">7938 6903 7569,'0'-11'-146,"0"0"1,0 3 418,0 1 0,0 5 0,0 4 0,0 8 0,0 7 0,0 7 0,0 5 0,0 8-40,0 6 0,0 1 0,0 8 0,-1 0 1,-1-2-1,-2 1 0,1-2 0,2 1-340,1-1 0,0 1 0,0-2 0,0 2 0,0-4 0,1-3 0,3-6 0,2-5 0,2-6 23,0-2 1,-2-6 0,3-4 0,-3-4-1,0-4-669,1-1 0,-6-1 753,-1-4 0,-10-10 0,-8-3 0</inkml:trace>
  <inkml:trace contextRef="#ctx0" brushRef="#br0" timeOffset="59">8189 7142 7569,'-7'-22'309,"-2"0"1,6 3 0,0 4 0,2 2-2,1 2 0,1 6 0,2 6 0,2 10 0,1 11 1,2 7-1,-1 4-168,1 1 1,-1 1-1,5 2 1,-1 2-1,2 0 1,-1 1-1,2-4-222,0 0 0,-4-7 0,4-2 0,-4 0 0,-2-2 1,1-3-1,0-6 0,-1-3 53,0-2 1,-4-1 122,3-2 0,-4-6 0,1-8 0,-3-7 1,-1-2-1,0-2 0,0-1 0,0-2-105,0-2 0,0 1 0,0 0 1,0 4-1,0 0-67,0 3 1,1 7 0,3 4 0,2 6 0,3 6 0,1 3 0,3 5-16,-1 0 0,5 2 0,-2 4 0,0 0 0,0 0 1,2-1-1,-1 0 79,1-3 0,-2-3 1,-4-6-1,1-1 1,-1-2-1,0-2 0,-1-4 262,-2-4 1,-2-3 0,-3-7-1,1-2 1,-2-4 0,-1-2-1,-1-2 1,0 0-180,0 1 1,-5-5-1,-2-1 1,-3 0-1,-2-1 1,2 2-1,1-1-756,2 2 0,3 6 0,-2 3 0,1 0 0,3 2 687,5-1 0,3 3 0,6-4 0</inkml:trace>
  <inkml:trace contextRef="#ctx0" brushRef="#br0" timeOffset="60">8882 6938 7569,'0'-18'321,"-5"5"1,-2 7-156,-3 1 0,-2 1 0,2 5 1,1 3-1,3 4 0,0 2 0,1 2 1,-1 4-157,4 3 1,1 2 0,1 2-1,0 0 1,0 1 0,0 1-1,0 0 1,0-2-1508,0-3 1497,-5-1 0,-2 4 0,-4-1 0</inkml:trace>
  <inkml:trace contextRef="#ctx0" brushRef="#br0" timeOffset="61">9076 6881 7569,'-5'-12'573,"0"1"0,-3 0-144,4-1 0,3 7 0,1 8 0,0 9 0,0 12 0,0 7-300,0 4 0,-4 11 0,0 0 0,2 4 0,1 0 0,1-2 0,0-1 0,0-2-278,0 1 1,0-2-1,0-2 1,0-4-1,0-3 1,0-2-1,1-3 1,1-4-653,2-6 0,1 0 0,-2-4 801,0 2 0,1-4 0,-4 2 0</inkml:trace>
  <inkml:trace contextRef="#ctx0" brushRef="#br0" timeOffset="62">7700 8018 7569,'-17'0'389,"-1"0"1,-1 0-18,8 0 1,9 0-1,17 0 1,5 0 0,8 0-1,8 0 1,10 0 0,7 0-1,8 0-228,-28 0 0,1 0 1,3 0-1,1-1 0,1 0 1,-1-1-1,3 0 0,1-1 1,1 1-1,2-1 0,2 0 1,0 0-1,1 0 0,0 1-75,-2-1 0,1 1 1,1-2-1,-1 0 0,-4 2 1,-1 0-1,0 1 1,0 0-1,-2-1 0,0 1 1,-2 0-1,-2 0 0,-2-1 1,-1 0-1,29-1-97,-5 2 1,-3 1 0,-9-1 0,-4-2-1,-4 0 1,-4 0 0,-5 2 0,-4 1-645,-7 0 0,1 0 0,-4 1 1,-5 3 671,-8 3 0,-11 3 0,-8 2 0</inkml:trace>
  <inkml:trace contextRef="#ctx0" brushRef="#br0" timeOffset="63">8029 8496 7569,'-16'-12'190,"3"2"0,-1 1 0,6 2 0,4-2 0,2-1 0,4 0 0,2 1 0,3 1 0,4-1 153,5-1 0,6 3 0,7-1 1,2 1-1,0-1 0,2 2 0,1-1 1,-1 2-312,0 0 0,-1 1 1,-2 4-1,-3 2 1,-5 1-1,-2 5 1,-2 2-1,-3 2-75,-5-1 0,1 0 0,-8 2 0,0 1 0,-2 2 0,-2 2 0,-3 1 26,-4-1 0,-5 3 1,-5-2-1,-2 1 0,-4 0 1,0-2-1,0 0 128,1 0 1,4-5-1,1 3 1,3-4-1,4-2 1,3-1 659,3-1-728,1-6 0,6 7 0,3-5 0,5 0 0,5 0 0,1-1-48,1 0 1,3 2 0,-1-1-1,4-1 1,2 3 0,1 0 0,-2 1-47,-3 1 0,-1 0 1,-5 2-1,-1-1 0,-1-2 1,-3 2-1,-3 1-18,-3 1 0,-3 1 1,-2 0-1,-3 2 1,-6 3-1,-6-1 1,-8 2-1,-4 0 97,-4 2 1,0-2 0,-4-1 0,-1 1 0,-2-2-1,0 1 1,0-3 0,2-2-165,2 0 0,6-6 0,2-2 1,3-3-1,3-1 0,3-1-1394,7-3 1,7-4 1529,12-7 0,9-2 0,12-6 0</inkml:trace>
  <inkml:trace contextRef="#ctx0" brushRef="#br0" timeOffset="64">8860 8462 7569,'0'-24'386,"0"2"1,0 11 0,-2 1-1,-1 2 1,-5 4-117,-2 3 0,-2 1 0,0 1 0,-3 4 0,-3 7 0,-1 5 0,1 6 0,1 4-180,-1 3 0,4 4 0,-1 3 0,1 1 0,1-2 0,1 0 1,3-2-295,3 0 1,2-1-1,4-3 1,0-3 0,1-3-1,3-3 1,3-2 22,3-4 0,6-2 1,0-3-1,2-2 1,2-5-1,1-1 0,2-4 1,-1-1 486,-3-5 0,1-2 0,-5-2 1,-2 1-1,-3 0 0,-4-1 0,0 0 1,-1-2-83,1-1 1,-8-1 0,-7 5 0,-4 1 0,-8 1-1,-4 3 1,-5 1-728,-3 2 0,-6 2 0,-3 2 0,0 2 503,4 1 0,0 4 0,9-1 0</inkml:trace>
  <inkml:trace contextRef="#ctx0" brushRef="#br0" timeOffset="65">10190 7995 7569,'-6'-7'195,"3"0"1,6 4-1,4 3 1,5 2 0,3 1 189,4-2 0,2-1 0,2 0 0,2 0 0,3 0 0,4 0 0,-1 0 0,1-1 0,-2-2-551,1-1 1,-5-1-1,2 3 1,-3-3-1,-4 0 1,-4 0 165,-3 2 0,-6 2 0,-3 1 0</inkml:trace>
  <inkml:trace contextRef="#ctx0" brushRef="#br0" timeOffset="66">10270 8268 8076,'16'4'484,"2"0"0,2-2 0,2 0 0,3-2 0,4-2-92,6-1 0,-1 0 0,4-3 0,-4-1 0,-3 2 1,-5 0-1,-3 3 0,-4 0-1859,-4 2 1467,-2 0 0,-7 5 0,-1 2 0</inkml:trace>
  <inkml:trace contextRef="#ctx0" brushRef="#br0" timeOffset="67">11555 7961 7569,'-5'-10'130,"6"2"0,9 5 1,8 1-1,3 2 1,2 0-1,0 0 1,2-1-1,4-1 1,8-2-1,6 1 0,7 2 1,5 1-1,3 0 1,4 0-1,-29 0 1,1 0 23,1 0 0,1 0 1,0 0-1,0 0 0,-2 0 1,1 0-1,0 0 0,0 0 1,-1 0-1,1-1 0,-1 0 1,-1-1-1,0 0 0,0 0 1,30 0-223,-2 1 0,-6 1 0,-4 0 0,-8 0 0,-5 0 0,-8 0 0,-3 0 1,-7 0-815,-3 0 1,-6 1 0,-9 1 881,-4 2 0,-15 10 0,-7-1 0</inkml:trace>
  <inkml:trace contextRef="#ctx0" brushRef="#br0" timeOffset="68">11885 8211 7569,'-12'0'470,"2"-1"1,3-3-112,3-3 0,6 0 1,4 1-1,0 0 0,3 1 1,1-2-1,1 2 0,2 0-174,2 3 1,-1-3 0,5 1 0,0 1 0,0 2 0,0 1 0,1 0-231,1 0 1,-2 0 0,-1 0 0,0 0 0,-2 1-1,1 2 1,-5 2-132,-3 1 0,0 2 1,-5 3-1,-2 1 1,-1-1-1,-1 0 0,-1 2 1,-3 1 126,-3 1 0,-5 0 0,-1-2 0,-4 1 0,1 1 0,-1-2 0,3-3 0,2-3 704,0 2 0,1-3-527,0 2 1,6 0 0,6 2-1,8-2 1,6-1 0,3-1-135,2 0 0,3 1 0,2 2 0,1-2 1,-2 2-1,-2 1 0,-5 2-17,0-1 0,-2 2 0,-4 0 0,0 4 0,-4-1 1,-3 2-1,-3 0 0,-2 2 22,-3 1 1,-7 2-1,-9-1 1,-4-2-1,-4-1 1,-3 0-1,-3-2 1,-1-1-45,2-4 0,-4-4 1,6-2-1,0 0 1,2-1-1,4 1 1,2-4-422,4-1 1,4-2 0,8-3 0,5-5 465,9-4 0,10-5 0,13-5 0</inkml:trace>
  <inkml:trace contextRef="#ctx0" brushRef="#br0" timeOffset="69">12726 8211 7569,'0'-11'240,"-1"-2"0,-1-1 0,-2-1 0,1 1 0,3 3 1,3 2-1,1 2 0,-3-1 0,-4 3 0,-6 6 1,-4 9 101,-6 8 0,-4 9 1,-4 3-1,-2 3 0,0 1 1,1 1-1,3 2 1,1 1-1,4 0-498,2 1 1,3-3 0,4 5-1,1-2 1,2-4 0,4-2 0,4-4-1,4-1-85,4-3 1,7-4 0,2-4 0,2-1 0,0-5 0,2-4 0,0-1 278,2-4 0,0-1 0,-1-1 0,1 0 0,0-1 0,0-3 0,-1-3 0,0-3 146,-3-2 1,-3 1 0,-5-1 0,0 1 0,-4 0 0,-4-2-1,-6-1 1,-6-1-110,-5 1 0,-8 1 0,-9 3 0,-3 3 0,-2 3 0,-4 3 0,1 1-2273,0 0 2198,1 0 0,4 10 0,0 2 0</inkml:trace>
  <inkml:trace contextRef="#ctx0" brushRef="#br0" timeOffset="70">12544 7290 7569,'-6'-11'121,"1"-1"0,5 1 0,-1-2 0,-2-1 0,-1-1 0,2 1 0,-1 2 0,1 0 0,-3 1 0,0 0 0,-2-1 0,1 1 0,-3 1 0,-1 2 0,-1 4 0,-2 3 0,-1 2 168,-1 3 0,-5 4 0,1 7 1,-3 4-1,0 2 0,-1 2 0,0 1 1,-1 3-189,-2 3 1,2 0 0,-3 3-1,3 3 1,3 0 0,2 2-1,4 0 1,2-1-137,1-2 0,6-1 1,2-1-1,4-3 1,5-3-1,6-3 0,4-1 1,2-2-292,4-2 0,0-4 0,2-6 0,0-3 0,-1-1 1,1-2-1,1-2 0,1-2 374,2-3 0,-2-2 0,-5-7 0,-2-1 0,-3-1 0,-3 0 0,-5 0 158,-2 0 1,-1-2 0,-5 3 0,-4-2-1,-7 0 1,-5-1 0,-6 4-326,-4 5 0,-2-1 1,-5 5-1,1 3 0,3 3 1,3 7-1,5 4 119,3 2 0,2 5 0,6-2 0</inkml:trace>
  <inkml:trace contextRef="#ctx0" brushRef="#br0" timeOffset="71">13568 7847 7569,'-11'0'72,"6"0"1,5-1 0,6-1 0,4-2-1,1 1 1,1 2 0,0 1 0,4 0-1,2 0 1,3-1 0,0-2 0,1-1-1,2 2 138,0 1 0,3-1 0,1 0 0,0-3 0,1 0 0,-1-2 0,0 2 0,-4-1-1104,-4 0 0,0 2 894,-5-4 0,-5 6 0,-4-3 0</inkml:trace>
  <inkml:trace contextRef="#ctx0" brushRef="#br0" timeOffset="72">13636 8029 7569,'12'0'52,"-1"0"0,0 0 0,2 0 0,2 0 0,3-1 0,2-1 180,3-2 0,-2-4 1,10 3-1,-1-1 1,-1-2-1,-2 1 1,-2 0-876,1 2 643,-2 1 0,4-1 0,-5-1 0</inkml:trace>
  <inkml:trace contextRef="#ctx0" brushRef="#br0" timeOffset="73">14762 7176 7569,'-5'-17'40,"3"0"1,-5 6-1,2 0 1,3-1 0,-1 2-1,1 1 1,-2 4 0,1 5 339,2 9 0,1 6 1,0 9-1,0 3 0,0 3 1,0 3-1,1 1 1,2 0-369,1 0 1,-1 4 0,-3-1 0,2-3 0,0-3 0,2 0 0,-1-2 0,-2-3-859,-1-2 0,0-2 0,0-2 846,0-1 0,0-5 0,0 2 0</inkml:trace>
  <inkml:trace contextRef="#ctx0" brushRef="#br0" timeOffset="74">14478 7916 7569,'-12'-5'0,"2"2"347,3-5 48,2 6 1,6-4 557,3 2-417,2 3-295,5-4 0,7 5 259,5 0 1,6-4-136,9 0 0,2-5-204,6 1-114,4-2-140,2 4 0,1-4 116,0 2 1,-8-2-65,0-1 1,-3 1-197,-1 2 0,-3-1-691,-7 6 1,0-5 401,-4 4 0,-6 0 526,-6 4 0,3 0 0,0 0 0</inkml:trace>
  <inkml:trace contextRef="#ctx0" brushRef="#br0" timeOffset="75">14967 8143 7569,'-5'-11'-68,"4"-1"1,-3 1 0,2 0-1,2-1 1,-1 1 589,-3-1 1,2 5-1,-6 1 1,-1 1-1,-1 2-228,-1 2 0,-2 5 1,-1 1-1,-2 2 1,-2 5-1,-2 3 1,-1 2-170,-2 4 1,0 0 0,0 2 0,1 1 0,0 1 0,2 2 0,2-1-242,2 2 1,2-4 0,5 4 0,3-2 0,1 1 0,2-2 0,2-1 0,1-2-75,0-3 0,1-2 1,3-3-1,4 1 1,2-1-1,1-1 1,0-3-1,2-1 133,2-2 1,-1-4-1,4 1 1,-1-3-1,0-1 1,1 0-1,-2-1 104,0-3 1,3 1 0,-2-4 0,-1-2-1,1-1 1,-3 0 0,-3 1 0,-2 1 106,-2-1 1,-4-1 0,-1-1 0,-4 0 0,-7 1 0,-6 2 0,-8 4-48,-6 3 0,-9 1 0,-3 1 1,-4 3-1,-1 5 0,-1 3 1,1 4-1,6-3-607,3 0 1,12-1 499,2-1 0,8 5 0,-1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4.2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15281 5174 7569,'0'-8'38,"0"0"283,0 0 0,-1 2 0,-2 1 0,-2 2 0,0 0-135,0 4 1,1 6 0,4 7 0,0 2-1,0 2 1,0 3 0,-1 4 0,-2 2-1,0 3 1,0 1-133,2 2 0,0 5 0,-2 1 0,-1-1 0,2 0 0,2 0 1,2-1-1,3-2-102,2-1 0,-4-1 0,5-2 0,0-3 1,-1-2-1,0 0 0,-1-3 0,-1-3 18,0 0 0,0-2 1,-2 0-1,1-2 1,-2-2-1,-1-1 1,-2-2-559,-3 1 1,2-5-1,-6 0 588,-1-2 0,-1 4 0,-1-3 0</inkml:trace>
  <inkml:trace contextRef="#ctx0" brushRef="#br0" timeOffset="1">15224 5242 7569,'0'-11'45,"0"-1"0,-1 1 1,-2-1-1,-1 1 1,2 0-1,1-1 1,1 1-1,0-1 1,0 1-1,0 0 1,0-1-1,1 2 1230,3 2-1218,2-2 0,5 9 0,2-4 0,1 1 0,4-1 1,3 0-1,7-1 0,5 0-27,5 1 1,-1 2 0,4 3-1,-1 0 1,0 0 0,-1 1-1,-2 3 1,-3 3-59,-3 3 1,-2 2-1,-4-1 1,1 2 0,-5 1-1,-4 1 1,-6-1 19,-3-1 1,-3 3 0,-7 2 0,-1 1 0,-7 0 0,-7 0 0,-7 0 0,-4 0 19,-4 2 0,-2 0 1,-3 1-1,-2-2 0,0-2 1,0-2-1,5-2-136,2-1 0,8-3 0,2-2 0,5-5-430,4-1 1,8-4 0,5 0 553,7-2 0,13-5 0,4 3 0</inkml:trace>
  <inkml:trace contextRef="#ctx0" brushRef="#br0" timeOffset="2">16663 3049 7569,'-11'-17'0,"3"0"77,0 6 1,5-1 0,-4 1 0,1-1 0,0 1 0,-3 0-1,-1 0 1,-1 3 0,2 0 0,2 0 0,-2 2 0,-1 1 0,-2 1-1,1 0 1,0 2 81,-1 0 0,-3 2 0,-2 2 0,0 2 0,-4 3 0,0 3 0,-2 2 1,0-1-1,0 1-202,0-1 1,1 4 0,-1 2-1,1 0 1,2 4 0,1 2-1,0 2 57,1 2 1,0 4-1,3 0 1,-3 3 0,-1 3-1,1 2 1,2 1 0,2-1 11,1-2 0,2 2 1,-1-1-1,2 0 0,3-1 1,3 0-1,3-2 0,1 2-53,0-1 1,0-2 0,1-2-1,3-3 1,3 0 0,3-1 0,2 0-1,1-4 64,2-4 0,-1 2 0,5-4 0,1-1 0,0-1 0,2-5 0,0-2 90,2-1 1,1-6-1,-1 2 1,2-3 0,1-1-1,1-1 1,2-3-34,-1-4 1,-3-2 0,5-1 0,1-2 0,-1-2 0,1-4 0,-3-3 0,0 0-66,1-1 0,-5-5 1,2-3-1,-3-2 0,-1-1 1,-1-1-1,0-2 1,-3-1-4,-4 1 1,-3 3 0,-5 2 0,-4 3-1,-7 1 1,-7 2 0,-8 2-208,-7 1 0,-3 6 0,-7 1 0,0 4 0,-2 2 0,2 1 0,4 2-483,6 2 0,4 0 1,6 3 663,4-2 0,3-5 0,-2 3 0</inkml:trace>
  <inkml:trace contextRef="#ctx0" brushRef="#br0" timeOffset="3">17040 3906 7569,'-6'-5'276,"-3"2"0,5-4 0,1 2 1,3 5-1,3 7-167,1 5 1,0 2 0,-4 1 0,0 4 0,0 2 0,0 2 0,0 0 0,0 0 0,-2 0-66,-2 0 0,2 3 1,-4 1-1,-1-2 0,2-1 1,-1-1-1,1-1 33,0-3 0,1-3 1,3-4-1,-2-1 0,-1 1 1,2-1 70,0 1 1,1-2 0,-1-1-1,-2-2 1,1 2-88,2 1 1,1-2-1,1-2 1,3 0-1,4 0 1,2-1 0,1-2-42,1 3 1,3-5 0,1 3-1,2-3 1,2-1 0,2 0-1,1-1 17,0-3 0,0 3 1,-2-5-1,-1 3 0,-2-1 1,-1 1-542,-3 2 1,-2 1-461,0 0 1,-11 0 0,-5 0 0,-5 0 963,-2 0 0,-6-5 0,0-1 0</inkml:trace>
  <inkml:trace contextRef="#ctx0" brushRef="#br0" timeOffset="4">16971 4271 7569,'-11'-5'108,"0"-1"0,0-2 1,4 1-1,3-2 77,3-1 0,2 2 0,3 2 1,3-1-1,4 2 0,1 0 0,3 3 1,3-1-126,0-1 0,4 3 0,-5-3 1,2 3-1,-1 1 0,-1 0 0,-2 0-176,1 0 1,-3-4-1,2 0 1,-2 2-1,-2-1-731,1 0 1,-2 0 846,-2-5 0,-3 1 0,-5-5 0</inkml:trace>
  <inkml:trace contextRef="#ctx0" brushRef="#br0" timeOffset="5">16971 3974 7569,'-5'-11'25,"4"3"0,-1 1 1,4-1-1,6 1 1,2-1-1,1 0 1,1 1-1,0-1 41,4-1 0,1 0 0,6 0 0,0 3 0,0 1 0,0 3 0,0 0 0,-2 2-256,-2 0 1,1 2 0,-4 0 0,-2 3-1,-3 1 190,-3 3 0,2 7 0,-4 1 0</inkml:trace>
  <inkml:trace contextRef="#ctx0" brushRef="#br0" timeOffset="6">17348 4249 7569,'0'11'-38,"0"0"0,0 1 0,0-1 0,0 2 0,0 2 0,0 4 0,0 3 0,0 1 1809,0-1-1647,0-4 0,0 4 0,0-4 0,0-1 0,0-1 0,0-4 0,0 0 0,2-2 661,1-3 1,-1 4-359,1-4-1055,-1-2 0,-1 0 628,3-5 0,2-5 0,6-1 0</inkml:trace>
  <inkml:trace contextRef="#ctx0" brushRef="#br0" timeOffset="7">20101 3049 7569,'-5'-11'-130,"-2"0"0,-4-1 0,1 1 0,1 1 0,2 1 0,1 2 283,0 2 1,-1-4 0,-1 3 0,1-2 0,1 2 0,1 0 0,-2 1 59,1 0 0,-1-1 1,-5 4-1,1-2 1,-1 2-1,0 0 0,-2 2-164,-2 0 1,-4 4-1,0 1 1,-4 2-1,-4 1 1,0 3 0,-1 1-1,-1 2-37,-1 1 1,3 6 0,1-2 0,3 2-1,2 2 1,2 0 0,2 1 6,2 3 1,1 1-1,3 3 1,1-1 0,-1 0-1,1 2 1,0 3-73,-1 1 1,5-1 0,-1 0 0,0-1 4,2 0 0,-3 4-68,5 0 1,0-3 106,4-5 0,2-1 1,2 3-1,3-3 1,3-1-1,2-3 0,0-2 1,2-2 100,2-2 1,4-5 0,-1 1-1,3-4 162,0-3 1,1 1 44,0-5-212,0-1 0,0 1 0,1 0 0,2-3 1,4-2-1,0-4 0,1-1-2,0-3 1,2-5 0,2-3 0,-1-1 0,0-2 0,-1-3 0,-2-3 0,-5-4 22,-2 1 0,-6-4 0,-3 3 0,-3-3 0,-5-3 1,-3 1-1,-3-2 0,-2 1-123,-3 0 0,-3-5 0,-9 2 0,-4-1 0,-5 1 0,-4 3 1,-3 3-507,-2 3 1,6 5 0,-5-1 0,4 6 0,4 5 0,5 3 520,5 5 0,7-3 0,3 3 0</inkml:trace>
  <inkml:trace contextRef="#ctx0" brushRef="#br0" timeOffset="8">20660 3712 7569,'0'-12'97,"0"1"1,0 2 0,0 5 0,0 8 0,0 6 0,0 5 0,0 4 137,0 3 1,-3 1 0,-3 0-1,0 1 1,-1 1 0,-1 2 0,2-2-1,-1 1-231,1 0 1,0-3 0,-3 1-1,2-3 1,1-2 0,1 0-1,0-2 1,1 0 79,-1-3 1,4-5-1,-3-2 278,3 2 0,2 0 0,3-1-285,3-4 1,3-3 0,3-1 0,2 0 0,4 0-1,3 0 1,2 0-114,3 0 1,-2 0 0,4 0 0,0 0 0,-1 0 0,2 0 0,-3 0-63,1 0 1,-2 0 0,-6 0 0,-2 0 0,-2 0 0,-2 0-1,-1 0-950,-2 0 1,-6-1 1047,-5-3 0,-5 2 0,-6-3 0</inkml:trace>
  <inkml:trace contextRef="#ctx0" brushRef="#br0" timeOffset="9">20512 3986 7569,'-10'-15'89,"2"-1"1,6 4-1,4 2 1,6 3-1,2 2 1,1 1 82,1-1 1,4 4 0,3-4 0,3 1 0,1 0-1,1 2 1,2 1 0,4 1-183,-1 0 1,4 0 0,-4 0 0,0 0 0,-2 0 0,-4 0 0,-3 0 0,-2 0-353,-2 0 1,-1 0 0,-3 0-1,-2-2 362,-2-2 0,-8-2 0,-7-5 0</inkml:trace>
  <inkml:trace contextRef="#ctx0" brushRef="#br0" timeOffset="10">20638 3712 7569,'0'-12'143,"1"2"1,3 1-1,3 3 1,5 0-1,3-1 1,4 0-1,2-1 1,4 2-82,1 1 0,2-3 0,4 4 0,-2 2 0,2 0 0,0 2 0,-1 0 0,-1 2-582,-2 1 1,-2 3 0,-3 2 0,0 1 519,0 4 0,0-2 0,-1 6 0</inkml:trace>
  <inkml:trace contextRef="#ctx0" brushRef="#br0" timeOffset="11">21334 3906 7569,'-7'0'-55,"-1"0"0,0 1 1,1 2-1,-1 3 172,-1 4 0,-1 0 0,-3 8 0,-2 1 0,-3 1 0,-1 6 0,2 1 0,-1 2-71,0 0 1,4-4-1,-1 3 1,3-1-1,4-1 1,1 0-1,2-3 1,3-3 7,0-1 1,2-5 0,2 1 0,0-2-1,3-2 1,2 0 0,1-3-98,3 0 0,4-5 0,0 0 1,0-1-1,1-2 0,0 0 1,1 0-5,-1 0 0,3-4 1,-4-1-1,-1-2 0,-1 0 1,-3-1-1,-2 1 0,-5-2 178,-1-1 1,-2-2 0,-2 1 0,-3-1 0,-5 1 0,-6 1-1,-5 2 1,-4 4-16,-3 3 0,2 1 0,-4 1 0,2 3 0,4 4-116,4 2 0,-2 6 0,5 2 0</inkml:trace>
  <inkml:trace contextRef="#ctx0" brushRef="#br0" timeOffset="12">16355 5059 7569,'0'-11'20,"1"0"0,1-1 0,4 2 0,-1 1 0,0 2 0,-3-2 1,0-2 682,-2 0 1,2 6 0,-2 6-613,-5 9 0,-4 3 0,-4 6 0,-1 1 0,-2 3 0,-1 4 0,0 3 0,-1 5-77,-2 3 0,2-1 0,0 4 0,2 1 0,2 0 0,2 0 0,3 0-31,2-1 0,3 2 1,-2-4-1,0 0 0,4 1 1,1-4-1,1 0 37,0-2 1,3-1-1,3-1 1,0-3 0,3-1-1,2-3 1,3 0 0,1-3 49,-1 1 1,0-1-1,0-2 1,2-2-1,-3-2 1,0-2 0,-1-1-1,-2-2 53,-3 1 1,3-4 0,-2-2 0,2 0-1190,2 1 0,-6-6 1066,-2-1 0,-3-5 0,-1-7 0</inkml:trace>
  <inkml:trace contextRef="#ctx0" brushRef="#br0" timeOffset="13">16595 5368 7569,'-7'-12'679,"5"4"-542,4 4 0,-1 6 1,3 13-1,-2 3 1,-2 1-1,0 2 1,0 1-1,0 4 0,0 0-45,0 2 0,0-2 0,0 3 0,0 0 0,0-1 0,-2 1 0,0-1-85,-2 0 0,0-3 0,4-4 0,0-4 0,0 0 0,0-3 0,0-1 0,1-2 110,3 0 0,-1-3 0,4-2 67,2 0 0,-2-3 0,0-3 1,2 0-1,1 0 0,3 0-119,2 0 1,2-3-1,4-3 1,1 1 0,2-1-1,1 1 1,2-1-58,0-1 1,3 3 0,-3-2 0,-2 1 0,-1 2 0,-2 1-1,-3-1 1,-4 0-59,-2 0 0,-6 2 0,1 1-1908,1 0-640,-4 0 2598,0 0 0,-15 5 0,-3 1 0</inkml:trace>
  <inkml:trace contextRef="#ctx0" brushRef="#br0" timeOffset="14">16674 5688 7569,'0'-12'-23,"0"1"1,0-1-1,0 1 1,0-1-1,0 1 307,0 0 1,4 3-1,1 2 1,2 1-1,2 2 1,1 2-193,1 1 0,2 0 1,1 0-1,2 0 1,2 0-1,2 0 0,2 0 1,1 0-171,0 0 0,3-1 0,0-2 0,-4-1 0,-2 0 0,-3 1-762,1-1 0,-4-1 840,1 1 0,-7-2 0,-3-6 0</inkml:trace>
  <inkml:trace contextRef="#ctx0" brushRef="#br0" timeOffset="15">16537 5356 7569,'-6'-17'116,"2"-2"0,8 5 0,5 1 0,5-1 0,5 1 0,3 1 0,0 0 1,1-1 95,0-2 0,1 6 1,3-2-1,3 2 1,2 3-1,0 2 1,-2 3-1,2 1-432,1 0 1,-3 0 0,1 1 0,-1 3 0,1 3 0,-2 3 219,-1 2 0,4 4 0,-3 2 0</inkml:trace>
  <inkml:trace contextRef="#ctx0" brushRef="#br0" timeOffset="16">17405 5493 6987,'8'0'1130,"-2"2"-872,-1 2 0,-2 2 1,-6 5-1,-2 1 0,-1-1 1,-3 2-1,-1 1 0,-3 2-135,-2 2 1,2 1 0,-2 4 0,1 0 0,0 1 0,-1 1 0,0 3-91,-2 1 0,5-2 0,-4 3 0,2 1 0,2-1 0,-1 0 1,3-3-1,1 0-142,3 1 0,1-8 0,5 2 0,0-3 0,0-3 0,0 1 0,1-3 1,3-1-63,3-2 1,2-3 0,0-2 0,-1 0 0,2-1 0,2 0-1,5-2 116,1-2 1,-3-2-1,4-3 1,0-2 0,0-3-1,-1-1 1,-2-3 105,-2 0 0,-5 1 0,-2 0 0,-2 1 0,-4-1 0,-4 1 0,-6 0 0,-5 0 118,-5 4 0,-8 2 0,-6 5 0,-4 0 0,1 0 0,4 1 0,6 3 0,3 3-498,4 4 1,4 0 328,7 0 0,-2 6 0,4 1 0</inkml:trace>
  <inkml:trace contextRef="#ctx0" brushRef="#br0" timeOffset="17">8406 2730 7569,'11'-4'-24,"1"0"0,-1 1 1,0 2-1,1 1 1,-1 0-1,1 0 0,-1 0 1,2 0-1,1 0 1,2 1-1,2 2 0,2 1 1,2-2 158,1 0 0,3-6 0,4-1 0,0 0 0,3-2 1,-1 1-1,1-2 0,0 2 0,1 1-60,0 0 1,-1 4-1,-1-3 1,-3 2 0,-1 2-1,-3 2 1,0 0 0,-3 3-58,1 2 0,-4-3 0,2 3 0,1 1 1,5-2-1,2-1 0,3-1 0,1 0 21,1-2 1,6 0 0,0-2 0,2 0 0,0 0 0,0 0 0,-2 0-32,-1 0 1,-4 1-1,-1 1 1,-1 3-1,-1 1 1,-3-1-1,0-2 1,1 1 11,1 0 1,2 1-1,3-2 1,1 0 0,2 0-1,2-2 1,2-1-1,1 0-16,2 0 1,-2-1 0,1-2 0,-1 0-1,2-1 1,-2 0 0,-1 0 1,0 2 0,-3 0 0,-2 2 0,-3 0 0,0 0 0,-1 0 0,0 0 24,0 0 1,1 4 0,-1 0 0,2-1 0,0-1 0,4 1 0,0 0 0,3 0-32,2-2 0,4-1 0,1 0 0,-2 0 0,-1 0 0,-1 0 0,-1 0 0,0 0-5,-3 0 0,1 0 1,-5 0-1,-1 0 0,-2 0 1,-1 0-1,-1 0 41,-2 0 0,6 0 0,-3 2 1,3 0-1,2 2 0,4-2 1,4 0-1,3-2-29,-2 0 0,0 0 1,2 0-1,2-2 0,0 0 1,-3-2-1,-2 2-34,-1 0 1,-2 2 0,-1 0 0,-2 0 0,-2 0 0,-2 0 0,-1 0 0,-2 0 81,0 0 1,2 0-1,-1 0 1,2 0-1,0 0 1,3 0-1,2 0 1,1 0-42,-1 0 1,0 0 0,4 0 0,0 0 0,-1 0 0,0 0 0,-3 0-31,-4 0 1,2 0 0,1 0-1,1 0 1,-2 0 0,1 0-1,0 0 1,2 0 46,1 0 1,3-4-1,1 1 1,2-1-1,1 0 1,1 0-1,2 2-34,1 0 0,-6-1 0,1-1 0,-3 1 0,-2 2 1,2 1-1,1 0 0,2 0 13,-2 0 1,-1 0 0,-1 0 0,-1 0 0,1 0 0,0 0 0,0 0 12,-1 0 0,6-1 1,2-2-1,2-1 1,-1 2-1,0 1 1,0-1-1,2 0 0,1-2 0,-1 0 0,-1 4 0,-1-1 0,3-2 1,3 0-1,0 0-6,-2 2 1,0 1 0,2 0 0,3 0 0,-30-1-1,0 0 1,3 0 0,-1 0 0,2-1 0,-1 0-1,1 1 1,1 0-33,-1 0 1,1 0 0,-2 1 0,0 0 0,2 0 0,0-1 0,1 0 0,-1 0 0,1-1 0,0 0 0,-1 0 0,0 1 0,-2 0 0,-1 1 0,-2 0 0,0 0-2,28 0 0,-3 0 0,-1 0 0,1 0 1,-3 0-1,0 0 0,-2 0 103,2 0 1,-3 0 0,0 0 0,-1 0 0,-2 0 0,2 0 0,1 0-142,0 0 27,4 0 1,-9-1 0,2-2 0,-2-1-1,-1 2 1,-1 0 0,1 2 63,0 0 0,-4 0 0,-2 0 1,0 0-1,-4 0 0,0 0 0,-2 0 1,1 0 82,-1 0 0,-4 0 1,1-1-1,-1-1 1,-1-2-1,-2 0 1,-4 0-198,-4 0 0,-3-1 1,-4 3-1,-2-3 1,-4 0-1,-7 0 0,-10 2-1176,-11 2 0,-8 1 1254,-12 0 0,-10 0 0,-12 0 0</inkml:trace>
  <inkml:trace contextRef="#ctx0" brushRef="#br0" timeOffset="18">17919 1508 7569,'-11'-12'113,"-1"1"1,2-1 0,1 2 0,3 1 0,1 4-1,3 5 1,0 8-50,2 4 1,0 9 0,0-2 0,0 2 0,-1 4-1,-3 0 1,-2 3 0,-1 1 0,2 1 31,0 0 1,4 3-1,-3-4 1,3 1-1,1-1 1,0-1-1,1-2-96,3-2 1,-1-5 0,4-1 0,2-3 0,0-4-129,-1-2 0,-2-5-216,-2 4 1,-4-6-126,0 2 469,-5-8 0,-12-2 0,-1-6 0</inkml:trace>
  <inkml:trace contextRef="#ctx0" brushRef="#br0" timeOffset="19">17759 1759 7569,'0'-18'-318,"6"2"265,1 4 0,3 5 196,2-1 1,4 5-100,3 0 0,-1 0 89,1-1 1,-4 3 37,4-3 1,0 3 0,5 2 0,2 2-19,0 0 1,5 5-1,-4-4 1,-2-2-148,-1 0 0,-1-2 0,-2 0 0,0 0-85,-2 0 1,-5 0 86,1 0 1,-6 0-450,-1 0 0,-2 1 12,1 3 429,-1-3 0,-6 4 0,0-5 0</inkml:trace>
  <inkml:trace contextRef="#ctx0" brushRef="#br0" timeOffset="20">17817 1473 7569,'-7'-23'0,"2"2"135,5 2 0,3 2 0,4 7 0,9 1 0,4 2 0,3-2 0,-1-1 0,1 0 46,0 2 0,1-1 1,3 5-1,2 2 0,3 0 1,1 2-1,4 0 0,2 0-66,4 0 1,4 0 0,1 0 0,-1 0 0,0 0 0,-2 0 0,-5 0 0,-6 0-909,-8 0 1,-7 0 792,-8 0 0,-20 5 0,-5 2 0</inkml:trace>
  <inkml:trace contextRef="#ctx0" brushRef="#br0" timeOffset="21">17896 5094 7569,'-5'-12'-95,"4"5"0,-4-1 0,1-1 0,0-1 0,2-1 0,1-1 0,1 1 0,0-1 939,0 1 1,0-1-783,0 1 0,0 6 1,0 5-1,0 6 0,0 6 1,0 2-53,0 1 0,3 5 1,1-1-1,-1 3 1,-2 2-1,-1 3 1,0 3 47,0 3 1,0-2 0,0-1 0,0 3 0,0 3-1,0 2 1,0-2 0,0 0-59,0-2 1,0 4-1,0 0 1,1 0 0,3 0-1,2-1 1,2-2 36,0-4 0,-1-2 0,3 2 1,-1-4-1,-2-3 0,-1-3 0,-1 0 1,0-4 34,-2 0 1,-2-2 0,-1-4 0,0 1 0,0-1 0,0 1-151,0-1 0,0 1-1009,0-1-574,0-5 1661,0-6 0,0-6 0,0-5 0</inkml:trace>
  <inkml:trace contextRef="#ctx0" brushRef="#br0" timeOffset="22">18182 5242 7569,'1'-10'-47,"3"2"1,4 5-1,2 3 1,0 3 0,-1 5-1,-3 3 1,-1 5 0,-2 3-1,-2 2 1273,-1 2-1121,0 0 0,0 1 0,0 1 1,0 3-1,0 0 0,0 1 0,0-1 1,0 2 20,0-1 0,1-3 0,2 4 0,2-2 0,1-3 0,2-1 0,0-1 0,-2-2-50,-1-2 1,3 2 0,-5-6 0,1-1 0,0-1 0,0-2-726,-2 0 1,0-3-119,-2 0 1,0-7 0,0-1 766,0-6 0,-5-10 0,-2-1 0</inkml:trace>
  <inkml:trace contextRef="#ctx0" brushRef="#br0" timeOffset="23">18193 5585 7569,'0'-12'-25,"0"5"1,2 0-1,0 1 1,3 1-1,2 0 1,2 2 187,1 2 1,6 1 0,3-1 0,3-2 0,2 0 0,3-1 0,3 0-1,4-1-49,4-2 0,-2 4 1,1-5-1,-4 0 1,-4 1-1,-1 0 1,-4 1-1,-4 1-472,-5 0 0,-2 1 1,-4 4-1,-5 0 358,-8 0 0,-10 0 0,-4 0 0</inkml:trace>
  <inkml:trace contextRef="#ctx0" brushRef="#br0" timeOffset="24">18205 5299 7569,'-6'-11'-111,"2"-1"1,2 1 0,4 0-1,2-1 1,3 2 0,5 1 0,2 2 327,1-2 0,5-2 0,-1 0 0,3 0 0,2 0 0,2 3 0,5 0 0,1 0-9,-2 2 1,7-3-1,-4 4 1,-1 0 0,-3-1-1,-3 1 1,1 0 0,-2 2-230,0 2 1,-6-3 0,-2 0 0,0 2 0,-3 0 0,-2 2-757,0 0 0,-2 2 1,-4 1 776,-6 5 0,-10 2 0,-8 2 0</inkml:trace>
  <inkml:trace contextRef="#ctx0" brushRef="#br0" timeOffset="25">18787 4888 7569,'-6'-11'61,"0"3"1,3 0-1,1 1 1,3 1-1,5 2 1,4 2-1,3 2 1,1 0-1,1 2 1,0 2 163,2 3 0,1 3 0,5 3 0,-1 2 0,2 4 0,2 3 0,1 2 0,-2 3 0,-1 4-71,-1 6 0,-2 0 0,-2 5 0,-3 1 0,-4 1 0,0 3 0,-2 2 0,-2 1-115,-5 2 0,2-2 1,-1 2-1,-1-1 0,-2-3 1,-1-1-1,-1-3-79,-3-2 1,1-3-1,-4-4 1,-1-1-1,1-1 1,-1-3 0,-1-3 98,-1-3 1,-1-1 0,-1 0-1,1 0 1,-1-2 0,1-2-1,1-4 1,1-2-216,1-1 0,6-1 1,-3-1-1,1-1-1029,0-1 1,0-7 1184,4-1 0,0-5 0,0-7 0</inkml:trace>
  <inkml:trace contextRef="#ctx0" brushRef="#br0" timeOffset="26">19792 5573 7569,'-3'-11'154,"-1"0"1,0 0 0,0 3 0,0 0 0,2-1-1,2 0 1,4 2 0,4 3-20,6 2 1,0 1 0,5-1 0,0-2-1,0 1 1,2 2 0,2 0 0,3-2-1,3-1-147,3 2 1,1-1 0,0 1-1,-1-2 1,-3 1 0,0 2-1,-1 1 1,-1 0-206,-6 0 0,1 0 0,-7 0 0,-1 0 0,-1 0-629,-2 0 0,-4 1 846,-4 3 0,-6 3 0,-4 4 0</inkml:trace>
  <inkml:trace contextRef="#ctx0" brushRef="#br0" timeOffset="27">19849 5756 7569,'-11'-5'153,"6"4"0,5-3 0,6 3 175,4 1 1,6-2-1,0 0 1,3-2-1,4 2 1,4 0 0,2 2-1,3 0-90,1 0 1,6 0 0,2 0-1,-1 0 1,-2 0 0,-2 0 0,-3 0-704,-3 0 1,-6 0-1,-6 0 1,-1 0 464,-3 0 0,-7 5 0,-2 2 0</inkml:trace>
  <inkml:trace contextRef="#ctx0" brushRef="#br0" timeOffset="28">20900 5688 7569,'-5'-7'21,"4"-3"0,-3 2 1,4 0-1,4 0 0,3 4 1,4 3-1,0 0 1,0-2-1,2-1 0,1 2 221,1 0 1,2 2 0,-2 0-1,4 0 1,3 0 0,2 0 0,2 0-1,6 0-177,5 0 0,5 0 0,6 0 0,4 0 0,4-1 0,6-1 0,-29-1 0,1 1 0,2-1 0,-1 1-57,1-1 0,1 0 0,1 0 0,1-1 0,-2 2 0,0 0 0,-1 0 0,0 0 0,-2 0 0,1 0 0,-2 0 0,1 1 0,-1-1 0,0 1 36,32 0 1,-8 1 0,-10 0 0,-7 0 0,-7 0 0,-4 0 0,-4 0 0,-5 0-75,-5 0 0,-6 0 1,-4 0-720,-4 0 1,-3 0 0,-10 1 748,1 3 0,-6 2 0,0 6 0</inkml:trace>
  <inkml:trace contextRef="#ctx0" brushRef="#br0" timeOffset="29">21311 6122 7569,'0'-12'97,"0"1"0,-1 1 0,-1 1 1,-2 1-1,1-1 0,2-1 1,2 0 33,3 2 0,2 8 0,4 8 1,-1 2-1,-2 3 0,-2 2 0,-3 4 1,0 3-56,-2 0 0,0 6 0,0 3 1,0 2-1,0 1 0,0 0 0,0 1 1,0 0 28,0 3 1,0-5 0,0 4 0,1 0 0,1-3 0,3-2 0,2-4-177,2 0 1,0-6-1,-1 3 1,-1-6-1,-2-2 1,-1 0-1,0-1-134,-1-2 1,1-1 0,-5-3-1,-3-1-752,-4-1 0,2-2 957,-2 2 0,6-3 0,-3-5 0</inkml:trace>
  <inkml:trace contextRef="#ctx0" brushRef="#br0" timeOffset="30">21540 6224 7569,'0'-17'104,"0"1"0,1 5 0,3 3 0,2 6 0,1 4 0,-4 6 88,-1 2 1,-2 3 0,0 1 0,0 2 0,0 2 0,0 2 0,0 2 0,0 1-136,0 0 1,0-2-1,0-1 1,1-1-1,1 2 1,3 0-1,1 1 1,0-2 43,0-1 1,-2-3 0,4 1-1,-1 0 1,1-3 0,-2 0-1,1 0-120,-1 1 0,-2-1 0,2-5 0,-1-2 0,-1 1 0,0 0 0,0-1-496,-2 2 0,-1-3 0,-1 2-324,0 1 1,-1-3 0,-1-1 838,-2-3 0,-5-5 0,3-8 0</inkml:trace>
  <inkml:trace contextRef="#ctx0" brushRef="#br0" timeOffset="31">21574 6521 7569,'-4'-11'-164,"0"-1"0,2 1 198,1 0 0,2 3 0,3 2 0,5 1 0,3 2 0,5 2 0,1 1 0,1 0 0,0 0 114,0 0 1,1-1-1,5-2 1,1-1-1,-3 2 1,-4 0-1,-3 1-187,-2-3 0,-1 3 0,-2-3 1,-1 2-1266,-2-2 1304,-3 3 0,-5-10 0,0 5 0</inkml:trace>
  <inkml:trace contextRef="#ctx0" brushRef="#br0" timeOffset="32">21528 6270 7569,'-6'-22'32,"2"3"0,4 4 0,4 4 1,5 2-1,5 1 0,5-1 101,2-1 0,4 3 0,1 0 1,5 1-1,2 1 0,1-1 0,0 0 1,-1 1-3,-2 3 0,0 1 0,-4 1 1,-2 0-1,-2 0 0,-2 0-631,-2 0 0,-5 0 0,-1 1 500,-4 3 0,-4 2 0,-5 5 0</inkml:trace>
  <inkml:trace contextRef="#ctx0" brushRef="#br0" timeOffset="33">22088 6099 7569,'1'-19'-137,"2"1"1,2 1 0,1 3 0,3 2 712,1 0 0,-2 6 1,-2 5-328,-1 7 1,-1 3 0,-4 10 0,-1 1 0,-2 3-1,-1 3 1,2 1 0,1 3-76,1 1 1,0 1 0,0 0 0,0-2 0,0 3 0,0 2-1,0 1-107,0 1 1,-4-4-1,0 4 1,1-4 0,2-4-1,1-1 1,0-3 0,0 0-88,0-3 0,0-3 0,0-1 0,0-1 1,0-3-1,0-2-127,0 0 0,-1-1-167,-3 1 314,3-1 0,-4-10 0,5-2 0</inkml:trace>
  <inkml:trace contextRef="#ctx0" brushRef="#br0" timeOffset="34">20969 4842 7569,'-7'-11'0,"-3"0"119,3-1 1,0 1-1,1-1 1,0 1-1,0 0 1,0 0-1,2 4 1,3 4-1,6 6 772,4 4-879,2-2 1,0 7 0,-3-2-1,0 5 1,0 2 0,-1 0 0,0 3-1,-2 2 1,-3 5 18,0 2 0,-2 2 0,0 3 0,0 0 1,0 0-1,-2 2 0,0 0 0,-2-1-63,1-2 0,2-6 0,1 1 0,0-3 0,0-1 1,1-4-1,3-2-179,4-4 1,-2-1-1,1-2 1,-1-1-1,0-2 1,2-3 210,-2 0 0,4-4 0,-3 4 0</inkml:trace>
  <inkml:trace contextRef="#ctx0" brushRef="#br0" timeOffset="35">21266 4945 7569,'-17'-16'115,"10"3"1,-2-1 0,4 4 0,1 2 0,3 1 0,3 2 72,6 5 0,-2 5 1,0 7-1,-1 4 1,-1 1-1,0 2 1,0 0-1,-2 2 1,0 2-138,-2 3 0,0-2 0,0 3 1,0-3-1,0-1 0,0 1 0,0 1-76,0 2 0,0-4 0,1-4 0,3 0 0,3-1 0,3-3 0,2-2 0,1-2 42,2 1 0,-1-6 0,4-2 1,-1-3-1,1-1 0,2 0 1,2 0-15,1 0 1,0-1-1,-1-3 1,3-2 0,-1-2-1,0 2 1,-3 1-1,-2 1-948,-5-1 1,2 3 944,-9-1 0,-7-4 0,-1 1 0</inkml:trace>
  <inkml:trace contextRef="#ctx0" brushRef="#br0" timeOffset="36">21209 5174 7569,'-4'-18'139,"1"3"0,6 2 0,6 3 0,6 2-25,3 4 1,2-1 0,7 2 0,3-1 0,3 0 0,1 0 0,-1 0 0,-1 0-163,-2 1 0,-8-1 1,0 4-1,-5 0 1,-4-1-1,-5-2 48,-8-1 0,-10-5 0,-8 3 0</inkml:trace>
  <inkml:trace contextRef="#ctx0" brushRef="#br0" timeOffset="37">21334 4820 7569,'5'-18'54,"3"3"0,2 3 0,3 3 0,1 2 0,2-1 1,2 0-1,2 2-55,2 1 1,4-3 0,1 5 0,0 0 0,-1 2-1,0 1 1,-3 1 0,-4 3 0,-3 4 0,-1 7 0,-3 3 0</inkml:trace>
  <inkml:trace contextRef="#ctx0" brushRef="#br0" timeOffset="38">21871 5014 7569,'-5'-12'1550,"4"1"-1516,-10 5 1,9 6 0,-6 7 0,-1 5 0,-1 3 0,-2 3 0,-2 1-79,-2 0 0,-3 1 1,4 5-1,1 2 1,1-2-1,3-1 0,1-1 1,3 0-10,1 0 0,1 0 0,4-2 0,0 0 0,1-3 0,2-1 0,2 0 0,3-1 9,4-2 1,1-5-1,6-3 1,1 0 0,1-4-1,-1-1 1,-2-1 49,-2 0 1,3-1 0,-3-3 0,-2-2 0,-2-2 0,-2-1 0,-2-2 1,-4-3 0,-3-1 0,-2 5 1,-3 1-1,-4 1 0,-3 1 0,-4 0 1,-6 3-195,-4 3 0,1 1 0,-1 1 1,4 3 185,6 4 0,-3 2 0,0 1 0</inkml:trace>
  <inkml:trace contextRef="#ctx0" brushRef="#br0" timeOffset="39">22008 5322 7569,'0'-11'80,"0"-1"0,0 1 0,0-1 0,0 1 0,0 0 1,0-1-1,0 1 0,0-2 0,1-1 133,3-1 0,-3-5 0,3 1 0,-3-2 0,-1 1 1,0 1-1,0-1 0,2-2 0,0-1-150,2 0 0,1 3 0,-2 0 0,2-2 0,1 2 0,4 0 0,3 1-79,2-1 0,4 7 1,-4-1-1,1 3 0,0 5 1,3 1-1,1 1-22,0-1 0,5 4 0,-2-3 0,1 3 0,-1 1 0,-3 1 0,-2 3 1,-2 3 35,-2 4 0,-6 5 1,-4 3-1,-3 3 1,-1 2-1,0 2 1,0 5-1,0 1-28,0-2 1,-4 2 0,0-4-1,0 0 1,1 0 0,-1-4-1,1-3 1,2-3-165,1-1 1,0 2-1,0-4 1,0-1-1,0-2 1,0 0 193,0-1 0,0-4 0,0-2 0</inkml:trace>
  <inkml:trace contextRef="#ctx0" brushRef="#br0" timeOffset="40">22613 4854 7569,'0'-12'1968,"0"1"-1917,0 5 0,0 6 1,0 7-1,2 3 1,0 3-1,2 2 1,-2 4-58,0 3 0,-2 1 0,0 1 0,0 1 0,0 2 0,0 0 0,0-1 0,0 1-100,0-2 0,0-2 1,0-3-1,0-2 0,0-1 1,0-3-1,0-2 0,0 0-511,0-1 0,0-3 617,0-1 0,-5-4 0,-2 2 0</inkml:trace>
  <inkml:trace contextRef="#ctx0" brushRef="#br0" timeOffset="41">22568 5094 7569,'0'-12'191,"-4"1"0,0-1 0,3 1 0,3 1-11,6 2 1,3 3 0,5 4-1,4-2 1,4 0 0,4 0-1,0 0-285,0 0 0,2 1 0,-3-1 0,-2 1 0,-2 2 0,-4-1 0,-4-1 0,-2-2 105,-2 1 0,1-3 0,-1-1 0</inkml:trace>
  <inkml:trace contextRef="#ctx0" brushRef="#br0" timeOffset="42">22648 4808 7569,'5'-21'123,"2"3"1,3 5 0,3 4 0,1 2 0,1-1 0,1 0 44,0 0 0,1 2 1,4 1-1,1 2 1,2-1-1,0 1 1,0 2-373,-1 1 0,-2 0 1,0 0-1,-4 1 0,0 2 204,-3 1 0,-1 4 0,-2-1 0</inkml:trace>
  <inkml:trace contextRef="#ctx0" brushRef="#br0" timeOffset="43">23162 4557 7569,'0'-23'230,"1"7"0,1 3 0,3 5 0,2 4-93,2 6 1,-4 3-1,0 8 1,-1 3-1,-1 7 1,0 6-1,-2 4 1,-2 3-106,-3 2 0,2-2 0,-6 6 0,0 0 0,1-1 0,0-3 0,2-1 0,3-2-83,1-1 1,1 3 0,0-8-1,1 1 1,1-4 0,3-2-1,2-1-316,2 0 1,-3-5 0,0-2-1,1 0 367,-1-1 0,2 0 0,3-4 0</inkml:trace>
  <inkml:trace contextRef="#ctx0" brushRef="#br0" timeOffset="44">22134 5619 7569,'0'-11'440,"1"0"0,3 4 1,3 3-346,3 3 0,3 1 0,1 0 0,1 0 0,1 0 1,-1 0-1,1 0 0,3 0-98,5 0 1,-1 0 0,4 0 0,-3 0 0,-1 0 0,1 0-1,1 0 1,2 0 50,-2 0 0,3-4 0,-1 0 0,0 2 0,-1 0 0,2 2 0,0 0-59,0 0 0,-1-1 1,-4-1-1,-2-2 1,-1 1-1,-2 2 1,0 1-1,0 0 40,2 0 1,2 0 0,0-1 0,3-2 0,0-1 0,3 2 0,0-1-54,0-1 0,-2 3 0,-4-3 0,-2 3 0,-2 1 1,-2 0-1,-2 0 0,-1 0 164,-1 0 1,-1 0 0,0 0 0,1 0 0,-1 0 0,1 0 0,-1 0 102,0 0 1,5 0 0,-1 0 0,-1 0 0,-1 0 0,-2 0 0,-1-1 0,-1-2-23,-1 0 0,-7-1-1532,-1 4 1311,-10 5 0,-8 1 0,-5 6 0</inkml:trace>
  <inkml:trace contextRef="#ctx0" brushRef="#br0" timeOffset="45">12392 7481 7569,'-17'-5'306,"-1"3"-74,1-3 0,4 5 1,7-1-1,-1-2 1,2-2-1,0-1 1,4-2-1,3 1 1,6-1-1,3-2 1,6-4-1,6-5 1378,6-3-1586,4 0 1,5-5 0,3-2 0,4-3 0,-19 14 0,2-1-1,1 0 1,0-1 0,1-2 0,1 0 0,0-2 0,0 1 0,2-2-1,0 0-37,2 1 0,1 0 0,-2-1 0,1 0 1,0 2-1,-1-1 0,-2 3 0,0 1 1,-3 0-1,0 1 0,23-14 0,-4 2 1,-3 2 5,-3 2 1,-3 4-1,-6 3 1,-2 2 0,-5 1-1,-3 4 1,-5 0 0,-6 3-360,-3 2 0,-7 3-2289,-2 5 2655,-5 0 0,-12 5 0,-1 1 0</inkml:trace>
  <inkml:trace contextRef="#ctx0" brushRef="#br0" timeOffset="46">10724 7389 7569,'-21'-7'0,"2"-1"0,2 6 6,6-2 1,-1-1 288,1 1 183,4 0 5,-3 4-147,9 0 0,-3 0-41,8 0 1,2-1-64,6-3 1,2 1 59,5-4 1,1-6-110,11-6 1,4-5 33,7-6 1,6-5-355,-23 15 0,0-2 1,4-2-1,0-1 182,-1 0 1,1 0 0,3-1 0,1-1 5,-1 1 1,1-1 0,0-1 0,1 0-34,0 1 1,0 1 0,1-3 0,-1-1 32,0 2 1,0-1 0,0 0 0,0 0-32,-2 4 1,0 0-1,-3 3 1,0 0 66,20-16 1,-8 7 1,-7 5 1,-6 7 47,-9 3 78,-3 4-487,-9 5-368,-2 2 87,-5 5 1,-5 0-1083,-3 0 1635,-2 5 0,-2 2 0,1 4 0</inkml:trace>
  <inkml:trace contextRef="#ctx0" brushRef="#br0" timeOffset="47">13522 7663 7569,'0'-11'-35,"0"0"0,2 4 153,1 3 0,0 4 0,3 4 0,1 5 0,-2 4 0,1 3 0,0 2 0,3 2 0,1 2 0,2 1 0,1 1 0,0 1 0,3 2 0,-2-3 0,-2-2 215,0-3 1,-1-2 0,1 2-1,-1-3 1,-1-4 0,-1-2-149,-1-2 1,-6-2 0,2-4 0,-3-2-146,-1-5 1,4-6 0,1-5 0,3-7-1,3-9 1,6-7 0,3-8 0,7-4-80,4-3 1,0-1 0,-13 28 0,-1 0 0,14-25-1,-3 2 1,-4 6 0,-4 4 0,-5 6 40,-2 4 0,-3 3 0,-1 8 1,-3 4-1,0 2-2380,-4 2 2378,-1 4 0,-6-3 0,-1 4 0</inkml:trace>
  <inkml:trace contextRef="#ctx0" brushRef="#br0" timeOffset="48">4477 14447 7630,'-11'0'54,"4"-5"0,3-2 0,3-3 0,1-2 0,1 2 0,2 1 0,2 3 0,1 1 0,3 2 0,1 2 0,2 1 0,-1 0 0,1 0 109,-1 0 0,2 0 1,1 0-1,2 0 1,2 0-1,2 0 1,2 0-1,1 0-95,0 0 1,1 0-1,1 0 1,3 0 0,1 1-1,3 2 1,1 2-1,1 1-6,0 3 0,4 1 1,1 3-1,-1 1 1,0 1-1,1 0 1,0 0-84,1 1 1,-1-5 0,-2-5 0,2 1 0,2-2-1,1 0 1,1-4 0,1-2 17,3-3 1,-2-5-1,-4 2 1,0-2 0,-3 1-1,-4 3 1,-3 1 72,-6 0 0,2 1 0,-8 3 0,1 0 0,-1 1 0,-4 3 0,-1 2 0,2 0-50,3-2 1,-2-1 0,2-1 0,2 2 0,0-3-1,2-3 1,0-6 0,0-2-58,0-1 0,-2-5 0,-2 1 0,-3 1 0,-4 3 0,-2 2 0,-1 3 328,-1 1 1,-6-4 565,2 1-873,-2-2 0,-2-2 0,0 1 0,1-2 0,1-2 0,3-4 1,2-2-87,2-2 0,-3-4 0,0-1 1,-1 0-1,-2-1 0,-2 0 0,-1-2 1,0 1 91,0-1 1,-1 5 0,-3-3 0,-2-1 0,-2 1 0,1-2 0,-2-2 98,-1-2 1,-1-4 0,2-3 0,3-4-1,0-3 1,1-4 0,0-5-120,2-2 1,2-3 0,1 30 0,0 0 0,1-31 0,2 0-1,0 3 1,0 4 0,-2 4 102,-1 5 0,-4-2 0,-1 8 0,-1-2 0,-3-2 0,-1 1 1,0-1-1,2-1-57,4-3 1,2 1 0,-1-7 0,0-5 0,1 29 0,1-1 0,0-1 0,1-1 0,0 0-1,1 0-65,1 0 1,0 0 0,-1-3 0,0 0 0,3 0 0,0 0 0,0 1 0,0 1 0,-1 3 0,0 0 0,1-24 0,-3 7 193,-1 3 1,0 6-1,0 3 1,-1 2 0,-2 2-1,-2-1 1,0-3 0,0-3 0,2 0 1,2-4 0,1 0 0,0-4-1,0-2 1,0 0 0,1 4 0,2 3-224,1 2 1,5 4-1,-3-3 1,2 1-1,-2 0 1,0 1-1,-1 2 87,0 2 0,-1-3 0,-4-2 1,0 0-1,0-3 0,0-3 1,2-4 20,1-3 0,4-1 0,5-1 1,2 2-1,2-1 0,-2 2 1,-2 3-1,0 2-8,-1 1 1,-5 6 0,-2 2-1,-3 2 1,-1 2 0,0-1-1,0 2 1,0 2-17,0 0 1,0 1-1,0-6 1,0 0-1,0-5 1,3-2 0,3-4-130,6 0 0,11-5 0,-1 0 0,1 1 0,-1 4 0,-4 6 0,-3 6 85,-5 6 1,-4 5 0,-6 3 0,0 4 0,-1 1 0,-4 5 0,-5 2-1,-4 1 106,0 2 0,1 0 1,2 3-1,1-2 1,1 0-1,2-1 1,2-2-140,3-5 0,2 2 0,2-6 1,3 2-1,1 0 0,0 1 32,0 1 1,-3 6 0,-1 0 0,-4 4 77,-6 4 1,3 4 0,1 6 0,3 1 0,1-1 0,1 1-132,3-1 1,4-3 0,6-2-1,1-1 1,0-2 0,0-1-1,1 1 1,-2 1 53,-2-2 1,0 3 0,-1 0 0,0 0-1,1 2 1,-1-1 0,2 3 55,2 1 0,4-2 0,8-2 0,3-1 0,3-2 0,4-2 0,4-4 0,4-2-70,2-2 0,0-6 0,-1 7 0,-2-1 0,0 3 0,-5 3 1,-2 1 29,-4 0 0,-7 5 0,1 4 1,-3 5-1,-1 4 0,0 1 1,0-1-1,1-2 32,2-2 1,4 1 0,5-2 0,3-4 0,4-3 0,4-3 0,3-2 0,3-2-42,0-3 0,3-2 0,-6-6 0,-2 1 0,-4-1 0,-6 2 0,-4 3 91,-2 3 1,-7 3-1,0 1 1,-5 1-1,-1 3 1,-2 3 0,2 5-34,0 3 1,2-2-1,7 2 1,3-3 0,6-1-1,4-4 1,6-3 0,3-3-92,6-1 1,7-9-1,-26 4 1,-1-1-1,0-1 1,0 0 0,-1 0-1,-1 0 1,0 1-1,0-1 1,30-3-1,-4 1 5,-2 3 1,-2 1 0,-4 5 0,-6 0 0,-2 1 0,-2 2 0,-3 2 105,-2 1 0,-3 2 0,0 4 0,1 1 0,5 0 0,4-3 0,4-1 150,3-3-198,2-1 1,9-5 0,1-2 0,1-5 0,-30 2-1,-1-1 1,1 0 0,-1-1 0,31-5 22,-1 0 1,-1 1 0,-5 1 0,-3 1-1,-3 2 1,-3 2 0,-1 3 0,-1 1 33,1 1 0,0 0 1,-1 0-1,1 1 0,0 3 1,1 2-1,1 2-100,1-1 1,6 1 0,0 2 0,5-1 0,-26-6 0,0 0 0,2 0 0,0-1 0,1 0 0,1-1-153,1 0 1,-1-1 196,-1-2 0,0-1 0,4 2 0,0-1 0,-1-1 0,0-1 0,1-1 0,1 1 0,-1 0 0,0-1 1,-1 0-1,0 1 0,-2 1 0,0 0 65,0 0 0,-1 1 0,-2 0 1,-1 0-1,1 2 0,0 0 1,-2 0-1,0 0 0,0 0 1,0 0-1,-1 0 0,2 0 1,-1 0-1,1 0 0,-1 0 0,1 0-48,1 0 0,0 0 0,1 0 0,0 0 0,0-1 0,-1 1 0,2-1 0,0-1 0,0 0 0,1-1 0,0 1 0,1-1 0,0 0 0,1 0-57,0 0 0,0-1 0,-1 1 1,-1-1-1,0-1 0,-1 0 1,-1 0-1,-1 1 0,0 0 1,0 0-1,-2 0 0,0 0 1,29-2-1,-5 1-18,-4 0 1,-3 4 0,-8-3 0,-4 3 0,-1 1 0,-2 0 0,1 0 31,-3 0 0,-5 3 0,1 2 0,0 1 0,0 0 1,3 0-1,1 3 0,0 0-32,-3-1 0,2 0 1,-5-2-1,-2-1 0,-1 1 1,-1-1-1,-1 0 72,-3-2 0,-3 2 0,-4-1 630,-1-2 0,-6-1-527,-5-1 0,0-5 0,-5-1 0,1-2-149,0 1 0,1 3 0,3-4 0,0-1 0,0-1 0,-2-2 84,-1-4 0,1 2 0,-2-5 0,3-1 1,0-2-1,-2 0 0,-2-1 0,0 0-34,0 0 0,-2-1 0,1-1 0,0-3 0,-1 0 0,-1-3 0,0 0-127,-1-5 1,3-1-1,-2 3 1,1 0-1,-1-2 1,1-1-1,-1-1 1,2 2 51,2 0 0,-1 2 0,1-1 0,1 1 1,2 1-1,1 2 0,0 0 21,0-1 0,0 3 0,0-3 0,1-2 0,2-3 0,2-1 0,0 1 0,1 2-54,1 2 0,-5 6 0,2 2 0,-3 5 0,-1 4 0,0 4-1536,0 0 1624,0 1 0,5 5 0,2 0 0</inkml:trace>
  <inkml:trace contextRef="#ctx0" brushRef="#br0" timeOffset="49">4271 7858 7569,'-22'-11'-28,"4"3"1,3-10 0,2 1 0,3 3 0,1 2 0,2 0 0,1 1 0,1-1 0,0 1 0,1 0 0,0-1 0,1 1 0,-1 1 0,0 1 279,0 1 0,0 7 0,6 2 0,0 8 1,2 6-1,-1 3-143,-2 2 1,-1 3-1,1 4 1,2 3-1,0 3 1,0 3-1,-2 0 1,-1 4-41,0 0 1,0 2 0,-1 4 0,-2 0 0,0 1 0,0 1 0,2 3 3,1 1 1,1 0 0,3 3-1,2 1 1,2 3 0,-1-1 0,2 0-54,1 0 1,-2-1 0,-2 0 0,1 0 0,-2 0 0,0 0 0,-3-1 0,0 0 3,-2 1 1,0-6 0,0 6-1,0-1 1,0-2 0,-2 2 0,0 0-1,-3 2 18,-2 1 0,5-2 0,-3-3 0,1-1 0,0 2 0,2 0 0,0-1-57,2-1 0,6-4 1,1 1-1,3-1 0,2-2 1,-1-3-1,1 2-138,-1 2 146,0-6 0,-3 11 0,-2-7 0,1 2 1,-2 2-1,0-1 0,-3 1 21,0 0 0,-2 0 0,-2 2 1,0-4-1,-2-1 0,2-3 0,0-2 1,2-2-23,0-4 1,0 4 0,0-2 0,0 0 0,0 1 0,0 3 0,0 2 28,0 2 0,4 4 0,0-1 0,-2 1 1,0 0-1,-2 2 0,0 2 0,0-2 52,0-1 1,0 3 0,0-2 0,0 1 0,0-1 0,0-2 0,1-3-92,3 0 0,-3-4 1,3 5-1,-3-2 0,-1-2 1,0 5-1,0 0 0,0 3 8,0 0 0,0 0 0,-1 3 1,-2-2-1,-1 2 0,2-1 1,1-1-48,1-3 0,0-7 1,0-1-1,0 1 1,-2 0-1,0 0 0,-3 0 1,0 3 56,0 2 1,-4 7 0,1-3 0,-2 1 0,0-2 0,1-3 0,3-3 7,1-1 0,1-5 0,4 0 0,0-5 0,1-4 0,2-3 0,2-3 0,0-1-48,0 0 0,0-4 0,-3-2 0,2 1 0,0 0 1,0 1-1,0 0-2,-2 0 0,-1 0 0,-1 4 0,0 0 1,0-2-1,0-2 0,0-3 0,0-4-755,0 0 0,0-5 0,0-2 797,0-3 0,5-10 0,2-10 0</inkml:trace>
  <inkml:trace contextRef="#ctx0" brushRef="#br0" timeOffset="50">4203 7983 7569,'-29'-28'29,"2"8"1,8-2 0,5 5 0,4 1 0,4 1 0,0 0 0,4 1 0,1 1 0,2 2 1070,3-1-1010,2 6 1,2 1 0,-1 6 0,2 2 0,1 2 0,3 0 0,2 0 0,4-1-11,3 1 0,6-4 0,1 2 0,1-5 0,2-3 1,2-1-1,3-2 0,0 1-30,-1-1 0,2 4 1,1-2-1,0 1 1,1 1-1,-4 0 1,1 1-1,0 0 7,1 2 1,5-3 0,-1-1 0,3 0 0,2-2 0,2 1 0,4-3-56,3-1 0,1-5 0,2-2 0,0 1 0,3-2 1,-29 9-1,-1 0 0,2-1 0,1 0 0,0-1 1,1 0 43,-1 0 0,1 0 0,-4 1 1,1 2-1,29-7 0,-1 2 1,0 2-1,-1-1 0,3 1-9,-31 5 0,0 0 0,32 0 0,-31 3 0,0 1 0,1 0 0,0 0 0,2 0 0,-1-1 0,1 0 0,1 0 0,-1-2 0,0 1 1,1-1-1,1 0-83,1-1 1,1 0-1,-2 0 1,1 1-1,3-1 1,0-1 0,-2 0-1,1 0 1,0-1-1,-1 0 1,1-1 0,1 0-1,0-1 1,-1 1 57,1 0 1,-1 0 0,-2-1 0,-1 0 0,0 2 0,-1 0-1,0 1 1,0 1 0,-1-1 0,0 1 0,0 1 0,-1 0-1,0 0 1,0 1 0,-2 0 0,0 1 30,30-2 1,-2 0-1,-2 3 1,2-2-1,2 1 1,2 2-1,-1 0-95,-31-1 0,0 0 0,0 1 0,0 0 0,1-2 1,0-1-1,-1 1 0,1 0 0,0 0 0,0 1 1,0-1-1,0-1 0,-2 1 0,0 0 0,32-5 23,-1 2 1,-4-3 0,-2 5 0,-6 2 0,-4 1 0,-3 2 0,-1 1 11,-1 2 0,-9 6 1,0 1-1,-3 2 1,0 3-1,0-1 0,1 0 1,-2 0-58,-1 2 0,3-4 0,1 2 0,4-2 0,3-2 0,0 0 0,1 1 77,-4-1 0,1 1 0,0-2 0,1-1 0,-1-2 0,-2 2 1,-2 1-1,-1 3 91,-1 2 0,-1-2 1,4 3-1,1 0 0,-1 0 1,0 1-1,0 0-76,1 1 0,4-3 1,3 3-1,2-1 1,4-3-1,5-2 0,4-2 1,2-1 17,3-1 1,-4-4-1,1 2 1,-3 0-1,-1 1 1,-3 0 0,-2 1-1,0 0 82,-2 1 0,-1 1 1,-1 1-1,-1 2 1,2 1-1,0 1 1,2-1-105,-1-1 0,-3-2 1,7 0-1,-1 1 1,-1-1-1,0 1 0,2-2-27,1-3 0,1 2 0,-4-4 0,-1 1 1,2 0-1,2-1 0,3 0 0,1-2 33,0-2 1,4 0-1,0 2 1,0 0-1,0 0 1,0-2 0,0-1-62,1 0 1,0 4-1,-29-2 1,0 0-1,30 0 1,0 0-1,-4-2 1,0 0-1,-2 0 20,0 0 0,0-4 0,-1 0 1,-3 0-1,-3 0 0,-3-1 0,-3 0 18,-2 0 1,0 1-1,-7 3 1,-3-1 0,-3-2-1,-3 1 1,-2 2-1,-2 1 17,1 0 1,-4 0 0,-1 0-1,0 1 1,-2 2 0,1 1-1,-3-2 1,0-1 53,1-1 0,-2 0 0,3 0 0,-1 0 0,2 0 0,-1 0 0,2 0-48,0 0 1,0 0 0,1 0 0,-3 0 0,-1 0 0,1 0 0,-2 0 0,-2 0 62,0 0 0,-1 0 0,1 0-512,-1 0 1,-6 2 428,-5 1 0,-20 9 0,-11 6 0</inkml:trace>
  <inkml:trace contextRef="#ctx0" brushRef="#br0" timeOffset="51">14619 8223 7569,'-12'-11'150,"6"-1"0,2 1 0,4 1 1,4 3-1,4 7 0,2 8 0,1 5 1483,1 2-1541,-6 5 1,3-1 0,-4 8-1,0 3 1,0 6 0,-2 4-1,-2 7 1,-2 4-12,-3 4 0,1-1 0,-3 2 0,1-1 0,1-1 0,0-3 1,0-3-1,2-5-89,1-5 1,6-1 0,1-10-1,2-3 1,-1-4 0,1-5 0,-1-2-1,0-1-157,-2-1 0,2-3-450,-3-1 0,-5-4 1,-7 1 614,-2-3 0,-6-11 0,-2-3 0</inkml:trace>
  <inkml:trace contextRef="#ctx0" brushRef="#br0" timeOffset="52">14607 8623 7569,'-12'-17'392,"-2"8"0,11-1 0,3 3 1,4 2-204,2-1 1,2-1-1,3 2 1,1 0 0,-1 0-1,1 2 1,0 2 0,3 1-77,4 0 1,-1-1 0,1-2-1,3-1 1,3 0 0,6-1-1,0-1-120,0 0 0,6-5 1,-4 4-1,-2-2 0,-4 1 1,-5 5-1,-5 1-748,0 2 1,-4 2 0,-10 1 754,-6 5 0,-11 2 0,-4 2 0</inkml:trace>
  <inkml:trace contextRef="#ctx0" brushRef="#br0" timeOffset="53">14642 8200 7569,'0'-16'98,"0"-2"1,1 0 0,3 3 0,5 2 0,3 2 0,3 1 0,1 1 265,0 1 1,2 1-1,6-5 1,1 2-1,3 1 1,2 3-1,3 1 1,2 2-119,3 2 0,0-3 0,-4 0 0,2 2 0,1 0 0,0 2 0,-3 0 0,-4 0-161,-2 0 0,-2 0 0,-6 0 0,-2 0 0,-2-1 0,-2-1-370,-1-2 1,-7-5 0,-3 3-1,-6-2 1,-6 2 0,-6 1 284,-8 2 0,-15 2 0,-9 1 0</inkml:trace>
  <inkml:trace contextRef="#ctx0" brushRef="#br0" timeOffset="54">13362 7583 7569,'-11'-10'-8,"-4"3"0,0-7 0,-1 4 0,1 2 1,-1-1-1,-1 0 0,-1 0 0,1 2 0,-5-2 1,-2-1-1,-3-2 0,2 1 0,-1 1 1,1 1-1,-3 1 0,0 1 0,-1 0 0,1 3 177,0 3 0,-2 1 0,2 0 0,-1 0 0,-3 1 0,-1 2 0,-1 3 0,-1 3 0,1 4-108,0 0 1,-2 3 0,0 1-1,-3 2 1,3 3 0,0 5 0,2 1-1,0 1 1,1 0 56,2 3 0,3 5 0,5 1 0,2 0 0,2 1 0,4 5 0,2 2 0,1 4-77,1-2 1,1 3 0,1-2 0,3 1 0,1-1 0,2 2 0,3 1-4,4 3 1,-2-4-1,6-1 1,1 0-1,1-1 1,1-1 0,1-1-1,-1-1 80,1 0 0,-1-2 1,2-1-1,2-2 0,4 0 1,3-1-1,1 2-8,-1-1 1,2-2-1,3-5 1,4-1-1,2-2 1,2-5-1,3-3 1,4-4-67,2-4 0,-2-2 0,0-3 0,3-2 1,2-4-1,3-4 0,2-4 0,2-5-42,-2-5 0,7-4 1,0-5-1,-28 12 0,0-2 1,2 0-1,0 0 0,0-2 1,0-1-1,-1 0 1,-1-1-23,-2 0 1,-1 0 0,1 0 0,0-2 0,-3 1 0,1-2 0,0-1 0,0-1 0,0-1 0,0-2-1,-2-1 1,-1-1 0,0-1 0,-1 0-6,0 0 0,0-1 0,0-2 0,0-2 1,-1 0-1,0-1 0,-1-2 0,0 0 0,-2-1 1,-1 0-1,-2 0 0,-1-1 0,-1 1 0,-1-1 1,-1 1-1,-1 0 102,-1 1 0,-1 0 1,-2 0-1,-3 0 0,-1-27 1,-7-1-1,-9 3 1,-10 4-1,-11 4 0,12 28 1,-3 2-166,-3 0 1,-3 3 0,-3 0-1,-1 2 1,-5 2 0,-1 2 0,-1 2-1,-1 1 1,-2 3 0,-2 0 0,0 1-1,-1 1 1,2 1 0,0 0-657,3 1 1,2 1 0,5 0-1,1 0 483,-26 3 1,13-5-1,3-1 1</inkml:trace>
  <inkml:trace contextRef="#ctx0" brushRef="#br0" timeOffset="55">5847 13134 7569,'-11'-11'-75,"0"-1"1,-1 2 0,1 1 0,-1 2-1,1-2 1,0-2 0,0 0 0,4 0-1,2 0 1,1 3 0,0 0 0,0-1-1,0-1 1,1-1 71,0-1 0,-3 1 1,-2 1-1,-2 1 0,-3 1 1,-1 0-1,-2 2 0,-2 2 202,-2 3 0,-2-3 0,-1 0 0,1 1 0,-1-1 0,0-1 0,0-2 0,0 0-17,0 0 1,0-3-1,1 3 1,-2-4-1,-2 0 1,-3 0 0,-3 0-114,-3 4 1,-3 2-1,-2 5 1,-5 0 0,-6 1-1,-2 3 1,-1 3 0,-2 5-34,-3 3 1,27-6-1,0 1 1,-1 2-1,-1 2 1,1-1 0,1 1-1,2 1 1,-1 0-1,2 0 1,0 1-1,0 2 1,1 0 18,-1 2 1,1 2-1,0-2 1,0 2-1,1 2 1,1 2-1,1 0 1,2-1-1,0 1 1,1 1 0,1 2-1,1 0 1,1 0-1,-1 1 1,2 1-1,-1 0 34,1 1 0,1 0 0,2-2 1,1-1-1,0 3 0,2 0 0,1 0 1,2 1-1,1 1 0,1 0 0,1 1 1,0 0-1,2 0 0,1 1-64,0 0 0,2 0 0,3-2 0,1 0 0,2 1 0,1-1 0,3 1 1,1-1-1,2-1 0,2 0 0,1 0 0,2 0 0,0-2 0,2 0 0,2-1 1,0 0-42,1 0 1,1-2-1,1-3 1,2 0 0,1 1-1,0 1 1,0-3 0,2 0-1,-1-1 1,1 0-1,0 0 1,1-1 0,2 1-1,0 0 27,2 0 0,0 0 0,2-2 0,-1-2 0,0 0 0,-1-1 0,-1-1 0,1-2 0,-1-1 0,-1-1 0,-2-2 0,1 0 0,28 9 0,1-5 29,1-3 1,0-5 0,-4-5 0,0-5 0,1-10-1,2-9 1,-29 8 0,0-2 0,1-2 0,0-2-52,1-2 0,0-2 0,-1-1 0,-1-1 1,2-3-1,0-1 0,1-2 0,-1 0 1,2-2-1,-1-2 0,-1 0 0,0-1 0,0-3 1,-1 0-39,0-3 0,-1 0 0,0-1 1,0-1-1,0-4 0,-1-1 1,-2 0-1,-3-1 0,-1 1 0,-3-1 1,-3-1-1,-2 0 0,-4 0 1,-2 0-23,-3 1 0,-3-1 0,-5 0 0,-4 0 1,-4 4-1,-3 1 0,-2 1 0,-3 0 0,-4 2 1,-3 2-1,-2 3 0,-4 1 0,-3 1 1,-2 3-1,-3 2 0,-1 3-40,-3 1 0,0 4 1,1 3-1,-2 5 1,-2 5-1,-1 3 1,-1 3-1,0 4 111,0 2 0,1 3 0,5 1 0,2 4 0,-18 12 0,20-8 0,17-9 0,10-9 0</inkml:trace>
  <inkml:trace contextRef="#ctx0" brushRef="#br0" timeOffset="56">19655 7926 7569,'0'-11'392,"0"4"1,0 1-297,0 2 0,0 2 1,2-5-1,1 2 1,5 3-1,3-1 1,5 1-1,3-2 1,2 1-1,3 2 0,2 1 1,0 0-1,1 0 1,0 0-1,-1 0 38,0 0 1,2 0-1,-2 0 1,0 0 0,-2 0-1,-1 0 1,-2 0 0,-1 0-162,0 0 1,-5 0 0,3-1-1,-1-2 1,0-1 0,-1 2-277,-2 1 1,-6-1 0,-7 0 0,-7-2-1,-9 1 1,-6 3 0,-2 3-948,1 1 1,-1 5 1249,0-2 0,0 3 0,0 2 0</inkml:trace>
  <inkml:trace contextRef="#ctx0" brushRef="#br0" timeOffset="57">19770 8040 7569,'-17'5'125,"3"-2"0,-4 5 0,2 0 160,2 3 1,7-1 0,9-3 0,8-2 0,9-1 0,8 0 0,6-3 55,3-3 1,8-1 0,-3-4 0,3-1 0,-1 0 0,-4 2 0,-2 1 0,-5 2-127,-3 2 1,-4 1 0,-5 0 0,-2 0 0,-1 0 0,-3 0 0,-2 0-2105,0 0 1889,-6 0 0,-16 0 0,-9 0 0</inkml:trace>
  <inkml:trace contextRef="#ctx0" brushRef="#br0" timeOffset="58">21460 7435 7569,'0'-11'87,"0"-1"0,0 1 0,1-1 0,3 1 0,3-1 0,4 2 0,0 1 0,0 2 0,2-1 0,1 1 0,1-1 0,-1 0 0,0 2 0,0 2 0,1 3 76,-1 1 0,0 0 0,0 1 0,2 3 1,-1 4-1,0 2 0,2 1 0,-1 2 1,1 1-135,-4 1 1,0 4 0,-1-2-1,-2-1 1,-1 2 0,-3 0-1,-1 1 1,-4 0-29,-3 0 0,-1 0 0,-4 2 0,-4 0 1,-1-4-1,-3 1 0,1-1-28,1-1 1,1-1 0,1-3 0,0-2 0,-1-1 0,1-3 0,1 1 0,1-2-138,1 0 1,6 0 217,-2-1 0,8-3 0,4 3 1,6-3-1,5-2 0,3-2 0,2-1 1,3 1 54,3-3 1,3 5 0,2-4 0,-1 1-1,0 0 1,0 2 0,1-1-234,-1 0 1,-5 1 0,-2-1-1,-4 1 1,-4 2 0,-4-1-811,-3-3 1,-5 4-1,-5-1 934,-4 3 0,-10 7 0,-5-2 0</inkml:trace>
  <inkml:trace contextRef="#ctx0" brushRef="#br0" timeOffset="59">21186 8052 7569,'-12'-2'268,"1"0"1,-1-2 0,2 0-1,3-1 1,5-1-26,9 0 1,2 2 0,10 6 0,1 2-1,3-1 1,3-2 0,5-1 0,3 0-157,4 0 0,4 0 0,6 0 0,3 0 0,1 0 0,4 0 0,4 0 0,-28 0 0,2 0-19,1 0 1,1 0-1,-1 0 1,-1 0 0,3 0-1,-1 0 1,-1 0-1,1 0 1,-1 0 0,0 0-1,0 0 1,1 0 0,-2 0-1,0 0 31,0 0 1,-1 0 0,3 0 0,-2 0-1,30 0 1,-2 0 0,-4 0 0,-4 0-1,-4 0-29,-1 0 1,-4 0 0,-3 0 0,-3 0 0,-2 0 0,-1 0 0,-4 0-1,-3 0-56,-4 0 1,-1 0 0,-2 0 0,-3 0-1,-4 0-123,-2 0 1,-8 0 0,-5 0 0,-7 0 0,-4 0-849,-4 0 1,2 0 956,-2 0 0,-3 0 0,0 0 0</inkml:trace>
  <inkml:trace contextRef="#ctx0" brushRef="#br0" timeOffset="60">21997 8406 7569,'0'-8'-786,"0"1"1011,0-1 1,0-4-1,0 1 1,0 0 0,0-1-1,-2 1 1,-1-1-1,-5 1 1,-2 0 0,-2 0-1,1 4-108,-1 3 1,1 3 0,0 1 0,-2 0-1,-1 0 1,-3 0 0,0 0 0,-4 1-1,0 3-256,-2 3 1,0 0 0,0 2-1,2 2 1,0 3 0,2 0 0,0 0 75,2 1 1,1-2-1,8 2 1,1-1-1,2 0 1,3 1-1,2-1 1,3-1 13,5-2 0,6-3 0,2-2 0,1 1 1,1-2-1,-1 0 0,2-3 0,-1 0 81,-3-2 1,2 0-1,-1 0 1,1 0-1,-1-2 1,-2 0-1,-1-3 1,-1-2 62,-1-2 1,0 3-1,1-2 1,-2 0-1,-1-3 1,-2 1-1,1 1 1,0 2 183,-1-2 1,-4 3 0,2-1-186,0 2 1,-4 3 0,3 5-1,-3 5 1,-1 3 0,0 5-8,0 3 0,0 2 0,-1 3 0,-1 3 0,-2 2 0,0 3 0,0 1-40,0 2 1,-1 2-1,3-2 1,-2-1-1,1 0 1,2-1-1,1-1 1,0-3 64,0-1 0,0-5 0,0-6 1,0 1-1,0-1 0,0-1 1,0-2 220,0-1 0,0-5-784,0-1 0,1-6 1,2-1 450,1-6 0,5-9 0,-3-3 0</inkml:trace>
  <inkml:trace contextRef="#ctx0" brushRef="#br0" timeOffset="61">16629 11352 7079,'0'-7'-16,"1"0"1,3 1-1,3 0 1,4-2-1,0 0 1,0 2 214,1 1 0,-2 0 1,-1 2-1,-1 0 1,2 0-1,2 2-167,4 1 1,-1 0 0,-2 0 0,2 0 0,4 0 0,4 0 0,2 0 0,3 0-36,1 0 1,2-1 0,3-2-1,0-1 1,0 0 0,1 1 0,-1-1-1,-1 1 41,-3 2 0,0 1 1,-5 0-16,2 0 0,-1 0 0,-3 0 0,1 0-14,3 0 0,-3 0 0,4 0 0,0 0 1,2-1-1,4-2 0,5-2 0,1 0-15,1 0 0,3 0 0,-2 2 0,2 0 1,2 0-1,-1 2 0,-2 1 0,-3 0 20,0 0 0,-2 0 0,-3-2 1,3 0-1,3-2 0,1 2 1,0 0-1,1 2 0,2 0 0,4-1 0,1-2 0,1 0 0,1-1 0,-1 0-29,0 0 0,7-3 0,-1 3 1,2 1-1,-1 1 0,-2-1 0,-3-1 1,-3 2 13,-3 1 1,-6 1 0,0 0 0,0 0 0,-2 0 0,2 0 0,0 1-27,6 3 1,0-3 0,5 3-1,2-2 1,0 1 0,6 1 0,1-2-1,2-1-39,1-1 1,-1 0-1,2 2 1,-5 0 0,-6 2-1,-4-1 1,-3-2 103,-2-1 0,-3 0 0,-1-1 0,-1-2 0,0-1 0,-2 0 0,-4 1 0,-2-2-17,-1-2 0,2 1 0,3-3 0,1 3 0,1 1 0,0 1 0,0 0 0,0 0-41,-1 2 0,-7-1 0,-3 1 0,-3-2 0,-2 1 0,-3 2 0,-4 1 109,-2 0 1,-1-1-1,2-2 1,3-2-1,-1 0 1,2-1-1,-1 1 1,0-1 21,1 4 0,-3-3 0,3 1 1,-1 0-1,-4 0 0,0 1 1,-1-1-16,-1-1 1,-3 3 0,-1-1-398,2 1 1,-6 2 300,-7 0 0,-18 5 0,-13 2 0</inkml:trace>
  <inkml:trace contextRef="#ctx0" brushRef="#br0" timeOffset="62">17006 10473 7569,'-5'-6'59,"2"-3"0,-3 4 0,1 1 0,2 3 0,2 7 0,1 5 0,0 5 0,0-1 0,0 1 0,0 2 132,0 0 1,0 3 0,0-2 0,0 2 0,0-1 0,0-2 0,0 0 0,1-2-171,3 1 0,2-1 1,6-2-1,-1 0 0,1-3 1,-1-2-1,2-1 0,1-2-103,1-2 1,0-3 0,-4-1-1,1 0 1,-1 0 0,1-1-492,-1-3 1,-1-2-1,-2-6 573,-4 1 0,-3 0 0,-1-1 0</inkml:trace>
  <inkml:trace contextRef="#ctx0" brushRef="#br0" timeOffset="63">17086 10107 7569,'-7'-11'111,"-3"0"1,3-1 293,-4 1 1,5 3 0,1 2 0,1 2-406,0 5 0,6 4 0,4 7 0</inkml:trace>
  <inkml:trace contextRef="#ctx0" brushRef="#br0" timeOffset="64">19096 9948 7569,'0'-18'10,"0"1"1,0 6 0,0-1 0,0 4 0,1 5 0,1 9-1,2 8 1,-1 4 0,-2 2 172,-1 2 1,0 6 0,0 1-1,1 2 1,2-1 0,1 2 0,0 2-1,-1 3 1,1 1-140,-1-1 1,2-3 0,0-2 0,1-3 0,2-1-1,-1-3 1,1-2 0,1-3-12,1-1 0,-2-6 1,-1 0-1,1-4 0,0-2-501,-1 0 0,-4-4-1446,0-6 1914,-6 1 0,-4-13 0,-4 2 0</inkml:trace>
  <inkml:trace contextRef="#ctx0" brushRef="#br0" timeOffset="65">18981 9902 7569,'0'-29'61,"0"1"0,0 6 1,2 3-1,2 3 0,3 0 1,2 1-1,0 1 0,-1 3 80,0 3 1,6-2-1,3 4 1,1-2-1,2 2 1,0 1 0,1 2-114,-2 2 1,3 1 0,5 0-1,-2 1 1,0 3 0,-3 4-1,1 2 1,0 1-62,0 1 0,-4 0 0,-3 2 0,-2 3 0,-3-1 0,-3 2 1,-1 0-1,-3 1 12,-3-1 0,-1 3 1,-3-2-1,-4 3 0,-10 1 1,-7-1-1,-6 1-54,-3 0 0,-2 0 1,1-1-1,1-2 1,1-2-1,5-3 1,2-4-1,8-2-1209,3 0 1284,2-4 0,6-5 0,1-6 0</inkml:trace>
  <inkml:trace contextRef="#ctx0" brushRef="#br0" timeOffset="66">19781 9639 7569,'0'-16'-239,"0"3"1,0-2-1,0 2 1,0 2 493,0-1 0,-1 6 0,-3 3 0,-4 6 0,-2 6 1,-3 5-86,-2 5 1,-3 7-1,-4 5 1,-1 4-1,0 6 1,0 5 0,0 1-1,2 1-105,2 1 0,-2 0 1,6 3-1,1-2 1,3-1-1,3-2 1,4-2-123,3 1 1,1-5-1,1-3 1,3-3 0,4-2-1,2-2 1,3-5-1,0-2 1,3-1 0,0-5 0,-2-3 0,3-2 1,-1-3-1,1-1 0,-2-3-57,1-1 1,-3-1-1,2-4 1,-2 1 0,-2 2 112,1 1 0,-1 0 0,1-4 0</inkml:trace>
  <inkml:trace contextRef="#ctx0" brushRef="#br0" timeOffset="67">19895 10039 7569,'-5'-28'58,"4"5"1,-3 0 0,3 7 0,1 3 153,0 2 0,0 6 1,0 5-1,0 6 1,0 5-1,0 5 1,0 3-177,0 2 1,0 2 0,0 0-1,0 1 1,0 1 0,0 3 0,0 0-1,0 1-57,0 1 0,0-4 1,0 3-1,-2-1 1,0-3-1,-2-4 1,2-3-1,0-2-39,2-2 1,0-5-1,2-2 1,1-2 0,5-3 185,2-1 0,3-1 1,2-1-1,3-1 1,1-3-1,0-1 1,1 0-89,2 0 1,-3 2 0,-1-2 0,-1 1-1,0 2 1,1 0 0,-2 1 0,1-2-487,-3 2 0,-2 0 0,0 2-500,-1 0 0,-6 0 948,-5 0 0,-5 5 0,-6 2 0</inkml:trace>
  <inkml:trace contextRef="#ctx0" brushRef="#br0" timeOffset="68">19724 10176 7569,'0'-29'28,"0"6"1,2 9 0,5 4 0,4 2 0,3-1 0,3-1 0,2-1 124,2-1 0,7 1 0,1 0 0,2-1 0,-2 1 0,0-1 0,-1 1 0,0 1-110,-3 2 0,-2-2 0,-4 4 1,-4-2-1,-2 2-1385,-1 1 1342,-6 1 0,-6 4 0,-6 0 0</inkml:trace>
  <inkml:trace contextRef="#ctx0" brushRef="#br0" timeOffset="69">19770 9890 7569,'0'-16'41,"0"7"0,1-2 1,3 1-1,3 1 0,3 0 1,3 1-1,2-1 0,6-1 1,4-1-1,5-1 1,3 2-1,2 1 0,-1 3 1,0 0-1,0 0 0,-1 0 1,-1 1-16,-1 0 0,-6 1 0,0 4 1,-4 0-1,-6 1 0,-4 3-26,-3 4 0,-8 2 0,-6 1 0</inkml:trace>
  <inkml:trace contextRef="#ctx0" brushRef="#br0" timeOffset="70">20363 10085 7569,'2'-7'-82,"0"5"0,2 4 0,0 6 0,0 2 0,-1 1 0,0 2 266,-2 2 0,-1-1 1,-1 5-1,-2 2 1,0 0-1,-1 2 1,0 0-1,0 0-76,2 0 1,-3-4 0,1-2-1,1 0 1,2-3 0,2-1-179,3-2 0,2-1 0,6-2 0,-1-4 1,1-3-1,-1-1-251,1 0 0,-5 0 321,1 0 0,-1-5 0,5-2 0</inkml:trace>
  <inkml:trace contextRef="#ctx0" brushRef="#br0" timeOffset="71">20398 9948 7569,'-5'-35'-132,"3"11"0,-1 5 0,3 5 1,2 3-1,3 1 0,1 2-901,3 4 1033,2 3 0,0 1 0,0 0 0</inkml:trace>
  <inkml:trace contextRef="#ctx0" brushRef="#br0" timeOffset="72">20717 9662 7856,'-7'1'126,"0"3"1,2 4 0,2 3 0,-1 4 0,-1 4 0,0 3 0,0 2 0,2 3 0,2 3-1,1 4 1,0 3 0,0 1 0,0 0 0,0 0 0,1-1-50,3-4 0,1 4 0,4-5 0,-2-2 0,2-1 0,1-3 0,1-3 0,-3-3 0,0-2 0,0-2-106,-2-2 0,0-1 0,-3-2 0,1 1 0,0-1-589,1 1 0,-4-1 0,4-1 618,0-2 0,-4-3 0,4-5 0</inkml:trace>
  <inkml:trace contextRef="#ctx0" brushRef="#br0" timeOffset="73">21014 9856 7569,'0'-29'-105,"-3"6"1,-1 8 0,1 2 342,2 2 1,0 6 0,-2 6 0,-2 9 0,0 8 0,-1 5 0,1 5 0,0 5-170,2 4 1,-2 2 0,1-2 0,2 1-1,0-1 1,2-2 0,0-2 0,2-1-164,1-2 0,-1-4 0,3 0 0,-1-3 0,1-4 0,0-4 0,1-2-492,0-2 1,-2-4-1,3-2 586,-2 0 0,-2 1 0,-3 6 0</inkml:trace>
  <inkml:trace contextRef="#ctx0" brushRef="#br0" timeOffset="74">20957 10199 7569,'-6'-22'21,"1"8"0,6-5 0,3 5 1,4 3-1,3-1 0,4 2 0,4 1-19,3 2 0,4 3 1,2-2-1,2 1 0,1 2 1,2 2-1,0 1 1,-2 0-77,-5 0 1,-2 0-1,-2 0 1,-2 0 0,-2 0-1,-1 0 74,-3 0 0,-7-5 0,-2-2 0</inkml:trace>
  <inkml:trace contextRef="#ctx0" brushRef="#br0" timeOffset="75">20946 9788 7569,'0'-30'52,"1"8"1,3 6-1,5 4 1,5 2-1,4 1 1,1 2-1,0 1 1,1 1-138,1 0 1,6-3 0,0 4 0,-2 2-1,-1 1 1,-2 2 0,-3 3 84,-4 3 0,3 3 0,0 2 0</inkml:trace>
  <inkml:trace contextRef="#ctx0" brushRef="#br0" timeOffset="76">21311 9491 7569,'-6'-23'127,"1"5"0,6 4 1,3 4-1,4 4 0,3 1 1,3 2-1,2 4 0,4 7 91,4 7 0,4 7 0,6 4 0,0 5 1,0 2-1,1 2 0,-1 3 0,0 4-160,0 3 1,-6-3-1,-4-2 1,-6 1 0,-4-1-1,-5 4 1,-3-1-179,-3-1 1,-3 1-1,-4-4 1,-5 0 0,-5 2-1,-5 0 1,-4 2 119,-3 1 0,-3-3 0,-6-2 0</inkml:trace>
  <inkml:trace contextRef="#ctx0" brushRef="#br0" timeOffset="77">20900 11090 7569,'-6'-5'88,"2"-3"0,4-1 0,4 1 1,3 5-1,4 1 0,1 2 1,4 0-1,3 0 0,2 0 1,3 0-1,3 0 0,5 0 116,4 0 0,2-3 0,7-1 0,2 1 1,1 2-1,2 1 0,-1 0 0,-1 0-149,-1 0 0,-1 0 0,0 0 0,-1 0 0,1 0 0,-2-1 0,-2-2 0,-2-1-153,-1 2 1,-4 1 0,2 1 0,-5-2 0,-5 0 0,-3-2 0,-1 1 39,-1 2 1,-4 1 0,-3 0 0,-2 0-85,-1 0 0,-2 1 142,-3 3 0,-12-3 0,-7 5 0</inkml:trace>
  <inkml:trace contextRef="#ctx0" brushRef="#br0" timeOffset="78">17303 11649 7569,'-5'-11'9,"3"-1"1,-2 1-1,3 0 1,1-1-1,-1 2 1,-3 2-1,-5 5 1,-3 1-1,-5 4 154,-1 1 1,-1 5 0,-4 6 0,1 2 0,-1 2 0,0 3 0,-1 1 0,-2 5 0,0 2-143,0 0 0,1 6 0,0-2 0,-2 3 0,2 1 0,2-1 0,4-1-67,3 3 0,9-2 1,3 2-1,4-4 1,4-2-1,5-2 0,5 1 1,5-2 7,2-2 1,6-3-1,1-3 1,1-2 0,2-3-1,-1-5 1,0-3 31,2-4 1,0-3-1,0-1 1,-3-1-1,-1-3 1,-4-4-1,-4-2 1,-6-1 8,-5-1 0,-4-3 0,-5-2 1,-3 0-1,-4-4 0,-10 1 0,-7 0 1,-7 2-189,-6 1 0,-4 7 0,-5 6 0,2 3 0,1 2 185,1 3 0,0 3 0,-4 4 0</inkml:trace>
  <inkml:trace contextRef="#ctx0" brushRef="#br0" timeOffset="79">16983 12746 7569,'-5'-12'9,"2"2"1,-3 1 0,1 2 0,2-2 0,2-1-1,2-1 1,3 5 0,2 6 0,1 8 0,-3 6 1201,-3 5-1190,-1 2 1,0 3 0,0 2 0,0 2 0,0 1 0,0 1 0,-1 1 0,-2-2-1,-1 0-38,2 0 1,-3-5-1,1 1 1,1-6-1,2-3 1,1-2-1,1-3-9,3-3 0,-1 1 1,4-5 51,2-2 1,1-2-1,2-2 1,-1-3-1,1 0 1,0-2-1,3 2-13,4 0 0,3-2 0,1 1 0,0 1 0,0 0 0,-1 3 0,0 0 0,-2 2-9,-1 0 0,-3 2 0,1 0 0,-1 3 0,-5 2 0,-3 2 0,-3 1-30,-3 1 1,-2 6 0,-4 0 0,-5 2 0,-4-1 0,-7 0 0,-1 0 0,-3 1-178,-3-1 0,3-1 1,-3-3-1,3 0 1,1-2-1,2-5 1,1-2-181,1-2 1,3-2 0,-1-1 0,-1 0 382,0 0 0,-1-10 0,-4-3 0</inkml:trace>
  <inkml:trace contextRef="#ctx0" brushRef="#br0" timeOffset="80">16971 12757 7569,'-11'-23'-15,"5"2"0,2 2 0,4 3 1,5 5-1,6 2 0,7 2 1,4-2 210,1-2 0,6 4 0,4 1 1,5 0-1,4 4 0,3 1 0,2 1 1,-1 0-302,-3 0 0,-7 1 0,-1 4 105,-3 6 0,-12 6 0,2 6 0</inkml:trace>
  <inkml:trace contextRef="#ctx0" brushRef="#br0" timeOffset="81">17074 13557 7569,'-11'-17'72,"4"4"305,2-3 1,7 6-294,1 2 0,-1 9 0,2 11 0,-3 6 0,-1 3 0,0 2 0,-1 1 0,-2 1-119,-1 2 1,-3 4 0,3-4 0,0 1 0,0 0 0,0-2 0,2-3-1,1-3-13,1-1 0,0-5 0,1 1 1,3-3-1,4-4 0,6-1 0,5-2 1,3-3-59,1 0 0,4-2 0,-1 0 1,0 0-1,-2 0 106,-1 0 0,-1 0 0,1 0 0</inkml:trace>
  <inkml:trace contextRef="#ctx0" brushRef="#br0" timeOffset="82">17268 13694 7569,'0'-23'74,"0"5"1,0 3 0,2 3 75,1 5 0,0 7 1,3 9-1,1 5 0,-2 5 1,1 2-1,-1 2 1,0 1-151,-2 3 1,2 1 0,0 3 0,0 0 0,0 1 0,-1-1-1,0 1 1,-1-3-886,0-1 0,3-1 885,2-4 0,2 0 0,2-1 0</inkml:trace>
  <inkml:trace contextRef="#ctx0" brushRef="#br0" timeOffset="83">17040 14299 7569,'-5'-11'45,"4"-1"0,-3 1 0,3-1 1,2 2-1,1 1 0,3 2 0,2-1 1,3 0 118,4 1 1,0 3 0,4-2 0,-1-1 0,1 2 0,2 0 0,2 3 0,1 0-192,0 2 1,-2 0 0,0 0 0,-4 2 0,0 1 0,-3 5 0,0 2 0,0 2-108,1-1 1,-1 4 0,-5 0 0,-3 1 0,0-1 0,0 1-1,-1 1 87,-3-1 0,-2 5 0,-4-2 1,-5 1-1,-5 0 0,-5-1 0,-2 0 1,-2 0 112,0 0 0,2-5 0,0 2 0,4-4 0,0 0 0,3-2 522,1-2 1,6-3-557,-1-5 1,11-2 0,1 0 0,4-2 0,4 1 0,1 2 0,0 1-73,3 0 1,4 4 0,-1 1 0,3 1 0,0 2 0,1 0 0,0-1-23,0 2 0,0 5 1,0 1-1,-2 1 1,0-1-1,-5 1 0,-2 2 9,-4 2 1,-6 2 0,0 1 0,-4 0-1,-5 1 1,-7 1 0,-6 3 0,-3 0 138,-2 0 1,-1-2 0,-1-3 0,-3-1 0,0-3 0,0-4 0,1-2-1,2-3-30,2-2 0,-1 1 0,9-6 0,1 0 0,2-3 1,5-4-1,3-4-56,3-2 0,11-6 0,2-2 0</inkml:trace>
  <inkml:trace contextRef="#ctx0" brushRef="#br0" timeOffset="84">17143 15532 7569,'0'-11'49,"0"0"1,0-1 0,0 1 0,0-1-1,0 1 1,1-2 0,3-1 0,2-1 0,3 1-1,1 1 1,3 2 0,0-1 0,-1 2 100,0 3 1,3-2 0,0 4 0,-1 0 0,0 0-1,0 2 1,1 2 0,0 1 0,1 0-165,-1 0 1,4 4-1,-3 1 1,1 1 0,-1 3-1,-3 1 1,-4 1-122,-5 1 0,-3 1 0,-1 1 0,-1 3 0,-4 4 0,-8 3 0,-7 0 0,-7 1 147,-2 2 0,-2-2 0,-3 4 1,0-1-1,1-2 0,4-3 0,6-4 157,6-4 0,5 1 1,2 0-1,4-4-138,10-3 0,4-4 0,11-6 1,3-2-1,3-2 0,7 0 0,3-1-25,3 0 1,5 2 0,-2-3-1,1 2 1,-3 3 0,-2 1-1,-5 1 1,-3 0-273,-4 0 1,-6 1-1,-3 3 266,-4 3 0,0 8 0,-1 3 0</inkml:trace>
  <inkml:trace contextRef="#ctx0" brushRef="#br0" timeOffset="85">17348 16286 7569,'-11'-16'71,"5"-2"0,2-4 0,2 3 0,2 4 0,0 2 0,0 2 0,2 0 0,0-1 0,3 2 0,2 2 0,2 6 0,-1 6 0,0 7 0,-3 8 0,-1 5 264,0 3 1,0 8 0,-6 1 0,0 3 0,-3 6-1,0 0 1,-2 2 0,2-2-236,0-1 0,1 1 0,4-2 0,0-4 0,2-7 0,1-6 0,5-5 0,1-4-138,-2-3 0,2-5 0,-4-2 0,1-1-1073,-1 0 1,-3-2 1110,-6 4 0,-2-6 0,-5 3 0</inkml:trace>
  <inkml:trace contextRef="#ctx0" brushRef="#br0" timeOffset="86">19712 11786 7569,'-5'-6'-209,"4"-4"318,-4 9 1,1-10-1,0 4 1,2-3 0,2-2-1,4 1 1,3 1-1,3 1 1,2 1 0,-1 1-1,-1-1 1,1 2 0,-3-1-1,3 2 1,-3-1-1,3 1 32,-1 0 1,2 1 0,2 4 0,2 0 0,-1 0 0,0 0-1,2 0 1,0 0 0,2 0-187,-1 0 0,2 4 0,-4 1 0,-2 1 0,-2 2 0,-1-1 0,-4 1 1,-3 1 6,-3 1 1,-1 1 0,-1 2 0,-4 2 0,-7 4-1,-5 3 1,-6 1 0,-3 0-16,0-1 1,-1 0-1,4-2 1,0-2-1,2-1 1,2-3 0,5-2 64,5 0 0,0-1 1,7-1 94,3-2 0,0-3 1,8-5-1,2 0 1,5 0-1,0 0 0,2 0 1,0 0 8,2 0 1,2-4 0,0-1 0,3 0 0,0 0-1,2 1 1,-2 0-133,-1 0 0,-1-3 0,0 3 0,-2 1 0,-2 1 0,-2-1 0,-2 0-2456,0 0 2472,1 2 0,-5 1 0,0 0 0</inkml:trace>
  <inkml:trace contextRef="#ctx0" brushRef="#br0" timeOffset="87">20615 11409 7569,'0'-16'392,"-4"10"0,0 2 0,2 9-169,0 5 0,-2 7 1,-1 3-1,-1 5 0,-3 6 1,-1 2-1,-3 2 0,-1 2-130,-1 1 0,-8 4 0,3-3 0,0 2 0,-2 1 0,1-2 0,-2-2 0,0-2-206,0-2 1,5-5 0,3-2-1,4-4 1,2-4 0,2-4-1,2-2-127,3-2 1,0-3 0,4-2 0,2-1 0,3-2 0,3-2 0,2-1-1375,-1 0 1614,1 0 0,4-5 0,2-1 0</inkml:trace>
  <inkml:trace contextRef="#ctx0" brushRef="#br0" timeOffset="88">20980 11661 7569,'0'-24'123,"4"2"0,0 11 0,-2-1 0,-2 2 0,-5 2 0,-5 5 74,-4 1 1,-6 2 0,-1 2 0,-4 1 0,-4 6 0,-2 5 0,1 5 0,0 3-160,0 1 1,2-2 0,6 1-1,0-2 1,3 2 0,4-3-1,3 0-109,5-1 1,2-4 0,5 1 0,1-3 0,3-1 0,5-4 0,3-3 0,5-3 23,1-1 1,1 0 0,3-1-1,1-3 1,0-3 0,-1-4 0,-2 0 14,-1 0 1,0-2 0,3-1-1,-3-1 1,-4-1 0,-4 1-1,-2 0 504,-1 1-371,-6 1 1,3 13 0,-6 7 0,-3 7 0,-2 5 0,-2 4 0,1 2 0,-1 2 21,2 1 1,-1 1 0,5 4 0,-3-2-1,0 0 1,0-1 0,1 0-98,-1-4 1,4-2 0,-3-2 0,2-3-1,2-4 1,0-2 0,0-2 84,0 1 0,2-2 1,2-3-1,3-3-304,3-3 1,2-1 0,-1-1 0,1-1 192,-1-2 0,0-10 0,1 1 0</inkml:trace>
  <inkml:trace contextRef="#ctx0" brushRef="#br0" timeOffset="89">19655 12689 7569,'-3'-12'52,"-1"1"0,2-1 0,4 1 1,3-1-1,1 1 0,3 0 1,2 0-1,5 3 0,1 0 1,4-1-1,-1 0 0,3 0 0,0 3 1,3 1-1,1 2 131,1 2 0,-1 1 1,-5 0-1,1 0 1,-1 0-1,-3 1 0,-4 3 1,-2 4-1,-2 2-234,1 1 1,-2 1 0,-3 0 0,-3 4-1,-3 3 1,-2 2 0,-4 3 0,-6 3 0,-8 4-28,-7 2 1,-2 1-1,-3 0 1,0 0-1,1 1 1,1-2-1,2-3 83,3-3 0,5-3 1,2-3-1,3-2 1,4-3-1,1-4 159,3 0 1,2-6 0,8-2 0,5-4 0,5-3 0,5-2 10,2-1 1,2 0-1,-1-3 1,-2 2 0,-2 1-1,0 1 1,-1 0 0,2 2-116,-1 2 0,4 1 0,-3 0 1,2 0-1,2 0 0,-1 0 1,-2 0-454,-1 0 1,-5 0 0,1 0 0,-3 1 0,-6 3 392,-6 4 0,-10 2 0,-8 1 0</inkml:trace>
  <inkml:trace contextRef="#ctx0" brushRef="#br0" timeOffset="90">20421 12414 7569,'0'-11'101,"0"2"1,-2 5 0,0 9 0,-3 9-1,-2 9 1,3 5 0,-3 8 0,-3 2-1,-3 5 1,-3 4 0,-1 4 0,-1 1 0,2 2-99,-1 2 1,-3-3 0,2 1 0,-1-1 0,1-2 0,2-4 0,2-7 5,1-4 1,7-4 0,2-10 0,2 0-1,-1-3 1,-1-4 0,2-2-489,0-2 0,4-3 1,1-2 478,5-1 0,2-1 0,2-4 0</inkml:trace>
  <inkml:trace contextRef="#ctx0" brushRef="#br0" timeOffset="91">20695 12826 7569,'5'-30'-16,"1"-1"1,7 5 0,1 3 0,1 3-1,-1-1 1,-1-2 0,-3-1 189,-3 2 1,2 7 0,-5 0 0,-1 2 0,-3 2-1,-4 0 1,-4 4-79,-2 3 1,-5 3 0,-2 2-1,-1 3 1,-2 5 0,-1 3 0,-2 5-1,0 1-103,0 2 1,0 1 0,2 2 0,2 0-1,3 0 1,5 0 0,3-2-50,5-2 1,1 2-1,2-6 1,2-1-1,1-3 1,6-2-1,4-2 1,3-2-19,2-3 1,0-1 0,4-1 0,-1-1 0,3-1 0,2-3 0,0-2 0,1-3 41,-2-4 0,-6 4 0,-2-4 0,-2 0 0,0 3 0,-2 0 0,-3 4 178,-2-2 1,-6 5 0,1 4-1,-6 7-24,-4 3 1,-2 6 0,0 3 0,1 3 0,1 1 0,-1 1 0,0 1 0,1 3-24,0 1 0,-3 2 1,3 2-1,-3-2 0,-1-1 1,4-2-1,2-3-20,0-1 0,3-6 0,-1-3 0,1-2 0,2-2 0,0 1 0,2-2-190,1-3 0,-1 0 0,3-5 0,0 2 0,2-1-316,4-2 0,-4-1 0,1 0 0,1 0 427,1 0 0,-4 0 0,-1 0 0</inkml:trace>
  <inkml:trace contextRef="#ctx0" brushRef="#br0" timeOffset="92">19655 13659 7569,'0'-11'55,"0"0"0,-1-1 0,-1 1 1,-2-1-1,2 1 0,5-1 1,5 2-1,2 1 0,2 3 1,4 0-1,1 1 0,2 0 1,-1 2 74,-1 2 0,2 1 0,-3 0 0,1 0 0,-1 1 0,-2 3 0,-1 2 0,-2 2-105,1-1 1,-1 1-1,-1 3 1,-1 2 0,-1 1-1,-1 1 1,1-1 0,-2 0-43,-1 1 0,-1-1 0,-4 4 1,0 0-1,0-2 0,-1 2 1,-4 0-1,-5 2-1,-4 2 1,-7 1-1,2 0 1,-3-1 0,-4 0-1,0-2 1,0-1-1,2 2-15,1 0 1,5-3 0,3-3 0,4-2-1,2-2 1,3 1 35,1-1 1,2 1-1,7-2 1,5-3-1,5-3 1,5-3 74,2-1 1,3-5 0,3-1 0,3-2-1,2 2 1,0 0 0,-3 1-3,-1-1 1,0-1 0,-4 3-1,-1 2 1,-5 0 0,-4 1-1559,-3-3 1482,-5 3 0,-6 1 0,-6 6 0</inkml:trace>
  <inkml:trace contextRef="#ctx0" brushRef="#br0" timeOffset="93">20341 13477 7569,'0'-23'-11,"0"1"1,1 3 0,1 4 0,3 4 176,2 3 0,-5 9 0,2 9 0,-4 6 0,-2 1 0,-3 4 0,-2 0 0,-2 3 0,-1 4-39,-1 6 0,-5 6 0,0 7 0,-2 2 1,-2 5-1,0 0 0,-1-1-158,2-3 1,5-7 0,-1-4 0,2-2 0,3-5 0,1-3 0,3-5 0,0-2-278,-1-3 1,5-5-1,-2 1 1,3-2 0,1-2 307,0 1 0,5-1 0,1 0 0</inkml:trace>
  <inkml:trace contextRef="#ctx0" brushRef="#br0" timeOffset="94">20717 13716 7569,'0'-27'8,"6"4"1,1 0-1,3 6 1,2 3 0,-1 0-1,1-1 1,-1 1 0,0 2 122,1 0 0,-6 1 0,-5 1 0,-7 2 1,-10 5-1,-9 6-121,-5 5 0,-7-1 0,-1 3 0,1 3 0,2 1 0,2 1 0,1 0 0,2-1 1,8 0 0,0 0 0,6 3 0,6-1 0,5 1 0,4-3 0,1-2-77,0 0 1,6-2 0,5-1 0,7-3 0,5-1 0,4-2 0,3-3 38,3-4 1,5-2-1,0-7 1,-1-1 0,-2-1-1,-3 0 1,-3-1 0,-5 0 166,-2-2 0,-3 4 1,-8-1-1,0 2 1,-4 2 28,-3-1 0,-4 9 0,-4 5 1,-2 11-1,0 6 0,0 6 0,1 3-119,-2 4 0,2 1 1,1 1-1,3 0 0,1 1 1,0-2-1,0-2-45,0 0 0,0-6 0,0 1 1,0-5-1,0-3 0,1-3 1,1-3-1130,2-4 1124,0 0 0,1 4 0,1-1 0</inkml:trace>
  <inkml:trace contextRef="#ctx0" brushRef="#br0" timeOffset="95">19838 14504 7569,'-6'-11'-114,"-3"0"0,4-1 1,-2 2-1,-1 2 0,-3 5 1,0 1-1,0 2 1,-1 0-1,1 0 0,-1 0 1,2-1 529,2-3-271,3 3 1,2-9 0,0 2 0,3-2 0,4 0 0,2 2-28,3 5 0,1-3 0,2 3 0,0 0 1,2 2-1,2 1 0,-2 1 0,-2 2-117,0 0 1,3 6-1,0-1 1,-1 2 0,-1 2-1,-2-1 1,-1 0-20,-2 1 0,2 3 1,-4 2-1,1 0 1,-3 4-1,-3 0 1,-1 2-1,-1 0-6,-3 0 0,-8 3 0,-5 2 0,-2 0 1,-1 0-1,0-1 0,-1-1 0,-1 1-13,3-2 1,4-2-1,7-4 1,4-3 0,2-4-1,-1 0 70,-1-1 1,2-5 0,6-2 0,3-3 0,5 1 0,2 0 0,2 2 64,2-1 0,1-2 1,4-1-1,0-1 1,1-2-1,2-1 1,4 2-108,-1 0 1,3-1-1,-5-1 1,0 1-1,-1 2 1,-6 1-1,-1 0 1,-3 0-327,1 0 1,-2 0 0,-3 0 334,-1 0 0,0-5 0,1-1 0</inkml:trace>
  <inkml:trace contextRef="#ctx0" brushRef="#br0" timeOffset="96">20489 14333 7569,'-23'-5'17,"9"0"0,4-1 0,4 6 1,3 6-1,2 4 0,1 3 0,0 2 75,0 4 0,0 8 0,0 3 0,-1 5 0,-3 1 0,-4 4 1,-3 2-1,-3 3 0,-1 3-55,1 1 1,-3-6 0,2-4 0,0-2-1,-1-4 1,1-1 0,1-4 0,2-4-189,0-4 0,6-6 0,2 1 0,3-2 0,1-2 151,0 1 0,0-1 0,0 1 0</inkml:trace>
  <inkml:trace contextRef="#ctx0" brushRef="#br0" timeOffset="97">20832 14584 7569,'0'-22'45,"1"0"0,3 2 0,2 2 1,2 0-1,-1 2 0,1-1 1,-2 3-1,-2 2 83,-3 0 0,-2 1 0,-4 1 0,-6 2 0,-7 5 0,-4 5 1,-1 3-98,1 1 1,-6 3 0,-2 5 0,1 2 0,3 1 0,2 1 0,1-1 0,2 4-97,6 0 1,1 1-1,10-2 1,2-2 0,2-2-1,4-2 1,5-1 13,4-1 0,1-5 1,5 0-1,3-2 1,2-3-1,3-2 1,-1-4-1,1-3 61,0-3 1,-1-2 0,-4 1 0,-2-2-1,-2-1 1,-1-1 0,-4 0 176,0-2 0,-1 3 0,-2-4 1,-1 3-114,-2 5 0,-4 5 1,-1 9-1,-3 5 1,-3 5-1,0 5 1,-1 3 38,-2 5 0,0 1 1,0 5-1,-1 0 1,1 3-1,0-1 1,1 1-1,1-2-50,0 0 0,1 4 0,4-1 0,0-4 0,0-5 0,0-4 0,1-2-281,3-3 0,-1 1 0,3-5 1,-1-1 217,-3-1 0,5-2 0,-1 1 0</inkml:trace>
  <inkml:trace contextRef="#ctx0" brushRef="#br0" timeOffset="98">19964 15327 7569,'0'-14'162,"0"5"1,1 8-1,1 8 1,2 7-1,0 4 1,1 4 0,2 2-1,0 4 41,1 1 1,-1 1 0,4 5-1,-3 0 1,0 2 0,0 1-1,-1-1 1,0-3-227,-2-4 0,4 2 1,-3-5-1,0-2 1,-1-1-1,-1-2 1,0-2-1,-2-2-426,0-2 1,-2 0 0,0-5-1,0 1 1,0-1 448,0 0 0,5 1 0,1-1 0</inkml:trace>
  <inkml:trace contextRef="#ctx0" brushRef="#br0" timeOffset="99">20592 15247 7569,'-5'-18'242,"2"3"0,-3 9 1,1 6-1,2 7 0,2 7-110,1 5 0,0 12 1,0 3-1,-1 3 0,-3 3 1,-4 3-1,-2 4 0,-1 0-161,-1 2 0,1-1 1,-1-3-1,1 0 0,0-3 1,0-4-1,3-4 1,1-3-147,2-5 1,-2-2 0,3-2 0,1-3 0,2-4-1,1-2-568,0-2 0,1-1 743,3-2 0,7-3 0,7-5 0</inkml:trace>
  <inkml:trace contextRef="#ctx0" brushRef="#br0" timeOffset="100">21014 15544 7569,'-11'-29'34,"5"2"0,2 8 0,4 4 1,2 2-1,2 2 0,-1-1 0,-2 1 192,-1-1 1,-5 2 0,-4 3 0,-4 3 0,-2 2-1,0 4-161,-2 2 0,0 2 0,-6 5 1,0 2-1,0 1 0,0 2 0,2 1-45,2-1 0,-2 5 1,7-3-1,4-1 0,5 0 1,4-2-1,1 0 0,1-1-166,3-1 1,2-3 0,6-1 0,0-3 0,2-1-1,3-2 1,-1-2 82,1-1 1,3-1 0,-2-3 0,1-4 0,-1-2 0,-2-1 0,-2-1 319,-1 1 0,-6 0 0,1 0 0,0 3 0,-1 1-175,1 2 1,-6 6 0,2 7 0,-2 3-1,-2 5 1,0 4 0,0 5 0,0 5 44,0-1 1,-6 4 0,-1-3 0,-3 3-1,-2 1 1,2-1 0,1-1-64,2-1 1,0-6-1,-2 2 1,3-3-1,0-1 1,1-2-1,0-2-665,2-4 0,2-2 601,1-1 0,5-6 0,1-1 0</inkml:trace>
  <inkml:trace contextRef="#ctx0" brushRef="#br0" timeOffset="101">20375 16457 7569,'-7'-11'109,"-1"3"1,4 1-1,0-1 1,0 1 0,-1 0-1,0 1 1,-1 1 228,-1 0 1,4 2 0,-5 7-1,-1 4 1,-2 2 0,-3 2 0,-2 2-1,1 3-352,-1 1 1,3-3-1,-2 3 1,2-1-1,2 1 1,-1 3-1,1 0 1,1 2-29,2 0 0,-1 1 1,5 1-1,2 2 1,1-2-1,2-1 1,3-1-1,3-1-8,3-3 0,7-3 1,2-4-1,3-1 1,0-1-1,2-2 0,3-4 71,4-3 0,-4-1 1,1-1-1,-1-2 0,1-2 1,0-2-1,0-5 1,-3-2 87,-1 0 0,-2 0 0,-3-1 0,-4-4 0,-2-3 0,-3 0 0,-2-3-86,-5-1 0,-1-3 0,-5-6 0,-3 1 0,-7 0 0,-3 0 0,-6 1 0,-3 2-204,-6 4 1,1 8 0,-3 5 0,-4 6 0,-1 4 0,-1 3 0,2 2-1368,1 3 1548,7 2 0,-4 10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4.19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20900 13694 7569,'5'-12'7,"-2"1"1,3-1 0,0 2 0,0 1 0,-1 2 0,-3-3 0,-1-3 0,-2-2 0,-3-1 0,-3 1 0,-3-1 0,-3-2 0,-1-1 0,-3 0 0,-2 1-1,-3 0 1652,-4 1-1639,0-2 0,-1-3 1,-1 2-1,-1 1 1,-3-2-1,-1 1 1,-2 0-1,-5 2 1,-5 1-75,-8 3 0,-7 2 0,26 6 0,0 0 0,-2 1 0,-1 0 0,-5 0 0,0 1 1,-3 1-1,-1 0 0,-4 0 0,-1 1 0,1 0 0,-1 1 35,1 1 0,0-1 0,-5 1 0,-1 1 0,1 1 0,0 0 0,-2 2 0,0 0 0,-1 1 0,1 1 1,0 1-1,0 1 0,-1 2 0,-1 1 0,-2 0 0,-1 2-61,0 0 0,-1 1 0,20-5 0,1 2 0,0-1 1,-21 4-1,0 0 0,0 0 0,1 1 0,-1 0 0,0 1 1,0-1-1,0 0 0,21-5 0,-1 0 0,0 0 1,0 1-1,0-1 0,0 1 97,0 0 0,0 0 0,-1 0 1,0 0-1,-1 1 0,1-1 0,2 1 1,0-1-1,0 1 0,0-1 1,-1 0-1,0 1 0,1 0 0,0-1 1,1 1-1,-19 7 0,2-1 0,1 1 1,2 0-1,1 0 0,1 0 77,1 1 1,2 0-1,4 0 1,1 0 0,1 3-1,1 0 1,2 0 0,1 0-1,2 0 1,1 1 0,1 0-1,2 1 1,2 1 0,1 1 35,1 1 0,1 0 0,4 0 1,2 1-1,5 0 0,3 0 1,-9 26-1,9 1 0,6 0 1,7 2-1,9 1-97,8-1 0,-1-28 0,2 0 0,4-1 0,1 0 0,3 0 0,3-2 1,3 1-1,3-1 0,3 0 0,2-1 0,3 0 0,2 0-1,1 0 0,0-1 0,4 0 1,0-1-1,2-1 0,1 0 1,4 0-1,1-1 0,1 1 0,1-1 1,1-1-1,1 0 0,1-2 1,0-1-57,1-2 1,1-1 0,-19-4 0,1 0-1,0-1 1,1-1 0,0-1 0,0 0-1,1 0 1,0 0 0,0-1 0,1 0-1,0-1 1,0 0 0,-1 0 0,0-1-1,1 0 1,-1-2 0,1 1 0,0-1 0,0-1-1,0 0 1,0-1-6,0 0 0,1-1 0,-1 0 0,0 0 0,0 0 0,0-1 0,-1 0 0,1-1 0,-1 0 0,-1-1 0,0-1 0,0-1 0,-1 0 1,0-2-1,0 0 0,0-1 0,0 0 0,-1-1 0,1-1 0,0 0 0,0-1-12,-1 1 0,-1-1 1,1-1-1,-2-1 0,1-2 1,-2-1-1,18-8 1,-2-2-1,0-1 0,0-1 1,-2-3-1,-1-1 1,-1 0-1,-2-3 0,-1-1 1,-1-1-1,-1-2 1,-1-1 30,0-2 0,-1-1 1,0-1-1,-2-1 0,0 0 1,-2 0-1,-1 1 1,-2 0-1,-2 3 0,-1 0 1,-3 2-1,-2 1 1,-1 1-1,-2 1 161,-2 1 0,-2 0 0,-2 2 0,-3-1 0,-2 2 0,-1-1 0,-3 3 0,-3 0 1,1-29-1,-13 3 0,-21 0 0,-1 27 0,-5 1-221,-12-4 1,-6 2 0,4 9-1,-5 1 1,-2 2 69,6 2 0,-2 2 0,-2 0 0,0 0 0,-7 0 0,-2 1 0,0 1 0,-2-1 0,-4 2 0,0 0 0,-1-1 0,1 1 0</inkml:trace>
  <inkml:trace contextRef="#ctx0" brushRef="#br0" timeOffset="1">7401 4660 7569,'0'-13'59,"0"-2"0,0 5 1,0-4-1,2-2 1,5 0-1,4-4 1,2-2-1,1-2 1,1-3-1,3-3 1,1-3-1,0-1 1,1-1-1,2 1 1,-1 0-1,-1 1 1,-2 2-1,-1 5 1,-3 2 388,-2 1 0,0 1 0,-2 3 0,-2 4 0,-5 2-342,-1 2 1,-1 6-1,1 5 1,2 7-67,-1 7 1,-2 8-1,-1 7 1,0 4-1,0 6 1,0 5-1,0 1 1,0 1 76,0 0 1,-4 1-157,0 2 1,1-6 0,3 3-1,0-3 1,1-2 0,1-3 35,2-3 0,4-6 0,-3-3 1,0-5-1,1-3 0,-1-1 0,1-3 291,-4-2 0,2-4-664,-4 0 0,-3-6 0,-8 2 0,0-3-1548,-1-1 1,7 0 1923,5 0 0,5-5 0,7-1 0</inkml:trace>
  <inkml:trace contextRef="#ctx0" brushRef="#br0" timeOffset="2">7595 5002 7569,'-3'-6'242,"3"2"1,5 3 0,6 1-1,4 0 1,4 0 0,4 0-1,5 0 171,6 0 0,1 0 1,7-1-1,1-2 1,2-2-1,-1-1 0,-2-2 1,-3 0-1,-2 2-318,-2 1 1,-4-3 0,-9 5 0,-3-1 0,-4 0-443,-2 0 0,-8 2 0,-5 5 347,-7 5 0,-13 7 0,-4 3 0</inkml:trace>
  <inkml:trace contextRef="#ctx0" brushRef="#br0" timeOffset="4">16400 4420 7569,'0'-18'0,"0"3"0,5 2-161,3 2 0,6-1 263,1 1 0,4 0 381,-3-1 0,4 4-148,-1 1 0,2-1-92,2-3 0,1 1-61,3 2 1,-3-1-1,4 4 1,-1 0-17,-1 0 0,1 1-8,-4 4 1,0 0-147,0 0 1,-4 1-1,-2 2 1,0 2-1,-2 0-61,2 0 1,-6 4-1,2-3 1,-6 2-1,-2 0-22,-2 1 1,-2 1 94,-1 1 1,-6 2-20,-6 2 1,-4-1-16,-7 5 1,-4-5-16,1 1 1,-1-1-12,4 1 1,4-2-8,0 2 1,5-2 21,-1-2 1,6 0 13,1-4 1,6 3 420,-2-2 1,3 2-153,1 2 0,1-2-220,3-3 0,4 7 3,7-2 1,-1 2-105,5-3 1,0 0 58,4 1 1,0-1-126,-1 1 0,0 3 41,-3 0 75,3 0 29,-5-3 0,1 1 0,-3 0 0,-2 3 0,-2-2 0,0-2 67,-4 0 0,-2 3 0,-5 0 1,-1 0-1,-3 1 0,-5 0 1,-6 2-1,-7 1 127,-3-1 0,-8 2 0,0-5 0,-5-1 0,-1 0 0,-1-1 0,2 0 0,0-5-267,0-1 0,1-2 0,7-3 1,5 2-1,4-1 53,6-2 0,7-11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32:58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16 190 7569,'0'-8'-614,"0"-5"644,0 11 0,0-6 177,0 3 1,1 4 182,4-4-307,-3-3 1,6 1 292,-3-2-183,-4-4 21,12 5 0,-10-7-47,7 0 1,-7 6-11,2-1 1,2 5-47,-2-5 1,6 6-42,-1-6-48,3 7 0,6-9 56,0 7 0,1 1-65,-6 4 0,6 0 64,-1 0 1,6 0-128,-6 0 1,0 0 55,-4 0-110,0 6 59,-1 2 0,-4 7 28,0-1 0,-2 6-13,1-1 0,3 2-95,-7-1 1,1-3 75,-1 8 1,-3-6-13,2 5 1,-2-4 36,-2 4 0,0-1 13,0 1 0,-6 2 24,-4-6 0,-3 5 84,-2 0 1,-1 2-73,-3 2 0,3 1 15,-4-1 1,-3-2-40,-1-2 1,1 2 24,-1-3 1,5 6-83,-6 4 0,8-4 65,-3 4 1,4-8 46,1-1 0,1-6-11,-1 5 0,2-6 8,4 2 0,-3-9 10,7-1 0,-1-5 99,1 4 11,3-6-66,-4 4 184,12-7 0,3-2-63,5-3 0,1 2 33,-1-6 1,1 5-87,-1-1 1,1-1-24,0 1 0,4-1 118,0 1-363,1 3 97,1-4 1,-3 6-63,6 0 1,-6 0 38,1 0 0,2 0-59,-1 0 0,1 1 7,-2 4 1,-3-3 18,4 3 1,-4 1 66,-1-1 1,4 0 10,1-5 0,1 0 18,-2 0 1,-3 0 10,4 0 1,1 0 153,-2 0 1,-4 0 106,-6 0-43,1 0-185,5 0 0,-6 0-156,1 0-1,-7 0 101,4 0-186,-7 0-939,0 0 664,-7 0 429,-1 0 0,-6-7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6T04:23:14.0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1622 2376 7498,'-5'0'136,"5"0"0,6 0 1,4 0-1,2 0 1,-1 0-1,2 0 0,2 0 1,4 0-1,3 0 1,0 0-1,1 1 86,0 3 0,1-3 0,2 4 0,1-1 0,3 0 0,1-2 0,2-1 0,2-1 0,-1 0-232,0 0 1,0-3 0,-1-3 0,-2 1 0,-4 0 0,-3 2 0,-3-1 0,-2 0 39,-4 1 1,-6 2 0,-2 2 0,-1 2-45,0 1 1,-2 3 0,3-2-1,-1 0-6,0 1 0,-3-4 0,1-6 0,-3-3 0,-1-3 0,0-2 17,0 1 0,-1-1 1,-3 1-1,-4-2 1,-2-1-1,-1-2 1,-1-2-59,1-2 0,-4-2 1,-1-2-1,4-1 1,1-3-1,4-2 1,-1-1-1,2-4 21,2-3 0,4 3 1,4-4-1,5-1 0,5-2 1,5-2-1,4 0 0,2 2 59,2 4 1,4 3 0,0 5 0,1 3-1,-2 4 1,-2 4 0,-1 5 0,-1 4 112,0 3 0,-1 4 0,0-1 0,2 4 0,-2 3 0,-1 3 0,-1 3-55,0 4 0,0 6 0,-1 0 1,-2 4-1,-2 3 0,-3 5 0,-4 2-195,-2 1 1,-6 5-1,1 4 1,-3 4-1,-2 3 1,-3-1-1,-4 1 1,-2 1-20,-1 1 0,-5-5 1,0 0-1,-1-7 1,2-4-1,4-7 1,2-4-1,1-3 318,2-3 0,1-3 0,6-4 0,3-2 0,3-2 1,4-5 122,0-1 0,6-2 0,2 0 1,2 0-1,2 0 0,1 0 0,1-2-99,2-1 0,1 1 1,-3-2-1,2 3 1,0 0-1,-2-2 0,-1 0-161,-2 0 1,-3 2-1,1 1 1,-2 0 0,-2 0-1,-2 0 1,-1 0-2573,-2 0 2528,-4 0 0,-2 5 0,-5 1 0</inkml:trace>
  <inkml:trace contextRef="#ctx0" brushRef="#br0" timeOffset="1">3757 2033 7569,'-11'0'171,"1"-5"0,4-3 1,6-1-1,6 2 0,4 3 1,3 3-1,2 1 0,3 0 115,-1 0 1,5 0 0,-3 0 0,3 0 0,2 0 0,2-2-1,4 0 1,0-3-173,1-2 0,3 4 0,5-5 0,0-2 1,1-3-1,-3-2 0,-2 1 0,-2 1-640,-2 2 0,-3 1 0,-7 2 1,-2 3-2400,-4 0 2925,-12 9 0,-15 2 0,-12 12 0</inkml:trace>
  <inkml:trace contextRef="#ctx0" brushRef="#br0" timeOffset="2">3940 2216 7569,'-6'5'292,"3"1"0,6 0 0,4-2 0,5-3 0,3 1 0,5 0 602,6 2 1,7-1 0,7-7 0,4-4-143,2-2 0,3-1-502,-4-1 0,1 0-181,0-4 1,-6 5 87,-2-1 0,-7 2-527,-4 7 0,-12-1 194,-4 4 133,-7 0 43,1 0 0,-10 15 0,-1 4 0</inkml:trace>
  <inkml:trace contextRef="#ctx0" brushRef="#br0" timeOffset="3">5482 1348 7569,'0'-12'-1,"0"5"1,0-1 0,0-1 0,0-1-1,0-1 1,-1 0 0,-2 3 0,-1 0 0,2-1-1,-1 0 1,1 0 0,-3 3 295,-2 1 0,4 1 0,-5 5 0,-1 3 0,-1 4 1,-3 3-1,-2 6 0,-4 4-302,-3 5 1,0 5 0,-1 0-1,0 2 1,0 1 0,1 0 0,2 1-1,2-1-90,2 0 1,2-5 0,5-2 0,3-3 0,1-2 0,2-3 0,3-4 0,4-4 79,4-3 1,2 1-1,1-5 1,2-2-1,1 1 1,2-1-1,1 2 1,0-1 20,1-2 0,-4-1 0,0 1 0,-4 2 0,-3 2 0,-1 0 0,-1 1 28,0 0 1,-1 2-1,-3 2 1,2-1-1,1-1 1,-2 1-1,-1 1 13,-1 1 1,4 1-1,0-1 1,-1 2-1,-2 1 1,-1 1 0,0-1-1,0-1-71,0-2 0,0 0 0,1 2 1,2 1-1,2 1 0,0-1 2,0-1 0,0-2 0,-3 1 0,2-1 0,0 1 0,0-1 0,1 0 36,1 1 1,1-1 0,2 1 0,-2-1 0,2 1-1,1-1 1,0 0 0,-1 2 44,-1 2 0,-6 3 0,1 6 0,-6 3 1,-4 3-1,-3 3 0,-3 2 0,-1-1 34,-1 0 1,-1-1 0,5-1 0,0-3 0,0-1 0,4-1 0,3-2 0,3-1-39,1-2 0,2-6 0,5 2 0,5-3 0,4-3 0,3-5 0,1-2-90,4-2 0,3-2 0,-2-2 0,2-3 1,-2-4-1,-1-2 37,-1-1 0,-5-1 0,-2 1 0</inkml:trace>
  <inkml:trace contextRef="#ctx0" brushRef="#br0" timeOffset="6">7401 2398 7679,'5'12'81,"-3"3"1,5 2 0,-2 0 0,-3 4 0,0 0-1,-4 2 1,0 0 0,-2 1 0,0 1-36,-1 2 0,4 0 1,-3-3-1,3 0 0,1 0 1,-2-4-1,0-2 0,-2-4-1055,2-1 1009,0-2 0,-3 6 0,-1 0 0</inkml:trace>
  <inkml:trace contextRef="#ctx0" brushRef="#br0" timeOffset="7">8907 1550 9544,'2'-1'14</inkml:trace>
  <inkml:trace contextRef="#ctx0" brushRef="#br0" timeOffset="9">10028 2364 7569,'-11'-14'0,"4"3"47,2 7 0,5 0-138,0 8 1,0 2 670,0 6 0,0-1 298,0 1 0,3 4-407,1 3 1,0 3-288,-4 0 0,4 6-1,0 3 1,0-2-412,-4 2 0,-2-1 172,-2 4 0,-2-1-899,-5-2 0,-1 0 955,1-4 0,-6 5 0,0-3 0</inkml:trace>
  <inkml:trace contextRef="#ctx0" brushRef="#br0" timeOffset="10">10747 1439 7569,'-11'0'77,"0"-1"0,3-2 0,1-2 1,2-1-1,4-3 0,5 0 1,7 0-1,7 2 0,3-2 1,4-1-1,1-2 0,3 2 1,2 2-1,-2 3 235,-1 0 1,4 4 0,-2-2 0,2 6 0,-2 6 0,-3 5 0,-2 5 0,-1 2-276,-1 2 1,-2 0-1,-10 1 1,0 3-1,0 3 1,-4 3 0,-3 3-1,-3 1-150,-1 1 0,-6 5 1,-5-1-1,-6 1 1,-3 0-1,-2-2 1,-2-2-1,-1-2 15,-3-2 1,2-2 0,-3-2 0,3-5 0,4-3-1,5-3 1,5-3 305,0-4 1,5 1-1,2-7 1,3 2-1,7-1-100,4-4 0,12-3 0,4-1 0,5 0 0,6 0 1,1 0-1,2 0 0,2 0-154,-1 0 0,-2-1 0,-7-2 0,-4-1 1,-5 2-1,-3 0-2495,-3 2 2541,-9 0 0,-7 0 0,-6 0 0</inkml:trace>
  <inkml:trace contextRef="#ctx0" brushRef="#br0" timeOffset="11">11592 1553 7569,'-10'-28'77,"7"2"0,-4-1 1,4 8-1,3 5 1,2 4-1,0 1 0,3 4 1,0 5-1,0 9 1,-1 9-1,0 8 0,0 8 1,0 8-1,1 5 594,2 3 0,0 1 1,0-3-1,1 1-607,-2-1 1,4-2 0,-3-3 0,0-2-69,1-2 0,-4-1 1,2-5-1,0-2 1,0-6-1,-1-5 1,-2-4-915,2-4 435,-3 0 1,3-7-368,-5-5 1,-4-1 361,0-7 0,-5 0 488,2-3 0,-3-6 0,-2 0 0</inkml:trace>
  <inkml:trace contextRef="#ctx0" brushRef="#br0" timeOffset="12">11569 1987 8267,'23'-11'164,"5"-1"-3,3 1 1,-2 0 119,1-1 0,1 2-58,3 2 0,0-2-17,0 3 0,1-2-230,-1 1 1,-5-1-1,-3 5 1,-6 1 0,-5-1-1,-2 0-1192,-2 1 1216,-4 2 0,-13-4 0,-6-1 0</inkml:trace>
  <inkml:trace contextRef="#ctx0" brushRef="#br0" timeOffset="13">11546 1473 7569,'-11'-15'1233,"5"2"-955,2-9 0,13 4-681,6 6 1,7 2 58,4 3 1,3-4 851,6 4 1,0 0-230,3 0 1,4 1 11,8-2 1,-2-1-536,5 5 0,-5 0-224,2 4 1,-12 5 0,-5 3 467,-4 2 0,-7 7 0,-6 1 0</inkml:trace>
  <inkml:trace contextRef="#ctx0" brushRef="#br0" timeOffset="14">12380 2227 7569,'7'5'92,"-2"-2"1,-5 4-1,0 2 1,0 1 0,0 2-1,-2 0 1,0 2 0,-3 3-1,0-1 1,-2 2 0,2 0-1,0 1 1,3 0 0,0-1 135,2-2 1,-3 3-358,-1-3 1,0-1-382,4-4 1,0-3 509,0-1 0,-5-4 0,-1 2 0</inkml:trace>
  <inkml:trace contextRef="#ctx0" brushRef="#br0" timeOffset="15">12757 1485 7569,'0'-17'103,"5"5"0,3-4 0,2 4 1,1 0-1,2 1 0,1-1 0,1 1 1,0 0-1,1-1 0,0 1 0,2-1 1,1 1-1,0 1 0,0 2 0,1 4 1,3 3-1,3 1 220,0 0 1,1 9-1,-6 4 1,-2 3 0,-2 6-1,-3 3 1,-3 5-1,-4 5-274,-5 3 1,-3 4-1,-3 5 1,-6 1-197,-8 0 0,-2 0 0,-10 6 0,-1-5 21,2-2 0,-3-5 1,5-1-1,2-2 1,2-4-1,4-3 1,5-5-1,4-4 117,3-4 1,4-3-1,0-4 1,6-2 0,6-3-1,5-3 1,6-3 339,5-1 1,5 0 0,4 0-65,0 0 1,2-1-295,2-3 0,-6 2 83,2-6 0,-8 6-220,1-2 0,-4 3 1,-4 1-1,-4 0-607,-2 0 0,-7 1 771,-2 3 0,-13 2 0,-4 5 0</inkml:trace>
  <inkml:trace contextRef="#ctx0" brushRef="#br0" timeOffset="16">13579 1428 7569,'2'-7'159,"1"5"0,5 4 0,1 7 0,-1 5 0,-3 5 0,-2 4 0,1 4 1,-1 3-1,-2 3 0,-1 1 0,0 2 0,0 2 76,0 4 0,0-2 0,0 1 1,0-2-1,0-3 0,0-3 1,0-5-1,1-3-436,3-3 0,-3-7 0,5 0 0,-3-2 0,1-2-1723,-1 1 1924,-2-6 0,-1-1 0</inkml:trace>
  <inkml:trace contextRef="#ctx0" brushRef="#br0" timeOffset="17">13340 1508 7569,'0'-35'26,"2"7"1,6 4 0,7 4 0,7 1 0,4 0 0,3 1 0,2 2 0,-1 2 198,2 1 0,2 2 0,3 0 0,1 4 0,-1 3 0,-3 3 0,-2 2 0,-3 3-176,-1 3 0,-1 2 0,-6 0 0,-2-1 0,-3 1 0,-4 1 0,-2 1-83,-2 1 1,-3 3-55,-5 0 1,0 2 0,-1-3 0,-4 2-1,-7 1 1,-5 0 11,-5 1 1,-1-4-1,-1 3 1,-1-2-1,-3-1 1,0-3 259,0-2 0,1-1-67,4 3 0,1-1 49,-1-2 1,5-2-17,3-2 1,3-1 594,5 4-232,2-4-326,5 7 0,10-4-92,5 6 0,5-5 0,4 1-103,3 1 0,-2 1 0,6 1 0,1 1 0,-1-1 0,1 2 0,-3 1-98,-1 1 1,0 2 0,-3-4 0,2 4-184,-2 1 0,-6-1 90,-3 3 1,-5 0 38,-3-5 1,-3 4 78,-5-4 1,-1 4 6,-3-3 0,-4 4-1,-7-1 1,-7-1 64,-4 1 0,-7-5-64,-2 1 1,1-2 97,-4-2 0,3 0-98,0 1-96,6-1 135,1-4 1,10 2-228,3-6-293,3 1-980,5 1 1535,16-2 0,5-7 0,0 1 0,1 2 0</inkml:trace>
  <inkml:trace contextRef="#ctx0" brushRef="#br0" timeOffset="18">14288 2101 7569,'0'-11'755,"0"5"0,0 6-294,0 7 1,0 3-135,0 2 1,0 3-99,0 0 0,0 7-58,0 1 0,-2 1-117,-2 6 1,-1 1-177,-2 3 1,-2 0-149,5 1 0,-5-6-361,2-3 0,0-2-570,0-1 1201,4-5 0,-7 4 0,4-5 0</inkml:trace>
  <inkml:trace contextRef="#ctx0" brushRef="#br0" timeOffset="19">16103 2124 7569,'12'-6'0,"-1"1"306,1 5 0,4 0-10,3 0 1,-1 5-248,1 3 1,-9 2 15,2 1 0,-5 2 24,1 2 0,-4 0 1,-8 7-1,-4 3 53,-2 3 0,-5 1-373,0 2 1,-4-3 173,3-5 1,1-4-109,4 0 0,1-5 59,2 1 0,3-3 106,5 0 0,-5-1 0,-2 1 0</inkml:trace>
  <inkml:trace contextRef="#ctx0" brushRef="#br0" timeOffset="20">16720 1382 7569,'5'-57'86,"5"11"1,6 8-1,-4 10 1,-2 8-1,-3 5 1,-2 2 207,-3 2 0,1 4 0,1 3 1,3 3-1,5 2 0,3 3 1,4 4-226,3 2 1,2 0-1,1 0 1,3 0-1,-1 3 1,-2 1-1,-3 3 1,-2 2-142,-2 2 0,-3 2 0,-7 0 0,-5 0 0,-3 0 0,-3-1 1,-6 1-39,-5 0 0,-4 0 0,-5-2 1,2 0-1,0-5 0,2-2 1,0-4 144,1 1 1,2-3-1,4 0 1,1-4 4,0-3 1,6-1 0,5 0 0,7 0 0,7 0 0,4 0 0,1 0 0,0 0-60,1 0 1,3 1 0,2 3 0,2 3-1,-1 0 1,-2 1 0,-2 1 51,1 1 1,-1 5 0,-2 0 0,-2 0 0,0 2 0,-2 1 0,1 1 15,-3 0 1,-7 0 0,-3 5 0,-4 3 0,-5 2 0,-6 1 0,-8-1 0,-7 1-97,-4-1 0,-3-4 0,-2 2 0,2-4 1,2-4-1,2-4 0,1-4 0,2-3-399,2-4 0,6 1 0,4-3 1,7-3 445,7-5 0,10-9 0,8-3 0</inkml:trace>
  <inkml:trace contextRef="#ctx0" brushRef="#br0" timeOffset="21">17485 1313 7569,'-16'-22'418,"4"4"0,0 5 0,4 8-128,3 9 0,1 10 1,4 6-1,0 5 0,0 6 1,0 3-1,2 3 0,0 2-307,2 2 0,3 3 0,-1 3 0,-1-2 0,0-1 0,-1-2 0,-1-3 0,1-6-313,-1-3 0,-1-4 1,1-4-1,1-3 0,-2-4-1981,-1-2 2311,-1-7 0,0-1 0,0-5 0</inkml:trace>
  <inkml:trace contextRef="#ctx0" brushRef="#br0" timeOffset="22">17257 1405 7569,'-6'-22'219,"1"8"0,5-5 0,2 5 0,6 3 0,7-1 0,5 1 0,4 0-44,3-1 0,6 3 1,8 0-1,3-1 0,5 3 1,2 0-1,-1 5 0,-6 0-194,-6 2 1,-1 7 0,-10 3 0,-3 4-1,-4 0 1,-6-1 0,-4-2 0,-3 2-81,-2 2 1,-3-2 0,-6 2 0,-5-2 0,-5-2 0,-5 0 0,-3 2 64,-5 2 0,-2-6 1,-6 3-1,1-2 1,1-1-1,2-1 1,1-1-1,2-1 159,3 1 1,6-5 0,5 3 0,4-1 0,4 1 19,0 1 1,5 2 0,8 2-1,5-1 1,5-1 0,4 1-1,3 1 1,6 1-26,3 1 1,-5-1-1,5 0 1,-3 1-1,-2-1 1,0 2-188,-3 2 1,-1-1-34,-1 5 0,-4-4 0,-1 3 0,-2 0 1,-3 0-1,-4 2 0,-5 0 11,-3-1 0,-1 5 0,-1-3 0,-3-1 0,-5 3 1,-5 1-1,-6 3 44,-6-2 0,-3-2 0,-5-3 0,-2-2 0,0-2 1,-1-2-1,3-1 0,3-3-156,3-2 1,7-3 0,5-5 0,5-3 0,5-3 200,6-5 0,10-8 0,8 1 0</inkml:trace>
  <inkml:trace contextRef="#ctx0" brushRef="#br0" timeOffset="23">18091 1085 7569,'-7'-23'-109,"3"0"1,4 6 72,4 1 0,3 4 627,4 0 0,0 1-239,1-1 0,-1 1 0,1 1-62,-1 2 1,1 3 0,0 5-267,4 0 1,-3 0 0,5 1-1,0 2 1,0 2 66,2 1-161,-3 2 1,3 3-1,-5 1 1,-1 0 1,-1 4 1,-2-2 15,1 5 1,-6 0-105,-2 4 0,-3 1 160,-1 2 0,-1 0 11,-3 4 0,-2 1 146,-6 3 1,-1-4-101,-2 1 0,1-2 0,-5 3 0,0-3 0,1 0 0,3-1 40,3 0 1,0-1 0,1-5 0,1 1-1,1-1 1,2-2 0,1-2-85,0-2 0,3 0 0,-1-5 0,3 0 0,2 1-28,3-1 1,-1-3-1,4 0 1,2-1-1,1 1 1,2-2-1,-1 0-64,1 1 1,3 0-1,1 5 1,1-1-1,1 1 1,-2 0-1,2 4 1,-2 1-43,1 1 1,-2 4 0,-4-5 0,0 2 0,-3 1 0,-1 0 0,-1 1 27,1 2 1,-5 0 0,3 0 0,-1 1-1,1 1 1,0 3 0,1 0 108,1 0 1,-3 3-1,2-3 1,-1-1-1,-2 1 1,-2-2-1,-1-2 1,0-3 269,0-2 0,-5 2 0,-3-6 0,-2-1 0,-1-1 1,-2-2-1,-1-1 0,-3-1-147,0-1 1,-7-2 0,-7 2-144,-2-5 0,-6-1 0,-2-2 0</inkml:trace>
  <inkml:trace contextRef="#ctx0" brushRef="#br1" timeOffset="24">6099 2238 7569,'-18'0'-43,"7"0"269,0 0 0,6-1 0,-4-1 0,3-3 1,1-2-1,2-2 0,2-1 0,2-2 1,5-4-1,4-3 0,5-2 0,1-2 1,2 0-18,0 0 0,0-3 1,2-2-1,-1-2 0,0-1 1,-1-2-1,-3-2 0,-2 2 1,-2 2-1,-1 2-294,-2 1 1,1 2-1,-5 7 1,-2 4-18,-1 2 1,-1 8 0,0 5-1,0 7 64,0 3 1,2 2 0,0 4 0,2 3 0,-1 2 0,-2 2 0,-1 0 0,0 0 70,0 0 0,0 3 1,0 2-1,0 0 0,0 1 1,0 0-1,0 3 0,1 1-80,3 1 0,-3-1 0,4-1 0,0-1 0,2-1 0,0-1 0,0-2-97,-2-3 1,0-5 0,-3-1 0,2-2 0,-1-2 0,-2-1-1,0-3-363,3-2 1,-3 2 506,3-3 0,-8-7 0,-2-1 0</inkml:trace>
  <inkml:trace contextRef="#ctx0" brushRef="#br1" timeOffset="25">6202 2444 7569,'-14'0'612,"2"0"138,2 0 1,6 0 0,4 0 0,8 0-566,6 0 0,-2 4 1,5 0-1,-1-2 1,3-1-1,3-1 1,1 0-1,0 0-318,0 0 1,-1 0 0,1 0 0,0 0-1,0 0 1,0 0 0,-2 0-1453,-2 0 0,2 0 1585,-6 0 0,0-5 0,-3-1 0</inkml:trace>
  <inkml:trace contextRef="#ctx0" brushRef="#br1" timeOffset="26">6590 1690 7569,'-12'-6'0,"1"-3"337,0 5 0,6 2 0,5 6 0,6 6 1,4 6-154,1 7 1,0 11-1,-3 2 1,-1 3 0,-1 4-1,-1 2 1,0 2-1,-2 1 1,-2 1 0,-1 1-214,0 1 1,-1-4 0,-2 2 0,-1-5 0,2-4 0,1-7 0,1-4 0,0-5-87,0-4 1,3-3 0,3-7 0,0-2-162,3-5 1,-4-3 0,-1-3 0,-3-6 0,-1-4 0,0-2 0,0 1 275,0 1 0,0 2 0,0-1 0</inkml:trace>
  <inkml:trace contextRef="#ctx0" brushRef="#br1" timeOffset="27">6624 2296 7569,'1'-8'302,"3"2"1,4-1-48,2 1 1,3 3-1,1-2 1,1 0 0,0-1-1,2-2 1,2 2 0,2 0-242,2-1 0,0 3 0,0-2 0,0 1 1,-2 1-1,-2 0 0,-4 1 0,-2 0-2135,-2 2 2121,-4 1 0,-7 0 0,-7 0 0</inkml:trace>
  <inkml:trace contextRef="#ctx0" brushRef="#br1" timeOffset="28">6590 1827 7569,'-7'-29'208,"4"3"1,13 5 0,9 3 0,9 1 0,6-1 0,3-2 0,2-1 0,2 1 0,2 1 0,1 0-141,2 1 0,-4 2 0,0 4 0,0 2 0,-3 2-68,-5 5 0,1 6 0,-6 4 0</inkml:trace>
  <inkml:trace contextRef="#ctx0" brushRef="#br1" timeOffset="29">8132 2124 7569,'0'-7'111,"1"-1"1,1-1 0,2-1-1,0-1 1,1-1 0,1 1-1,2-2 1,-2-1 0,1-2-1,-1-2 1,2-2 0,-1-2-1,1-1 1,1 0 0,1-1 108,1-2 0,2-4 1,1-4-1,1 0 1,-1 0-1,-1 1 1,-2 2-1,0 4-210,-4 3 1,3 5 0,-3 2 0,0 1 0,0 5 30,-2 2 1,-2 12-1,-3 0 1,0 8 0,0 5-1,0 7 1,0 6-42,0 4 1,0 5 0,0 1 0,2 2 0,2 1 0,2 0 0,2 0-36,-1 1 0,-3-3 0,2 1 0,-1 0 0,-1-2 0,0 0 0,1-3 0,0-3-72,0-3 1,0-4 0,-2 0 0,1-3 0,-2-3 0,1-2 0,-1-1-987,2-3 1,-1-3 1092,-7-3 0,-8-3 0,-5-5 0</inkml:trace>
  <inkml:trace contextRef="#ctx0" brushRef="#br1" timeOffset="30">8269 2455 8833,'11'-1'234,"1"-1"0,-1-2 1,2 1-1,2 1 0,4-2 1,4-2-1,3-1-10,5 3 1,2-1-1,1 0 1,-1 0-1,-1 0 1,-3 3-1,-1 0 1,-4 2-625,-4 0 0,1 0 0,-6 0 0,-1 0 400,-1 0 0,-2 5 0,0 2 0</inkml:trace>
  <inkml:trace contextRef="#ctx0" brushRef="#br1" timeOffset="31">8794 1827 7569,'-10'-29'66,"4"3"1,-6 6 0,8 7 0,7 4 119,4 5 1,4 8 0,-1 3-1,0 6 1,0 5 0,3 6-1,-1 5 1,1 5-29,-1 3 1,-5 6-1,0-2 1,-1 1-1,-1-2 1,0-2-1,-2-3-313,-2-4 1,-1-5 0,0-1 0,1-5 0,2-4 0,0-4-2192,0 0 2346,-2-6 0,4-6 0,2-6 0</inkml:trace>
  <inkml:trace contextRef="#ctx0" brushRef="#br1" timeOffset="32">8714 1873 7569,'-5'-29'31,"4"2"1,-3 7-1,4 2 1,4 2-1,5 0 1,3 1 0,4-1-1,-1-1 410,1 1 0,-2-3 1,5 2-1,2 1 1,0-1-1,3 4 1,2 3-308,0 3 0,2 4 1,-2-1-1,0 4 1,0 4-1,-4 4 1,-1 3-1,-3 4-236,-2 4 0,-5 3 1,-4 1-1,-2 0 1,-4 1-1,-5 2 1,-6 4-1,-5 0-116,-3 1 0,-2-5 0,-5 3 0,-3-1 0,0-4 0,0-2 0,2-4 0,2-2 161,1-2 1,2-1-1,1-3 1,2-2-1,1-3 1,3-1 395,2-1 0,7 1 0,5-4 0,7 0-162,7 0 1,4 0 0,6-1 0,3-2 0,3 0 0,2 0-1,0 2 1,-2 1-204,2 0 1,1 0 0,0 0-1,-2 1 1,-1 3 0,-1 3-1,-1 4 1,-2 1-36,-4 4 1,0-3-1,-8 5 1,-3 0-1,-3 0 1,-3 2-1,-4 2-18,-4 0 1,-4 1 0,-10 0-1,-6 0 1,-6 0 0,-5 0-1,-4-2 139,-4-2 0,-6 2 1,-2-6-1,2-1 1,2-2-1,6-1 0,6-4 1,7-3-120,7-3 1,4-2 58,9-3 0,12-7 0,7-7 0</inkml:trace>
  <inkml:trace contextRef="#ctx0" brushRef="#br1" timeOffset="33">14801 1439 7569,'-11'-5'-97,"1"2"189,2-4 1,-1 3 13,6-4 0,-5 5 130,4-5 0,-1 2-60,1-2 0,3-2 122,-3 2 1,3 2-13,1-2 0,1 1-78,3-5 1,2 5 1,6-1 0,0 2-97,4-2 0,-4-1 0,5 4 1,-2 0-1,0-1 0,-1 1 169,-1 0 1,2 1-240,0 4 1,6 0 0,-2 0 0,1 0-205,-1 0 1,3 5 101,-3 2 1,2 5-102,2 3 1,-4-1 55,0 5 1,-5-1-82,1 1 1,-3 2 93,-5-2 1,-2 2-34,-5-2 0,-1 1 32,-3-5 0,-3 4-6,-8-3 30,-3 4 125,0-7 0,-7 3-108,2-4 0,-3 1 156,4-1 0,-1 2 37,0-7 1,4 0 0,1-1 0,2 0 0,2 0 281,1-1 1,7 0-501,2-1 1,4-2 35,4 6 1,7-2 114,8 2 1,4 2-143,4-3 0,-2 0 41,5 0 1,0 1-59,0 3 0,2 1 36,-6-1 47,1 6-13,-4-5 1,-2 6 24,-1-3 1,-4-2 11,-5 2 1,0 2-104,-4-2 67,-2 5 1,-5-7-1,-1 4 1,-4-2-1,-5 1 1,-5 1-1,-3-1-85,-3-2 1,-4 3 0,-2-2 0,1-1 0,-1-1 0,-1-3 0,0-1 0,0-3-337,3-1 0,6-1 0,5-5 0,5-3 434,5-4 0,13-7 0,4-3 0</inkml:trace>
  <inkml:trace contextRef="#ctx0" brushRef="#br1" timeOffset="34">15350 1428 7569,'-5'-18'0,"-1"1"749,-1 6-252,-3 5 487,8 1-627,-3 5 1,4 5-38,-3 2 0,3 8-104,-3 4 1,3 8-22,1 4 0,1 2-129,3 1 1,2 4 73,6 0 1,-5 4-208,1-4 0,0 0 101,3-4 0,-3-1-287,-1-2 0,-3 0 117,4-4 1,-6-4-6,2-4 1,-3-5-129,-1 1 267,0-7-39,0 2 1,0-8-456,0 6 302,0-5 0,-1 2-643,-3-5 0,2 0 837,-6 0 0,0 0 0,-3 0 0</inkml:trace>
  <inkml:trace contextRef="#ctx0" brushRef="#br1" timeOffset="35">15304 1759 7569,'0'-18'266,"0"5"-298,0 6 0,0 3 202,0-4 0,5 6-68,3-2 0,7 3 459,4 1 0,2 0-207,2 0 0,5 0-28,3 0 0,-3 0-223,-2 0 1,1 1-200,-4 3 1,1-3-705,-9 3 655,5-3 1,-7-1-578,2 0 722,-7 0 0,-3-5 0,-5-1 0</inkml:trace>
  <inkml:trace contextRef="#ctx0" brushRef="#br1" timeOffset="36">15281 1439 7569,'0'-19'903,"0"0"0,17 9-546,9-2 0,15 7-18,8-2 0,6 3-74,-2-4-1830,-2 1 1688,5-5 0,0 2 0,5 1 0,-2 3 0,-3 1 1,-8 2-77,-10 2 0,-7 11 1,-8 3-1</inkml:trace>
  <inkml:trace contextRef="#ctx0" brushRef="#br2" timeOffset="37">2101 3609 7495,'-6'-11'-420,"1"4"398,5 2 0,-1 6 248,-3 3 1,3-1-1,-3 4 1,3 2 0,1 1-1,0 3 166,0 2 0,3 3-320,1 5 1,4 1 38,-4 3 0,3-2-78,-3 6 0,5-1 86,-1 4 0,-3 1-104,-2-1 0,3-1 5,-3-3 0,1 3-202,-4-2 67,0 2-2,0 1 0,0-5 43,0-2 0,0-3 0,0-1 1,0-2 66,0-2-40,5-2 207,-4-6-131,5 1 20,-6-1 0,0-3-31,0-1 155,0-4 28,0 2 1225,0-5-1228,5 0-170,1 0 0,5 0 0,1 0 0,-1 1 0,1 2 0,0 1 0,2-2 0,4 1-50,4 0 1,-1-1-1,10 2 1,0-3-1,2 0 1,3 2-1,1 0 1,2 0-51,2-2 1,-6-1-1,1-1 1,-6-2-1,-2 0 1,-3 0-1,0 2 1,-4 1-126,-2 0 0,-2 0 0,-6 0 0,1 0-122,-1 0 1,-6 0 0,-5 0 318,-6 0 0,-10 0 0,-1 0 0</inkml:trace>
  <inkml:trace contextRef="#ctx0" brushRef="#br2" timeOffset="38">2090 4203 7569,'0'-23'22,"1"4"150,3 0 0,6 5-101,5-1 0,2 2 75,-2 2 0,-2 4 136,2 4 0,-2-3-99,-2 3 1,1-1 53,-1 4 1,0 0-32,1 0 1,3 0-48,0 0 0,6 4 60,-2-1 0,4 1 0,3-4 0,0 0-204,4 0 1,-5 0 121,2 0 0,0-4-318,-4 1 0,2-5 124,-6 4 1,-3-1-867,0 1 471,-4 3 157,-5-4-1166,-2 0 1461,-5 4 0,-5-10 0,-2 5 0</inkml:trace>
  <inkml:trace contextRef="#ctx0" brushRef="#br2" timeOffset="39">2124 3723 7569,'13'-29'0,"2"2"0,8 8 648,7 4 1,3 2-216,2 2 1,-2 0-335,-3-1 1,2 5 0,-4 0 0,0 1 0,1 1 0,-1 0-275,0 2 0,2 3 21,-3 4 154,0 2 0,0 11 0,3 1 0</inkml:trace>
  <inkml:trace contextRef="#ctx0" brushRef="#br2" timeOffset="40">3986 4009 7569,'1'-7'160,"3"4"1,5 1 0,5 2 0,5 0-1,2 0 1,4 0 0,1-1 137,5-3 0,2 2 0,2-6 0,2-1 1,1-1-1,-1-1 0,-3-1 0,-3 2-384,-5 2 0,1 0 0,-3 2 0,-4 1 1,-2 0-1,-4 3 0,-1 1-1307,-2 1 0,-6 0 1393,-5 0 0,-10 5 0,-8 1 0</inkml:trace>
  <inkml:trace contextRef="#ctx0" brushRef="#br2" timeOffset="41">4089 4249 7569,'-12'0'935,"7"0"-516,5 0 1,5 0-72,7 0 1,5 0 128,6 0 0,9-2-124,6-2 0,6-1-61,2-2 1,-1-3-1,2 3 1,-4 0-228,0-1 1,0 2 0,-2-2 0,-7 4 0,-6 3 0,-5 1 0,-4 0-1899,-4 0 1833,-8 0 0,-7 10 0,-6 3 0</inkml:trace>
  <inkml:trace contextRef="#ctx0" brushRef="#br2" timeOffset="42">5630 3495 7569,'-6'-12'-69,"1"1"21,5 0 0,-1 3 547,-3 0-60,3 1-233,-9-5 0,7 2 126,-5 2-214,1-2 0,-5 9 2,1-3 0,0 3 1,-1 1-34,1 0 1,-1 0 0,0 0 0,-2 1 0,-3 3-50,-1 4 0,3 6 21,-4 1 1,1 4-96,-1-4 1,-1 5 70,5-1 0,-4 7-76,4 1 1,1-1 14,6-3 0,-1 0-73,5 0 1,0-2 73,4-2 1,0 3-16,0-3 1,4-1-68,0 1 0,5-7 52,-1 0 0,2-1 40,1-3 0,2-2-21,2 2 1,-2-6 120,2 2 1,-2-3-108,-2-1 1,0 0 115,1 0 0,3 0-66,0 0 1,-3 0 33,-5 0-53,1 0 5,-2 0 11,-1 0 1,-5 5 12,0 3 0,-5 2-9,-2 2-6,-3-1-52,-7 6 0,1-1 39,-3 3 1,-2 3-14,6-3 0,-3 1-3,7-1 1,-3 1-3,6-4 0,2 3-125,-2-4 1,6 0 83,-2-3 1,3-1-63,1 0 1,0 1 34,0-1 1,1-1-77,3-2 0,2-2 51,6-2 1,-1-3 130,0 3 1,1-3-66,-1-1 0,1 0 88,-1 0 1,-3 0 0,-1 0 29,1 6-98,-2 0 1,1 5 123,-4 1 1,-1 0-64,1 4 1,-1 1 31,-2 6 1,-2 5-55,-1 3 0,-2 2-27,-3 1-1,-1 4 25,5 0 1,0 4-7,4-4 1,2 0 0,3-4 0,5-1-1,4-2 1,1-5 0,2-3 0,0-2 74,1-2 0,0-5 0,-4-1 1,1-2-1,-1-4 0,-1 1 0,-2-2 161,1-2 0,-1-3 1,0-1-252,1 0 0,-11 0 0,-2 0 0</inkml:trace>
  <inkml:trace contextRef="#ctx0" brushRef="#br2" timeOffset="43">6270 3917 7569,'-11'0'22,"-1"0"0,5 0 0,0-1 0,1-1 0,1-4 0,0 0 0,2-3 0,2-1 0,2-1 226,3-1 0,1 5 1,5-1-1,0 0 1,4 1-1,3-1 1,3-1-1,3-1-195,4-1 1,1 1-1,3 1 1,-2 2 0,-1 2-1,-2 3 1,-2 0 0,-3 2-1,-1 2 1,-5 2-75,-3 3 0,-1 5 0,-4 3 0,-3 4 0,-3 2 0,-2 4 0,-3 0 0,-3 3-52,-4 1 0,-4 1 0,-1 5 0,-2-2 0,-2-2 0,-1 0 0,1 1 15,1 1 1,1 0 0,-2-2 0,2-1 0,0-3 0,2-1 0,1-3 0,3-4 164,3-4 1,7-2 0,-3-2 0,1 0 0,1 0 0,3-3-22,3 0 0,6-4 0,0 2 1,3-1-1,5-1 0,1 0 1,2 0-1,2-2-26,0 0 1,5-2-1,1 0 1,0 0-1,0 0 1,-3 0-1,-1 0 1,-2 1-182,-3 3 0,-3-3 0,-4 3 0,-1-2-519,1 2 1,-5-3 0,0 4 639,-2 0 0,4-3 0,-3 3 0</inkml:trace>
  <inkml:trace contextRef="#ctx0" brushRef="#br2" timeOffset="44">6967 3917 7569,'-2'-22'203,"-1"-1"1,0 5-1,-5 3 1,0 3 85,-3 5 1,5 3 0,2 8 0,3 3-1,1 5 1,0 3 0,1 4 0,2 3-172,1 0 1,3 10-1,-3 2 1,-1 3-1,-2 2 1,-1 3-1,0 3-189,0 0 0,0 0 0,0-3 0,0-5 0,0-4 0,0-4 0,0-3 1,0-3 20,0-2 0,0-8 1,0 3-1,0-4 1,1-1-1,2-3-809,0 0-1372,6-5 2231,-7-3 0,3-12 0,-5-6 0</inkml:trace>
  <inkml:trace contextRef="#ctx0" brushRef="#br2" timeOffset="45">6887 4340 7569,'0'-11'51,"5"-1"0,2 1 0,4-1 1,0 2-1,2 1 0,2 2 1,4-2 126,3-1 1,4 2 0,2 2-1,0-1 1,1 2 0,-1 0 0,1 1-1,-1 0-340,0 1 1,-1-1-1,-6 4 1,0 0 0,-4 0-1,0 0 162,-3 0 0,-6-5 0,-3-2 0</inkml:trace>
  <inkml:trace contextRef="#ctx0" brushRef="#br2" timeOffset="46">6990 3837 7569,'-23'-17'236,"10"-4"0,5 6 0,7 2 0,5 3 0,5 4 68,5 1 1,4-3-1,7 3 1,4 0 0,7-1-1,3 1 1,4 0-1,2 1-350,0-1 0,-3 3 0,-3-1 1,-2 1-1,-5 2 0,-3 2 1,-3 1 45,-2 5 0,-1 7 0,-1 3 0</inkml:trace>
  <inkml:trace contextRef="#ctx0" brushRef="#br2" timeOffset="47">7606 4397 7569,'2'15'167,"0"0"0,2 1 1,0 0-1,0 2 1,-1 1-1,1 1-79,1 4 1,-2 1 0,3 5 0,-1 0 0,-2 1 0,-2-2 0,-1-1 0,0-3 0,0 0-253,0-3 1,-1-4 0,-2-1 0,-2-2 163,-1 0 0,-7 0 0,-5-3 0</inkml:trace>
  <inkml:trace contextRef="#ctx0" brushRef="#br2" timeOffset="48">8371 3929 7569,'0'-17'15,"0"5"1,0-4-1,0 4 1,0-1 0,0-1-1,0-1 1,0 1 0,0 0-1,0 0 1,0-1 0,0-1-1,0 1 1,0 0-1,2 1 1,0 1 0,3 3 361,2 3 1,0-2-1,5 4 1,0-2 0,2-2-1,4 1 1,2-1 0,6 1-320,2-1 1,-2 3 0,4-1 0,-1 2 0,-1 3 0,-2 2 0,-4 5 0,-6 5-84,-3 4 1,-3 10 0,-2 2 0,-4 4-1,-4 6 1,-4 0 0,-5 5 0,-5 3-80,-5 5 1,-3 0-1,0-3 1,-3-1 0,1 0-1,0-2 1,3-2 43,-1-2 1,4-2-1,1-7 1,0-3 0,4-4-1,3-3 1,3-2 520,-2-2 0,2-2 1,1-5-386,1-1 1,6-5 0,7 4 0,3-2 0,5-3 0,4 1 0,5 0 0,4 0-115,1 0 0,3-2 0,-4 0 1,1 2-1,1 1 0,-1-2 0,1 0 1,-2-2-155,-1 0 1,-7 0-1,-4 0 1,-2 0-1,0 0 1,-1 0-1045,-1 0 0,-7-2 1236,-2-2 0,-3-2 0,-1-5 0</inkml:trace>
  <inkml:trace contextRef="#ctx0" brushRef="#br2" timeOffset="49">9148 3712 7569,'-8'-7'77,"2"5"0,1 4 0,3 6 1,0 3-1,4 5 0,0 3 299,2 2 1,1 7 0,-3 3 0,4 2 0,-1 1 0,0 1 0,-3 2 0,0 1 0,-2-1-313,0-1 1,0-3 0,0-2 0,0-1 0,0-3 0,0-1 0,0-3-506,0-4 1,0-3 0,0-4 0,0-1 0,0 1-2293,0-1 2733,0-5 0,-6-1 0,0-5 0</inkml:trace>
  <inkml:trace contextRef="#ctx0" brushRef="#br2" timeOffset="50">8988 3940 7569,'-11'-29'76,"4"2"1,4 7-1,1 1 1,2 0-1,2 1 1,1 2 0,5 0 151,2 1 1,2 0 0,0 4 0,2-1 0,3 1 0,1 1 0,2 1 0,1 2-91,2 2 1,1 0 0,2 3 0,0-2-1,1 1 1,0 2 0,-1 1-156,0 0 1,-6 0 0,-2 0 0,0 1 0,-2 2-1,1 2 1,-3 1 0,-2 3-135,0 1 1,-5 1-1,0-3 1,-2 0-1,-3 1 1,-1 1-1,-1 3 1,-1 1 95,-3 1 1,-3 0 0,-7-3-1,-1-1 1,-1 2 0,1 1 0,0 1-1,1-1 157,1-1 1,2-2 0,1 0 0,2 1 0,3-2 0,1-1 119,0-2 1,1 1-1,3 3 1,1 0 0,3-3-1,3 0-171,3 1 0,2 1 1,-1 2-1,2-2 1,2 0-1,4 0 1,3 3-1,-1-1-133,-2 1 0,3-1 1,-3-1-1,1 2 1,1 1-1,-4 1 1,0-1-1,-3-2-16,-1 0 1,-2-1 0,-1 1 0,-1-1 0,-3 1 0,-1-1 0,-2 0 144,-2 1 0,-1-1 0,-2 1 0,-5-1 0,-5 1 0,-6 0 0,-6 2 0,-5 1 162,-4-1 0,-7 3 0,-2-2 0,-3-1 1,-4-1-1,1-2 0,3 1-114,1-1 0,9-5 0,1-1 0,6-1 1,5 0-1,4-1 0,4-3-377,2-4 1,7 1 281,2-4 0,2-1 0,2-3 0</inkml:trace>
  <inkml:trace contextRef="#ctx0" brushRef="#br2" timeOffset="51">10016 4386 7569,'0'-8'164,"1"2"1,2-1 0,2 1 0,1-2-1,3 5 1,0 6 0,-1 11 0,-4 8-1,-3 5 1,-1 3-63,0 3 0,0 1 0,0-1 0,0-1 0,0-2 0,0 1 0,0-2 0,0-1 0,0-3 0,-1 1-1676,-3-1 1574,2-3 0,-8 1 0,4-7 0</inkml:trace>
  <inkml:trace contextRef="#ctx0" brushRef="#br2" timeOffset="52">10690 3632 7569,'-11'-12'20,"0"1"1,2 1-1,3 1 1,0 1-1,1-1 1,0-1-1,2-1 1,3-1-1,4 1 1,4 1-1,2 1 1,2 1-1,4 0 1,1-1 220,1 1 1,4-1 0,-3 4 0,4 0 0,2 0 0,2 2 0,-1 2 0,1 2-1,1 3-227,1 4 1,-4 2-1,2 3 1,-3 1-1,-2 2 1,-3 1 0,-4 0-60,-2 1 1,-3-3 0,-3 3 0,-3 0 0,-2-2 0,-2 2-1,-3 0 47,-5 2 1,1-3-1,-10-1 1,1-1 0,-3 1-1,-4-2 1,-3-2-1,0 0 34,0-1 1,4 1 0,1-1 0,4-1 0,1-1 0,6-1 8,5 1 1,4-3 0,2 0 0,4 1 0,5-2 0,6 1 0,1-1-48,4 0 1,5 3 0,5-3-1,2 0 1,0 1 0,0 1-1,-2 0 1,1 1-112,-4-1 0,1 0 0,-2 2 1,-2-2-1,-2 3 0,-4 3 0,-4 2 71,-2-1 0,-3-1 1,-1 0-1,-3 1 1,-2 2-1,-5 1 0,-7 0 1,-6 1 165,-5 2 0,-7 2 0,-5 0 0,-3-3 0,-2-4 0,0-1 0,0-1-61,-1-2 1,4 3 0,5-8 0,3 1-1,5-4 1,2-1-600,4-2 1,6-2 0,6-1 535,4-5 0,15-7 0,7-3 0</inkml:trace>
  <inkml:trace contextRef="#ctx0" brushRef="#br2" timeOffset="53">11558 3632 7569,'-8'-12'144,"2"1"0,1 0 1,2-1-1,2 1 0,1-1 1,1 2-1,3 4 1446,4 6-1532,-3 5 1,1 11 0,-3 5 0,1 4 0,-2 4 0,1 3 0,-1 1 0,2 3-42,-2-1 0,1 4 0,0 1 1,0 0-1,1 2 0,0 0 1,1-1-96,1-2 1,-2-2 0,3-5 0,-1-3 0,-1-3 0,0-3 0,-1-4 0,0-2-59,-1-3 0,1-5 0,-4-2-1017,0 2 1153,0-4 0,-10-5 0,-3-6 0</inkml:trace>
  <inkml:trace contextRef="#ctx0" brushRef="#br2" timeOffset="54">11524 4020 7569,'0'-11'135,"5"1"1,2 1-1,5 2 1,3 1-1,3 1 1,1-1-1,0 1 1,1-1 78,2 4 0,1 1 0,1 1 0,1 0 0,0 0 0,-2 0 0,-2 0 0,-2 0-321,-2 0 1,1 0 0,-4 0 0,1 0 0,-1 0 0,-1 0-1971,-2 0 2077,-4 0 0,-7 0 0,-7 0 0</inkml:trace>
  <inkml:trace contextRef="#ctx0" brushRef="#br2" timeOffset="55">11592 3678 7569,'-18'-17'144,"3"1"1,8-4-1,3 5 1,2 3 0,4 0-1,2 1 100,3-1 1,3 5 0,3 0 0,4 1 0,4 1 0,6 0 0,2 2 0,1 2-187,0 1 1,-1 0 0,-4 0 0,2 0 0,-2 0 0,-1 0 0,-2 0 0,-2 0-653,-1 0 1,-5 4 0,0 1 593,-5 1 0,1 2 0,-4 3 0</inkml:trace>
  <inkml:trace contextRef="#ctx0" brushRef="#br2" timeOffset="56">12152 3278 7569,'-5'-23'89,"5"1"1,0 3 0,6 4-1,4 2 1,3 2 0,1-2-1,2-1 1,2-1 0,2 0 0,2 1-1,1 1 1,0 3 0,0 1-1,-1 3 1,1 2 0,-1 3 0,-2 1 68,-1 0 1,-5 5 0,1 2 0,-2 4 0,-2 0 0,1 2-1,-2 1 1,-1 2-295,-2 2 1,-4 2-1,1 6 1,-3 0-1,-2 1 1,-2 1-1,-2 1 66,-1 0 1,-2 3 0,-3-4 0,-1 0 0,1 0 0,0-3 0,-1-1 0,1-1 218,-1 0 0,1-2 0,1 0 0,1-3 0,1-2 0,-1-1 0,0 0 0,1 1-71,0-2 1,5-5 0,0-2 0,1 2 0,2 1-137,0 2 0,0-5 1,2 0-1,0-1 1,3-1-1,2 1-32,1 1 0,3 0 0,0 5 0,0-1 0,1 1 0,-1-1 0,1 2 74,-1 2 1,1-1 0,-1 5 0,-1 0-1,-1 0 1,-1 1 0,-1 3 0,1 2 33,-1 1 0,-4-1 0,1 1 1,-2 0-1,1 1 0,1 0 1,0-1 121,1 0 0,-4-1 1,4 0-1,-1 2 1,1-2-1,0-2 1,1-2 331,1-2 0,-4-4 0,4 3 0,-2-2 1,-3-2-1,0-1-60,-2-2 1,-2-1 0,-1-1 0,-5-2 0,-3-1 0,-6-1 0,-5 0 0,-4-1-892,-3 1 0,-3-3 0,-6 5 479,-4-2 0,-8 4 0,-2-3 0</inkml:trace>
  <inkml:trace contextRef="#ctx0" brushRef="#br2" timeOffset="57">2318 5733 7569,'-7'0'0,"-1"0"145,1-5 1,-1 4 0,2-4 0,1 0-1,1-2 1,0 2 0,1 7 0,5 7-1,3 6 1,2 4 0,1 4 120,1 2 1,0 11-1,0-2 1,-2 1 0,1 2-1,-1 0 1,1 2-1,0 2-240,-2 2 0,3 1 0,-4 2 1,0-1-1,1-2 0,-1-3 1,1-2-1,-3-3-192,2-4 1,-3-5 0,2-1-1,-2-5 1,1-4 0,0-4-1,0 0-202,-2-1-203,-1 1 0,0-7 571,0-5 0,0-5 0,0-7 0</inkml:trace>
  <inkml:trace contextRef="#ctx0" brushRef="#br2" timeOffset="58">2444 6247 7569,'0'-11'275,"-4"-1"1,0 1 10,2 0 1,2 4 0,4 5 0,3 3 0,5 4-141,3 1 1,-1 1 0,5 2 0,1-2 0,2 1-1,1-1 1,1 0-85,2-2 0,4-1 0,4-4 0,-1 0 0,-1 0 0,-3-2 0,-1 0 0,-3-3-215,-1-2 1,-6 1-1,-3-2 1,-2 3 0,-2 0-1025,1-2 0,-7 2 1177,-5 1 0,-5-3 0,-7 1 0</inkml:trace>
  <inkml:trace contextRef="#ctx0" brushRef="#br2" timeOffset="59">2341 5768 7569,'-6'-17'31,"3"4"1,11-2-1,7 2 1,7 3 0,4 1-1,5 2 1,2-2 273,1-1 0,4 2 1,2 1-1,0-1 1,2 0-1,-1 2 1,-3 1-1,-3 2-110,0 2 0,-5 1 1,-1 0-1,-2 0 0,-6 0 1,-4 0-1,-4 0 1,-2 0-516,0 0 1,0 1 0,-4 3 319,-3 4 0,-3 2 0,-1 1 0</inkml:trace>
  <inkml:trace contextRef="#ctx0" brushRef="#br2" timeOffset="60">4203 6099 7569,'-10'-14'106,"2"2"1,6 3 0,4 3 0,6 2 0,2 3 0,1 1 0,2 0-1,2 0 1,4 0 0,3 1 0,2 2 164,3 1 0,1-1 0,3-3 0,-2 0 0,1 0 0,-2 0 0,-1 0 0,-1-1-447,-2-3 0,-3 3 0,-1-3 0,-5 2 0,-3-1-1012,0-1 1,-7 2 1187,-5 6 0,-5 2 0,-7 5 0</inkml:trace>
  <inkml:trace contextRef="#ctx0" brushRef="#br2" timeOffset="61">4329 6259 7569,'-6'0'87,"6"-2"1,7 0 0,3-2 0,3 0 0,2 0 0,4-1 273,2-1 1,6 2 0,0-2 0,-1-1 0,1 2 0,1 0 0,0 3 0,0 1-555,-3 1 1,3 0-1,-1 0 1,-2 0-1,-1 0 1,-1 1 0,1 1 192,3 2 0,-3 5 0,4-3 0</inkml:trace>
  <inkml:trace contextRef="#ctx0" brushRef="#br2" timeOffset="62">5893 5596 7569,'0'-16'101,"-4"-1"1,1-2 0,-1 4 0,-1 4-1,-3 3 1,-3 4 0,-3 3 0,-3 1 169,-1 0 0,3 0 0,-4 2 1,0 5-1,1 4 0,2 2 1,1 1-1,-2 0-250,-1 1 0,4 5 0,-1-1 0,2 3 1,2 2-1,1 1 0,1 2-84,1-2 1,6 3-1,-2-1 1,3-2-1,1-1 1,0-1-1,1 0 1,2-1-5,0-3 0,6-3 0,-2-4 0,0-1 0,1-1 0,1-2 0,1-4 0,1-3 61,1-1 1,3 0 0,0-1 0,-1-3 0,-2-4 290,-5-2 0,1 4 1,-8 3-226,-5 6 0,-4 4 1,-3 9-1,1 1 0,0 4 1,0 0-1,3 3-86,0 0 0,4 2 0,-2-1 1,-1 3-1,2 0 0,0 0 1,1-3-1,1-1-20,-1-1 1,0 0 0,3 0 0,-2 0-1,-1 0 1,2-2 0,-1 0 0,1-2-81,-2 1 0,0-2 0,4-1 1,0 1-1,0-1 0,0 0 1,0 0 95,0-1 1,0 3-1,0-2 1,0 1 0,0 1-1,0 0 1,0-1 210,0-2 1,0 4 0,0-2-1,0 0 1,0-2 0,0 0 0,1-2-1,3-3 26,4-2 0,3-3 0,5 2 1,3-4-1,2-3 0,2-1 0,1-1 1,2-3 13,0-4 1,2-2 0,-4-1 0,0 1-222,-2 2 0,-7-7 0,2 2 0</inkml:trace>
  <inkml:trace contextRef="#ctx0" brushRef="#br2" timeOffset="63">6224 6361 7569,'-10'-1'76,"3"-3"1,4-3-1,6-3 1,4-2-1,3 1 1,2-1-1,0 0 1,4-2-1,1-3 1,3-1 188,-1-2 0,-4 2 0,3-1 0,-1-1 0,1-2 0,1-2 1,0-1-1,-1-2-212,-2 2 0,5-3 0,-4 1 1,1 1-1,-3-1 0,-2 0 0,-1 3 1,-1 4-1,-1 5 58,-2 2 0,1 2-115,-6-1 0,1 7 0,-4 5 1,0 6-1,0 6 0,0 3 0,-1 4 15,-3 3 1,3 4 0,-4 2-1,1 1 1,0 3 0,0 1 0,1 1-1,-1 1-2,1-1 0,2 0 0,1 1 0,0-1 0,0-1 1,0-1-1,0-3-42,0-1 0,0 2 1,1-3-1,2-3 1,2-3-1,0-3 1,1-1-165,1-3 1,-1-2 0,2 0 0,-3-1 0,-2 1-919,1-1 0,-5-5 1115,-7-2 0,-7 2 0,-3 1 0</inkml:trace>
  <inkml:trace contextRef="#ctx0" brushRef="#br2" timeOffset="64">6373 6658 7569,'-7'0'2688,"13"0"1,6 0-2521,11 0 1,5 0 0,2-1 0,3-1 0,2-4 0,-1 0 0,-1-1-231,-3 0 1,2-2-1,-5 5 1,-2 1 0,-1-1-1,-2 0 1,-3 2-2476,-4 0 2537,-2 2 0,-7 5 0,-1 2 0</inkml:trace>
  <inkml:trace contextRef="#ctx0" brushRef="#br2" timeOffset="65">7070 6053 7569,'-8'-11'240,"2"-1"0,0 1 0,3 1 1,-1 1-1,0 1 0,2-1 157,0-1 1,2 5 0,0 5-1,0 6 1,0 6 0,0 3 0,0 5-1,0 4-264,0 3 0,2 5 0,0-2 0,3 3 0,1 2 0,3-1 0,2-1-193,0-3 0,0 2 0,1-4 0,-1 0 0,-1 0 0,-1-4 0,-2-3 0,-2-3-252,-3-1 0,3-2 0,-1-4 0,-1 1 1,-3-1-1,-4 1-272,-4-1 0,-2-5 1,-1-2-1,0-4 1,3-4-1,0-5 365,-1-4 1,4-1 0,0-5 0,1-1 0,0 1 0,2 2-1,1 0 228,1 3 1,-4 2 0,-1 1 0,-2 2 509,-2 2 1,4 3-1,3-2 1,6 1-1,6 1-116,4-1 0,6 2 0,-1-3 0,4 0 0,4-1 0,3 0 0,2-1-298,-2 0 1,2 5 0,-4-4-1,0 1 1,0 1 0,-4 0-1,-3 2 1,-3 2-1647,-1 1 1,-2 0 1540,-4 0 0,-9-5 0,-4-2 0</inkml:trace>
  <inkml:trace contextRef="#ctx0" brushRef="#br2" timeOffset="66">7001 6099 7569,'-6'-18'157,"-3"-2"1,5 4-1,3 2 1,3 2-1,6-1 1,3-1 0,6-1 81,6 1 1,5-3 0,7 2-1,3 0 1,3 0 0,1 0-1,-1 2 1,1 3-193,-1 2 0,-2 6 0,-6-2 1,-1 2-1,-3 2 0,-1 2 0,-2 0-990,-2 2 1,-7 6 0,-1 0 942,-4 4 0,5 7 0,1-4 0</inkml:trace>
  <inkml:trace contextRef="#ctx0" brushRef="#br2" timeOffset="67">7732 6407 7569,'0'8'56,"0"-1"1,0 2 0,0 3 0,0 2 0,0 2 0,0 2 0,1 1 243,3-1 0,-3 3 0,3 0 0,-3 3 1,1 2-1,0 0 0,2-2 0,0-1-252,1-1 0,-4 1 0,3-1 0,-3-2 1,-1-2-1,0-2 0,0-2-807,0-1 1,0-1 758,0-1 0,0 0 0,0 1 0</inkml:trace>
  <inkml:trace contextRef="#ctx0" brushRef="#br2" timeOffset="68">8246 6167 8088,'6'-5'160,"-2"-2"0,-1-4 0,-1 0 0,3 0 1,2-2-1,1-1 0,3-3 0,0 0 1,0-4-1,1 0 0,-1-3 0,2-3 0,1-2 1,1-2-1,-1 2 0,-1 1-25,-2 3 0,1-3 0,-1 3 0,-1 2 0,-2 4 0,-4 2 30,-3 3 1,-1 5-1,0 4-144,0 4 0,0 4 0,0 9 0,1 4 0,2 4 0,2 4 0,1 5 13,3 4 0,1 0 1,0 8-1,-1-1 0,-1 2 1,-1 4-1,1 2 1,-2-1-127,-1-4 1,4-3 0,-2-7-1,0-3 1,1-3 0,-1-3-1,1-3 1,-2-2-186,0-3 0,-3-4 1,-3 0-1,0-1-214,0 1 0,-3-5 0,-3-1 0,-1 0 0,-5-4 491,-2-1 0,-11-1 0,1 0 0</inkml:trace>
  <inkml:trace contextRef="#ctx0" brushRef="#br2" timeOffset="69">8326 6521 7569,'7'0'184,"1"0"0,1 0 0,1 0 134,1 0 0,2 0 1,2 0-1,4 0 1,3 0-1,2 0 1,3 0-1,3 0-181,3 0 0,3-3 0,1-1 0,1 0 0,-2 0 0,-1-1 0,-4 0-294,0 0 1,-6-3 0,2 4 0,-4 1-1,-4-1 1,-3 0 156,1 1 0,-5-3 0,5 0 0</inkml:trace>
  <inkml:trace contextRef="#ctx0" brushRef="#br2" timeOffset="70">9148 5859 9219,'6'1'184,"-2"3"1,-2 4 0,-2 3-1,0 6 1,0 5 0,0 8 0,0 3-1,0 2 1,0 3 0,0 3 0,1 1-1,1-3 1,2-1 0,0-4 719,1-1-989,-4 3 0,8-12 1,-4 1-1,0-4 0,2-6 1,-2-2-1,1-2-1780,0 0 1865,-3 1 0,2-11 0,-5-2 0</inkml:trace>
  <inkml:trace contextRef="#ctx0" brushRef="#br2" timeOffset="71">9091 5813 7569,'-11'0'86,"-1"0"0,2-1 0,1-2 1,3-2 159,1-1 0,1-2 0,5-2 0,3 1 0,4 2 0,3-2 0,4-1 1,3 0-1,1 1-41,0 1 1,1 2 0,6-3 0,0 2 0,0 2 0,-2 3 0,-1 1 0,0 1-142,-1 0 0,1 5 1,0 2-1,-1 3 1,-2 2-1,-2 1 0,-2 1-223,-2 1 0,-5 4 1,-3-3-1,0 2 1,-4 1-1,-1 0 1,-2 0-1,-1 0 65,-2-1 0,-9 2 0,0-3 0,-3-1 0,-4 1 0,-2-3 0,-1 0 182,0 1 0,4-6 1,0 2-1,0-1 1,1-1-1,3 0 147,2-1 0,8-1 0,5 5 0,7-2 0,4-1 1,4-2-241,4 2 0,3 0 0,2 0 0,3-1 0,2 1 0,1 1 0,0 2-124,-2 4 0,2-4 0,-3 4 0,-2-3 1,-2 1-1,-3 3 0,-2-1-47,-2 1 0,-2 2 0,-6-3 1,-4 1-1,-3 1 0,-1-2 0,-1 2 1,-4 0 140,-7 2 1,-8-2-1,-8 0 1,-1-1-1,-3 0 1,-2 1-1,-3-2 1,0 1 70,4-3 1,0-3 0,7-2-1,2-3 1,3-1 0,6-2-392,2-2 1,7-2 354,2-3 0,13-2 0,4-6 0</inkml:trace>
  <inkml:trace contextRef="#ctx0" brushRef="#br2" timeOffset="72">9822 6498 7569,'0'-11'307,"1"1"0,3 2 0,4 4 0,1 4 0,-1 4 53,0 4 1,-5 6-1,2 4 1,-2 3-1,1 6 1,-1 2-1,-2 1 1,-2 1-546,-3-2 0,3 3 1,-4-5-1,0-3 1,-2-3-1,0-3 185,-1-2 0,-5 5 0,-4-3 0</inkml:trace>
  <inkml:trace contextRef="#ctx0" brushRef="#br2" timeOffset="73">10599 5710 7569,'-2'-11'139,"0"0"1,-2-1 0,1 1 0,2-1 0,1 1 0,0-1 0,1 1 0,3 0 0,5-1 0,5 1 0,5 1 0,4 1 1971,4 1-2077,2 1 1,1 0 0,1 3 0,0 3 0,2 1 0,0 1-1,-1 3 1,-3 4-52,-1 2 1,-6 6 0,-7 3 0,-2 3 0,-3 1 0,-3 0 0,-3 0 0,-4-1-57,-4 1 0,-3 0 1,-7 0-1,-3 0 0,0-2 1,-4 0-1,0-4 41,-2 0 1,0-2 0,-1-2 0,0 0 0,0-1 0,2-2 0,2 1 0,2-3 236,3 0 0,2-2 0,3-2 0,4 3-157,6-1 1,10 3 0,10-4 0,6 0 0,4 1 0,4 1 0,3 0 0,2 1-68,2-1 0,-4 1 0,1 3 1,-4 2-1,-3 1 0,-5 3 1,-2 0-7,-1 4 0,-5-1 0,-4 0 0,-4 1 1,-4 1-1,-1 3 0,-3-3 0,-6-1 6,-7-1 0,-2 0 0,-6 1 0,-3-4 0,-3 0 0,-6-3 0,-3 0 12,-4 1 1,1-4 0,-3 2 0,0-5 0,5-3 0,3-1 0,7-1-351,4 1 1,6-1 0,8-8 0,5-5 0,9-6 356,8-1 0,10-13 0,4-5 0</inkml:trace>
  <inkml:trace contextRef="#ctx0" brushRef="#br2" timeOffset="74">11432 5733 7970,'-6'-28'796,"1"9"1,5 0-470,0 5 1,0 9-1,0 5 1,0 8-1,0 7 1,1 7-1,2 6 1,0 3-1,1 6-125,1 2 0,-3 3 1,3 4-1,-1 0 1,1-1-1,0 1 1,1-2-344,0-2 1,-3-2 0,2-7 0,-1-3 0,0-3 0,-2-4 0,1-4-1003,0-4 0,-1-2-1546,2-2 2689,-3-5 0,-11-6 0,-3-6 0</inkml:trace>
  <inkml:trace contextRef="#ctx0" brushRef="#br2" timeOffset="75">11432 6110 7569,'-6'-11'351,"-3"-1"0,7 1 1,3 1-1,5 1 1,6 3-133,3 0 1,3-1-1,7 2 1,4 0 0,5-2-1,3 2 1,1 0-1,-1 3-234,-4 0 1,0-1 0,-6-1 0,-2 1 0,-2 2-1,-4 1 1,-4 0-1241,-2 0 0,-3-1 1255,-2-3 0,-3 3 0,-5-4 0</inkml:trace>
  <inkml:trace contextRef="#ctx0" brushRef="#br2" timeOffset="76">11375 5710 7569,'0'-17'72,"3"1"1,4 4 0,10 0-1,7 2 1,6 1 0,3 2 241,2-2 0,0-1 1,5-2-1,3 1 1,2-1-1,0 1 1,-1 1-1,-2 2-313,-4 4 1,-1-1 0,-10 2 0,-3 0-2,-4 2 0,2 1 0,-5 0 0</inkml:trace>
  <inkml:trace contextRef="#ctx0" brushRef="#br2" timeOffset="77">12060 5334 7569,'-6'-18'63,"2"-1"0,8 6 1,4 3-1,2 0 0,1 1 1,1 0-1,-1 1 0,1 1 154,-1 0 0,5-1 1,3 4-1,3 1 0,1 2 1,0 1-1,0 0 1,-2 1-116,-2 3 0,-2-1 0,-6 3 0,1 0 0,-1 1 0,-1 1-41,-2 3 1,-3 0 0,-5 0-1,-1 1 1,-2-1 0,-2 2 0,0 2 19,0 4 0,-3 3 0,3 1 0,0-1 0,0 3 0,1 0 0,0 3 0,-1 0 30,-1 0 1,3 2 0,-2-3-1,1-2 1,-1-1 0,0-2 0,0-2-1,1-2-89,-1-2 0,4 1 0,-4-3 1,1 1-1,0-1 0,2-1 1,1-2-191,1 1 0,0-1 0,0 0 0,0 1 0,1-1 0,3 1 0,2-1 117,0 1 1,5-2 0,-4-1-1,2-2 1,0 2 0,-2 0 0,1 0-1,0-2 42,-1 2 1,1 2 0,2 0 0,-1 0 0,0 1 0,2 0-1,3 2 1,0 2 18,-1-2 0,-2 2 0,1 1 0,-1 0 0,1 4 0,-2-1 0,-1 0 1,-3-1 113,-1 2 1,3-4 0,-5 1 0,0 0-1,-2 0 1,-1 1 0,0 0-2,0 0 0,-5-1 0,-2 2 0,-2-1 0,-1 0 0,1-1 0,-1-2-25,1 1 1,-2-5 0,-2 4 0,-4-5 0,1-2 0,-2-3-1,0 1 1,-1-2 29,1 0 1,-3-1 0,3-4-1,-1 0 1,1-2 0,2-1-129,2-5 0,6-7 0,3-3 0</inkml:trace>
  <inkml:trace contextRef="#ctx0" brushRef="#br2" timeOffset="78">2547 8109 7567,'-12'0'104,"6"1"1,2 3 0,3 4 0,2 3 0,2 4 0,2 4 0,0 4 0,0 2 0,-1 5 0,0 1 0,1 5 36,1-1 1,-3 5 0,0-2 0,-1 0-1,-2 0 1,0-1 0,0-3 0,0-4-195,0-2 0,0-2 1,1-6-1,3-2 1,2-2-1,2-3 1,-1-4 189,2-5 0,-2-3 0,0-1 0,2-1 0,1-2 0,2-1-21,-1 2 1,2 1-1,1 1 1,2 0 0,2 0-1,2 0 1,2 0 0,1 0-78,0 0 0,4-2 1,4 0-1,2-3 1,1 0-1,-1-2 1,-2 2-1,-6-1-587,-5-1 0,1 5 0,-6-2 0,-1 3 548,-2 1 0,-5-5 0,-2-2 0</inkml:trace>
  <inkml:trace contextRef="#ctx0" brushRef="#br2" timeOffset="79">2604 8486 7569,'-24'-22'64,"6"3"0,8 4 0,6 2 0,5 2 0,6-1 0,4 1 1,3 1 256,3 2 0,2-2 0,7 4 0,5-2 1,3 2-1,3 1 0,1 2-318,-1 2 0,-3 1 0,-4 0 0,-3 0 0,-4 1 1,-4 2-1,-4 2 0,-2 0-1126,-2 0 1,-4 0 1122,-4-1 0,-1-3 0,-2 4 0</inkml:trace>
  <inkml:trace contextRef="#ctx0" brushRef="#br2" timeOffset="80">2593 8120 7569,'-18'-18'187,"6"2"1,10 5 0,6-1 0,7 1 0,7-1 0,5 0 0,3-2 0,5-3 15,2-1 1,6 3-1,2-3 1,1 2-1,-2 3 1,1 3-1,-2 4 1,0 1-44,-2 2-160,-6 7 0,-3 7 0,-6 7 0</inkml:trace>
  <inkml:trace contextRef="#ctx0" brushRef="#br2" timeOffset="81">3735 8006 7569,'-18'-5'79,"-2"4"0,3-3 0,1 3 0,-2 1 0,0 0 0,-2 1 1,-2 1-1,-1 5 0,0 2 0,1 5 0,0 2 0,2 4 0,3 3 1,3 4-1,5 3 0,3 2 1526,4-1-1605,0 7 1,2-7 0,2 10 0,1-2 0,5-1 0,3 0 0,3 0 0,3-1-108,1-1 0,2-7 0,5-2 1,3-5-1,1-2 0,3-7 0,1-4 1,0-5 71,-2-3 1,2-7 0,-4-7 0,1-7 0,-1-7 0,-1-2 0,-2-2 97,-2-2 1,-6-6 0,-3 0 0,-4 0 0,-3-2 0,-4 1 0,-3-2 0,-2 0-343,-3 0 0,-8 5 1,-8-1-1,-5 4 1,-6 5-1,-2 7 0,-2 9 1,-2 8 278,-1 4 0,0 7 0,4 6 0,-6 9 0,0 9 0</inkml:trace>
  <inkml:trace contextRef="#ctx0" brushRef="#br2" timeOffset="82">3586 8417 7569,'-1'19'27,"-3"-1"1,-2 0 0,-1-2 0,2 2 0,2-1 620,-1-1-487,0 4 1,4-2 0,0 4 0,1-2 0,3-1 0,4 1 0,3 2-111,4 1 1,3 0 0,5-1 0,1 0-1,3-2 1,3-2 0,3-1 0,0-5-125,-3-3 1,3 0 0,-2-5-1,2-2 1,1 0 0,0-2 0,-1 0-1,0-2-430,2-1 0,-4 0 0,8-5 503,-4-1 0,-6-6 0,-1-3 0</inkml:trace>
  <inkml:trace contextRef="#ctx0" brushRef="#br2" timeOffset="83">4408 8234 7569,'-16'-16'112,"-2"-2"1,2 0-1,4 3 1,7 2 84,4 2 0,0 2 0,-2 5 1,-1 9-1,2 8 0,1 7-90,1 6 1,1 3-1,3 4 1,3-1-1,3-2 1,3 2-1,2 1 1,4 0-170,3-3 0,2 2 1,1-7-1,2-3 1,0-5-1,-1-6 1,2-3 24,1-5 0,-2-1 0,2-4 1,0-3-1,-1-6 0,0-7 0,-2-3 138,-2-2 0,-1-1 0,-1-3 0,0-4 0,-3-2 0,-4-1 0,-2 0 0,-3-2-98,-2-2 0,-3 3 0,-5-3 1,0 4-1,-1 3 0,-3 7 1,-4 6-1,-3 8-3,-5 4 0,4 7 0,-5 5 0</inkml:trace>
  <inkml:trace contextRef="#ctx0" brushRef="#br2" timeOffset="84">5288 8554 7500,'0'8'172,"0"-3"0,1-4 0,2-6 0,2-5 0,0-5 1,1-4-1,1-3 0,1-1 0,3-1 0,-1-4 1,-1-5 54,-2-4 0,1-6 0,3 1 0,1-3 0,-2-5 0,-1-3 0,-3-3 0,-1 0-284,-2 3 0,-2 2 1,-1 7-1,0 4 0,-1 9 1,-2 8-1,-1 5 0,0 5 86,-1 5 1,4 4 0,-3 9-1,3 6 1,1 8 0,1 8 0,3 7 20,4 7 0,7 1 0,5 3 0,6 6 0,4 4 0,-14-27 0,1 1 0,0-1 0,0 1 0,0-1 0,1 0-214,16 25 0,-4-3 0,1-9 0,-1-3 1,-1-3-1,-2-5 0,-3-3-189,-1-3 0,-5-5 1,-3-1-1,-4-2 1,-3-2-1,-4-1 1,-3-2 352,-1 1 0,-10-1 0,-3 1 0</inkml:trace>
  <inkml:trace contextRef="#ctx0" brushRef="#br2" timeOffset="85">5413 8554 7569,'-22'-5'153,"0"-1"1,4-2-1,8 2 1,9 0 41,7-1 1,9 0-1,4-5 1,6 1 0,4-1-1,6 1 1,5-1-1,3 1-409,1 0 0,2 3 0,-2 0 0,-2-1 0,-4-1 0,-3-1 1,-5 1 213,-3 2 0,-3-7 0,-1 2 0</inkml:trace>
  <inkml:trace contextRef="#ctx0" brushRef="#br2" timeOffset="86">6030 8017 7569,'-11'-22'253,"-1"4"0,2 3 1,3 2-1,3 2 1627,3-1-1651,1 6 1,0 2 0,1 9 0,1 6 0,3 8-145,2 7 0,-1 3 1,3 5-1,-1 1 0,0 0 1,3 3-1,-1 4-122,-3 2 0,4 2 0,-4 0 1,3-2-1,2-2 0,0-4 0,2-4 1,3-4-66,1-8 1,1 0-1,5-8 1,1-4 0,3-5-1,0-4 1,1-1-9,0 0 1,-2-5 0,3-2-1,1-5 1,-1-2 0,0-1 0,-2 0-1,-3 0-1500,-1 0 1610,-6-6 0,3 3 0,-3-4 0</inkml:trace>
  <inkml:trace contextRef="#ctx0" brushRef="#br2" timeOffset="87">6670 7960 7569,'-22'-29'0,"4"4"0,7 4 151,6 6 1,5 8 0,2 5-1,4 9 1,-1 9 0,1 8 0,0 9 256,3 8 1,0 2 0,-1 9 0,-3-1 0,-1-3 0,-1-1 0,0-1-519,-2-1 0,3-4 0,1-4 0,1-5 0,3-6 0,1-3 0,2-4 0,1-4-27,2-2 0,3-7 0,4-2 0,3-3 0,0-1 0,2-1 0,-1-1 0,1-3-165,-1-2 0,1 0 0,-4-6 0,0-1 0,0-1 1,0 1 301,-1 1 0,1-9 0,0-2 0</inkml:trace>
  <inkml:trace contextRef="#ctx0" brushRef="#br2" timeOffset="88">7149 7869 7569,'-24'-29'210,"7"3"0,6 6 0,9 6-17,4 5 1,5 5 0,4 8 0,1 4 0,-1 3 0,2 5 0,1 3-161,1 2 1,5 2 0,-2 0 0,1 0-1,0-2 1,1-2 0,1-4-231,-2-2 1,2-3 0,-2-2 0,3-4 0,-1-3-1,1-2 1,0-3 0,3-5-52,3-5 1,-1-2 0,0-5 0,-1 2 0,-5-1 0,0 0 0,-5-1 427,-4 2 0,-2 5 0,-6-1 1,-2 2-1,-2 3 0,-4 4 1,-5 7 275,-5 9 0,-8 16 0,-9 9 0,-2 6 0,0 5 1,1 2-1,3 0 0,1-1-406,3-1 1,5-1 0,2 0-1,1-3 1,5-4 0,3-4 0,4-2-1159,0-2 0,3-8 1108,-1 1 0,6-8 0,4 1 0</inkml:trace>
  <inkml:trace contextRef="#ctx0" brushRef="#br2" timeOffset="89">9148 7732 7569,'-28'-17'0,"5"6"144,7 6 0,8 5 0,4 4 1,3 3-1,1 5 0,1 3 1,2 4-1,2 4 0,1 2 1,2 3-1,0 3 0,-1 4 54,2 6 1,-4-1 0,0 2 0,-1 1 0,0 2 0,0-1 0,1-2 0,1-4-200,0-2 0,6-6 0,-2-2 1,5-3-1,4-4 0,5-3 1,4-5-1,3-1 15,-1-4 1,4-3 0,6-7 0,0-1 0,4-5-1,0-2 1,0-2-203,-2 1 1,-4-1 0,-7 1 0,-5 0 0,-3 0 0,-4 3 0,-5 0 187,-5-1 0,-4-1 0,-5-1 0</inkml:trace>
  <inkml:trace contextRef="#ctx0" brushRef="#br2" timeOffset="90">9868 7743 7569,'-12'-28'366,"2"1"0,2 1 0,6 8 0,4 7 1,6 3-380,2-1 0,-2 4 0,-1 3 1,1 6-1,0 8 0,-1 11 203,2 10 0,0 12 0,0 8 1,-3 3-1,-1 2 0,-2 2 0,-1 1 1,1-4-376,1-6 1,1-2 0,-3-10 0,3-1 0,2-5 0,0-3-1,1-6 1,0-4-1470,1-5 1654,1-7 0,1 2 0,1-4 0</inkml:trace>
  <inkml:trace contextRef="#ctx0" brushRef="#br2" timeOffset="91">10279 7686 7569,'-7'-29'270,"2"10"1,7 9 0,1 5 0,5 6 0,1 7 0,0 6-6,-2 5 0,-3 4 0,3 3 1,-2 6-1,-2 3 0,1 5 1,0 0-1,-1 4-275,-2 0 1,-1-3-1,0-3 1,0-4-1,0-4 1,0-3 0,0-4-170,0-4 1,5-4 0,3-7 0,2-5-1,1-3 1,2-3 116,2-5 0,0-8 0,7-6 0,2-5 0,0-2 0,1-4 0,1-2 65,0-3 1,0-4-1,-6 5 1,-2 4 0,-2 6-1,-3 7 1,-3 5 140,-2 2 1,-7 8-1,-1 6 1,-6 9-1,-6 9 1,-3 8-1,-4 7 1,-2 6 25,-2 0 0,5 0 0,3-5 0,3 2 0,5 1 0,3-1 0,3-3-162,1-3 0,5-5 1,2-6-1,3-3 0,3-3 1,1-5-1,3-2-240,0 0 0,6-5 0,5 1 0,1-6 0,3-4 0,1-3 232,1-2 0,1-4 0,-1-2 0</inkml:trace>
  <inkml:trace contextRef="#ctx0" brushRef="#br2" timeOffset="92">11147 7766 7569,'0'-23'59,"-4"9"0,0 3 0,0 2 0,-1 4 0,-1 5 1,0 6-1,2 5 0,3 1 0,1 3 350,0 4 1,1 7 0,3 3-1,2 3 1,2 3 0,-1 1 0,2 1-1,0-1-379,-1 2 1,3 4 0,-1-4 0,5-1 0,3-3 0,2-3 0,3-4-1,4-3-170,3-1 0,3-9 0,2-4 0,0-4 0,2-3 0,2-3 1,1-4-448,-1-4 377,4-7 0,-7 2 1,0-3-1,-4 0 0,-5 1 1,-4 1 209,-4 2 0,-3 0 0,-4 1 0</inkml:trace>
  <inkml:trace contextRef="#ctx0" brushRef="#br2" timeOffset="93">11318 8097 7569,'-15'-8'229,"1"-4"0,4-1 0,6 2 1,8 2-1,7 3-128,7 1 0,5-3 1,3 3-1,5-1 1,3-2-1,3 0 0,2 2 1,-1 1-723,-2 2 1,-2 2 620,-11 1 0,7-5 0,-5-1 0</inkml:trace>
  <inkml:trace contextRef="#ctx0" brushRef="#br2" timeOffset="94">11170 7766 7569,'-7'-25'-21,"6"2"1,9 5-1,12 4 1,12 3-1,10-2-24,6-2 0,2 1 1,9-4-1,3 0 1,-1 2-1,-1 1 1,-5 3-1,-1 5-12,-5 2 1,-7 1 0,-5 5 0,-5 2 0,-8 2-1,-7 1 1,-6 3 0,-4 1 127,0 1 0,-5 1 0,2-1 1,-3 1-1,-1-1 0,0 1 0,0 0 1,0 2 296,0 1 1,0 6 0,0-2 0,0 2 0,1 2 0,2 0 0,2 0-239,1 0 0,1 1 1,2 2-1,-3 5 1,0 2-1,-1 0 1,2-1-1,-1-2-219,3 2 1,1-4 0,3-2 0,1-3 0,2-2 0,3-5-1,4-2-447,3-4 403,5-6 1,-5 5-1,3-5 1,0-2 0,0-1-1,3-2 1,0-1-299,-2-2 1,-1-5 0,-3 1-1,0-3 431,0-4 0,-2-3 0,-1-5 0</inkml:trace>
  <inkml:trace contextRef="#ctx0" brushRef="#br2" timeOffset="95">12540 7458 7569,'0'-12'125,"0"1"1,0 0 0,1 0 0,2 3 0,2 1 0,1 2 0,2 4 0,0 3 0,-1 6 96,2 2 0,2 3 0,3 1 0,3 2 0,1 1 0,1 1 0,0-1 0,0 2-532,1-1 1,2-1-1,1-6 1,-2 0-1,-1 0 1,-1-3-1,2-1 1,-1-2 309,-1-3 0,3-5 0,-5-4 0</inkml:trace>
  <inkml:trace contextRef="#ctx0" brushRef="#br2" timeOffset="96">13145 7481 7569,'-6'-19'-13,"2"1"1,3 0 0,1 2 0,0-1 0,0 3 701,0 1-528,0 2 0,0 0 1,-1 0-1,-3 4 1,-5 6-1,-4 7-265,-2 9 1,-5 11 0,1 3-1,-2 2 1,2 2 0,4 3 0,4 0-1,2-1-136,1-1 1,4-3-1,-2-2 1,0-1 0,1-4-1,0-2 1,2-5 200,2 0 0,1-2 0,0-4 244,0 1 1,4-5 0,-1 1-1,0 1 1,-2 1 0,-1 2 0,0 0-1,0 3 266,0 5 1,0 1 0,0 3 0,0 2 0,0 1 0,0 3 0,0 0-530,0-1 0,0 3 0,0-4 1,0 0-1,0 0 0,0-3 1,0-2-1,0-3-1572,0-1 1630,0-5 0,0 3 0,0-6 0</inkml:trace>
  <inkml:trace contextRef="#ctx0" brushRef="#br2" timeOffset="97">14288 7835 7569,'8'-23'1,"4"1"1,0 5-1,0 4 1,-4 4-1,-5 0 1,-3-1-1,-5 0 1,-6 2-1,-7 4 1,-3 3-1,-4 1 1,0 0-1,-2 1 1,2 3-1,1 5 1,1 5 404,0 5 1,5 4 0,3 4 0,4 3 0,3 3 0,4 3-1,3 0 1,4 2-368,4-1 0,7-3 1,13-3-1,6-4 1,6-5-1,8-4 0,4-5 1,2-6-77,-1-1 1,-1-8 0,-7-7 0,-2-3 0,-4-5-1,-3-1 1,-6-2 58,-6-1 0,-6-7 0,-6-3 0,-4-2 0,-4-1 0,-7 0 0,-9-2 0,-10-2-325,-10-4 1,-6 7-1,-8 3 1,-1 7-1,-4 8 1,0 7-1,1 6 1,9 4-915,8 4 0,9 2 1217,9 6 0,1 4 0,9 2 0</inkml:trace>
  <inkml:trace contextRef="#ctx0" brushRef="#br2" timeOffset="98">14859 7743 7569,'-18'-22'647,"3"4"0,6 4 0,2 6-330,2 8 0,1 10 0,4 11 0,0 5 0,0 7 0,0 7 0,2 1 0,2 4-344,3-2 0,5-1 1,3-1-1,5-6 1,4-6-1,4-3 1,1-6-97,3-2 0,1-8 0,3-6 1,0-3-1,2-2 0,-1-3 0,-1-5 175,-2-5 0,0-5 0,-1-6 0,-2-3 0,-6-3 0,-3-3 0,-5-5 0,-1-5-115,-6-2 0,0 0 1,-6 3-1,-4-2 0,-5 5 1,-8 3-1,-5 9 1,-5 8 62,-2 8 0,-7 6 0,3 6 0</inkml:trace>
  <inkml:trace contextRef="#ctx0" brushRef="#br2" timeOffset="99">16092 7629 7569,'-5'-34'112,"0"10"1,-3 5-1,4 5 1,2 4-1,-1 1 1,-2 5-1,0 8 1,0 12-1,1 11 1,1 8-1,-1 6 1,1 5-1,2 1 222,1 0 0,0-2 1,1 0-1,3-3 1,4-4-1,2-4 1,0-4-1,-1-3-783,-2-3 1,1-6 0,2-3 0,-1-2 448,-1-2 0,-11-9 0,2-4 0</inkml:trace>
  <inkml:trace contextRef="#ctx0" brushRef="#br2" timeOffset="100">15624 7721 7569,'5'-30'156,"4"7"1,10 10-1,9 2 1,7 4 0,7-2-1,2-3 1,2-2 15,0-1 1,5-1-1,1 2 1,0-1-1,-3 1 1,-2 1-1,-1 3 1,-2 2-173,-2 4 0,2 8 0,-3 3 0</inkml:trace>
  <inkml:trace contextRef="#ctx0" brushRef="#br2" timeOffset="101">16983 7583 7569,'-10'-38'254,"2"3"1,4 6 0,3 8-1,0 7 1,-3 4 33,-4 3 0,-3 2 0,-4 5 0,-4 0 0,-4 1 1,-4 4-1,-2 8 0,-3 8-87,-2 8 0,7 8 0,-4 1 0,3 0 0,2 0 0,3 0 0,6 1-279,4 0 1,0-4-1,9 3 1,2-3-1,2-4 1,5-1-1,6-2 1,7-4-140,4-4 0,6-1 0,2-6 1,3-4-1,0-3 0,0-4 1,0 0-1,1-4 114,-2-1 0,1-4 0,-6-4 0,-2-2 0,-1-1 0,-2-2 0,-3-1 328,-4 1 1,-3 1-1,-5 3 1,-3 1 20,-3-1 1,-5 7 0,-1 5-1,-1 8 1,-2 4 0,1 5-1,0 1-179,2 2 1,2 2 0,3 0 0,1 1 0,4 0 0,6 0 0,8 0 0,5 0-267,3-1 0,9-4 0,-1-3 0,4-2 0,5-3 1,0-2-1,2-4 0,-1-3-113,1-1 0,-2-6 0,0-4 0,-4-6 1,0-1-1,-5-4 0,-2-2 421,-2-3 0,-7-3 0,-1-7 0,-7-2 0,-5-4 0,-4-2 0,-10-2 1161,-11 0-1215,-14 6 1,-16 7 0,-12 10-1,23 14 1,-1 3 0,-4 1 0,0 2-1,-3 2 1,-1 3 0,2 2 0,0 2-840,3 2 0,2 2 1,-22 12 544,15 1 0,8-1 1,11 1-1</inkml:trace>
  <inkml:trace contextRef="#ctx0" brushRef="#br2" timeOffset="102">18056 8200 7569,'12'-6'60,"-1"1"0,2 5 0,1-2 0,0-1 0,-4-5 0,-5-2 0,-4-2 0,-1 1 0,0 0 0,-1-2 0,-3-2 0,-2-4 0,-2-3 0,1-1 0,-2-1 320,-1-2 1,-2-4 0,1-4 0,-1-1 0,1-4 0,0-2 0,0-4 0,3-2-348,0-2 0,5 2 1,0-3-1,1 5 0,2 3 1,2 5-1,0 6 0,3 9-176,2 5 1,0 6-1,5 3 1,-2 6 0,-1 5 69,-2 9 1,0 2 0,1 9 0,0 5 0,0 3 0,-1 5 0,1 1 0,2 1 55,4-2 0,0 0 1,5-4-1,1-4 1,2-7-1,2-3 0,1-4-34,2-1 1,3-7 0,-2-2 0,2-4 0,1-4 0,4-5 0,1-5 0,2-5 3,-1-2 0,-1-2 1,-3 0-1,-3-1 1,-3-2-1,-4-2 1,-4 0 195,-4 1 0,-6 0 0,-3 5 0,-1 3 1,-2 4 6,-2 2 0,-5 17 0,-1 8 0,-1 8 0,-3 8 1,-1 5-1,0 5-205,2 3 0,-1-3 1,5 2-1,1 1 1,-1-2-1,0 2 1,3-2-1,2 2-471,3-1 0,6-7 0,1 0 1,6-4 519,1-3 0,8-2 0,-2-1 0</inkml:trace>
  <inkml:trace contextRef="#ctx0" brushRef="#br2" timeOffset="103">19130 7618 7569,'-17'-35'777,"1"8"0,-3 5 1,4 9-539,2 8 0,2 10 0,-1 5 0,1 7 0,1 4 0,1 7 0,2 4 0,2 2-59,3 1 0,3 3 0,5 0 0,7-1 0,4-3 0,4-2 0,3-3-323,3-1 0,1-3 1,-2-6-1,5-4 1,2-2-1,1-3 1,-1-2-1,-1-4-543,-2-3 0,-4-1 0,0 0 0,-2-1 0,-2-2 686,-3-1 0,3-10 0,-5 2 0</inkml:trace>
  <inkml:trace contextRef="#ctx0" brushRef="#br2" timeOffset="104">19061 7915 7569,'-14'-22'109,"3"3"0,7 4 0,8 2 0,9 2 0,3-1 141,5 1 0,5-1 1,5 0-1,3-2 1,4-1-1,4 2 1,2 3-1,1 3-446,-3 2 1,1 0 0,-5 3 0,-3-2 0,-3 1 0,-7 2 0,-4 1-2130,-6 0 2325,-7 0 0,2-5 0,-4-1 0</inkml:trace>
  <inkml:trace contextRef="#ctx0" brushRef="#br2" timeOffset="105">19130 7504 7569,'-6'-17'101,"2"-1"1,4-1 0,5 1 0,6 2-1,7 1-19,4-2 1,6 5 0,3-4 0,5 4 0,3 0 0,2 1 0,2 1 0,3 2-500,3 4 0,2 3 417,2 1 0,-2 5 0,-5 1 0</inkml:trace>
  <inkml:trace contextRef="#ctx0" brushRef="#br2" timeOffset="106">20181 7332 7569,'-17'-15'603,"6"2"0,-1-10 0,7 7 0,3 5-260,-2 3 0,1 3 0,-4 5 0,-2 0 1,-3 0-1,-3 2 0,-4 6-333,-2 7 0,-6 9 0,-1 4 0,0 0 1,0 1-1,3 1 0,1 1-209,1 2 0,6-2 1,5-2-1,4-1 1,3-2-1,4 1 1,5 0-1,7-2 85,7-1 1,7-2 0,3-2 0,1-2 0,2-2-1,-1 0 1,1-1 0,-1 0 150,-1-1 1,3-1 0,-5-2 0,-3 1 0,-3-1 0,-3-1 0,-3-1 199,-5-1 1,-3-1 0,-8 5-1,-5-1 1,-6 2 0,-11 1-522,-10 1 55,-12 5 1,-7-6-40,-5 5 0,26-9 0,0-1 1,-1 3-1,1-1 0</inkml:trace>
  <inkml:trace contextRef="#ctx0" brushRef="#br2" timeOffset="107">2798 10187 7569,'-11'-11'139,"-1"0"1,2-1 0,1 2 0,3 1 0,0 3-1,0 2 1,1 7 0,3 7 0,1 9 0,1 6 225,0 6 1,3 7 0,1 3-1,0 5 1,0 2 0,1 3-1,1 0 1,2 0-358,-2-3 1,1 0 0,-5 2 0,2 2-1,0 0 1,-1-3 0,3-3 0,-1-4-151,0-4 0,2-8 0,-2-3 0,2-4 0,0-4 0,1-5-560,0-5 0,-6-6 1,2-6 701,-3-5 0,-11-7 0,-3-3 0</inkml:trace>
  <inkml:trace contextRef="#ctx0" brushRef="#br2" timeOffset="108">2627 10382 7569,'0'-41'2,"0"4"0,0 5 0,0 6 1,1 2-1,3 1 0,2 1 210,1 3 1,-1 1-1,-2 5 1,3-1 0,3 2-1,3 3 1,1 2 0,4 0 6,3 3 1,1-1 0,8 2-1,3 0 1,4 2 0,5 1-1,1 0-113,-1 0 0,3 5 0,-5 2 0,2 4 0,-3 1 0,-2 5 0,-5 4 0,-4 6-209,-7 2 1,-4 2 0,-9 3 0,-6 0 0,-4 0-1,-9 1 1,-5-1 0,-8 0 79,-4 1 1,-8-5-1,-4-1 1,-1-1 0,2-4-1,1-2 1,-2-4-87,0-2 1,4-1 0,1-5 0,6-2 0,4-4 0,8-3-1,4-3-1806,5-6 1535,8 0 380,12-13 0,6-2 0,4-6 0</inkml:trace>
  <inkml:trace contextRef="#ctx0" brushRef="#br2" timeOffset="109">3952 9685 7569,'-16'-17'483,"1"6"1,1 6-1,2 5-176,0 4 0,-1 3 0,-1 10 0,-2 7 0,-3 10 0,-4 9 0,-2 7 1,-2 4-1,13-24 0,0 0-228,-1 1 0,0 1 0,-1 3 0,0 0 0,1-2 0,1-1 0,2 1 0,1 0 0,2 0 0,1 1 1,2 0-1,1-1 0,1 2 0,0-1-72,2-1 0,1 0 0,2 1 1,1-1-1,7 27 0,5-3 1,7-5-1,4-4 0,4-5 1,2-3 53,-1-7 1,-3-4 0,2-6 0,0-2 0,-1 0 0,0-4-1,-4 0 66,-4-3 1,2-5 0,-4-3 0,1 0 0,-2 0 0,1-1 0,-1-3 0,-1-1-596,-2-1 0,-1 0 0,-2-1 468,1-3 0,-6-2 0,-1-5 0</inkml:trace>
  <inkml:trace contextRef="#ctx0" brushRef="#br2" timeOffset="110">4466 10199 7569,'-12'-12'141,"5"1"0,0 0 0,2-1 0,3 1 1,2-1-1,2 1 0,2-1 0,0 2 0,0 5 1,-1 8-1,0 9 168,-2 9 1,-1 4 0,0 9 0,-1 2 0,-2 2 0,0 4-1,0 1 1,2 0 0,1-1-257,0 1 0,0-2 1,1-1-1,2 0 0,2-5 1,1-2-1,3-4 1,0-2-82,-2-5 1,3-1 0,-3-6 0,0-2-1,0-3 1,-1-3 152,0-2 1,-2-1-1,5-4 1,3 0-1,3 0 1,3-2 0,2-2-16,1-3 1,4-2 0,0 0 0,2 1 0,-1 1 0,1-1 0,1 2-109,1 1 1,0 1 0,3 3 0,-3-2 0,-1-1 0,-3 2-1,-2 1 1,-2 1-90,-2 0 0,-5 0 0,1 0 0,-3 0 1,0 0-1,-1 0 0,-1 1-1213,-2 3 0,2-3 0,-5 3 1300,-2-3 0,-4 4 0,-11 1 0</inkml:trace>
  <inkml:trace contextRef="#ctx0" brushRef="#br2" timeOffset="111">4580 10496 7569,'-5'-12'269,"3"1"1,-3 0 0,2-1 65,-1 1 1,5 4-1,8 4 1,5 1-1,5 2 1,4 0-1,2 0 1,3 0-162,1 0 0,5 0 1,5 0-1,-3 0 0,-1 0 1,-4 0-1,-1 0 1,-3 0-253,-1 0 0,-7 0 0,-4 0 0,-2 2-1048,-2 1 1,-6-1 0,-6 3 1125,-9 0 0,-7-4 0,-6 4 0</inkml:trace>
  <inkml:trace contextRef="#ctx0" brushRef="#br2" timeOffset="112">4454 10210 7569,'10'-28'66,"4"0"1,14-2-1,5 5 1,4 3 0,1 4-1,-1 2 700,-3 2-519,3 1 0,-9 2 0,4 1 0,-2 2 1,2 4-1,-1 3 0,1 2 0,-3 3-61,-1 4 0,-2 2 0,-7 1 0,-4 1 0,-4-1 0,-3 0 1,-4 2-2512,-3 2 2325,-1 3 0,-15 10 0,-4 1 0</inkml:trace>
  <inkml:trace contextRef="#ctx0" brushRef="#br2" timeOffset="113">5585 9902 7569,'-5'-12'-189,"-3"1"465,3 0 1,0-1 0,5 1 0,1-1 0,2 1 0,1 0 0,-2-1 0,-1 4 0,-1 7 0,0 11 34,0 9 0,-1 8 1,-1 11-1,-2 5 1,1 4-1,3 3 0,4-1 1,4 2-1,2 1-275,1 0 0,4 3 1,1-6-1,-2 1 1,-2-2-1,0-1 0,-1-4 1,1-3-53,-1-3 1,-3-2-1,-2-5 1,-1-3 0,-2-3-1,-2-3 1,-1-2 0,0-3-23,0-4 1,0 0 0,0-1 0,-1-1-636,-3-2 0,4-4 0,-1-8 0,6-4 0,3-3 673,5-4 0,6-3 0,-1-5 0</inkml:trace>
  <inkml:trace contextRef="#ctx0" brushRef="#br2" timeOffset="114">6110 10062 7569,'-11'-12'111,"4"5"1,4-1-1,1-1 1,4 2-1,0 4 1,2 11-1,-2 8 308,0 6 1,-2 6 0,1 2-1,2 3 1,0 1 0,0 2 0,-2 1-1,0 1-325,3-1 0,-1 2 1,4-1-1,2-1 0,0-3 1,0-3-1,-1-4 1,-1-1-181,0-3 1,-1 1 0,-4-9 0,2-1 0,0-1 0,0-2-786,0 1 1,0-5 870,-4 1 0,-6-6 0,0 3 0</inkml:trace>
  <inkml:trace contextRef="#ctx0" brushRef="#br2" timeOffset="115">6099 10370 7569,'0'-18'183,"0"3"0,1 2 0,3 3 1,3 3 58,4 3 1,5 1 0,3 1-1,4-2 1,2 1 0,3 2 0,1 1-1,3-1-228,1-3 1,-2 2-1,-2-5 1,-1 1 0,-3 1-1,-2-2 1,-4 2-1,-4 0-1989,-2 3 1975,-2-5 0,1 1 0,-1-5 0</inkml:trace>
  <inkml:trace contextRef="#ctx0" brushRef="#br2" timeOffset="116">6099 10028 7569,'0'-23'110,"1"0"0,3 1 0,5 3 0,5 4 0,5 4 1,2 2-1,2 1 0,1-1 0,3-1 160,3-1 0,3 3 0,2 2 0,-1-1 0,-1 2 0,-1 0 0,-5 1-102,-2-1-322,0 4 0,-9-4 0,4 5 0,-5 0 154,-3 0 0,0 5 0,-1 1 0</inkml:trace>
  <inkml:trace contextRef="#ctx0" brushRef="#br2" timeOffset="117">6681 9582 7569,'-6'-29'-10,"2"4"0,3 4 1,2 7 292,3 5 0,-2 4 0,6 5 1,1 0-1,2 3 0,6 4 0,4 10 1,6 7-1,2 7 74,3 2 0,1 5 0,0 1 0,-1 2 0,-2 3 0,2 4 0,1 5-286,-16-25 0,0 0 1,14 29-1,-4 2 1,-13-30-1,-2 1 1,-1 1-1,-2 1 0,8 30 1,-6-1-1,-3-5-202,-3-6 1,-1-4 0,-4-3 0,0-4-1,0-2 1,-2-5 0,-2-2 0,-3-2-525,-3 0 1,-3-2 0,-1-6 0,-2-1 654,-2 1 0,-6 2 0,-5 1 0</inkml:trace>
  <inkml:trace contextRef="#ctx0" brushRef="#br2" timeOffset="118">8200 10153 7569,'-11'0'93,"-1"0"1,1 1 0,-1 3-1,2 4 1,4 1 0,7-2-1,8-3 1,6-3 0,3-1-1,4 0 1,3 0 2259,6 0-2302,2 0 1,1-1 0,1-1 0,3-3 0,4-2-1,1 0 1,1-1 0,-4 2-264,0 1 1,-4-3-1,-5 4 1,-5 2-1,-3 0 1,-4 2-2883,-3 0 3094,-9 0 0,-2 5 0,-5 2 0</inkml:trace>
  <inkml:trace contextRef="#ctx0" brushRef="#br2" timeOffset="119">8292 10450 7569,'2'-10'614,"4"2"1,7 5 0,2 0 721,2-1-1116,3 3 1,-1-8 0,8 4-1,3 0 1,5-1 0,3 0-1,3 0-187,4 0 0,-3-1 0,-3 0 0,-2 3 0,-5 3 0,-3 1 1,-4 0-34,-1 0 0,-6 0 0,-1 0 0</inkml:trace>
  <inkml:trace contextRef="#ctx0" brushRef="#br2" timeOffset="120">10541 9125 7569,'-11'0'152,"0"0"0,0-1 0,3-2 0,1 1 1,2 3-1,3 6 0,0 4 0,2 4 1,2 5-1,0 6 0,3 4 0,0 3 1,2 3-1,-1 1 0,2 2 122,-2 2 0,4-1 1,-2 3-1,2-2 1,0 0-1,-1-2 0,-1 0 1,0-2-292,3-1 0,-4-3 0,1-2 0,-1-2 1,1-1-1,-2-3 0,-1-4 0,-2-3-382,-2-2 1,3 0-1,0-5 1,-3-1 0,-3-2 398,-6-4 0,-2-3 0,-2-1 0</inkml:trace>
  <inkml:trace contextRef="#ctx0" brushRef="#br2" timeOffset="121">10370 9297 7569,'0'-35'90,"5"6"0,3 4 0,3 3 0,4 4 0,6 1 0,3 0 0,3-1 1,-2 2 198,-1-1 1,4-3 0,2 2 0,5-1-1,1 3 1,4 2 0,-1 4 0,2 1-150,-1 2 1,-3 2 0,1 5 0,-2 3 0,-3 3 0,-4 7 0,-6 2-152,-7 2 1,-4 7 0,-5 0-1,-4 4 1,-7 4 0,-7 1-1,-10 1-116,-8 0 0,-3 2 1,-9 0-1,-3 1 0,0-3 1,1-3-1,3-4 0,8-6-1166,2-4 0,9-5 1293,6 0 0,12-6 0,4-1 0</inkml:trace>
  <inkml:trace contextRef="#ctx0" brushRef="#br2" timeOffset="122">11489 8851 7569,'0'-21'113,"0"2"1,0 3 0,0 4 0,-1 1 254,-3 4 1,2 2-1,-6 5 1,-1 2 0,-1 6-1,-3 8 1,-2 10-1,-4 7-171,-2 4 0,-2 10 0,0 0 0,0 3 0,2 5 0,1 2 0,5 5-188,9-28 1,0 1 0,0-3 0,0 0 0,1 2 0,0 0 0,-3 29 0,5-5 0,3-3 0,5-5 0,5-5-170,4-3 1,7-6 0,1-8 0,3-3 0,1-5 0,-2-2 0,-1-4 0,-1-1-114,1-2 0,-4-5 1,-1-1-1,0-1 273,0 0 0,-4 5 0,2-3 0</inkml:trace>
  <inkml:trace contextRef="#ctx0" brushRef="#br2" timeOffset="123">11889 9160 7569,'-18'-23'195,"3"1"1,8 3-1,1 5 1,3 4 0,-2 4-1,-2 1 1,0 5 0,0 5-1,3 9 1,3 5-1,1 7 2655,0 6-2787,0 0 0,5 8 0,3-3 0,1 1 0,0 0 0,-2 2 0,1 0 0,-1 1-85,1-3 0,-2-3 0,3-2 1,-1-1-1,1-3 0,0-1 0,0-2 1,-2-4-29,2-2 1,5-4-1,1-5 1,0 0-1,2-4 1,2-3-1,3-3 91,0-1 1,8 0 0,3-1 0,3-2 0,2-2-1,2 0 1,0-1 0,2 1-174,0 0 1,-6 0 0,-2 2 0,-6-1-1,-5 2 1,-4 1-879,-4 1 0,-9 1 1010,-6 3 0,-10-3 0,-8 4 0</inkml:trace>
  <inkml:trace contextRef="#ctx0" brushRef="#br2" timeOffset="124">12038 9582 7913,'-7'-18'127,"3"3"0,10 6 0,5 3 1,7 0-1,5 0 0,2 0 0,3 1 1,1-1 54,3-1 1,5 1 0,1-3 0,0 3-1,-2-1 1,0 2 0,-4 0 0,-4 3-960,-7 0 0,1 2 777,-7 0 0,-5-5 0,-5-1 0</inkml:trace>
  <inkml:trace contextRef="#ctx0" brushRef="#br2" timeOffset="125">11958 9205 7569,'0'-28'59,"6"5"0,5-1 1,8 5-1,7 2 0,3 0 1,3 1-1,1 0 0,2 1-30,1 0 1,4-4 0,1 4 0,0 2 0,-3 4 0,-3 5-30,-1 3 0,1 11 0,-1 3 0</inkml:trace>
  <inkml:trace contextRef="#ctx0" brushRef="#br2" timeOffset="126">12906 9696 7569,'-11'-1'280,"3"-3"0,1-3 0,1-4 0,1 0 0,0 0-96,2-1 0,-2-3 0,1-2 0,2 0 0,0-5 0,2-2 1,0-4-1,0-1 0,0-4-120,0-4 0,0 0 0,2-5 0,2-1 1,3 0-1,3 0 0,3 2-115,2 2 1,-2 5 0,3 5 0,0 2 0,-1 5 0,0 7 0,0 6 0,2 5 88,1 3 1,-3 1 0,4 0 0,0 1 0,0 3 0,0 5 0,1 5 0,2 5-12,1 3 1,-4 2 0,-2 4 0,1 5 0,-1 5 0,-1 2-1,-2 4-129,-1 0 1,-5-2-1,-2-2 1,-1 0 0,-3-3-1,0-2 1,-2-2 0,0-2-86,0-5 0,0-3 0,0-3 1,0-2-1,0-1 0,0-3-907,0-2 1094,0-5 0,0 3 0,0-4 0</inkml:trace>
  <inkml:trace contextRef="#ctx0" brushRef="#br2" timeOffset="127">13637 9125 7569,'-17'-28'340,"6"-1"1,6 1 0,3 5 0,4 8-59,1 6 0,0 3 0,4 10 0,1 10 1,0 9-110,-1 7 0,-4 12 0,1 5 0,-3 2 0,-1 2 0,0-1 0,0-1-158,0 1 0,0-2 0,0-6 0,0-6 1,0-4-1,0-5 0,0-3 0,1-2-775,3-3 1,-1-3 0,3-5 759,-1 1 0,4-11 0,-3-2 0</inkml:trace>
  <inkml:trace contextRef="#ctx0" brushRef="#br2" timeOffset="128">13591 9502 7569,'-7'-11'236,"2"-1"1,7 2 0,1 3 0,5 1 0,4 3-129,3-1 0,-1-1 0,5 2 1,2-2-1,3 0 0,4 0 1,2 2-1,0 1-200,-1-2 0,4 3 0,-4-3 0,1 2 0,-5-1 1,-4-1-1,-3 0-1761,-1-1 1853,-2 4 0,-4-14 0,1 2 0</inkml:trace>
  <inkml:trace contextRef="#ctx0" brushRef="#br2" timeOffset="129">13614 9080 7569,'-13'-17'183,"3"1"1,11-3-1,4 3 1,7 2-1,5 0 1,5-1 35,1 1 0,0 2 0,1 0 1,2 1-1,5-1 0,2 2 0,0 3 1,-1 3-248,-2 2 0,-5 2 0,2 2 0,-3 2 0,-2 2 0,-3 1 28,-4 1 0,3 5 0,0 5 0</inkml:trace>
  <inkml:trace contextRef="#ctx0" brushRef="#br2" timeOffset="130">14185 8714 7569,'-12'-23'342,"3"4"1,4 9 0,8 14-1,4 11 1,7 8 0,4 5-1,5 6 137,2 7 1,7 1 0,-3 2 0,2 4-1,-2 3 1,-2 4 0,-5-1 0,-2 1-438,-4-2 0,-6-3 0,-6 0 0,-3-2 0,-1-3 0,0-1 0,-1-1 0,-4-1-1056,-7-4 1,-4-2-1,-7-2 1014,0 0 0,-10 1 0,-2-1 0</inkml:trace>
  <inkml:trace contextRef="#ctx0" brushRef="#br2" timeOffset="131">10336 10416 7569,'0'-12'73,"1"2"0,2 1 0,2 3 0,1 1 0,3 1 0,2 0 0,3-1 0,4 0 0,2-1 0,7 1 0,4-2 0,5 1 1839,4-3-1870,7 4 1,3-5-1,6 4 1,3-2-1,-27 4 1,0 0 0,4 1-1,1-1 1,2 0-1,2 0 1,1 1 0,2 0-1,2 0 1,1-1-13,1 1 0,1 0 1,2 2-1,0 0 1,5-1-1,1 0 1,-1 1-1,-1 1 1,0-1-1,0 2 1,0-1-1,0 0 1,1 0-1,0 0-63,1 0 0,1 0 0,0-2 1,1 0-1,-2 0 0,1 0 0,1 0 1,0 0-1,2 0 0,0-1 1,1 0-1,0 0 0,2-1 0,-1 0-38,-20 1 0,1 1 0,-1-1 0,20 2 0,1 0 0,-1-1 0,1 0 0,-4 1 0,0 1 0,-3 0 1,-1 0-1,-1 0 0,-1 0 0,-2 0 0,-1 0 0,-2 0 0,0 0 85,-3 0 1,-1 0 0,-5 0 0,0 0 0,0 0-1,-1 0 1,-2 0 0,1 0 0,-3 0 0,-1 0-1,0-1 1,-2 1 0,28-3 0,-5-1 11,-6 2 0,-3-3 0,-4 1 0,-4 1 0,-4 1 0,-4-1 1,-3-1 75,-3 2 0,-6 1 0,-3 1 1,-2 0-1,-2 0-112,1 0 0,-6-2 0,-5 0 0,-7-1 0,-11 4 10,-7 6 0,0 4 0,-5 4 0,0 2 0,-2-3 0,1-4 0</inkml:trace>
  <inkml:trace contextRef="#ctx0" brushRef="#br2" timeOffset="132">11615 10701 7569,'-6'-15'106,"2"0"0,4 2 0,2 6 0,3 8 0,2 9 0,0 9 0,0 6 1,-3 6-1,-3 3 284,-1 4 0,0 3 0,0 5 0,0-1 0,1 1 0,2 0 0,2-2 0,0-1-399,0-1 0,4-5 0,-2 1 1,4-4-1,-1-3 0,-1-5 0,-2-3 1,1-4-474,-2-4 0,3-2 1,-4-2-523,1 1 0,-3-8 1004,1-8 0,-8-2 0,-2-11 0</inkml:trace>
  <inkml:trace contextRef="#ctx0" brushRef="#br2" timeOffset="133">11501 10690 7569,'5'-39'66,"4"6"0,3 7 0,5 7 0,1 3 0,2 0 0,2 1 0,0 0 173,1 1 0,0 5 0,1 2 0,2-1 0,0 2 1,1 2-1,1 4 0,1 4-164,0 3 0,3 8 1,-5 3-1,-2 1 1,-2 0-1,-4 2 0,-4 0-173,-2 2 1,-7 0 0,-3 0-1,-6 0 1,-6-1 0,-5 2-1,-6 2-73,-5 0 1,-8 1 0,-5-4-1,1-1 1,1-2 0,2-2 0,0-2-1,2-3 171,5-4 0,1 1 0,8-4 0</inkml:trace>
  <inkml:trace contextRef="#ctx0" brushRef="#br2" timeOffset="134">12369 10519 7569,'0'-18'141,"-5"5"1,-3 7 0,-2 1-1,-1 2 1,-1 2 0,1 1 132,-1 0 0,2 5 1,1 3-1,2 3 0,-1 6 1,0 5-1,1 8 0,-2 3-21,-1 1 1,-3 5 0,-1 4 0,-2 4 0,-1 4 0,-1 1-1,2 1-249,-1-1 1,7-1 0,6-5 0,3 0 0,2-1 0,4 0 0,7-4 0,6-2-165,3-4 1,2-6 0,1-3 0,2-6 0,0-5 0,0-3 0,-1-4 0,-1-1-272,-1-2 0,1-1 0,-7-4 0,-1 0 431,1 0 0,3-5 0,-2-2 0</inkml:trace>
  <inkml:trace contextRef="#ctx0" brushRef="#br2" timeOffset="135">12654 10793 7569,'-11'-41'228,"3"4"1,2 11 0,0 8 0,1 9 81,-1 9 1,1 6 0,3 11-1,-2 6 1,1 6 0,2 4-1,2 2 1,3 2-174,4 1 1,2 4 0,0-3-1,-1 1 1,-1-1 0,1-3-1,-1-3 1,0-4-288,-4-1 0,1-3 0,-1-5 1,-2-2-1,0-1 0,-2-3-1264,0-2 0,0-4 1414,0 0 0,5-6 0,1 3 0</inkml:trace>
  <inkml:trace contextRef="#ctx0" brushRef="#br2" timeOffset="136">12631 11113 7569,'-5'-12'218,"7"1"0,1 1 0,10 2 0,5 3 0,0 1 1,-1 0-68,1 2 1,3-5-1,4 1 1,3-2-1,1 1 1,1-1-1,1 2 1,-2 2-535,-1 3 1,-5-3 0,-5 0 0,-2 2 382,-2 0 0,-1 2 0,-2 0 0</inkml:trace>
  <inkml:trace contextRef="#ctx0" brushRef="#br2" timeOffset="137">12631 10770 7569,'-6'-29'90,"2"2"1,9 8-1,8 4 1,7 2 0,7 2-1,2-1 1,2 2-132,-2 2 0,4-2 0,-1 4 1,3-2-1,2 2 0,-3 1 0,-3 2 1,-5 3-347,-4 4 1,-1-1 386,-5 4 0,-1 1 0,-4 3 0</inkml:trace>
  <inkml:trace contextRef="#ctx0" brushRef="#br2" timeOffset="138">13145 10519 7569,'-17'-18'183,"5"1"1,10 7 0,4 3 0,6 4 0,2 6 0,3 4 0,2 5 61,4 3 1,3 3-1,0 4 1,2 4-1,2 3 1,2 7-1,-2 4 1,0 5 88,-5-1 1,-7 12 0,-1-7 0,-5 1-1,-3-3 1,-3-5 0,-2-3 0,-4-2-395,-3-3 0,-3 2 1,-2-10-1,0 0 0,-2-2 1,-3-1-1,-1-1-574,-2 1 0,-3-4 634,-3 0 0,1-5 0,-2 3 0</inkml:trace>
  <inkml:trace contextRef="#ctx0" brushRef="#br2" timeOffset="139">15167 10085 7569,'-12'0'184,"5"-2"1,1-1 0,2-4 0,5 0 0,7 0 0,4 1 0,5 1 0,-1 0 0,2 2 0,0 2 0,2 1 0,0 0 12,-1 0 0,3 0 0,-4 0 0,1 0 0,-1 0 0,-1 1 0,0 2 0,-1 1-994,-2-2 1,-1-1-1,-2-1 797,1 0 0,-1 5 0,1 2 0</inkml:trace>
  <inkml:trace contextRef="#ctx0" brushRef="#br2" timeOffset="140">15155 10347 7569,'13'0'208,"4"0"0,4 0 1,5 0-1,0-1 1,2-2-1,3-2 0,2-1 51,1-3 1,-1-1 0,-1 0-1,-3 1 1,-1 1 0,-4 1 0,-3 0-260,-2 4 0,-5-4 0,3 1 0</inkml:trace>
  <inkml:trace contextRef="#ctx0" brushRef="#br2" timeOffset="141">16046 8943 7569,'-11'-23'143,"1"5"1,2 1-1,3 2 1,1 0 0,0 1-1,1 1 1,-1 2-1,-1-1 1,0 1 0,0 2 111,2 5 1,2 11 0,1 13 0,0 5 0,0 7 0,0 5 0,0 5-1,1 1 1,2 0-213,0-1 1,6 0 0,-1 2 0,2-1-1,0-2 1,-1-2 0,-3-2 0,1-3-144,-1-3 0,-3 1 0,0-6 0,-1-2 0,-2-2 0,0-4 0,0-2-464,0-2 0,0-1 1,0-2 563,0 1 0,-5-1 0,-2 1 0</inkml:trace>
  <inkml:trace contextRef="#ctx0" brushRef="#br2" timeOffset="142">16343 9011 7569,'0'-41'88,"0"3"0,0 9 0,0 6 278,0 7 0,0 11 0,0 7 0,0 11 0,0 7 0,-1 10 0,-2 5 1,0 7-173,0 2 0,6-2 0,2-1 0,0-2 0,1-2 0,0-2 0,2 0 0,0-2-217,-1-3 0,-3 2 0,2-5 0,0-2 0,-3-1 0,1-2 0,1-3 65,2-4 0,-4-4 1,5-3-1,1-3 0,1-1 1,3 0-1,2-2 15,4-1 1,4-2-1,3-1 1,5-3-1,2-2 1,1 0-1,2-1 1,1 2-264,1 1 1,-4 1 0,-6 4 0,-3 0-1,-3 0 1,-2 0 0,-2 0-1216,-3 0 0,-9 0 1421,-6 0 0,-10 0 0,-8 0 0</inkml:trace>
  <inkml:trace contextRef="#ctx0" brushRef="#br2" timeOffset="143">16378 9342 7569,'-7'-10'90,"2"3"0,8-7 0,4 3 0,8 5 1,6 0-1,3 1 0,3-2 0,3 1 158,3-3 1,5 0 0,1 0 0,1 2 0,-1-2 0,-3 0 0,-5 0 0,-4 3-628,-3 1 1,-6 1-1,-4 3 379,-5-3 0,1-3 0,-4-4 0</inkml:trace>
  <inkml:trace contextRef="#ctx0" brushRef="#br2" timeOffset="144">16355 8874 7569,'5'-28'105,"2"4"0,10-1 0,4 4 0,6 5 1,1 1-1,1-2 0,0 1 0,3-1-51,1 3 1,0 3 0,-1 2-1,-3 2 1,-1 2-55,-3 3 0,-1 6 0,-1 2 0</inkml:trace>
  <inkml:trace contextRef="#ctx0" brushRef="#br2" timeOffset="145">17223 9445 7510,'-7'-5'46,"2"-1"0,1-2 0,-1 0 0,0 0 0,-1-1 0,1-2 204,0 0 1,-3 2-1,3-7 1,0-1 0,0-2-1,1-2 1,0-2-1,1-1-151,0-3 1,2-2-1,1-5 1,0-2-1,1-3 1,3-4-1,3-3 1,5 3-83,3 2 1,-2 4 0,2 7-1,-1 4 1,0 6 0,1 5-1,0 2-36,2 2 0,-3 4 0,5 4 0,1 1 1,0 4-1,1 1 0,-2 5 23,1 2 1,0 7 0,1 3 0,-4 5-1,1 6 1,-1 2 0,-1 2 0,-2 3-38,-1 4 1,-3-2 0,-1-2 0,-3-3 0,-1-2 0,-1-1 0,0-3 0,0-1-192,-2-3 0,0-4 1,-2-3-1,0-2 1,0-2-1,0-1-1252,0-2 1476,0 1 0,-6-1 0,0 0 0</inkml:trace>
  <inkml:trace contextRef="#ctx0" brushRef="#br2" timeOffset="146">17862 8931 7569,'-6'-34'197,"1"2"1,5 4-1,1 7 1,3 3-1,2 4 95,1 1 1,-1 7-1,-4 3 1,2 7 0,-1 8-1,-2 7 1,-1 7 0,1 7-173,3 4 0,-3 6 1,3-1-1,-3 1 1,-1 0-1,0-1 1,0-1-1,0-3-259,0-4 1,4-7-1,0-2 1,-1-4-1,-1-5 1,1-1-1688,1 0 1826,-1-4 0,2-11 0,2-7 0</inkml:trace>
  <inkml:trace contextRef="#ctx0" brushRef="#br2" timeOffset="147">17805 9217 7569,'1'-17'95,"3"4"0,4 6 0,2 0 1,3 2-1,1-1 0,2 1 0,2-1 25,2-1 1,7 1 0,2-3 0,1 1 0,1 1 0,-1-1 0,0 2 0,-4 1-700,-2 2 0,-5 1 579,0-2 0,-5-2 0,3-6 0</inkml:trace>
  <inkml:trace contextRef="#ctx0" brushRef="#br2" timeOffset="148">17896 8885 7569,'0'-22'68,"2"3"1,3 1 0,6 1 0,7 3 0,4 2 0,0 0 70,1 1 0,0-1 0,1 1 0,2 0 0,0 0 0,1 4 1,0 3-1,-1 3-498,0 1 0,-7 1 359,-4 3 0,-2 2 0,-2 6 0</inkml:trace>
  <inkml:trace contextRef="#ctx0" brushRef="#br2" timeOffset="149">18582 8497 7569,'-17'-16'13,"8"4"1,-1 2-1,4 10 1,2 10 0,0 9-1,0 5 285,2 3 0,1 6 0,1 1 1,0 7-1,1 5 0,3 2 1,3 3-1,3 1 55,2 2 0,-2 1 0,-1-2 0,-3-4 0,-1-2 0,-1-2 0,0-2 0,0-2-392,-2-2 0,3-6 0,-1-5 1,-1-3-1,-1-1 0,1-3 1,1-4-1509,-2-3 1547,-1 4 0,-6 0 0,-1 5 0</inkml:trace>
  <inkml:trace contextRef="#ctx0" brushRef="#br2" timeOffset="150">15864 10199 7569,'-12'-28'47,"6"9"1,2 0-1,4 6 1,5 4 0,7 3-1,4 1 1,3 1-1,1 0 1,4 0 0,7 2-1,7-1 1,9 1 0,10-2-1,-24 3 1,1-1-1,5 2 1,1-1 0,4 1-1,2 0 107,5 0 0,1 0 0,4 0 1,1 0-1,3 0 0,2 0 0,1 0 1,2 0-1,-21 0 0,1-1 0,0 1 1,1-1-1,0 0 0,1 0 1,0 0-1,1-1 0,0 0 0,0 0 1,0 0-1,-1 0 0,1-1 0,0 0 1,0 0-155,-1 0 1,-1-1 0,0 1 0,-2 0 0,0 0-1,-1 0 1,21-1 0,0-1 0,-1 0 0,0 0 0,-4 1-1,0-1 1,-4 1 0,-2-1 0,-5 1 0,-2 1 0,-4-1-1,-2 1 15,-3 1 0,-2-1 0,23-4 0,-6 3 0,-9 1 0,-9 2 0,-6 1 0,-4 0-58,-1 0 0,-5 0 0,-7 0 43,-10 0 0,-8 5 0,-16 1 0</inkml:trace>
  <inkml:trace contextRef="#ctx0" brushRef="#br2" timeOffset="151">16686 10599 7569,'0'-17'179,"0"4"1,0-2-1,0 2 1,0 2 0,1 1-1,2 1 1,0 5 0,1 5-1,0 10 1,0 4 0,-2 5 2507,0 2-2616,-2 6 0,4 1 1,1 4-1,0 0 0,1 0 1,0 4-1,3 1-53,1 1 0,1 3 0,-3-3 0,0 1 0,0-1 0,-2-4 0,-2-2 1,-2-3-386,2-2 0,-3-6 0,3-4 0,-2 0 0,-4-2 0,0 1 0,-2-3-2864,1-1 3231,-3-7 0,5-1 0,-4-5 0</inkml:trace>
  <inkml:trace contextRef="#ctx0" brushRef="#br2" timeOffset="152">17120 10667 7569,'-5'-23'0,"4"2"0,-3 4 0,2 10 0,2 9 0,0 7 0,0 4 0,0 2 0,0 5 0,2 6 0,0 4 0,3 3 0,2 3 484,2 2 1,-3-3-1,2 5 1,-1-4 0,-1 0-1,0-4 1,-3-5 0,1-4-531,-1-2 0,2-7 1,-1 1-1,-2-2-1560,-1-2 1606,-1-5 0,-5-6 0,-1-6 0</inkml:trace>
  <inkml:trace contextRef="#ctx0" brushRef="#br2" timeOffset="153">17086 10987 7569,'0'-18'117,"1"4"1,4 4 0,5 4 0,5-1 0,2 2-1,2 0 51,2 3 0,1-5 0,10 1 1,2-2-1,4 2 0,3 0 0,1 1 1,-2-2-220,-2 1 0,-7 2 1,-6-2-1,-5 1 1,-4 2-1,-5 1 1,-2-1 50,-1-1 0,-6-5 0,3 3 0</inkml:trace>
  <inkml:trace contextRef="#ctx0" brushRef="#br2" timeOffset="154">17131 10644 7569,'-11'-16'118,"1"-1"0,3-2 1,9 4-1,7 2 1,6 2-1,4 1 1,4 1 53,2 1 0,8 1 0,1-5 0,8 2 0,6 1 0,4 3 0,-1-1 0,-4 2-279,-4 0 0,-10 2 0,-1 3 0,-5 0 1,-7 0-1,-2 0 107,-4 0 0,-7 5 0,-2 1 0</inkml:trace>
  <inkml:trace contextRef="#ctx0" brushRef="#br2" timeOffset="155">17931 10370 7569,'-7'-18'323,"0"3"0,7 9 0,4 7 0,1 9 1,-2 8-1,-1 5-4,-2 3 0,0 0 1,1 6-1,2 3 0,0 6 1,0 4-1,-2 4 0,-1 0-112,0-1 1,0-1 0,1-2-1,2-3 1,1-4 0,-2-4-1,0-4 1,-1-3 3,3-3 0,-3-6 1,4-3-1,-1-2 0,0-2 1,-1-1-1,1-1-130,0-1 1,1-4-1,-1 2 1,2 0-2435,1 1 2353,-2-5 0,0 3 0,1-5 0</inkml:trace>
  <inkml:trace contextRef="#ctx0" brushRef="#br2" timeOffset="156">19438 9925 7569,'-11'-7'145,"1"-3"0,2 3 1,6-4-1,4 1 1,6 3-1,2 3 1,3 1-1,1 1 1,2-2-1,3 1 1,4 2 169,2 1 0,7-4 1,-2 1-1,2-1 0,0 0 1,-2 0-1,1 0 0,-2 1-618,-2-1 0,-4 0 0,-4 4 0,-4 0 0,-3 0 303,0 0 0,-6-5 0,-1-1 0</inkml:trace>
  <inkml:trace contextRef="#ctx0" brushRef="#br2" timeOffset="157">19393 10176 7569,'-5'0'227,"5"0"1,7 0-1,6 0 1,3 0 0,2-1-1,2-2 194,2-1 0,2-3 0,3 2 0,3-2 0,3 0 1,1 0-1,-1 2 0,-1 2-850,-1-1 1,-6 0 0,0 4 428,-4 0 0,0-5 0,-3-2 0</inkml:trace>
  <inkml:trace contextRef="#ctx0" brushRef="#br2" timeOffset="158">20752 9959 7569,'-12'-5'136,"2"-1"1,1-5 0,3 3 0,1 0 0,4 0 0,2 1 0,4 0 0,3 1 0,4 1 0,6-1 0,5 1 0,5-2 0,6 2 0,8 0 0,6 1 0,5 0 88,3 1 0,8-2 0,-31 3 0,1 1 0,2-1 0,0-1 0,2 0 0,-1 1 0,2-1 0,0-1 0,0 1 0,0 0 0,2-1 0,-1 1-210,2 0 1,0-1-1,-1-1 1,-1 0 0,2 1-1,-1 0 1,-2 0-1,-1-2 1,-2 1 0,-1-1-1,-1 0 1,-2 0-1,28-4 1,-8 3-626,-10 3 0,-5 3 0,-14 1 106,-6 0 0,-18 0 0,-10 0 1,-8 1 503,-4 3 0,-5-3 0,-1 4 0</inkml:trace>
  <inkml:trace contextRef="#ctx0" brushRef="#br2" timeOffset="159">21243 10290 7569,'-10'-1'143,"1"-2"0,2-2 232,2-1 1,7 0-1,5-2 1,5 3 0,3 0-1,4-1 1,4-2 0,3 0-160,5-1 1,2 3 0,1-2 0,0 1 0,-1 0 0,-1 4-1,-4 1-144,-4 2 0,2 0 0,-9 0 0,1 0 0,-3 0 0,-3 2 0,-3 1 0,-3 5-230,-1 2 0,3 2 0,-5-1 1,0 1-1,-2 0 0,-1 2 0,-1 1 32,-3-1 0,-2-1 0,-6 0 1,1 1-1,-2 1 0,-1-1 0,-2-1 1,-2-2 223,-2 0 1,3 0-1,1-3 1,1 0-1,-1 0 1,4-1 165,3 1 0,4-4 1,6 2-1,4 0 1,6-1-1,8 2-226,7-1 0,3-2 1,5 4-1,1 0 1,-2 3-1,-2 0 1,-2 0-140,-1 1 1,-1 4-1,-5 2 1,-2 1 0,-2 0-1,-2 2 1,-2 0 0,-1 2-96,-2 0 1,-4 0 0,-4-1 0,-1 1-1,-4 0 1,-3 0 0,-6 0 183,-7 0 0,-5-4 1,-3-2-1,-5 1 0,-2-1 1,-2-2-1,-3-4 0,-3-2 257,0 0 1,-3-4 0,3-1 0,1-3 0,2-1 0,3 0 0,4-1-783,0-3 0,11-2 0,1-6 537,5 1 0,8-11 0,0-2 0</inkml:trace>
  <inkml:trace contextRef="#ctx0" brushRef="#br2" timeOffset="160">21288 8988 7569,'0'-11'283,"0"-1"1,0 1 0,0 0-1,0-1 1,0 1 0,0-1-1,0 1 13,0-1 0,0 11 1,2 6-1,0 8 1,3 7-1,0 6 0,1 5 1,-3 5-1,1 3-256,0 2 0,5-3 0,-3 4 1,2 1-1,-1 0 0,2 0 1,1-1-1,2 0 0,-1-1 4,1-3 0,-5-7 1,1-1-1,0-3 0,-1-2 1,-1-4-1,1-3-127,-1-2 0,-5-2 83,-1-6 0,-5-8 0,-6-6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21" Type="http://schemas.openxmlformats.org/officeDocument/2006/relationships/image" Target="../media/image39.png"/><Relationship Id="rId34" Type="http://schemas.openxmlformats.org/officeDocument/2006/relationships/customXml" Target="../ink/ink41.xml"/><Relationship Id="rId7" Type="http://schemas.openxmlformats.org/officeDocument/2006/relationships/image" Target="../media/image32.png"/><Relationship Id="rId12" Type="http://schemas.openxmlformats.org/officeDocument/2006/relationships/customXml" Target="../ink/ink3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7.xml"/><Relationship Id="rId11" Type="http://schemas.openxmlformats.org/officeDocument/2006/relationships/image" Target="../media/image34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7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customXml" Target="../ink/ink26.xml"/><Relationship Id="rId9" Type="http://schemas.openxmlformats.org/officeDocument/2006/relationships/image" Target="../media/image33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2.png"/><Relationship Id="rId30" Type="http://schemas.openxmlformats.org/officeDocument/2006/relationships/customXml" Target="../ink/ink39.xml"/><Relationship Id="rId35" Type="http://schemas.openxmlformats.org/officeDocument/2006/relationships/image" Target="../media/image46.png"/><Relationship Id="rId8" Type="http://schemas.openxmlformats.org/officeDocument/2006/relationships/customXml" Target="../ink/ink28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customXml" Target="../ink/ink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Conditional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B99172-7869-D24D-90C9-79592B6710F7}"/>
                  </a:ext>
                </a:extLst>
              </p14:cNvPr>
              <p14:cNvContentPartPr/>
              <p14:nvPr/>
            </p14:nvContentPartPr>
            <p14:xfrm>
              <a:off x="582120" y="333000"/>
              <a:ext cx="7426440" cy="378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B99172-7869-D24D-90C9-79592B671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920" y="316800"/>
                <a:ext cx="7458840" cy="38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02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BFE147-00B2-7C4A-8531-C22087936115}"/>
              </a:ext>
            </a:extLst>
          </p:cNvPr>
          <p:cNvSpPr/>
          <p:nvPr/>
        </p:nvSpPr>
        <p:spPr>
          <a:xfrm>
            <a:off x="817017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FF93A-5FB3-5046-9D4B-972C40F17A32}"/>
              </a:ext>
            </a:extLst>
          </p:cNvPr>
          <p:cNvSpPr/>
          <p:nvPr/>
        </p:nvSpPr>
        <p:spPr>
          <a:xfrm>
            <a:off x="2741661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1C911-CEF8-254A-AAAE-03DE1ADE0B95}"/>
              </a:ext>
            </a:extLst>
          </p:cNvPr>
          <p:cNvSpPr/>
          <p:nvPr/>
        </p:nvSpPr>
        <p:spPr>
          <a:xfrm>
            <a:off x="642095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1C84A-E459-0C41-9261-56EC22CDE79E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2240307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4D9F32-E980-F24D-8FD6-2F3AD229C650}"/>
              </a:ext>
            </a:extLst>
          </p:cNvPr>
          <p:cNvCxnSpPr>
            <a:cxnSpLocks/>
          </p:cNvCxnSpPr>
          <p:nvPr/>
        </p:nvCxnSpPr>
        <p:spPr>
          <a:xfrm>
            <a:off x="642095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47CEA-E0C5-5A41-94CA-C2F036AC6BEE}"/>
              </a:ext>
            </a:extLst>
          </p:cNvPr>
          <p:cNvCxnSpPr>
            <a:cxnSpLocks/>
          </p:cNvCxnSpPr>
          <p:nvPr/>
        </p:nvCxnSpPr>
        <p:spPr>
          <a:xfrm>
            <a:off x="642095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F6830C-967B-1943-B26E-8091B924A851}"/>
              </a:ext>
            </a:extLst>
          </p:cNvPr>
          <p:cNvCxnSpPr>
            <a:cxnSpLocks/>
          </p:cNvCxnSpPr>
          <p:nvPr/>
        </p:nvCxnSpPr>
        <p:spPr>
          <a:xfrm>
            <a:off x="1200011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176F-0F84-1745-B8FE-4AA2773BD90E}"/>
              </a:ext>
            </a:extLst>
          </p:cNvPr>
          <p:cNvCxnSpPr>
            <a:cxnSpLocks/>
          </p:cNvCxnSpPr>
          <p:nvPr/>
        </p:nvCxnSpPr>
        <p:spPr>
          <a:xfrm>
            <a:off x="3251447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6505E-742A-5E44-9993-F8F32A9A45A4}"/>
              </a:ext>
            </a:extLst>
          </p:cNvPr>
          <p:cNvCxnSpPr>
            <a:cxnSpLocks/>
          </p:cNvCxnSpPr>
          <p:nvPr/>
        </p:nvCxnSpPr>
        <p:spPr>
          <a:xfrm>
            <a:off x="1200011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DD090E-F8CD-ED45-B11D-86224252803F}"/>
              </a:ext>
            </a:extLst>
          </p:cNvPr>
          <p:cNvSpPr txBox="1"/>
          <p:nvPr/>
        </p:nvSpPr>
        <p:spPr>
          <a:xfrm>
            <a:off x="747254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Serena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24F927-36A1-0246-A2EB-C68A43530C06}"/>
              </a:ext>
            </a:extLst>
          </p:cNvPr>
          <p:cNvSpPr txBox="1"/>
          <p:nvPr/>
        </p:nvSpPr>
        <p:spPr>
          <a:xfrm>
            <a:off x="2624201" y="1726049"/>
            <a:ext cx="950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Qiang</a:t>
            </a:r>
            <a:endParaRPr lang="en-US" sz="2400" dirty="0">
              <a:latin typeface="Franklin Gothic Medium"/>
              <a:cs typeface="Franklin Gothic Medium"/>
            </a:endParaRP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65728E-AD6D-1246-9F24-1D436DEDFD04}"/>
              </a:ext>
            </a:extLst>
          </p:cNvPr>
          <p:cNvSpPr/>
          <p:nvPr/>
        </p:nvSpPr>
        <p:spPr>
          <a:xfrm>
            <a:off x="5350586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6D491-B983-F849-837E-C26A298862F4}"/>
              </a:ext>
            </a:extLst>
          </p:cNvPr>
          <p:cNvSpPr/>
          <p:nvPr/>
        </p:nvSpPr>
        <p:spPr>
          <a:xfrm>
            <a:off x="7275230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AD513-9AE3-804A-A205-283EFE43A5DC}"/>
              </a:ext>
            </a:extLst>
          </p:cNvPr>
          <p:cNvSpPr/>
          <p:nvPr/>
        </p:nvSpPr>
        <p:spPr>
          <a:xfrm>
            <a:off x="5175664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1D6F3-235B-DF4A-ABDE-88521B81521B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773876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A3F432-580B-634A-8416-436E35BC8824}"/>
              </a:ext>
            </a:extLst>
          </p:cNvPr>
          <p:cNvCxnSpPr>
            <a:cxnSpLocks/>
          </p:cNvCxnSpPr>
          <p:nvPr/>
        </p:nvCxnSpPr>
        <p:spPr>
          <a:xfrm>
            <a:off x="5175664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58375B-D5D5-B849-B24F-11625584AA11}"/>
              </a:ext>
            </a:extLst>
          </p:cNvPr>
          <p:cNvCxnSpPr>
            <a:cxnSpLocks/>
          </p:cNvCxnSpPr>
          <p:nvPr/>
        </p:nvCxnSpPr>
        <p:spPr>
          <a:xfrm>
            <a:off x="5175664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6F2630-1869-FA4C-90C5-6AFCCB97E0A6}"/>
              </a:ext>
            </a:extLst>
          </p:cNvPr>
          <p:cNvCxnSpPr>
            <a:cxnSpLocks/>
          </p:cNvCxnSpPr>
          <p:nvPr/>
        </p:nvCxnSpPr>
        <p:spPr>
          <a:xfrm>
            <a:off x="5733580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D77278-6384-7345-B32D-CBA4FB6C86EA}"/>
              </a:ext>
            </a:extLst>
          </p:cNvPr>
          <p:cNvCxnSpPr>
            <a:cxnSpLocks/>
          </p:cNvCxnSpPr>
          <p:nvPr/>
        </p:nvCxnSpPr>
        <p:spPr>
          <a:xfrm>
            <a:off x="7785016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B628B8-11AE-C148-8FD4-24D42C6BF0D7}"/>
              </a:ext>
            </a:extLst>
          </p:cNvPr>
          <p:cNvCxnSpPr>
            <a:cxnSpLocks/>
          </p:cNvCxnSpPr>
          <p:nvPr/>
        </p:nvCxnSpPr>
        <p:spPr>
          <a:xfrm>
            <a:off x="5733580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A55404-C9B7-C247-B88C-F35D21C0AA0D}"/>
              </a:ext>
            </a:extLst>
          </p:cNvPr>
          <p:cNvSpPr txBox="1"/>
          <p:nvPr/>
        </p:nvSpPr>
        <p:spPr>
          <a:xfrm>
            <a:off x="5280823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Venus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84085-7065-8C45-8FC4-8A40E85A47CE}"/>
              </a:ext>
            </a:extLst>
          </p:cNvPr>
          <p:cNvSpPr txBox="1"/>
          <p:nvPr/>
        </p:nvSpPr>
        <p:spPr>
          <a:xfrm>
            <a:off x="7129716" y="1726049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Shuai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Zhang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AA7E5E-6319-2D44-9DF0-27EAB8A6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6541" y="1661657"/>
            <a:ext cx="1181100" cy="11811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C262C56-F054-9040-80C9-7CC868AA6929}"/>
              </a:ext>
            </a:extLst>
          </p:cNvPr>
          <p:cNvSpPr/>
          <p:nvPr/>
        </p:nvSpPr>
        <p:spPr>
          <a:xfrm>
            <a:off x="642095" y="3391225"/>
            <a:ext cx="3371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(Serena wins) = 2/3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8A1B0E-899A-0B46-9AB5-BCA0383B8E16}"/>
              </a:ext>
            </a:extLst>
          </p:cNvPr>
          <p:cNvSpPr/>
          <p:nvPr/>
        </p:nvSpPr>
        <p:spPr>
          <a:xfrm>
            <a:off x="5077788" y="3382657"/>
            <a:ext cx="3304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(Venus wins) = 1/2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046FFD-2AB2-D147-86ED-9A73E9958207}"/>
              </a:ext>
            </a:extLst>
          </p:cNvPr>
          <p:cNvSpPr/>
          <p:nvPr/>
        </p:nvSpPr>
        <p:spPr>
          <a:xfrm>
            <a:off x="2617791" y="4144354"/>
            <a:ext cx="3130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dirty="0"/>
              <a:t>🇨🇳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2: </a:t>
            </a:r>
            <a:r>
              <a:rPr lang="en-US" sz="2800" dirty="0"/>
              <a:t>🇺🇸</a:t>
            </a:r>
            <a:r>
              <a:rPr lang="en-US" sz="2800" dirty="0"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0) = 1/4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9AB4DF-C702-3544-BE25-FF6D752BF6AC}"/>
              </a:ext>
            </a:extLst>
          </p:cNvPr>
          <p:cNvGrpSpPr/>
          <p:nvPr/>
        </p:nvGrpSpPr>
        <p:grpSpPr>
          <a:xfrm>
            <a:off x="1955855" y="4907740"/>
            <a:ext cx="1659429" cy="1481487"/>
            <a:chOff x="1955855" y="4907740"/>
            <a:chExt cx="1659429" cy="14814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0C2E5D-F461-DF48-AA57-92A155089D19}"/>
                </a:ext>
              </a:extLst>
            </p:cNvPr>
            <p:cNvSpPr/>
            <p:nvPr/>
          </p:nvSpPr>
          <p:spPr>
            <a:xfrm>
              <a:off x="2049479" y="5263764"/>
              <a:ext cx="1429624" cy="1081377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F56724-8CFE-F343-80CC-29FB88EB061E}"/>
                </a:ext>
              </a:extLst>
            </p:cNvPr>
            <p:cNvSpPr/>
            <p:nvPr/>
          </p:nvSpPr>
          <p:spPr>
            <a:xfrm>
              <a:off x="2154637" y="5804452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🇺🇸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E87C6-3AF8-7245-8D5A-65441F979855}"/>
                </a:ext>
              </a:extLst>
            </p:cNvPr>
            <p:cNvSpPr/>
            <p:nvPr/>
          </p:nvSpPr>
          <p:spPr>
            <a:xfrm>
              <a:off x="2154636" y="526376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🇨🇳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D3AD57-A6A5-7345-BA98-9429EC2F866A}"/>
                </a:ext>
              </a:extLst>
            </p:cNvPr>
            <p:cNvSpPr/>
            <p:nvPr/>
          </p:nvSpPr>
          <p:spPr>
            <a:xfrm>
              <a:off x="2937896" y="5263764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97D16E-AC46-BE46-A331-D3208BE7305D}"/>
                </a:ext>
              </a:extLst>
            </p:cNvPr>
            <p:cNvSpPr/>
            <p:nvPr/>
          </p:nvSpPr>
          <p:spPr>
            <a:xfrm>
              <a:off x="2937895" y="5771081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464D11-5A11-7A4A-9E5A-DB00C12537B1}"/>
                </a:ext>
              </a:extLst>
            </p:cNvPr>
            <p:cNvSpPr txBox="1"/>
            <p:nvPr/>
          </p:nvSpPr>
          <p:spPr>
            <a:xfrm>
              <a:off x="1955855" y="4907740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FINAL SCORE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2C03AD-7A29-A54B-B1D1-1FD8595799B3}"/>
              </a:ext>
            </a:extLst>
          </p:cNvPr>
          <p:cNvSpPr txBox="1"/>
          <p:nvPr/>
        </p:nvSpPr>
        <p:spPr>
          <a:xfrm>
            <a:off x="3892869" y="5183517"/>
            <a:ext cx="4243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Serena won her game?</a:t>
            </a:r>
          </a:p>
        </p:txBody>
      </p:sp>
    </p:spTree>
    <p:extLst>
      <p:ext uri="{BB962C8B-B14F-4D97-AF65-F5344CB8AC3E}">
        <p14:creationId xmlns:p14="http://schemas.microsoft.com/office/powerpoint/2010/main" val="21860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8D9A67-48FA-1445-85A3-AA4E822A7C11}"/>
                  </a:ext>
                </a:extLst>
              </p14:cNvPr>
              <p14:cNvContentPartPr/>
              <p14:nvPr/>
            </p14:nvContentPartPr>
            <p14:xfrm>
              <a:off x="538560" y="250920"/>
              <a:ext cx="4934160" cy="270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8D9A67-48FA-1445-85A3-AA4E822A7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234720"/>
                <a:ext cx="4966560" cy="27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CBB9E1-93BA-8649-BC42-318F7AFCF99B}"/>
                  </a:ext>
                </a:extLst>
              </p14:cNvPr>
              <p14:cNvContentPartPr/>
              <p14:nvPr/>
            </p14:nvContentPartPr>
            <p14:xfrm>
              <a:off x="1007280" y="572760"/>
              <a:ext cx="7709400" cy="341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CBB9E1-93BA-8649-BC42-318F7AFCF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080" y="556560"/>
                <a:ext cx="7741800" cy="34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A16104-4F47-8B4C-B94E-498C7D0785C3}"/>
                  </a:ext>
                </a:extLst>
              </p14:cNvPr>
              <p14:cNvContentPartPr/>
              <p14:nvPr/>
            </p14:nvContentPartPr>
            <p14:xfrm>
              <a:off x="5217840" y="1192320"/>
              <a:ext cx="2709360" cy="286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A16104-4F47-8B4C-B94E-498C7D078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1640" y="1176120"/>
                <a:ext cx="2741760" cy="28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2CBA28-6DDC-8745-B2E7-5182359F55D0}"/>
                  </a:ext>
                </a:extLst>
              </p14:cNvPr>
              <p14:cNvContentPartPr/>
              <p14:nvPr/>
            </p14:nvContentPartPr>
            <p14:xfrm>
              <a:off x="1102320" y="2880360"/>
              <a:ext cx="7524000" cy="270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2CBA28-6DDC-8745-B2E7-5182359F55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120" y="2864160"/>
                <a:ext cx="7556400" cy="27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81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6797" y="1285182"/>
            <a:ext cx="3361118" cy="998171"/>
            <a:chOff x="708819" y="3764643"/>
            <a:chExt cx="3361118" cy="998171"/>
          </a:xfrm>
        </p:grpSpPr>
        <p:sp>
          <p:nvSpPr>
            <p:cNvPr id="5" name="TextBox 4"/>
            <p:cNvSpPr txBox="1"/>
            <p:nvPr/>
          </p:nvSpPr>
          <p:spPr>
            <a:xfrm>
              <a:off x="708819" y="4006789"/>
              <a:ext cx="1844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latin typeface="Garamond"/>
                  <a:cs typeface="Garamond"/>
                </a:rPr>
                <a:t>|E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9437" y="3764643"/>
              <a:ext cx="15905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∩E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7809" y="4239594"/>
              <a:ext cx="976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546866" y="4308457"/>
              <a:ext cx="138522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1539713"/>
            <a:ext cx="291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15897"/>
            <a:ext cx="741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calculate the probability of 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2268" y="3242856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55002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686" y="4777155"/>
            <a:ext cx="7980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)…P(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336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both are white?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1C19E9-3037-4B41-990C-B06FA59CD84C}"/>
                  </a:ext>
                </a:extLst>
              </p14:cNvPr>
              <p14:cNvContentPartPr/>
              <p14:nvPr/>
            </p14:nvContentPartPr>
            <p14:xfrm>
              <a:off x="1229400" y="2362320"/>
              <a:ext cx="4572360" cy="288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1C19E9-3037-4B41-990C-B06FA59CD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200" y="2346120"/>
                <a:ext cx="4604760" cy="29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6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60567-FBA1-8642-9C46-B7018BA9B658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12 HK and 4 mainland students are randomly split into four groups of 4.  What is the probability that each group has a mainlander?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D3C2C2-8FF2-3B4D-9A82-FDC5253891DB}"/>
                  </a:ext>
                </a:extLst>
              </p14:cNvPr>
              <p14:cNvContentPartPr/>
              <p14:nvPr/>
            </p14:nvContentPartPr>
            <p14:xfrm>
              <a:off x="1040040" y="2146320"/>
              <a:ext cx="7623360" cy="125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D3C2C2-8FF2-3B4D-9A82-FDC525389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840" y="2130120"/>
                <a:ext cx="765576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35C7F1-17A9-BA47-9DAC-19E8E09B82BB}"/>
                  </a:ext>
                </a:extLst>
              </p14:cNvPr>
              <p14:cNvContentPartPr/>
              <p14:nvPr/>
            </p14:nvContentPartPr>
            <p14:xfrm>
              <a:off x="1086840" y="3336120"/>
              <a:ext cx="7481880" cy="277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35C7F1-17A9-BA47-9DAC-19E8E09B82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640" y="3319920"/>
                <a:ext cx="7514280" cy="28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2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361" y="1422788"/>
            <a:ext cx="86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2739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248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580ADD-8C83-8240-8347-D058EBE58D82}"/>
                  </a:ext>
                </a:extLst>
              </p14:cNvPr>
              <p14:cNvContentPartPr/>
              <p14:nvPr/>
            </p14:nvContentPartPr>
            <p14:xfrm>
              <a:off x="2286000" y="1623960"/>
              <a:ext cx="1373760" cy="168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580ADD-8C83-8240-8347-D058EBE58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800" y="1607760"/>
                <a:ext cx="140616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their colors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4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BE52CEF-B342-994D-8A4F-1BCD070FF7A7}"/>
              </a:ext>
            </a:extLst>
          </p:cNvPr>
          <p:cNvSpPr/>
          <p:nvPr/>
        </p:nvSpPr>
        <p:spPr>
          <a:xfrm>
            <a:off x="6299034" y="122710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🚗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CB29B4-BE01-EE4E-9C61-B8CFFEDE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9" r="20580"/>
          <a:stretch/>
        </p:blipFill>
        <p:spPr>
          <a:xfrm>
            <a:off x="1167252" y="1336052"/>
            <a:ext cx="1529812" cy="13517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BA874B-A803-E44D-B083-9951F29DE4D9}"/>
              </a:ext>
            </a:extLst>
          </p:cNvPr>
          <p:cNvGrpSpPr/>
          <p:nvPr/>
        </p:nvGrpSpPr>
        <p:grpSpPr>
          <a:xfrm>
            <a:off x="1121788" y="941242"/>
            <a:ext cx="1626079" cy="2152837"/>
            <a:chOff x="2290354" y="905691"/>
            <a:chExt cx="1236617" cy="163721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46F5F0-FD5A-3E4F-87F9-615AF3EC0761}"/>
                </a:ext>
              </a:extLst>
            </p:cNvPr>
            <p:cNvSpPr/>
            <p:nvPr/>
          </p:nvSpPr>
          <p:spPr>
            <a:xfrm>
              <a:off x="2290354" y="905691"/>
              <a:ext cx="1236617" cy="1637211"/>
            </a:xfrm>
            <a:prstGeom prst="rect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E2A961-DA2F-1441-865D-503D363128F4}"/>
                </a:ext>
              </a:extLst>
            </p:cNvPr>
            <p:cNvSpPr/>
            <p:nvPr/>
          </p:nvSpPr>
          <p:spPr>
            <a:xfrm>
              <a:off x="2438400" y="1654627"/>
              <a:ext cx="130629" cy="130629"/>
            </a:xfrm>
            <a:prstGeom prst="ellips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31B682E-AFF2-894E-8E8A-CDA08AA3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9" r="20580"/>
          <a:stretch/>
        </p:blipFill>
        <p:spPr>
          <a:xfrm>
            <a:off x="3704633" y="1336052"/>
            <a:ext cx="1529812" cy="13517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1A5ABB0-9118-1547-8164-EABE498BA7CD}"/>
              </a:ext>
            </a:extLst>
          </p:cNvPr>
          <p:cNvGrpSpPr/>
          <p:nvPr/>
        </p:nvGrpSpPr>
        <p:grpSpPr>
          <a:xfrm>
            <a:off x="3659169" y="941242"/>
            <a:ext cx="1626079" cy="2152837"/>
            <a:chOff x="2290354" y="905691"/>
            <a:chExt cx="1236617" cy="1637211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C9C8CE-40EA-5740-A9E3-C809D2CD5A18}"/>
                </a:ext>
              </a:extLst>
            </p:cNvPr>
            <p:cNvSpPr/>
            <p:nvPr/>
          </p:nvSpPr>
          <p:spPr>
            <a:xfrm>
              <a:off x="2290354" y="905691"/>
              <a:ext cx="1236617" cy="1637211"/>
            </a:xfrm>
            <a:prstGeom prst="rect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9DCDF-7916-5D41-AAAA-3D655CA8B3F5}"/>
                </a:ext>
              </a:extLst>
            </p:cNvPr>
            <p:cNvSpPr/>
            <p:nvPr/>
          </p:nvSpPr>
          <p:spPr>
            <a:xfrm>
              <a:off x="2438400" y="1654627"/>
              <a:ext cx="130629" cy="130629"/>
            </a:xfrm>
            <a:prstGeom prst="ellips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F5B1E-C718-2D42-A0CE-E1B6408F992F}"/>
              </a:ext>
            </a:extLst>
          </p:cNvPr>
          <p:cNvGrpSpPr/>
          <p:nvPr/>
        </p:nvGrpSpPr>
        <p:grpSpPr>
          <a:xfrm>
            <a:off x="6196550" y="941242"/>
            <a:ext cx="1626079" cy="2152837"/>
            <a:chOff x="2290354" y="905691"/>
            <a:chExt cx="1236617" cy="1637211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6DCA3E-6EF9-A84C-8E2E-DEE153CC41B8}"/>
                </a:ext>
              </a:extLst>
            </p:cNvPr>
            <p:cNvSpPr/>
            <p:nvPr/>
          </p:nvSpPr>
          <p:spPr>
            <a:xfrm>
              <a:off x="2290354" y="905691"/>
              <a:ext cx="1236617" cy="1637211"/>
            </a:xfrm>
            <a:prstGeom prst="rect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40E12A-3B8F-1840-B68E-DC4A9A9BAE4C}"/>
                </a:ext>
              </a:extLst>
            </p:cNvPr>
            <p:cNvSpPr/>
            <p:nvPr/>
          </p:nvSpPr>
          <p:spPr>
            <a:xfrm>
              <a:off x="2438400" y="1654627"/>
              <a:ext cx="130629" cy="130629"/>
            </a:xfrm>
            <a:prstGeom prst="ellipse">
              <a:avLst/>
            </a:prstGeom>
            <a:grp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D3724-50B1-1A4D-B19F-4183B1C0353F}"/>
              </a:ext>
            </a:extLst>
          </p:cNvPr>
          <p:cNvCxnSpPr>
            <a:cxnSpLocks/>
          </p:cNvCxnSpPr>
          <p:nvPr/>
        </p:nvCxnSpPr>
        <p:spPr>
          <a:xfrm>
            <a:off x="4515439" y="94268"/>
            <a:ext cx="0" cy="70701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F5341-9BC5-884A-B257-7FA2CB077C55}"/>
                  </a:ext>
                </a:extLst>
              </p14:cNvPr>
              <p14:cNvContentPartPr/>
              <p14:nvPr/>
            </p14:nvContentPartPr>
            <p14:xfrm>
              <a:off x="1093680" y="2978640"/>
              <a:ext cx="7552800" cy="299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F5341-9BC5-884A-B257-7FA2CB077C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480" y="2962440"/>
                <a:ext cx="7585200" cy="30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6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 Macedonia?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158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Split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19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sz="3600" dirty="0" err="1">
                <a:latin typeface="Franklin Gothic Medium"/>
                <a:cs typeface="Franklin Gothic Medium"/>
              </a:rPr>
              <a:t>Struga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0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Skopje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Sendai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015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Did you know or were you lucky?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D32C9F-FAA8-7C4C-A1DE-CB69F5EB32ED}"/>
                  </a:ext>
                </a:extLst>
              </p14:cNvPr>
              <p14:cNvContentPartPr/>
              <p14:nvPr/>
            </p14:nvContentPartPr>
            <p14:xfrm>
              <a:off x="873360" y="3787200"/>
              <a:ext cx="3026520" cy="129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D32C9F-FAA8-7C4C-A1DE-CB69F5EB3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60" y="3771000"/>
                <a:ext cx="305892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E3E12A-25E4-094C-9F3E-182FAF5A03F8}"/>
                  </a:ext>
                </a:extLst>
              </p14:cNvPr>
              <p14:cNvContentPartPr/>
              <p14:nvPr/>
            </p14:nvContentPartPr>
            <p14:xfrm>
              <a:off x="2196000" y="3437280"/>
              <a:ext cx="4382640" cy="1427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E3E12A-25E4-094C-9F3E-182FAF5A0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9800" y="3421080"/>
                <a:ext cx="4415040" cy="14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3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3 coins. You win if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two </a:t>
            </a:r>
            <a:r>
              <a:rPr lang="en-US" sz="2800" dirty="0">
                <a:latin typeface="Franklin Gothic Medium"/>
                <a:cs typeface="Franklin Gothic Medium"/>
              </a:rPr>
              <a:t>come out heads.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022" y="2038406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533-332A-C84C-9549-75B58601F967}"/>
              </a:ext>
            </a:extLst>
          </p:cNvPr>
          <p:cNvSpPr txBox="1"/>
          <p:nvPr/>
        </p:nvSpPr>
        <p:spPr>
          <a:xfrm>
            <a:off x="1086387" y="3207236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961179-1A3D-104F-842A-1E956CEC4CD8}"/>
                  </a:ext>
                </a:extLst>
              </p14:cNvPr>
              <p14:cNvContentPartPr/>
              <p14:nvPr/>
            </p14:nvContentPartPr>
            <p14:xfrm>
              <a:off x="2211840" y="4476960"/>
              <a:ext cx="3741840" cy="75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961179-1A3D-104F-842A-1E956CEC4C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640" y="4460760"/>
                <a:ext cx="3774240" cy="7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9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492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Student gives correct answer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0" y="4864100"/>
            <a:ext cx="463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72445"/>
            <a:ext cx="59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fraction of correct answers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2632" y="5385535"/>
            <a:ext cx="328936" cy="588665"/>
            <a:chOff x="2515232" y="5683985"/>
            <a:chExt cx="328936" cy="588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73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232" y="58109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18501" y="5385535"/>
            <a:ext cx="627095" cy="569615"/>
            <a:chOff x="4401101" y="5683985"/>
            <a:chExt cx="627095" cy="56961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05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01101" y="5791935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3537" y="5367956"/>
            <a:ext cx="1161815" cy="579346"/>
            <a:chOff x="5116137" y="5647356"/>
            <a:chExt cx="1161815" cy="579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581650" y="564735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16137" y="5765037"/>
              <a:ext cx="116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1 -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11283" y="487648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1/4 + 3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)/4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229" y="5982195"/>
            <a:ext cx="28964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¼) / ¾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B72093-5529-6A46-A022-1FC65E182D21}"/>
                  </a:ext>
                </a:extLst>
              </p14:cNvPr>
              <p14:cNvContentPartPr/>
              <p14:nvPr/>
            </p14:nvContentPartPr>
            <p14:xfrm>
              <a:off x="2598480" y="4867920"/>
              <a:ext cx="4897080" cy="162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B72093-5529-6A46-A022-1FC65E182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2280" y="4851720"/>
                <a:ext cx="4929480" cy="16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BB2145-3DA6-2540-B503-D7A96EAE0845}"/>
                  </a:ext>
                </a:extLst>
              </p14:cNvPr>
              <p14:cNvContentPartPr/>
              <p14:nvPr/>
            </p14:nvContentPartPr>
            <p14:xfrm>
              <a:off x="5221440" y="5998680"/>
              <a:ext cx="2964960" cy="33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BB2145-3DA6-2540-B503-D7A96EAE08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5240" y="5982480"/>
                <a:ext cx="299736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0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. You need to guess where the ball came from.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754928"/>
            <a:ext cx="74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Which cup would you guess?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732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44" name="TextBox 4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83828-FDA2-F84E-BF29-C047B5E5915A}"/>
                  </a:ext>
                </a:extLst>
              </p14:cNvPr>
              <p14:cNvContentPartPr/>
              <p14:nvPr/>
            </p14:nvContentPartPr>
            <p14:xfrm>
              <a:off x="1768320" y="5057280"/>
              <a:ext cx="6178680" cy="77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83828-FDA2-F84E-BF29-C047B5E59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120" y="5041080"/>
                <a:ext cx="6211080" cy="8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0781 -0.02061 -0.01545 -0.04098 -0.03195 -0.04908 C -0.04844 -0.05718 -0.07969 -0.06806 -0.09861 -0.04908 C -0.11754 -0.0301 -0.15781 0.00532 -0.14583 0.06481 C -0.13386 0.1243 -0.05174 0.25787 -0.02708 0.3085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330" y="187473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4534" y="2328336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80" y="186838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09490" y="2332572"/>
            <a:ext cx="437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45" y="3565276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4" y="2116554"/>
            <a:ext cx="160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6086" y="4363194"/>
            <a:ext cx="6906341" cy="1001990"/>
            <a:chOff x="416086" y="4363194"/>
            <a:chExt cx="6906341" cy="1001990"/>
          </a:xfrm>
        </p:grpSpPr>
        <p:sp>
          <p:nvSpPr>
            <p:cNvPr id="5" name="TextBox 4"/>
            <p:cNvSpPr txBox="1"/>
            <p:nvPr/>
          </p:nvSpPr>
          <p:spPr>
            <a:xfrm>
              <a:off x="416086" y="4637504"/>
              <a:ext cx="164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latin typeface="Garamond"/>
                  <a:cs typeface="Garamond"/>
                </a:rPr>
                <a:t>i</a:t>
              </a:r>
              <a:r>
                <a:rPr lang="en-US" sz="2800" dirty="0" err="1"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4160" y="4363194"/>
              <a:ext cx="21178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14550" y="4918164"/>
              <a:ext cx="502920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13574" y="4841964"/>
              <a:ext cx="5408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… +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34" name="TextBox 3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095241" y="3750446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7298" y="535248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282" y="5128001"/>
            <a:ext cx="182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426911" y="5645844"/>
            <a:ext cx="5834439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48083" y="5614094"/>
            <a:ext cx="619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BAE320-70BB-FF42-A165-30C511D90383}"/>
                  </a:ext>
                </a:extLst>
              </p14:cNvPr>
              <p14:cNvContentPartPr/>
              <p14:nvPr/>
            </p14:nvContentPartPr>
            <p14:xfrm>
              <a:off x="742680" y="4915440"/>
              <a:ext cx="7656480" cy="163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BAE320-70BB-FF42-A165-30C511D90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480" y="4899240"/>
                <a:ext cx="768888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36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809-9061-FA42-ADEC-45FC741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4E37CF-5E51-7D48-A8F3-2219F7762964}"/>
              </a:ext>
            </a:extLst>
          </p:cNvPr>
          <p:cNvSpPr/>
          <p:nvPr/>
        </p:nvSpPr>
        <p:spPr>
          <a:xfrm>
            <a:off x="541220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62604A9-BAE8-564B-A3D4-E45F5335E995}"/>
              </a:ext>
            </a:extLst>
          </p:cNvPr>
          <p:cNvSpPr/>
          <p:nvPr/>
        </p:nvSpPr>
        <p:spPr>
          <a:xfrm flipV="1">
            <a:off x="312293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A8562150-A6E4-8D4B-A62D-AA76B723C9E8}"/>
              </a:ext>
            </a:extLst>
          </p:cNvPr>
          <p:cNvSpPr/>
          <p:nvPr/>
        </p:nvSpPr>
        <p:spPr>
          <a:xfrm flipV="1">
            <a:off x="477805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AB739BB-6C65-CC49-AF29-750C06028802}"/>
              </a:ext>
            </a:extLst>
          </p:cNvPr>
          <p:cNvSpPr/>
          <p:nvPr/>
        </p:nvSpPr>
        <p:spPr>
          <a:xfrm flipV="1">
            <a:off x="640022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B9D6-F106-7449-A01B-C4064C2A5520}"/>
              </a:ext>
            </a:extLst>
          </p:cNvPr>
          <p:cNvGrpSpPr/>
          <p:nvPr/>
        </p:nvGrpSpPr>
        <p:grpSpPr>
          <a:xfrm>
            <a:off x="3404396" y="1558224"/>
            <a:ext cx="4033632" cy="1149352"/>
            <a:chOff x="2307116" y="1558224"/>
            <a:chExt cx="4033632" cy="11493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1729C2-AE76-BF42-A97F-875985F3B9B0}"/>
                </a:ext>
              </a:extLst>
            </p:cNvPr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D30EE7-3ED3-BF44-8430-BBFC66B4C6C3}"/>
                </a:ext>
              </a:extLst>
            </p:cNvPr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F53595-9C3F-2E41-92CE-B4DAC2295569}"/>
                </a:ext>
              </a:extLst>
            </p:cNvPr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5D0C6B-E51F-2C47-8AF1-00FA8C71842A}"/>
                </a:ext>
              </a:extLst>
            </p:cNvPr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C75878-D1C1-6B4A-A507-B4C375BDB569}"/>
                </a:ext>
              </a:extLst>
            </p:cNvPr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A4CF1A-BA43-3D42-9359-547502B360F8}"/>
                </a:ext>
              </a:extLst>
            </p:cNvPr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10AB3-D14C-8E4D-AD86-66998750095A}"/>
                </a:ext>
              </a:extLst>
            </p:cNvPr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50266C-F880-674E-904F-203793ACDE82}"/>
                </a:ext>
              </a:extLst>
            </p:cNvPr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E6787F9-3C8C-1C4A-A47C-9E2B7F95B2F7}"/>
              </a:ext>
            </a:extLst>
          </p:cNvPr>
          <p:cNvSpPr/>
          <p:nvPr/>
        </p:nvSpPr>
        <p:spPr>
          <a:xfrm>
            <a:off x="311023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566CF-C76E-1346-9FC3-6A6E29DBE209}"/>
              </a:ext>
            </a:extLst>
          </p:cNvPr>
          <p:cNvSpPr/>
          <p:nvPr/>
        </p:nvSpPr>
        <p:spPr>
          <a:xfrm>
            <a:off x="477926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FAA619-6C49-F64C-808F-8513E5E19277}"/>
              </a:ext>
            </a:extLst>
          </p:cNvPr>
          <p:cNvSpPr/>
          <p:nvPr/>
        </p:nvSpPr>
        <p:spPr>
          <a:xfrm>
            <a:off x="638744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45EDA-1269-5348-8744-1585E830BB03}"/>
              </a:ext>
            </a:extLst>
          </p:cNvPr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0F4D1-3399-5645-954C-DF1A0E6AD819}"/>
              </a:ext>
            </a:extLst>
          </p:cNvPr>
          <p:cNvSpPr/>
          <p:nvPr/>
        </p:nvSpPr>
        <p:spPr>
          <a:xfrm>
            <a:off x="1414447" y="3287330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endParaRPr lang="en-US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0AC0F-7510-9A49-94FF-826594C556E8}"/>
              </a:ext>
            </a:extLst>
          </p:cNvPr>
          <p:cNvSpPr/>
          <p:nvPr/>
        </p:nvSpPr>
        <p:spPr>
          <a:xfrm>
            <a:off x="914057" y="4130485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1FC4-6285-164D-902D-05B8626B76DA}"/>
              </a:ext>
            </a:extLst>
          </p:cNvPr>
          <p:cNvSpPr/>
          <p:nvPr/>
        </p:nvSpPr>
        <p:spPr>
          <a:xfrm>
            <a:off x="457200" y="4930191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4416A3-F127-4945-85B4-F4F18988FA37}"/>
                  </a:ext>
                </a:extLst>
              </p14:cNvPr>
              <p14:cNvContentPartPr/>
              <p14:nvPr/>
            </p14:nvContentPartPr>
            <p14:xfrm>
              <a:off x="2890440" y="3276720"/>
              <a:ext cx="107280" cy="45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4416A3-F127-4945-85B4-F4F18988F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240" y="3260520"/>
                <a:ext cx="1396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22960D-C4D6-1440-A2A0-66DE9764007C}"/>
                  </a:ext>
                </a:extLst>
              </p14:cNvPr>
              <p14:cNvContentPartPr/>
              <p14:nvPr/>
            </p14:nvContentPartPr>
            <p14:xfrm>
              <a:off x="641520" y="2738160"/>
              <a:ext cx="7894440" cy="37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22960D-C4D6-1440-A2A0-66DE976400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320" y="2721960"/>
                <a:ext cx="7926840" cy="37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B21A9-82AD-4D42-80F7-0F83751E6C91}"/>
                  </a:ext>
                </a:extLst>
              </p14:cNvPr>
              <p14:cNvContentPartPr/>
              <p14:nvPr/>
            </p14:nvContentPartPr>
            <p14:xfrm>
              <a:off x="3553746" y="2373859"/>
              <a:ext cx="16200" cy="21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B21A9-82AD-4D42-80F7-0F83751E6C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626" y="2358739"/>
                <a:ext cx="46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CA0898-64A2-9540-BF57-2D862E62813C}"/>
                  </a:ext>
                </a:extLst>
              </p14:cNvPr>
              <p14:cNvContentPartPr/>
              <p14:nvPr/>
            </p14:nvContentPartPr>
            <p14:xfrm>
              <a:off x="3648066" y="2389699"/>
              <a:ext cx="16200" cy="22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CA0898-64A2-9540-BF57-2D862E6281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2946" y="2374579"/>
                <a:ext cx="46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CE0CC1-0B48-C649-8B07-A249461E3518}"/>
                  </a:ext>
                </a:extLst>
              </p14:cNvPr>
              <p14:cNvContentPartPr/>
              <p14:nvPr/>
            </p14:nvContentPartPr>
            <p14:xfrm>
              <a:off x="7117026" y="2143099"/>
              <a:ext cx="126360" cy="22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CE0CC1-0B48-C649-8B07-A249461E35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1906" y="2127979"/>
                <a:ext cx="15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8B5C6E-783F-6743-B0A8-7C920A105836}"/>
                  </a:ext>
                </a:extLst>
              </p14:cNvPr>
              <p14:cNvContentPartPr/>
              <p14:nvPr/>
            </p14:nvContentPartPr>
            <p14:xfrm>
              <a:off x="7300626" y="2148499"/>
              <a:ext cx="21240" cy="16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8B5C6E-783F-6743-B0A8-7C920A1058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5506" y="2133019"/>
                <a:ext cx="518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7C65E2CC-28F7-8F42-8E15-709705EAF6FE}"/>
                  </a:ext>
                </a:extLst>
              </p14:cNvPr>
              <p14:cNvContentPartPr/>
              <p14:nvPr/>
            </p14:nvContentPartPr>
            <p14:xfrm>
              <a:off x="5422146" y="2368819"/>
              <a:ext cx="189360" cy="19440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7C65E2CC-28F7-8F42-8E15-709705EAF6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6666" y="2353339"/>
                <a:ext cx="21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C856F9-7954-C249-A642-0C753F1B2167}"/>
                  </a:ext>
                </a:extLst>
              </p14:cNvPr>
              <p14:cNvContentPartPr/>
              <p14:nvPr/>
            </p14:nvContentPartPr>
            <p14:xfrm>
              <a:off x="3868746" y="1901539"/>
              <a:ext cx="21240" cy="157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C856F9-7954-C249-A642-0C753F1B21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3266" y="1886419"/>
                <a:ext cx="51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38D262-5A24-6E42-801D-BDCAF816EAC3}"/>
                  </a:ext>
                </a:extLst>
              </p14:cNvPr>
              <p14:cNvContentPartPr/>
              <p14:nvPr/>
            </p14:nvContentPartPr>
            <p14:xfrm>
              <a:off x="3936786" y="1896499"/>
              <a:ext cx="136800" cy="178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38D262-5A24-6E42-801D-BDCAF816EA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1666" y="1881019"/>
                <a:ext cx="167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38">
                <a:extLst>
                  <a:ext uri="{FF2B5EF4-FFF2-40B4-BE49-F238E27FC236}">
                    <a16:creationId xmlns:a16="http://schemas.microsoft.com/office/drawing/2014/main" id="{132DA9E4-FB29-A646-A176-526420079746}"/>
                  </a:ext>
                </a:extLst>
              </p14:cNvPr>
              <p14:cNvContentPartPr/>
              <p14:nvPr/>
            </p14:nvContentPartPr>
            <p14:xfrm>
              <a:off x="5526906" y="1697059"/>
              <a:ext cx="273600" cy="226080"/>
            </p14:xfrm>
          </p:contentPart>
        </mc:Choice>
        <mc:Fallback xmlns="">
          <p:pic>
            <p:nvPicPr>
              <p:cNvPr id="19" name="Ink 38">
                <a:extLst>
                  <a:ext uri="{FF2B5EF4-FFF2-40B4-BE49-F238E27FC236}">
                    <a16:creationId xmlns:a16="http://schemas.microsoft.com/office/drawing/2014/main" id="{132DA9E4-FB29-A646-A176-5264200797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1766" y="1681579"/>
                <a:ext cx="304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39">
                <a:extLst>
                  <a:ext uri="{FF2B5EF4-FFF2-40B4-BE49-F238E27FC236}">
                    <a16:creationId xmlns:a16="http://schemas.microsoft.com/office/drawing/2014/main" id="{4B01177D-DA68-5447-9B36-99250F7904AB}"/>
                  </a:ext>
                </a:extLst>
              </p14:cNvPr>
              <p14:cNvContentPartPr/>
              <p14:nvPr/>
            </p14:nvContentPartPr>
            <p14:xfrm>
              <a:off x="5049546" y="1969939"/>
              <a:ext cx="252000" cy="189000"/>
            </p14:xfrm>
          </p:contentPart>
        </mc:Choice>
        <mc:Fallback xmlns="">
          <p:pic>
            <p:nvPicPr>
              <p:cNvPr id="20" name="Ink 39">
                <a:extLst>
                  <a:ext uri="{FF2B5EF4-FFF2-40B4-BE49-F238E27FC236}">
                    <a16:creationId xmlns:a16="http://schemas.microsoft.com/office/drawing/2014/main" id="{4B01177D-DA68-5447-9B36-99250F7904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34088" y="1954848"/>
                <a:ext cx="282197" cy="219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AA4E8D-E0E8-F642-9BF2-6011CFE89B34}"/>
                  </a:ext>
                </a:extLst>
              </p14:cNvPr>
              <p14:cNvContentPartPr/>
              <p14:nvPr/>
            </p14:nvContentPartPr>
            <p14:xfrm>
              <a:off x="6781146" y="2389699"/>
              <a:ext cx="168120" cy="207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AA4E8D-E0E8-F642-9BF2-6011CFE89B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66026" y="2374579"/>
                <a:ext cx="198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0EB94D-4523-6F42-BAE4-0B0EF408CEC6}"/>
                  </a:ext>
                </a:extLst>
              </p14:cNvPr>
              <p14:cNvContentPartPr/>
              <p14:nvPr/>
            </p14:nvContentPartPr>
            <p14:xfrm>
              <a:off x="6954306" y="2384659"/>
              <a:ext cx="120960" cy="157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0EB94D-4523-6F42-BAE4-0B0EF408CE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9186" y="2369179"/>
                <a:ext cx="151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D336D8-A55A-364E-B1AB-01AEDAC5FFAF}"/>
                  </a:ext>
                </a:extLst>
              </p14:cNvPr>
              <p14:cNvContentPartPr/>
              <p14:nvPr/>
            </p14:nvContentPartPr>
            <p14:xfrm>
              <a:off x="6665586" y="1959499"/>
              <a:ext cx="183960" cy="241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D336D8-A55A-364E-B1AB-01AEDAC5FF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50466" y="1944019"/>
                <a:ext cx="214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2BCB27-791B-9140-8097-6E4E3944F98E}"/>
                  </a:ext>
                </a:extLst>
              </p14:cNvPr>
              <p14:cNvContentPartPr/>
              <p14:nvPr/>
            </p14:nvContentPartPr>
            <p14:xfrm>
              <a:off x="6802026" y="1938259"/>
              <a:ext cx="136800" cy="218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2BCB27-791B-9140-8097-6E4E3944F9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86906" y="1923139"/>
                <a:ext cx="167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6BFE154-523B-C547-B953-3A6B9E55DD18}"/>
                  </a:ext>
                </a:extLst>
              </p14:cNvPr>
              <p14:cNvContentPartPr/>
              <p14:nvPr/>
            </p14:nvContentPartPr>
            <p14:xfrm>
              <a:off x="7012266" y="1702099"/>
              <a:ext cx="142200" cy="189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6BFE154-523B-C547-B953-3A6B9E55DD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96786" y="1686979"/>
                <a:ext cx="172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A0C071-7671-D84E-83EA-387FBECEE0F2}"/>
                  </a:ext>
                </a:extLst>
              </p14:cNvPr>
              <p14:cNvContentPartPr/>
              <p14:nvPr/>
            </p14:nvContentPartPr>
            <p14:xfrm>
              <a:off x="7190466" y="1634059"/>
              <a:ext cx="63360" cy="183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A0C071-7671-D84E-83EA-387FBECEE0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5346" y="1618939"/>
                <a:ext cx="93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FCE323E-C80A-4D4E-8DB9-982F503E11FF}"/>
                  </a:ext>
                </a:extLst>
              </p14:cNvPr>
              <p14:cNvContentPartPr/>
              <p14:nvPr/>
            </p14:nvContentPartPr>
            <p14:xfrm>
              <a:off x="7258866" y="1728379"/>
              <a:ext cx="26640" cy="131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FCE323E-C80A-4D4E-8DB9-982F503E11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3386" y="1713259"/>
                <a:ext cx="5724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64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08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classes take place in Lady Shaw Building.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50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ENGG2430 has 100 students, 20% are girls.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95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NURS</a:t>
            </a:r>
            <a:r>
              <a:rPr lang="en-GB" sz="2800" dirty="0">
                <a:latin typeface="Franklin Gothic Medium"/>
                <a:cs typeface="Franklin Gothic Medium"/>
              </a:rPr>
              <a:t>2400 </a:t>
            </a:r>
            <a:r>
              <a:rPr lang="en-US" sz="2800" dirty="0">
                <a:latin typeface="Franklin Gothic Medium"/>
                <a:cs typeface="Franklin Gothic Medium"/>
              </a:rPr>
              <a:t>has 10 students, 80% are girls.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0850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girl walks out. What are the chances that she is from the engineering class?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89343E-C6AD-1F46-8428-B8600392E0C0}"/>
                  </a:ext>
                </a:extLst>
              </p14:cNvPr>
              <p14:cNvContentPartPr/>
              <p14:nvPr/>
            </p14:nvContentPartPr>
            <p14:xfrm>
              <a:off x="806760" y="3758040"/>
              <a:ext cx="6239520" cy="259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89343E-C6AD-1F46-8428-B8600392E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3741840"/>
                <a:ext cx="6271920" cy="26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D8463-A879-DE47-868A-61822D8CF26D}"/>
                  </a:ext>
                </a:extLst>
              </p14:cNvPr>
              <p14:cNvContentPartPr/>
              <p14:nvPr/>
            </p14:nvContentPartPr>
            <p14:xfrm>
              <a:off x="7125120" y="4851720"/>
              <a:ext cx="892080" cy="89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D8463-A879-DE47-868A-61822D8CF2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8920" y="4835520"/>
                <a:ext cx="92448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91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4397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probabilities are used: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292861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to estimate the probability of a cause when we observe an 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300" y="487806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Conditioning on the right event can simplify the description of the sample space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8354" y="2305050"/>
            <a:ext cx="7699346" cy="584776"/>
            <a:chOff x="568354" y="2305050"/>
            <a:chExt cx="7699346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1003300" y="230505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When there are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causes</a:t>
              </a:r>
              <a:r>
                <a:rPr lang="en-US" sz="3200" dirty="0">
                  <a:latin typeface="Franklin Gothic Medium"/>
                  <a:cs typeface="Franklin Gothic Medium"/>
                </a:rPr>
                <a:t> and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effects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8354" y="2368550"/>
              <a:ext cx="381000" cy="461665"/>
              <a:chOff x="568354" y="2368550"/>
              <a:chExt cx="381000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00104" y="4203700"/>
            <a:ext cx="7667596" cy="584776"/>
            <a:chOff x="600104" y="4203700"/>
            <a:chExt cx="7667596" cy="584776"/>
          </a:xfrm>
        </p:grpSpPr>
        <p:sp>
          <p:nvSpPr>
            <p:cNvPr id="7" name="TextBox 6"/>
            <p:cNvSpPr txBox="1"/>
            <p:nvPr/>
          </p:nvSpPr>
          <p:spPr>
            <a:xfrm>
              <a:off x="1003300" y="420370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To calculate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ordinary probabilities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104" y="4267200"/>
              <a:ext cx="381000" cy="461665"/>
              <a:chOff x="568354" y="2368550"/>
              <a:chExt cx="381000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2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73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coin was just tossed and it came out</a:t>
            </a:r>
          </a:p>
          <a:p>
            <a:r>
              <a:rPr lang="en-GB" sz="2800" dirty="0">
                <a:latin typeface="Franklin Gothic Medium"/>
                <a:cs typeface="Franklin Gothic Medium"/>
              </a:rPr>
              <a:t>heads</a:t>
            </a:r>
            <a:r>
              <a:rPr lang="en-US" sz="2800" dirty="0">
                <a:latin typeface="Franklin Gothic Medium"/>
                <a:cs typeface="Franklin Gothic Medium"/>
              </a:rPr>
              <a:t>. How does this affect your chances?</a:t>
            </a:r>
          </a:p>
        </p:txBody>
      </p:sp>
      <p:pic>
        <p:nvPicPr>
          <p:cNvPr id="9" name="Picture 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2" y="1226562"/>
            <a:ext cx="923210" cy="92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387" y="2423481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387" y="3207236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3C1BD3-80FE-5647-8BF7-0DB5604A33F3}"/>
                  </a:ext>
                </a:extLst>
              </p14:cNvPr>
              <p14:cNvContentPartPr/>
              <p14:nvPr/>
            </p14:nvContentPartPr>
            <p14:xfrm>
              <a:off x="1743120" y="2688840"/>
              <a:ext cx="5585760" cy="318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3C1BD3-80FE-5647-8BF7-0DB5604A33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920" y="2672640"/>
                <a:ext cx="561816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1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01967" y="139359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latin typeface="Symbol" pitchFamily="2" charset="2"/>
                <a:cs typeface="Garamond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5863402" y="1692044"/>
            <a:ext cx="2136684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044" y="2058454"/>
            <a:ext cx="50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29873" y="968316"/>
            <a:ext cx="1872298" cy="2385027"/>
            <a:chOff x="6921165" y="968316"/>
            <a:chExt cx="1872298" cy="2385027"/>
          </a:xfrm>
        </p:grpSpPr>
        <p:sp>
          <p:nvSpPr>
            <p:cNvPr id="11" name="Rounded Rectangle 10"/>
            <p:cNvSpPr/>
            <p:nvPr/>
          </p:nvSpPr>
          <p:spPr>
            <a:xfrm>
              <a:off x="6952312" y="1334557"/>
              <a:ext cx="1841151" cy="1991326"/>
            </a:xfrm>
            <a:custGeom>
              <a:avLst/>
              <a:gdLst>
                <a:gd name="connsiteX0" fmla="*/ 0 w 3441700"/>
                <a:gd name="connsiteY0" fmla="*/ 304806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0 w 3441700"/>
                <a:gd name="connsiteY8" fmla="*/ 304806 h 1828800"/>
                <a:gd name="connsiteX0" fmla="*/ 2375243 w 3441700"/>
                <a:gd name="connsiteY0" fmla="*/ 442104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1780752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823784 w 1890241"/>
                <a:gd name="connsiteY0" fmla="*/ 442104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823784 w 1890241"/>
                <a:gd name="connsiteY8" fmla="*/ 442104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8" fmla="*/ 1034679 w 1890241"/>
                <a:gd name="connsiteY8" fmla="*/ 98305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0" fmla="*/ 713946 w 1660948"/>
                <a:gd name="connsiteY0" fmla="*/ 6865 h 1828800"/>
                <a:gd name="connsiteX1" fmla="*/ 1356142 w 1660948"/>
                <a:gd name="connsiteY1" fmla="*/ 0 h 1828800"/>
                <a:gd name="connsiteX2" fmla="*/ 1660948 w 1660948"/>
                <a:gd name="connsiteY2" fmla="*/ 304806 h 1828800"/>
                <a:gd name="connsiteX3" fmla="*/ 1660948 w 1660948"/>
                <a:gd name="connsiteY3" fmla="*/ 1523994 h 1828800"/>
                <a:gd name="connsiteX4" fmla="*/ 1356142 w 1660948"/>
                <a:gd name="connsiteY4" fmla="*/ 1828800 h 1828800"/>
                <a:gd name="connsiteX5" fmla="*/ 0 w 1660948"/>
                <a:gd name="connsiteY5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948" h="1828800">
                  <a:moveTo>
                    <a:pt x="713946" y="6865"/>
                  </a:moveTo>
                  <a:lnTo>
                    <a:pt x="1356142" y="0"/>
                  </a:lnTo>
                  <a:cubicBezTo>
                    <a:pt x="1524482" y="0"/>
                    <a:pt x="1660948" y="136466"/>
                    <a:pt x="1660948" y="304806"/>
                  </a:cubicBezTo>
                  <a:lnTo>
                    <a:pt x="1660948" y="1523994"/>
                  </a:lnTo>
                  <a:cubicBezTo>
                    <a:pt x="1660948" y="1692334"/>
                    <a:pt x="1524482" y="1828800"/>
                    <a:pt x="1356142" y="1828800"/>
                  </a:cubicBezTo>
                  <a:lnTo>
                    <a:pt x="0" y="1828800"/>
                  </a:lnTo>
                </a:path>
              </a:pathLst>
            </a:custGeom>
            <a:solidFill>
              <a:schemeClr val="bg1">
                <a:alpha val="75000"/>
              </a:schemeClr>
            </a:solidFill>
            <a:ln w="5715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921165" y="1216640"/>
              <a:ext cx="852380" cy="21367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02769" y="968316"/>
              <a:ext cx="431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1369858"/>
            <a:ext cx="4629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conditional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represents the probability of event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assuming event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happened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probabilities with respect to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reduced sample space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 are given by the formula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42506" y="4851399"/>
            <a:ext cx="3458987" cy="1103425"/>
            <a:chOff x="622776" y="3764643"/>
            <a:chExt cx="3458987" cy="1103425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15295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819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1298454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22776" y="3777930"/>
              <a:ext cx="3458987" cy="109013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D7C80A-7AB9-4241-855A-E147CFB73CBB}"/>
                  </a:ext>
                </a:extLst>
              </p14:cNvPr>
              <p14:cNvContentPartPr/>
              <p14:nvPr/>
            </p14:nvContentPartPr>
            <p14:xfrm>
              <a:off x="618480" y="2273760"/>
              <a:ext cx="2276280" cy="132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D7C80A-7AB9-4241-855A-E147CFB73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0" y="2257560"/>
                <a:ext cx="230868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5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22371"/>
            <a:ext cx="452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2 dice. You win if the sum of the outcomes is 8.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916484"/>
            <a:ext cx="447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die toss is a 4. Should you be happy?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4712" y="635521"/>
            <a:ext cx="1428751" cy="695690"/>
            <a:chOff x="6094712" y="1311383"/>
            <a:chExt cx="1428751" cy="695690"/>
          </a:xfrm>
        </p:grpSpPr>
        <p:pic>
          <p:nvPicPr>
            <p:cNvPr id="7" name="Picture 6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313" y="1314923"/>
              <a:ext cx="692150" cy="692150"/>
            </a:xfrm>
            <a:prstGeom prst="rect">
              <a:avLst/>
            </a:prstGeom>
          </p:spPr>
        </p:pic>
        <p:pic>
          <p:nvPicPr>
            <p:cNvPr id="8" name="Picture 7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2" y="1311383"/>
              <a:ext cx="692151" cy="69215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94711" y="2046919"/>
            <a:ext cx="1435617" cy="692152"/>
            <a:chOff x="6094711" y="2998205"/>
            <a:chExt cx="1435617" cy="692152"/>
          </a:xfrm>
        </p:grpSpPr>
        <p:pic>
          <p:nvPicPr>
            <p:cNvPr id="9" name="Picture 8" descr="Dice-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1" y="2998205"/>
              <a:ext cx="692152" cy="692152"/>
            </a:xfrm>
            <a:prstGeom prst="rect">
              <a:avLst/>
            </a:prstGeom>
          </p:spPr>
        </p:pic>
        <p:pic>
          <p:nvPicPr>
            <p:cNvPr id="10" name="Picture 9" descr="Dic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8" y="2998205"/>
              <a:ext cx="692150" cy="69215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54106" y="3109785"/>
              <a:ext cx="432487" cy="432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4EE5F2-F1A9-9747-BE0B-4C60E07F8C26}"/>
                  </a:ext>
                </a:extLst>
              </p14:cNvPr>
              <p14:cNvContentPartPr/>
              <p14:nvPr/>
            </p14:nvContentPartPr>
            <p14:xfrm>
              <a:off x="1128960" y="830520"/>
              <a:ext cx="7098480" cy="338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4EE5F2-F1A9-9747-BE0B-4C60E07F8C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2760" y="814320"/>
                <a:ext cx="7130880" cy="34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9DD18-0640-234C-8624-5D54730FF240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Now suppose you win if the sum is 7.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Your first toss is a 4. Should you be happy?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31A02D-E637-634C-B2A7-98393933E3DA}"/>
                  </a:ext>
                </a:extLst>
              </p14:cNvPr>
              <p14:cNvContentPartPr/>
              <p14:nvPr/>
            </p14:nvContentPartPr>
            <p14:xfrm>
              <a:off x="1044360" y="573840"/>
              <a:ext cx="6960240" cy="269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31A02D-E637-634C-B2A7-98393933E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160" y="557640"/>
                <a:ext cx="6992640" cy="27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19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conditional probabilities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6985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1. Conditional probabilities are probabilities: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2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. Under equally likely outcomes,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381936" y="4501983"/>
            <a:ext cx="6533460" cy="998171"/>
            <a:chOff x="708819" y="3764643"/>
            <a:chExt cx="6533460" cy="998171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4762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40527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463590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311A91-AC6A-CA4C-BE81-48E0C78AEDEF}"/>
              </a:ext>
            </a:extLst>
          </p:cNvPr>
          <p:cNvSpPr txBox="1"/>
          <p:nvPr/>
        </p:nvSpPr>
        <p:spPr>
          <a:xfrm>
            <a:off x="866427" y="2120046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F | F</a:t>
            </a:r>
            <a:r>
              <a:rPr lang="en-US" sz="2800" dirty="0">
                <a:latin typeface="Garamond"/>
                <a:cs typeface="Garamond"/>
              </a:rPr>
              <a:t>)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F2555-A638-9E4D-BBB6-AC6B6CA0EB28}"/>
              </a:ext>
            </a:extLst>
          </p:cNvPr>
          <p:cNvSpPr txBox="1"/>
          <p:nvPr/>
        </p:nvSpPr>
        <p:spPr>
          <a:xfrm>
            <a:off x="866426" y="2720563"/>
            <a:ext cx="691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 ∪ 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| F</a:t>
            </a:r>
            <a:r>
              <a:rPr lang="en-US" sz="2800" dirty="0">
                <a:latin typeface="Garamond"/>
                <a:cs typeface="Garamond"/>
              </a:rPr>
              <a:t>) +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 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if disjoint</a:t>
            </a:r>
          </a:p>
        </p:txBody>
      </p:sp>
    </p:spTree>
    <p:extLst>
      <p:ext uri="{BB962C8B-B14F-4D97-AF65-F5344CB8AC3E}">
        <p14:creationId xmlns:p14="http://schemas.microsoft.com/office/powerpoint/2010/main" val="24984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93986-8593-6B4A-A490-677263D0C3A5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dice. The smaller value is a 2. What is the probability that the larger value is 1, 2, …, 6?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BA93-BC6E-584B-B4DF-1ABA57B8E6AC}"/>
              </a:ext>
            </a:extLst>
          </p:cNvPr>
          <p:cNvSpPr txBox="1"/>
          <p:nvPr/>
        </p:nvSpPr>
        <p:spPr>
          <a:xfrm>
            <a:off x="838863" y="2223231"/>
            <a:ext cx="42498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11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21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31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41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51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61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66</a:t>
            </a:r>
            <a:endParaRPr lang="en-US" sz="32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07FAEC-B4EB-714A-88C8-FA4E363E4E77}"/>
                  </a:ext>
                </a:extLst>
              </p14:cNvPr>
              <p14:cNvContentPartPr/>
              <p14:nvPr/>
            </p14:nvContentPartPr>
            <p14:xfrm>
              <a:off x="1423080" y="472680"/>
              <a:ext cx="6978960" cy="560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07FAEC-B4EB-714A-88C8-FA4E363E4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6880" y="456480"/>
                <a:ext cx="7011360" cy="56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96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371" y="3131795"/>
            <a:ext cx="740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draw a random card and see a black side. What are the chances the other side is 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120" y="991955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2520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78629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1029" y="1144355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9788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02188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432" y="4792473"/>
            <a:ext cx="162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A: </a:t>
            </a:r>
            <a:r>
              <a:rPr lang="en-US" sz="4400" dirty="0">
                <a:latin typeface="Garamond"/>
                <a:cs typeface="Garamond"/>
              </a:rPr>
              <a:t>1/4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993" y="4799050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B: </a:t>
            </a:r>
            <a:r>
              <a:rPr lang="en-US" sz="4400" dirty="0">
                <a:latin typeface="Garamond"/>
                <a:cs typeface="Garamond"/>
              </a:rPr>
              <a:t>1/3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9314" y="4785896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C: </a:t>
            </a:r>
            <a:r>
              <a:rPr lang="en-US" sz="4400" dirty="0">
                <a:latin typeface="Garamond"/>
                <a:cs typeface="Garamond"/>
              </a:rPr>
              <a:t>1/2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F37302-227A-DC42-B837-62F3894ECFA1}"/>
                  </a:ext>
                </a:extLst>
              </p14:cNvPr>
              <p14:cNvContentPartPr/>
              <p14:nvPr/>
            </p14:nvContentPartPr>
            <p14:xfrm>
              <a:off x="2664360" y="1461960"/>
              <a:ext cx="4902480" cy="40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F37302-227A-DC42-B837-62F3894EC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160" y="1445760"/>
                <a:ext cx="4934880" cy="41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5BE14F-480C-294B-AA98-D7BC3ABB22EE}"/>
                  </a:ext>
                </a:extLst>
              </p14:cNvPr>
              <p14:cNvContentPartPr/>
              <p14:nvPr/>
            </p14:nvContentPartPr>
            <p14:xfrm>
              <a:off x="4230546" y="1508059"/>
              <a:ext cx="236520" cy="33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5BE14F-480C-294B-AA98-D7BC3ABB2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5426" y="1492939"/>
                <a:ext cx="26712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9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1127</Words>
  <Application>Microsoft Macintosh PowerPoint</Application>
  <PresentationFormat>On-screen Show (4:3)</PresentationFormat>
  <Paragraphs>175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2. Conditional Probability</vt:lpstr>
      <vt:lpstr>Coins game</vt:lpstr>
      <vt:lpstr>Coins game</vt:lpstr>
      <vt:lpstr>Conditional probability</vt:lpstr>
      <vt:lpstr>PowerPoint Presentation</vt:lpstr>
      <vt:lpstr>PowerPoint Presentation</vt:lpstr>
      <vt:lpstr>Properties of conditional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multiplication rule</vt:lpstr>
      <vt:lpstr>PowerPoint Presentation</vt:lpstr>
      <vt:lpstr>PowerPoint Presentation</vt:lpstr>
      <vt:lpstr>Total probability theorem</vt:lpstr>
      <vt:lpstr>PowerPoint Presentation</vt:lpstr>
      <vt:lpstr>PowerPoint Presentation</vt:lpstr>
      <vt:lpstr>Multiple choice quiz</vt:lpstr>
      <vt:lpstr>Multiple choice quiz</vt:lpstr>
      <vt:lpstr>PowerPoint Presentation</vt:lpstr>
      <vt:lpstr>Cause and effect</vt:lpstr>
      <vt:lpstr>Bayes’ rule</vt:lpstr>
      <vt:lpstr>Cause and effect</vt:lpstr>
      <vt:lpstr>Cause and effect</vt:lpstr>
      <vt:lpstr>PowerPoint Presentation</vt:lpstr>
      <vt:lpstr>Summary of conditional probability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131</cp:revision>
  <cp:lastPrinted>2019-01-11T08:58:55Z</cp:lastPrinted>
  <dcterms:created xsi:type="dcterms:W3CDTF">2013-01-07T07:20:47Z</dcterms:created>
  <dcterms:modified xsi:type="dcterms:W3CDTF">2019-01-16T04:36:39Z</dcterms:modified>
</cp:coreProperties>
</file>