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9" r:id="rId11"/>
    <p:sldId id="270" r:id="rId12"/>
    <p:sldId id="267" r:id="rId13"/>
    <p:sldId id="268" r:id="rId14"/>
    <p:sldId id="271" r:id="rId15"/>
    <p:sldId id="272" r:id="rId16"/>
    <p:sldId id="273" r:id="rId17"/>
    <p:sldId id="274" r:id="rId18"/>
    <p:sldId id="291" r:id="rId19"/>
    <p:sldId id="287" r:id="rId20"/>
    <p:sldId id="290" r:id="rId21"/>
    <p:sldId id="292" r:id="rId22"/>
    <p:sldId id="281" r:id="rId23"/>
    <p:sldId id="293" r:id="rId24"/>
    <p:sldId id="294" r:id="rId25"/>
    <p:sldId id="303" r:id="rId26"/>
    <p:sldId id="278" r:id="rId27"/>
    <p:sldId id="296" r:id="rId28"/>
    <p:sldId id="295" r:id="rId29"/>
    <p:sldId id="282" r:id="rId30"/>
    <p:sldId id="297" r:id="rId31"/>
    <p:sldId id="284" r:id="rId32"/>
    <p:sldId id="298" r:id="rId33"/>
    <p:sldId id="299" r:id="rId34"/>
    <p:sldId id="300" r:id="rId35"/>
    <p:sldId id="301" r:id="rId36"/>
    <p:sldId id="30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F5"/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46"/>
    <p:restoredTop sz="94526"/>
  </p:normalViewPr>
  <p:slideViewPr>
    <p:cSldViewPr snapToGrid="0" snapToObjects="1">
      <p:cViewPr varScale="1">
        <p:scale>
          <a:sx n="121" d="100"/>
          <a:sy n="121" d="100"/>
        </p:scale>
        <p:origin x="184" y="736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" userId="51811781_tp_dropbox" providerId="OAuth2" clId="{BED1957A-39BE-CD40-8500-A343C545C867}"/>
    <pc:docChg chg="undo custSel addSld modSld sldOrd">
      <pc:chgData name="Andrej Bogdanov" userId="51811781_tp_dropbox" providerId="OAuth2" clId="{BED1957A-39BE-CD40-8500-A343C545C867}" dt="2019-02-20T04:11:33.153" v="126" actId="7634"/>
      <pc:docMkLst>
        <pc:docMk/>
      </pc:docMkLst>
      <pc:sldChg chg="addSp">
        <pc:chgData name="Andrej Bogdanov" userId="51811781_tp_dropbox" providerId="OAuth2" clId="{BED1957A-39BE-CD40-8500-A343C545C867}" dt="2019-02-18T02:15:05.936" v="6" actId="7634"/>
        <pc:sldMkLst>
          <pc:docMk/>
          <pc:sldMk cId="3712501592" sldId="257"/>
        </pc:sldMkLst>
        <pc:inkChg chg="add">
          <ac:chgData name="Andrej Bogdanov" userId="51811781_tp_dropbox" providerId="OAuth2" clId="{BED1957A-39BE-CD40-8500-A343C545C867}" dt="2019-02-18T02:15:05.936" v="6" actId="7634"/>
          <ac:inkMkLst>
            <pc:docMk/>
            <pc:sldMk cId="3712501592" sldId="257"/>
            <ac:inkMk id="3" creationId="{E1A2F789-DFB3-A04D-913F-C22F536A678F}"/>
          </ac:inkMkLst>
        </pc:inkChg>
      </pc:sldChg>
      <pc:sldChg chg="addSp">
        <pc:chgData name="Andrej Bogdanov" userId="51811781_tp_dropbox" providerId="OAuth2" clId="{BED1957A-39BE-CD40-8500-A343C545C867}" dt="2019-02-18T02:15:05.936" v="6" actId="7634"/>
        <pc:sldMkLst>
          <pc:docMk/>
          <pc:sldMk cId="1711231364" sldId="258"/>
        </pc:sldMkLst>
        <pc:inkChg chg="add">
          <ac:chgData name="Andrej Bogdanov" userId="51811781_tp_dropbox" providerId="OAuth2" clId="{BED1957A-39BE-CD40-8500-A343C545C867}" dt="2019-02-18T02:15:05.936" v="6" actId="7634"/>
          <ac:inkMkLst>
            <pc:docMk/>
            <pc:sldMk cId="1711231364" sldId="258"/>
            <ac:inkMk id="3" creationId="{5CB7211A-7A72-A548-8D6C-7A2ED3E28A03}"/>
          </ac:inkMkLst>
        </pc:inkChg>
      </pc:sldChg>
      <pc:sldChg chg="addSp">
        <pc:chgData name="Andrej Bogdanov" userId="51811781_tp_dropbox" providerId="OAuth2" clId="{BED1957A-39BE-CD40-8500-A343C545C867}" dt="2019-02-18T02:15:05.936" v="6" actId="7634"/>
        <pc:sldMkLst>
          <pc:docMk/>
          <pc:sldMk cId="2210722454" sldId="259"/>
        </pc:sldMkLst>
        <pc:inkChg chg="add">
          <ac:chgData name="Andrej Bogdanov" userId="51811781_tp_dropbox" providerId="OAuth2" clId="{BED1957A-39BE-CD40-8500-A343C545C867}" dt="2019-02-18T02:15:05.936" v="6" actId="7634"/>
          <ac:inkMkLst>
            <pc:docMk/>
            <pc:sldMk cId="2210722454" sldId="259"/>
            <ac:inkMk id="3" creationId="{9352F8C8-CCB6-B249-B5AC-9DDEEEFA7437}"/>
          </ac:inkMkLst>
        </pc:inkChg>
      </pc:sldChg>
      <pc:sldChg chg="addSp">
        <pc:chgData name="Andrej Bogdanov" userId="51811781_tp_dropbox" providerId="OAuth2" clId="{BED1957A-39BE-CD40-8500-A343C545C867}" dt="2019-02-18T02:15:05.936" v="6" actId="7634"/>
        <pc:sldMkLst>
          <pc:docMk/>
          <pc:sldMk cId="2035425289" sldId="260"/>
        </pc:sldMkLst>
        <pc:inkChg chg="add">
          <ac:chgData name="Andrej Bogdanov" userId="51811781_tp_dropbox" providerId="OAuth2" clId="{BED1957A-39BE-CD40-8500-A343C545C867}" dt="2019-02-18T02:15:05.936" v="6" actId="7634"/>
          <ac:inkMkLst>
            <pc:docMk/>
            <pc:sldMk cId="2035425289" sldId="260"/>
            <ac:inkMk id="3" creationId="{F6AC9CE3-DB97-6F42-A394-4B822EB826CC}"/>
          </ac:inkMkLst>
        </pc:inkChg>
      </pc:sldChg>
      <pc:sldChg chg="modSp">
        <pc:chgData name="Andrej Bogdanov" userId="51811781_tp_dropbox" providerId="OAuth2" clId="{BED1957A-39BE-CD40-8500-A343C545C867}" dt="2019-02-18T00:48:25.737" v="5" actId="20577"/>
        <pc:sldMkLst>
          <pc:docMk/>
          <pc:sldMk cId="2860878463" sldId="261"/>
        </pc:sldMkLst>
        <pc:spChg chg="mod">
          <ac:chgData name="Andrej Bogdanov" userId="51811781_tp_dropbox" providerId="OAuth2" clId="{BED1957A-39BE-CD40-8500-A343C545C867}" dt="2019-02-18T00:48:25.737" v="5" actId="20577"/>
          <ac:spMkLst>
            <pc:docMk/>
            <pc:sldMk cId="2860878463" sldId="261"/>
            <ac:spMk id="10" creationId="{00000000-0000-0000-0000-000000000000}"/>
          </ac:spMkLst>
        </pc:spChg>
      </pc:sldChg>
      <pc:sldChg chg="addSp modSp">
        <pc:chgData name="Andrej Bogdanov" userId="51811781_tp_dropbox" providerId="OAuth2" clId="{BED1957A-39BE-CD40-8500-A343C545C867}" dt="2019-02-18T02:26:58.974" v="12" actId="1076"/>
        <pc:sldMkLst>
          <pc:docMk/>
          <pc:sldMk cId="3235038598" sldId="262"/>
        </pc:sldMkLst>
        <pc:inkChg chg="add mod">
          <ac:chgData name="Andrej Bogdanov" userId="51811781_tp_dropbox" providerId="OAuth2" clId="{BED1957A-39BE-CD40-8500-A343C545C867}" dt="2019-02-18T02:26:58.974" v="12" actId="1076"/>
          <ac:inkMkLst>
            <pc:docMk/>
            <pc:sldMk cId="3235038598" sldId="262"/>
            <ac:inkMk id="3" creationId="{B1A13C40-13BF-5249-BA84-F425C1853105}"/>
          </ac:inkMkLst>
        </pc:inkChg>
      </pc:sldChg>
      <pc:sldChg chg="addSp">
        <pc:chgData name="Andrej Bogdanov" userId="51811781_tp_dropbox" providerId="OAuth2" clId="{BED1957A-39BE-CD40-8500-A343C545C867}" dt="2019-02-18T02:15:05.936" v="6" actId="7634"/>
        <pc:sldMkLst>
          <pc:docMk/>
          <pc:sldMk cId="2266189881" sldId="266"/>
        </pc:sldMkLst>
        <pc:inkChg chg="add">
          <ac:chgData name="Andrej Bogdanov" userId="51811781_tp_dropbox" providerId="OAuth2" clId="{BED1957A-39BE-CD40-8500-A343C545C867}" dt="2019-02-18T02:15:05.936" v="6" actId="7634"/>
          <ac:inkMkLst>
            <pc:docMk/>
            <pc:sldMk cId="2266189881" sldId="266"/>
            <ac:inkMk id="3" creationId="{EB60BA8A-35B4-0F40-9366-718A968449C6}"/>
          </ac:inkMkLst>
        </pc:inkChg>
      </pc:sldChg>
      <pc:sldChg chg="addSp">
        <pc:chgData name="Andrej Bogdanov" userId="51811781_tp_dropbox" providerId="OAuth2" clId="{BED1957A-39BE-CD40-8500-A343C545C867}" dt="2019-02-18T02:15:05.936" v="6" actId="7634"/>
        <pc:sldMkLst>
          <pc:docMk/>
          <pc:sldMk cId="2813806050" sldId="267"/>
        </pc:sldMkLst>
        <pc:inkChg chg="add">
          <ac:chgData name="Andrej Bogdanov" userId="51811781_tp_dropbox" providerId="OAuth2" clId="{BED1957A-39BE-CD40-8500-A343C545C867}" dt="2019-02-18T02:15:05.936" v="6" actId="7634"/>
          <ac:inkMkLst>
            <pc:docMk/>
            <pc:sldMk cId="2813806050" sldId="267"/>
            <ac:inkMk id="6" creationId="{4EBC6C0A-FD29-174F-A43D-CB29CCF2D27E}"/>
          </ac:inkMkLst>
        </pc:inkChg>
      </pc:sldChg>
      <pc:sldChg chg="addSp modSp">
        <pc:chgData name="Andrej Bogdanov" userId="51811781_tp_dropbox" providerId="OAuth2" clId="{BED1957A-39BE-CD40-8500-A343C545C867}" dt="2019-02-18T02:28:50.210" v="15" actId="7634"/>
        <pc:sldMkLst>
          <pc:docMk/>
          <pc:sldMk cId="2036959284" sldId="269"/>
        </pc:sldMkLst>
        <pc:inkChg chg="add mod modStrokes">
          <ac:chgData name="Andrej Bogdanov" userId="51811781_tp_dropbox" providerId="OAuth2" clId="{BED1957A-39BE-CD40-8500-A343C545C867}" dt="2019-02-18T02:28:26.426" v="14"/>
          <ac:inkMkLst>
            <pc:docMk/>
            <pc:sldMk cId="2036959284" sldId="269"/>
            <ac:inkMk id="3" creationId="{0FAFE563-C3AD-ED4A-BCD2-F918A53BD856}"/>
          </ac:inkMkLst>
        </pc:inkChg>
        <pc:inkChg chg="add">
          <ac:chgData name="Andrej Bogdanov" userId="51811781_tp_dropbox" providerId="OAuth2" clId="{BED1957A-39BE-CD40-8500-A343C545C867}" dt="2019-02-18T02:28:50.210" v="15" actId="7634"/>
          <ac:inkMkLst>
            <pc:docMk/>
            <pc:sldMk cId="2036959284" sldId="269"/>
            <ac:inkMk id="4" creationId="{76650D3E-457A-F142-9FD1-0D4EF415E894}"/>
          </ac:inkMkLst>
        </pc:inkChg>
      </pc:sldChg>
      <pc:sldChg chg="addSp">
        <pc:chgData name="Andrej Bogdanov" userId="51811781_tp_dropbox" providerId="OAuth2" clId="{BED1957A-39BE-CD40-8500-A343C545C867}" dt="2019-02-20T01:51:27.148" v="16" actId="7634"/>
        <pc:sldMkLst>
          <pc:docMk/>
          <pc:sldMk cId="1947870637" sldId="272"/>
        </pc:sldMkLst>
        <pc:inkChg chg="add">
          <ac:chgData name="Andrej Bogdanov" userId="51811781_tp_dropbox" providerId="OAuth2" clId="{BED1957A-39BE-CD40-8500-A343C545C867}" dt="2019-02-20T01:51:27.148" v="16" actId="7634"/>
          <ac:inkMkLst>
            <pc:docMk/>
            <pc:sldMk cId="1947870637" sldId="272"/>
            <ac:inkMk id="3" creationId="{B71BA988-EAD5-544C-B694-E55856161C8B}"/>
          </ac:inkMkLst>
        </pc:inkChg>
      </pc:sldChg>
      <pc:sldChg chg="addSp">
        <pc:chgData name="Andrej Bogdanov" userId="51811781_tp_dropbox" providerId="OAuth2" clId="{BED1957A-39BE-CD40-8500-A343C545C867}" dt="2019-02-20T01:51:27.148" v="16" actId="7634"/>
        <pc:sldMkLst>
          <pc:docMk/>
          <pc:sldMk cId="192759086" sldId="274"/>
        </pc:sldMkLst>
        <pc:inkChg chg="add">
          <ac:chgData name="Andrej Bogdanov" userId="51811781_tp_dropbox" providerId="OAuth2" clId="{BED1957A-39BE-CD40-8500-A343C545C867}" dt="2019-02-20T01:51:27.148" v="16" actId="7634"/>
          <ac:inkMkLst>
            <pc:docMk/>
            <pc:sldMk cId="192759086" sldId="274"/>
            <ac:inkMk id="5" creationId="{E8FF2188-C99F-AB47-A9EC-DE8133CD83ED}"/>
          </ac:inkMkLst>
        </pc:inkChg>
      </pc:sldChg>
      <pc:sldChg chg="addSp">
        <pc:chgData name="Andrej Bogdanov" userId="51811781_tp_dropbox" providerId="OAuth2" clId="{BED1957A-39BE-CD40-8500-A343C545C867}" dt="2019-02-20T02:32:54.782" v="23" actId="7634"/>
        <pc:sldMkLst>
          <pc:docMk/>
          <pc:sldMk cId="2782239900" sldId="278"/>
        </pc:sldMkLst>
        <pc:inkChg chg="add">
          <ac:chgData name="Andrej Bogdanov" userId="51811781_tp_dropbox" providerId="OAuth2" clId="{BED1957A-39BE-CD40-8500-A343C545C867}" dt="2019-02-20T02:32:54.782" v="23" actId="7634"/>
          <ac:inkMkLst>
            <pc:docMk/>
            <pc:sldMk cId="2782239900" sldId="278"/>
            <ac:inkMk id="14" creationId="{4D4D91EA-62ED-A145-B16C-79069C144CEA}"/>
          </ac:inkMkLst>
        </pc:inkChg>
      </pc:sldChg>
      <pc:sldChg chg="addSp">
        <pc:chgData name="Andrej Bogdanov" userId="51811781_tp_dropbox" providerId="OAuth2" clId="{BED1957A-39BE-CD40-8500-A343C545C867}" dt="2019-02-20T02:10:41.600" v="18" actId="7634"/>
        <pc:sldMkLst>
          <pc:docMk/>
          <pc:sldMk cId="1813162722" sldId="281"/>
        </pc:sldMkLst>
        <pc:inkChg chg="add">
          <ac:chgData name="Andrej Bogdanov" userId="51811781_tp_dropbox" providerId="OAuth2" clId="{BED1957A-39BE-CD40-8500-A343C545C867}" dt="2019-02-20T02:10:41.600" v="18" actId="7634"/>
          <ac:inkMkLst>
            <pc:docMk/>
            <pc:sldMk cId="1813162722" sldId="281"/>
            <ac:inkMk id="3" creationId="{A4E4CD83-4380-4D40-88FD-3FCE392B2C6E}"/>
          </ac:inkMkLst>
        </pc:inkChg>
      </pc:sldChg>
      <pc:sldChg chg="addSp delSp">
        <pc:chgData name="Andrej Bogdanov" userId="51811781_tp_dropbox" providerId="OAuth2" clId="{BED1957A-39BE-CD40-8500-A343C545C867}" dt="2019-02-20T03:53:11.803" v="56"/>
        <pc:sldMkLst>
          <pc:docMk/>
          <pc:sldMk cId="3996120037" sldId="282"/>
        </pc:sldMkLst>
        <pc:inkChg chg="add del">
          <ac:chgData name="Andrej Bogdanov" userId="51811781_tp_dropbox" providerId="OAuth2" clId="{BED1957A-39BE-CD40-8500-A343C545C867}" dt="2019-02-20T03:53:11.803" v="56"/>
          <ac:inkMkLst>
            <pc:docMk/>
            <pc:sldMk cId="3996120037" sldId="282"/>
            <ac:inkMk id="10" creationId="{5AD87878-1948-1946-B9D6-B8601C234A29}"/>
          </ac:inkMkLst>
        </pc:inkChg>
      </pc:sldChg>
      <pc:sldChg chg="ord">
        <pc:chgData name="Andrej Bogdanov" userId="51811781_tp_dropbox" providerId="OAuth2" clId="{BED1957A-39BE-CD40-8500-A343C545C867}" dt="2019-02-20T03:59:13.548" v="84" actId="1076"/>
        <pc:sldMkLst>
          <pc:docMk/>
          <pc:sldMk cId="2163790628" sldId="284"/>
        </pc:sldMkLst>
      </pc:sldChg>
      <pc:sldChg chg="addSp">
        <pc:chgData name="Andrej Bogdanov" userId="51811781_tp_dropbox" providerId="OAuth2" clId="{BED1957A-39BE-CD40-8500-A343C545C867}" dt="2019-02-20T01:51:27.148" v="16" actId="7634"/>
        <pc:sldMkLst>
          <pc:docMk/>
          <pc:sldMk cId="3558940001" sldId="287"/>
        </pc:sldMkLst>
        <pc:inkChg chg="add">
          <ac:chgData name="Andrej Bogdanov" userId="51811781_tp_dropbox" providerId="OAuth2" clId="{BED1957A-39BE-CD40-8500-A343C545C867}" dt="2019-02-20T01:51:27.148" v="16" actId="7634"/>
          <ac:inkMkLst>
            <pc:docMk/>
            <pc:sldMk cId="3558940001" sldId="287"/>
            <ac:inkMk id="2" creationId="{0A84DE2C-773F-9248-930E-A3D6BC601CDF}"/>
          </ac:inkMkLst>
        </pc:inkChg>
      </pc:sldChg>
      <pc:sldChg chg="addSp">
        <pc:chgData name="Andrej Bogdanov" userId="51811781_tp_dropbox" providerId="OAuth2" clId="{BED1957A-39BE-CD40-8500-A343C545C867}" dt="2019-02-20T02:10:41.600" v="18" actId="7634"/>
        <pc:sldMkLst>
          <pc:docMk/>
          <pc:sldMk cId="2517049925" sldId="290"/>
        </pc:sldMkLst>
        <pc:inkChg chg="add">
          <ac:chgData name="Andrej Bogdanov" userId="51811781_tp_dropbox" providerId="OAuth2" clId="{BED1957A-39BE-CD40-8500-A343C545C867}" dt="2019-02-20T01:51:27.148" v="16" actId="7634"/>
          <ac:inkMkLst>
            <pc:docMk/>
            <pc:sldMk cId="2517049925" sldId="290"/>
            <ac:inkMk id="2" creationId="{AC275F21-4A5D-DD4C-AE0C-D45EA86AB5B6}"/>
          </ac:inkMkLst>
        </pc:inkChg>
        <pc:inkChg chg="add">
          <ac:chgData name="Andrej Bogdanov" userId="51811781_tp_dropbox" providerId="OAuth2" clId="{BED1957A-39BE-CD40-8500-A343C545C867}" dt="2019-02-20T01:52:08.472" v="17" actId="7634"/>
          <ac:inkMkLst>
            <pc:docMk/>
            <pc:sldMk cId="2517049925" sldId="290"/>
            <ac:inkMk id="5" creationId="{D70E6603-9C30-2648-9A01-F7F263B30E38}"/>
          </ac:inkMkLst>
        </pc:inkChg>
        <pc:inkChg chg="add">
          <ac:chgData name="Andrej Bogdanov" userId="51811781_tp_dropbox" providerId="OAuth2" clId="{BED1957A-39BE-CD40-8500-A343C545C867}" dt="2019-02-20T02:10:41.600" v="18" actId="7634"/>
          <ac:inkMkLst>
            <pc:docMk/>
            <pc:sldMk cId="2517049925" sldId="290"/>
            <ac:inkMk id="6" creationId="{978412AC-38B2-4945-B052-D641FA9C41B8}"/>
          </ac:inkMkLst>
        </pc:inkChg>
      </pc:sldChg>
      <pc:sldChg chg="addSp">
        <pc:chgData name="Andrej Bogdanov" userId="51811781_tp_dropbox" providerId="OAuth2" clId="{BED1957A-39BE-CD40-8500-A343C545C867}" dt="2019-02-20T01:51:27.148" v="16" actId="7634"/>
        <pc:sldMkLst>
          <pc:docMk/>
          <pc:sldMk cId="608448479" sldId="291"/>
        </pc:sldMkLst>
        <pc:inkChg chg="add">
          <ac:chgData name="Andrej Bogdanov" userId="51811781_tp_dropbox" providerId="OAuth2" clId="{BED1957A-39BE-CD40-8500-A343C545C867}" dt="2019-02-20T01:51:27.148" v="16" actId="7634"/>
          <ac:inkMkLst>
            <pc:docMk/>
            <pc:sldMk cId="608448479" sldId="291"/>
            <ac:inkMk id="9" creationId="{AFF5D15B-954A-3645-964B-E283EA405950}"/>
          </ac:inkMkLst>
        </pc:inkChg>
      </pc:sldChg>
      <pc:sldChg chg="addSp">
        <pc:chgData name="Andrej Bogdanov" userId="51811781_tp_dropbox" providerId="OAuth2" clId="{BED1957A-39BE-CD40-8500-A343C545C867}" dt="2019-02-20T02:10:41.600" v="18" actId="7634"/>
        <pc:sldMkLst>
          <pc:docMk/>
          <pc:sldMk cId="1472567617" sldId="292"/>
        </pc:sldMkLst>
        <pc:inkChg chg="add">
          <ac:chgData name="Andrej Bogdanov" userId="51811781_tp_dropbox" providerId="OAuth2" clId="{BED1957A-39BE-CD40-8500-A343C545C867}" dt="2019-02-20T02:10:41.600" v="18" actId="7634"/>
          <ac:inkMkLst>
            <pc:docMk/>
            <pc:sldMk cId="1472567617" sldId="292"/>
            <ac:inkMk id="2" creationId="{A1F08995-5ED0-D247-AC5C-D4BFA74D83BA}"/>
          </ac:inkMkLst>
        </pc:inkChg>
      </pc:sldChg>
      <pc:sldChg chg="addSp">
        <pc:chgData name="Andrej Bogdanov" userId="51811781_tp_dropbox" providerId="OAuth2" clId="{BED1957A-39BE-CD40-8500-A343C545C867}" dt="2019-02-20T02:10:41.600" v="18" actId="7634"/>
        <pc:sldMkLst>
          <pc:docMk/>
          <pc:sldMk cId="486196553" sldId="293"/>
        </pc:sldMkLst>
        <pc:inkChg chg="add">
          <ac:chgData name="Andrej Bogdanov" userId="51811781_tp_dropbox" providerId="OAuth2" clId="{BED1957A-39BE-CD40-8500-A343C545C867}" dt="2019-02-20T02:10:41.600" v="18" actId="7634"/>
          <ac:inkMkLst>
            <pc:docMk/>
            <pc:sldMk cId="486196553" sldId="293"/>
            <ac:inkMk id="2" creationId="{E20411CC-4822-3444-B2A7-3A7FC6237BB5}"/>
          </ac:inkMkLst>
        </pc:inkChg>
      </pc:sldChg>
      <pc:sldChg chg="addSp">
        <pc:chgData name="Andrej Bogdanov" userId="51811781_tp_dropbox" providerId="OAuth2" clId="{BED1957A-39BE-CD40-8500-A343C545C867}" dt="2019-02-20T02:10:41.600" v="18" actId="7634"/>
        <pc:sldMkLst>
          <pc:docMk/>
          <pc:sldMk cId="3998444269" sldId="294"/>
        </pc:sldMkLst>
        <pc:inkChg chg="add">
          <ac:chgData name="Andrej Bogdanov" userId="51811781_tp_dropbox" providerId="OAuth2" clId="{BED1957A-39BE-CD40-8500-A343C545C867}" dt="2019-02-20T02:10:41.600" v="18" actId="7634"/>
          <ac:inkMkLst>
            <pc:docMk/>
            <pc:sldMk cId="3998444269" sldId="294"/>
            <ac:inkMk id="3" creationId="{7983475F-0F63-B740-B90A-DA773576AC9F}"/>
          </ac:inkMkLst>
        </pc:inkChg>
      </pc:sldChg>
      <pc:sldChg chg="addSp delSp modSp">
        <pc:chgData name="Andrej Bogdanov" userId="51811781_tp_dropbox" providerId="OAuth2" clId="{BED1957A-39BE-CD40-8500-A343C545C867}" dt="2019-02-20T03:53:00.907" v="55" actId="7634"/>
        <pc:sldMkLst>
          <pc:docMk/>
          <pc:sldMk cId="763453595" sldId="295"/>
        </pc:sldMkLst>
        <pc:inkChg chg="add del mod modStrokes">
          <ac:chgData name="Andrej Bogdanov" userId="51811781_tp_dropbox" providerId="OAuth2" clId="{BED1957A-39BE-CD40-8500-A343C545C867}" dt="2019-02-20T03:52:04.001" v="54"/>
          <ac:inkMkLst>
            <pc:docMk/>
            <pc:sldMk cId="763453595" sldId="295"/>
            <ac:inkMk id="2" creationId="{77AF7E2B-7CB5-7140-9AA2-068D8D066769}"/>
          </ac:inkMkLst>
        </pc:inkChg>
        <pc:inkChg chg="add">
          <ac:chgData name="Andrej Bogdanov" userId="51811781_tp_dropbox" providerId="OAuth2" clId="{BED1957A-39BE-CD40-8500-A343C545C867}" dt="2019-02-20T03:53:00.907" v="55" actId="7634"/>
          <ac:inkMkLst>
            <pc:docMk/>
            <pc:sldMk cId="763453595" sldId="295"/>
            <ac:inkMk id="3" creationId="{A0FECBFD-3010-E143-8DEC-0FEAAA134E9C}"/>
          </ac:inkMkLst>
        </pc:inkChg>
      </pc:sldChg>
      <pc:sldChg chg="addSp delSp modSp">
        <pc:chgData name="Andrej Bogdanov" userId="51811781_tp_dropbox" providerId="OAuth2" clId="{BED1957A-39BE-CD40-8500-A343C545C867}" dt="2019-02-20T03:51:48.494" v="52" actId="7634"/>
        <pc:sldMkLst>
          <pc:docMk/>
          <pc:sldMk cId="4190235714" sldId="296"/>
        </pc:sldMkLst>
        <pc:inkChg chg="add mod modStrokes">
          <ac:chgData name="Andrej Bogdanov" userId="51811781_tp_dropbox" providerId="OAuth2" clId="{BED1957A-39BE-CD40-8500-A343C545C867}" dt="2019-02-20T03:48:26.640" v="49"/>
          <ac:inkMkLst>
            <pc:docMk/>
            <pc:sldMk cId="4190235714" sldId="296"/>
            <ac:inkMk id="2" creationId="{9C7453AE-75A5-1E44-BB40-E28BA2C4B0E6}"/>
          </ac:inkMkLst>
        </pc:inkChg>
        <pc:inkChg chg="add mod modStrokes">
          <ac:chgData name="Andrej Bogdanov" userId="51811781_tp_dropbox" providerId="OAuth2" clId="{BED1957A-39BE-CD40-8500-A343C545C867}" dt="2019-02-20T03:49:03.291" v="51"/>
          <ac:inkMkLst>
            <pc:docMk/>
            <pc:sldMk cId="4190235714" sldId="296"/>
            <ac:inkMk id="3" creationId="{9DB1A0E7-B8F7-F24F-831C-E3E85AAF0F54}"/>
          </ac:inkMkLst>
        </pc:inkChg>
        <pc:inkChg chg="add">
          <ac:chgData name="Andrej Bogdanov" userId="51811781_tp_dropbox" providerId="OAuth2" clId="{BED1957A-39BE-CD40-8500-A343C545C867}" dt="2019-02-20T03:48:04.866" v="38" actId="7634"/>
          <ac:inkMkLst>
            <pc:docMk/>
            <pc:sldMk cId="4190235714" sldId="296"/>
            <ac:inkMk id="4" creationId="{B2FD7D81-BCB5-A448-ACF2-01ED4F6AC8D6}"/>
          </ac:inkMkLst>
        </pc:inkChg>
        <pc:inkChg chg="add del">
          <ac:chgData name="Andrej Bogdanov" userId="51811781_tp_dropbox" providerId="OAuth2" clId="{BED1957A-39BE-CD40-8500-A343C545C867}" dt="2019-02-20T03:48:10.289" v="42"/>
          <ac:inkMkLst>
            <pc:docMk/>
            <pc:sldMk cId="4190235714" sldId="296"/>
            <ac:inkMk id="5" creationId="{097737E1-B995-C14A-91B0-B4F9BC9C1FB5}"/>
          </ac:inkMkLst>
        </pc:inkChg>
        <pc:inkChg chg="add">
          <ac:chgData name="Andrej Bogdanov" userId="51811781_tp_dropbox" providerId="OAuth2" clId="{BED1957A-39BE-CD40-8500-A343C545C867}" dt="2019-02-20T03:48:56.738" v="50" actId="7634"/>
          <ac:inkMkLst>
            <pc:docMk/>
            <pc:sldMk cId="4190235714" sldId="296"/>
            <ac:inkMk id="6" creationId="{8CBFBB43-299A-6642-9200-7F2FA592DD37}"/>
          </ac:inkMkLst>
        </pc:inkChg>
        <pc:inkChg chg="add">
          <ac:chgData name="Andrej Bogdanov" userId="51811781_tp_dropbox" providerId="OAuth2" clId="{BED1957A-39BE-CD40-8500-A343C545C867}" dt="2019-02-20T03:51:48.494" v="52" actId="7634"/>
          <ac:inkMkLst>
            <pc:docMk/>
            <pc:sldMk cId="4190235714" sldId="296"/>
            <ac:inkMk id="7" creationId="{53292018-6F4F-8745-B9D2-D6DA15419653}"/>
          </ac:inkMkLst>
        </pc:inkChg>
      </pc:sldChg>
      <pc:sldChg chg="addSp delSp modSp">
        <pc:chgData name="Andrej Bogdanov" userId="51811781_tp_dropbox" providerId="OAuth2" clId="{BED1957A-39BE-CD40-8500-A343C545C867}" dt="2019-02-20T03:57:20.560" v="66" actId="7634"/>
        <pc:sldMkLst>
          <pc:docMk/>
          <pc:sldMk cId="1158196964" sldId="297"/>
        </pc:sldMkLst>
        <pc:spChg chg="mod">
          <ac:chgData name="Andrej Bogdanov" userId="51811781_tp_dropbox" providerId="OAuth2" clId="{BED1957A-39BE-CD40-8500-A343C545C867}" dt="2019-02-20T03:53:52.072" v="61" actId="1076"/>
          <ac:spMkLst>
            <pc:docMk/>
            <pc:sldMk cId="1158196964" sldId="297"/>
            <ac:spMk id="4" creationId="{3E8492D3-07B3-134A-94DC-5A5F4C24E118}"/>
          </ac:spMkLst>
        </pc:spChg>
        <pc:spChg chg="mod">
          <ac:chgData name="Andrej Bogdanov" userId="51811781_tp_dropbox" providerId="OAuth2" clId="{BED1957A-39BE-CD40-8500-A343C545C867}" dt="2019-02-20T03:53:42.539" v="60" actId="1076"/>
          <ac:spMkLst>
            <pc:docMk/>
            <pc:sldMk cId="1158196964" sldId="297"/>
            <ac:spMk id="5" creationId="{D0CDE44E-1324-5947-8402-51CA71C62C17}"/>
          </ac:spMkLst>
        </pc:spChg>
        <pc:inkChg chg="add del mod modStrokes">
          <ac:chgData name="Andrej Bogdanov" userId="51811781_tp_dropbox" providerId="OAuth2" clId="{BED1957A-39BE-CD40-8500-A343C545C867}" dt="2019-02-20T03:54:14.781" v="65"/>
          <ac:inkMkLst>
            <pc:docMk/>
            <pc:sldMk cId="1158196964" sldId="297"/>
            <ac:inkMk id="6" creationId="{5B4BD34D-10F2-8547-868D-87F0852D6B77}"/>
          </ac:inkMkLst>
        </pc:inkChg>
        <pc:inkChg chg="add">
          <ac:chgData name="Andrej Bogdanov" userId="51811781_tp_dropbox" providerId="OAuth2" clId="{BED1957A-39BE-CD40-8500-A343C545C867}" dt="2019-02-20T03:57:20.560" v="66" actId="7634"/>
          <ac:inkMkLst>
            <pc:docMk/>
            <pc:sldMk cId="1158196964" sldId="297"/>
            <ac:inkMk id="7" creationId="{CD56606C-2762-D841-A5D1-515DE3835176}"/>
          </ac:inkMkLst>
        </pc:inkChg>
        <pc:inkChg chg="add del">
          <ac:chgData name="Andrej Bogdanov" userId="51811781_tp_dropbox" providerId="OAuth2" clId="{BED1957A-39BE-CD40-8500-A343C545C867}" dt="2019-02-20T02:56:19.657" v="29" actId="478"/>
          <ac:inkMkLst>
            <pc:docMk/>
            <pc:sldMk cId="1158196964" sldId="297"/>
            <ac:inkMk id="7" creationId="{CEBB0D42-B947-9F41-AF7F-EBBDB1E250D5}"/>
          </ac:inkMkLst>
        </pc:inkChg>
        <pc:inkChg chg="add del">
          <ac:chgData name="Andrej Bogdanov" userId="51811781_tp_dropbox" providerId="OAuth2" clId="{BED1957A-39BE-CD40-8500-A343C545C867}" dt="2019-02-20T03:54:07.966" v="63"/>
          <ac:inkMkLst>
            <pc:docMk/>
            <pc:sldMk cId="1158196964" sldId="297"/>
            <ac:inkMk id="8" creationId="{D609FCBC-DEDF-A94A-B323-C266F1C7BCD9}"/>
          </ac:inkMkLst>
        </pc:inkChg>
      </pc:sldChg>
      <pc:sldChg chg="addSp delSp modSp">
        <pc:chgData name="Andrej Bogdanov" userId="51811781_tp_dropbox" providerId="OAuth2" clId="{BED1957A-39BE-CD40-8500-A343C545C867}" dt="2019-02-20T03:59:07.567" v="83" actId="7634"/>
        <pc:sldMkLst>
          <pc:docMk/>
          <pc:sldMk cId="3391653192" sldId="298"/>
        </pc:sldMkLst>
        <pc:inkChg chg="add del">
          <ac:chgData name="Andrej Bogdanov" userId="51811781_tp_dropbox" providerId="OAuth2" clId="{BED1957A-39BE-CD40-8500-A343C545C867}" dt="2019-02-20T02:52:52.326" v="26" actId="478"/>
          <ac:inkMkLst>
            <pc:docMk/>
            <pc:sldMk cId="3391653192" sldId="298"/>
            <ac:inkMk id="2" creationId="{128B44D0-5388-C348-A03A-4B33F361F040}"/>
          </ac:inkMkLst>
        </pc:inkChg>
        <pc:inkChg chg="add del">
          <ac:chgData name="Andrej Bogdanov" userId="51811781_tp_dropbox" providerId="OAuth2" clId="{BED1957A-39BE-CD40-8500-A343C545C867}" dt="2019-02-20T03:57:55.813" v="82"/>
          <ac:inkMkLst>
            <pc:docMk/>
            <pc:sldMk cId="3391653192" sldId="298"/>
            <ac:inkMk id="2" creationId="{81A29709-164E-DC47-B5AD-AB567A671DA1}"/>
          </ac:inkMkLst>
        </pc:inkChg>
        <pc:inkChg chg="add del">
          <ac:chgData name="Andrej Bogdanov" userId="51811781_tp_dropbox" providerId="OAuth2" clId="{BED1957A-39BE-CD40-8500-A343C545C867}" dt="2019-02-20T02:52:57.384" v="27" actId="478"/>
          <ac:inkMkLst>
            <pc:docMk/>
            <pc:sldMk cId="3391653192" sldId="298"/>
            <ac:inkMk id="4" creationId="{0979703F-B122-4E4C-98BE-2660DCD58638}"/>
          </ac:inkMkLst>
        </pc:inkChg>
        <pc:inkChg chg="add del">
          <ac:chgData name="Andrej Bogdanov" userId="51811781_tp_dropbox" providerId="OAuth2" clId="{BED1957A-39BE-CD40-8500-A343C545C867}" dt="2019-02-20T03:57:54.579" v="81"/>
          <ac:inkMkLst>
            <pc:docMk/>
            <pc:sldMk cId="3391653192" sldId="298"/>
            <ac:inkMk id="4" creationId="{EA2C83A2-355D-094D-BC50-2A4C931603F0}"/>
          </ac:inkMkLst>
        </pc:inkChg>
        <pc:inkChg chg="add mod modStrokes">
          <ac:chgData name="Andrej Bogdanov" userId="51811781_tp_dropbox" providerId="OAuth2" clId="{BED1957A-39BE-CD40-8500-A343C545C867}" dt="2019-02-20T03:57:39.818" v="68"/>
          <ac:inkMkLst>
            <pc:docMk/>
            <pc:sldMk cId="3391653192" sldId="298"/>
            <ac:inkMk id="5" creationId="{D66CA9EA-E5AF-6A45-A130-9BFDA956CF24}"/>
          </ac:inkMkLst>
        </pc:inkChg>
        <pc:inkChg chg="add del">
          <ac:chgData name="Andrej Bogdanov" userId="51811781_tp_dropbox" providerId="OAuth2" clId="{BED1957A-39BE-CD40-8500-A343C545C867}" dt="2019-02-20T03:57:52.337" v="80"/>
          <ac:inkMkLst>
            <pc:docMk/>
            <pc:sldMk cId="3391653192" sldId="298"/>
            <ac:inkMk id="6" creationId="{8F4150C9-722B-2F46-B332-455CD0C0E676}"/>
          </ac:inkMkLst>
        </pc:inkChg>
        <pc:inkChg chg="add del">
          <ac:chgData name="Andrej Bogdanov" userId="51811781_tp_dropbox" providerId="OAuth2" clId="{BED1957A-39BE-CD40-8500-A343C545C867}" dt="2019-02-20T03:57:51.353" v="79"/>
          <ac:inkMkLst>
            <pc:docMk/>
            <pc:sldMk cId="3391653192" sldId="298"/>
            <ac:inkMk id="7" creationId="{65989650-E124-554F-B3FE-756A26567949}"/>
          </ac:inkMkLst>
        </pc:inkChg>
        <pc:inkChg chg="add del">
          <ac:chgData name="Andrej Bogdanov" userId="51811781_tp_dropbox" providerId="OAuth2" clId="{BED1957A-39BE-CD40-8500-A343C545C867}" dt="2019-02-20T03:57:50.257" v="78"/>
          <ac:inkMkLst>
            <pc:docMk/>
            <pc:sldMk cId="3391653192" sldId="298"/>
            <ac:inkMk id="8" creationId="{0F55C4E9-3B88-D84A-A394-0C21D342AB2A}"/>
          </ac:inkMkLst>
        </pc:inkChg>
        <pc:inkChg chg="add del">
          <ac:chgData name="Andrej Bogdanov" userId="51811781_tp_dropbox" providerId="OAuth2" clId="{BED1957A-39BE-CD40-8500-A343C545C867}" dt="2019-02-20T03:57:48.612" v="77"/>
          <ac:inkMkLst>
            <pc:docMk/>
            <pc:sldMk cId="3391653192" sldId="298"/>
            <ac:inkMk id="9" creationId="{81EF6C2E-9560-BB48-BFF3-F7E523F3C224}"/>
          </ac:inkMkLst>
        </pc:inkChg>
        <pc:inkChg chg="add del reco">
          <ac:chgData name="Andrej Bogdanov" userId="51811781_tp_dropbox" providerId="OAuth2" clId="{BED1957A-39BE-CD40-8500-A343C545C867}" dt="2019-02-20T03:57:48.612" v="77"/>
          <ac:inkMkLst>
            <pc:docMk/>
            <pc:sldMk cId="3391653192" sldId="298"/>
            <ac:inkMk id="10" creationId="{DC03EF46-9EEB-1B4E-9196-FF6B3E5EAC91}"/>
          </ac:inkMkLst>
        </pc:inkChg>
        <pc:inkChg chg="add">
          <ac:chgData name="Andrej Bogdanov" userId="51811781_tp_dropbox" providerId="OAuth2" clId="{BED1957A-39BE-CD40-8500-A343C545C867}" dt="2019-02-20T03:59:07.567" v="83" actId="7634"/>
          <ac:inkMkLst>
            <pc:docMk/>
            <pc:sldMk cId="3391653192" sldId="298"/>
            <ac:inkMk id="12" creationId="{E9A8F1EE-1940-314C-A289-2715276D3F32}"/>
          </ac:inkMkLst>
        </pc:inkChg>
      </pc:sldChg>
      <pc:sldChg chg="addSp modSp">
        <pc:chgData name="Andrej Bogdanov" userId="51811781_tp_dropbox" providerId="OAuth2" clId="{BED1957A-39BE-CD40-8500-A343C545C867}" dt="2019-02-20T04:04:18.080" v="120" actId="478"/>
        <pc:sldMkLst>
          <pc:docMk/>
          <pc:sldMk cId="451373317" sldId="300"/>
        </pc:sldMkLst>
        <pc:inkChg chg="add mod">
          <ac:chgData name="Andrej Bogdanov" userId="51811781_tp_dropbox" providerId="OAuth2" clId="{BED1957A-39BE-CD40-8500-A343C545C867}" dt="2019-02-20T04:04:18.080" v="120" actId="478"/>
          <ac:inkMkLst>
            <pc:docMk/>
            <pc:sldMk cId="451373317" sldId="300"/>
            <ac:inkMk id="9" creationId="{9CE0E0EF-AD5B-3A44-A731-51558938A4DE}"/>
          </ac:inkMkLst>
        </pc:inkChg>
      </pc:sldChg>
      <pc:sldChg chg="addSp delSp modSp">
        <pc:chgData name="Andrej Bogdanov" userId="51811781_tp_dropbox" providerId="OAuth2" clId="{BED1957A-39BE-CD40-8500-A343C545C867}" dt="2019-02-20T04:11:33.153" v="126" actId="7634"/>
        <pc:sldMkLst>
          <pc:docMk/>
          <pc:sldMk cId="2915267975" sldId="301"/>
        </pc:sldMkLst>
        <pc:spChg chg="del">
          <ac:chgData name="Andrej Bogdanov" userId="51811781_tp_dropbox" providerId="OAuth2" clId="{BED1957A-39BE-CD40-8500-A343C545C867}" dt="2019-02-20T04:03:10.393" v="114" actId="478"/>
          <ac:spMkLst>
            <pc:docMk/>
            <pc:sldMk cId="2915267975" sldId="301"/>
            <ac:spMk id="15" creationId="{E26162D2-D80E-944E-B5A3-41FAB72983F5}"/>
          </ac:spMkLst>
        </pc:spChg>
        <pc:spChg chg="del topLvl">
          <ac:chgData name="Andrej Bogdanov" userId="51811781_tp_dropbox" providerId="OAuth2" clId="{BED1957A-39BE-CD40-8500-A343C545C867}" dt="2019-02-20T04:07:30.937" v="125" actId="478"/>
          <ac:spMkLst>
            <pc:docMk/>
            <pc:sldMk cId="2915267975" sldId="301"/>
            <ac:spMk id="16" creationId="{5432CDBE-5726-1F41-B7F8-004C7494994E}"/>
          </ac:spMkLst>
        </pc:spChg>
        <pc:grpChg chg="add del mod">
          <ac:chgData name="Andrej Bogdanov" userId="51811781_tp_dropbox" providerId="OAuth2" clId="{BED1957A-39BE-CD40-8500-A343C545C867}" dt="2019-02-20T04:07:30.937" v="125" actId="478"/>
          <ac:grpSpMkLst>
            <pc:docMk/>
            <pc:sldMk cId="2915267975" sldId="301"/>
            <ac:grpSpMk id="7" creationId="{6A283841-E99B-5641-8980-1AED4E8B5F47}"/>
          </ac:grpSpMkLst>
        </pc:grpChg>
        <pc:grpChg chg="del">
          <ac:chgData name="Andrej Bogdanov" userId="51811781_tp_dropbox" providerId="OAuth2" clId="{BED1957A-39BE-CD40-8500-A343C545C867}" dt="2019-02-20T04:03:10.393" v="114" actId="478"/>
          <ac:grpSpMkLst>
            <pc:docMk/>
            <pc:sldMk cId="2915267975" sldId="301"/>
            <ac:grpSpMk id="13" creationId="{5AD68BB7-3492-8344-94CF-93154556D58B}"/>
          </ac:grpSpMkLst>
        </pc:grpChg>
        <pc:picChg chg="topLvl">
          <ac:chgData name="Andrej Bogdanov" userId="51811781_tp_dropbox" providerId="OAuth2" clId="{BED1957A-39BE-CD40-8500-A343C545C867}" dt="2019-02-20T04:07:30.937" v="125" actId="478"/>
          <ac:picMkLst>
            <pc:docMk/>
            <pc:sldMk cId="2915267975" sldId="301"/>
            <ac:picMk id="14" creationId="{6C9268DD-E358-DA43-A02A-5059390F18D0}"/>
          </ac:picMkLst>
        </pc:picChg>
        <pc:inkChg chg="add mod modStrokes">
          <ac:chgData name="Andrej Bogdanov" userId="51811781_tp_dropbox" providerId="OAuth2" clId="{BED1957A-39BE-CD40-8500-A343C545C867}" dt="2019-02-20T04:02:16.447" v="109"/>
          <ac:inkMkLst>
            <pc:docMk/>
            <pc:sldMk cId="2915267975" sldId="301"/>
            <ac:inkMk id="2" creationId="{F6FAC38D-F4E5-6046-AD01-D05D290DDB82}"/>
          </ac:inkMkLst>
        </pc:inkChg>
        <pc:inkChg chg="add del">
          <ac:chgData name="Andrej Bogdanov" userId="51811781_tp_dropbox" providerId="OAuth2" clId="{BED1957A-39BE-CD40-8500-A343C545C867}" dt="2019-02-20T03:59:36.970" v="85"/>
          <ac:inkMkLst>
            <pc:docMk/>
            <pc:sldMk cId="2915267975" sldId="301"/>
            <ac:inkMk id="3" creationId="{316EE6FD-0A08-8B49-A17F-D56BF1234819}"/>
          </ac:inkMkLst>
        </pc:inkChg>
        <pc:inkChg chg="add">
          <ac:chgData name="Andrej Bogdanov" userId="51811781_tp_dropbox" providerId="OAuth2" clId="{BED1957A-39BE-CD40-8500-A343C545C867}" dt="2019-02-20T04:11:33.153" v="126" actId="7634"/>
          <ac:inkMkLst>
            <pc:docMk/>
            <pc:sldMk cId="2915267975" sldId="301"/>
            <ac:inkMk id="3" creationId="{8E8BD39F-803E-094F-A6BA-7F7806A206ED}"/>
          </ac:inkMkLst>
        </pc:inkChg>
        <pc:inkChg chg="add">
          <ac:chgData name="Andrej Bogdanov" userId="51811781_tp_dropbox" providerId="OAuth2" clId="{BED1957A-39BE-CD40-8500-A343C545C867}" dt="2019-02-20T04:01:44.403" v="106" actId="7634"/>
          <ac:inkMkLst>
            <pc:docMk/>
            <pc:sldMk cId="2915267975" sldId="301"/>
            <ac:inkMk id="4" creationId="{DF706E5C-B06C-674B-AAC8-A6E9A56DCB9F}"/>
          </ac:inkMkLst>
        </pc:inkChg>
        <pc:inkChg chg="add">
          <ac:chgData name="Andrej Bogdanov" userId="51811781_tp_dropbox" providerId="OAuth2" clId="{BED1957A-39BE-CD40-8500-A343C545C867}" dt="2019-02-20T04:02:10.697" v="108" actId="7634"/>
          <ac:inkMkLst>
            <pc:docMk/>
            <pc:sldMk cId="2915267975" sldId="301"/>
            <ac:inkMk id="5" creationId="{489FCC55-0839-C844-9C5B-8485E426E501}"/>
          </ac:inkMkLst>
        </pc:inkChg>
        <pc:inkChg chg="add">
          <ac:chgData name="Andrej Bogdanov" userId="51811781_tp_dropbox" providerId="OAuth2" clId="{BED1957A-39BE-CD40-8500-A343C545C867}" dt="2019-02-20T04:02:46.294" v="110" actId="7634"/>
          <ac:inkMkLst>
            <pc:docMk/>
            <pc:sldMk cId="2915267975" sldId="301"/>
            <ac:inkMk id="6" creationId="{FFA42621-D21A-1F44-A1A6-879C8EED44E1}"/>
          </ac:inkMkLst>
        </pc:inkChg>
        <pc:inkChg chg="add del">
          <ac:chgData name="Andrej Bogdanov" userId="51811781_tp_dropbox" providerId="OAuth2" clId="{BED1957A-39BE-CD40-8500-A343C545C867}" dt="2019-02-20T04:03:41.063" v="118"/>
          <ac:inkMkLst>
            <pc:docMk/>
            <pc:sldMk cId="2915267975" sldId="301"/>
            <ac:inkMk id="9" creationId="{A969DDD1-3074-B24F-B55A-344ECAF0D749}"/>
          </ac:inkMkLst>
        </pc:inkChg>
        <pc:inkChg chg="add">
          <ac:chgData name="Andrej Bogdanov" userId="51811781_tp_dropbox" providerId="OAuth2" clId="{BED1957A-39BE-CD40-8500-A343C545C867}" dt="2019-02-20T04:04:13.344" v="119" actId="7634"/>
          <ac:inkMkLst>
            <pc:docMk/>
            <pc:sldMk cId="2915267975" sldId="301"/>
            <ac:inkMk id="17" creationId="{0F4DE8F9-23C3-CB45-88D8-640798A7B432}"/>
          </ac:inkMkLst>
        </pc:inkChg>
      </pc:sldChg>
      <pc:sldChg chg="addSp modSp">
        <pc:chgData name="Andrej Bogdanov" userId="51811781_tp_dropbox" providerId="OAuth2" clId="{BED1957A-39BE-CD40-8500-A343C545C867}" dt="2019-02-20T04:07:00.193" v="124" actId="7634"/>
        <pc:sldMkLst>
          <pc:docMk/>
          <pc:sldMk cId="2630347999" sldId="302"/>
        </pc:sldMkLst>
        <pc:inkChg chg="add mod modStrokes">
          <ac:chgData name="Andrej Bogdanov" userId="51811781_tp_dropbox" providerId="OAuth2" clId="{BED1957A-39BE-CD40-8500-A343C545C867}" dt="2019-02-20T04:06:21.856" v="123"/>
          <ac:inkMkLst>
            <pc:docMk/>
            <pc:sldMk cId="2630347999" sldId="302"/>
            <ac:inkMk id="3" creationId="{A74EA980-FFEB-104E-9A36-50EFE1B92E17}"/>
          </ac:inkMkLst>
        </pc:inkChg>
        <pc:inkChg chg="add">
          <ac:chgData name="Andrej Bogdanov" userId="51811781_tp_dropbox" providerId="OAuth2" clId="{BED1957A-39BE-CD40-8500-A343C545C867}" dt="2019-02-20T04:06:11.622" v="121" actId="7634"/>
          <ac:inkMkLst>
            <pc:docMk/>
            <pc:sldMk cId="2630347999" sldId="302"/>
            <ac:inkMk id="6" creationId="{1EBB97B2-B323-E84B-821D-FBEB178EF741}"/>
          </ac:inkMkLst>
        </pc:inkChg>
        <pc:inkChg chg="add">
          <ac:chgData name="Andrej Bogdanov" userId="51811781_tp_dropbox" providerId="OAuth2" clId="{BED1957A-39BE-CD40-8500-A343C545C867}" dt="2019-02-20T04:07:00.193" v="124" actId="7634"/>
          <ac:inkMkLst>
            <pc:docMk/>
            <pc:sldMk cId="2630347999" sldId="302"/>
            <ac:inkMk id="7" creationId="{3A502D4E-76D3-8A4C-BF5A-93A248D2DF3F}"/>
          </ac:inkMkLst>
        </pc:inkChg>
      </pc:sldChg>
      <pc:sldChg chg="addSp delSp new mod modClrScheme chgLayout">
        <pc:chgData name="Andrej Bogdanov" userId="51811781_tp_dropbox" providerId="OAuth2" clId="{BED1957A-39BE-CD40-8500-A343C545C867}" dt="2019-02-20T02:12:51.851" v="22" actId="7634"/>
        <pc:sldMkLst>
          <pc:docMk/>
          <pc:sldMk cId="171771654" sldId="303"/>
        </pc:sldMkLst>
        <pc:spChg chg="del">
          <ac:chgData name="Andrej Bogdanov" userId="51811781_tp_dropbox" providerId="OAuth2" clId="{BED1957A-39BE-CD40-8500-A343C545C867}" dt="2019-02-20T02:10:51.178" v="20" actId="700"/>
          <ac:spMkLst>
            <pc:docMk/>
            <pc:sldMk cId="171771654" sldId="303"/>
            <ac:spMk id="2" creationId="{42B1E2B2-3B94-DA46-BC85-4798C21E4E7A}"/>
          </ac:spMkLst>
        </pc:spChg>
        <pc:inkChg chg="add">
          <ac:chgData name="Andrej Bogdanov" userId="51811781_tp_dropbox" providerId="OAuth2" clId="{BED1957A-39BE-CD40-8500-A343C545C867}" dt="2019-02-20T02:11:03.369" v="21" actId="7634"/>
          <ac:inkMkLst>
            <pc:docMk/>
            <pc:sldMk cId="171771654" sldId="303"/>
            <ac:inkMk id="3" creationId="{028A40C5-FCF9-1C49-9689-0673B5E23919}"/>
          </ac:inkMkLst>
        </pc:inkChg>
        <pc:inkChg chg="add">
          <ac:chgData name="Andrej Bogdanov" userId="51811781_tp_dropbox" providerId="OAuth2" clId="{BED1957A-39BE-CD40-8500-A343C545C867}" dt="2019-02-20T02:12:51.851" v="22" actId="7634"/>
          <ac:inkMkLst>
            <pc:docMk/>
            <pc:sldMk cId="171771654" sldId="303"/>
            <ac:inkMk id="4" creationId="{14C541F2-780B-D14E-A8E1-1D3BB22C4800}"/>
          </ac:inkMkLst>
        </pc:inkChg>
      </pc:sldChg>
    </pc:docChg>
  </pc:docChgLst>
  <pc:docChgLst>
    <pc:chgData name="Andrej Bogdanov" userId="51811781_tp_dropbox" providerId="OAuth2" clId="{2E26D905-42CC-4F4D-9677-8314703B4EB2}"/>
    <pc:docChg chg="custSel addSld delSld modSld">
      <pc:chgData name="Andrej Bogdanov" userId="51811781_tp_dropbox" providerId="OAuth2" clId="{2E26D905-42CC-4F4D-9677-8314703B4EB2}" dt="2019-01-30T03:55:05.130" v="30" actId="7634"/>
      <pc:docMkLst>
        <pc:docMk/>
      </pc:docMkLst>
    </pc:docChg>
  </pc:docChgLst>
  <pc:docChgLst>
    <pc:chgData name="Andrej Bogdanov" userId="51811781_tp_dropbox" providerId="OAuth2" clId="{7A2F472A-A44B-FD48-8940-5D960D44F4FA}"/>
    <pc:docChg chg="undo redo custSel addSld delSld modSld sldOrd">
      <pc:chgData name="Andrej Bogdanov" userId="51811781_tp_dropbox" providerId="OAuth2" clId="{7A2F472A-A44B-FD48-8940-5D960D44F4FA}" dt="2019-02-13T04:18:58.664" v="99"/>
      <pc:docMkLst>
        <pc:docMk/>
      </pc:docMkLst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02:25:52.53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4945 13499 7569,'0'-11'-682,"5"5"781,-3 1 0,4 5 0,-4 1 0,2 3 1,-2 5-1,-4 5 0,-3 5 0,0 2 1,-1 3-1,1 3 0,-2 3 0,2 3 0,0 3 1,3 1-1,0 2 602,2 2-718,0 1 1,2 3 0,0 0 0,2-2 0,0-1 0,0 0 0,1-2 0,1-3 0,2-4-1,-1-4-103,1-1 0,-4-1 1,2-6-1,0-2 0,-1-4 1,1-2-1,-3-3 1,1-1-198,0-1 1,0-4 316,-4 3 0,5 1 0,1 3 0</inkml:trace>
  <inkml:trace contextRef="#ctx0" brushRef="#br0" timeOffset="1">5208 13831 7569,'-12'-22'77,"2"3"0,3 3 0,3 0 0,3 1 0,1 1 1,0 1-1,0 2 94,0 0 1,3 3-1,4 0 1,2-2 0,3-2-1,2-4 1,3 2 0,3 2-1,4 0-122,3 1 1,3 3 0,-3 2-1,-2 1 1,-1 2 0,-2 2-1,-2 1 1,-2 1-48,-1 3 0,-2 4 0,-4 6 1,-1 2-1,-1 2 0,-2 2 1,-2 2-67,-3 1 0,0 5 0,-4 3 1,-3 5-1,-5 4 0,-5 2 0,-3 3 1,-1-2-111,1 1 0,-6-1 0,3-1 0,-1-4 0,-1-3 1,4-5-1,1-3 0,4-3 212,2-1 0,5-4 0,4-2 0,1 0 1,4-3-1,1-3 209,5-3 0,6-3 0,2-5 0,2 0 0,2 0 0,2 0 0,1 0 0,0 0-63,0 0 1,3-4 0,1 0 0,-2 1-1,-1-1 1,-1-1 0,-1 0-348,-3 0 0,1 1 0,-3 4 1,-1-2-1,1 0 0,-3-2 1,-2 2-1879,0 0 2041,-1 2 0,1 5 0,-1 2 0</inkml:trace>
  <inkml:trace contextRef="#ctx0" brushRef="#br0" timeOffset="2">6133 14345 7569,'-10'-18'668,"2"3"0,4 2-505,3 2 1,1 5-1,0 6-2632,0 7 2469,0-2 0,0 5 0,0-4 0</inkml:trace>
  <inkml:trace contextRef="#ctx0" brushRef="#br0" timeOffset="3">6533 13739 7569,'-26'-25'51,"6"2"1,6 5-1,8 4 1,3 3-1,3 0 1,0-1-1,1 1 118,3-1 0,-1 1 1,6-1-1,2 1 0,3 0 1,1-1-1,2 1 0,2 1 1,2 1-163,2 1 0,-4 4 0,0-2 0,2 0 1,0 1-1,2-1 0,0 3 0,-2-1-20,-2 0 1,2 0 0,-5 4-1,1 0 1,-1 0 0,-2 1-38,-1 3 0,-3-1 0,-2 4 1,-4 2-1,-3 1 0,-2 2 1,-3 1-1,-4 1 8,-2 1 0,-3 4 0,-1-4 0,-2 0 0,-1 0 0,1 1 0,2-2 52,1-2 0,2 0 0,1-1 0,1 1 0,2-1 0,2 0 54,3 1 0,0-5 1,4 0-1,2-2 1,3-1-1,3 0 0,2 1 1,0 1-71,4 3 1,1-3 0,8 2 0,0 1 0,3 1 0,1 1 0,1 1-51,0-1 1,-2 1-1,-4-1 1,0 2-1,0 1 1,-4 2-1,-3 2 1,-7 2-7,-5 2 1,-4 1 0,-2-1 79,-3 1 1,-11 0 0,-9 0 0,-4 0 181,-4 0-195,-1-6 1,-7 1-1,-5-4 1,-2 1-1,1-1 1,3-1-1,1-2 68,2 1 0,2-5 0,9 0 1,6-1-1,6-1 0,5 0-506,0-2 1,12-2 0,8-1 0,10 0 0,7-1 432,5-3 0,8-2 0,3-6 0</inkml:trace>
  <inkml:trace contextRef="#ctx0" brushRef="#br0" timeOffset="4">7469 13888 7569,'-5'-18'184,"-1"2"0,-4 4 0,1 2 0,2 1 0,1 3-10,0 1 1,-2 1-1,-3 5 1,-1 4 0,0 5-1,-2 6 1,-3 1 0,1 4-200,-1 0 0,6 6 0,4 1 0,2 0 1,3 0-1,2-3 0,5-1 0,6-1 25,7 0 0,9-5 0,4-3 0,6-4 1,5-3-1,3-4 0,1-3 0,3-1 97,0 0 1,2-6-1,-4-5 1,0-3-1,-4-1 1,-2-1-1,-5-3 1,-1-4 19,-5-4 1,2 2 0,-7-6 0,-2-2 0,-5-3-1,-5-5 1,-7-1-191,-4 0 1,-5 4 0,-9-1 0,-13 2 0,-13 7 0,-13 4 0,-7 10 0,25 10 0,0 1-335,-3 3 0,1 1 1,-1 1-1,0 1 1,0 2-1,-1 2 407,2 1 0,0 3 0,-3 3 0,0 1 0,3 2 0,0-1 0</inkml:trace>
  <inkml:trace contextRef="#ctx0" brushRef="#br0" timeOffset="5">4865 14630 7569,'-40'0'9,"7"0"0,10 0 0,6 0 0,7 0 1,6 0-1,9 0 0,7 0 0,4 0 258,2 0 1,2 0 0,6 0 0,2 0 0,1 0 0,5 0 0,6 0 0,8-1-192,6-3 1,7 2 0,-25-1 0,2-1-1,1 1 1,2 0 0,2 0 0,1 1-1,3-1 1,0 1 0,2 0 0,1 0 0,1 0-1,1 0-79,1 0 0,1 0 0,-1 0 0,0 0 0,4 2 0,0-1 1,3 0-1,0 0 0,1-1 0,1 0 0,2 0 0,0 0 1,-21 1-1,1 0 0,0-1 0,1 1 0,0-1 0,0 0-41,2 0 0,-1 0 0,0 0 0,-1 0 0,0 1 0,1 0 0,0-1 0,1-1 0,0 0 0,0 0 0,0 0 0,-1-1 0,0 0 0,0 0 0,0 0 0,0-1 0,0-1 0,-1 1 0,0 0 0,-1 1 0,-1-1 0,21-1 0,-2 1 73,-2 1 0,-2 0 0,-3-1 0,-2 0 1,-6 2-1,-2 0 0,-1-1 0,-2 0 1,-4 1-1,-2 0 0,-3 0 0,-1 1 0,21-2 149,-9-1 1,-9 4 0,-4-4 0,-6 1-1,-5-1 1,-5 0 0,-3-2-54,-5 1 0,-1 2 0,-8-2 1,-3 1-1,-7 2-125,-10 2 0,-7 0 0,-7 2 0,2 4 0,2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2:20:00.75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3643 3826 7569,'0'-11'-480,"0"3"336,0 0 0,0 5 302,0-5 0,0 4-59,0-4 1,-1 6 233,-3-2-35,-2 3-225,-6-4 0,0 4 212,-4-3 0,3 2-37,-6 2 1,-1 0-93,-2 0 0,-1 4-72,0 0 1,0 5 0,0-1 0,0 3 0,1 4 0,-1 3 0,-1 1-1,0 0 1,-1 1 0,4 2 46,-1 1 0,2 5 0,1 1 0,4 1 0,2 1 0,3 1-163,2 1 1,2 1-1,3 0 1,0 0-30,0 1 1,8-2-22,7-3 1,5-2 56,10-5 0,3-7 152,8-4 1,7-2-87,4-6 1,3-1 81,-6-3 0,6-1-114,-6-3 0,1-2 40,-5-5 0,-4-1-86,-8 1 0,-2 3 91,-5 1 1,0 0-207,0 0 0,-6-4 58,-1 4 1,-8 2-325,0 1 0,-5 1-657,0 0-337,-1 1 1412,-2-8 0,-5 4 0,-2-6 0</inkml:trace>
  <inkml:trace contextRef="#ctx0" brushRef="#br0" timeOffset="1">4054 3826 7569,'-5'-11'125,"-2"-1"-224,-3 6 397,3 1-230,2 0 1,4 3 1461,-3-1-1310,3 1 1,-4 7-1,5 3 1,0 3-1,0 6 1,0 6 131,0 6 1,1 4-333,3 1 0,-3-2 53,3 2 0,1-2-154,-1 6 1,1 1 46,-1-1 1,-3-1-67,3-6 0,1 0-59,-1-4 1,3 0-41,-3-4 1,0-6-184,-4-1 72,5-4-735,-4 0 406,4-6 357,-5-1 0,-10-20 0,-3-4 0</inkml:trace>
  <inkml:trace contextRef="#ctx0" brushRef="#br0" timeOffset="2">3917 3837 7569,'-5'-11'0,"-2"0"1117,2-1-329,0 1-473,5-1 1,1 1-133,3-1 1,3 5-18,8-1 1,1 2 0,5-2-1,3 4-145,0 3 1,6 1 0,-1 0-1,1 1-97,1 3 0,-2 4 1,1 7 0,2-1 72,-5 5 0,-1-4-79,-3 4 1,4 0-23,0 4 1,-5 4 24,-3 0 1,-5 3 35,2-3 1,-8 8-52,0-1 1,-5 3 49,0-2 0,-1-2-8,-2-3 0,-5 3 47,-3-3 1,-7 2-27,-4-1-1,-4-3 39,-4-6 0,-2 1-48,-5 0-719,0-5 876,-1 3 0,1-9-77,0-1 1,1-1 234,2-6 1,5 4 92,7-4-171,2-1 0,7-4-687,2-3 1,3-2 0,8-5-740,4-1 1230,1-4 0,10 2 0,-3-3 0,4 2 0,3 1 0,1-1 0</inkml:trace>
  <inkml:trace contextRef="#ctx0" brushRef="#br0" timeOffset="3">4717 3780 7569,'-4'-11'468,"0"-1"9,-5 6-274,8-4-19,-4 9 0,4-4 665,-3 5-221,3 0-430,-4 0 0,5 5-24,0 2 0,-2 7-23,-2 1 1,3 10-14,-3-3 0,-1 9-68,2-1 1,-3 7-28,3 1 0,1 5 50,-1-1 1,0 3-285,-1 0 0,3 0 94,-3-3 1,3-3-253,1-5 0,0-5 154,0-2 0,0-4 30,0-4 1,0-3 140,0-4-140,0-6 89,0 4-434,0-8-392,0 3 0,0-18 901,0-2 0,-5-8 0,-2 5 0</inkml:trace>
  <inkml:trace contextRef="#ctx0" brushRef="#br0" timeOffset="4">4557 4180 8026,'0'-11'722,"0"3"-533,0 0 0,5 6 165,3-2 1,3 3-82,4 1 0,4-1 73,8-3 1,2 2-124,5-1 0,-2 1-80,2 2 0,-2 0-72,6 0 1,-4 0 97,-3 0 1,2-3-228,-3-1 1,-2-4-1,-1 3 1,-3 0-1,-2 0 1,-3 1-130,-4-1 1,-2 4-853,-2-3 1,-5 1 1038,-2 0 0,-8 1 0,-2-3 0</inkml:trace>
  <inkml:trace contextRef="#ctx0" brushRef="#br0" timeOffset="5">4728 3769 7569,'2'-10'258,"1"2"0,5-2-110,7 2 0,3 2 15,5-2 1,5 2 856,2-2 0,2 0-448,-2 4 0,3-1-340,-2 1 0,-2 3-37,1-3 0,-4 3-614,0 1 0,-5 0 203,-2 0 216,-5 5 0,2 1 0,-4 5 0</inkml:trace>
  <inkml:trace contextRef="#ctx0" brushRef="#br0" timeOffset="6">3438 11101 7569,'0'-8'148,"0"3"1,0 4-1,0 6 1,0 4 746,0 3-815,5-1 0,-4 5 0,4 3 0,-1 3 0,0 1 0,-2 0 0,0 1 0,-1 1-78,3 2 1,-3 3 0,3-2 0,-3 0 0,-1 1 0,0-1 0,0 0 0,0-2-1,0-2-120,0-2 1,1 0 0,2-2-1,1-2 1,-1-1 0,1-3 0,0-2 18,-1 0 1,2-1 0,-2 1-468,0-1 1,-3-3 565,-4-1 0,-2-4 0,-6 2 0</inkml:trace>
  <inkml:trace contextRef="#ctx0" brushRef="#br0" timeOffset="7">3426 11067 7569,'-11'-8'23,"-1"1"1,2-2-1,3-1 1,3-2 0,5 1-1,5 1 1,6 1 0,1 2-1,1 1 1,1 0 190,4-3 1,4 4 0,2 0 0,3 1 0,0 0-1,1 1 1,-1 2 0,0 2-135,-3 3 0,3-1 0,-1 4 0,-2 4 0,-1 1 0,-1 3 0,-1-1 0,-3 0-111,-4 2 0,-4-2 0,-3 5 0,-4 1 0,-4 2 0,-4 0 0,-5 2 1,-6 2 17,-8 0 1,-5 1 0,-6-4-1,0 0 1,-1 0 0,1-2 0,0 0 29,0-2 0,1-5 0,2-1 0,4-2 1,3-5-1,3-1 0,2-2-296,4-2 0,6-1 0,4-1 0,5-2 279,8-1 0,8-10 0,7 2 0</inkml:trace>
  <inkml:trace contextRef="#ctx0" brushRef="#br0" timeOffset="8">4043 11067 7569,'6'-8'263,"-2"1"0,-3-2 0,-1-1-3,0-2 0,0 7 1,0 5-1,0 6 1,0 6-1,0 3 1,0 3-1,0 1-214,0 0 1,0 4 0,2 3 0,0 1 0,3 0 0,0 1 0,2 0 0,-2 1-116,0 0 1,0-2-1,-3 2 1,4-1 0,-1-3-1,0-1 1,-3-1-16,0 0 0,1-5 0,1-3 1,-1-3-1,-2 0-390,-1-1 1,0-3-1,-1-2 474,-3-1 0,-2-6 0,-6-5 0</inkml:trace>
  <inkml:trace contextRef="#ctx0" brushRef="#br0" timeOffset="9">4066 10975 7569,'0'-11'101,"0"0"1,1 0 0,3 4 0,4 2 0,2 1 0,1 0-1,2 2 55,2 0 0,-1 2 0,5 0 0,1 0 0,2 0 1,1 0-1,0 0 0,-1 2-107,1 1 1,-1 4-1,-2 5 1,-1 4-1,1 3 1,1 2-1,-1 3 1,-2 2-35,-2 0 0,0 2 0,-5-1 0,0 2 0,0 2 0,-3-1 0,-1 2 0,-2 0-97,-3-2 1,0 3 0,-2-4 0,0 2 0,-3-2 0,-3 0 0,-7-1 0,-5 0 46,-6-3 0,-2-2 0,-7-3 1,0-1-1,-3 0 0,2-1 0,1-4 115,2-5 1,10 0 0,-1-4 0,4 0 0,4 0-320,2-2 1,2-7-1,2-4 1,5-2 0,6-1 238,5-1 0,7-4 0,3-2 0</inkml:trace>
  <inkml:trace contextRef="#ctx0" brushRef="#br0" timeOffset="10">4740 10964 7569,'-8'-10'48,"2"1"0,1 1 1,2 2-1,2 5 1,1 8-1,0 10 1,0 6-1,0 3 1,0 5 257,0 2 0,0-1 0,0 1 0,0 2 0,0 1 0,0-1 0,0-1 0,0-1-302,0-2 1,0 1 0,0-6 0,0 0-1,0-2 1,0-3 0,0-2 0,0-3-390,0-4 0,0 0 0,0-1-340,0 0 1,5-4 724,3-3 0,2-8 0,1-3 0</inkml:trace>
  <inkml:trace contextRef="#ctx0" brushRef="#br0" timeOffset="11">4694 11307 7569,'-11'-12'507,"4"1"0,3-1-327,3 1 0,6 5 1,4 2-1,4 3 1,3 1-1,2 0 1,2 0-1,3 0-217,4 0 0,-4 1 0,1 1 1,-4 2-1,0-1 0,2-2 1,0-1-1,-3 0-359,-4 0 1,1 0-1,-2-1 1,-2-2 0,-5-2 395,-2-1 0,-1-2 0,-4-3 0</inkml:trace>
  <inkml:trace contextRef="#ctx0" brushRef="#br0" timeOffset="12">4740 10953 7569,'0'-18'125,"1"4"1,3 4-1,5 2 1,6-1-1,6 0 1,5 0-1,0 2 1,4-1-1,3 1 220,3-1 0,1 4 0,-5-2 0,-3 1 0,0 2 0,-1 2 0,0 1 0,-2 0-1400,-2 0 1055,-7 0 0,5 10 0,-4 3 0</inkml:trace>
  <inkml:trace contextRef="#ctx0" brushRef="#br0" timeOffset="13">3678 12769 7569,'-7'-2'18,"2"0"0,1-3 1,-1 0-1,0-2 1,-1 2-1,-1 0 1,-1 3 163,-3 0 0,0 4 0,0 1 0,-1 6 0,2 5 0,1 5 0,2 3 0,-1 2-50,2 3 0,-3 2 0,5 5 1,1 0-1,3 2 0,3 1 0,2 2-79,1 2 1,2-3 0,3 3 0,1 3 0,-1 0 0,-1 2 0,-2-2 0,-3-1-114,0-1 0,-4-5 0,3 1 0,-4-2 0,-2-2 0,-2-1 0,0-1 0,-1-5-1,-3-2 0,-2 0 0,-1-7 1,-1-1-1,0-1 0,-2-5 1,-3-2-33,-1-1 0,3-6 1,-4 3-1,-1-1 0,0 0 1,-1-3-1,3-3 1,2-6-1981,2-2 2073,1-7 0,7 0 0,1-6 0</inkml:trace>
  <inkml:trace contextRef="#ctx0" brushRef="#br0" timeOffset="14">3323 13374 8467,'2'-7'115,"3"4"0,5 1 0,4 2 0,1-1 0,2-1 0,2-2 0,2 1 0,2 2 0,0 1 0,0 0 0,0 0 0,-1 0 0,0 0-1286,-3 0 1171,3 0 0,-10 0 0,5 0 0</inkml:trace>
  <inkml:trace contextRef="#ctx0" brushRef="#br0" timeOffset="15">4134 12734 7569,'-1'-6'59,"-1"1"0,-4 1 1,0 0-1,-3 2 0,-1 0 1,-1 4-1,-1 1 0,1 5 1,-1 4-1,1 3 0,0 4 207,-1 2 1,1 2-1,-1 1 1,1 3-1,-1 3 1,1 3-1,1 2 1,1 0-233,1 3 0,2-1 0,-3 4 0,3-1 0,-1 0 0,2 0 0,0 0 0,3-1-59,1-2 1,1 0 0,0 1-1,0 1 1,0-1 0,1-4-1,1-1 1,3-1 0,2-2 0,0-2 0,5-5 0,-1 0 0,1-1 0,-1-3 0,0-4 21,1-2-1,-1-2 0,1 0 0,-1 0 0,-1-3 0,-1-1-1366,-1-2 1370,-1-1 0,0-4 0,-2 0 0</inkml:trace>
  <inkml:trace contextRef="#ctx0" brushRef="#br0" timeOffset="16">4260 13237 7569,'-6'-17'408,"-3"5"1,5-1-228,1 8 1,7 2 0,3 11-1,0 2 1,1 3 0,1 3 0,1 1-1,3 1 1,0-1-85,3 4 1,-1 0 0,-4 2 0,0 0-1,-3 0 1,0-2 0,1 0 0,1-4-131,1 0 1,-3 2 0,0-3-1,1 1 1,-1-1 0,1-2 0,-1-2-667,1-5 1,-3 2 0,2-5-1626,1-1 2324,-4-7 0,0-3 0,-5-4 0</inkml:trace>
  <inkml:trace contextRef="#ctx0" brushRef="#br0" timeOffset="17">4488 13191 7569,'0'-16'64,"0"-2"1,0 0 0,0 3 0,0 2 0,-1 3 126,-3 2 1,3 5 0,-3 6 0,2 6-1,-2 5 1,-2 5 0,-2 4-148,0 4 1,-3 2-1,-6 5 1,0 2-1,-4 2 1,0 2-1,-2 2 1,0-1-115,0-2 0,0-1 1,2-5-1,2-2 1,4-6-1,2-5 1,3-4-1,1-5-453,1-3 0,7-3 523,1-5 0,10-5 0,8-2 0</inkml:trace>
  <inkml:trace contextRef="#ctx0" brushRef="#br0" timeOffset="18">4511 12791 7569,'-4'-26'-31,"1"0"0,0 5 1,3 4-1,3 5 0,2 1 1,1 4 334,3 3 0,1 4 0,2 4 1,0 3-1,2 5 0,3 3 1,-1 4-1,2 4 0,0 2-40,2 2 0,-2 5 0,0-3 0,-1 3 0,1 1 0,2 2 0,1 2-182,-2 2 1,1-2-1,-5 5 1,-1 2 0,-1 3-1,-2 3 1,-1-2 0,-2-2-197,-4-4 1,-3 2-1,-1-3 1,-1 0 0,-3 0-1,-4-2 1,-3-2 0,-3-1-420,-1-2 1,-4-5 0,4-1-1,1-2 1,1-2 0,2-4 532,-1-2 0,6-3 0,1-4 0</inkml:trace>
  <inkml:trace contextRef="#ctx0" brushRef="#br0" timeOffset="19">5391 13225 7569,'-12'-1'110,"1"-1"1,2-2 0,5 1 0,9 2 0,7 1 0,4 0 0,2 0 0,1 0 0,0 0 110,0 0 0,0 0 0,4 0 1,0 0-1,0 0 0,-1-1 1,0-2-1,-2-1-585,-1 2 0,-3 1 0,1 1 0,0 0 364,-3 0 0,-2-6 0,0 0 0</inkml:trace>
  <inkml:trace contextRef="#ctx0" brushRef="#br0" timeOffset="20">5391 13420 7569,'11'-6'53,"2"5"0,2-3 0,4 2 0,1-1 0,2-2 1,-1 0-1,4-1 0,-1 1 0,1-2 124,2 1 0,-4 2 0,1-2 0,-5 1 0,-3 2 0,-2 2-177,-1 1 0,-2 5 0,1 1 0</inkml:trace>
  <inkml:trace contextRef="#ctx0" brushRef="#br0" timeOffset="21">6476 12746 7569,'6'-12'41,"-2"1"0,-3-1 0,-1 1 0,-1 0 1,-3 0-1,-4 3 0,-2 1 0,-1 1 1,-1 1-1,1 0 0,-2 1 0,-1 0 1,-2 0 114,-2 2 1,0 0-1,-2 2 1,2 2 0,0 2-1,2 3 1,-1 3 0,2 3-119,-1 2 0,3-1 0,-1 6 0,4 3 0,4 3 0,0-1 0,4 0 0,1 1-110,1 1 0,5-2 0,2-5 0,5-2 0,3-2 0,3-3 0,1-4 0,0-5 0,1-3 0,3-1 1,2-1-1,3-3 1,0-5-1,1-5 1,-1-5 95,0-2 0,-1-6 1,-4-1-1,-2 0 0,-2-1 1,-3 0-1,-4-4 0,0-3-30,-1-2 0,-3-5 0,-2 1 0,-1-4 0,-2-2 0,-2-1 1,-2-1 12,-3-1 1,1 5-1,-4-3 1,-2 6 0,0 6-1,0 7 1,3 7 0,-1 7 233,1 3 0,3 4 0,0 5 0,1 9-249,2 8 0,0 2 0,0 8 0,0 6 0,2 5 0,0 6 0,2 0-55,-1 4 1,2-1 0,-2 0 0,1-3 0,0-1 0,0-5-1,-2-4 1,0-2-65,-2-2 0,0 1 0,0 0 0,0-2 0,0 0 0,0-4 0,0-1-1203,0-1 1330,0-5 0,5 8 0,1-4 0</inkml:trace>
  <inkml:trace contextRef="#ctx0" brushRef="#br0" timeOffset="22">6795 12255 7569,'0'-18'-55,"0"1"1,0 6 0,0 2 288,0 5 0,0 11 1,0 13-1,0 5 1,0 7-1,0 5 1,0 5-1,0 2-152,0 2 0,0 3 0,0 1 1,0-2-1,0-1 0,0-3 0,0-2 1,0-5-201,0-5 1,2-2 0,0-6 0,2-3 0,-1-4-1547,-2-3 1664,4-6 0,-4-13 0,4-8 0</inkml:trace>
  <inkml:trace contextRef="#ctx0" brushRef="#br0" timeOffset="23">6738 12631 7569,'-11'0'42,"-1"0"1,4 2 119,4 2 1,9-3-1,11 3 1,3-3 0,4-1-1,4 0 1,1 1 0,-2 2-486,-4 1 1,1-1 0,-5-3 0,-1 0 0,-1 0 322,-4 0 0,0-5 0,-1-1 0</inkml:trace>
  <inkml:trace contextRef="#ctx0" brushRef="#br0" timeOffset="24">6761 12232 7569,'-10'-17'61,"2"-1"0,6 2 1,4 3-1,7 4 1,4 1-1,3-3 1,2 1-1,4 1-12,3 2 1,-1 0 0,4 0-1,-1 3 1,-1 3 0,0 1-1,-2 0 1,-1 0-276,0 0 0,0 4 0,-2 1 226,-2 1 0,8 2 0,-3 3 0</inkml:trace>
  <inkml:trace contextRef="#ctx0" brushRef="#br0" timeOffset="25">7332 11969 7569,'-10'-11'-11,"1"0"0,3 5 0,-1 6 187,1 6 1,-1 6 0,-5 4 0,1 7 0,-2 8 0,-1 6 0,-2 6 0,-1 5 0,1 5-103,2 3 0,-2 1 0,4 0 0,3 0 0,2 0 0,5-1 0,1-2-209,1-5 0,1-7 0,3-5 0,3-6 0,5-4 0,2-4 1,2-4-1,1-4-361,-1-2 1,8-5 0,-2-2 495,-2-1 0,3-1 0,-5-4 0</inkml:trace>
  <inkml:trace contextRef="#ctx0" brushRef="#br0" timeOffset="26">7389 12483 7569,'-5'-18'-163,"4"-2"1,-2 6 0,6 4 220,5 5 1,2 9 0,1 4-1,2 6 1,1 5 0,1 4 0,0 3-1,0 2 1,2-1-28,1 1 1,-4 3 0,1-6-1,-2-1 1,-2-2 0,-1-2-1,-1-3 1,-1-3-32,1-3 0,1 1 0,1-1 0</inkml:trace>
  <inkml:trace contextRef="#ctx0" brushRef="#br0" timeOffset="27">7606 12449 7569,'-23'0'82,"6"0"0,1 1 0,4 4 0,0 7 0,2 4 0,1 3-14,2 0 0,0 0 0,-2 4 0,3 0 1,0 0-1,-1-1 0,0 1 0,-1 0-583,1 0 515,4 0 0,-7 0 0,4 0 0</inkml:trace>
  <inkml:trace contextRef="#ctx0" brushRef="#br0" timeOffset="28">7663 11923 7569,'-17'-5'166,"3"0"1,10-2 0,8 4 0,5 6 0,3 4 69,3 3 1,1 7 0,5 2 0,6 5 0,2 6 0,4 9 0,-1 5 0,0 5-170,-3 5 1,-6 0 0,-9 1 0,-6-3 0,-4-1 0,-2-3 0,-2-1-285,0-1 1,-7-1 0,-4 1-1,-7-2 1,-5-1 216,-4-1 0,-7 0 0,-6 4 0</inkml:trace>
  <inkml:trace contextRef="#ctx0" brushRef="#br0" timeOffset="29">6281 13317 7569,'-17'-12'107,"1"5"1,9-1-1,3-1 1,4 0 0,5 0-1,5 3 1,6 1 0,3 1-1,5 0 1,5 1 0,4-1 5,1-1 0,5 3 0,6-3 0,6 0 0,8-2 0,-26 2 0,0 0 0,3-1 0,1 1 0,0 1 0,2-1-139,1 2 0,0-1 0,-1-1 0,0-2 0,5 0 0,0-1 0,0 1 0,-1 0 0,1 1 0,-1 0 0,-2 0 1,-1 0-1,-2 0 0,-1 1 0,-3-1 0,-1 2-198,31-4 1,-10-1 0,-8 5 0,-7 2 0,-6 0 0,-5 2 0,-6 2 223,-5 2 0,-6 2 0,-6 5 0</inkml:trace>
  <inkml:trace contextRef="#ctx0" brushRef="#br0" timeOffset="30">6704 13922 7569,'-6'-5'42,"-4"-1"0,2-6 0,-1 1 0,0-2 0,2-1 0,-2-1 0,-1 2 0,-2 3 0,1 4 0,-2 1 0,-1 2 0,-2 2 0,-3 2 0,-4 3 1,-4 5-1,-1 3 1442,0 4-1398,2 4 1,6-2 0,3 6 0,0 1 0,5 2 0,3-2 0,5 1-122,3 0 1,1-2 0,1 3 0,4-4-1,6-3 1,7-2 0,4-2 0,2-3-181,2-4 1,4-4 0,4-6-1,-1-3 1,-1-5 0,-2-5 0,1-6-1,-2-4 147,-3-3 0,-2-5 0,-2 2 0,-2-3 0,-3-4 0,-3-3 0,-5-6 0,-3-2 16,-3-3 1,-2-1-1,-2-5 1,-3 0 0,-4 0-1,-1 1 1,0 1 155,2 2 1,0 10-1,-1 3 1,1 10 0,2 8-1,1 6 63,-1 6 1,3 5 0,-5 10-1,2 6 1,1 8 0,1 7-1,-1 4-100,1 3 0,2 10 1,1 4-1,0 4 1,1 5-1,2 3 0,2 5 1,0-1-176,0-2 0,0-2 1,-2-4-1,2-3 0,0-5 1,1-6-1,1-4-110,1-4 1,-1-7-1,-1 0 1,0-6-1,0-5 1,-1-2 217,-3-2 0,-1 1 0,-1-1 0</inkml:trace>
  <inkml:trace contextRef="#ctx0" brushRef="#br0" timeOffset="31">7024 13831 7569,'0'-17'63,"1"6"1,3-1-1,4 7 1,2 4 0,1 2-1,1 3 1,-1 4 0,0 3 120,1 4 1,-1 4 0,2 7 0,1 2 0,1 1 0,-1 3 0,-1-1 0,-2 0-193,1-5 0,-2 2 0,-1-2 1,-2-3-1,1-4 0,-1-3 1,1-3-1,1-3-393,1-2 1,-2-6 0,-1 2 400,2-3 0,1-1 0,2 0 0</inkml:trace>
  <inkml:trace contextRef="#ctx0" brushRef="#br0" timeOffset="32">7412 13751 7569,'-5'-12'97,"3"6"0,-5 3 0,1 6 0,-1 6 0,-3 5 0,-4 6 158,-5 5 1,-6 6-1,-3 6 1,-1 2 0,-2 2-1,1 2 1,1 1-1,2 1 1,4-3-630,3-4 0,6 0 1,-1-3-1,3-4 374,5-6 0,-3 0 0,3-7 0</inkml:trace>
  <inkml:trace contextRef="#ctx0" brushRef="#br0" timeOffset="33">8371 13043 7569,'12'-2'40,"-1"0"0,1-3 0,-1 0 0,1-2 1,0 2-1,1-1 0,1 1 0,-1 0 1,1 2-1,-2 2 0,2 1 0,0 0 1,3-1 115,0-3 1,-1 1 0,3-3 0,0 0 0,0 1 0,-1-2 0,-2 2-1,-2 0-1171,-1 3 1015,-7 0 0,-1 2 0,-5 0 0</inkml:trace>
  <inkml:trace contextRef="#ctx0" brushRef="#br0" timeOffset="34">8371 13214 7569,'-1'-10'182,"0"2"1,1 4-1,5 3 1,5 1 61,5 0 0,-1 0 0,5 0 0,2 0 0,2 0 0,3 0 1,5 0-1,2 0 0,0 0-535,-3 0 0,2 0 1,-6 0 290,0 0 0,-2 5 0,-1 2 0</inkml:trace>
  <inkml:trace contextRef="#ctx0" brushRef="#br0" timeOffset="35">9514 11375 7569,'-5'-18'-12,"3"1"0,-2 3 1,3-2-1,1 3 1,0 0-1,0 0 1,1-1-1,2-1 1,1 1-1,-3 3 1,-3 3-1,-6 4 221,-2 3 0,-3 1 1,-1 0-1,-2 1 1,-1 3-1,1 4 1,2 3-1,1 4 1,3 6-215,2 4 0,3 4 0,4 7 1,-2 0-1,-1 5 0,2 2 1,1 5-155,1 3 0,0 6 0,0 5 1,-2 2-1,1-32 0,0 1 0,-1-1 1,-1 0-1,-2 32 0,-2-1 108,1 1 0,2-5 0,-2 2 0,1-5 1,2-5-1,3-7 0,4-3 106,4-4 1,-3-7 0,0-5 0,-1-3-1,-1-4 1,0-2-7,-2-2 1,4-7 18,3-7 1,-3-2 0,-2-4-1,-6 1 1,-5 4 0,-3 3-69,-4 6 0,5 6 1,-4 1-1,1 0 0,3 0 1,2 1-1,3-1 0,3 1-91,0 3 1,7-1 0,4 0-1,5-2 1,5 0 0,3-1-1,1 1 80,0 2 0,-2 0 0,-1 2 1,-3-1-1,-3 2 0,-5 0 0,-3 2 1,-3 1 161,-2 3 1,-6-2-1,-3 7 1,-2 3-1,-1 5 1,-2 3-1,-1 1-64,-1 3 1,1 3 0,5-2-1,3 1 1,-1 0 0,2-1-1,-1 0 1,1 3-89,0 1 1,-4-1 0,2 4 0,0 5-1,-1 1 1,-1 2 0,-1 0 1,-1-1 1,3-1 0,1-4-1,-1 0 1,2 0 0,2-1 0,2-3-1,2-3 29,0-3 1,6-3-1,2-2 1,6-3 0,4-2-1,1-1 1,0-5 69,2-1 0,-1-5 0,0-5 1,-2-2-1,-2-2 0,-2-2 1,-1-1-1,-2-3-25,1-2 0,-4 1 0,-2-4 0,-1 1 1,-4 2-76,-3-2 0,-10-1 0,-6-5 0</inkml:trace>
  <inkml:trace contextRef="#ctx0" brushRef="#br0" timeOffset="36">9936 11604 7569,'0'-12'71,"-1"5"1,-2-1 0,-2 0 0,-1 2 0,-3 3-1,0 7 1,0 8 0,2 5 0,-2 6 0,-1 4-1,-2 5 1,2 3 32,2 3 0,0 5 0,4-1 0,0 3 1,0-1-1,0-1 0,2-2 0,1-3-138,1-5 0,6 0 0,4-6 0,5-3 0,4-4 0,4-6 0,4-5 0,1-5 49,0-3 1,2-6 0,-2-4 0,0-6 0,0-7 0,-4-5 0,-2-2 0,-5-2 172,0-2 0,-7-5 0,-6-3 1,-3-2-1,-1-4 0,-3-1 1,-3-2-247,-5 1 1,-10 0 0,-1 9 0,-8 4 0,-3 7 0,-2 5 0,-2 6 0,0 6-416,4 4 1,4 3 0,7 5 0,3 1 472,4 3 0,3 7 0,0 7 0</inkml:trace>
  <inkml:trace contextRef="#ctx0" brushRef="#br0" timeOffset="37">10724 11546 7569,'-11'-11'51,"-1"1"0,1 2 0,1 3 1,1 1-1,1 1 0,-1 0 1,1 3-1,0 5 0,4 7 1,3 5-1,1 5 0,0 2 1,1 3-1,3 3 29,4 3 0,-2-2 0,1-2 0,1 0 0,0-1 0,-2 0 0,0-3 0,-1-2-140,1-4 0,-3 3 1,-3-5-1,0 1 0,0-3 1,2-2-1,0-2-1546,2 1 1606,5-6 0,-3-1 0,6-5 0</inkml:trace>
  <inkml:trace contextRef="#ctx0" brushRef="#br0" timeOffset="38">10873 11604 7569,'0'-23'-89,"0"1"0,0 3 0,0 4 0,0 2 0,0 2 280,0-1 1,1 6-1,1 5 1,2 6-1,-1 9 1,-1 5-1,1 7-119,1 6 1,1 0 0,-3 7 0,2 1 0,0 1 0,0 3 0,0-1 0,-1-4-248,2-3 1,-2-1 0,3-9 0,1-4 0,-1-3 0,3-3-1334,1-6 1508,1-4 0,1-6 0,-1 0 0</inkml:trace>
  <inkml:trace contextRef="#ctx0" brushRef="#br0" timeOffset="39">10884 11832 7709,'5'-8'204,"4"2"0,4 0 0,2 1 0,-1 0 1,0 1 20,1-1 0,3 3 0,3-1 0,0 1 0,-2 2 0,1 0 1,0 0-361,-1 0 1,2 0-1,-6 0 1,-1 0-1,-1 0 135,-2 0 0,0 0 0,1 0 0</inkml:trace>
  <inkml:trace contextRef="#ctx0" brushRef="#br0" timeOffset="40">10930 11546 7569,'0'-16'78,"0"-2"1,1 0 0,3 5 0,3 2 0,4 4 0,1-2-22,4-1 0,1-2 1,6 2-1,1 1 0,3 3 1,3 1-58,3 2 0,7-3 0,0 0 0</inkml:trace>
  <inkml:trace contextRef="#ctx0" brushRef="#br0" timeOffset="41">11821 11467 7569,'0'-12'2,"0"7"0,1 5 0,3 6 0,2 5 1,2 1-1,-1 3 0,2 3 0,3 1 133,3 0 1,-3-1-1,4 2 1,-4-1-1,0 0 1,-1-1-1,1-1 1,-1-2-216,0 0 0,1 0 0,-1-4 0,1-3 0,-2 0 0,-1 0 80,-2-2 0,-4 4 0,2-4 0</inkml:trace>
  <inkml:trace contextRef="#ctx0" brushRef="#br0" timeOffset="42">12140 11444 7569,'-5'-12'115,"4"1"0,-4 1 1,0 2-1,-3 6 1,-3 5-45,-4 9 1,1 9 0,-5 11-1,-2 5 1,0 5 0,-1 3 0,2 4-1,2-1-276,2-4 0,0 1 0,5-6 0,0-1 0,0-2 0,3-8 205,0-7 0,0 1 0,-3-5 0</inkml:trace>
  <inkml:trace contextRef="#ctx0" brushRef="#br0" timeOffset="43">12609 11387 7569,'0'-23'180,"1"2"1,0 7 0,-1 11-1,-6 9 1,-7 8 0,-6 5 6,-2 3 0,-4 2 0,0 1 1,-2 2-1,2-2 0,2-1 1,3-1-1,1 0-269,-1 0 1,3 0-1,2-2 1,2-2-1,2-4 1,1-2-1,1-3 139,1-2 0,7 2 0,1-4 0,6 2 7,4 0 0,7-5 0,1 4 0,1-1 0,-2 0 0,1 2 0,0 0 0,1-1-127,-1 2 0,2 0 0,-5 0 0,0-1 0,1 0 0,-1 1 0,-1 0-846,-1-1 0,-2-2 909,0 2 0,1 2 0,-1-4 0</inkml:trace>
  <inkml:trace contextRef="#ctx0" brushRef="#br0" timeOffset="44">12951 11581 7569,'0'-23'204,"0"1"0,0 3 0,0 4 70,0 2 1,-1 7 0,-3 2-1,-3 4 1,-2 4 0,0 5-1,1 5-225,-1 5 0,-1 8 0,-1 3 0,-1 4 1,2 4-1,1 3 0,3 1 0,1-2-190,2 0 1,2-3 0,4-7 0,3-3 0,7-4 0,3-4 0,4-5 105,2-6 1,5-3 0,-1-6 0,1-3 0,0-4 0,1-8 0,-1-5 0,1-6 112,-2-2 1,3-7 0,0-6 0,0-2 0,-3-2-1,-6 1 1,-6-1 11,-5 0 0,-4 1 0,-6 0 0,-4 5 0,-8 5 0,-10 9 0,-11 7 0,-12 9-90,-10 8 0,23 6 0,-1 2 0,-3 3 0,-1 0 0</inkml:trace>
  <inkml:trace contextRef="#ctx0" brushRef="#br0" timeOffset="45">9913 12769 7569,'7'-20'-45,"-4"3"0,-1 3 1,-2 9-1,0 10 1,1 9-1,2 3 269,0 4 0,1 2 0,-4 3 0,0 5 0,0 0 0,1 1 0,2-3 0,1 1-276,-2-1 0,0-5 1,-1 0-1,1-5 0,2-2 1,-1-4-1111,-2 0 1162,-1-7 0,0 0 0,0-6 0</inkml:trace>
  <inkml:trace contextRef="#ctx0" brushRef="#br0" timeOffset="46">10210 12631 7569,'-6'-22'82,"1"0"0,5 3 77,0 4 1,0 14 0,0 8-1,0 10 1,0 5 0,0 6-1,0 7 1,-1 5-110,-3 5 1,-3 7 0,-4 4 0,0 3 0,-2 1-1,-1-2 1,-1-2 0,2-3-128,4-3 1,-1-8-1,4-4 1,-2-4-1,0-4 1,1-4-1,0-5 1,2-4-1988,0-4 2064,4 1 0,1-18 0,6 3 0</inkml:trace>
  <inkml:trace contextRef="#ctx0" brushRef="#br0" timeOffset="47">10382 12837 7569,'-2'-15'64,"0"0"1,-3 2 0,0 5 106,0 8 1,-4 12-1,1 11 1,-2 6-1,-2 5 1,1 5-1,-2 6 1,-1 4-155,-1 3 0,0-2 0,5 1 0,1-3 0,3-4 0,0-2 0,4-4 0,1-6-82,1-7 1,1-1 0,3-8-1,3-2 1,4-3 0,0-3 0,0-5 10,1-1 1,3-2 0,2 0 0,-1-3-1,0-3 1,-2-7 0,-1-2 0,-1-3 38,-1 0 1,0-1 0,0-4 0,-4 1 0,-3 0 0,-3 3 0,-2 4 0,-3 2 26,-3 2 0,-5 4 0,-3 3 1,-4 3-1,-3 2 0,-1 3 0,2 4-84,2 2 0,2 3 0,6 1 1,0 2-1,0 1 0,4 0 72,3 1 0,3-4 0,1 3 0</inkml:trace>
  <inkml:trace contextRef="#ctx0" brushRef="#br0" timeOffset="48">10507 13203 7569,'-11'-18'182,"1"3"0,3 3 0,6 6-67,4 6 1,4 9 0,-3 7-1,-1 2 1,-1 2 0,1 3-1,2 2 1,0 2-171,0-2 0,0 3 1,-3-2-1,3-3 0,1-4 1,0-4-1,0-4 36,3-2 0,1-6 0,2-1 1,-1-4-1,1-6 0,-1-3 0,0-5 179,1-3 0,-5-3 0,0-5 0,-2-4 0,-3-2 0,-2-1 0,-3 1 0,-5 1-267,-2 2 0,-3 6 0,-2 2 0,-5 10 1,-5 7 106,-1 3 0,-6 12 0,3 3 0</inkml:trace>
  <inkml:trace contextRef="#ctx0" brushRef="#br0" timeOffset="49">11215 12860 7569,'-11'0'154,"3"0"1,2 1 0,2 4 0,4 7-1,3 5 1,0 6 0,1 4 0,0 3 0,-1 5-1,-2 1-56,-1 3 1,0 2-1,0-3 1,0-1 0,0-1-1,0-3 1,0-3-1,0-3 1,0-4-444,0-4 1,0-3-1,1-4 1,3-2 344,4-3 0,2-1 0,1-6 0</inkml:trace>
  <inkml:trace contextRef="#ctx0" brushRef="#br0" timeOffset="50">11398 12940 7569,'-4'-15'-67,"0"-1"1,2 2-1,2 2 1,4 2-1,3 2 212,3 4 0,-2 4 1,-2 4-1,-1 5 0,-2 5 1,0 6-1,-1 5 60,2 6 0,0 2 0,-4 2 1,0 2-1,0 1 0,0-1 0,1-1 1,2-3-222,0-3 1,5-2 0,-3-6 0,0-3 0,0-4 0,-1-4 0,0-2 0,1-2-1531,1-2 1546,-3-2 0,2-8 0,-5-1 0</inkml:trace>
  <inkml:trace contextRef="#ctx0" brushRef="#br0" timeOffset="51">11352 13145 7364,'13'-3'106,"1"-2"1,2-1 0,2 1 0,3 2 0,0-1 0,2 0 24,0 1 1,0 1 0,-1-1-1,0 0 1,-2 0 0,-2 2 0,-1 1-1,-3 0-615,-2 0 484,-5 0 0,3-5 0,-4-2 0</inkml:trace>
  <inkml:trace contextRef="#ctx0" brushRef="#br0" timeOffset="52">11432 12791 7569,'-6'-25'57,"2"2"0,5 7 1,7 4-1,7 5 0,6-2 1,1-1-1,1-1-18,0 4 1,4 2-40,-1 5 0,6 0 0,-3 0 0</inkml:trace>
  <inkml:trace contextRef="#ctx0" brushRef="#br0" timeOffset="53">12232 12883 7569,'-5'-12'173,"-3"1"0,-1-1 0,2 1 0,3 0 0,2-1 0,2 1 94,0-1 0,0 12 0,2 8 0,0 8 0,2 6 0,0 2 0,0 2 0,0 1 0,-1 3-254,2 1 0,-2 2 0,5 2 0,0-2 1,3-2-1,0 0 0,0-1 0,1-1-218,-1-2 0,4-3 0,1-2 1,-2-3-1,-2-4 0,0-4-1647,-1-3 1852,-4 2 0,-2-9 0,-5 5 0</inkml:trace>
  <inkml:trace contextRef="#ctx0" brushRef="#br0" timeOffset="54">12380 12963 7569,'0'-26'-91,"1"2"0,3 4 0,4 1 1,2 2-1,1 1 0,1 3 0,-2 3 311,-2 2 1,-3 7 0,-7 2-1,-1 10 1,-6 8 0,-6 7 0,-7 7-151,-3 4 1,-6 5-1,4-3 1,2 1-1,1-1 1,2-2 0,3-2-1,4-2-215,2-2 0,7-5 0,2-7 0,3-3 145,1-4 0,5 0 0,1-1 0</inkml:trace>
  <inkml:trace contextRef="#ctx0" brushRef="#br0" timeOffset="55">12723 12769 7569,'-4'-16'98,"0"1"1,0 2 0,-1 4 0,-2 6 0,-3 1 0,-2 4 0,-1 1 0,-2 6 67,-4 5 0,1 9 0,-1 8 0,0 2 0,0 2 1,2 2-1,0 2 0,4 1 0,5-1-181,4-2 1,2-3-1,2-2 1,2-3 0,2-2-1,3-5 1,3-3-112,2-2 1,-1-3-1,2-5 1,2-3-1,3-1 1,1-2 0,0-2-1,0-2-298,-1-3 1,-2 1 0,-4-4 423,-1-2 0,0-6 0,1-3 0</inkml:trace>
  <inkml:trace contextRef="#ctx0" brushRef="#br0" timeOffset="56">12574 13065 7569,'-17'0'148,"0"0"0,6 0 0,1-1 0,2-3 54,4-3 1,8 0 0,4 1 0,2 1 0,1 2 0,2 1 0,2-1 0,4 0-264,3 0 0,2 2 0,1 1 0,2 0 0,-2 0 0,-1 0 61,-1 0 0,-5 5 0,-2 1 0</inkml:trace>
  <inkml:trace contextRef="#ctx0" brushRef="#br0" timeOffset="57">12848 12563 7454,'-6'-11'-239,"2"4"1,8 3 0,4 4 400,2 4 0,-2 4 0,-2 8 1,-1 7-1,-1 8 0,0 5 0,-1 6 1,0 3-25,-2 0 0,-1 1 0,0 0 0,0-1 0,0 1 0,0 0 0,0-2 0,0-1-169,0-1 0,0-6 1,0-2-1,0-6 1,0-4-1,0-2 1,0-3-84,0-4 1,0-2 0,1-3 174,3-3 0,3-2 0,4-5 0,0 0 0,0-1 0,-1-1 0,-1-3 0,1-1-199,-1 1 0,0 0 0,2 3 138,0-2 0,-4-5 0,-2 3 0</inkml:trace>
  <inkml:trace contextRef="#ctx0" brushRef="#br0" timeOffset="58">12883 12574 7569,'-12'-29'33,"7"3"0,5 7 1,7 5-1,4 3 1,3 4-1,2-1 1,1 1-224,-1-1 0,0 5 0,-5 0 0,1 1 0,0 2 190,3 0 0,-2 5 0,4 2 0</inkml:trace>
  <inkml:trace contextRef="#ctx0" brushRef="#br0" timeOffset="59">13180 12711 7569,'-16'0'57,"1"2"1,3 3 0,3 5-1,4 5 1,-1 3 0,-1 2-4,-3 2 1,0 6 0,1 2 0,2 2-1,2 0 1,3-2 0,0 1 0,4-2-55,2-3 0,2-3 0,5-4 0,1-4 1,-1-2-1,1-3 0,0-2 0,2-4 73,1-3 1,4-6-1,-2-3 1,-1-3-1,2-6 1,0-4-1,1-6-12,-1-2 1,-2-1 0,-6-5 0,-1 1 0,-2 0 0,-2-1 0,-3 1 0,-2 0-141,-4 0 0,-2 6 0,-7 5 1,0 6-1,-4 6 0,1 3 0,-1 5-249,3 1 1,1 9 0,3 4 0,1 7 327,2 3 0,-1 7 0,-3 2 0</inkml:trace>
  <inkml:trace contextRef="#ctx0" brushRef="#br0" timeOffset="60">13340 13248 7569,'1'-9'-152,"1"6"1,2 6 257,-1 6 0,-2 4 0,-1 2 0,0 4 0,0 3 0,0 2 0,0 1 0,0 3-92,0 1 0,0-3 0,0 0 1,0-3-1,0-3 0,0-2 0,0-1 1,0-3-1721,0-2 1706,0-5 0,0-2 0,0-5 0</inkml:trace>
  <inkml:trace contextRef="#ctx0" brushRef="#br0" timeOffset="61">13659 12746 7569,'-5'-17'-513,"4"1"578,-3-3 0,-1 12 0,0 14 1,-1 8-1,-4 9 0,-3 5 0,-2 7 1,-1 4 45,0 5 1,3 0 0,-2 0-1,2-2 1,3-2 0,3-2 0,3-4-1,2-3-124,2-5 0,2-4 1,2-4-1,3-4 0,3-4 1,2-3-1,-1-4-31,1-3 0,0-1 0,2-1 1,1-4-1,1-5 0,-1-6 0,0-1 1,-1-4 38,-1 0 1,-7-6 0,-2 0 0,-3 3 0,-1 3 0,-1 3 0,-4 1-30,-7 3 0,-3 7 0,-5 3 0,1 3 0,0 2 0,0 3 0,1 5 0,3 3-452,5 4 1,-1 3 485,8-4 0,-1 5 0,4-2 0</inkml:trace>
  <inkml:trace contextRef="#ctx0" brushRef="#br0" timeOffset="62">13808 12883 7569,'-15'-14'-156,"1"4"1,3 7 0,5 9 245,1 8 0,3 2 0,-6 5 0,0 5 1,1 1-1,0 5 0,2 1 0,3 0 20,0-2 0,2 2 1,0-4-1,0 0 1,0-4-1,0-3 0,0-4 1,2-2-142,2-2 1,-2-5 0,6-3-1,1 0 1,1-4 0,1-3 1,1-7 1,-1-1-1,0-10 1,1-2-1,-1-5 1,1-4-1,-2-3 1,-3-1 1,-3-1 0,-2 1 0,-2 1 0,-2 1 1,-2 3-1,-3 2 0,-3 5-374,-2 1 0,-3 11 0,0-1 401,1 1 0,1 5 0,2-1 0</inkml:trace>
  <inkml:trace contextRef="#ctx0" brushRef="#br0" timeOffset="63">13911 12232 7569,'-7'-5'105,"3"5"1,4 7 0,3 9 0,3 5-1,3 6 1,6 3 0,4 6 0,6 4 0,-1 5-1,1 0 1,0 4 0,2 1 0,-2 5 29,0 0 1,-6-1 0,-3 2 0,-2-3 0,-5-2 0,-3 0 0,-4 2-136,-5 3 0,-2-23 0,-1 1 0,-3 1 0,0 0 0</inkml:trace>
  <inkml:trace contextRef="#ctx0" brushRef="#br0" timeOffset="64">10096 14253 7569,'-11'-7'-29,"0"-1"1,3 0-1,0 2 1,-1 2 0,-1 3-1,-1 2 1,-2 4 0,-1 5-1,-3 7 1,0 3 0,-4 6-1,1 2 1,1 3-1,4 4 1,3 3 184,5 4 1,-2-2 0,5 1 0,1-2-1,2-1 1,4-1 0,3-2 0,7-3-181,3-3 1,7-5 0,5-7 0,2-7 0,5-4 0,2-3-1,-1-3 1,1-4 7,1-3 1,-2-9-1,1-4 1,-4-5-1,-4-6 1,-1-2-1,-3-2 1,-2-3 78,-4-4 1,-4-3 0,-7-2-1,-4 0 1,-4-2 0,-6-1-1,-6-2-145,-10 3 0,-6 7 0,-7 9 0,-5 9 0,-4 9 0,-5 6 0,-3 6 0,-2 7-586,2 8 1,6 5 667,8 10 0,3 2 0,1 5 0</inkml:trace>
  <inkml:trace contextRef="#ctx0" brushRef="#br0" timeOffset="65">11021 14196 7569,'1'-11'-5,"2"-1"0,1 1 1,-2 2-1,0 5 1,-2 8-1,0 6 0,0 5 1,0 6-1,0 4 1,0 6 161,0 2 0,0 1 0,0 0 0,0-1 1,1-1-1,1-3 0,2-1 0,0-3 0,0-1-164,0-1 0,3-5 0,-2-3 0,0-2 0,2-3 0,-2-1 0,1-3-331,0-1 1,-3 0-1,2-2 338,0 1 0,2 0 0,4-4 0</inkml:trace>
  <inkml:trace contextRef="#ctx0" brushRef="#br0" timeOffset="66">11329 14162 7569,'-1'-18'30,"-1"3"1,-3 3-1,0 6 1,-1 6-1,3 8 147,-2 6 1,2 3-1,-3 8 1,1 1 0,2 3-1,2 3 1,1 1 0,0 1-1,0-1-140,0-1 0,1-5 1,2 2-1,2-2 1,0-5-1,1-3 1,0-2-177,3-3 0,-2-5 0,0-3 0,1 0 139,-2 1 0,-1-5 0,-5 3 0</inkml:trace>
  <inkml:trace contextRef="#ctx0" brushRef="#br0" timeOffset="67">11238 14470 7569,'1'-10'147,"4"1"1,6 3-1,3 0 1,1-1-1,0 0 1,2-1 71,0 0 0,2 1 1,4-3-1,0 1 0,0 2 1,0 1-1,0 1 1,-2 0-397,-2 2 1,-2 2 176,-6 1 0,0-5 0,1-1 0</inkml:trace>
  <inkml:trace contextRef="#ctx0" brushRef="#br0" timeOffset="68">11307 14139 7569,'0'-11'24,"1"-5"0,3 1 0,5 1 0,5 2 0,3 1 0,2 2-160,0 2 0,2 3 0,4-2 0,3 1 0,1 2 136,3 2 0,1 1 0,1 0 0</inkml:trace>
  <inkml:trace contextRef="#ctx0" brushRef="#br0" timeOffset="69">12232 14162 7569,'-18'-18'172,"3"2"0,8 7 1,7 5-1,7 8 1,3 6-1,1 5 1,1 4-31,-1 3 1,4 6 0,1 1 0,-2 3 0,0-1 0,-1 1-1,3-3 1,-2-1-275,-2-1 1,0-1 0,-2-4 0,-1-3 0,-2-4 0,1-2 0,-2-2 0,-1-1-719,1-2 850,-5-3 0,4-5 0,-5 0 0</inkml:trace>
  <inkml:trace contextRef="#ctx0" brushRef="#br0" timeOffset="70">12403 14242 7569,'0'-17'227,"-8"5"-84,1-4 1,-2 14 0,5 7 0,-3 8 0,-4 6 0,-1 4 0,-4 3-146,-3 5 1,3 0 0,1 0 0,2-3 0,2-2 0,-1 1 0,2-2 1,2-1 0,-2-1 0,4 0 0</inkml:trace>
  <inkml:trace contextRef="#ctx0" brushRef="#br0" timeOffset="71">12620 14116 7569,'-11'-29'49,"4"6"1,5 9 0,4 5-1,7 4 1,4 1 0,2 1-1,0 0 1,1 2 0,0 2-1,1 3 1,0 5 0,1 5 115,2 5 1,2 2 0,1 2-1,-2 0 1,0 1 0,-4 2-1,0-1 1,-3-2-249,-1-3 1,-2-6 0,-1 1 0,-1-2 108,-1-2 1,-7-4 0,-2-5 0,-10-4 0,-8-5 0,-5 1 0,-5 2-117,-4 3 0,4 1 0,-7 0 0,5 1 0,7 3 90,6 4 0,5 7 0,2 3 0</inkml:trace>
  <inkml:trace contextRef="#ctx0" brushRef="#br0" timeOffset="72">13157 13945 7174,'1'-10'78,"3"1"1,2 5 0,1 5 0,-5 11-1,-4 5 1,-6 9 0,-2 2 0,-3 5 0,-1 2 106,-1 3 1,0 4 0,5-2-1,2-1 1,4 0 0,3-3-1,1-3 1,2-5 0,5-3-278,4-3 0,8-7 0,0 0 1,3-2-1,2-3 0,1-2 0,2-5 1,0-1 39,1-2 0,-8-2 0,3-1 0,-3-5 1,-2-3-1,-4-3 0,-5-2 0,-6 1 67,-1-1 0,-2 2 0,-2-4 0,-3 1 0,-6 2 0,-7 1 0,-5 2-50,-3 1 0,-4 8 1,-4-1-1,1 3 0,3 2 1,3 3-1,4 2 0,4 2-344,4-1 0,4 1 0,2 3 379,1 1 0,6-1 0,-4 0 0</inkml:trace>
  <inkml:trace contextRef="#ctx0" brushRef="#br0" timeOffset="73">13522 14150 7569,'-11'-22'138,"1"0"0,2 3 0,4 4 0,3 2 0,2 3 55,3 2 1,-4 3 0,0 7 0,-7 3 0,-6 6-1,-2 8-123,1 6 0,1 2 0,2 6 0,0 3 0,4-2 1,3-1-1,3-4 0,1-1-163,0-3 1,5-2 0,2-4 0,5-4 0,3-2 0,4-3 0,3-2 0,0-4-10,1-3 1,4-2 0,0-4 0,-2-6-1,-1-4 1,-2-4 0,-2-4 150,-1-2 1,-9-7-1,0 2 1,-3-3-1,-5-3 1,-3-1 0,-5-1-1,-7 3-135,-4 3 0,-2 8 0,-3 6 0,-1 3 0,0 5 1,0 5-1,1 4-338,3 1 1,3 6 0,4 5 423,1 7 0,5 4 0,1 1 0</inkml:trace>
  <inkml:trace contextRef="#ctx0" brushRef="#br0" timeOffset="74">13796 14630 7569,'-15'-16'524,"6"4"1,-7 1 0,8 7-525,8 7 0,8 3 0,-2 5 0</inkml:trace>
  <inkml:trace contextRef="#ctx0" brushRef="#br0" timeOffset="75">15247 11444 7569,'-28'-9'48,"5"-3"1,8 0 0,7-1 0,8 3 0,8 1 0,6 3 0,5-1 0,2 1 0,2-3 0,0 0 0,0 2 0,-1 1 0,-3 3-1,-4-1 1,-3 1 193,0 2 1,-2 2-1,-2 3 1,-5 4-1,-1 2 1,-1 3-1,2 2 1,0 4-196,0 2 0,-2 2 0,0 0 0,2 1 0,1 3 0,-2 2 0,1 2 0,-1-1-118,2 2 0,0 2 0,-4 3 1,0 1-1,0 0 0,0 0 0,1 1 1,2 2 166,1 2 0,1-2 0,-1 1 0,3 1 0,3 1 0,2 2 0,0-1-60,4 1 1,-4 2-1,5 1 1,-2-1-1,2 3 1,-1 1-1,1 1 1,-4 0-35,0-1 1,-5 8 0,-1-3 0,1 1 0,-2 1 0,-2-2 0,-3 1-12,-1 3 0,0-1 1,0 3-1,0 1 1,0-1-1,0-30 1,0 0-1,0 1 1,0 1-1,0 0 0,0 1 27,0 0 1,0 0-1,0 1 1,0 0-1,0-2 1,0 1-1,0 0 1,0 1-1,0 0 1,0 0-1,0 0 1,0-1 0,1 1-1,0-1 2,0 1 0,2-1 0,-2-1 0,1 0 0,3 1 0,0-1 0,2-1 0,-1 0 0,0-2 0,1 0 1,0 1-1,0 0 0,0 1 0,0-1 0,1 2 0,0-1-3,1 0 0,0 1 1,0-2-1,0 1 0,1-1 1,0 0-1,-1-1 1,0-1-1,-1 1 0,0 0 1,5 30-1,-3 1-91,-2 1 1,-6-3 0,2 2 0,-3-1 0,-1-1 0,-1 3 0,0-31-1,0 1 70,-1 1 1,0 1-1,-2 0 1,0-1-1,2-2 1,0-1-1,1 30 1,4-2 0,4-2-1,5-3 1,2-3 99,1-4 1,5-5 0,-2-1 0,1 0 0,-1 0 0,0-2 0,-3-2-80,-3-5 0,5 5 0,-8-3 1,-2 0-1,0 1 0,-5-3 1,0 0-1,-2 0-61,0 2 0,0 2 0,0-3 0,-2 0 0,0 2 1,-3 1-1,-2 1-44,-2-1 0,4 1 0,2-3 0,0-2 1,1-1-1,-2-3 0,1-2 0,3-3 155,4-1 0,-1 0 1,3-1-1,0 1 0,1 0 1,0 0-1,1-1-35,-1-3 1,-3 2 0,3-3 0,-1 1 0,0 0 0,2 0 0,-1 0-1,0-1-125,-2-2 0,2 3 0,-1-3 0,-1-2 0,1-2 0,0 0 22,3-1 0,-2-3 0,0-1 247,2 2 0,0-2-154,-1 0 0,-2-4 0,-2 0 1,3-1-1,3-1 0,2 2 1,-1 0-61,1 0 1,0-2 0,2-1 0,2 0 0,-1 0 0,1 0 0,2 0 20,0 0 1,3 0 0,-2 0 0,3 0 0,2 0 0,3 0 0,3 0 0,3 0 69,2 0 1,0-1 0,4-2 0,6 0 0,4 0 0,3 2 0,4 1-53,4 0 0,-27 0 0,1 0 1,3 0-1,0 0 0,0 0 0,1 0 1,0 0-1,1 0 0,1 0 1,0 0-1,2 0 0,0 0 0,1 0 1,0 0-54,0 0 0,0 0 0,2 0 1,0 0-1,0 0 0,-1 0 0,2 0 1,1 0-1,0 0 0,1 0 1,-1 0-1,0 0 0,-1 0 0,0 0 46,0 0 1,0 0 0,0 0 0,-1 0 0,0 0 0,0 0 0,0 0-1,-1 0 1,0 0 0,0 0 0,0 0 0,1 1 0,0 0 0,1 1-1,1-1 1,0 1 25,0 0 0,1-1 0,4 1 0,0 1 0,-1-1 1,1 0-1,0-1 0,0 0 0,1 0 0,-1 0 0,0-1 1,0 0-1,1 0 0,0 0-22,-1 0 1,1 0 0,-3 0 0,0 0 0,2 0 0,-1 0 0,-3 0-1,-1 0 1,-2 0 0,-1 0 0,-2 0 0,0 0 0,-2 0 0,1 0 28,-1 0 0,0 0 0,-2 0 0,-1 0 0,-1 0 1,0 1-1,-1 0 0,-1 0 0,-1 2 0,1-1 0,0 1 1,0 0-1,2 0 0,1 0 0,0 0 0,1-1-30,0 0 1,0 1 0,-1 1 0,1 0 0,0-2-1,1 1 1,0-1 0,-1 1 0,2 0 0,0-1-1,2-1 1,0 0 0,1 0 0,-1 0 0,1-1-1,0 0-24,1 0 0,-1 0 0,0 0 0,0 0 0,1 0 0,1 0 0,-2 0 0,0 0 0,0 0 1,0 0-1,-1 0 0,0 0 0,0 0 0,0 0 65,-1 0 1,0 0-1,-2 0 1,0 0 0,1 0-1,0 0 1,-4 0 0,0 0-1,-3 0 1,0 0-1,29 1 1,-1 2 11,0 0 0,0 1 1,-4-3-1,0 2 1,2 1-1,1-2 1,4 0-1,-1-2-65,-2 0 1,-2 0-1,-3 0 1,-3 0-1,-5 0 1,-4 0 0,-4 0 10,-5 0 0,2-2 1,-8 0-1,-1-2 0,-5 1 1,-6 2-1,-5 1 140,0 0-360,-1 0 0,-6 0 0,-5 0 0,-6 0 1,-4 0-1,-3 0 0,-2 0 224,-4 0 0,-3 0 0,-1 3 0,0 2 0,1 2 0,-1 1 0</inkml:trace>
  <inkml:trace contextRef="#ctx0" brushRef="#br0" timeOffset="76">23504 11798 7569,'1'-8'0,"3"2"0,4 1 0,2-4 0,1 2 0</inkml:trace>
  <inkml:trace contextRef="#ctx0" brushRef="#br0" timeOffset="77">23516 11798 7569,'-7'-17'84,"1"3"1,3-3 0,0 0-1,0 3 1,2 1 0,1 2-1,1 1 1,2 3 81,0 7 0,1 2 0,-4 5 1,0 2-1,1 3 0,2 2 1,1 2-1,-2 1-169,0-1 0,-2 4 1,0-1-1,1 3 1,1 2-1,3 2 1,1 1-1,0 1 1,0 0 1,-3 4-1,1-2 1,-2 3 0,1 0-1,0 0 1,0 0 44,-2 3 1,-1 5 0,0-3 0,2-2 0,0 1 0,2 1-1,-2 3 1,1 1 34,1 0 0,-2-4 0,5 4 0,-2 1 0,-1 0 0,-1 0 0,1-1 22,-1 1 1,-2 0-1,-1 0 1,0-1 0,-1 0-1,-2 0 1,-2 0 0,-1 2-50,-3 4 1,2-1 0,0 3 0,-2-2 0,0-1 0,0 1 0,3 1-102,1 3 1,1-3 0,4 1-1,0-2 1,0 0 0,0 1-1,0 1 1,1-2 64,3-2 0,-1 3 0,4-4 0,1 3 1,-1 0-1,1-1 0,1-1 29,1 0 1,0-1 0,-1 1 0,-1 0 0,-1-1 0,0 1 0,-2 1 0,-1 2-15,-1 5 0,5 0 0,-4 1 0,0-3 1,-1 1-1,1 0 0,-1 3 1,-2-1 1,3-1-1,0 2 1,-1 0-1,3 0 1,0 2-1,1-1-35,1-2 0,-2 1 0,3-3 1,-1 3-1,1 1 0,1-1 1,0-2-1,-1-2-16,-1-1 1,-1 3 0,3-5 0,-1 1 0,-1-1 0,1 1-1,0-1 23,-2 2 0,3-4 1,-3 2-1,-1-2 1,-2-2-1,-3-2 0,-1-1 20,0 1 1,0-3-1,0 2 1,0 0-1,0 0 1,0-1-1,0-2 1,0-2 24,0-2 0,0 2 0,0 0 1,0-2-1,0 3 0,0 1 0,0 0 14,0-2 0,0-2 0,0-1 0,0 1 0,0-1 0,-1-1 0,-2-3 0,0-2 1,0 0 0,-2-4 0,0 3 0,0-3 0,-2-1 0,1 0 0,-1 0-216,0 0 0,1-1 1,3 0-1,-1-2 1,2-2-1,1 0 1,-1 0-1,0 1 61,-2-2 1,0 0 0,4-6 0,0 1 0,0-1 0,2-1 0,0-1-104,2-1 0,1-2 0,-3 3 0,4-3 0,-1 1 0,1-2 0,-1 1 0,1 0 195,1 3 0,0 1 0,5 2 0</inkml:trace>
  <inkml:trace contextRef="#ctx0" brushRef="#br0" timeOffset="78">15441 11307 7569,'-23'-8'-132,"2"0"0,2 3 1,3 3-1,6 3 311,6 3 1,9-2 0,13 5 0,4-1 0,6-1 0,5 0 0,5-2 0,5-1-204,5 2 1,4-3-1,7 3 1,1-3-1,5-1 1,-31 0 0,-1 0-1,1 0 1,0 0-1,-1 0 1,0 0 32,31 0 1,-30 0 0,1 0 0,1 0 0,2 0 0,-1 0 0,2 0 0,1 0 0,1 0 0,2 0 0,0 0 0,2 0 0,0 0 0,2 0 0,0 0 46,2 0 1,1 0 0,-1 1 0,1 0 0,3 0 0,1 0 0,-2 1-1,0 0 1,-1 0 0,1-1 0,-1-1 0,2 1 0,0-1 0,0 0-88,2 0 0,1 0 0,-3 0 0,0 0 0,-1 0 0,0 0 0,-2 0 0,-1 0 0,0 0 0,0 0 0,-1 0 0,0 0 0,1 0 0,0 0 0,0 0 0,0 1 42,1 1 0,0 0 0,0 0 0,0 1 1,1 2-1,0 0 0,-1 0 0,1 0 1,2 2-1,0-1 0,0 1 0,0-1 1,2 0-1,-1-1-25,1-1 1,0 0-1,-3 1 1,0 0 0,2-1-1,1 0 1,1 0 0,1 0-1,0 1 1,0-1 0,1 0-1,-1-1 1,0 0 0,-1 0-1,1 0 1,1-1-19,1 0 0,0 1 1,-4 1-1,1 0 1,4-2-1,-1 1 1,-2 0-1,-2 0 1,-1 1-1,-1 0 1,-1 0-1,0-1 1,-1 1-1,-1 0 54,1 0 0,-1 1 1,-1 0-1,1 0 1,-4 1-1,0 1 1,1 0-1,0 0 1,1 1-1,1 0 1,-2 1-1,1 0 0,-1 1 1,0 0-1,-3 0 1,0 1-34,0-2 1,-1 1 0,1 0-1,-1 1 1,0-2 0,-1 0-1,1 0 1,-1 0 0,0-1 0,0 0-1,-2-1 1,0 0 0,-1 0-1,-1-1 69,1-1 0,0 0 1,-2-1-1,1 0 0,-1 0 1,-1-1-1,0 0 1,-1-1-1,-1 0 0,-2 0 1,32 2-1,-5-2 1,0 0 79,-2-2 1,-5 4-1,-4-1 1,-3 0-1,-6-1 1,-2 1-1,-4 1-139,0-2 0,-4 0 0,1-2 0,2 0 0,1 0 0,1 0 0,-1 0 0,-1 0-35,-1 0 0,-5 0 0,3 0 1,1 0-1,-3-2 0,3 0 1,-2-2 21,-1 1 1,0 2-1,-4 0 1,0-2-1,-2 0 1,-2 0 0,-3 2-1,-4 1-245,0 0 0,-17 4 259,-12-1 0,1 0 0,0-2 0,1-1 0</inkml:trace>
  <inkml:trace contextRef="#ctx0" brushRef="#br1" timeOffset="79">16240 17428 7569,'-1'-7'508,"-3"0"0,-2 3 1030,0 6-1241,1-2 0,6 5-284,3-5 1,-2 5 0,6 3-54,1 2 0,1-3 1,1 0-1,1-2 1,-1-3-1,1 0 1,0-2-1,2-2 76,1-2 0,1 2 1,-4-4-1,2 0 1,2 4-1,-2 1 1,-2 1 12,0 0 1,-1 0-1,0 0 1,1 0-1,-1 0 1,1 0-1,-1 0-91,1 0 0,-5 0 1,1 1-1,1 1 0,1 2 1,1-1-1,2-3 1,1-3 5,1-1 1,0-1 0,-3 3 0,-1-3 0,1 0 0,-1 0 102,0 2 1,1 2-1,-1 1 1,1 0-56,-1 0 1,-3 0 0,-1 0-1,2 0 1,1 0 0,3-1-1,1-2-1,1-1 0,6-3 0,-4 2 0,1-1 0,-1 0 0,-2 1 0,0 0 0,-2 1 186,-4-1 1,1 4 0,-3-3-162,4 3 1,-4 1-1,1 0 1,1 0-95,1 0 0,1 0 0,1 0 48,-1 0 0,-3 0 0,-1 0 1,2 0-416,1 0 1,-2 0 424,0 0 0,-1 0 0,5 0 0</inkml:trace>
  <inkml:trace contextRef="#ctx0" brushRef="#br1" timeOffset="80">16777 13340 7569,'0'-8'-61,"0"0"0,-1 1 0,-3 0 0,-3 4 0,-4 0 397,0-1 0,5 2 104,2-6-582,3 6 180,1-4 1,0 8 0,0 2 0,0 3-15,0 3 1,0-2 0,0 0 0,0 0-1,0 3 1,0 0-32,0 0 1,0 1 0,0-1 0,0 2 0,0 1 0,0 1 3,0-1 0,0-1 0,0-2 0,1 1 1,1-1-1,2 0 1,-1 1 1,2-1 0,-1 2 0,-2 1 0,-1 1 0,-1 0 0,0 1-1,0 0 7,0 2 1,0 0 0,0 2 0,0-1 0,0 1 0,0 2 0,0-1 14,0-2 0,0 2 0,0-5 0,2 1 1,0 1-1,3-2 0,0 2 0,2-2 6,-1 1 1,-3 2-1,2-3 1,-2 1-1,1 1 1,0-2-1,0 1-23,0-3 0,0 2 0,-4-1 0,0-1 0,0 0 0,0 0 1,0 1-1,0 1-6,0 0 0,0-2 0,0 5 1,0 0-1,1 0 0,1 1 1,2 3 10,-1 3 0,-2 0 1,-1-2-1,0 2 1,0 0-1,0 0 1,0-1-1,0 1-4,0 0 1,0-2 0,0-2-1,0 2 1,0 0 0,0 0-1,0-1 15,0 0 0,0 0 1,0 0-1,1-1 1,2 1-1,1 0 1,-1 0 5,2 0 0,-3 4 1,2-1-1,-3 1 0,-1 1 1,0 1-1,0 1 0,0 0-7,0-3 1,0 5 0,0-3-1,-1 1 1,-2-4 0,-2-2 0,-1-1-21,-3 0 1,2 0-1,1 0 1,1-2 0,1 0-1,0-2 1,0 1 0,2 0-24,1-1 1,1 3 0,0-4 0,0 1 0,0 0 0,0 0 0,0 0 4,0 0 1,1-4 0,1 3 0,2 0 0,-1-1 0,-1 2 0,1 0-1,1-1-45,-2-1 1,0 2 0,-2-3-1,0 1 1,1-1 0,1-2-1,2-1 31,-1-2 1,-2-3 0,-1-1 0,0 2-1,1 1 1,2 2 0,1-1 0,-2 1 65,-1-1 1,-1 4 0,0 2 0,0 1 0,0 1 0,0 0 0,0-2 12,0 0 0,0 3 1,0-1-1,0 2 0,2-1 1,0-2-1,3-1 0,0 0-32,0-1 1,3 3 0,-3-2 0,0-1 0,1 1-1,0-2 1,0 0 12,0 1 0,-3-1 0,2-2 0,-1 1 1,-1 1-1,0 0 0,0 0 26,0 0 0,-1 6 1,1-2-1,0 2 0,0 1 1,0-2-1,1-1 1,0 2-41,0 0 1,3 2 0,-2-1 0,2-3 0,2-3 0,0-1 0,-1 1-28,0-2 0,0-2 0,3 0 0,-1-1 1,-1 0-1,-1 1 0,-1-1 0,1 2 47,0 2 1,-5-1 0,4 4 0,-2 0 0,-3-1 0,0 4-1,-2 0 15,0 2 1,0 0 0,0 0-1,-2 1 1,0 1 0,-2 2-1,1 0 1,2-1-136,1 1 1,0 0 0,0-5 0,1 0 0,3-2 0,3-2 0,0 0 16,1 0 1,-4-3 0,2 3 0,0-2 0,-1-1 0,0 1 0,-1 0 69,1 2 0,-3-4 0,1 1 0,-1-2 0,-2-2 0,0 1 0,0-1 0,1-1 1,3-2 0,-3 7 0,4-2 0</inkml:trace>
  <inkml:trace contextRef="#ctx0" brushRef="#br1" timeOffset="81">15098 12940 7569,'-6'-12'4,"1"1"1,1 0 0,0-1 0,2 1 0,2 1 0,2 1-1,3 2 1,2 2 0,0 4 0,0 4 0,-3 5 107,-3 6 0,-1 0 1,0 4-1,0 0 1,0 0-1,1 1 0,2 0 1,0-2-218,0 0 0,-2-2 1,0-3-1,2-1 1,1 0-1,-2 1 1,0-1 104,-2 1 0,0-1 0,0 1 0</inkml:trace>
  <inkml:trace contextRef="#ctx0" brushRef="#br1" timeOffset="82">14813 13431 7569,'0'-11'-18,"0"3"0,0 0 0,1 1 1,3-1-1,4 0 0,2 1 1,1-1-1,1 2 201,-1 1 1,2 0-1,1 2 1,2-1 0,2 2-1,2 1 1,2 1 0,2 0-206,3 0 1,-2 0-1,5 0 1,1 0 0,-1 0-1,-1-2 1,-1 0 0,-2-2-356,-2 1 0,-5 1 0,-1-1 0,-2 0 377,-2 0 0,-11 2 0,-5 1 0</inkml:trace>
  <inkml:trace contextRef="#ctx0" brushRef="#br1" timeOffset="83">14938 13602 7461,'-6'-11'88,"-3"3"1,5 1 0,2-2 0,-1 0 0,0 2 0,-5 6-1,-2 6 1,0 4 0,0 5 0,1 3-55,0 3 1,-6 2-1,6 0 1,0 1-1,0 0 1,1 0-1,2 0 1,1 0-64,2-1 1,2-3 0,1-1 0,1-1 0,3-3 0,4-2 0,2 0 0,1-1-38,1 1 0,0-5 0,2 0 0,2-2 1,-2-3-1,-1-1 0,1-1-43,2 0 0,-1-1 0,-5-3 0,-2-3 0,-5-3 0,-1-2 109,-2 1 1,-5-1 0,-3 1 0,-3 0-1,-5 0 1,-3 2 0,-2 3 0,-2 1-4,0 3 0,0 0 1,2 4-1,2 1 0,5 5 1,5 2-1,5 2 3,3-1 0,1 0 0,0 1 0</inkml:trace>
  <inkml:trace contextRef="#ctx0" brushRef="#br1" timeOffset="84">15167 13694 7569,'-18'-12'9,"3"2"0,3 1 0,4 3 47,0 1 0,4 2 0,-2 7 1,1 4-1,2 2 0,2 2 0,1 4 1,0 1-56,0 1 1,0 4 0,0-3 0,1 2-1,2 2 1,2 0 0,0-1-14,0-3 0,4-3 1,-2-4-1,4-2 0,1-3 1,2-3-1,3-4 1,-1-4 101,1-3 1,-2-5 0,-4-3-1,1-5 1,-2-4 0,-1-4-1,-3 0-68,-1 0 0,-6-3 0,-8 5 0,-5 0 1,-6 2-1,-7 3 0,-6 3-22,-4 7 0,-11-1 0,1 6 0</inkml:trace>
  <inkml:trace contextRef="#ctx0" brushRef="#br1" timeOffset="85">16834 13317 7569,'-3'-8'-81,"-3"1"0,1-2 0,-1 0 0,0 0 0,-3 3 152,-1 0 0,5 3 0,5 4 0,6 1 0,4 2 0,2-1 0,-1-2 1,0-1-10,1 0 1,3 0 0,2 0 0,0-1 0,4-2 0,0-1-1,3 1 1,2-1-58,0 0 0,1 0 0,-4 4 0,1 0 1,1 0-1,2 0 0,-2 0 0,-1 0 0,4 0 0,2 0 1,0-1-1,0-2 0,2 0 1,1 0-1,0 1-5,-2-2 0,2 2 0,-3-1 0,2 1 0,-1 1 0,0-1 0,-1-2 28,0 1 1,1 2 0,-3 1-1,1 0 1,2 0 0,-1 0-1,0 0-16,-3 0 0,4 0 0,-3 1 0,1 2 0,3 1 0,1-2 0,2-1 0,2-1-31,1 0 1,4-3 0,-3-1 0,1 1 0,0 2 0,0 1-1,-1 0 1,-2 0 14,-2 0 0,-4 0 0,-1 0 1,1 0-1,-1 1 0,1 2 0,0 1 5,2-2 1,2-1-1,-1-1 1,1 0 0,2 0-1,2 0 1,1 0-1,0 0-4,1 0 1,-4 0-1,1 0 1,-3 0-1,-2 0 1,0 0-1,-1 0 1,0 0 1,3 0-1,-5 2 1,0 0 0,0 2-1,1-1 1,-1-2 2,1-1 1,-4 0 0,3 0-1,0 0 1,1 0 0,-1 0 0,1-1-1,-1-2 1,1-1 1,-1 0 0,3 4 0,-1 0-1,-3 0 1,-1 0 0,-1 0 0,-1 0-4,1 0 0,-4 0 0,-4 0 0,1 0 0,2 0 0,1 0 1,-1 0 21,1 0 0,0 0 0,0 0 0,0 0 0,0 0 0,-1 0 0,1 0 0,0 0-21,0 0 1,-4 0 0,0 0-1,0 2 1,0 0 0,-1 2-1,-2 0 6,-2 1 0,3-4 0,-2 3 0,0-3 1,0-1-1,2 1 0,1 2 0,1 1 32,-1-2 0,3 0 0,-2-2 0,3 0 0,1-2 0,-1 0 0,1-2-25,0 1 0,0 1 1,-2-1-1,-1 0 0,-4 0 1,-1 2-1,0 1 1,-1 0-6,-1 0 1,-1 0 0,-1-1 0,0-2 0,1-1 0,-1 2 35,1 0 0,-1-1 1,2-3-1,2 1 1,3 0-1,1 2 1,0-1-1,1 0-4,2 1 0,-1 2 1,0 0-1,-2-2 1,0-1-1,0 2 1,0 1-11,1 1 0,-2 0 1,1 0-1,1 0 1,0 0-1,1-2 0,-2 0 1,1-2 16,2 2 1,0 0 0,1 1 0,-1-2 0,-2 0-1,-1 0 1,2 2-92,0 1 1,-2-1-1,-1-2 1,0-1-1,-2 2 1,1 0-1,-2 2 1,0 0-36,0 0 0,4 0 0,-2 0 1,1 0-1,1 0 0,0 2 0,-2 0 56,0 2 1,2 0 0,-2-4 0,0 0 0,4 0 0,-1 0 0,0 0 0,-2 0 32,-2 0 0,3 0 0,-2 0 0,-1 0 0,1 0 0,-3 0 0,-1 1-4,-2 3 0,2-3 1,1 3-1,1-3 1,-1-1-1,-1 0 1,-1 0-1,2 0-7,1 0 1,2 0 0,-3 0 0,2 0-1,1 0 1,1 0 0,-2 0-10,1 0 1,3 0-1,-2 0 1,1 0 0,-1 0-1,-1 0 1,0 0-1,1 0 12,-1 0 0,-3 0 1,2 0-1,-4 0 6,0 0 0,-1 0 1,0 0-1,1 0 1,-1 0-7,1 0 0,-1 0 0,1 0 1,-1 0-1,0 0 0,1 0 1,-1 0 43,1 0 0,-1 0 0,1 0 0,-1 0 0,0 0 79,1 0 0,-5 0 0,1 0 0,0-1-116,-2-3 1,-1 2 0,-6-5 0,-3 2 0,-4 3-10,-2 0 0,-6 7 0,-2 2 0</inkml:trace>
  <inkml:trace contextRef="#ctx0" brushRef="#br1" timeOffset="86">17211 17862 7569,'0'-7'40,"-1"0"1,-3 2-1,-3 3 1,-4 0-1,0 2 1,0 0-1,-1 2 1,1 0 0,1 3-1,1 2 1,1 2-1,0 1-6,2 1 1,-3 0 0,4 1 0,-1-1 0,-2 2 0,2 1 0,1 2 0,1 1-5,0-1 1,0 4-1,4-4 1,0 1 0,0 0-1,0 0 1,2-1-1,1-2-22,5-1 1,2-3 0,3-1 0,2-3 0,3 1 0,1-2 0,1 0-11,4-3 0,-1 0 0,4-4 0,-3-1 0,-1-5 0,-2-2 0,-2-2 0,-3 0 8,-4-4 1,-2 0 0,-2-4 0,-4-1-1,-3-2 1,-2-2 0,-3 0 0,-4-1-9,-2 0 1,-6 2 0,-3-2 0,-2 6-1,1 6 1,1 5 0,0 5-153,1 3 1,-2 2 0,5 3 153,1 4 0,1 7 0,2 3 0</inkml:trace>
  <inkml:trace contextRef="#ctx0" brushRef="#br1" timeOffset="87">22453 17908 7569,'0'-8'63,"0"1"0,2-2 1,1-1-1,5-2 1,1 1-1,-3 1 19,-6 2 0,-5 3 0,-6 6 0,-2 2 0,-1 2 0,-1 1 0,1 3 0,1 0-37,2-1 1,-1 2-1,1-3 1,0 3-1,-1 2 1,1-1 0,-1 2-1,1 1-31,0 1 1,3 4 0,0-2 0,-1 1 0,1 2 0,-1 1 0,2 2 0,2-1-102,3-3 0,0 1 0,2-3 1,0-1-1,2 1 0,1-3 1,5-3 47,2-3 1,2 1-1,0-6 1,2 0 0,3-2-1,-1-1 1,2 0 91,0 0 1,-4-1 0,1-3-1,-2-2 1,-3-2 0,-2 0-1,-5 0 1,-1-4-29,-2-3 0,0 2 0,-2-2 0,-1 2 0,-6 2 0,-4 1 0,-4 2-125,0 4 1,-2 3 0,-4 1 0,1 0 0,3 0 0,4 0 0,2 0-1,3 1-678,3 3 0,1 2 778,6 6 0,-5-6 0,-1-1 0</inkml:trace>
  <inkml:trace contextRef="#ctx0" brushRef="#br1" timeOffset="88">22648 17954 7721,'-8'-11'62,"0"4"1,-1 3-1,-1 3 1,-1 1-1,-1 1 1,1 3-1,0 3 79,-1 4 1,1 4 0,-1 1-1,2 2 1,3 2 0,2 1 0,1-1-1,0-1-135,1 1 0,3-3 0,4-1 0,5 0 0,4-1 0,3-3 0,2-1 0,1-5-23,-1-1 0,3-1 0,-2-4 0,3 0 0,0 0 0,-2 0 0,-2-1-114,-2-3 1,-2-3 0,-6-4 0,-4-2 0,-3-1 0,-4-2-1,-3-3-75,-6-5 0,-7 1 1,-1-4-1,-5 3 1,-6 1-1,0 0 1,-1 1 205,1-1 0,1 0 0,-4 0 0</inkml:trace>
  <inkml:trace contextRef="#ctx0" brushRef="#br1" timeOffset="89">22568 13248 7569,'-3'-11'-111,"3"1"0,5 2 836,4 4 1,-1-1-631,-1 1 0,-5 1 0,-2 3 0,-7 1 0,-3 3 0,-1 3-138,-1 3 1,6 2 0,2-1 0,3 1 0,1-1-1,0 0 26,0 1 1,4-1 0,-1 1 0,0-1-1,-2 1 1,0-1 0,2 0 53,1 1 1,0-1 0,-4 1 0,0-1-1,1 1 1,1-1-13,2 0 1,0 1 0,-4-1 0,0 1 0,0-1 0,0 0 0,0 1 0,0-1 5,0 1 0,0-1 1,0 1-1,0-1 35,0 0 1,0 1 0,1-2-1,2-1 1,2-2-82,1 2 1,-3-2-1,2-1 1,-1 0 0,1 1-1,0 2-54,0 1 0,3 1 1,-3 1-1,0-1 1,0 0-1,-3 1 51,0-1 1,-2 1-1,0-1 1,0 1-1,0-1 1,0 0-1,0 1 40,0-1 0,0 1 1,0 0-1,0 2 0,0 2 1,1-1-1,1 0-64,2 0 1,0 2 0,-3-3-1,2 2 1,1 1 0,-1 0-1,1 0 1,0-1 7,-1-2 1,-1 3-1,1-2 1,0-1 0,0-1-1,0-1 1,-1 2 37,2 2 0,0-1 1,-3-4-1,1 2 1,2 1-1,0 2 1,0 2-1,0 3 49,-2 0 0,0 2 0,-2 0 0,0 0 0,0-1 0,1 1 1,1 0-6,2 0 1,4-1 0,-3-2-1,0-2 1,1-1 0,1 0-1,0 1 1,0-2-8,-4 1 0,2-2 0,-1-2 0,-1 1 1,-2 1-1,-1 0 0,0 1-13,0 3 0,0-1 1,0 1-1,0 0 1,0 0-1,0 0 1,0 0-1,0 0-79,0 1 1,0-3-1,0 4 1,1-2 0,2 0-1,1 0 1,-1-2 29,3 0 0,-5 2 0,3-3 0,-2 2 0,1 1 0,1-1 0,-2-1 0,-1-2 55,-1 0 0,0 5 0,0-2 0,0 1 0,0-1 0,0 0 0,0-1-15,0 4 0,0-4 0,0 3 0,0 0 0,-1 1 0,-1 1 0,-2-2 0,1-1-31,2 2 1,1-1-1,0 0 1,0-1-1,0 2 1,0-1-1,0 0 62,0-1 0,0 0 0,0 4 0,0 0 0,0 0 1,-1 0-1,-2-1 0,-1 0-46,2-3 1,-3 3 0,0-3 0,0 2-1,-2 2 1,1 0 0,-2 0-10,2 0 1,-4-1 0,3 1 0,0 0 0,0-1 0,2-2 0,2-1 0,-1 1 6,0 2 0,0-1 0,4 0 1,0-2-1,0 0 0,0 0 1,0 0-41,0 1 0,0-3 0,0-1 1,0-1-1,1 2 0,2-1 1,1 2 18,-2 0 0,0-3 1,-2 3-1,0 0 1,0-2-1,0 2 1,0-2-1,0 2 5,0 0 0,0-3 1,0 3-1,0 0 1,0 0-1,0 1 1,0 0 2,0 0 1,0-5-1,0 2 1,0-1 0,1 1-1,1-1 1,3 0 0,0 0-26,1-1 1,-1-1 0,-3-2 0,2 1 0,0-1 0,0 1 0,-1-1 63,0 0 1,-2 1-1,0-1 1,2 1 0,1-1-1,-2 1 1,0-1-1,-2 0 10,0 1 0,3-1 1,3 2-1,-1 1 1,1 1-1,0-1 1,2-1-33,-2-2 1,4 1-1,-3 0 1,0 2 0,0 1-1,-1-1 1,-1 0 0,0 0-5,-2 2 1,-1 0-1,1-2 1,1 1-1,-2 0 1,1 1-1,-1 0-31,2 2 0,4-4 1,-5 2-1,1 0 1,0-1-1,0 0 1,0 0-1,-1 1 18,1-3 1,0 4-1,-4-2 1,0-1-1,0-1 1,0 0 0,0 1 12,0 1 0,0 0 0,0-4 1,1 1-1,2-1 0,1 1 1,0-2-55,1-3 1,-4 0 0,4-3 89,0 3 0,-4 0 1,3 0-118,-3 2-678,-1-4 340,0 0 1,0-4-1,-1 2 1,-1 2 416,-2 1 0,-5 2 0,3 3 0</inkml:trace>
  <inkml:trace contextRef="#ctx0" brushRef="#br1" timeOffset="90">22922 17531 7569,'-2'-6'31,"0"1"1,-2 0 0,3-2 0,5 1 0,6 2 0,4 3 0,1-1 0,1 0 0,3-2-1,3 0 64,1-1 0,1 3 1,1-5-1,3 2 1,0 2-1,0-1 0,-1 0 1,-1 0-42,1-1 1,0 4-1,-4-3 1,-1 3-1,1 1 1,-1 0-1,-2 0 1,-1-2-60,1-1 0,2 1 0,1-3 0,1 1 0,1-1 0,2 0 0,-2-1 20,0 0 0,-3 2 1,0-3-1,-2 1 1,-2 1-1,-2 0 0,-2 1 1,-1 0 1,-1 1 0,-1-1 0,0 4 1,1-2-1,-1 0 0,1-2-187,-1 2 1,-3 0-1,-2 1 183,-1-3 1,-2 3 0,-7-3 0,-5 3 0,-5 1 0,-5 0 0,-3 1-84,0 3 0,-3-2 0,0 5 0,-2-1 0,3-1 70,4 0 0,-7 4 0,3-2 0</inkml:trace>
  <inkml:trace contextRef="#ctx0" brushRef="#br1" timeOffset="91">4123 15704 7285,'-11'0'-67,"3"0"1,0-2-1,-1 0 337,-1-2 0,3 2 0,-1 5 0,-1 5 1,-1 3-1,0 3-172,2 2 0,-2 3 0,4-2 0,-2 4 0,2 3 0,1 1 0,2 3 1,1 4-10,-2 5 1,3-1-1,-3 5 1,2 0 0,2-1-1,2 3 1,0 1 0,3-1-62,2-1 0,-4-4 0,5 2 0,0 1 0,-2-2 0,-2 2 0,-3-1 0,-1 4-117,0 0 0,0-2 0,-1 0 0,-2 0 0,-2-1 0,-1 0 0,-3-2 114,-1-2 0,-2 0 0,2-1 1,1-1-1,3-3 0,1-3 0,1-4 1,0-2-22,1-4 1,-1 2 0,3-6 0,-2-1 0,-2-2 0,-1 0-30,-3-1 1,-1-3-1,-2-2 1,1-1 0,-1-2-1,1-2-90,-1-1 0,5 0 0,-1-1 0,-1-3 0,-1-4 0,0-2 0,2-1-908,5-1 1023,-4 6 0,6-4 0,-4 4 0</inkml:trace>
  <inkml:trace contextRef="#ctx0" brushRef="#br1" timeOffset="92">4922 16138 7569,'-11'-5'-9,"0"2"1,-1-5 0,2 0 0,2-3 0,3 0 0,1 0 0,1-1 0,-1 1 0,-1 2 267,-3 5 1,-2 7-1,-1 12 1,-1 5 0,-1 4-1,0 4 1,-1 1-1,2 3-158,3 1 0,5 1 1,-2 1-1,1-1 1,3 1-1,0 2 1,2 1-1,0-1-159,0-1 0,0-2 0,0 0 0,0-1 0,0-2 1,0-5-1,0-2 0,-1-2-333,-3-3 1,2 1 0,-5-5-1,2-1 1,1-1 390,-1-1 0,-1-1 0,-5 0 0</inkml:trace>
  <inkml:trace contextRef="#ctx0" brushRef="#br1" timeOffset="93">4431 16617 7569,'0'-11'137,"0"0"1,2 0 0,1 2 0,6 3-81,5 1 0,4 1 1,6 3-1,3-2 1,4 0-1,5 0 1,2 2-1,-1 1-196,-2 0 1,0 0-1,-2 0 1,-3 0-1,-5 0 1,-4 0-1,-6 0 139,-2 0 0,3 5 0,2 1 0</inkml:trace>
  <inkml:trace contextRef="#ctx0" brushRef="#br1" timeOffset="94">5334 16012 7569,'-7'1'-20,"2"3"1,1 5-1,-1 5 1,-1 5 0,-4 4-1,-3 2 1,-3 3 0,-2 1-1,-3 4 1,1 3 101,1 2 0,3 0 0,5-5 0,3-1 0,1-2 1,2 2-1,3 0 0,0-1 0,2 0-223,0 1 1,0-5 0,2 1-1,1-1 1,4 0 0,0-3 0,1-3-76,1-2 0,1-5 0,1 3 0,1-2 0,-1 0 216,1-1 0,-1-1 0,1-2 0</inkml:trace>
  <inkml:trace contextRef="#ctx0" brushRef="#br1" timeOffset="95">5402 16480 7569,'-6'-17'-113,"1"4"1,3 5-1,0-1 328,-2-1 1,4 5-1,5 5 1,1 6 0,5 6-1,1 2 1,4 2 0,-1 2-217,1 2 1,-2 2 0,5 1 0,0-2 0,0 0 0,-1-2 0,-1 0 0,-3-1-254,-2-3 1,0-3 0,-1 0-1,-1-1 1,-1-1 0,-3-1 0,1-2 253,-1-2 0,2 4 0,3-3 0</inkml:trace>
  <inkml:trace contextRef="#ctx0" brushRef="#br1" timeOffset="96">5630 16355 7569,'-6'-18'-141,"1"1"0,5 6 251,0 0 1,0 2-1,0 5 1,-1 9-1,-3 9 1,-4 9-106,-2 6 0,-6 5 0,-3 3 0,-3 2 0,-2 1 0,-1-1 0,-1-2 0,3-3-301,3-3 0,6-4 1,-1-5-1,3-3 1,5-4 295,3-2 0,-2-2 0,-1 1 0</inkml:trace>
  <inkml:trace contextRef="#ctx0" brushRef="#br1" timeOffset="97">5676 16138 7569,'-11'-18'100,"1"5"0,3 6 0,7-1 0,7 2 0,4 3 0,3 6 0,4 4 60,3 3 0,1 7 0,8 3 0,2 6 0,0 4 0,0 6 0,-5 3 0,-2 4-213,-8 0 1,-4 0 0,-5 3 0,-5 0 0,-3 1 0,-5 1 0,-7 1-332,-10 0 1,-5-8 0,-6-1 0,-1-2 0,-5 0 0,-4 0 383,-3 1 0,19-18 0,-2-1 0,0 3 0,0 0 0</inkml:trace>
  <inkml:trace contextRef="#ctx0" brushRef="#br1" timeOffset="98">3563 17554 7569,'-7'0'120,"-1"0"1,0 1 0,3 3 0,5 2-1,7 2 1,4-2 0,4-1 0,4-2 0,3-2-1,2-1-86,3 0 0,-3 0 0,4 0 0,-2 0 0,0-1 0,-3-2 0,-4 0 0,-2 0 0,0 2-1902,-1 1 1868,0 0 0,0-5 0,2-2 0</inkml:trace>
  <inkml:trace contextRef="#ctx0" brushRef="#br1" timeOffset="99">4077 17622 7569,'-5'-21'63,"-2"2"0,-2 4 0,1 2 0,4 1 1,2 2-1,-1 1 301,-1 2 0,1 3 1,4-2-1,4 1-367,6 2 0,2 2 0,6 2 1,1 2-1,2 0 0,2 1 1,3 0-1,2 1-45,0 1 0,3-2 0,-4 3 1,0-2-1,0-3 0,-3 1 1,-1-1-1,-2 2 43,-3-1 1,1-2 0,-5-1 0,-1 0 0,-1 0-66,-2 0 1,-1-1-1,-2-3 1,-4-4 0,-3-2 16,-1-1 1,0-1 0,0 1 0,0-1 0,0 1-1,-1 0 96,-3-1 1,-2 1 0,-6 1 0,1 2 0,-1 4 0,1 3 0,0 1-16,-1 0 0,1 0 0,1 1 0,1 3 0,2 4 0,2 2 0,1 1-46,-1 1 1,4 3 0,-3 1 0,3 1-1,1 0 1,-1 0 0,-2 1-29,-1 0 1,-3-3 0,2 3 0,-2-1-1,-1 0 1,-3-1 0,0-2 0,-2-1-15,-2-2 0,0 1 0,-7-1 0,-3 1 0,-2-2 0,-1-3 0,3-3 127,1-3 0,6-1 1,3-1-1,3-3 1,3-5-1,3-3 1,1-5-1,3 0-139,0-4 1,6 0-1,0-1 1,0 3 71,1 4 0,-4-3 0,4 0 0</inkml:trace>
  <inkml:trace contextRef="#ctx0" brushRef="#br1" timeOffset="100">4203 15430 7569,'-15'-5'80,"-1"-3"1,2-1-1,3 0 1,2 3-1,2-1 1,0 2 0,5 0 647,5 3-752,11 6 0,4-2 0,5 6 0,0 1 0,0 1 0,1 1 0,1 1-7,2-1 0,0 3 0,-5-1 0,1-3 0,0 0 0,-1-1 0,-2-2 0,-1-3 0,1-2 88,2-2 0,-3 0 0,0-2 1,1-2-1,0-3 0,1-3 0,-3-2-38,-2 1 1,1-4 0,-3-2 0,1 1 0,-3-1-1,-1 2 1,-5 0 0,-1-1-66,-2 2 1,-3 2 0,-4 0 0,-5 2 0,-5 3 0,-5 3-1,-4 3 1,-2 2 40,-2 3 1,-3 2 0,3 5 0,2 1 0,2-1-1,4 1 1,3 0 3,4 4 0,0-4 1,1 3-1,-1-1 0,1 0 1,0 2-1,-2-1 1,-1 0-90,-1 0 0,-4 4 1,2-3-1,-1-2 1,-2-2-1,-1 0 1,-2-2 24,0-3 0,1 2 0,2-5 0,2-1 1,0-2-1,2-1 0,-1 0-32,4 0 1,5-5 0,4-3-1,3-2 97,1-1 0,10-6 0,3-1 0</inkml:trace>
  <inkml:trace contextRef="#ctx0" brushRef="#br1" timeOffset="101">6521 16515 7569,'-3'-12'26,"-3"2"0,0 1 0,-2 2 0,1-1 1,-1 2-1,-2 0 0,-3 3 0,-2-1 0,0 1 1,0 3-1,-1 4 0,3 4 0,0 2 1,1 1-1,2 1 0,1 0 610,2 4-671,4-4 1,-7 9 0,4-5 0,-1 2 0,4 1 0,1 0 0,2-1-9,0-2 0,0 3 1,0-4-1,0 1 1,2-2-1,1-2 0,5-3 1,3-2 16,5-5 1,-2-1-1,3-2 1,1-3 0,0-3-1,2-5 1,2-3 0,2-5 55,3-6 1,-3 1-1,2-5 1,-2-2-1,-1-2 1,-1-3 0,-3-1 16,-4 1 1,-2-4 0,-3-1 0,-2-1 0,-5 0-1,-1 1 1,-4-1 0,-1 0 28,-5 1 0,-2 1 1,-2 6-1,1 1 1,0 6-1,-1 6 1,1 8 59,-1 5 1,6 6 0,1 8 0,1 7 0,0 10 0,0 8-65,-1 7 0,4 8 0,-3 5 0,2 2 0,-1 4 0,-1 3 0,2 1 0,2 0-295,4-2 1,-2-9-1,6-5 1,1-3-1,1-4 1,1-3-1,1-4-107,-1-3 0,1-7 0,-1-2 0,0-2 0,1-2 330,-1-1 0,1-1 0,-1-1 0</inkml:trace>
  <inkml:trace contextRef="#ctx0" brushRef="#br1" timeOffset="102">6898 16389 7569,'0'-18'178,"1"3"0,3 4 0,4 3 123,2 4 0,1 5 1,1 7-1,-1 7 1,2 6-1,1 3 1,1 2-1,0 6-355,2 5 0,-3-2 0,4 2 0,-1-5 0,0-5 0,1-3 0,-2-3 0,1-2-215,-3-4 0,2-2 0,-1-3 0,-1-1 0,-1-2 0,-2-2 269,1-3 0,-1-1 0,1-1 0</inkml:trace>
  <inkml:trace contextRef="#ctx0" brushRef="#br1" timeOffset="103">7332 16366 7569,'-11'-18'295,"1"2"1,2 4 0,3 1-86,0 0 0,-1 5 1,-7 8-1,-2 8 1,-4 9-1,-4 8 1,-4 6-241,-3 3 0,-1 8 0,-2-3 0,-2 3 0,0-1 1,4-3-1,5-2 30,6-5 0,-2 2 0,5-6 0</inkml:trace>
  <inkml:trace contextRef="#ctx0" brushRef="#br1" timeOffset="104">8234 16298 7569,'-11'0'95,"0"0"1,-1 0 0,3 0 0,7-2-1,8 0 1,7-3 0,2 0 0,2-2 0,2 2-1,2-1 1780,2 0-1838,5-2 0,-3 0 0,6 2 0,0 0 0,2-1 0,2 0 0,-2 0 0,-2 2-384,0 0 1,-3 4 0,0-3 0,-7 3 0,-3 1 0,-4 0 346,-1 0 0,-7 10 0,-1 3 0</inkml:trace>
  <inkml:trace contextRef="#ctx0" brushRef="#br1" timeOffset="105">8292 16457 7569,'-12'0'15,"7"0"1,5 0-1,6 0 1,5 0-1,1 0 207,3 0 0,3 0 0,6 0 0,3 0 0,3 0 0,3 0 0,2 0 0,-1-1-390,0-3 1,-5 3-1,-1-3 1,-1 3-1,0 1 168,-2 0 0,-1 0 0,-1 0 0</inkml:trace>
  <inkml:trace contextRef="#ctx0" brushRef="#br1" timeOffset="106">9354 15727 7569,'-5'-17'138,"-3"6"0,-1 7 1,2 6-1,1 6 1,3 3-1,-1 5 1,1 4-1,2 7 96,1 7 0,0 1 0,0 8 0,0 3 0,0 4 0,1 2 1,2 2-1,2 2 0,0 0-332,0-3 0,0-2 1,-2-7-1,2-2 0,0-4 1,1-2-1,-1-3 0,0-1-2,-2-2 1,2-6-1,-1 0 1,-2-5 0,0-2-1,-2-3 1,0-2 0,0 0 150,0-1 0,0-3 1,0 0-750,0 0 698,0 3 0,0-5 0,0-1 0</inkml:trace>
  <inkml:trace contextRef="#ctx0" brushRef="#br1" timeOffset="107">3118 15247 7569,'-4'-18'-39,"0"3"1,3 2 0,2 4-1,3 5 1,-1 8 0,-2 6 0,-1 6 276,0 3 0,0 7 0,-1 6 1,-2 5-1,-2 6 0,-1 5 0,-3 7 1,0 3-206,1 3 0,4-29 1,-1 1-1,0 29 1,0 1-1,3-30 0,-1 0 1,2 1-1,0 0 1,0 0-1,2 1 0,0 1 1,1 0-44,2 0 0,0 0 1,-1 0-1,0 0 1,1-1-1,-1-1 1,0 1-1,0 0 1,0 0-1,0 1 1,2 0-1,-1 0 1,1 0-1,-1-1 0,1-1 1,-1 1-43,0-3 1,0 0-1,-3 1 1,0 0-1,3 31 1,-3-32-1,-1 2 1,0 0-1,0 1 1,0 0-1,0-1 1,0 0-1,-1-1 120,-1 0 0,0-1 0,0 31 0,-1-30 0,-1 0 1,-1 31-1,1-1 0,1-1 0,-1 2 0,1-2 106,2 0 0,1-1 0,0-5 0,0-3 0,-1-2 1,-2-1-1,-1-2-156,2-4 1,1-1 0,1-7 0,-2-3 0,0-1 0,-2-2 0,1-2 0,2-3-36,1-3 0,-4-7 0,1 0 1,0-2-50,2-2 0,2-4 1,3-3-1,2-4 1,2-3-1,-1-2 35,2-1 1,-2 2 0,0-2 0,2 0 0,3 3-1,2-1 1,2 0-4,2 1 0,1-2 0,4 0 0,0 0 0,1 0 0,2 1 1,5 1-1,3-3 17,4 0 1,3 2-1,6-2 1,2 1-1,4 1 1,3 0-1,4 1 1,3-1 21,-29 1 0,1 1 0,1 1 0,0 0 0,1-1 0,0-1 0,2 1 0,0 0 0,3 0 0,0 1 0,1-1 0,1 1 0,1 0 0,1 1 0,2 0 0,0 0 50,3 0 0,1 0 1,1 0-1,-1 0 0,0 0 1,1 0-1,0 0 0,0 0 1,3 0-1,0 0 0,1-1 1,1 1-1,2-2 0,0 1-79,0 0 0,0-2 0,2-1 0,0-1 0,-19 3 1,1-1-1,-1 1 0,1-1 0,1-1 0,-1 1 0,0-1 1,1 0-1,-1 0 0,2 0 0,0 0 0,1-1 0,-1 1 1,0-1-1,0 1 0,1-2 0,1 1 0,-1-1-3,1 0 0,0 0 1,0 0-1,-2 1 1,1 0-1,0 0 0,2-1 1,1 0-1,-1 0 1,-2 1-1,0-1 0,-1 1 1,-1 0-1,0 1 1,-1 0-1,-1 0 0,0 1 1,0 0-1,18-1 1,0 2-10,-1-1 1,-1 1 0,-1-1-1,0 2 1,-3 0 0,0 2 0,-2-1-1,-1 1 1,-1 0 0,-1 1-1,-2 0 1,-1 1 0,-1 0 0,1 0-1,-2 1 1,1 1 90,0 0 0,-1 0 0,-3 1 0,0-1 0,-1 1 0,0 0 0,1 0 0,0-1 0,0 0 0,0 0 0,1 0 0,-1-1 0,-1 0 0,-1-1-37,-1-1 1,0 1 0,-1-1 0,1 1 0,-3-2-1,0 0 1,-1 1 0,0 0 0,-2 0 0,0-1 0,27 0-1,-6 0 1,-4 2-90,-3 1 1,-3 3 0,-3-2 0,-6 0 0,-3 2 0,0-1 0,0 2 84,-2-2 0,3 4 1,-3-4-1,3 2 0,3-2 1,1-1-1,2-1 1,3 0-26,5 0 0,-1 0 1,4-4-1,-1 0 1,-2 0-1,-3 0 0,-1 0-42,-2 0 1,-2-2 0,-7 0-1,-4-2 1,-7 2 0,-3 0 0,-5 1 308,-4-3 0,-4 2 1,-7-6-1,0-1 0,-3-1-45,-2-1 0,5-5 0,-3 0 0,1-3 1,0-4-1,2-4 0,0-2 0,1-4-283,-3-4 1,3 1 0,-4-6 0,1-1 0,-1-3 0,0-2 0,-1-3 0,-1-1 115,-2-3 1,-1-2 0,0-2 0,1-5 0,6 31 0,0 0 0,0-2 0,0-1-1,0-1 1,1 0-18,-1-1 0,0-1 1,1 0-1,1-1 0,0 0 1,2-1-1,-1 0 1,0 0-1,0-2 0,0-1 1,0 0-1,0-2 0,0-2 1,1 0-82,1-2 1,0 0-1,-1 0 1,0 1-1,3 0 1,0 0 0,0-1-1,-1 1 1,1-1-1,0 0 1,-1-1 0,0 0-1,1 3 1,-1 0-1,0 3 1,0 1 40,2 2 0,-1 1 0,-1 4 0,-1 1 0,0 1 0,0 1 0,-1-27 1,-1 8-1,0 6 0,0 5 0,-1 4 59,-3 5 1,-2 3 0,-6 6 0,1-1-1,-1 5 1,1 2 0,0 6-636,-1 3 0,1 0 589,-1 5 0,6 0 0,1 4 0</inkml:trace>
  <inkml:trace contextRef="#ctx0" brushRef="#br1" timeOffset="108">3244 14973 7569,'-12'0'-16,"6"5"0,4 1 1,8 1-1,6-4 1,5-1-1,3-2 1,3 0-1,2 0 1,3-2-1,0 0 0,1-3 1,0 0-1,3 0 1,1 2-1,3 2 116,2 1 1,4 0 0,6 0-1,5 1 1,6 3 0,-27-1 0,2 0-1,1 0 1,1 1 0,2-2 0,2 1-109,4-1 0,0 1 1,0-3-1,1 1 1,3 1-1,1 0 1,3-1-1,-1-1 1,2 0-1,1-1 1,2-1-1,1 0 1,0-1-1,0-2 0,2 0 1,0 0 43,1 0 1,1-1-1,-2 0 1,1-1-1,4 0 1,0 0-1,-2-1 1,0 1-1,-1 0 1,0 1-1,0 1 1,0 0-1,-1 2 1,1 0-1,-2 0 1,0 1-56,-2 0 0,1 1 1,-1 0-1,0 1 0,0 0 1,0 1-1,1 1 0,0 0 1,1 1-1,0 0 0,2 1 1,0 0-1,1 0 0,0-1 1,2 1-1,0 0-12,-19-2 1,-1 0 0,1 0 0,18 3 0,0-1 0,-18-2 0,0-1 0,0 0-1,0 0 1,0 1 0,1-1 0,-1 0 0,0 0 0,0 1 0,1-1 0,0 0-1,0 1 1,-2-1 0,1-1 0,-1 1 28,-1 0 0,1-1 0,-1 0 0,1 0 0,-1 0 0,1 0 0,1 0 0,0 0 0,0 0 0,19 0 0,0-1 0,-1 0 0,-1 0 0,0-1 0,-2 0 0,1 0 0,-1 0 1,-2 0-1,-1 0 68,0 0 1,-1 0-1,0 0 1,-1 0 0,-5 2-1,0 0 1,-2 0-1,0 0 1,-2 0 0,0 0-1,-1 0 1,0 0-1,-1 0 1,1 0-43,-2 0 1,1 0-1,1 0 1,-1 0-1,-2 0 1,0 0 0,0 0-1,0 0 1,-1 1-1,1-2 1,0 1-1,0-1 1,-1 0 0,-1 0-1,-1-2 1,-2 1-83,-2-2 0,-1 1 0,29-1 0,-7-2 0,-4 1 0,-6 2 0,-8 2 0,-8 1 72,-7 0 1,-5 0-1,-8 1 1,-2 3 0,-6 3-1,-5 0-148,-9 1 1,-1-1 0,-7 5 133,-4-1 0,1-1 0,-3-2 0,1-2 0,3 3 0,-1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2:20:00.866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7084 9306 7569,'0'-11'0,"0"0"36,0 0 1,0 4-1,0 0 1,-1-2-1,-2 0 1,0-2-1,-1 1 1,-1 1-1,-1 2 1,-1 0-1,-1 1 1,0 1-1,-3 1 1,-2 1 159,-2 0 1,-1 2 0,2 2 0,-3 3 0,-2 4-1,1 4 1,-1 4 0,-2 0 0,0 1 0,2 0-233,0 3 0,5 0 1,-3 2-1,1 0 1,3 0-1,0 0 1,4 0-1,1 0-61,5 0 1,-2-1-1,1 1 1,3-1 0,4-3-1,4-2 1,3-3 0,2 0 70,2-4 1,0-4-1,4 1 1,1-1-1,1-4 1,-1-2-1,0-5 1,0-2 57,2-5 1,-3-1-1,-1-1 1,-1-2 0,-2-1-1,1 0 1,-2-2 0,-2 0 97,-2-2 0,-3 3 1,2 2-1,-1 2 1,-3 1-1,-1 2 244,-2 1 1,-1 6 0,0 5-345,0 6 1,-1 8 0,-2 3 0,-1 2-1,-1 4 1,0 2 0,1 0-444,-1 1 346,4-1 0,-4-3 1,5-1-1,0-2 1,1-2-1,3-1 1,3-2 90,3-2 0,5-1 0,1-2 0,1-1 1,2-5-1,2-1 0,2-2 0,1-2-199,2-1 1,-6 0-1,-4-4 1,-1-2 0,-2 0 174,-3-2 0,-9 0 0,-7 0 0</inkml:trace>
  <inkml:trace contextRef="#ctx0" brushRef="#br0" timeOffset="1">7938 9098 6480,'-1'6'179,"-2"-1"0,0 0 0,-1 1 0,-1 1 0,-2 1 0,-3-1 0,-1 0 0,0-1 0,0-1 0,0-1 1,0 0-1,-1 0 105,-2 3 0,0 0 1,-4 3-1,-2-2 0,-1-1 1,-4 2-1,0 1 1,0 2-245,2 2 0,1-1 0,0 1 0,2-2 1,2-1-1,2 0 0,1 0 0,2 0 186,3 0-234,-1 0 1,6 0 0,-3-1 0,2-2-1,1 0-16,2 0 0,2-2 0,1 1 57,0 2 1,0 1 0,1-1 0,3 0 0,3-3-1,3-1 40,1-3 1,4 3 0,0 0-1,2 0 1,3 1 0,1-1 0,-1 0-1,0-2-28,-2 2 0,0-2 1,4 3-1,-1 0 1,-2-1-1,-2 0 1,-1-3-1,-3 0-118,0 2 1,-2-3-1,-1 3 1,1-3 0,0-1-1225,0 0 0,-3 0 1297,-1 0 0,0 0 0,4 0 0</inkml:trace>
  <inkml:trace contextRef="#ctx0" brushRef="#br0" timeOffset="2">8212 9022 7569,'-4'-19'56,"0"2"0,3 2 1,2 1-1,4 2 1,1 2-1,2 4 1,-2 7-1,-3 9 0,-1 7 296,-2 4 1,0 6-1,0 2 1,0 2-1,-2 3 1,0 2-1,-2 0 1,2 0-341,1-2 0,1 1 1,0-1-1,0-2 0,-2-2 1,0-2-1,-2-1 1,2-2-54,1 1 1,1-4-1,-2-5 1,0-1 0,-2-3-1,2-1 118,1-1 1,-1-5 0,0-3 0,-2-6 0,2-4 0,1-3-20,1-1 0,0 0 0,0 0 0,0 0 0,0 0 1,1-1-1,3-1 0,4-2-163,6 2 0,-1 1 0,5 1 0,2 0 0,0 0 1,2 0-1,0 1-30,0 3 0,0-2 0,0 6 0,0 0 0,0 2 0,-2 1 0,0 1 71,-2 3 0,-5-2 0,2 6 0,-3 0 1,-2 3-1,-2 2 0,-2 3 0,-1 0 81,-2 0 0,-7 3 1,-3 0-1,-4 1 0,-4 1 1,-4-2-1,-6 0 1,-3-1 125,1-1 1,-6-1 0,2-5 0,0-2-1,3 0 1,3-3 0,5-1 0,1-3-14,5 0 0,3-4 0,4-1-130,3-5 0,3-6 0,1-3 0</inkml:trace>
  <inkml:trace contextRef="#ctx0" brushRef="#br1" timeOffset="3">15379 14725 7255,'-10'-2'-841,"4"-4"1086,4 4 0,-3-13 0,-1 3 0,2-4 0,2-2 108,2 0 1,-2 2 0,-4 4 0,-6 6-290,-4 4 1,-4 4-1,-2 2 1,-4 4-1,-1 2-113,-5 4 1,-2-4 0,0 2-1,3 0 40,1-2 0,8 6 0,-4-5 26,0 5 0,7 2 1,-3 0 30,8 0 1,0 0 0,6 0-21,-2 0 1,6 5 0,-4 1 0,2-2-19,0-2 0,0-2 0,6 0-40,0 0 1,8-7-1,4-1 25,4-2 1,10 4-1,4-6-4,3-2 1,-3-2-1,2-2 13,6 0 1,-3-2 0,5-4 0,-6-6 18,-4-4 1,-3-1 0,3-1-4,-6 0 1,-4 0 0,-2 0 27,-1 0 1,-7-6 0,-2 2 0,-2 5 76,0 3 0,0 8 116,-6-6-157,0 8 0,0-2-95,0 12 0,0 4 0,0 8-18,0 0 1,-2 5 0,-2 3 54,-2 2 0,-6 2 1,4 6-8,-1-1 0,5 7 0,-2 0-4,4-3 0,2-1 0,0-4 1,2-2 88,4-3 1,11-9-1,13 0 45,4-6 0,2-10 1,-1 2 53,1-4 0,2-2 1,1-2-1,3-4-26,-2-6 0,-2-4 0,-3-2-156,1 0 1,-6 1-1,-4-1-178,-7 0 1,1 6-1,-16 2 157,-6 2 0,-14 2 0,-11 6 0</inkml:trace>
  <inkml:trace contextRef="#ctx0" brushRef="#br1" timeOffset="4">22506 14350 7481,'0'-12'629,"0"0"509,0-2-1004,0 6 0,0 10 1,0 14-50,0 6 0,0 4 1,0-2-1,0 6-7,0 3 0,0 9 1,0 2-6,0 1 0,0 3 0,0 4-68,0-5 0,2 3 1,2-6-1,2-1-51,-2 1 1,-2-2-1,-2-7 25,0 1 0,6-2 0,0-2 0,-2-5-45,-2-1 1,0-2 0,2-6 22,2 0 1,0-6 100,-6 0 0,2-6 183,4 6 1,-4-10 60,4-2 0,-4-8-272,-2-10 1,0 0 0,0 0 0,0 0-16,0 0 0,0 0 0,0 0-100,0 1 0,6-1 0,0 0 0,0 0 28,2 0 1,-4 2 0,5 2 22,-1 2 0,6 3 1,-4-5 30,0 2 1,6 6 0,-4-4 0,4 0 9,2 0 0,2 6 0,1-2 0,3 4 1,0 2 0,-6 0-11,0 0 0,0 0 0,-1 0 0,1 2-26,0 4 0,2 4 1,0 8-6,-2 0 1,4 0 0,-11-1-48,5 1 0,0 0 0,-2 2 36,-2 4 1,-8-4 0,2 3 17,-4-3 0,-4-2 69,-4 0 1,-6-8-1,-12-2 1,-6-2 150,-3 0 1,-9 0 0,-2-6-104,-1 0 0,-1 0 0,-2 0-15,7 0 0,3 0 1,4 0-1,5 0 5,5 0 0,4-6-543,2 0-82,0 0 1,8 8 0,6 4-1251,8 6 1795,6 4 0,8 2 0,0-1 0</inkml:trace>
  <inkml:trace contextRef="#ctx0" brushRef="#br1" timeOffset="5">13486 7381 7569,'-10'0'-93,"2"0"582,8 0 0,-4-2-4,4-4 0,-2 4 0,14-6-278,2 0 0,2 6 0,2-4-141,0 4 1,1 2 0,3 0 0,2 0-53,-2 0 0,0 0 1,0 0-36,1 0 1,7 0-1,-6 2 1,0 2 3,2 2 1,-5 0-1,7-6 13,-2 0 0,4 0 0,-4 0 23,1 0 1,-3 0-1,4 0 1,0 0 19,-1 0 1,-3 0 0,4 0-24,-2 0 0,-2 6 0,-4 2-17,3 1 1,-3-3 0,6 4 0,-2-2-25,0-4 1,-1 0 0,-3 0 0,2 2-65,2-2 0,2-2 0,-4-2 62,1 0 0,7 0 0,-6 0 24,-2 0 1,4 0 0,-3 0 0,-1 0 7,-2 0 1,0 0 0,2 0 26,2 0 1,1-6 0,-3 0-28,2 2 1,6 0-1,-6-2 1,-1-4-39,3 0 1,-4-3-1,6 5 26,-2-2 0,-3 6 0,-5-2 110,0 4 1,0-4-80,0 0 0,-6 0-15,0 6 1,-6 2-6,6 4 0,-6-4-37,5 4-257,1-4-646,6-2 679,-8 0 1,-34 0-1,-15 0 1</inkml:trace>
  <inkml:trace contextRef="#ctx0" brushRef="#br1" timeOffset="6">12253 6576 7569,'0'-12'-77,"0"1"0,0-3 0,0-2 1,2-2-1,2 0 1150,2 0-859,0 8 1,-6 4 0,0 12-99,0 6 0,0 4 0,0 2-54,0 0 0,0 6 0,0 1 0,0 3-69,0 4 0,2-4 0,2 2-69,2 1 0,0 1 0,-4 0 0,2-4-148,2-3 0,0 7 1,-6-4-31,0 0 0,0-2 0,2-8-256,4-1 1,-4 1-143,4 0 652,4-8 0,-8 6 0,6-6 0</inkml:trace>
  <inkml:trace contextRef="#ctx0" brushRef="#br1" timeOffset="7">11843 7291 7569,'-18'-8'-349,"8"6"1162,2-6-385,8 8 0,2 0-259,4 0 1,-2 0 0,10 0 0,4 0 32,3 0 0,13 0 1,0 0-120,6 0 1,3 0 0,-1 0-27,6 0 0,-3 0 1,3 0-1,1 0-59,3 0 1,2 0 0,-1 0-88,1 0 1,-7-6-1,1 0 1,0 2 20,-3 2 1,5 0-1,-8-2 29,-3-1 1,-7-1-1,-4 6-17,-2 0 1,3 0-1,-5 0-91,-2 0-51,-2 0 0,-8 0-670,0 0-211,-8 0 1079,4 0 0,-16-8 0,-2-2 0</inkml:trace>
  <inkml:trace contextRef="#ctx0" brushRef="#br1" timeOffset="8">11914 7452 7569,'-12'0'-163,"0"0"1035,-2 0 1,6 2-745,2 4 0,4-2 1,2 8-1,0 2-68,0 2 1,0 1 0,0 3-121,0 4 0,0-2 1,0 8-1,0 2-53,0 1 1,0 3 0,0 0-48,0 0 1,6-3 0,0-1 31,-2-2 0,0-8 1,0 2-1,2-5 20,-2-1 0,-2 0 296,-2 0 231,0-8 74,0-2-238,0-8 1,-2-2-154,-4-4 0,4 2-30,-4-8 0,6 2-89,6-2 1,-2-2 0,8 6 0,2 0 0,2 0 0,2 1 1,0 3-28,0-2 0,5-2 0,3 4-25,2-2 1,0 0 0,1 6 0,-3 0-90,0 0 1,-6 0 8,4 0 1,-4 6-1,-5 2 10,-3 2 0,-2 2 0,-6 5 6,2 1 1,-2 0 0,-10 0 54,-6 0 1,-4 2-1,-1 2 56,-1 1 0,-8 1 0,-2-8 0,-2-2 7,1-2 1,1-2 0,-4 2 62,2-6 1,8-4 0,-1-2 183,3 0 1,2 0-1,2-2-86,4-4 0,-2-4-138,8-8 0,0 0-162,6 0 0,2 2 0,2 2-215,2 3 0,8 7 368,-2-2 0,4-4 0,2 0 0</inkml:trace>
  <inkml:trace contextRef="#ctx0" brushRef="#br1" timeOffset="9">12343 7863 7569,'-10'-2'-62,"6"-2"1,8-4 271,8-2 0,4 6 1,1-2-4,1 4 0,0 2 0,0 0-57,0 0 1,0 0 0,0 0-151,0 0 1,-1 0 0,1 0 0,0 0-146,0 0 0,-6 0 1,0 0-1,2 0-423,2 0 568,-7 0 0,7 0 0,-6 0 0</inkml:trace>
  <inkml:trace contextRef="#ctx0" brushRef="#br1" timeOffset="10">13111 7792 7569,'0'-12'-73,"-2"0"0,-4 0 0,-6 0 0,-4 2 202,-2 2 1,6 2 0,0 6 0,-1 0-58,-3 0 0,-8 0 0,0 0 1,2 0 4,2 0 1,1 8 0,-3 2 0,0 2 26,6 0 1,-2 0 0,8 6-134,0-1 1,-4 1 0,8 0 0,2 0-74,2 0 1,2 2 24,0 4 1,2-5 0,4 5 1,6-4 1,4-10-1,2-4 35,0-4 1,0-4-1,2-4 97,3-6 0,-3-2 0,2-2 0,-6 2 83,-4 1 0,-2-7 1,2 8-3,-6-4 1,-4 4 245,-2 0-180,0 8-189,0-4 1,0 16 0,0 4-8,0 4 1,0 2 0,0 2 0,0 1-9,0 3 0,0 0 0,0-6-15,0 0 0,0 0 0,2 0 1,4-1 0,-2-5 1,5 0-1,1 0 32,0-2 0,-4-2 0,6-8 21,2 0 1,2 0 0,2 0 90,0 0 0,0-2 0,-1-4 0,1-4 89,0 0 0,0-6-1132,0 5 913,0 3 0,-8 0 0,-2 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2:20:00.87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16252 9571 7569,'-8'0'-371,"1"0"374,4-5 0,-1 3 0,8 0 0,4 3 0,2 3 0,1 0 0,1-1 1,-1 1-1,2 0 0,2 0 0,4 0 0,3-2 0,1 0 0,-1-4 1,1-2 54,0-3 0,0 0 0,1 0 0,1-2 1,2 0-1,-2 0 0,0 3 0,-3 1-31,1 2 1,-1 2 0,-2 2 0,-1 3 0,1 4 0,1 2-1,-1 1 1,-1 1-24,1-1 1,2 1 0,1-2 0,0-1 0,-1-3 0,1-1 0,0-2-1,0-2 9,0-1 0,-2 0 0,0 0 0,-2 0 0,0-1 0,0-2 0,-1-1 0,-2 2-23,-2 0 0,-5 2 0,-1 0 1,0 0-67,3 0 0,0 0 0,-1-1 85,-2-3 1,1 2 0,-6-6 0,1 1 86,1 0 1,-3 3-93,1 8 1,0-3-16,1 3 0,-2-11 0,6-6 0,1-2 0,0-3 0,0 0 0,-3-1 0,-1 0 12,-3 0 0,4 0 0,-3-3 1,0 2-1,-2 1 0,-1-1 0,-1 0 14,-3 1 0,3-4 0,-4 1 0,1-5 0,0-2 0,2-4 0,-1-2 0,1-5-1,-2 0 0,0-2 0,4-5 0,0-1 0,1-2 1,3 1-1,2-1 14,1 1 0,3-1 0,-3 5 0,4-2 0,-1-2 0,-1 0 0,-2 1 0,1-1 1,-2 0 0,3 1 0,-4-6 0,0 0 0,2-3 0,-1-3 0,2-3 0,-5 30 1,1 0-28,0-2 1,0 0-1,-1 0 1,1 0-1,1 2 1,1 0-1,-2 1 1,0-1-1,0 1 1,0 0-1,4-32 1,-1 5 44,1 4 0,-6 7 0,2 8 0,-2 6 0,-2 3 0,0 0 0,-2 2 1,0 1-2,-2 3 0,-5-1 1,1 1-1,0-2 1,-1 1-1,2-2 1,1-3-71,0-2 1,3-1 0,-1-2-1,3 0 1,1-4 0,0 0-1,0-5 1,0 0-3,0-1 1,0-1-1,1 8 1,2-1-1,1 2 1,-2 4-1,-1 3 1,-1 2 35,0 0 1,0 4 0,0-2 0,-1 2-1,-3-1 1,-3-2 0,-3 0-8,-2 0 0,1-2 1,-1 2-1,1 0 1,-1-1-1,1 1 1,1-1-1,1 1-13,1 0 1,5-2-1,-4 4 1,2 3-1,1 4 1,1 3 35,-1 2 0,-1 5 1,2 1 51,-1 0 1,-1 2-107,1 3 0,3-4-26,-3 0 1,8-2 0,4 0-1,2 3 1,3-1 0,1 2 42,1 0 1,4-3 0,-4 5 0,0-1-1,2 0 1,2 0 0,2 0 0,2 1 15,0-1 0,0-1 1,1 2-1,3-1 1,3 2-1,3 1 1,3-1-1,2 0-2,4-2 1,3-4 0,5 3-1,2-1 1,1-2 0,0 1-1,2-1-5,1-1 1,1 3 0,-1 0 0,0-1-1,-2 2 1,1 0 0,-5 2 0,0 2-2,-1 1 1,-2 0 0,3 0-1,-3 1 1,0 2 0,2 2-1,3 0-9,0 0 1,8-1-1,-3-4 1,1 0-1,1 0 1,-2 0 0,1 0-1,2 0 22,1 0 1,1 1 0,-4 2 0,2 1 0,-2-2 0,2-1 0,0-1-14,2 0 1,1 0 0,-29 0 0,1 0 0,-1 0 0,-1 0 0,0 0-1,0 0 1,0 0 0,0 0 0,1 0 0,1 0 0,0 0 0,-1 0 17,0 0 1,0 0 0,30 0 0,-4 0-1,1 0 1,-3 2 0,-2 2 0,-1 2-9,3 0 1,-1 4 0,4-3 0,-3 0 0,0 0 0,-1-2 0,1-3 0,3 0-8,4-2 1,-2 0-1,2 0 1,0 0-1,-2 0 1,-2-2-1,-3 0 1,-1-2-3,1 1 0,-5 2 0,-1 1 0,-3 0 0,-3 0 0,-4 0 1,-3 0-4,-2 0 1,-1 1 0,-3 2 0,-2 2-1,-2 1 1,-1 2 0,-2 0-21,-2-1 1,3 0 0,-2 1 0,-2-1 0,-3-1 0,0-1 0,1 2 0,-2-2-26,-4 0 0,1-1 1,-2-3-1,-2 1 0,-3 2-18,0-1 0,-4-1 239,-2 2-270,-1-3 1,-1 4 89,3-5 1,1 2 0,4 0 0,-2 2 0,2-1 19,1-2 1,2 3 0,-2 1-1,-1 0 1,-2 1 0,2 0 10,2 3 1,-4-2-1,-1 0 1,1 2 0,-2 1-1,0 3 1,-1 1-1,0 1-7,-1-1 0,1 4 0,-3 1 0,2 3 0,2 0 0,0 1 0,2 1-19,-1 3 1,-2-2-1,2 6 1,0-1-1,-1 1 1,1-1 0,-4 2-1,1 1 32,0 1 1,-1 4 0,1 0-1,-1 0 1,-2 2 0,-2 2 0,0 2-8,-2 2 0,-1-1 0,3 1 0,-2 0 1,0-1-1,0 2 0,-1 2 0,0 1 0,0 2 1,0-3-1,2 0 1,-1-2-1,2-1 1,1-1-1,1 0-25,0-3 0,0 2 1,0-1-1,0 4 0,0 3 1,0-2-1,-2-1 0,0-1 0,-2-1 1,-1 6 0,2 1-1,-2 1 1,0 1 0,-1-1-1,0 1 1,-2 2 6,2 3 0,-3-3 0,4-3 0,0 0 0,-1 0 0,3-1 0,-1 0-20,0 1 1,0-5-1,3 1 1,-2-1 0,-2-1-1,0 2 1,-1-2 8,0 1 1,-2 0 0,-3-1 0,0 0 0,3 0-1,0-3 1,-1 1 0,-1-1 6,-2 2 1,2-4 0,1 0 0,3-1 0,1 0 0,1-3 0,0-1 0,1 0-16,0 1 1,1 0-1,-1-5 1,-1-1 0,2-3-1,0-1 1,2-2-4,0 2 1,0-2 0,0 3 0,0-1 0,0-3 0,0-1-1,0-1 1,0 0 6,0 0 1,-3-2 0,-1 0 0,1-4 0,2 0 0,1-2 0,0 0-47,0 1 1,0-5 0,0-3 0,0 0-202,0 3 443,0 0 1,-1-5 264,-3-2-460,3-3 0,-3-1 1,8-1-1,3-1 1,3-2-1,2 0 1,0 0 30,4 0 0,-2-1 0,5 3 0,1-3 0,2 0 0,0-2 0,1 2 1,0 0 14,0 3 0,4 0 1,1 2-1,1 0 1,2 0-1,4 0 1,1 0-8,3 0 0,4 0 0,-1 0 0,2 0 0,0 0 0,-2 0 0,-2 0 0,-4 0 9,-1 0 0,0 0 1,-7 0-1,-1 0 0,-2 0 1,-3 0-1,-2 0 17,-2 0 1,2 4 0,-5 0 0,-1 0-1,-1 0 1,-2 1 24,1 1 1,-5-3-401,1 0 0,-10-1 1,-4-2 320,-6 0 0,-6 0 0,-5 0 0</inkml:trace>
  <inkml:trace contextRef="#ctx0" brushRef="#br0" timeOffset="1">19244 7915 7569,'-11'0'-809,"4"0"831,-3 0 0,9 5 0,-3 2 1,3 4-1,1 0 0,0 0 1,0 1-1,0 0 0,0 4 1,1 1-1,2 2 0,2 1 1,1 1-1,2 2 0,-1 1 0,0-2 1,-2-1 82,-3 1 1,3 1 0,-1-1 0,-1 1 0,-2-1 0,-1-2 0,0-2 0,0-2-1,0-2-481,0-1 0,0-2 376,0 1 0,0-1 0,0 1 0</inkml:trace>
  <inkml:trace contextRef="#ctx0" brushRef="#br0" timeOffset="2">19107 8017 7569,'-5'-16'-58,"4"3"0,-3-2 0,3 2 0,2 2 0,1 0 0,4-1 0,0 1 102,3-1 1,-3 5-1,2 0 1,1 1-1,2 1 1,3-1-1,3 0 1,0 1 57,4 3 1,0 1 0,3 1 0,2 0 0,0 0 0,0 0 0,-2 0 0,0 0-127,3 0 0,-7 3 0,3 2 1,-2 3-1,1 3 0,-1 5 0,-2 1 1,-3 4-36,-4 0 0,-5 3 1,-3 3-1,-3 4 0,-1 2 1,-3 1-1,-3 0 145,-6 0-74,-7 1 1,2-6-1,-6-1 1,0-2 0,0 0-1,0-3 1,0-4 5,1-3 1,-1 2-1,-1-5 1,-2-3 0,0-1-1,2-3 1,2-2 0,4-3-174,2-1 1,4 0 0,5 0-862,-2 0 1016,4 0 0,5-5 0,6-1 0</inkml:trace>
  <inkml:trace contextRef="#ctx0" brushRef="#br0" timeOffset="3">18696 8052 7569,'0'-12'-32,"0"1"1,0-1 0,1 2-1,3 3 1,4 3 0,2 4 0,0 5-1,-1 5 1,-2 5 47,2 3 1,-4 5 0,0 5 0,-1 0 0,0 1-1,0-1 1,0 1 0,0-1 12,-2 0-17,-1-1 0,-1-5 1,0 1-1,0 0 0,-1-1 1,-1-2-1,-2-2-46,1-2 1,2-1 0,1-3 0,0-1 0,0 1-837,0-1 870,5-5 0,-4-6 0,4-6 0</inkml:trace>
  <inkml:trace contextRef="#ctx0" brushRef="#br0" timeOffset="4">18627 8097 7569,'0'-22'-74,"0"3"1,2 1-1,3 0 1,6 1 0,7 0-1,4-1 1,2-2-1,1-2 119,2-1 1,3 0 0,-3 3 0,-2 2 0,-1 6 0,-2 1 0,-2 6 0,-2 3-7,-2 2 1,3 1-1,-3 3 1,-2 5-1,-3 4 1,-3 3 0,-5 2-1,-1 2-34,-2 2 1,-9 1-1,-4-1 1,-2 1 0,-3-1-1,0-2 1,-2-1-48,-1 1 1,-6-2-1,0 0 1,2-2 0,1-3-1,1-3 1,1-3 0,2-2-616,1-3 657,5 5 0,-8-11 0,5 2 0</inkml:trace>
  <inkml:trace contextRef="#ctx0" brushRef="#br0" timeOffset="5">19872 7869 7569,'-4'-8'-10,"1"1"0,-1-1 0,0 3 1,0 5-1,2 6 0,2 6 1,2 3-1,2 4 0,0 3 1,1 1 83,3-1 1,-2 2 0,0 2 0,1 2 0,-2 0 0,0 0 0,-1-3 0,-1-1 0,1-2-55,-1-3 1,2 1-1,-1-5 1,-1-1-1,1-1 1,0-2-1,-1 1 1,-2-1-102,-1 1 1,4-5 0,-1 1 0,0 1 0,-2 1-1186,-1 1 1266,0-4 0,-5 3 0,-1-4 0</inkml:trace>
  <inkml:trace contextRef="#ctx0" brushRef="#br0" timeOffset="6">19849 8223 7569,'-11'0'-57,"1"-1"53,2-3 0,4-1 1,8-3-1,5 4 0,5 3 1,5 1-1,3 0 0,1 0 38,-1 0 0,1 0 0,0 0 0,0 0 0,0 0 0,-2 0 0,0 0-40,-2 0 1,-5 0-1,1 0 1,-2-1 0,-2-2-1,0 0 1,1 0 5,-1 2 0,-4-4 0,-2-2 0</inkml:trace>
  <inkml:trace contextRef="#ctx0" brushRef="#br0" timeOffset="7">19861 7926 7569,'-6'-15'-85,"3"0"1,7 1 0,8 1 0,9 2-1,5 0 1,4 3 0,1 0 137,2-1 0,2 3 0,-2-1 0,-2 2 1,0 3-1,-1 2 0,-1 4 0,-2 3-53,-3 3 0,-6 12 0,-2 2 0</inkml:trace>
  <inkml:trace contextRef="#ctx0" brushRef="#br0" timeOffset="8">15235 16366 7569,'-7'-1'-73,"2"-2"1,3-1 177,8 2 0,2 1 1,4 1-1,-1 0 1,2 0-1,1 0 1,2 1-1,2 1-56,2 2 0,-2 0 1,1-3-1,3 2 1,2 2-1,3 0 1,-1 1-1,1-1-37,0 1 1,4-1-1,0-3 1,2 2 0,1-1-1,0-2 1,1-1 0,-1 0-14,0 0 1,0 0 0,-1 0 0,-2 0 0,-5 0 0,-1-1 0,-4-2 0,-1-1 72,-1 2 1,-5 0 0,2 2-1,-4 0 1,0 0 0,-1 0-1,1 0 1,-1 0 26,0 0 0,5 0 0,0 0 0,2 0 0,1 0 0,0 0 0,-1 0-98,-2 0 0,5 0 0,-4 0 0,1 0 0,-1 0 0,-2 0 1,0 0-58,-1 0 0,-5 0 1,-2 0-1,2 0-2,2 0 1,-4 0 0,2 0 0,2 0 0,3-1 0,2-1 0,-1-2 0,1 0-139,2-1 1,-4 2 0,1-3 0,-2 1 69,-2 2 0,-6 2-529,-5 1 655,-5 5 0,-6 2 0,0 4 0</inkml:trace>
  <inkml:trace contextRef="#ctx0" brushRef="#br0" timeOffset="9">16606 16435 6853,'4'-8'7,"1"0"1,0 0 0,1-3 0,-1 0 0,2 1 221,-1 2 0,-3 2 0,2 2 0,0-4-189,2-2 0,3-1 0,2-2 0,-1-1 0,1-1 0,-1 0 0,2 0 0,1-1-17,1 2 0,2 2 0,-4 0 1,3 1-1,-1-1 0,0 2 1,0 1-1,-1 2-72,-1-2 0,2 2 1,0 1-1,-1 0 1,0-1-1,0-1 1,2-3 36,-2 0 1,0 2 0,-1-1 0,3-3-1,-1 1 1,0-1 0,2 1 0,-1 0 64,1-3 0,2 2 0,-4-4 0,0 2 0,0 0 0,2 1 0,-1 0 7,1-1 0,2 2 0,-3-3 1,2 0-1,2 0 0,2-1 1,1 0-1,1-1-45,3-2 0,-2 2 0,4-1 1,0-2-1,-1 1 0,1 0 0,-1 1 1,0 0-32,-2 1 0,-2-2 0,-1 4 1,-2 2-1,-2 2 0,-2 0 1,-2 1 33,0 0 1,2-1 0,-3 1 0,2-1 0,2 1 0,2-1 0,2 0 0,1-2-1,-1-1 0,5-4 0,1 2 0,0 1 1,0-2-1,-1 1 0,-1-1-30,1 1 0,-1 3 0,-3-3 0,0 2 0,0 0 0,0 1 0,0 1 0,0 2 5,-1-1 0,1 1 0,0-1 1,0 1-1,0 0 0,-2-1 0,0 1 5,-2-1 1,1-3-1,5-1 1,2-1-1,-2 1 1,-1 0-1,-1 1 1,0 0 1,0 1 0,-1-2 0,-2 0 0,-2 2 0,-1 2 1,0 0-1,1 0 12,-1-4 1,2 4-1,4-5 1,0 1 0,1-3-1,2-3 1,2-1 0,-1 0-8,1 0 1,3 2 0,-4 1 0,-2 2-1,-1 0 1,-1 2 0,0-1-3,0 3 1,-6 3-1,-1 2 1,-4 1-1,1-1 1,1-1-1,1-1 1,0-1 27,2 1 1,-3-1-1,5 1 1,2-2 0,3-2-1,3-3 1,-1-1-39,-2 0 1,2 4 0,1-3-1,-2 1 1,-2 0 0,-3 1-1,-2 2 1,0 1-13,0 2 0,-4-1 0,1 1 0,-2-1 0,-1 1 0,2-1 0,2 1 27,-3 0 1,4-2 0,-1-1-1,2-3 1,3 0 0,0-2-1,3 0 1,2 1-2,0 1 0,1-2 0,-6 3 0,0-1 1,-2 1-1,0 2 0,0 1 0,0 2-10,1-1 1,-2 0 0,1-2-1,3-2 1,2 1 0,2 0-1,1-2-17,1 0 0,-3 1 0,4-1 0,-1-1 0,-2 1 0,-2 0 1,-1 0-1,0-1 6,-1 1 1,1 3-1,0-3 1,-1 2 0,-2 0-1,-1 1 1,0 1-6,-1 2 0,3-5 0,-3 1 0,1 0 0,0 0 0,3 0 0,2-1 1,3 1 16,-2 0 1,-1 0-1,-1 3 1,-2 1 0,-2-1-1,-3 2 1,-4 1 22,0 2 1,-2 3 0,-1-4 0,-2 1-1,2-1 1,1 0 0,2 0 0,1-3-32,2 0 1,-2 0-1,3-1 1,-1 1-1,0-1 1,1 1-1,-1 1 1,0 1-27,-1 1 0,-1 1 1,-2-4-1,-1 3 82,-2 0 1,-2 4 0,-2-3 0,2-2 0,2 0-20,0 1 0,-1-2 0,5 2 1,0 0-1,2-1 0,2 1 0,-2-1-21,-2-1 1,0 2 0,-1 1 0,1-1-1,-2 1 1,-1 0 0,-2 1 3,2 0 0,1-2 0,2-2 0,-1 1 0,0 1 0,1 1 0,1-1-12,2 0 1,-1 1 0,4-3 0,-1 1 0,0 1 0,-1-1 0,0 0 0,-1 0 0,0 2 0,0 1 1,-5-3-1,-1 2 1,-1 1-1,1 1 17,1 0 1,-2-3 0,-1 3-1,2-1 1,1-3 0,3 0-1,2 0 1,3 2-9,0-2 1,3-2 0,-2 0 0,2 0-1,-1-1 1,-2 1 0,-1-1-8,1 1 0,-4 0 1,1 0-1,-2 2 0,-2 2 1,0-2-1,-3 0 0,-1 0 3,-2 2 0,2 3 0,-3-4 1,0 1-1,0-1 0,1 0 0,1-1-114,3-1 1,1 0-1,2 1 1,-1 2 0,2-1-1,1 2 1,1 1-960,-1 0 1069,4 3 0,-11-8 0,4 4 0</inkml:trace>
  <inkml:trace contextRef="#ctx0" brushRef="#br0" timeOffset="10">21997 12597 7434,'-2'-6'16,"-1"2"0,-3 3 0,4 1 0,6 0 0,6-1 0,4-2 1,2-2 59,2-1 0,1 3 0,3-1 0,-2 3 0,-1 1 0,1 0 0,2 0 0,-1 0-69,-1 0 0,1 1 1,-3 3-1,1 2 0,0 2 1,2-2-1,4-1 1,3-1-16,1 1 1,0-3-1,3 1 1,-2-1-1,1-2 1,-1 0-1,0-2 43,2-1 0,-5 1 0,-3-2 0,-4 3 1,-1 1-1,-1 0 0,-1 0 0,-2 0 39,0 0 1,1 1 0,-2 2 0,2 2 0,-1 0 0,0 0 0,2-1-52,0 1 1,-1-4 0,3 3 0,1-3 0,0-1 0,1 0 0,-2 0 0,0 0 67,-2 0 0,1 0 0,-4 0 0,1 0 0,-1 0 5,-1 0 1,-2 0 0,1 0 0,-1 0 0,1 0 0,-1-1-39,1-3 1,-1 3 0,0-3 0,1 2 0,-1-1 0,1-1 34,-1 2 1,-5-1-564,-2 0 1,-8 1 0,-3 1 469,-3 7 0,-12 2 0,-2 8 0</inkml:trace>
  <inkml:trace contextRef="#ctx0" brushRef="#br0" timeOffset="11">19370 15270 7569,'-5'-12'9,"3"5"1,-1-1-1,1-1 1,2-1-1,0-1 1,0-1-1,0 1 1,-1 1 0,-3 2 183,-3 4 0,-3 4 1,-3 4-1,-2 4 1,-4 3-1,-2 3 0,1 2 1,1 2-219,-1 3 1,2 0 0,0 2 0,2 0 0,2 0 0,1-1 0,3 1 0,1 0-14,1 0 1,6 0 0,-2 0 0,3-2 0,1 0 0,1-2 0,3 1 0,3 0 24,4-1 0,0 2 1,0-6-1,2-1 1,2-2-1,6 0 1,4-2 8,5-2 0,3-2 0,2-4 0,0 2 0,1-1 0,-1-2 0,-3-1 0,-2 0-215,0 0 1,-6 0 0,0-1 0,-5-2 218,-3-1 0,0 1 0,-5 3 0</inkml:trace>
  <inkml:trace contextRef="#ctx0" brushRef="#br0" timeOffset="12">19735 15315 7569,'0'-29'11,"0"3"0,0 3 0,0 4 0,0 2 0,0 2 0,0 0 472,0 1 0,0 1 1,0 4-1,0 5-469,0 8 1,0 10-1,0 5 1,0 3 0,0 2-1,0 3 1,0 3 0,2 3-69,1 1 0,-1 0 0,1-1 0,-1-1 0,-2-3 0,1 1 0,1-4 0,2 0-121,-1-5 1,2-2-1,-1 0 1,0-4-1,-1-2 1,2-3 0,0-1-735,1-1 909,-3-6 0,2 3 0,2-5 0</inkml:trace>
  <inkml:trace contextRef="#ctx0" brushRef="#br0" timeOffset="13">19712 15281 7569,'-3'-16'49,"-2"-2"0,-1 0 0,1 3 1,4 2-1,4 2 0,4-1 0,3 1 32,2-1 0,3 2 0,2 1 0,-1 3 0,2 1 1,-2 2-1,2 2 0,0 1-41,2 0 0,-2 1 0,0 2 0,-1 2 0,0 1 0,1 3 0,-2 3 0,2 2-69,0 1 0,-4 5 0,2-1 1,-1 3-1,-1 1 0,-2 0 1,-5-1-78,-2 1 0,3 4 1,-5 1-1,-3 0 0,-5 1 1,-4 0-1,-5 2 0,-3-1 29,-3 0 1,-2-4 0,0-1 0,-1-3 0,0-3 0,0 0 0,0-1 101,0-3 0,2-2 0,0-3 0,4-1 0,0-3 0,4 0 0,3-1-199,3 0 174,4-1 0,-2 1 0,5 2 0</inkml:trace>
  <inkml:trace contextRef="#ctx0" brushRef="#br0" timeOffset="14">20226 15293 7569,'-3'-18'-101,"-1"3"1,1 2 0,2 1-1,1 1 1,0 0 0,0-1 444,0 1 0,0 3 0,1 2 1,3 1-237,4 2 0,-2 3 0,0 4 0,-1 4 0,-2 3 0,-2 3 0,-1 2 0,0 4-64,0 4 1,0-2-1,0 6 1,0 0-1,0 3 1,0 0-1,0 1-104,0-1 1,0-6 0,0 2 0,0-3 0,0-3 0,0-2 0,0-3 0,0-4-60,0 0 0,1-2 1,2-1-1,2-3 0,0 0 1,1 0-1509,1-1 1627,0-2 0,0 3 0,-2 0 0</inkml:trace>
  <inkml:trace contextRef="#ctx0" brushRef="#br0" timeOffset="15">20226 15487 7569,'-3'-12'99,"-1"1"1,0-1 0,0 1 0,0 0 0,3-1 4,4 1 0,3 4 1,5 4-1,2 0 1,2 1-1,4-2 1,2 1-1,-1 2-163,-1 1 0,0 0 0,4 0 0,-2 0 0,0 0 0,-4 0 0,1 0-178,0 0 1,-4 0 0,1 0 0,-2 0 236,-2 0 0,-4 0 0,-2 0 0</inkml:trace>
  <inkml:trace contextRef="#ctx0" brushRef="#br0" timeOffset="16">20226 15247 7569,'-5'-18'90,"5"-2"1,0 5 0,8 1 0,5 1-1,3 3 1,2 1 0,2 3 0,2-1 74,1 1 0,3 2 0,2-2 0,0 1 0,0 2 0,-1 2 0,-1 1 0,0 0-250,-5 0 1,-2 1 0,-6 3 84,-2 3 0,3 9 0,-7 1 0</inkml:trace>
  <inkml:trace contextRef="#ctx0" brushRef="#br0" timeOffset="17">14642 16286 6548,'-2'-6'157,"0"1"1,-3 1 0,-2 0-1,-2 2 1,-1 2 0,0 3 0,1 4-1,2 0 1,-1 1-89,2 1 0,-4 2 1,3 3-1,0 3 1,-1 0-1,0 4 0,2-1 1,1 0-1,1-1-80,0 2 1,0 0 0,4 2 0,0 0 0,0 0 0,2 0 0,2-2-6,3-2 0,7-2 0,3-6 0,0-1 0,4-2 0,2-4 0,2-3 1,3-1 20,1 0 1,-4-5-1,3-3 1,-1-3-1,0-3 1,-2-3 0,-1 0 67,-1-4 1,-5 1-1,-3 0 1,-4-1-1,-3-1 1,-4-5 0,-4-2-1,-5-2-113,-7 2 1,-9-4-1,-11 4 1,-4 1-1,-5 5 1,-5 7 0,-6 4-1,-1 5-541,-3 3 1,9 8 580,1 3 0,8 14 0,-1 3 0</inkml:trace>
  <inkml:trace contextRef="#ctx0" brushRef="#br0" timeOffset="18">23733 12460 7569,'-12'0'5,"5"-4"0,0-1 1,2-1-1,4-2 0,3 2 1,5 3-1,-1 6 180,-2 5 1,1 3 0,-1 4 0,-2 3 0,1 1 0,-1 0-1,2 3 1,-1 2-151,-2 2 0,0 1 0,2-4 0,1-2 0,-2 0 0,-1-3 1,-1-2-1,0-1-61,0 2 1,4-8 0,0 2 0,-1-1-45,-2 0 106,4-3 1,-4-3-1,3-8 13,-3-4 1,-1-3 0,-1-3 0,-2-3 0,0-2 0,-1-4 0,0-3 0,-1-3-55,-1-3 0,2 3 0,-3-2 0,2 1 0,2-1 0,-1 2 0,0 1-13,1 3 0,-2 1 1,2 2-1,0 3 1,0 4-1,1 2-177,-2 2 0,5 4 0,7 4 0,3 3 195,5 3 0,6 4 0,8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2:20:00.89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3643 5927 7569,'0'-11'-272,"0"0"0,0 3 420,0 0 0,0 1 1,0-5-1,0 3 1,0 6-1,0 6-53,0 6 0,0 4 0,0 4 0,0 4 0,0 6 0,-1 1 0,-2 1 0,0-1 0,0 1 0,2-1-139,1 0 1,0-2 0,0-3-1,1 0 1,2-1 0,2-3-1,0-4-176,0-2 0,-1-2 0,-4 0 0,0 1-573,0-1 793,0 1 0,-5-6 0,-2-1 0</inkml:trace>
  <inkml:trace contextRef="#ctx0" brushRef="#br0" timeOffset="1">4066 5859 7569,'0'-12'-111,"-1"2"0,-2 4 0,-2 6 1,0 8 306,0 6 0,-4 5 0,0 9 0,-4 6 0,-3 6 0,-2 6 0,-2 4 0,-2 3-213,-1 3 0,-1-3 0,-1-1 0,-1-1 1,4-3-1,3-1 0,1-3 0,1-2-82,1-4 0,1-3 1,3-5-1,1-5 0,1-3 1,1-4-1,1-2 3,-1-2 0,3-1 0,0-2 0,-1-1 0,2-1 0,-1-2 96,-1-2 0,-5 4 0,-6-3 0</inkml:trace>
  <inkml:trace contextRef="#ctx0" brushRef="#br0" timeOffset="2">4100 6259 7564,'-5'-7'60,"2"-2"1,-4 7 0,-1 4-1,1 7 1,0 5 0,1 1 12,0 2 0,2 1 0,-4 5 0,-1-1 0,-1 3 0,0 0 0,1 2 0,1-2 0,0-1-116,-3-1 0,4-2 0,1 0 0,0-3 0,3-2 0,-1-2 0,0-1 72,1-2 1,2 1-1,2-2 1,3-1 48,4-2 0,2-4 0,1 1 0,2-3 0,2-1 1,4 0-1,2 0-156,-2 0 1,1 0-1,-3 0 1,-1 0-1,1 0 1,-3 0-1,-2 0 1,0 0-1017,-1 0 1094,0 0 0,1-5 0,-1-2 0</inkml:trace>
  <inkml:trace contextRef="#ctx0" brushRef="#br0" timeOffset="3">4214 6498 7569,'-4'-11'224,"-1"1"0,0 1 1,0 1 10,3 0 1,-1 4 0,1 4 0,-2 7 0,1 7 0,2 7 0,1 4 0,0 4-266,0 0 0,0 4 1,0-2-1,0 2 1,1 0-1,2-1 1,1-3-1,-1-1-230,3-3 1,-5-2-1,3-3 1,-2-2 0,1-2 178,0-2 1,3-2 108,-3-5 0,-1-3 0,1-8-28,-1-3 0,3-3 0,1-2 0</inkml:trace>
  <inkml:trace contextRef="#ctx0" brushRef="#br0" timeOffset="4">4260 5630 7569,'-6'-11'28,"-3"0"1,4-1 0,0 1-1,0-1 1,1 1 0,-1 0-1,-2-1 1,0 1 0,-1-1-1,-1 1 1,-1-1 0,-1 1-1,-2 0 1,-1-1 0,-3 2 179,0 2 0,-2 0 1,-5 4-1,-3 1 0,-4 2 1,-2 1-1,-1 1 0,-1 3 1,-3 4-148,-4 2 0,-3 5 1,1 1-1,1 1 1,2 1-1,2 0 0,3 2 0,5 1 1,3-2 0,5 2 0,1 2 0,2 2 0,2 2-1,0 1-20,1 2 1,1 8 0,-1 4-1,-1 4 1,1 3 0,0 4-1,0 3 1,-1 1-28,1 0 1,4 1-1,0-1 1,6 0 0,1-1-1,4-3 1,2-4-157,4-2 0,2-1 0,7 0 0,1-2 0,2-2 0,1-4 0,1-2 91,-1-2 0,2-1 0,4-1 0,0-3 0,-1-1 0,-2-3 0,0-1 0,3-2 107,2-3 1,3-1 0,-1-6 0,3 1 0,3-3 0,2-1 0,-1-3 0,0-1-83,0 0 1,-1-3-1,-1 2 1,-1-3 0,-1-1-1,1 0 1,-2 0 18,-1 0 0,-2-4 1,-2-1-1,2-1 0,0-3 1,1-1-1,0-3 30,-1-2 0,5 1 0,-5-5 1,0-2-1,-1 0 0,1-2 0,2-1 1,-1-2-57,1 0 0,0-6 1,-2 2-1,0-3 1,0-3-1,-2-2 1,-1-3 11,0 1 1,-2-6-1,-1 0 1,-2-4-1,-1-4 1,-5 1-1,-3-2 196,-5 0 1,-3-6-1,-3 0 1,-6 0-1,-8 0 1,4 30 0,0 1-1,-4 0 1,0-1-1,-2 0 1,-1 0-57,-1-1 1,-2-1 0,-2 0-1,-1 0 1,-2 1 0,0 1 0,0 3-1,-1 1 1,-1 4 0,-1 2-1,0 3 1,-1 3 0,0 1 0,-1 2-502,0 3 1,0 1 126,-25-1 0,6 4 1,6 5-1</inkml:trace>
  <inkml:trace contextRef="#ctx0" brushRef="#br0" timeOffset="5">3643 8120 7569,'0'-7'-447,"0"-1"644,0 5 0,0-7 0,0 3 0,0-1 1,0 4-22,0 8 0,2 11 0,0 7 0,2 6 1,-2 4-1,0 4 0,-2 5 0,0 5 0,0 3 1,0 3-174,0 3 0,1-3 0,1 1 0,2 0 0,-1 1 0,-2-2 0,-1-2-31,0-1 1,1-7-1,2-4 1,2-4 0,0-2-1,0-5 1,-1-1-1,0-6 38,0-2 0,3-3 0,-3-3 0,-1-1 1,-1 0-589,2 1 0,-4-6 578,0-2 0,-5-8 0,-7-2 0</inkml:trace>
  <inkml:trace contextRef="#ctx0" brushRef="#br0" timeOffset="6">3506 8234 7569,'-4'-22'29,"1"0"0,1 3 0,4 4 1,3 1-1,1 0 0,3-3 0,1 1 1,1-2 120,1 0 1,1 3 0,1-3-1,2 2 1,2 3 0,1 3-1,0 4 1,0 1-64,1 2 1,6 2-1,0 1 1,0 1-1,-2 3 1,-1 3 0,-1 5-1,1 2-120,0 1 1,0 4-1,-1-2 1,-3 0-1,-4 4 1,-3 0-1,0 2 1,-2 0 16,-2 0 0,-3 0 1,-7-1-1,-1 1 1,-6 0-1,-5 0 1,-6 0 38,-6 0 1,-3-1 0,-5 0 0,-2-2-1,-1-1 1,-1 0 0,1-1-156,2-3 1,2 1 0,4-4 0,6-3 0,6-1 0,7-3-1820,6 0 1951,6-1 0,19-9 0,3-2 0</inkml:trace>
  <inkml:trace contextRef="#ctx0" brushRef="#br0" timeOffset="7">4477 7892 7569,'-1'-10'-2,"-2"1"1,-1 1-1,2-1 1,2 0-1,2 1 1006,2 0 1,0 4-817,-4-4 1,-1 11-1,-3 1 1,-4 6-1,-3 5 1,-4 6-1,-3 4 1,-2 7-157,-3 4 1,6 5-1,-6 6 1,2 2 0,1 5-1,-1 3 1,2 3 0,10-29-1,-1 1-48,1 2 1,0-1 0,1-1 0,0 1 0,2 2 0,0 0 0,1-2-1,0 0 1,-2 30 0,3-1 0,4-3 0,4-3 37,3-6 1,7-7 0,3-3 0,1-3 0,2-3-1,1-5 1,2-5 27,0-5 1,0 1 0,-1-4 0,-2-2 0,-2-2 0,-2-1 0,-2-3 76,-1 0 1,-2-2 0,1 3 0,-1-2-1,0-1 1,1-1-171,-1 0 1,-3-1-1,-2-5 43,-1-3 0,-6-3 0,-5-4 0</inkml:trace>
  <inkml:trace contextRef="#ctx0" brushRef="#br0" timeOffset="8">4854 8234 7569,'-4'-7'81,"0"-1"0,2-1 0,-1-1 0,1-1 1,-2-1 165,1 1 0,2 6 1,1 5-1,1 7 0,2 6 1,2 4-1,1 0 0,4 5-166,4 3 1,-1 5-1,4 4 1,-1 1 0,2 3-1,1 4 1,0 3-1,1-1-36,2-2 1,4 5-1,1-4 1,-2-1 0,0-1-1,-3-5 1,1 0-1,-1-3-1,-3-3 1,1-2-1,-5-6 1,-1-3-1,-1-3 1,-2 0-1,1-1 10,-1-1 1,-1-5 0,-1-3-486,-1-1 0,-7-2 0,-1-6 1,-6-2-2224,-4-1 2654,-2-2 0,1-3 0,-1-1 0</inkml:trace>
  <inkml:trace contextRef="#ctx0" brushRef="#br0" timeOffset="9">5288 8246 7569,'-8'-5'87,"2"-3"0,1-2 1,2-1-1,3 0 252,4 4 1,-1 2-1,3 6 1,-1 3-148,-2 3 0,-7 7 0,-4 4 1,-2 2-1,-3 6 0,-2 2 0,-5 5-72,-6 4 0,-2 3 0,-3 5 1,0-1-1,0-1 0,-2 2 1,0-4-1,1 0-117,1-4 1,6-2 0,-2 0-1,3-2 1,3-3 0,0-5 0,5-3-1,2-4-22,4-2 1,2 0 0,-1-5 0,3 0 0,1 1-1087,2-1 0,2-3-1508,1-1 2613,5-4 0,2 2 0,4-5 0</inkml:trace>
  <inkml:trace contextRef="#ctx0" brushRef="#br0" timeOffset="10">8440 5973 7569,'-5'-11'106,"-1"-1"1,-6 2-1,2 1 1,2 2-1,3-2 1,2-1-1,-3-2 1,1 1-1,0-1 1,4 2-1,4 3 1,4 3 146,3 2 1,2 9 0,-1 4 0,2 8 0,2 7 0,4 5-1,3 6 1,2 5 0,1 4-267,2 3 1,5-2 0,-2 3 0,3-3 0,1-2 0,-1 0 0,-2-3 0,-5-4-73,-2-3 0,-1-6 0,0-2 1,-1-3-1,-2-2 0,-2-3 0,-2-4 1,-2-2-189,-1-2 0,-5-3 1,-2-1-1227,-1 2 1499,-1-4 0,-14 0 0,-3-5 0</inkml:trace>
  <inkml:trace contextRef="#ctx0" brushRef="#br0" timeOffset="11">8931 5893 7569,'0'-23'207,"0"2"1,0 2 92,0 3 0,-1 11 0,-3 8 0,-5 10 1,-5 7-1,-6 9 0,-4 5-155,-3 4 1,-6 9-1,0-1 1,-4 2 0,1 2-1,-1-1 1,0 0 0,0-3-155,4 0 0,0-5 0,7-3 0,1-4 0,5-5 0,5-5 0,2-5 0,3-2-272,2-3 1,3-5-1,7-3 1,1-1-1,5-2-1906,2-2 2187,2-1 0,4-5 0,2-1 0</inkml:trace>
  <inkml:trace contextRef="#ctx0" brushRef="#br0" timeOffset="12">9662 6144 7569,'-14'-1'47,"4"-3"1,5-2 0,6 0 0,5 2-1,5 3 1,1 1 0,4 0 0,3 0 0,2 0-1,2 1 1,1 1 0,1 2 1110,2-1-1188,5-2 0,-3-1 0,5 0 1,1-1-1,-1-2 0,-1-1 1,-3 1-1,-4-1-645,-6 0 1,0-4 674,-4 5 0,-6-1 0,-5 4 0</inkml:trace>
  <inkml:trace contextRef="#ctx0" brushRef="#br0" timeOffset="13">9696 6373 7569,'16'-7'59,"0"4"0,2 1 1,1 2-1,0 0 1,0 0-1,1 0 1,3 0-1,2 0 72,2 0 0,5 0 0,-3 0 0,1 0 0,1 0 1,-1 0-1,1 0 0,-2 0-1051,-1 0 0,2 0 920,-3 0 0,5-5 0,-3-1 0</inkml:trace>
  <inkml:trace contextRef="#ctx0" brushRef="#br0" timeOffset="14">10679 5893 7569,'-12'-25'275,"2"2"1,2 5-1,5 4 307,1 3 0,1 1 1,-3 5-470,-3 8 0,-4 10 0,0 14 1,0 3-1,-1 3 0,1 3 1,1 2-1,1 4-191,1 2 1,6 0 0,-2 0 0,2-4 0,4 0 0,2-4 0,3 0 0,5-3-77,3-3 1,-1-2 0,5-5-1,1-1 1,2-3 0,1-4 0,1-4 164,2-3 1,-2-3-1,4-5 1,0-2 0,3-5-1,2-6 1,0-3 110,-3-4 0,2-3 0,-6-3 1,0-1-1,-2-4 0,-1-3 0,-2-4 1,-2-3-60,-3-2 1,-4-5-1,0-2 1,-2 3 0,-2 4-1,-5 5 1,-1 3 28,-2 0 0,0 6 1,0 2-1,0 5 1,0 3-1,0 3-264,0 4 0,-4 4 0,0 3-1287,1 4 0,7-1 1459,4 10 0,2 5 0,1 5 0</inkml:trace>
  <inkml:trace contextRef="#ctx0" brushRef="#br0" timeOffset="15">11295 6224 7569,'0'-11'-85,"0"0"0,0-1 319,0 1 1,0 6 0,2 5 0,0 6 0,2 5 0,-2 5-90,0 3 1,-1 3-1,1 4 1,2 1-1,-1-2 1,-2-1 0,-1-1-1,0-2-123,0-2 0,0 2 0,1-7 0,2-3 1,1-2 85,-2 0 0,1-5 1,-1-4-1,3-7 0,2-4-96,2-4 0,2 1 1,3-7-1,2-1 0,2-4 1,4 0-1,2-1 0,3 0-144,-2 2 0,-1 2 1,-2 4-1,-3 4 0,-4 3 1,-2 5-1,-2 3 116,0 3 1,-3 2 0,-2 3 0,-1 5 0,-1 3 0,0 5 0,0 1 0,0 1 1,-4 5-1,0 1 1,0 2-1,0-2 1,0-1-1,0-1-257,0 0 0,0-5 1,0-2-1,0-1 0,1 1 272,3-2 0,2-2 0,6 0 0</inkml:trace>
  <inkml:trace contextRef="#ctx0" brushRef="#br0" timeOffset="16">11855 6259 7569,'-5'-12'1544,"4"11"1,-5 0-1458,6 12 0,0-1 0,0 9 0,2 0 0,0 0 0,2-1 0,-1 0-404,-2 0 1,-1-4 0,0 1 0,0-2-1,0-2 317,0 0 0,0 1 0,0-1 0</inkml:trace>
  <inkml:trace contextRef="#ctx0" brushRef="#br0" timeOffset="17">11878 5950 7569,'-10'-11'-106,"3"1"1,7 2 0,7 4 0,3 3 105,1 1 0,6-5 0,0-1 0</inkml:trace>
  <inkml:trace contextRef="#ctx0" brushRef="#br0" timeOffset="18">12380 5665 7569,'-14'-29'341,"3"3"0,3 7 7,2 8 1,5 16-1,-3 14 1,3 11 0,1 11-1,0 8 1,0 6-1,0 2-326,0 0 0,0 2 0,0 3 1,0-29-1,0 1 0,-1 1 0,2 0 1,-1-1-1,1 0 0,0-1 1,0-1-1,3 31-187,-1 1 1,2-10 0,-1 0 0,-2-6-1,-1-5 1,-1-5 0,0-7 0,0-7-320,0-5 0,0 1 1,-1-6-1,-3-4-528,-3-5 0,-7-9 1012,-2-3 0,-4-8 0,2-3 0</inkml:trace>
  <inkml:trace contextRef="#ctx0" brushRef="#br0" timeOffset="19">12152 6316 7569,'0'-17'64,"0"8"1,1-1 0,4 3 0,7 2 0,5-2 41,5 1 0,5 3 0,2-2 1,1 1-1,3-1 0,-1 0 1,0 0-1,-2 3-290,1 0 1,-6 2-1,2 0 1,-5 0-1,-1 0 1,-4-1 0,0-1-1,-3-2 86,-1 1 0,-6 2 1,0 0-1,-1-2 360,0-1 1,-3 6-1,1 5 1,-4 3-1,-4 2 1,-3 0-1,0 4-120,-1 3 1,2 1 0,-2 0 0,4-1-1,3 2 1,1 0 0,1 2-248,3 0 0,6-1 0,7-3 1,1-4-1,2-4 0,3-3 0,2-4 1,2-3 84,-2-1 0,3-6 1,-1-5-1,-2-4 0,-1-3 1,-1-2-1,-1-1 0,-3-4 191,-4-1 1,-2-3-1,-3-6 1,-3 1-1,-4 0 1,-7 0 0,-7 1-154,-7 2 0,-12 4 1,-7 10-1,-5 5 1,-5 7-1,0 5 1,1 5-866,4 7 847,3-1 0,10 11 0,1-5 0</inkml:trace>
  <inkml:trace contextRef="#ctx0" brushRef="#br0" timeOffset="20">13180 6247 7569,'6'-7'-26,"-2"-1"0,-3-1 0,-2 0 1,-3 2-1,-4 3 456,-2 3 1,5 9-1,5 5 1,5 4 0,3 3-1,-1 1 1,1 2-1,0 0-303,-1 0 1,0-1 0,0-2-1,-3-2 1,-1-1 0,-1 0-272,2-1 0,-1 0 1,-7-6-1,-4-3 0,-2-3 1,-1-4-1,-1-4 46,1-3 0,-3-5 0,1-3 0,3-4 1,1-2-1,3-4 0,4-1 72,9-5 0,5-2 0,13-2 0,1-2 0,5 0 1,3 5-1,3 7-159,1 5 0,1 6 0,-2 0 0,0 5 0,-4 5 0,-5 3 0,-6 2 0,-3 3 185,-3 4 0,-4 12 0,0 4 0</inkml:trace>
  <inkml:trace contextRef="#ctx0" brushRef="#br0" timeOffset="21">13705 6236 7569,'-11'-29'227,"4"2"1,3 8 0,3 4 0,2 2 0,2 2 0,2 0 23,1 4 0,-2 3 1,3 8-1,-1 5 1,0 5-1,2 5 1,-1 2-1,0 2-249,-2 0 0,3 4 0,-5-1 0,1 0 0,0-2 0,1-3 0,0 0 0,1-4-132,1 0 1,0-3 0,5-5 0,-1-3 0,1-1 0,0-4 0,2-3 112,2-6 0,-1-2 0,-4-1 0,1-2 0,-1-1 0,0-1 0,0 0 136,-4-2 0,0 4 1,-5-2 384,2 2-469,-5 7 1,-2 1-1,-3 6 1,-1 3 0,2 4-1,-1 2 1,1 1-31,0 1 0,1-1 0,4 1 1,1-2-1,2-1 0,3-3 1,3 0-1,4-1-113,-1 0 1,5-1 0,-1-4 0,1-1 0,1-2 0,-1-2-1,3-1 63,-3-3 1,1-1 0,-4 0 0,1 1 0,-1 1 0,-2-1 0,-4 1 61,0 0 0,0-2 45,3 2 0,-3 3 1,-2 3-1,-1 4 0,-2 6 1,-2 2-76,-1 1 0,0 5 0,0 0 1,0 2-1,0 2 0,0 2 1,0 1-878,0-1 890,0 1 0,0 0 0,0 0 0</inkml:trace>
  <inkml:trace contextRef="#ctx0" brushRef="#br0" timeOffset="22">14904 5619 7569,'12'-18'39,"-5"2"1,0 4-1,-2 1 1,-4 1 0,-4 2-1,-4 4 1,-5 4-1,-2 4 1,-2 5 0,-1 6 2673,1 8-2599,-4 5 1,3 11 0,-3 5 0,2 4 0,2 5 0,0 3-1,1 1 1,-1 1-98,-2 3 0,4-2 0,0 0 0,4-4 0,3-6 1,2-2-1,4-2 0,4-3-241,4-4 1,8-4 0,5-4 0,2-4 0,5-6 0,3-5 0,2-2-61,-1-2 0,5-4 0,-3-3 0,0-3 0,-2-1 284,-3 0 0,-2 0 0,-3 0 0</inkml:trace>
  <inkml:trace contextRef="#ctx0" brushRef="#br0" timeOffset="23">15293 6030 7569,'-11'-40'227,"4"7"0,-7 10 1,4 8-1,2 6 0,-1 5 1,-1 3-34,-1 1 0,-2 6 0,-1 5 0,-3 7 0,1 5 0,-1 4 0,3 4 0,3 5-222,3 2 0,3 4 0,7-4 1,1-1-1,6-2 0,5-2 0,5-2 1,3-6-82,1-5 1,1-3 0,1-7 0,3-2 0,1-6 0,3-4-1,1-7 122,1-5 0,-1-4 0,-2-5 1,-5 0-1,-3-1 0,-4-1 0,-3-3 1,-5-1-54,-3-3 0,-3-5 1,-7-1-1,-1 0 1,-6 0-1,-5 0 1,-7 4-1,-4 4-244,-5 8 0,-3 8 0,-2 2 0,1 8 0,1 8 0,3 9 1,3 7-164,3 6 0,6 3 0,4-1 447,5 2 0,4 6 0,5-7 0</inkml:trace>
  <inkml:trace contextRef="#ctx0" brushRef="#br0" timeOffset="24">15624 6453 7608,'0'11'111,"1"1"0,2-1 0,0 2 0,0 2 0,-2 4 0,-1 3 0,0 0 0,0 3-11,0 1 1,0 2 0,0 4 0,-1-3 0,-2-2 0,-2-5-101,-1-1 0,-2-2 0,-3 4 0</inkml:trace>
  <inkml:trace contextRef="#ctx0" brushRef="#br0" timeOffset="25">16320 5825 7569,'-34'-24'46,"10"3"1,5 14 0,5 3 0,3 4-1,-1 4 1,1 3 0,-2 5 0,-1 3 0,-2 4-1,-1 4 161,1 3 0,0 9 0,6 7 0,1 3 0,3 3 1,1 2-1,2-1 0,2 1-327,1-1 0,1-3 1,3-7-1,4-2 1,3-6-1,3-6 1,1-7-1,1-4 71,0-3 1,-2-4-1,4-4 1,0-1 0,-2-5-1,2-3 1,-2-6 0,1-2 233,-3-2 0,-3-2 0,-3-5 0,-4 0 0,-3 1 0,-2-1 0,-4 0-162,-7 0 0,-6 5 0,-7 3 1,-3 4-1,-1 3 0,-3 4 0,1 4-316,0 4 0,3 4 1,7 6-1,2 1 0,5 0 293,5 2 0,4 0 0,5 6 0</inkml:trace>
  <inkml:trace contextRef="#ctx0" brushRef="#br0" timeOffset="26">16674 6064 7569,'-15'-22'470,"0"0"0,1 4 1,1 7-1,2 6-200,0 4 1,-1 2 0,1 3 0,-2 4-1,-1 8 1,-1 5 0,1 6 0,1 3-395,2 6 0,3-2 0,2 4 0,1-2 0,2-2 0,3 0 0,4-1-102,4-2 1,7-3 0,4-7 0,4-3 0,2-5 0,3-6 0,1-2 0,3-3 264,1-5 1,0-7-1,-1-7 1,-3 0 0,-1-4-1,-3 0 1,-2-2 0,-3-1 182,-1-3 0,-9-2 1,1-5-1,-5-2 1,-5-1-1,-3-1 1,-7 2-257,-5 0 1,-9 8-1,-7 5 1,-3 7 0,-3 4-1,-1 5 1,-1 3-2390,1 3 2423,7 6 0,-3 6 0,4 7 0</inkml:trace>
  <inkml:trace contextRef="#ctx0" brushRef="#br0" timeOffset="27">17040 5573 7569,'-23'-29'273,"12"11"1,7 11 0,9 6-1,5 4 1,3 6 0,2 6 106,4 8 1,4 6 0,2 10 0,3 2 0,0 4 0,0 3 0,-3 4 0,-2 5-282,-4 2 1,-4-5-1,-7-2 1,-4 0-1,-3-1 1,-1 0-1,-2-3 1,-5-2-693,-4-4 0,-8-2 1,-1-2 592,-6 4 0,-8 2 0,-7 2 0</inkml:trace>
  <inkml:trace contextRef="#ctx0" brushRef="#br0" timeOffset="28">6487 8200 6593,'-1'-6'198,"-3"2"0,-4 3 0,-2 1 0,-1 0 0,-1 1 0,1 2 0,-2 2 0,-2 1 0,-4 3 0,-4 1 1,-2 3-1,-4 2 0,-3 4 0,-4 1-42,1-1 0,-2 3 0,0-4 0,-1 1 0,1-2 1,3 0-1,4-3 0,4-1 0,5-3-109,2-3 0,6 4 0,0-5 0,6 1 0,0 0 0,2-1 1,0 1-49,3 1 1,5-1 0,5-1 0,3 0 0,5 1 0,3 0 0,2 1 22,2 0 1,1-5 0,2 4 0,2-2-1,-1-3 1,3 0 0,-1-2 0,1 0-122,-1 0 0,3 0 1,-6 0-1,-4 0 1,-3 0-1,-2 0 1,-3 0-2577,-1 0 2675,-7 0 0,-11 5 0,-8 1 0</inkml:trace>
  <inkml:trace contextRef="#ctx0" brushRef="#br0" timeOffset="29">5916 8771 7569,'1'8'221,"3"-2"1,5 1 0,4-2 0,3 1-1,2-1 151,2 0 1,6 3-1,2-4 1,-1-2 0,3 1-1,-1-1 1,1 2 0,-1-2-429,-2 0 1,-3-2 0,-2 0 0,-2 1 0,-2 2 0,-2 2 55,-2 1 0,-6 2 0,-3 3 0</inkml:trace>
  <inkml:trace contextRef="#ctx0" brushRef="#br0" timeOffset="30">7092 8189 7569,'-11'-12'157,"1"1"0,1 1 0,3 1 0,-1 3 0,3 2 1,2 6-1,3 8 0,2 8 131,2 4 0,-3 7 0,5 4 0,-1 5 0,-1 3 0,1 2 0,1 1 0,0 2-300,0 0 0,3-2 0,-3-2 0,2-4 0,0-3 0,-2-2 0,-1-2 0,-1-4-190,0-3 0,3-7 1,-5-1-1,0-4 1,0-2-1,-1-1-1571,2-1 1773,0 0 0,-9-2 0,-2-1 0</inkml:trace>
  <inkml:trace contextRef="#ctx0" brushRef="#br0" timeOffset="31">7435 8166 7569,'0'-17'291,"0"0"1,0-1-42,0 3 1,1 7 0,2 6-1,1 4 1,-1 7 0,1 5-127,0 5 1,0 6-1,-3 2 1,2 0-1,0-1 1,0 1-1,-2 0 1,-1-1-125,0 1 0,0-4 1,0-6-1,0 1 0,-1-1 1,-2-1-7,0-2 33,-1-6 0,5-3 0,3-5 0,4 0 0,3 0 0,4 1-63,4 3 0,8-3 0,3 4 0,2-1 0,0 1 0,-3 2 0,0 1-78,0 3 0,-3 0 1,-1 0-1,-5 1 1,-4-1-1,-5 1 1,-2 0-1,-3 2 63,-1 2 1,-2-1 0,-7-4-1,-4 1 1,-3-1 0,-4 0 0,-6 1 16,-4-1 0,-3 1 0,-5-1 0,1-1 0,-2-1 0,0-3 1,-3 0-813,2-4 282,4-1 0,1-1 564,7 0 0,-8-5 0,7-1 0</inkml:trace>
  <inkml:trace contextRef="#ctx0" brushRef="#br0" timeOffset="32">7389 8200 7569,'-5'-11'316,"-1"-1"1,0 1-1,3-1 1,6 2-150,4 3 0,5 0 1,4 5-1,7-3 1,6 0-1,4 0 1,0 2-1,-1 1-335,-2-2 0,-4 2 1,0-1-1,-3 1 0,-4 2 1,-4 0 167,-2 0 0,4-5 0,0-1 0</inkml:trace>
  <inkml:trace contextRef="#ctx0" brushRef="#br0" timeOffset="33">7869 7732 7569,'-6'-18'235,"1"5"0,6 7 0,3 1 0,5 3 0,4 2 0,7 3 0,1 6 1,3 5-1,2 6 53,0 6 1,10 3-1,-3 7 1,1 2-1,0 5 1,1 4-1,-2 3 1,-3 3-1,-3 1-357,-6 2 1,-3 5-1,-7 0 1,0-3 0,-4-2-1,-3-4 1,-3-1-1,-2-3-102,-3-1 1,-2-3-1,-7-1 1,-1-3 0,-2-2-1,-1-4 1,-1 0-83,1-2 1,-1-5 0,-2-1-1,1-3 1,-1-2 0,3-4 252,2 0 0,-3 3 0,0-2 0</inkml:trace>
  <inkml:trace contextRef="#ctx0" brushRef="#br0" timeOffset="34">9217 8269 7569,'-12'0'394,"3"0"0,6 0 993,6 0-1289,11 0 0,4 0 0,6-2 0,3 0 1,2-3-1,3 0 0,1-2 0,2 1-265,1-3 1,-1 3 0,-2-1-1,-1 2 1,-4 3 0,-3 1-1901,-3 1 2067,-7 0 0,2 5 0,-6 1 0</inkml:trace>
  <inkml:trace contextRef="#ctx0" brushRef="#br0" timeOffset="35">9274 8474 7569,'-5'0'58,"5"0"1,7 0 0,6 0 0,2 0-1,0 0 190,2 0 0,2 0 0,6-1 0,3-2 0,1-2 0,4 0 0,3 0-325,2 3 0,0-3 1,-4 1-1,1 1 77,-1 2 0,0-4 0,0-1 0</inkml:trace>
  <inkml:trace contextRef="#ctx0" brushRef="#br0" timeOffset="36">10804 7378 7569,'0'-23'51,"-1"5"0,-2 3 0,-2 2 0,0 2 1,-1 1-1,-1 1 0,-1 3 0,-3 0 1,0 4-1,0 1 0,-1 1 0,1 0 245,-1 0 0,5 3 1,0 3-1,1 1 0,1 5 1,0 4-1,1 6 1,0 6-1,-1 5-188,-1 5 0,2 4 1,-2 7-1,1 6 0,1 4 1,0 5-1,2-32 0,0 0-112,0 1 1,2-1-1,1 3 1,1 0 0,2 2-1,0 1 1,1 0 0,2 0-1,-1-1 1,1 1 0,2-1-1,-1-1 1,0 1-1,0-1 215,1 1 1,-1-1-144,0-3 1,-1-1 0,1 2 0,-1 1-1,9 24 1,-2 1 0,-2-3 0,-2-4 0,-2-2-16,-4-3 1,-3-2 0,-1-3 0,0-1 0,0 0 0,0-2 0,-1-3-1,-2-4-129,0-2 1,-5-6 0,3 2-1,-2-3 1,0-1 0,-1-2 0,1-2 142,-2-4 0,2-2 1,0-1-1,-1-1 0,1-1 1,-1-1 265,-1-1 0,-1-6 1,-1 2-1,-1-3-668,1-1 0,1-1 0,1-3 0,1-3-3272,-1-4 3607,4 5 0,0-4 0,5 4 0</inkml:trace>
  <inkml:trace contextRef="#ctx0" brushRef="#br0" timeOffset="37">11695 7903 7569,'-5'-11'70,"4"3"1,-3 1 0,1-2 0,1-1 0,-2-2-1,1 1 1,1 1 0,-1 1 0,-2 2 0,0 4 0,0 4 150,3 5 0,0 11 0,2 5 0,0 8 0,0 4 0,0 4 0,0 3 0,2 0 0,1 1-298,5 2 0,2 0 0,2 2 0,-1-1 0,0 0 0,1-2 0,-1-1 0,-1 0-42,-2-2 0,1-2 0,-4-7 0,0-5 1,0-2-1,-2-2 0,-2-3-56,-1-4 0,0 2 0,-1-3 0,-3-3 0,-4-2 0,-2-1 0,-1-2 0,-2-2 175,-2-3 0,-3 4 0,-5 2 0</inkml:trace>
  <inkml:trace contextRef="#ctx0" brushRef="#br0" timeOffset="38">11375 8474 7569,'12'-11'34,"4"-1"0,4 1 1,5-2-1,2-1 1,3 0-1,1 3 0,2 2 17,2 0 0,-2 4 0,-3 1 0,-2 3 0,-3 1 1,-1 0-1,-3 0-51,-3 0 0,2 5 0,-2 1 0</inkml:trace>
  <inkml:trace contextRef="#ctx0" brushRef="#br0" timeOffset="39">11969 8520 7569,'1'-6'149,"3"3"1,4 4 0,2 4 0,1 2-1,2 3 1,1 3 44,1 2 0,0 5 0,-2-2 0,1 1 0,1 1 0,1 3 0,-1 2 0,0 1 0,-1-2-197,-1-1 1,2-4 0,-1-1 0,-3-2 0,-2-2-1,0-1-306,1-2 1,-2-4-1,-2-2 309,-1 0 0,-6-9 0,-5 3 0</inkml:trace>
  <inkml:trace contextRef="#ctx0" brushRef="#br0" timeOffset="40">12243 8577 7569,'-4'-11'291,"1"-1"0,0 1 1713,2-1-1875,1 6 0,-5 4 1,-3 9-1,-3 10 0,-5 7 1,-4 7-1,-4 6-240,-3 5 0,2-3 1,6 1-1,4-3 1,2-3-1,3-5 0,2-4 1,4-3-1859,3-3 1969,1-2 0,5-6 0,2 0 0</inkml:trace>
  <inkml:trace contextRef="#ctx0" brushRef="#br0" timeOffset="41">12711 7709 7569,'-6'-6'124,"-4"-3"1,2 5 0,-2 2 0,-3 0-1,0 5 1,-3 3 0,2 7 0,2 3-1,0 6 1,1 3 0,-1 6 0,1 3 0,0 4-1,0 5 84,4 5 1,-3 1 0,3 4 0,1 0 0,2 2 0,3 1 0,1 2 0,1 0 0,3 1-367,4-2 0,5-6 0,4-6 0,1-7 0,1-6 1,0-5-1,0-4-36,1-4 1,0-3 0,1-4 0,-3-2-1,-2-1 1,-2-3 193,-1-1 0,-2 4 0,1-3 0</inkml:trace>
  <inkml:trace contextRef="#ctx0" brushRef="#br0" timeOffset="42">12814 8269 7569,'-5'-16'94,"-1"1"1,1 1-1,5 3 1,6 3-1,4 4 111,2 3 0,-1 2 1,0 3-1,1 4 1,-1 3-1,2 6 1,1 4-1,2 5-121,2-1 0,-4 3 0,3-1 0,-2-1 0,0 0 0,-1-2 0,-1-4 0,-2-1-343,1-1 1,-1-4-1,0 1 1,1-3 0,-1-4 258,1 0 0,-1-5 0,1 2 0</inkml:trace>
  <inkml:trace contextRef="#ctx0" brushRef="#br0" timeOffset="43">13134 8212 7569,'-11'-13'227,"0"-1"0,3 0 1,1 3-1,1 3-7,0 3 1,-2 6 0,-4 8 0,1 5 0,-2 6 0,-1 6 0,-2 4 0,-1 4-322,1 4 0,-3-2 0,4 3 0,1-1 0,1 0 0,2-2 0,0-3 0,3-5-1026,0-4 1,5 0 1126,0-9 0,1 1 0,2-5 0</inkml:trace>
  <inkml:trace contextRef="#ctx0" brushRef="#br0" timeOffset="44">13100 7709 7569,'-15'-16'252,"7"5"0,10 11 1,7 11-1,4 6 1,1 5 57,1 1 1,5 2-1,1 4 1,3 8-1,3 5 1,-1 6 0,1 3-1,-2 4-312,-3 0 0,-1 0 0,-5 0 1,-4 0-1,-3-3 0,-5-2 1,-3-6-1,-1-1-688,0-2 1,-5-2 689,-2-4 0,-9 4 0,-1 2 0</inkml:trace>
  <inkml:trace contextRef="#ctx0" brushRef="#br0" timeOffset="45">14048 8440 7569,'0'-19'91,"0"1"0,0 2 0,0 0 0,0 1 0,-2 0 0,0 1 1,-3 1-1,-2 3 0,-1 1 0,-4 3 0,-3 1 0,-4 2 0,-3 2 1,-1 1-1,1 3 0,-1 3 0,0 7 219,0 3 1,2 3-1,3 5 1,5 2-1,5 0 1,3 0-1,4-2 1,5-1-418,7 0 1,6-2 0,7-2 0,3-4 0,3-3 0,3-5 0,0-4 45,-3-6 0,3-4 1,-2-8-1,1-4 1,-2-3-1,-5-1 1,-3-1-1,-4-1 134,-2-2 1,-2-5 0,-5 2 0,-2-3 0,-2-1 0,-3-1 0,-1 0 0,-1-5-72,0-5 0,0-1 1,0-5-1,-1 2 1,-1-2-1,-3 2 0,-2 2 11,-2 6 1,3 7-1,0 6 1,-1 6-1,1 4 1,-3 6-1,-1 3 1,4 6 0,0 10 0,3 7 0,-1 6 0,1 9-57,2 7 1,1 6-1,0 7 1,1 4 0,3 3-1,2 0 1,2-1 0,-2-3-66,-1-2 1,3-1 0,-3-6 0,0-3-1,2 0 1,-1-5 0,2-2-427,-2-2 0,3-5 0,-5 4 0,-2-3 534,-1-1 0,4-7 0,2-3 0</inkml:trace>
  <inkml:trace contextRef="#ctx0" brushRef="#br0" timeOffset="46">14459 8189 7569,'-7'-12'324,"4"2"0,6 3 1,4 4-1,0 6 1,1 4-1,2 5-114,4 3 1,0-1-1,4 5 1,0 2 0,-1 4-1,2 1 1,0 0-1,-1-2-160,-1-2 0,2 1 1,-4-1-1,-1-3 1,-1-4-1,-2-2 0,0-2 1,1-1-602,-1-2 1,-3 1 0,-2-4 550,-1 1 0,-1-3 0,-4 2 0</inkml:trace>
  <inkml:trace contextRef="#ctx0" brushRef="#br0" timeOffset="47">14790 8166 7569,'-4'-18'262,"0"3"0,1 4 146,-2 3 1,-2 9 0,-6 11 0,-2 5 0,-4 6 0,-4 5 0,-2 6 0,-2 7-814,2 3 1,1-2 0,2 0-1,3 0 405,4-1 0,2 3 0,2-3 0</inkml:trace>
  <inkml:trace contextRef="#ctx0" brushRef="#br0" timeOffset="48">10279 9673 7569,'-7'0'92,"1"0"0,2 0 0,-2-1 0,-2-1 0,2-3 0,2 0 0,5-1 0,6 4 0,3 1 114,1 1 1,6 0-1,2 0 1,2-2-1,2 0 1,0-2-1,0 1 1,0 2-1,-2 1-442,-2 0 0,2 0 0,-6 0 0,-1 0 0,-1 1 236,-2 3 0,0 3 0,1 4 0</inkml:trace>
  <inkml:trace contextRef="#ctx0" brushRef="#br0" timeOffset="49">10758 9673 7569,'0'-11'222,"0"0"1,0-1-1,2 2 1,2 2-26,3 5 0,3 1 1,2 2-1,-1 0 1,1 2-1,-2 1 1,-1 5-133,-2 2 0,0 3 0,1 1 0,0 2 0,1 1 0,1 1 0,2-2 0,-1 1-41,0-3 0,5-2 0,0-2 0,2-2 0,2-4 0,2-3 0,1-1 0,-1 0-55,1 0 1,0-1 0,0-3-1,0-4 1,0-2 0,-2-1-1,-2 1-57,-4 2 1,-2-2 0,-1 2 0,-1-2 0,-1-1 0,-2-1-58,-4 1 94,-3-1 1,-1 1 0,-1 0-23,-3-1 1,-3 6 0,-4 2 0,0 3 0,-2 1-1,-1 1 1,-3 3 80,0 3 0,-2 5 0,-6 2 1,0 2-1,-2 2 0,1 2 1,-1 1-1,1-1 93,0-1 1,-3 0 0,0 3-1,-2-2 1,2-2 0,0-2 0,1-2 45,0-1 0,5-3 1,5-2-1,2-5 1,3-3-1,3-3 1,4-5-144,1-2 1,1-7 0,4 0 0,1-2 0,3 0 0,4-2 0,2 1-5,1 1 0,6-3 0,0 5 0</inkml:trace>
  <inkml:trace contextRef="#ctx0" brushRef="#br0" timeOffset="50">11021 7092 7569,'-5'-11'75,"4"0"0,-4-1 0,5 1 0,0-1 1,0 1-1,0-1 0,0 1 0,0 0 1,0 2-1,0 5 0,0 9 141,0 8 0,0 4 1,1 8-1,2 1 0,0 3 1,0 2-1,-2-2 1,0 0-1,2-1-275,1 0 1,1-1 0,-3-6 0,2 0-1,-1-4 1,-1 1 0,1-1 0,1-1-583,-2-2 0,-1-1 0,-1-2 641,0 1 0,5-1 0,2 0 0</inkml:trace>
  <inkml:trace contextRef="#ctx0" brushRef="#br0" timeOffset="51">11204 7012 7569,'-8'-17'1338,"1"1"-1248,4 9 0,-2 7 0,5 9 0,0 5 0,0 3 0,0 2 0,1 0-59,3 2 0,-3-1 0,3 0 0,-3-2 0,-1-1 0,0-3 0,0-2 0,0 0 151,0-1 0,0-3-65,0-1 1,0-5-156,0-2 0,6-2 1,1-4-1,3 1 0,2 2 1,-1 2-1,1 1-7,-1 0 0,4 0 0,2 0 0,-1 1 1,1 2-1,-3 2 0,0 1 33,1 3 1,-4 1 0,2 1 0,-4-3 0,-2 0 0,1 1 0,-2 1 1,-1 2 0,-1-1 0,-4 0 0,-1 1 0,-4-1 0,-5-1-5,-4-2 1,-6 2 0,0-2-1,-1 1 1,-2-1 0,0-1 0,0-2-252,1-3 1,-1 1 0,1 0 0,2 0 0,2 0 0,2-2 265,2-1 0,1-5 0,2-1 0</inkml:trace>
  <inkml:trace contextRef="#ctx0" brushRef="#br0" timeOffset="52">11227 7035 7569,'-4'-11'172,"-1"1"0,0 1 0,1 2 1,5 1 154,6 0 0,4 3 0,3-1 0,2 3 0,3 1 0,4 0 0,3 0 1,-1 0-239,-1 0 1,-1-4-1,-1 1 1,-2 0 0,-2 2-1,-2 1-89,-2 0 0,-1 5 0,-2 1 0</inkml:trace>
  <inkml:trace contextRef="#ctx0" brushRef="#br0" timeOffset="53">17634 10541 7569,'-17'0'115,"5"0"0,-5 0 0,1 0 1,-2 0-1,0 0 0,3 0 0,3-1 241,5-3 1,3 3-1,8-3 1,3 3 0,4 1-277,0 0 0,0 0 0,1 0 0,-1 0 0,2 0 0,2 0 0,3 0 0,1 1-74,0 3 1,4-3 0,5 3 0,1-1 0,3-1 0,1 2 0,2-1-1,2-2-36,1-1 1,5-1 0,-2-3 0,1-3-1,-2 0 1,0 0 0,-4 1 26,0 0 1,-6 2-1,-2-2 1,-2 1-1,-6 2 1,-2 2-1,-4 1-363,-2 0-463,0 0 1,-6 5 828,-2 2 0,-3 4 0,-1 0 0</inkml:trace>
  <inkml:trace contextRef="#ctx0" brushRef="#br0" timeOffset="54">18365 6864 7569,'-18'0'-7,"1"0"1,6 0-1,0 0 1,-1 0-1,2 1 1,4 3 175,6 4 1,1 1 0,5-1 0,-1 0 0,-1 2 0,0 4 0,0 4 0,-2 1-76,0 0 1,-2 4 0,0 5 0,0 0 0,0 1 0,0 0 0,1 4 0,1 3-46,2 2 0,5 1 1,-3-1-1,2 4 1,-2 4-1,1 3 1,-2 4 12,0 3 0,-1 5 1,-4 1-1,0 2 0,0-31 1,0 0-1,0 0 1,0 0-1,0 0 0,0 0 1,0 31-31,0-31 0,0 0 0,0 30 1,0-3-1,0-1 0,0-1 1,0 2-1,0 2-73,0 2 0,0-4 0,0 4 0,0-1 0,0 1 0,0 0 0,0 1 90,0 0 1,0-4 0,1 2 0,2-2-1,0-4 1,1-3 0,1-2 0,2-2-46,-1 1 1,3 2 0,-4-2 0,0 1-1,0 3 1,-1 1 0,0-1-24,-1-1 1,3-3 0,-3-6 0,4 1 0,-1-2 0,-2-1 0,-3-1 0,-1 0 41,0-1 1,0-1 0,0-3 0,0 1 0,0-1 0,-1-3 0,-2-3-31,0-5 0,-3 2 1,4-1-1,-2-3 1,2-2-1,0-3 0,1 0 1,-2-1-59,0-3 0,-1-3 1,4 0-1,1-1 1,3-1-1,4-2-200,2-4 0,1-3 0,1-1 1,-1-1-1,0-3 0,1-4 265,-1-2 0,1-6 0,-1-2 0</inkml:trace>
  <inkml:trace contextRef="#ctx0" brushRef="#br0" timeOffset="55">18422 6944 7569,'-23'-12'53,"4"2"0,2 1 1,4 3-1,4 0 1,1 1-1,4 0 0,3 2 1,7 2-1,7 1 94,6 0 0,4 0 1,5 0-1,6 0 1,7-1-1,3-3 1,3-3-1,4-2 1,6-1-130,6-2 1,-29 5-1,0 0 1,0 1-1,0 0 1,0 1-1,-1-1 1,1 0 0,0 0-1,-1 1 1,1-1-1,1 1 1,0 0-17,0 1 1,-1 0-1,1 1 1,-1 1-1,-1 2 1,0 0 0,30 0-1,0 0 1,-5 0-1,-2 1 1,-3 3-43,2 4 0,-3-2 0,1 2 0,2-1 1,0 1-1,4-2 0,2-1-48,-29-3 0,0-1 116,7 0 0,0-1 0,-1 0 0,0-1 0,4-1 0,1 0 1,-1-1-1,1-1 0,1-1 0,1-1 0,1 1 0,0-1 1,2 1-1,0 0 0,-1 1 0,0 0 0,-1-1 1,0 0-1,-1 2 0,0 0 0,-1-1 1,-1 1-1,-2 1 0,0-1 0,-1 1 1,-1 1-1,0-1 0,-1 0 0,-1 0 1,-2 1-9,-1 0 1,0 1-1,-1 0 1,0 0-1,29 1 1,0 2-1,2 1 1,-2-2-1,0 1-17,-2 0 1,3-1 0,0 1-1,2-3 1,-32 0 0,-1-2 0,0 0-1,1-1 1,29-3 10,-5-3 1,1 0 0,-7 0 0,-4 1-1,-3 1 1,-4 0 0,-5 3 0,-6 3 4,-4 1 0,-1 0 0,-8 0 0,1 0 0,-1 1 0,-1 2 0,1 2-23,-1 1 1,4-3 0,-3 2 0,2-1 0,1 0 0,0-2 0,1 1 0,3-1-4,3 2 0,0 0 1,-3-4-1,0 0 1,-1 0-1,-2-1 0,-1-2 3,1-1 0,-3 0 1,-1 4-1,-1 0 1,1 0-1,-1 0 1,0 0-1,2 0-172,0 0 1,-3 0 0,2 0 0,-4 0 0,0 0 0,-1 2-623,1 2 1,-5-3-506,1 3 1303,-6-3 0,3-1 0,-5 0 0</inkml:trace>
  <inkml:trace contextRef="#ctx0" brushRef="#br0" timeOffset="56">23321 6761 7569,'-6'-11'336,"2"-1"0,4 2-133,4 3 1,-1 1-1,4 6 1,1 2-1,-1 2 1,0 3-30,-2 3 1,-1 3 0,-3 2 0,1 6-1,2 4 1,-1 5 0,-2 3 0,-1 0-44,0-2 1,0 7-1,-1 0 1,-3 5-1,-2 3 1,-1 1-1,2 2 1,1 3 17,1 0 0,-2 4 1,2-3-1,-1 2 0,2 0 1,0-2-1,2 0-62,0-1 1,0 3 0,0-6 0,0 1-1,0 0 1,0 4 0,0 2 0,0-1-71,0-1 1,0 2 0,0-3-1,-1 4 1,-1 3 0,-3 1 0,-1-3-51,1-4 1,2 2 0,3-4-1,0 2 1,0-1 0,0 0-1,0 1-15,0-1 0,5-4 0,1 3 1,0-1-1,-1-3 0,-1 1 1,1-1-1,0 1 54,0-1 1,-1-1-1,-4 0 1,0 0-1,0 0 1,0-2-1,0-1-36,0 1 1,0 0 0,0 1 0,2 0 0,0 1 0,3-1 0,0 1-303,0-2 276,4-2 0,-2 1 0,4 0 0,0-4 0,0 0 0,-3-4 0,0 1 23,1 1 0,0-2 0,0 2 0,-3-3 0,-1 1 0,-2 1 0,-2 1 0,-1-1 28,0-2 0,0-1 0,0 1 0,0-2 0,0-2 1,0 0-1,0-1-5,0-1 1,0-1-1,0-5 1,0-1 0,0-3-1,0-4 1,0-2 96,0-2 0,4 1 0,1-2 125,1-3 1,-3 0-223,0-4 110,-1 4 1,-2-2 0,1-4-104,3-3 1,1-7-1,4 1 1,-2-1-1,2 0 1,1 2-1,2-1 1,1 0-102,2 1 1,-3 3 0,5-2-1,-2 1 1,3 1-1,2 0 1,6 0 0,2 0 66,3-1 1,4 4 0,3-3 0,3 2 0,5-1 0,1-1-1,1 2 73,1 1 0,-4 1 0,7-2 0,-1 0 1,-3-2-1,-2 1 0,-3 2 45,-1 1 1,-9 0 0,0 0 0,-5 0 0,-5 1 0,-4 2-1,-3 1 1,-2-2-123,-1 0 1,-3-1-655,-2 3 1,-8-4 0,-11 0 694,-6-7 0,-7-3 0,-11-1 0</inkml:trace>
  <inkml:trace contextRef="#ctx0" brushRef="#br0" timeOffset="57">18422 10964 7569,'-5'-6'43,"2"1"0,-4 5 1,-2 0-1,-1 0 1,-2 0-1,1 1 1,1 3-1,1 3 1,2 5-1,1 3 226,0 4 0,-1 3 0,0 0 1,2 3-1,1 0 0,0 3 1,1 0-1,2 1 0,1-1-282,0 0 0,1 0 0,3-3 0,5 0 0,5-2 0,5-4 0,3-3 0,2-5-20,3-2 0,2-7 0,5 1 0,0-7 0,0-7 0,1-7 0,-2-4 143,-3-1 0,-2-1 0,-6-1 1,-3-2-1,-4 1 0,-4-2 1,-3-3-1,-5-2-38,-6-1 1,-8 0 0,-10 1 0,-4 1-1,-7 3 1,-5 1 0,-5 5-401,-2 7 1,-2 6-1,1 11 1,0 3-1,5 6 1,7 6 327,9 7 0,1 2 0,5-2 0</inkml:trace>
  <inkml:trace contextRef="#ctx0" brushRef="#br0" timeOffset="58">19758 6932 7569,'0'-7'-61,"0"-1"1,0-1 0,-1 0-1,-3 2 1,-2 2 0,-2 1 0,0 0 609,0 2 1,1 0-433,0 2 0,4 2 0,-1 1-64,3 5 1,1 2 0,0 3 0,0 1 0,0 1 0,-1 0 0,-2 2 0,-1 1-7,2-1 1,1 5 0,1-3 0,0 1-1,1 1 1,1-2 0,3 1 0,1 1-11,-1 2 1,2 0 0,-2 0 0,0 0-1,2 0 1,-2 0 0,1 1-26,0 2 0,-3 0 1,2 3-1,-1 0 1,0-1-1,0 1 1,-1 0-1,1 2 26,-1-2 0,-1 4 1,1-4-1,1 2 1,-2-1-1,1 2 0,-1 1 1,2 1 21,-1 0 1,-2 1 0,-1-1 0,0 0 0,0 0 0,0 1 0,0-1-49,0 0 1,0 0 0,0 1 0,0-2 0,0-2 0,0 0 0,0 1 0,1 1-34,3 1 0,-2-4 0,5 1 0,-1-1 0,-1 1 0,0-1 0,-1 2 60,1 1 1,-4-3 0,3 1 0,-3 2 0,-1 2 0,-1 3 0,-1-1 0,-3-1 94,-2-2 1,0 4 0,-5 0-1,1-1 1,1-2 0,1 0 0,2-1-1,1 0-79,0 0 1,3-2 0,-1 0 0,3 1 0,1-3-1,0 1 1,0-3-6,0 0 0,4 2 0,1-3 0,0-2 0,0-1 0,-1-1 0,0 0 1,0 0-42,-2 0 1,-1 1-1,-1 1 1,0 2 0,0-2-1,0-1 1,0-2-31,0-3 0,0 2 1,0-2-1,0 3 1,0 1-1,2-2 1,0 0-1,3-2 57,2 1 1,-4-2-1,5 0 1,0-1 0,-2 0-1,-1 1 1,-1-2 24,0 1 1,1 3 0,-3-2-1,2 1 1,-1 0 0,-2 1 0,-1 0-1,0 1-50,0-2 0,0 0 0,0 4 0,0-1 0,0 1 0,0-1 0,0-2-53,0-1 1,0 0 0,0 4 0,0-1 0,0-2 0,0-1-1,0 0 1,0 0 89,0 0 1,0-5 0,0 1 0,0-1 0,0 0 0,0 1 0,0-1 0,0-1-25,0-2 0,0 1 0,0-1 0,0 1 0,0-1 0,0 1-157,0-1 1,0 0-214,0 1 1,1-6-1,2-1 1,2-1-1563,1 0 1908,2 0 0,8 1 0,2 1 0</inkml:trace>
  <inkml:trace contextRef="#ctx0" brushRef="#br0" timeOffset="59">19792 10827 7569,'-7'-6'50,"0"1"1,1 1 0,1 1 0,0 4 0,2 6 0,2 4 0,1 4 0,0 5 0,0 1 0,0 3 0,1 3 0,2 2 75,1 0 1,0 4 0,-4-4-1,1 2 1,1-2 0,2 0-1,-1-1 1,-2 0-85,-1-3 0,0-2 0,1-2 0,2-4 0,1 0 0,-2-3 0,-1-2-1115,-1 0-660,0-1 1733,-5-9 0,4-9 0,-4-11 0</inkml:trace>
  <inkml:trace contextRef="#ctx0" brushRef="#br0" timeOffset="60">19975 10896 7569,'-1'-18'-245,"-2"3"1,-1 2 463,2 1 0,1 7 1,1 5-1,0 7 0,0 3-145,0 1 0,0-3 0,0-1 0,0 4 0,1 0 0,1 2 0,2-3 0,-1 0-23,-2 0 0,-1 2 0,0-1 1,0 0-1,0 1 0,0-1 73,0 1 1,0-1-130,0 1 0,1-2 1,3-3-1,4-3 1,2-3-1,1-1 1,2 2 24,2 1 1,2 0 0,3 3 0,-1 1-1,1-2 1,2 1 0,1 0-6,0 3 1,-4 2 0,-2 0 0,0 2 0,-3 1 0,-3 2-1,-2 1 1,-2 0-80,-2 1 1,-2-4 0,-3 3 0,0-2 0,-1 1-1,-3 1 1,-5-1 40,-4-2 1,0-1 0,-4-2 0,1 1-1,-2-2 1,-1-2 0,1-5 0,1 0-138,-1 1 1,4-4 0,-1 1 0,2-6 0,1-4 159,1-4 0,0-6 0,-1 1 0</inkml:trace>
  <inkml:trace contextRef="#ctx0" brushRef="#br0" timeOffset="61">19941 10884 7569,'-12'-8'95,"2"1"1,4-1-1,6 2 1,8 2 49,5 3 1,7 1-1,5 0 1,3 0 0,2 0-1,5 0 1,1 0 0,1 0-104,-1 0 1,-3 0 0,-3 0 0,-3 0 0,-4 0 0,-4 1 0,-4 2-43,-2 0 0,-7 11 0,-1-1 0</inkml:trace>
  <inkml:trace contextRef="#ctx0" brushRef="#br0" timeOffset="62">18924 6910 7569,'0'-12'7,"2"1"0,1-1 0,5 1 1,2 0-1,2 0 0,-2 5 1,-3 6-1,-3 8 0,-5 7 1,-7 8-1,-8 7 0,-8 7 0,-8 6 64,-5 5 1,0 1 0,17-24-1,-1 2 1,-1-1 0,0 0 0,1-1-1,-1 0 1,1 1 0,-1-1 0,-17 22-1,3-4 1,7-5-287,4-2 0,8-3 1,6-3-1,6-4 0,3-6 215,2-5 0,11 3 0,1 0 0</inkml:trace>
  <inkml:trace contextRef="#ctx0" brushRef="#br0" timeOffset="63">19404 7195 7569,'-11'-10'-111,"-1"4"0,0 7 1,-4 9-1,-4 9 158,-5 6 0,-10 6 0,-7 8 0,-3 7 0,20-20 0,0 0 0,-1 2 0,-1 0 0,-1 0 0,-1 1 0,-1 0 0,-1 0 3,-1 2 0,-1-1 0,0 0 0,-1 0 0,0 1 0,-1 1 1,2 0-1,-1-2 0,2 0 0,0-1 0,2-2 0,1 0 1,3-2-1,1-1-181,-17 19 0,8-5 0,8-8 0,7-4 0,6-6 1,7-5-1,7-2 131,9-2 0,12-4 0,7-2 0</inkml:trace>
  <inkml:trace contextRef="#ctx0" brushRef="#br0" timeOffset="64">19495 7709 7569,'7'-16'206,"-2"3"0,-6-1 0,-3 8 0,-5 9-68,-5 11 0,-10 9 0,-10 6 1,-8 8-1,-7 5 0,24-18 0,-2 0 1,0 1-1,0 1 0,-1 2 0,-1 0-170,-2 2 1,0 0-1,0-2 1,1 1 0,-1 0-1,-1 0 1,3-2 0,-1-1-1,1 0 1,1-1 0,1-1-1,2 0 1,0-1 0,1 0-1,-19 19-369,5-4 0,7-6 0,12-4 0,3-3 0,5-5 401,3-2 0,3-3 0,5-3 0</inkml:trace>
  <inkml:trace contextRef="#ctx0" brushRef="#br0" timeOffset="65">19598 8223 7569,'-16'-5'97,"2"4"1,-4-2-1,0 6 1,0 4 0,-3 5-1,-5 3 289,-4 4-377,-8 8 1,-12 7 0,22-14 0,-1 2 0,0 0 0,-1 1-1,-1 2 1,0 0 0,-1 1 0,0 1 0,0 1 0,-1 0 0,2 1-1,-1-1-91,1 1 1,0-1 0,1 0 0,1 0 0,4-2 0,1 0 0,-17 20 0,10-8-1,8-6 1,6-6-310,5-2 1,4-6-1,3-4 391,4-5 0,3 1 0,10-4 0</inkml:trace>
  <inkml:trace contextRef="#ctx0" brushRef="#br0" timeOffset="66">19644 8668 7569,'-19'0'-46,"1"0"0,0 3 0,1 3 1,-5 7-1,-3 4 0,-6 4 1,-4 6 68,-7 7 1,-5 5 0,18-16 0,-1 0 0,1 0-1,-1 1 1,-1 0 0,1 0 0,-1 1 0,1 1 0,-1-1-1,1 1 1,0-1 0,0 0-81,2 0 1,1-1 0,0-1 0,2-1 0,-20 20 0,5-5 0,5-4 0,7-4 0,5-1 56,4-2 0,8-2 0,6-2 0</inkml:trace>
  <inkml:trace contextRef="#ctx0" brushRef="#br0" timeOffset="67">19598 9114 7569,'-1'-10'50,"-3"2"1,-3 4 0,-4 4-1,-1 5 1,-5 7 41,-6 6 0,-6 4 0,-9 5 0,-4 5 0,-5 5 1,22-16-1,-1 1 0,0 1 0,-1 1 0,1 1 0,-1 0-211,-1 1 0,0 0 1,2 1-1,0 0 0,-3 1 1,1 0-1,2-2 0,1 1 1,2-3-1,0 0 1,-18 19-1,4-6 0,6-4-1048,9-3 1167,4-4 0,1 2 0,-1-5 0</inkml:trace>
  <inkml:trace contextRef="#ctx0" brushRef="#br0" timeOffset="68">19575 9582 7569,'-17'0'195,"1"0"0,2 0 0,0 1 1,-2 4-1,-2 6 0,-2 4-140,-2 3 1,-7 2-1,-5 7 1,-7 4 0,-3 5-1,-2 3 1,0 2-1,1 2-564,-1 1 0,0 2 1,1-2-1,0 0 1,3-4 508,4 0 0,3-2 0,1-4 0</inkml:trace>
  <inkml:trace contextRef="#ctx0" brushRef="#br0" timeOffset="69">19530 9925 7569,'-2'-10'501,"-1"2"0,-5 7-209,-2 7 1,-7 3-1,-2 10 1,-4 3-1,-2 2 1,-3 4-1,-1-1 1,-1 3-2142,0-1 1545,-3 1 0,5 1 0,-3-1 304,0 2 0,1 1 0,-4 1 0</inkml:trace>
  <inkml:trace contextRef="#ctx0" brushRef="#br0" timeOffset="70">19610 10153 7569,'-2'-10'454,"-1"4"0,-5 6-87,-2 6 0,-7 5 0,-2 5 0,-2 3 0,-3 4 1,-3 3-1,-4 5 0,-3 2 0,-3 1-2707,-1 0 2340,0 0 0,-6 6 0,-3 0 0</inkml:trace>
  <inkml:trace contextRef="#ctx0" brushRef="#br0" timeOffset="71">9525 11387 7569,'-11'0'500,"4"-5"-435,2 3 1,6-3-1,3 5 1,4 0-1,3 0 1,4 0 0,6 0-1,4 0 1,6 0-1,2 0 1,2 0 0,2-1-1,1-2 1,-1 0-92,-2 0 0,0 0 0,-2 1 1,-3-2-1,-3 2 0,-3 0 0,-3 2 1,-2 0-1,-3 0 0,-4 0 26,0 0 0,-1 0 0,1 0 0</inkml:trace>
  <inkml:trace contextRef="#ctx0" brushRef="#br0" timeOffset="72">9639 11706 8369,'12'0'289,"0"0"1,4 0 0,3-1-1,2-1 1,5-3 0,3-2-1,5 0-69,2 0 0,3-2 0,-1 4 0,-1 0 0,-2 0 0,-2 3-220,-2 0 0,2 2 0,-4 0 0</inkml:trace>
  <inkml:trace contextRef="#ctx0" brushRef="#br0" timeOffset="73">10896 10713 7569,'-4'-8'32,"0"4"0,1 7 1,2 10-1,1 7 0,0 7 1,1 4-1,2 6 0,2 4 228,1-1 0,-2 5 1,2-3-1,1 2 0,-2 2 1,1-2-1,-1-1 0,2-1-259,-1 1 0,-2-3 1,2-2-1,0-4 1,1-4-1,0-4 1,1-5-1,-2-3-232,-1-1 1,1-3 0,-4-6-1077,2 0 1307,0-5 0,-4-3 0,0-7 0</inkml:trace>
  <inkml:trace contextRef="#ctx0" brushRef="#br0" timeOffset="74">11204 10770 7569,'0'-22'-293,"0"3"579,0 4 1,-1 7-1,-3 5 1,-4 1 0,-1 4 747,2 1-955,2 4 1,1 9 0,0 3 0,1 2 0,2-1-1,1-1 1,0 1-56,0 2 0,0-3 0,0-1 0,0-1 1,0 0-1,0-1 0,0-2 0,-1 0-103,-3 2 1,3-8 0,-3 4 0,3-2-31,1 0 0,0-2 130,0-1 0,5-3 1,2 3-1,5-2 0,3-3 1,3 1-1,2-1 0,2 3 4,2 2 0,1-5 0,-1 3 0,3 0 1,2 3-1,2 2 0,-2 2 0,-1 0-58,-3 3 1,2-1 0,-3 5 0,-4 2 0,-2-1-1,-5 0 1,-3-1-16,-3 2 0,-4-4 1,-1 2-1,-4 0 1,-7 1-1,-5-1 0,-5 0 30,-3-2 1,-4 4 0,-2-6 0,-1 0 0,-3 0 0,-1 1 0,0-4 0,1-3-217,2-5 1,4 1 0,0-2 0,3-5-1,4-5 1,5-7 233,5-5 0,4-8 0,5-2 0</inkml:trace>
  <inkml:trace contextRef="#ctx0" brushRef="#br0" timeOffset="75">11250 10781 7569,'-17'-17'37,"6"1"1,6 4 211,3 0 0,4 6 1,1 1-1,6 1 0,6 0 1,7 0-1,5 1 0,2-3-186,3 0 1,1 4 0,1-3 0,-1 1-1,-1 0 1,-3 1 0,-3 2 0,-3 1-331,-2 0 1,-7 0 0,1 0 0,-3 1 266,0 3 0,-1 3 0,1 4 0</inkml:trace>
  <inkml:trace contextRef="#ctx0" brushRef="#br0" timeOffset="76">11992 11135 7569,'0'-6'3079,"-1"1"-3811,-3 5 1,-3 1 731,-4 3 0,-5 2 0,-2 6 0</inkml:trace>
  <inkml:trace contextRef="#ctx0" brushRef="#br0" timeOffset="77">12769 10267 7569,'-12'-6'121,"2"3"0,1 7 0,3 8 0,1 5 0,2 6 0,1 4 0,-1 2 0,-1 3 0,2 1 0,0 1 0,4-1 0,0-2 0,3-4 80,2-1 1,0-2 0,5-2 0,-1-2-1,1-2 1,-1-3 0,0-4 0,0-2-933,-4 0 1,2-3 730,-5 2 0,0 0 0,-4 3 0</inkml:trace>
  <inkml:trace contextRef="#ctx0" brushRef="#br0" timeOffset="78">12403 10941 7878,'5'-6'213,"3"2"0,2 3 1,1 1-1,2 0 1,1 0-1,2 1 0,2 2-24,3 0 0,6 5 0,9-4 0,7-2 0,7 0 0,3-2 0,7 0 0,-28 0 0,2 0-142,1 0 1,1 0 0,-2 0 0,0 0 0,30 0 0,-2 0 0,-3 0 0,0-2 0,-3 0 0,-3-2-141,-4 1 1,-7-2 0,-4 2 0,-3 0 0,-5 2 0,-5 1 0,-4 0-690,-6 0 1,-9 1 0,-7 3 781,-9 3 0,-12 4 0,-7 0 0</inkml:trace>
  <inkml:trace contextRef="#ctx0" brushRef="#br0" timeOffset="79">12928 11238 7569,'-1'-7'2,"-3"0"1,-3 2-1,-3 3 1,-2 0-1,-1 2 1,0 0-1,-4 0 1,-1 2 247,-2 1 0,-2 4 0,0 4 0,-1 1 0,-1 0 1,-2 3-1,0 3 0,0 3 885,2 1-1049,1-1 0,0 12 0,2-4 1,2 1-1,2 1 0,3 1 1,2-1-99,1 0 1,4 2-1,-1-4 1,4 0-1,4-2 1,4-4-1,5-3 1,5-2-168,5-2 1,0-4-1,3-6 1,2-1 0,0-3-1,0-2 1,-1-3 0,-2-5 168,-1-2 1,0-5 0,-5-1-1,-2 1 1,-3 0 0,-4 0-1,-1 0 27,-2-2 1,-3 4 0,-5-3 0,-7 1-1,-5 1 1,-6 2 0,-4 5-174,-3 2 0,-3 1 0,-2 5 0,1 3 0,1 3 1,3 5-1,4 2 0,7 2 156,8 2 0,-1-4 0,6 3 0</inkml:trace>
  <inkml:trace contextRef="#ctx0" brushRef="#br0" timeOffset="80">13191 11375 7569,'-13'-19'196,"-1"3"1,-1 2 0,1 5 0,0 2-1,0 6-27,-1 4 0,-4 4 0,3 9 1,-2 3-1,-2 3 0,-1 4 1,2 2-1,4 1 0,4 4-115,3 4 0,3 0 1,5 3-1,1-1 1,4-2-1,7-1 1,5-4-181,5-6 0,6 0 1,2-12-1,3-4 1,2-5-1,-1-5 1,1-5-1,2-7 213,1-6 1,0-3 0,-3-3 0,-2-3 0,-3-2 0,-5 0 0,-4 1 21,-6 0 0,-7 0 0,-5-4 0,-3 2 0,-5-1 0,-9 1 0,-10 2 0,-11 3-109,-8 3 0,-11 7 0,23 7 0,-1-1 0</inkml:trace>
  <inkml:trace contextRef="#ctx0" brushRef="#br0" timeOffset="81">9685 13145 7569,'-8'-3'38,"3"-1"0,4 3 0,6 2 0,4 3 0,2-2 0,1-1 0,0 1 1,4 0 180,3 2 1,2 0-1,3-4 1,2 0-1,3-1 1,3-2 0,3-2-1,1 0 1,-1-1-394,0-1 1,-2 3 0,-3-2 0,-3 1 0,-5 2 0,-3 2 0,-3 1 173,-4 0 0,0 0 0,-1 0 0</inkml:trace>
  <inkml:trace contextRef="#ctx0" brushRef="#br0" timeOffset="82">9742 13385 7569,'3'-6'140,"4"2"0,8 2 0,6-1 0,0-1 1,0 2-1,-1 0 101,4 2 1,0 0 0,7 0 0,0-1 0,4-1 0,1-2 0,2 1 0,-1 2-760,-1 1 1,-6 0 517,1 0 0,-6 5 0,3 1 0</inkml:trace>
  <inkml:trace contextRef="#ctx0" brushRef="#br0" timeOffset="83">11649 12380 7569,'-11'-11'67,"1"2"1,2 5-1,4 8 1,2 6 0,-1 5-1,-1 4 1,2 4 0,1 3-1,1 1 1,0 3-1,0 1 1,0 2 118,0 2 1,1-5 0,3-1 0,3-1 0,3-1 0,2-1 0,-1 0 0,1-3-850,-1-3 1,1-5 0,-1 3 662,0-1 0,1-2 0,-1-4 0</inkml:trace>
  <inkml:trace contextRef="#ctx0" brushRef="#br0" timeOffset="84">11398 12997 7569,'-11'-4'259,"2"0"1,5 3 0,8 2-12,5 3 1,7 5 0,4-3 0,7 2-1,7-2 1,7-1 0,5-1-254,3 1 1,1-3-1,4 1 1,2-1-1,-1-4 1,-1 0-1,-2-3 1,-4 0-395,-4 0 1,-3 1-1,-5 3 1,-4-2 398,-3-1 0,-3-5 0,-3 3 0</inkml:trace>
  <inkml:trace contextRef="#ctx0" brushRef="#br0" timeOffset="85">11672 13225 7569,'-16'-11'213,"4"3"1,0 2 0,4 2 0,3 5-8,2 6 1,-2 4 0,1 3 0,2 3 0,1 0 0,1 4-1,0 0 1,-2 3-190,-1 3 0,-4-3 1,-4 4-1,-1 0 1,1 1-1,-1 0 1,1-2-1,0-3-117,-1-1 1,6-4 0,1-1 0,1-2 0,0-2 0,3-2 0,3-3 80,6-2 1,7-4-1,4 1 1,4-3-1,3-1 1,1-1-1,1-2-40,0-1 1,2 0 0,-6 4 0,-4 0 0,-1 0 0,-3 0 0,2 0 0,-1 0 58,-1 0 0,-1 0 0,-3 0 0</inkml:trace>
  <inkml:trace contextRef="#ctx0" brushRef="#br0" timeOffset="86">11821 13591 7569,'-12'-5'1176,"6"5"-791,2 0 0,3 9 0,1 7 0,1 2 0,2 3 0,0 5 0,0 4-283,-2 3 1,-1 2 0,0 0 0,1 1 0,2-1 0,2-3-1,0-3 1,1-5-481,1-4 1,-3 1 0,3-6 0,2-1-272,1-1 1,2-7 648,-1-2 0,1-13 0,-1-4 0</inkml:trace>
  <inkml:trace contextRef="#ctx0" brushRef="#br0" timeOffset="87">17143 6853 7569,'-12'-12'-218,"5"4"538,-1 1 1,7 4-1,0 1 1,3 4-160,1 6 0,-1 7 0,1 4 0,0 3 0,0 2 1,-2 3-1,-1 2 0,0 1 0,0 1 0,0-1-214,0-1 1,0-1 0,0-5 0,0 0 0,0-2 0,2 0 0,0-3-368,2-2 1,5-1 0,-2-5 0,4-2 419,0-4 0,0-3 0,1-1 0</inkml:trace>
  <inkml:trace contextRef="#ctx0" brushRef="#br0" timeOffset="88">17668 6704 7569,'0'-18'3,"1"4"0,3 5 135,4 6 1,-3 4 0,-3 7 0,-4 8-1,-7 8 1,-4 9 0,-3 6 0,-2 8-52,-2 4 1,-7 8 0,13-28 0,-1 0-1,0 0 1,1 0 0,0-1 0,0 0 0,0-1-1,0 1 1,-1-1 0,1 1 0,-1-1 0,-1 0-89,-14 28 1,4-5 0,0-4 0,3-5-1,3-4 1,2-5 0,1-4 0,3-3-218,2-3 0,0-2 1,1-2-1,-1-4 0,1-2 1,1-4-1612,2 1 1829,3-6 0,0 0 0,-1-5 0</inkml:trace>
  <inkml:trace contextRef="#ctx0" brushRef="#br0" timeOffset="89">17691 7218 7569,'-10'-8'233,"1"2"1,1 2 0,-1 5 1,-1 6 0,-1 8 0,-2 4 0,-2 4 0,-4 4 0,-1 4 0,-1 5 0,3 2-213,2-1 1,-2 2-1,6-2 1,3-3-1,2-3 1,5-4-1,1-1 1,1-2-69,0-1 1,3-2-1,2-2 1,2-5-1,3-3 1,3-5-1,2-1-1,-1-3 0,2 0 0,1-4 1,-1-1-1,2-5 0,-1-2 1,-1-1-41,-2-1 1,-3-3 0,-3 0 0,-4-1 0,-3 1 0,-1 0-1,-1 0 1,-3 1-6,-4 2 0,-7 0 0,-4 8 0,-2 1 0,-2 2 0,0 2 1,1 3-1,2 4-143,1 2 0,5 1 0,0 1 0,5-1 1,5 1 234,3-1 0,1 0 0,0 1 0</inkml:trace>
  <inkml:trace contextRef="#ctx0" brushRef="#br0" timeOffset="90">17782 7538 7569,'-1'-10'72,"-2"1"0,-2 2 241,-1 2 0,2 2 0,-2 4 0,1 4 0,2 5 0,2 5-195,1 3 1,0 1-1,0 3 1,0-2-1,1-1 1,2 0 0,2-1-1,1-3-175,3-2 1,1-2-1,3-1 1,2-2-1,3-4 1,1-3-1,0-4 1,1-3 56,2-5 0,1-5 0,0 1 0,-2-4 0,-1-2 0,-3-2 0,-3 0 17,-4 0 1,-6-4 0,-2 1 0,-7 0 0,-9 2 0,-8 3 0,-6 3-226,-4 6 0,-6 6 0,-4 9 0,-1 4 0,1 10 208,4 7 0,-3 5 0,1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2:20:00.98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1930 8371 7569,'-11'-11'13,"-1"0"275,6-1-63,-4 6 155,9 1-215,-5 5 0,8 6-84,2 6 1,-2 5 0,4 10 0,1 5-1,-1 5 1,3 4-44,1 4 1,-2 0-1,-2 1 1,-1 0-24,-2 0 0,2-2-209,-1-2 1,-1 0 100,-3-8 0,0 2-108,0-10 0,0 0 50,0-7 1,0 1-326,0-5-397,0 0 873,0-3 0,0-1 0,0 1 0</inkml:trace>
  <inkml:trace contextRef="#ctx0" brushRef="#br0" timeOffset="1">1862 8588 7569,'-12'-22'114,"2"-1"0,2 1 0,5 3 0,1 4 0,2 2 70,0 2 0,5 5 0,3 2 0,2 2 0,3 2 0,2 0 1,4 0-1,3 0-163,1 0 0,-1 0 0,1 0 0,0 0 0,-1 2 0,-2 0 0,-1 3 0,0 0-189,-1 0 1,2 3 0,-3-3 0,-1 0-1,1 0 1,-3-2 0,-2-2 0,0-1 18,-1 0 0,0 0 1,1 0 283,-1 0 0,-4 1 0,-4 4 0,-1 8 0,-2 7 0,0 8 1,0 4 105,0 4 0,0 6 1,0-1-1,0 4 1,0-1-1,1-1 0,3-2-269,3-2 0,0-6 1,0-6-1,1-3 0,0-2 1,-1-3-1,1-4-792,-2-2 1,1-6-1068,-4 1 1887,-1-6 0,8-2 0,-4-6 0</inkml:trace>
  <inkml:trace contextRef="#ctx0" brushRef="#br0" timeOffset="2">2570 8566 7569,'-4'-12'188,"-1"2"0,0 1 0,0 2 390,2-2 1,-3 5-1,-1 5 1,1 9-526,2 8 1,3 7-1,1 5 1,0 1 0,0 6-1,0 1 1,0 2 0,0-4-176,0 0 0,5-2 0,3 0 0,3-1 0,4-2 0,3-6 0,1-3 0,1-6-55,5-3 0,-1 0 0,6-9 0,1-3 0,-1-4 0,0-6 0,1-5 189,-2-5 0,-1 2 1,-5-2-1,-2-2 1,-1-2-1,-5-2 1,-3-3-1,-1-1 157,-4-3 0,-2-1 1,-5-2-1,-1-2 1,-3-1-1,-5 1 1,-5 1-1,-6 3-105,-5 3 0,-5 3 0,-4 10 0,-1 5 0,-2 8 1,-1 8-1,1 8-292,1 5 0,7 5 0,4 2 0,6 1 228,7 2 0,6 5 0,6-3 0</inkml:trace>
  <inkml:trace contextRef="#ctx0" brushRef="#br0" timeOffset="3">3301 8463 7569,'-12'-6'0,"2"-1"23,2 3 1,2 3 392,2-3 46,3 3-225,-4 1 1,4 0 129,-3 0-46,3 5 0,-4 3-137,5 7 1,0-1 0,0 5-1,0 3 208,0 3 0,0 0-260,0 6 0,0-1-23,0 4 0,3 1-89,1-1 1,0-4 74,-4 1 1,0-4-57,0 3 1,0-8-213,0 0 0,0-6 0,1-1 0,2-2-384,1-2 0,-1-3 37,-3-1-1180,0-4 1700,0 2 0,0-5 0,0 0 0</inkml:trace>
  <inkml:trace contextRef="#ctx0" brushRef="#br0" timeOffset="4">3175 8520 7569,'0'-18'0,"1"-2"578,3 5 1,2-6-176,6 2 1,4-2-265,3-2 1,3 4 22,1 0 0,5 5-109,2-1 0,3 7-2,1 4 0,-3 3-110,-1 1 0,0 6-224,0 6 1,0 5 218,-7 10 0,1 1-74,-8 3 1,-2 5 4,-7-1 0,-2 5 183,-5-2 1,-5 5-101,-2-1 0,-12 1 39,-4-1 1,-8 1 197,1-4 1,-2-1 30,2-4 1,-7-4-131,3 1 1,2-10-14,5 2 1,4-9-790,4-2 440,3-1 0,6-11 0,3 0 274,7-6 0,8-7 0,6-1 0,-3 3 0,-1 0 0,-2 4 0</inkml:trace>
  <inkml:trace contextRef="#ctx0" brushRef="#br0" timeOffset="5">4123 8486 7569,'0'-12'64,"0"1"0,-1 1 1,-3 1-1,-4 2 1,-2 2-1,-1 3 0,-1 1 1,1 2-1,-1 3 1,1 3-1,0 5 1,-1 3-1,1 4 0,-1 4 1,1 3 211,-1 5 1,6 2 0,1 2 0,1 2 0,0 1-1,2-1 1,2-1 0,4-2-357,3 0 1,3-5 0,2-2 0,1-3 0,2-1 0,4-1 0,2-3 0,2-4 15,0-3 1,0-5 0,0-2 0,0-1 0,-1 0-1,1-3-140,0-4 1,-4 1-291,0-6 1,-5 0 0,0-3 493,-5 0 0,-4-1 0,-5 1 0</inkml:trace>
  <inkml:trace contextRef="#ctx0" brushRef="#br0" timeOffset="6">3917 8863 7569,'2'-12'0,"1"1"0,9-1 104,7 1 0,8-2 163,3-2 0,-1 2 147,2-2 0,0 2-132,7 2 0,-1 0-389,5-1 1,-6 2 75,-2 2 1,-1-1-435,-6 6 0,-5-2-14,-3 1-627,-5 3 1106,-2-5 0,-2 1 0,-4-1 0</inkml:trace>
  <inkml:trace contextRef="#ctx0" brushRef="#br0" timeOffset="7">3952 8554 7569,'1'-21'272,"3"2"0,8 1-187,11 3 1,6 1 0,8-4 0,3 0 0,-1 0 0,0-2-128,-2-2 1,2 3 81,-1 0 0,3 4-116,-7-4 0,3 6 43,-6 2 1,-4 1 94,0 6 1,-7 0-130,-1 4-26,-5 0 0,2 5 265,-9 3 1,-2 7-42,-5 4 1,-1 7-1,-1 2 1,-4 2 237,0 6 0,2-1-221,-3 7 1,3-1-162,-4 0 0,2 4 35,-2-3 1,-1 2 0,4 2-1,0-1-4,0 1 1,1-5-258,4-3 0,0-8 112,0-3 0,0-4 84,0-4 0,4-3 0,1-6 0,2-1 209,2-1 1,1-5 159,1 0 1,1-1-139,-1-2 0,5 0 66,3 0 1,3-4 0,2-1 0,2 0 138,0 0 1,5-4-233,-5 1 0,6-1 25,-2 2 1,-2-4-250,-1 4 1,-4 2 0,-4 0 0,-4 1-2753,-2 0 2815,-2 0 0,-4 9 0,-2 2 0</inkml:trace>
  <inkml:trace contextRef="#ctx0" brushRef="#br0" timeOffset="8">5425 8292 7569,'-5'-12'587,"4"5"0,-2 0 0,4 3-845,3 6 0,5-1 258,-1 7 0,-3-1 0,0 5 0</inkml:trace>
  <inkml:trace contextRef="#ctx0" brushRef="#br0" timeOffset="9">5436 8748 8653,'0'7'3694,"0"-2"-4009,0-5 0,0 5 0,0 1 0</inkml:trace>
  <inkml:trace contextRef="#ctx0" brushRef="#br0" timeOffset="10">6875 8177 7359,'0'-6'15,"0"1"396,-5 5 1,4 1 0,-4 3 96,0 4 1,4 7-369,-3 4 1,3 6 0,2 3 0,1 1-1,3 3 1,2 0 24,2-2 0,-3 2-229,2-5 1,-2 3 0,3-3 0,-3-2 38,-1-1 1,4-5 0,-3-1-1,1-1-189,-3-4 1,1-4 0,0-2 0,0-1-1098,0 0 224,-1-3 1087,-4 2 0,0-5 0,0 0 0</inkml:trace>
  <inkml:trace contextRef="#ctx0" brushRef="#br0" timeOffset="11">7047 8017 7569,'-5'-26'-118,"-3"-1"0,-1 1-265,1 3 0,-2 5 780,3 3 0,-3-2-146,-2 2 0,-3 4 268,0 3 0,-6 5-211,2 0 1,-3 1-57,-5 2 1,1 2-75,-4 1 1,0 8-25,-5 4 1,1 5-48,0-1 1,0 8 63,-1 3 0,6 3-155,2 1 1,5 2 0,1 2 0,5 4-57,3 2 0,-1 2-9,7 0 1,1 2-201,3-2 0,1 2 172,2-6 0,5 2-100,3 2 0,7-6-13,4-2 1,3-2 94,1-2 0,1-3-103,2-1 1,4-8 67,4 1 0,0-9 229,0-3 0,5-1-117,-1-6 1,1 0 90,-1-4 1,-1-5-71,5-3 1,-6-7 74,3-4 1,-4-3-67,-1-1 1,-1-1-1,-2-2 0,-7-1 23,-5-7 1,-1 1 0,1-9 0,-5-1 0,-5-2 0,-6-2 30,-1-2 1,-4-3-120,-1-5 0,-5 1 0,-9 3 0,-5 3 0,-9 4 0,-6 6-339,-4 6 1,-10 11 38,-6 11 0,0 6-1763,-4 6 2116,7 10 0,12-5 0,16 8 0,13-6 0,9-19 0</inkml:trace>
  <inkml:trace contextRef="#ctx0" brushRef="#br0" timeOffset="12">8029 8040 7569,'-5'-11'103,"-2"1"1,-4 1-1,0 2 1,-1 2 0,1 4-1,-1 4 1,2 4-1,1 5 1,3 4 0,1 6-1,2 4 1,2 4 0,1 3 100,0 3 0,1 1 0,2 5 0,2 0 0,1 0 0,4 0 0,4 0 0,4-2-290,0-2 1,5-2 0,0-3 0,5-4 0,2-5 0,2-6 0,2-4 0,4-5 107,3-3 0,-5-3 0,3-7 0,-4-5 0,-1-4 0,1-5 0,-1-2 0,-1-5 178,-3-3 0,-3-3 0,-7-3 1,-2-1-1,-3-2 0,-3-4 0,-5-2-113,-2-4 1,-1-5 0,-4 1 0,0 1 0,-1-1 0,-3 4 0,-4 4 0,-2 5-417,-1 2 1,-1 8 0,1 5 0,0 8 0,-1 5-157,1 2 0,4 11 1,4 1-1,1 6 1,4 5 484,1 4 0,9 8 0,6 2 0</inkml:trace>
  <inkml:trace contextRef="#ctx0" brushRef="#br0" timeOffset="13">8771 8246 7569,'-18'0'0,"7"1"111,7 3 0,3-2-22,1 6 1,0 1-1,0 5 1,1 2 315,3 2 1,1 1-305,3 4 0,2 0 0,-3 0 1,4 1-102,0 3 0,-3-3 0,-2 1 1,0-3-1,-1-5 0,2-1 0,-2-5 46,0-2 1,0-3 37,-1 2-82,-3-3 282,4-5 1,-5-5-154,0-3 0,5-3 0,3-4 0,2-6-165,1-4 1,5-3 74,-1-2 0,4-2-156,-4 5 1,0 2 55,-3 6 0,-1 2 14,1 6 1,-2 3 26,-3 1 113,4 4 0,-5-2-90,5 5 0,-4 5 24,-4 3 1,4 2-3,0 1 1,-1 4-51,-3 1 0,2 4 1,0-1-1,1 3-149,-1 0 0,2 1 0,-2-1 1,0-2-198,0-1 0,3-5-270,-4 1 0,3-2 123,-3-2 0,5-4 516,-1-3 0,2 2 0,1 0 0</inkml:trace>
  <inkml:trace contextRef="#ctx0" brushRef="#br0" timeOffset="14">9285 8349 7569,'0'-7'760,"0"-3"-618,0 9 1,0-3-1,0 8 1,0 5-1,0 5 1,0 5 0,0 2-1,0 2 1,0 0-224,0 0 0,0 0 1,0-2-1,1 0 1,2-4-1,1 0-367,-2-3 1,1-5 58,1-2 389,-3-4 0,4 7 0,-5-4 0</inkml:trace>
  <inkml:trace contextRef="#ctx0" brushRef="#br0" timeOffset="15">9262 8177 7569,'-11'-23'0,"-1"3"29,1 5 1,3 0-190,1 7 160,4 3 0,3 0 0,7 5 0</inkml:trace>
  <inkml:trace contextRef="#ctx0" brushRef="#br0" timeOffset="16">9845 7766 7569,'0'-11'-245,"0"-1"-95,0 1 0,0 3 529,0 1 1,-1 0-30,-3 0 1,1-2 271,-4 5 1,3-4 159,-4 5-210,1-1 0,-4 5-95,4 3 1,-2 5-153,5 10 1,0 5-11,4 10 1,-1 9-66,-3 3 1,3 6-19,-3-2 1,4 8-252,4-1 0,1 3 113,3-3 0,0-1 31,-4-3 1,5 1-204,-1-4 1,-2-2 72,2-6 0,-6-4-40,2-7 1,1-4-33,-1-4 1,0-1-190,-4-3 1,-1 1-1,-2-5 456,-1-1 0,-6 0 0,1-1 0,-4 1 0,-1 0 0,-1 1 0</inkml:trace>
  <inkml:trace contextRef="#ctx0" brushRef="#br0" timeOffset="17">9639 8360 7569,'12'-18'286,"-1"3"-238,0 7 0,6-2 67,2 3 1,1 2-15,-1 1 1,3-1 155,-3 1 0,5 0-497,-1 4 0,2 0 90,-6 0 0,3 0 2,1 0 1,-4 0-1,-1 0 1,-1 0 0,0 0-1,-1 0 1,-2 0 0,-1 0-214,-2 0 1,-4 1 802,-3 3 0,-4 3-266,-4 4 1,-3 0 0,-4 2-1,0 1 1,-1 3 0,2 0 0,2 4-1,5-1 1,1 0 16,2-1 0,2-4 0,3 5 0,5-1 0,5-2 0,4-3 1,4-4-199,2-2 0,3-5 21,-1 0 1,-2-3-31,6-3 0,-6-4 48,2-4 0,1-2-48,-2-2 0,-3 1 23,-4-5 1,-4 4-5,4-4 0,-10 1-29,-1-1 0,-6-3 0,-2 3 1,-2-4-1,-6-2 0,-7-2 0,-7 2 1,-5 2-1,-6 4-510,-4 4 435,-6 2 0,3 7-107,-2 2 0,7 4-38,4 4 0,11 2-10,1 6 0,10-1 0,5 2 254,3 2 0,16-2 0,4 3 0</inkml:trace>
  <inkml:trace contextRef="#ctx0" brushRef="#br0" timeOffset="18">10530 8189 7569,'-18'-14'0,"3"2"977,7-2-758,3 13 0,5 1-7,0 8 0,4 6-43,0 1 0,4 4 1,-3-1-1,1 2 1,3 4-1,1 0 0,1 0 355,1-1-712,-1 0 0,-3-1 113,0-3 1,-5 1-111,5-5 167,-6 0 1,4-7 62,-6 0-75,0-6 1,-6-2 10,-1-7 0,1-5-17,-2-3 205,5-3-160,-7-5 0,9-5 139,-3-2 0,3-3-57,1-1 0,5-1-200,3 1 1,2 1 94,1 3 1,2 2-99,2 5 1,-1 6 13,5 6 1,0 5-65,4 6 1,-1 1-139,-3 3 0,2 7-837,-2 8 1137,3 3 0,-5 1 0,0-1 0</inkml:trace>
  <inkml:trace contextRef="#ctx0" brushRef="#br0" timeOffset="19">11033 8246 7569,'-6'-12'0,"1"1"423,-2 0 1,2 3-137,5 0 0,5 6-297,2-2 445,-2 3-22,6 1-174,-10 0 0,4 5-170,-5 2 1,0 5 0,0 3 0,0 4-1,0 3 1,1 1 0,2-2 0,1-1-259,-2-1 0,3-5 136,-1 2 0,4-7-86,-5-2 1,6-4 52,-1 0 1,2-1 5,2-2 1,-1-5 53,0-3 0,5-2 8,-1-2 0,0-3 17,-4 0 0,0-4 10,-4 4 0,-2-4 29,-5 4 0,0-5 37,0 5 81,0 5 0,-1 1-77,-3 5 1,3 2-1,-4 6-37,0 3 0,4 3-78,-3 2 1,4-1 78,4 1 0,1 0-118,2 4 0,3-5-17,-2 0 1,3 1-45,5-5 1,-4-1-23,4-3 1,0-1 60,-1-2 0,4-2 135,-3-1 0,3-4-25,-4-4 1,4-4 0,-4-1-1,0 1 1,1 0 0,-1 0 0,-1-1-1,-2 1 177,0 0 0,-2 0 90,-2 3-210,2 6 0,-8 1-42,6 5 0,-2 1 23,2 3 1,-3 4-49,-5 7 1,0-1-14,0 5 1,0 0-1,0 4 1,0 0-160,0-1 1,0 1-490,0 0 1,0 1 43,0 3 614,5-8 0,6 13 0,7-8 0</inkml:trace>
  <inkml:trace contextRef="#ctx0" brushRef="#br0" timeOffset="20">12197 7458 7569,'-10'-8'83,"1"2"0,2 1 0,-2 2 0,-1 3 0,-3 4 0,-2 5 0,-4 5 0,-3 6 1,-2 7-1,-1 7 0,-2 8 0,2 5 0,2 4 0,3-1 183,1 1 1,8 4 0,1-2 0,4 2 0,3-1 0,3-3 0,3-3-1,3-3-449,4-1 1,-1-3 0,7-2 0,-4-2 0,1-6 0,1-1 0,1-5 0,0-1-114,2-1 0,-4-4 0,3-1 1,-1-2-1,2-2 296,1-1 0,1-2 0,3 1 0</inkml:trace>
  <inkml:trace contextRef="#ctx0" brushRef="#br0" timeOffset="21">12403 7983 7569,'-18'-28'132,"3"7"1,2 7 0,2 6 0,0 3 0,-1 4 96,1 3 0,-1 10 0,1 7 0,-1 4 0,2 2 0,1 4 0,3 2 0,1 3-320,2 1 1,7-3 0,5 4 0,4-6 0,3-3 0,2-4 0,4-6 0,2-3 17,2-3 1,6-8 0,-1 0 0,2-7 0,1-6 0,0-5 0,-1-3 179,-2-2 1,-4-2-1,-5-2 1,-3-1-1,-4-3 1,-3-2-1,-5-1-51,-3-2 1,-3-3 0,-3-1-1,-6-1 1,-8 2 0,-8 1 0,-7 6-1,-3 6-324,-4 7 1,1 8-1,-4 4 1,3 6 0,5 4-1,5 8 1,6 5 267,3 5 0,2 6 0,6 0 0</inkml:trace>
  <inkml:trace contextRef="#ctx0" brushRef="#br0" timeOffset="22">12848 8394 7569,'-10'-11'79,"4"3"1,-7 2 0,6 2 0,2 5 0,2 6 0,2 4 0,1 6 0,0 4 0,0 5 0,0 0 0,0 1-51,0 0 0,0-1 0,0-3 0,0-1 0,0-2 0,1-2-29,3-2 0,-3-1 0,4-3 0</inkml:trace>
  <inkml:trace contextRef="#ctx0" brushRef="#br0" timeOffset="23">13522 7823 7569,'-15'-33'58,"0"3"1,0 3-5,3 8 1,6-1-38,2 5 0,-2-1-112,-2 5 1,-2 3 252,-1 1 0,-2 4-125,-2-1 0,1 3 149,-5 1 0,0 6 0,-4 7 0,0 9 1,1 7-1,2 5 0,2 4 0,2 4 1,2 1-1,2 0 0,5-1 428,3 1-603,3-3 1,1-1-233,0-5 0,1-3 82,3-1 1,6-4 4,5 0 0,4-7-54,-4-3 0,6-4 9,-2 0 0,2-6 170,2-2 1,0-3-101,0-1 0,-2-1 211,-2-3 0,-2-2-99,-6-6 1,0 1 134,-4-1 1,-2 0-23,-5-3 1,-1-3-46,-3-5 1,-3 0-54,-9 0 0,-3 5 0,-7 3 0,-5 4-174,-2 3 1,3 3 60,-1 5 0,5 3-312,-5 4 0,10 2 146,-2 10 0,9-1-744,2 1 1009,6 3 0,11-5 0,1 6 0</inkml:trace>
  <inkml:trace contextRef="#ctx0" brushRef="#br0" timeOffset="24">13796 7938 7569,'-21'-18'873,"2"3"-655,2 7 1,6 3-43,-1 5 0,1 0-59,0 0 0,-5 5 142,1 3 0,-4 7-190,4 4 1,0 4 0,3 3-1,2 5 1,2 0 0,5 1-1,1-1 1,4-1-193,1-1 1,8 3-16,4-5 69,5-1-180,-2-8 1,5 1 19,0-7 1,3 0 117,1-8 1,5 0 136,-2-4 1,-2-5-51,-1-3 1,-1-3 0,-2-3 0,-2-3 0,-2-1 0,-2-2 108,-3-1 0,-3-2 0,-5-1 0,-3-3 91,-3-3 0,-2-3-219,-3-2 1,-7 1-116,-8 0 1,-8 1-99,-3 2 0,-3 5-18,-1 7 0,-5 7-197,1 8 0,0 3 36,4 1 435,5 5 0,1 2 0,5 4 0</inkml:trace>
  <inkml:trace contextRef="#ctx0" brushRef="#br0" timeOffset="25">13968 7366 7569,'-29'-21'1728,"6"8"-1691,7-2 1,11 7-1,9 8 1,10 2-698,6 1 0,7 8 518,0 4 1,4 6 208,0 2 0,3 6 408,4 9 1,3 8-439,-18-20 0,0 1 1,-3 2-1,0 0 90,0 1 0,-2 0 1,-2 0-1,-1 0-137,-2 2 0,0 1 0,-1-3 0,-1 1-127,-1 1 0,-1 0 0,6 28 113,-7 1 1,-3-1 51,-5 1 1,-5-3 0,-4 3-1,-6-3-28,-8-1 0,5-25 0,-3-1 0,-6 1 0,-2 0 0,-5 1 0,-2-1 0,-4-1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2:20:01.01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6830 10393 7569,'-12'-6'-1138,"6"1"1232,-4 5 1,5-2 0,-4 0 0,2-3 0,2-2 0,3-2 0,2 1 0,2-3 0,3 1 0,2-2 0,0-1-1,1 0 1,0 2 0,1-1 0,1 2 102,1 3 0,1-2 0,-1 4 0,0 0 1,2-1-1,2 4 0,3 1 0,1 1 1,-1 0-1,0 1 0,-2 3 0,1 3 1,-3 5-1,-2 2-279,0 1 0,-5 5 1,0-1-1,-2 3 1,-3 2-1,0 1 1,-4 3-1,-2 0 1,-3 1-1,-5-1-19,-3 0 1,-4 3-1,-6-3 1,-3 0 0,0-1-1,-1-1 1,2-2 0,2-1 198,3 0 1,7-4-1,0-2 1,2 0-1,3-3 1,2-1-21,4-2 0,4-5 0,4-1 1,5-1-1,5 0 0,5-1 0,3-2 1,2-1-22,2 0 0,0 0 1,4 0-1,2 0 1,0 0-1,-1 0 1,0 0-97,1 0 1,-4 0-1,-3 0 1,-5 0 0,-5 0-1,-2 0 1,-1 0-1482,-1 0 1520,-5 0 0,-6 0 0,-6 0 0</inkml:trace>
  <inkml:trace contextRef="#ctx0" brushRef="#br0" timeOffset="1">7195 10062 7569,'-11'-7'31,"-1"-3"1,1 4-1,-1-2 1,1 2-1,0 0 1,-1-1 0,0 0-1,-2-1 1,-3 2-1,1 1 1,-2 2 161,0 2 0,-1 1 0,-4 0 0,0 0 0,-1 0 0,-1 1 0,-3 3 1,-1 4-1,-2 2 0,2 2-64,2 4 0,0-2 0,0 5 0,1 0 0,1 0 0,0 0 0,-2 1 0,3 3-82,4 3 1,-2 2 0,4 4 0,-1-1 0,2 0 0,0 4 0,2 1 0,0 2 12,-1-1 1,2 3 0,5-2 0,3-2 0,1-1 0,3-4 0,2 0-85,3 1 1,4-1 0,4 1 0,1-1-1,-1-1 1,2 0 0,1 1 0,2-1 20,2 0 1,1-1 0,4-4 0,0 2 0,-1-2 0,1-1-1,0-1 21,0 0 1,5-4 0,2-1 0,3-2-1,3-2 1,1-1 0,2-3 0,2-2-1,2-5 30,1-1 1,-2-4-1,-1-1 1,-1-5 0,0-3-1,-1-3 1,-2-3-35,-2-1 0,-2-4 0,-1-5 0,-3 0 0,0-1 0,-1-2 0,-1-3 0,-4-1-18,-3-1 0,-2-4 1,2-3-1,-2-2 0,-2-2 1,-2-1-1,-2-2 1,-5-5 35,-3-2 0,-4 3 1,-4 1-1,-6 1 1,-8 4-1,-9 3 1,-9 5-1,-6 3-132,-2 7 1,-8 5-1,-7 6 1,27 11-1,-2 3 1,-2 1-1,0 2 1,-1 1-1,0 2 1,1 2 0,0 0-1,2 1 1,1 0 99,-29 7 0,8 4 0,4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2:20:01.015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8440 10153 7569,'-4'-7'-70,"0"-1"240,1 5 0,-1-3 0,-1 4 0,0-1 0,0 6 1,2 7-1,2 7 0,1 8 0,1 4 0,2 5 1,2 3-1,1 1-93,3 0 1,-3 5-1,2-2 1,-1 1-1,1-2 1,-2 1-1,-1-3 1,-2-1-1,0-6 1,-1 0-174,2-2 0,0-7 0,-4-1 1,0-3-1,1-4 0,2-1 0,0-2-1489,0 0 1585,-2-4 0,-1-7 0,0-7 0</inkml:trace>
  <inkml:trace contextRef="#ctx0" brushRef="#br0" timeOffset="1">8326 10245 7569,'-5'-23'32,"3"1"0,-1 3 1,1 4-1,4 2 0,1 0 1,5 0-1,2-3 0,3 2 1,2 2-1,5 0 209,6 1 0,3-4 1,7-1-1,0 2 1,4 3-1,-1 2 0,0 3 1,-2 1-215,-1 2 1,-3 2 0,-2 2-1,-3 4 1,-2 5 0,-6 6 0,-3 1-1,-7 4-95,-5 0 0,-4 6 0,-2 1 0,-4 1 0,-7 1 0,-7 1 0,-5-2 0,-4 0-55,-1 0 1,-1-3 0,-5 0 0,1-3 0,0-2 0,1-4 0,4-1-585,6-6 1,1 0 706,7-6 0,5-6 0,5-4 0</inkml:trace>
  <inkml:trace contextRef="#ctx0" brushRef="#br0" timeOffset="2">9091 10085 7569,'-11'-5'197,"-1"-1"1,2-2 0,2 3 0,5 3-142,1 7 0,2 0 0,2 4 1,0 3-1,3 3 0,0 3 0,0 2 1,-2 3-8,-2 3 1,-1 7-1,-1 7 1,-3 0 0,-4 4-1,-2-1 1,0 0-1,1-3 38,2 0 1,4-2-1,-1-5 1,3-1 0,1-3-1,0-3 1,0-3-1,0-4-136,0-2 0,4-2-937,0-4 986,-1-4 0,-8-2 0,-1-5 0</inkml:trace>
  <inkml:trace contextRef="#ctx0" brushRef="#br0" timeOffset="3">8943 10153 7569,'0'-23'79,"0"4"1,1 2 0,4 0 0,5 3 0,4 0 0,1 0 0,2-1 115,2 1 0,2 5 0,3 3 1,3-1-1,2 2 0,2 1 1,-2 7-1,-1 6 0,-2 7-188,2 6 0,-7 0 0,0 9 1,-3 4-1,-4 3 0,-3 2 1,-3 3-112,-4 2 1,-3 4 0,-1 1-1,-1-2 1,-4-1 0,-7-1-1,-5-1 1,-5 0-53,-1-3 1,0-4 0,0-8 0,1-3 0,-1-3 0,1-4 0,2-3 164,1-6 1,5-7-1,-1 0 1,3-4 0,5-4-10,3-4 0,8-7 0,2-3 0</inkml:trace>
  <inkml:trace contextRef="#ctx0" brushRef="#br0" timeOffset="4">9571 10096 7818,'-12'-11'538,"2"2"0,2 5 0,5 9-321,1 8 0,2 7 1,0 9-1,0 7 1,2 4-1,0 6 0,2 4 1,-1 2-265,-2 2 0,0 2 1,2 1-1,0-2 0,0-5 1,-2-5-1,-1-5 1,0-4-77,0-4 0,0-4 0,0-7 0,0-2 0,0-4 0,0-2 0,-1-3-715,-3-2 1,2-3 837,-6-5 0,-5 0 0,-4 0 0</inkml:trace>
  <inkml:trace contextRef="#ctx0" brushRef="#br0" timeOffset="5">9468 10644 7569,'-6'-5'304,"2"4"1,8-3 0,4 3 0,6 1 0,5 0-140,3 0 1,6-1 0,1-2-1,3-1 1,0 2 0,1 0 0,-3 2-1,-1-1-376,-3-3 0,-2 2 1,-3-5-1,-2 1 1,-3 0 210,-4-3 0,0-1 0,-1-2 0</inkml:trace>
  <inkml:trace contextRef="#ctx0" brushRef="#br0" timeOffset="6">9559 10130 7569,'0'-12'107,"2"-2"1,3-2-1,7 2 1,9 2-1,5 0 376,3 1 0,-2 3 1,4 1-1,2-2 1,2-1-1,4-2 0,2 1-483,2-1 0,7 1 0,2 0 0</inkml:trace>
  <inkml:trace contextRef="#ctx0" brushRef="#br0" timeOffset="7">11455 15007 7569,'-6'-1'179,"2"-3"0,3-4 0,1-2 0,1 0 1,3 2-1,3 5-21,4 1 0,1 2 0,3-1 0,3-1 1,1-2-1,0 1 0,3 1 0,2-1-145,3-1 1,4-3 0,0 2-1,2 0 1,1-2 0,0 1 0,1-3-1,-1 0 30,0 1 0,0 2 0,1 4 0,-1-2 0,1 1 0,2 2 0,1 1 1,0 0-57,2 0 1,-3 0 0,6 0 0,2 0 0,4-1-1,1-2 1,4-1 10,3 2 1,6-3 0,-2 0 0,-1 0 0,-1 0-1,1 2 1,1 2 0,-3 1 62,-3 0 0,-4 0 0,-6 0 0,1 0 1,0 1-1,-1 3 0,2 2-31,3 0 0,3 3 0,8-5 1,-28-2-1,0-1 0,3-1 0,0 1 1,4-1-1,2 0 0,2 0 0,0-1 2,3-1 1,0 0 0,5 1-1,0-1 1,0-1 0,-1-1 0,1 0-1,0 0 1,0 1 0,0 0-1,0 0 1,-1 1 0,1 0 0,0 0-1,1 0 1,-1 0-56,2 1 1,-1 0-1,2 0 1,0 0-1,-1 1 1,-1 0-1,-1 0 1,0 0-1,0 0 1,-1 0 0,0 1-1,-1 0 1,2 0-1,0 0 20,0 1 0,0 0 0,2 1 0,0-1 1,0-1-1,-1 1 0,0-1 0,1 1 1,-1 0-1,1-1 0,1 0 0,1 0 1,1 1-1,0-1 0,1 1 0,1 0 6,0-1 1,0 0-1,-1 0 1,1 0-1,-2-1 1,1 0 0,2 0-1,-1 0 1,0 0-1,-1 0 1,-1 0-1,-1 0 1,-3 0 0,-1 0 12,-1 0 1,-1 0 0,-2 0 0,0 0 0,-2 0 0,-1 0 0,2 0 0,-1 0 0,1 0 0,0 0 0,0 0-1,1 0 1,0 0 0,-1 0 0,0 0 0,0 0-5,-1-1 1,0 2-1,2 0 1,1 1-1,-3 1 1,0-1-1,0 1 1,0 0-1,2 0 1,-1 0 0,1-1-1,1 1 1,1 0-1,0-1-5,0-1 1,0 1 0,0-1 0,1 0 0,-1 0 0,1 1 0,0 0 0,0-1 0,-1 1 0,0-1 0,1 0 0,-1-1 0,1 0 0,-1 0 0,0 1 0,0-1 3,-1 2 0,0 0 1,-1-1-1,0 0 0,-2 0 1,-1 1-1,1-1 1,-1 0-1,-2-1 0,1 0 1,-2 0-1,0 0 1,-2 0-1,0 0-17,-2 0 0,0 0 0,-3 0 0,-2 0 0,27 0 1,-7-2-1,-6 0 0,-6-3 0,-4 0 36,-4 0 0,-7-3 0,0 3 0,-6 0 0,-5-1 0,-2 0 0,-3 0 0,-1 1 13,-1 0 0,-6-4 0,1 3 1,-6-1-1,-4 2 0,-6 1-2191,-6 1 2148,-5-1 0,-13 8 0,0-1 0,0 0 0,-1-2 0</inkml:trace>
  <inkml:trace contextRef="#ctx0" brushRef="#br0" timeOffset="8">11889 15464 7569,'-6'-8'49,"1"2"1,1 0-1,-1 0 1,-2 1 0,-1 3-1,-3 2 1,0 4 0,0 3-1,-1 5 1,2 3 0,1 4 26,2 3 0,4 4 0,-1 1 0,3-1 0,1 1 0,0 0 0,1-2 0,3-1 0,4-1-71,2 0 0,2-1 0,4-3 1,3-5-1,4-4 0,3-4 0,5-1 1,2-4 94,1-3 1,4-5-1,1-5 1,1-2-1,-1-4 1,-2-2-1,-2-6 33,0-2 0,-6 2 1,-4-5-1,-5 0 0,-6-2 1,-5-3-1,-5-1 1,-5-2-193,-7-2 1,-7 1 0,-15-1 0,-10 7 0,-7 7 0,-7 8 0,-5 8-511,-2 6 0,2 6 1,7 5-1,7 7 569,10 4 0,6 2 0,6 3 0</inkml:trace>
  <inkml:trace contextRef="#ctx0" brushRef="#br0" timeOffset="9">19827 15407 7569,'1'-12'41,"1"1"0,2-1 0,-1 1 0,-2 0 0,-1-1 0,-1 1 0,-3-1 0,-4 2 1,-3 3-1,-3 3 0,-3 3 0,0 1 0,-4 0 0,0 1 151,-2 3 0,4 2 0,0 7 0,0 2 0,0 4 0,0 2 0,0 2 0,0 1-199,0 3 0,3 2 1,-1 6-1,-1-1 1,1 0-1,1 0 1,2 2-1,3 1-63,3 1 0,3-4 1,5-5-1,1-1 0,3-3 1,4 0-1,2-4 54,1-2 1,4 1 0,2-6-1,-1-2 1,2-5 0,0-1 0,1-4-1,0-1 89,0-1 1,-4 0 0,4-1-1,0-3 1,-1-3 0,-3-3-1,-2-3-67,-2-2 0,0 1 0,-4-5 0,-3-2 1,-4 1-1,-4 0 0,-5 1 0,-6-2-147,-8 0 0,-1 3 1,-6 3-1,-2 3 1,-1 5-1,0 4 1,2 4-1,6 5-413,5 0 0,3 2 0,7 3 554,3 0 0,1 6 0,6 1 0</inkml:trace>
  <inkml:trace contextRef="#ctx0" brushRef="#br0" timeOffset="10">20158 15612 7569,'0'-16'8,"0"7"0,0-2 1,-1 2-1,-2 1 178,-1 0 1,-5 6-1,2-1 1,-2 7-1,0 6 1,1 7-14,-1 4 0,-1 1 0,-1 7 0,1 0 0,1 0 0,2 3 0,2 1 0,3 1-107,1 1 0,2-5 1,4-1-1,5-1 0,5-4 1,4-2-1,4-4-89,3-2 1,9-4-1,2-6 1,5-2 0,5-5-1,1-6 1,0-4-1,-2-3 73,-6-1 1,-4-7 0,-7 0 0,-6-4 0,-6-3 0,-6-3-1,-3-2-142,-5-4 1,-11 1 0,-10-4 0,-9 2 0,-10 2 0,-6 4 0,-10 6 0,-7 8-337,28 12 1,-1 0-1,0 3 1,-1 2 0,-23-1-1,5 6 428,4 5 0,7 7 0,2 3 0</inkml:trace>
  <inkml:trace contextRef="#ctx0" brushRef="#br0" timeOffset="11">15875 14756 7569,'-5'-12'167,"0"1"0,-4-1 0,3 1 1,-1 1-1,1 1 0,-2 4 0,2 5 1,2 8-1,3 6 0,2 3 0,2 2 1,2 2-23,1 1 0,2-1 0,2 5 1,-1-3-1,-3-2 0,-1-2 1,-2 1-1,-2 1-145,-1 2 0,-5 0 0,-1 0 0</inkml:trace>
  <inkml:trace contextRef="#ctx0" brushRef="#br0" timeOffset="12">15567 15498 7573,'0'-11'28,"0"-1"0,1 1 1,1-1-1,4 1 0,0 0 1,1-1-1,1 1 0,0-1 1,1 1-1,-1-1 1,1 1-1,-1 1 0,1 1 1,2 3-1,3 1 0,1 2 226,-1 2 1,-1 1 0,0 0 0,1 0 0,2 0 0,2 0 0,1 1 0,0 2 0,-1 2-310,-2 1 1,1 0-1,-4 3 1,-1-1-1,-3 1 1,-3 1-1,-3 1-25,-2 1 0,-1-1 0,-1-1 0,-3-1 0,-5-1 1,-3 1-1,-4 1 140,2 1 0,2-3 0,0-1 0,1 1 0,-1 0 67,1-1 0,3-4 0,2 2 0,2-1-85,6 0 1,-1-1-1,6-3 1,2 2-1,1 0 1,3 2-1,1 0 1,3 0-47,0-1 1,2 6 0,3-1 0,-2 2 0,-2 0 0,-1 0 0,-2 1 0,0 1-76,0 1 0,-1 1 1,-5 0-1,-3 2 1,0 1-1,-4-1 1,-1 0-27,-1 0 1,-9-3 0,-2 3 0,-3-1 0,-2 1 0,-3-2-1,-3-2 1,-2 0 105,-3-1 0,3-3 0,-3-2 1,3-1-1,3-2 0,0-2 1,4-1-67,0 0 0,-2 0 1,4 0-1,1 0 1,1 0 64,2 0 0,5 5 0,0 1 0</inkml:trace>
  <inkml:trace contextRef="#ctx0" brushRef="#br0" timeOffset="13">16240 15578 7569,'0'-18'87,"0"2"1,2 6 0,0 1 0,2 1 0,-3 1 0,-3 0 208,-6 3 0,-1 8 1,0 4-1,2 3 1,-2 4-1,-1 4 1,0 3-1,1 1 1,2 0-269,2 0 0,2-1 0,1 1 1,0 0-1,-2 0 0,3 0 0,3-2 1,6-2-250,2-3 1,3-4 0,2-2 0,4-1 0,4-2-1,3-3 1,5-6 171,2-4 1,0-6 0,-1-1 0,-3-4 0,-3-1 0,-3-2 0,-4-2 136,-2 0 1,-6-3 0,-4 0 0,-4-3-1,-4-1 1,-7-2 0,-6 1 0,-6 1-221,-5 1 1,-8 5 0,-7 7 0,1 3 0,-1 7 0,0 3 0,2 4 131,5 3 0,4 8 0,6 5 0</inkml:trace>
  <inkml:trace contextRef="#ctx0" brushRef="#br0" timeOffset="14">15681 10496 6594,'-6'-8'243,"3"2"1,6 1-1,4 3 1,3 5-1,2 5 1,-1 2-1,1 1 1,-1 1-210,0-1 1,5 2 0,0 1 0,1 2 0,-1 2-1,-1 1 1,1 0 0,-1 0-432,-1 1 285,-2-3 0,1 1 1,1-4-1,1 1 0,-1-1 1,-1-2-1,-2-1-912,1-4 1024,-6 3 0,4-3 0,-3 4 0</inkml:trace>
  <inkml:trace contextRef="#ctx0" brushRef="#br0" timeOffset="15">16046 10541 7569,'-6'-11'34,"0"5"0,3 1 0,-2 1 0,-1 0 141,-3 1 1,2 2 0,0 1 0,-2 1-1,-1 3 1,-2 4-186,1 2 0,-2 1 1,-1 2-1,-2 4 1,-2 4-1,-2 6 10,-2 2 0,-6 7 0,-1 4 0</inkml:trace>
  <inkml:trace contextRef="#ctx0" brushRef="#br0" timeOffset="16">12038 14436 7569,'0'-11'-47,"0"-2"1,-2-1 0,0-1 0,-2-1 0,1 1 0,2-1 0,1-2 0,0-1 0,0 0 0,0 1 0,0 0 0,0 2 0,0-2 0,0 2 0,0-1 0,0 3 517,0 1 1,0 2 0,0 0 0,0-1-317,0 1 1,-1 6-1,-2 6 1,0 9-1,0 9 1,2 7-1,2 5 1,3 6-159,3 5 0,4 2 0,0 3 0,0 2 0,1 1 0,-1 1 0,-1 0 0,-1-4-103,-1-4 1,-2-1 0,3-7 0,-3-3 0,0-3 0,-4-5 0,-1-2 0,-1-4-43,0-2 1,0-1 0,0-3 0,0-1 147,0 1 0,0-1 0,0 0 0</inkml:trace>
  <inkml:trace contextRef="#ctx0" brushRef="#br0" timeOffset="17">9879 14242 7569,'-18'-14'-33,"3"4"1,4 5 0,2 7 0,1 8-1,-1 9 1,-1 7 0,-3 4 0,-1 3-1,-3 3 1,-4 2 0,-3 4 0,-1 1-1,-2-1 80,1-4 0,-2 0 0,2-3 1,1-3-1,2-3 0,4-5 0,3-3 1,2-6-151,1-2 0,7-2 0,3-1 103,6-2 0,8-3 0,7-5 0</inkml:trace>
  <inkml:trace contextRef="#ctx0" brushRef="#br0" timeOffset="18">10256 14276 7569,'-11'-29'-25,"4"2"1,3 8-1,3 4 1,0 4 0,-3 4-1,-4 8 1,-3 10 151,-4 6 0,-4 14 0,-8 4 0,-3 6 0,-3 6 0,-3 4 0,18-25 1,-1 1-1,-18 25-126,4-1 0,1-6 0,5-4 1,3-3-1,3-5 0,7-5 1,4-4-1,4-2-399,1-3 0,1-3 1,4-4 397,0-1 0,5 1 0,2-1 0</inkml:trace>
  <inkml:trace contextRef="#ctx0" brushRef="#br0" timeOffset="19">10553 14322 7569,'-18'-17'-17,"3"7"1,6 4-1,1 11 1,-2 10 0,-5 7 101,-8 6 1,-1 5 0,-8 5 0,-3 4 0,-5 2 0,-1 2 0,0-1 0,3-2-112,5-4 1,4-3-1,7-9 1,4-2-1,6-2 1,4-4-1,3-4 1,5-2 25,6-1 0,7-1 0,10 0 0</inkml:trace>
  <inkml:trace contextRef="#ctx0" brushRef="#br0" timeOffset="20">10987 14310 7569,'-22'-10'18,"3"3"1,4 5 0,2 7 0,2 8 0,-2 4-1,-1 3 1,-2 3-1,-2 3 1,-6 1 0,-5 6 0,-2 3-1,2-1 1,1-1 0,4-2 0,4-3-226,5-1 0,3-1 0,4-6 0,5 0 1,1-4 206,2 0 0,5-2 0,2-3 0</inkml:trace>
  <inkml:trace contextRef="#ctx0" brushRef="#br0" timeOffset="21">11432 14253 7569,'-28'-11'93,"6"4"0,-1 4 1,6 1-1,4 5 0,1 3 1,-2 7-1,-3 3 0,0 6 1,-5 3-126,-3 6 1,-5 2-1,-4 2 1,1 2-1,3 1 1,3-1-1,4-3 1,4-2 0,4-3-202,2-1 0,7-6 0,3-7 0,6-2 1,5-2-1,2-1 233,1-2 0,11-3 0,2-5 0</inkml:trace>
  <inkml:trace contextRef="#ctx0" brushRef="#br0" timeOffset="22">11569 14333 7569,'7'-15'70,"-4"0"0,-3 1 1,-3 2-1,-6 6 0,-4 7 27,-2 9 1,-7 4 0,-2 9-1,-8 5 1,-4 4 0,-1 2-1,1-1 1,3-1-175,3-2 0,3-1 0,8 1 1,5-6-1,5-5 0,6-1 1,3-2-1,3-1 77,5-5 0,7 2 0,3-6 0</inkml:trace>
  <inkml:trace contextRef="#ctx0" brushRef="#br0" timeOffset="23">11901 14482 7569,'-12'0'71,"1"0"1,-1 1 0,0 3 0,-4 5 0,-3 5 0,-2 5-1,-2 3 84,0 5 0,-4-2 1,1 6-1,0 1 1,2 1-1,4 0 0,3-3 1,6-3-462,1-3 306,5-1 0,0 0 0,5-1 0</inkml:trace>
  <inkml:trace contextRef="#ctx0" brushRef="#br0" timeOffset="24">19541 14253 7569,'4'-15'25,"1"-1"0,0-1 0,1 1 1,1 2-1,0 1 0,1 3 1,-2 1-1,1 1 0,-2-1 0,-1 0 1,-4 3 235,-3 6 0,-5 6 0,3 11 1,0 6-1,0 7 0,3 7 1,0 5-1,2 2-179,0 2 0,0 0 0,0-2 0,0-1 0,0-2 0,0-3 0,0-4 0,0-2-185,0 0 0,0-4 0,0-2 0,0-2 0,0-2 0,2-2 0,0-2 0,2 0-1952,-1 0 2055,-2-5 0,-1 9 0,0-4 0</inkml:trace>
  <inkml:trace contextRef="#ctx0" brushRef="#br0" timeOffset="25">20101 14139 7569,'0'-23'22,"4"2"1,1 2 0,0 3 0,1 4 0,-1 0 0,0 1 0,-1 1 0,0 1 0,0 4 0,-3 3 0,-5 10 0,-7 7 0,-7 11 0,-5 5 116,-4 9 1,-2 3-1,-6 3 1,-2-2-1,-1-1 1,1-2-1,3-2 1,2-2-275,2-2 0,8-2 1,0-2-1,5-5 1,4-3-1,4-2 1,5-4-1,4 0-604,4-3 739,7-1 0,7-2 0,5 0 0</inkml:trace>
  <inkml:trace contextRef="#ctx0" brushRef="#br0" timeOffset="26">20546 14139 7569,'-5'-16'121,"-1"3"1,-6-1 0,1 6-1,-1 10 1,0 8 0,-3 9-1,-6 6 36,-4 6 0,-4 2 0,-6 1 1,0 1-1,-2 3 0,0 3 1,3 0-1,4-3-356,2-3 1,2-6-1,6-2 1,2-3-1,3-1 1,4-1 0,3-2-1,3-2-1124,2-2 1323,2 4 0,6-7 0,1 4 0</inkml:trace>
  <inkml:trace contextRef="#ctx0" brushRef="#br0" timeOffset="27">20820 14230 7569,'-11'-11'-23,"3"5"0,2 3 0,0 6 0,-1 4 0,-3 5 0,-4 3 0,-5 4 0,-4 4 0,-2 3 153,-2 5 1,-5-2 0,3 2 0,0 0-1,2 2 1,3 0 0,1-2 0,2-5-216,2-2 1,2-1 0,7 0-1,3-1 1,3-3 0,3-4 84,1-2 0,5 3 0,1 2 0</inkml:trace>
  <inkml:trace contextRef="#ctx0" brushRef="#br0" timeOffset="28">21346 14356 7569,'-38'-4'86,"-1"2"0,4 3 1,3 5-1,6 6 0,3 2 1,2 2-1,4 2 0,-1 2 28,0 2 0,0 1 0,-2 1 0,1 1 0,-1 2 1,-1-2-1,2-2 0,4-3-264,2-1 0,2-3 0,0 1 0,0 0 0,3-3 0,1 0 0,2 0 150,3 1 0,0 0 0,2-3 0</inkml:trace>
  <inkml:trace contextRef="#ctx0" brushRef="#br0" timeOffset="29">21665 14230 7569,'-11'-11'29,"-2"1"1,-1 3-1,-1 7 1,1 8-1,0 6 1,-1 6-1,-5 6 1,-6 4-1,-4 3 58,-3 1 0,2 1 0,1-1 1,-1 0-1,2 0 0,3 1 1,1-1-1,4-1 0,1-1-336,1-2 1,8-8-1,1-1 1,4-3-1,3-4 249,2-1 0,6-2 0,2 1 0</inkml:trace>
  <inkml:trace contextRef="#ctx0" brushRef="#br0" timeOffset="30">22156 14219 7569,'-16'-17'31,"-2"6"1,0 6 0,2 5-1,-1 5 1,-3 6 0,-5 9 0,-6 5-1,-2 5 124,-1 3 1,-5 2 0,-2-1 0,1 1 0,1 2 0,4 1 0,2-1 0,2-1-297,5-2 0,2-4 1,1 0-1,0-3 1,1 0 140,3 1 0,-2-4 0,3 4 0</inkml:trace>
  <inkml:trace contextRef="#ctx0" brushRef="#br1" timeOffset="31">9845 15018 7569,'0'-7'-45,"1"0"0,3 2 1,2 2-1,2-1 226,-1 0 0,-3 0 0,4 4 0,1 0 0,1-1 1,1-2-117,1 0 0,0-5 0,2 3 0,2 0 0,-2-2 0,-2 2 1,0 0-35,-1 3 0,1 0 0,-1 2 0,-1 2-104,-2 2 1,1-2 0,-4 4 0,1 0-1,3-4 1,1 1 74,1 0 0,1-1 1,-1 1-1,1-1 0,-1-2 1,1-2-1,-1 0 37,0-2 0,-3 0 0,0 4 0,1 0 0,1 0 0,1 0 1,1 0 14,-1 0 1,0-1-1,1-1 1,-1-2 0,1 1-1,0 2 1,2 1-5,1 0 0,5-4 0,-5 0 1,0 0-1,0 1 0,2-1 0,-1 1 1,1 1-21,-3-2 1,2 3 0,-1-3-1,-1 3 1,-1 1 0,-2 0 0,1 0-42,-1 0 1,2 0-1,1 0 1,1 0 0,0 0-1,2 0 1,1 0 4,-1 0 0,5 0 0,-4 0 0,1 0 0,-1 0 0,-2 0 0,-1 0 0,1 1 20,-1 3 1,0-3 0,-4 3 0,1-3 0,-1-1 0,1 0 0,-1 0-15,1 0 0,-1 0 1,0 0-1,2 0 1,1 0-1,2 0 1,2 0-1,3 0-8,0 0 1,2 0 0,0 0-1,0-1 1,-2-2 0,0-1 0,-4 2 47,0 1 0,-2 1 1,-4-2-1,1 0 1,-1-2-9,1 1 0,-1 2 0,1 1 0,-1 0 1,0 0-1,1 0-23,-1 0 0,4 0 0,2-1 0,-1-2 0,1 0 0,-2 0 0,0 2 0,2 1-14,1 0 1,-4 0 0,1-1 0,-2-2 0,-2-1 22,0 2 0,-3 0 1,0 2-1,1 0 1,1 0-1,2 0 23,4 0 1,-4 0 0,3 0 0,-1 0 0,0 0 0,2 0 0,-2 0-15,-2 0 0,0 0 1,-1 0-1,1 0 0,-1-1-9,0-3 0,1 3 0,-1-3 1,1 3-1,-1 1 0,2 0 1,1-1-1,2-2-2,2-1 0,-3 1 0,4 3 0,0 0 1,0 0-1,-1 0 0,0 0-6,0 0 1,-4 0-1,1 0 1,-3 0-1,0 0 1,-1 0 51,1 0 1,-5 0 0,1 0 0,1 0-1,1 0-35,1 0 0,1-2 1,-1 0-1,1-2 1,-1 0-1,1 0-2209,-1 1 2182,0-1 0,-9 14 0,-4 3 0</inkml:trace>
  <inkml:trace contextRef="#ctx0" brushRef="#br1" timeOffset="32">19770 14893 7184,'-8'-7'30,"0"2"0,-1 2 0,-1-2 0,-1-2 0,1-2 0,2-1 0,4-1 211,3-1 0,2 2 0,2 1 0,2 3 0,1 1 0,3 2 1,1 2-213,2 1 0,-1 0 0,2 0 0,1 0 0,2 0 0,2 0 0,2-1 0,2-3 0,1 3 0,0-3 0,-1 3 1,3 1-1,0 0 0,3 0 0,0 0-18,0 0 1,-2 0 0,-3 0 0,0 0 0,-1 0 0,-2 0 0,-2 0 0,-1 1-28,1 3 0,-4-3 0,1 4 0,-1-1 0,0 1 0,3 0 0,-1 0 3,1-2 1,3 2-1,-1-2 1,3 0 0,1-2-1,-1-1 1,1 0-1,0 0 12,0 0 0,-4 0 0,-1 0 1,-1 0-1,1 0 0,1 0 1,0 0-14,0 0 0,-1 4 0,2 0 0,-1-2 0,2 1 1,0 0-1,2 0 0,1 1-11,3 1 0,-2-4 1,4 3-1,1-2 0,-2-1 1,1 1-1,-1 2 17,0-1 0,-2-2 1,-3-1-1,0 1 1,-2 2-1,0 1 1,-3-2-1,-2-1 36,-2-1 1,-1 0 0,-1 0 0,2 0-1,2 0 1,-2 0 0,-1 0 31,3 0 1,-2 0 0,5 0 0,1 0-1,2 0 1,0 0 0,1 0 0,0 0-53,0 0 0,0-3 0,0-1 1,-1 1-1,0 2 0,-2 1 1,-2 0 17,-1 0 1,3 0-1,-2 0 1,-1 0 0,0 0-1,-2 0 1,2 0 0,0 0 2,4 0 1,-3 0 0,1 0-1,0 0 1,0 0 0,-2 0 0,0 0 33,-3 0 1,-1 0-1,-2 0 1,0 0-1,1 0 1,-1 0 53,1 0 1,-5 0-1,1 0 1,1 0-1,1 0-33,1 0 0,-1-1 1,-1-2-430,-1-1-713,-5 1 1,0 3 596,-6 0 1,-4 1-1,-4 1 1,-1 3-1,1 2 461,-1 2 0,-9 1 0,-3 1 0</inkml:trace>
  <inkml:trace contextRef="#ctx0" brushRef="#br1" timeOffset="33">12152 14904 6154,'4'-7'190,"-1"-1"0,1 0 1,1 2-1,2 1-101,-1 0 0,4 2 0,-4-4 0,2-2 0,-2-1 0,1-2 0,-2 1 0,1-1-15,1 1 1,0 0-1,3-1 1,-2 1-1,-3 1 1,-1 1-88,0 1 1,5 0-1,-3-3 1,1 1-1,0 1 1,-1 1-1,0 0 1,-2 1 0,4 1 0,0 0 0,-1-1 0,1-2 0,1-1 0,1-1 23,1-1 0,1 0 0,-1-2 0,2-3 0,1 1 0,1-2 1,-1 1 13,-1 1 0,2-3 0,0 4 0,-1 1 0,-3 0 0,-2 0 0,-1-1 0,1 1-20,1 1 1,1 1 0,1 1 0,-1 0 0,-1-1 0,-1 1 0,-1-1-14,1 1 1,1 0-1,1-1 1,1 1 0,-1-1-1,2 0 1,1-2 9,1-2 0,0 1 0,-3 2 0,-1-1 0,1-1 0,0 1 1,2 0-1,3 0 27,0-1 0,-1-4 1,1 4-1,1 0 1,0-1-1,1 0 1,0-1-21,0 1 0,-4-4 1,3 2-1,-1-1 0,-3 1 1,-2 2-1,0 0 0,-1 1-3,0 0 1,0 0-1,-2 3 1,-2 1-1,2-1 1,0 1-1,0-2 1,-2-1 16,2-1 1,5-1 0,1 2 0,-1-3 0,0-1 0,0-2-1,2-1-14,-2-2 1,2 1-1,-1 2 1,-1 1-1,-1-2 1,-2 1 0,1 0-1,-1 2 21,1 2 1,-5 0 0,1 5 0,-1 0 0,1-1 0,0 1-1,-1-2-11,0-2 1,3 2 0,-1-3 0,3-1 0,4-1 0,-2-1 0,-1 2 0,1-1-23,2 0 1,-1 0 0,-4-1 0,1 3 0,-1 0 0,-1 0 0,-1-1 0,-1 1 3,1 2 0,1 0 0,1 0 1,1-2-1,-1-1 0,2-1 0,1 2-4,1-1 1,4-3 0,-4 2-1,0-1 1,1 0 0,0-1-1,1-2 1,0-1-9,1 1 1,-4 3 0,1 0 0,-1 0 0,0 1 0,2 3-1,-2 1 10,-2-2 1,0 4 0,-1-4-1,2 4 1,1-1 0,2-1 0,2-2-1,2-1-3,2 1 1,-1-5 0,0 2 0,-2-2 0,1-2 0,2 0 0,-1 0-57,-2 0 58,3 6 0,-10-5 0,5 4 1,-2-1-1,0 1 0,-1 1 0,-1 0 2,-1 1 0,3-3 0,0 3 0,0 1 0,0 0 0,2 0 0,-1-1 0,2 1 0,0 0 0,0-5 1,2 2-1,-1-1 1,1 0-1,1-1 1,-2-1-1,-3 1-3,1 1 0,-5 5 0,4-3 1,-4 2-1,1 0 0,1 1 1,1 0 23,-1-1 1,-1 2-1,-1-2 1,2 1 0,2 0-1,-1-2 1,0-1 0,2-1-26,0 1 1,-1 1 0,3-1 0,0-1-1,0 1 1,-1 0 0,-1 0 5,1 1 1,-4-4 0,2 4 0,0-1 0,-1 0 0,-1 0-1,-1-1 1,-1 2 33,4-1 0,-4-2 0,5 3 0,-1-2 1,3-2-1,2-2 0,-1-1-43,-1 1 0,-1-1 1,2 1-1,-1 2 1,0 2-1,0 0 1,-1 2-1,0-1-22,-1 3 1,-1 0-1,1 0 1,1-1 0,0 1-1,1 2 1,0-1 18,0-2 14,-5 2 1,6-5-1,-5 4 1,1-1-1,-1 0 1,0 0-1,-1-2 16,-1-1 1,-1 3 0,1-3-1,0 2 1,-3 2 0,0 1-1,0 2 1,2-1 3,-1 1 0,-3 0 0,-1-1 0,2 1 0,1-1-58,2 1 0,3-1 0,0 1 0,-1 0 0,0 0 0,0 3 0,1 0 0,1-1 13,0-1 0,-4 2 0,0 2 1,-4 0 70,-3-1-70,-1 5 0,-11-3 0,-4 5 0,-7 2 0,-3 6 20,-2 7 0,-5 10 0,-1 5 0</inkml:trace>
  <inkml:trace contextRef="#ctx0" brushRef="#br1" timeOffset="34">16035 10804 7569,'-5'-11'-203,"4"3"0,-3 0 1,2 0-1,2 0 0,2 3 158,2 5 84,-3 8 1,5-7 24,-2 3 0,-1-3 1,4-1-1,2 1 1,1 3-30,2 4 0,-1 2 0,0 2 0,0 2 0,-3 3 1,0-1-1,1 1 0,1-3 0,2-3-6,-1-3 1,2 2-1,1-4 1,1 2 0,-1-2-1,-2 1 1,1-1 0,1 3 5,1 1 1,4-1 0,-2 1-1,-1 3 1,2 1 0,-1 1 0,-1 1-1,-1 2-26,2 3 1,-4-4-1,2 1 1,-3-1-1,0-2 1,-1 0-1,1 0-13,-1-1 0,1-5 0,-1-1 0,0 1 0,2 1 0,1 1 0,1 2 1,-1 1 30,-1 1 0,0 4 0,1-2 1,1-1-1,-1 2 0,0 0 0,0 1-20,1-2 0,4 4 0,-4-6 1,0-1-1,1-1 0,-1-3 1,0-1-1,0-2-12,1 2 0,0-4 0,-2 0 1,1-1-1,-1 1 0,-1 1 0,-2 2 1,1 0 30,-1-1 0,1 2 0,-1 5 1,0 3-1,1-1 0,-1 2 1,1-2-15,-1 1 1,1 2 0,-1-4-1,0 0 1,1 1 0,-1-1 0,1-2-1,-2-3-15,-3-3 1,4 1 0,-4 3 0,3 1 0,2-1 0,-1 1 0,1-1 19,-1 0 0,0 2 0,1 1 1,-1 3-1,1 0 0,-1 2 0,1 0-19,-1 0 0,0 0 0,1 3 0,-1-3 0,2-2 0,1-1 0,1 2 0,-1 0-11,-1-3 1,-2-2-1,2-1 1,1 2-1,1 1 1,-1-1-1,-1-1 1,-2-2 18,1 1 0,-1 1 0,2 2 0,1 3 0,2 1 0,1 0 0,0 1 4,1 2 1,-4 4 0,1 1-1,-1-2 1,0-1 0,1-1-1,-1-1 1,-1-2-11,-2-1 1,2-5 0,1 3 0,1-2-1,-1 0 1,-1 0 0,-2 0-3,1 1 0,3 0 0,2-2 0,-1 3 0,1 0 0,-2 5 0,0 2 0,2 3 1,0-2 0,-3 0 0,3 1 0,-2 2 0,1 0 0,1 0 0,1-3 0,-2-1-11,1-1 0,2 0 1,-4 0-1,0-1 1,0 0-1,1-2 1,-1-1 0,1 2 0,-3 0 0,4 2 0,-2 0 1,0 0-1,0 0 0,1-2 0,0 0 8,2-2 1,-4-6 0,1 3 0,-1-4 0,0 0 0,1-2 0,-1-1 0,-1-2-8,-2 2 1,1 2 0,-1 0 0,0 0-1,1 2 1,-1 1 0,2 3 15,2 0 1,-2 6-1,2 4 1,-2-2 0,-2-1-1,2-1 1,1 0-1,1-1-7,-1-3 1,-3-2-1,-2-3 1,-1 3 0,1-1-1,1 1 1,1-2-1,1 0 17,-1 0 1,1 4-1,-1-3 1,1-1 0,-1 0-1,0 0 1,2-1-22,2-1 1,-2-3 0,2-1-1,-2-1 1,-2-1 0,1 0 0,-1-4-1,1 0-46,-1 1 0,0-3 1,0 4-1,-3-1 1,0 1-1,1 1 64,1 3 1,0 1-1,-1 2 1,-1-1 0,-1 1-1,1-1 1,-2 1 0,1-2-2,-1-3 0,0 3 1,3-3-1,-2 0 1,-1 0-1,0-1 0,3 0-17,1 3 1,2 0-1,-1 0 1,1-1-1,-1 1 1,0-1-1,1 1-2,-1-1 1,1-2 0,-2 3 0,-1-1-1,-2 1 1,2 0 0,0-1-3,-1 0 0,1-4 0,-4 2 0,0 1 0,1-2 0,-1 1 0,2-1 0,-2 1-4,0 1 0,4 0 1,-2 5-1,2-1 1,0 1-1,-1 0 24,0 4 0,1-4 0,0 5 0,-1-2 0,1 0 0,1-1 0,1-2 0,-1-4-5,-2 0 0,1-4 1,-4 2-1,0 1 0,1-2 1,1 0-10,2-3 0,1 3 0,0 0 0,-1 2 0,-2 0 1,1 1-1,0 0 1,-1 0 1,-4 3-1,2 0 1,0 0-1,1 1 10,1-1 0,2 1 0,-4-2 0,0-1 1,1-3 9,0-1 0,-2 3 0,4-3 0,1 1-40,1 3 1,1 0-1,-1 0 1,-1-3-1,-2 1 4,-2-1 0,0-4 0,-3 3 0,2 1 49,-1 1 0,-1 0 1,1 0-1,2 2 0,1 1 1,2 2-1,-1-1-62,1 0 1,-4 1 0,3-2-67,2-2 0,-4-5 1,-2-6-1,-4-6 0,-4-4-164,-2-2 1,5-5 260,-2 0 0,-2-1 0,-1-2 0</inkml:trace>
  <inkml:trace contextRef="#ctx0" brushRef="#br1" timeOffset="35">15601 10713 7569,'-12'0'-43,"2"-1"1,4-2 0,6-1 0,6 2 0,4 0 106,2 2 0,-1 0 1,1 0-1,-1 0 0,1 0 1,0 2-1,2 0 0,3 3 1,0 2-22,4 1 0,0-1 0,2-1 0,1 0 1,2 0-1,0-1 0,0-3 0,-1-1 1,-1-1 9,-1 0 0,1 0 0,-9 0 1,-1 0-1,-1 0 10,-2 0 0,-4-1 0,-5-1 1,-4-2-1,-7 1-150,-5 2 1,-5 1 0,-8 0 0,-3 1 0,-3 2-1,-3 1 1,1-1 0,-2 1-44,0 0 0,8 0 0,-4-4 0,4 0 1,5 0-1,2-1 0,4-2 244,2-1 1,4-3-1,6 2 1,0-2 31,-1-2 0,6 4 0,1 1-183,6 3 1,5 5 0,1 1 0,4 0 0,4 0-1,5-2 1,6-2-68,2-1 0,5 0 1,1 0-1,2 0 104,2 0 0,1 5 0,2 1 0</inkml:trace>
  <inkml:trace contextRef="#ctx0" brushRef="#br1" timeOffset="36">13111 10290 7569,'-6'-11'-62,"2"-1"0,3 1 201,1 0 1,0 3 0,1 2 0,2-1 0,2 2 0,0 1 0,0 6-45,-3 4 1,0 2-1,-2 2 1,0 4-1,0 2 1,0 4-1,0 2 1,0 2-1,0 2-95,0 0 1,0 6 0,1-3 0,1 2-1,2-2 1,-1-1 0,-1-4 0,1-3 0,1-3-103,-2-1 1,3 2 0,0-4 0,0-1 0,2-1 0,-1-2-1,2 0-287,-2 1 0,3-1 389,-5 1 0,5-1 0,-3 0 0</inkml:trace>
  <inkml:trace contextRef="#ctx0" brushRef="#br1" timeOffset="37">13728 10336 7569,'0'-12'-29,"0"1"0,-1 1 0,-3 5 129,-4 9 0,-2 3 0,-3 12 0,-2 2 0,-4 1 0,-2 5 0,-4 4 0,0 3-76,-2 4 0,-4 2 1,0 6-1,-3 0 1,-3 1-1,-2 1 1,-1 3-1,2 0-68,5-1 1,4-5 0,6-9 0,2-3-1,2-5 1,4-2 0,3-5 0,3 0-83,2-4 0,3 0 0,-3-6 0,2 1 0,3-1 0,1 1 126,1-1 0,0 0 0,0 1 0</inkml:trace>
  <inkml:trace contextRef="#ctx0" brushRef="#br1" timeOffset="38">13511 10724 7569,'6'-28'28,"4"9"0,-2 0 1,2 5-1,2 3 1,0 1-1,2 1 0,1 2 1,1 1-1,-1 1-18,0 0 1,2 1-1,-3 4 1,2 0-1,2 0 1,1 0-1,0 0 1,-1 0-60,-2 0 0,3 4 0,-4 1 0,-1 0 0,-1 0 1,-3-1-1,-2 1 44,-4 3 1,-3 2-1,-2 1 1,-4 1 0,-6-1-1,-5 1 1,-4 0 0,-4 2 100,-1 1 0,-3 1 0,2-5 0,0 0 0,2 1 0,3-1 0,2-1 207,4-2 0,3 2-254,4-2 0,5-2 0,6 1 0,5-2 0,4-2 0,3 2 0,4 2-58,2-1 0,-2 4 0,0-2 1,0 1-1,0 1 0,-1 0 0,0 2 1,-1-1-26,-1 2 1,-2-4 0,-5 6 0,-3-3 0,-1 1-1,-2 1 1,-2 3 0,-2-1 66,-3 1 0,-4 3 0,-6-2 0,-2 1 0,-3 0 0,-4 1 0,-4 0 25,-2-1 1,-1 2-1,-3-6 1,1-1-1,2-1 1,-1-3-1,1-1 1,2-3-250,4-1 1,0 0 0,8-2 0,2 0 190,2 0 0,5 3 0,2 1 0</inkml:trace>
  <inkml:trace contextRef="#ctx0" brushRef="#br1" timeOffset="39">14071 10838 7569,'-12'-16'-80,"1"8"1,-1 1 198,1 4 1,3 8 0,1 3-1,-2 3 1,-1 4 0,-2 5-1,1 1 1,-1 2 0,2 0-85,3 0 1,-2 3-1,4 1 1,-1-2-1,1-1 1,3-1-1,1 0 1,1 0-89,0 0 1,5-2 0,2-2 0,5-3 0,3-5 0,4-2 0,3-3 64,0-1 0,6-1 1,3-5-1,0-2 1,1-2-1,-1-2 1,-1-5-1,1-3 103,-1-3 0,-5-2 0,3-5 0,-1-3 0,-2-2 0,-3-1 0,-6-4-74,-3-3 1,-7-1 0,-3-4-1,-9 4 1,-15 3 0,-17 8 0,-18 8-1,22 13 1,-1 2-158,-4 2 0,-1 1 0,-2 5 0,-1 3 1,2 1-1,1 3 116,0 1 0,1 2 0,3 3 0,0 2 0,-1 2 0,0 1 0</inkml:trace>
  <inkml:trace contextRef="#ctx0" brushRef="#br1" timeOffset="40">21494 9799 7569,'-11'-11'235,"-1"-1"1,2 1-1,2-1 1,5 1-43,1 0 0,7 6 1,3 5-1,2 7 1,2 6-1,-1 3 1,2 3-1,1 5 1,2 6-121,2 3 1,-3 2 0,4 2 0,2 1 0,1 0 0,4 0 0,0 0 0,0 0-1,-2 0-81,-1 0 1,0-1-1,-1-5 1,1-2 0,-1 1-1,-3-1 1,-3 0 0,0-3-31,-1-1 0,0-2 1,-4-2-1,1-2 0,-1-2 1,1-2-1,-1-2-48,1-1 1,-1-2 0,0-1-1436,1-2 1521,-1-3 0,-4-10 0,-2-1 0</inkml:trace>
  <inkml:trace contextRef="#ctx0" brushRef="#br1" timeOffset="41">22168 9753 7569,'0'-11'-6,"0"3"1,0 1 0,-1-1-1,-3 2 1,-4 2 0,-2 1-1,-1 1 277,-1-2 0,6 2 1,1 5-1,1 5 0,-2 3 1,-3 5-1,-4 3-142,0 2 1,-4 3 0,-2 3 0,-4 3 0,-3 5 0,-2 3 0,-1 4 0,-2 2-117,-2 2 1,-2-2 0,2-1 0,2-2-1,0-2 1,1-2 0,-1-1 0,2-2-42,1 0 1,5-5 0,5-2 0,1-3 0,0-1 0,2-1 0,4-3 44,2-4 0,2 1 0,-2-1 0,3-1 0,0-1 438,-1-1-258,5-6-664,-3-1 1,10-6 0,2-3 0,5-2 466,3-1 0,3-3 0,5 4 0</inkml:trace>
  <inkml:trace contextRef="#ctx0" brushRef="#br1" timeOffset="42">2261 12906 7569,'0'-12'12,"2"1"1,-1 1 0,-1 3 0,-5 7-1,-4 7 1,-3 3 0,2 1 0,3 1 107,3-1 0,3 2 0,1 1 1,0 2-1,0 2 0,0 2 1,0 2-1,0 2 0,0 3-69,0 3 1,0 0 0,0 3 0,0 4 0,0 3 0,0 1 0,1 0 0,1-2 0,4-1-72,0 1 1,0-3 0,3-5 0,-1-3 0,1-3 0,-1-1-1,1-3 1,-2-4 34,-2-3 0,2-1 0,-3-2 0,0 1 0,0-1-247,0 1 1,-1-5-1,-3 1 1,0 1 231,0 1 0,-5-4 0,-1-1 0</inkml:trace>
  <inkml:trace contextRef="#ctx0" brushRef="#br1" timeOffset="43">2159 13020 7569,'1'-13'-82,"3"-1"1,2-1 0,2 0 0,-2-1 0,0 1 0,1 1 0,0 0 0,1 0 0,-1-1 0,2 1 205,1 1 1,2 2 0,-1 0 0,1-1 0,-1 1 0,1-1 0,-1 2 0,0 3-22,1 3 0,1 3 1,1 1-1,2 0 0,2 0 1,2 0-1,2 1 1,0 3-64,1 3 0,0 0 1,0 0-1,0 2 0,-3 1 1,-2 2-1,-4-1 0,-1 0-53,-5 1 0,6-1 1,-5 1-1,-1 0 1,-2 2-1,-4 2 1,-6-2 36,-8-2 1,-4 3 0,-8 2-1,-2 1 1,-2 2 0,-1 2 0,-3 0-1,-1 1-60,-1 0 1,0 0 0,2-1 0,4-3 0,5-3 0,3-1 0,4 1-288,4-2 0,2-6 0,6 0 0,2 1 0,2 0 323,4-2 0,2 4 0,5-5 0</inkml:trace>
  <inkml:trace contextRef="#ctx0" brushRef="#br1" timeOffset="44">3072 12689 7569,'0'-8'178,"0"0"0,-1 1 0,-2-1 1,-2 2 64,-1 1 1,2 1-1,-3 4 1,-2 1-1,-1 4 1,-2 5-1,1 6-230,-1 1 0,-3 6 0,0 5 1,0 3-1,-1 3 0,0 3 1,-3 2-1,-3 3 1,1 4 0,-3 3 0,8-1 0,1 3 0,1 0 0,1 1 1,5-1-1,1-1-51,5-1 0,2-6 0,5-3 0,4 0 0,3-2 0,1-1 0,1-2 37,-1-2 0,-1-1 1,1 1-1,1-3 0,1-2 1,0-2-1,1-2 0,-1-4 82,-1-2 1,-1-3-1,-2-4 1,0 0-1,1-3 1,-1-1 106,1-2 1,-5-1 0,1-4-2459,1 0 2269,-4 0 0,-5-11 0,-6-1 0</inkml:trace>
  <inkml:trace contextRef="#ctx0" brushRef="#br1" timeOffset="45">3323 13020 7569,'-7'-5'6,"1"-3"0,-1-1 0,2 0 0,-1 3 1,1 0-1,-2 1 0,2 1 0,0 5 0,4 5 130,3 5 1,1 1-1,5 2 1,0 3-1,3 0 1,0 4-1,0 0 1,2 2-64,2 0 0,-1 0 0,4 1 0,0 1 0,-2 3 0,2 0 0,-1 1 0,0-1-53,1 0 0,1 3 0,4-5 0,-1 0 0,-2-3 0,-1-3 0,1-2-30,2-2 0,-3-1 0,-1-3 0,-2-1 1,-2-1-1,-2-1 0,-4-2 0,-1-1-61,-2 0 0,0-2 0,-3 4 0,2 1-189,-1 1 1,-2-3-1,-1 1 1,0 1 259,0 1 0,-10-4 0,-3-1 0</inkml:trace>
  <inkml:trace contextRef="#ctx0" brushRef="#br1" timeOffset="46">3826 12940 7569,'-6'-5'-56,"-3"2"0,5-4 0,0-1 0,0 0 1,-1 2-1,-1 1 0,-3 2 218,-1 2 0,2 6 0,2 4 0,0 4 0,-1 3 0,-3 3 0,-3 5 0,-3 6-101,-2 3 0,-6 2 0,-5 3 0,-2 3 1,2-1-1,0 0 0,1-3 0,0-2-31,3-2 0,4-5 0,2 0 0,0-3 1,2-4-1,1-2 0,4-3 0,0 1-30,1-3 0,3-2 1,2 0-1,0-2-272,-1-3 0,5 0 1,-1-5-723,6 2 1,-1 4 993,6-4 0,-1-1 0,5-3 0</inkml:trace>
  <inkml:trace contextRef="#ctx0" brushRef="#br1" timeOffset="47">4214 12986 7569,'-6'-2'14,"3"0"0,6-2 1,5 3-1,2 2 1,1 4-1,1 1 111,-1 3 0,4 1 1,2 2-1,0-1 0,4-1 1,2-1-1,2-2 1,2-1-55,-2 0 1,2 1 0,-3 2-1,-4-2 1,-1 1 0,-2-1 0,-1 1-1,-1 1-20,2 1 0,-8 1 0,2 1 0,-2 1 0,-1 0 0,-2 3 0,0-4 0,-1-1-71,0-4 1,3 1 0,-3 2 0,0-1 114,0-2 0,-2-3 1,-8 3-41,-7-2 1,0-2 0,-7-1 0,-2 0 0,0 3 0,-2 2 0,0 0-68,0 0 0,2 2 1,0-4-1,4 0 1,-1 1-1,1-1 1,0 0-1,0-1-27,1 1 1,-1-2-1,3 3 1,-1-1 0,1-2-1,0-1 1,0 1-27,-1 0 1,-4 3 0,2-4 0,-1 2-1,-1 0 1,-1-1 0,0 1 0,0 0-299,3 1 1,-1-4 0,3 5 17,1-1 1,9-4-1,8 3 1,7-2 344,2 2 0,6-3 0,0 4 0</inkml:trace>
  <inkml:trace contextRef="#ctx0" brushRef="#br1" timeOffset="48">5048 12757 7569,'8'-11'-27,"-2"-1"1,0 2-1,-1 1 1,0 2 0,-2-2-1,-2 1 1,-1 4 0,0 9-1,-1 8 151,-3 6 1,2 3 0,-6 2-1,0 1 1,2 3 0,1 0-1,1 1 1,-1-1-97,-1 0 1,2 0 0,-2-3 0,-1 2 0,2-2 0,-1-2 0,1-2 0,0-4-42,2 0 1,-2-2 0,1-4 0,0 0 17,-1-4 0,5 2 0,-1-4 1,5 0-1,1 2 0,1-2 36,1 0 0,0-1 0,6-3 0,1 1 0,2 2 0,2-1 0,1-2 0,2-1 42,1 0 0,-5-4 0,6 0 0,-3 1 0,-1-1 0,-1 0 0,-2 0-658,-2-1 0,-1 4-831,-2-3 1406,-4 3 0,-12 6 0,-8 1 0</inkml:trace>
  <inkml:trace contextRef="#ctx0" brushRef="#br1" timeOffset="49">5265 13031 7569,'0'-11'-144,"0"-1"1,1 1 0,2 0 270,1-1 1,-1 7 0,-3 6 0,-1 9 0,-1 8 0,-2 4 0,0 2-20,-1 3 0,4 0 0,-4 6 0,1 0 0,0 3 0,1 0 0,2-2 0,1-2-102,0-2 1,0-5 0,1 1 0,2-5 0,2-3 0,1-1 0,2-3-159,-2-2 0,5-4-1176,-4-1 1328,-2-4 0,-5 2 0,-6-5 0</inkml:trace>
  <inkml:trace contextRef="#ctx0" brushRef="#br1" timeOffset="50">5471 12757 7569,'-2'-10'-875,"-1"2"974,6 3 1,-1 10 0,9 2 0,-1 0 0,-1 0 0,-3-1 19,-1 0 1,4 2 0,-2 3 0,-2 1 0,-5-1-42,-7 1 1,1 0 0,-3 2-1,-1 2 1,-1-1 0,0 0 0,1 0-68,0-1 1,0-1-1,2-2 1,5 1-1,0-1-62,-1 1 0,4-2 1,0-1 17,7-2 0,3-4 1,1 2-12,1 0 1,-5-4-1,0 4 48,-2 0 1,0 0 0,-1 3 0,3-3 0,3-1 5,2 0 1,-1-1-1,1-3 1,-1-1-1,0-1 1,1-2 13,-1 1 1,2 1 0,1-1 0,2-1 0,1 2-1,-1 1 1,0 1-1,-5 0 1,0 0 0,1 0-1,-1 0 1,1 0 15,-1 0 0,1 3 1,-1 3-1,0 0 1,1 3-1,-1 1 0,1 0 1,-2 0-26,-3 2 0,4-4 0,-4 8 1,2-4-1,0 1 0,-3 2 1,-1 3-9,-2 0 1,-2 3 0,-1-3 0,0 1 0,0-1 0,-1 0 0,-3-2 0,-4 1 9,-2-3 0,-6-2 1,-3 0-1,-3-1 1,-1 1-1,1-2 0,-3-1-14,-1-2 0,0-3 0,-3 2 1,0 0-1,1-4 0,0-1 1,4-1-1,4 0-136,5 0 1,2-3 0,3-3-1,1 0 1,2-3 0,2-1-1351,3-1 1483,1 4 0,-4-8 0,-2 2 0</inkml:trace>
  <inkml:trace contextRef="#ctx0" brushRef="#br1" timeOffset="51">5539 12803 7569,'-5'-12'-119,"-1"2"1,-4 1 0,1 3-1,2 0 1,1-1 0,1-2 293,0-1 0,1 3 1,5 0-1,3 2-66,4 3 0,6-3 0,2 1 1,2 1-1,3 2 0,4 0 0,1-2-71,0-1 1,3-1-1,0 3 1,1-3 0,0 0-1,-1-2 1,-1 2-1,0-1-14,-3 0 1,-5 2 0,-2-3-1,-1 2-277,-3 3 0,-8 2 1,-7 4-1,-8 3 253,-5 3 0,-6 2 0,2-1 0</inkml:trace>
  <inkml:trace contextRef="#ctx0" brushRef="#br1" timeOffset="52">6304 12323 7569,'0'-11'80,"0"-1"0,2 1 0,1-1 1,4 4-1,-1 5 0,-2 11 1,-3 8 203,-1 6 0,1 1 0,2 1 0,1 2 1,-2 5-1,1 2 0,-1 1 0,3 2-226,2 2 0,-5 2 1,3 6-1,-1 1 0,0 1 1,-1 3-1,-2 0 0,-1 1-76,0 0 0,0-3 1,0 3-1,0 0 0,0-2 1,0-2-1,0-4 1,0 1 2,0-1 1,0-3 0,1-3 0,2-4 0,0-2 0,0-3 0,-2-1 0,-1-4 40,0-4 1,4 1-1,0-6 1,-2-1-1,0-1 1,-2-2 182,0 0 0,0 1-57,0-1 0,0-6-538,0-5 0,3-5 0,3-5 1,-1 1 385,0 2 0,4 4 0,-3-2 0</inkml:trace>
  <inkml:trace contextRef="#ctx0" brushRef="#br1" timeOffset="53">6795 12803 7569,'-11'-12'67,"1"0"0,2-2 0,3-2 0,1 3 1,1 0-1,0 1 0,2 1 0,2 1 0,2 4 1,2 6 86,1 6 0,2 4 0,4 3 1,2 2-1,1 4 0,1 3 1,-1 0-1,0 1 0,0 1-141,2 3 1,-1-2 0,5 5 0,-2-1 0,1 0 0,2 1 0,2 1 0,1-2 15,2-1 0,1-1 0,-3-6 1,2-1-1,-2-2 0,-1-1 1,-2-3-25,-3-2 1,-3 0-1,-4-1 1,-1-1-1,1-1 1,-1-2-1,-1-1-481,-2 0 0,1-2 1,-6 4-579,0 1 1,-3-4 1053,-4-2 0,-2 4 0,-6-1 0</inkml:trace>
  <inkml:trace contextRef="#ctx0" brushRef="#br1" timeOffset="54">7264 12711 7569,'0'-11'-113,"0"3"0,1 2 0,0 2 0,0 6 0,-3 4 0,-3 5 279,-4 4 1,-2 3 0,-3 6 0,-3 2 0,1 0 0,-1 0 0,2-1 0,-2 1-101,-2 0 1,2 2-1,-2-3 1,-2 3-1,0 0 1,-1 0 0,2-2-1,2-2-61,2-1 1,-4-1 0,7 0 0,1-2-1,3-2 1,0-1 0,0-3 1,2-2 1,-3-2 0,2-1-1,-2-2 1,0-1 0,1-1-1,3 1-172,0 1 0,-1-3 0,2 2 0,0 0-439,0 1 1,2-5-1,7 2 604,4-3 0,2 4 0,1 2 0</inkml:trace>
  <inkml:trace contextRef="#ctx0" brushRef="#br1" timeOffset="55">7583 12791 7569,'-11'-16'-258,"6"4"0,5 0 0,6 4 395,4 3 0,-2 6 0,-2 7 0,1 2 1,-1 2-1,2-1 0,1 0 0,1 2-51,2 2 1,4-6 0,-2 3 0,2-2 0,3 0 0,4 0 0,2-1-119,1-1 1,2-5 0,-2 4 0,0-2-1,-2-3 1,-3 1 0,0-1 0,-4 2-27,0-1 0,-2 2 1,-5 0-1,-1 0 1,-1 1-1,-1 1 136,0 2 0,-3 1 0,-8 1 0,-5 1 1,-5-1-1,-6 0 23,-6 1 1,0-1 0,-9 2-1,-3 1 1,-2 1 0,-1-1-1,2-1 1,1-2 0,-2 1 1,9-5-1,-2 0 1,3-1-1,5-1 1,2 0 0,4-2-179,4-2 1,2 3-1,2-1 1,1 1-324,2 1 1,3-2-1,6 3 1,3 1-1,5-2 399,5 0 0,-1 4 0,3-3 0</inkml:trace>
  <inkml:trace contextRef="#ctx0" brushRef="#br1" timeOffset="56">8177 12689 7569,'-6'-12'-23,"2"1"0,3-1 0,2 1 0,3-1 0,4 1 0,2 1 0,1 1 0,1 1 0,-1 0 0,0-1 0,2 0 0,1 2 814,1 2-766,1-4 0,-1 8 0,1-3 0,1 2 1,-1-1-1,-1-1 0,1 2 0,-1 1-8,-1 1 1,-1 1-1,-2 1 1,0 4 0,1-1-1,-2 1 1,-1 0-63,-1 3 1,-6 1-1,2 2 1,-3-1-1,-1 1 1,0-1-1,-1 0 1,-3 1 55,-4-1 1,-2 1 0,-2-1 0,-2 1-1,-2-1 1,1-1 0,0-1 0,0-1 313,1 1 1,5-3 0,1 1-193,-1 2 0,6 0 0,3 0 0,7-3 1,6 1-1,3-1-114,2 3 1,1-3-1,4 2 1,0 1-1,0 1 1,0 1 0,-1 1-1,0 1-287,-3 2 1,1-1 0,-4 4 0,-3-1 0,-1 0 0,-3 1 0,-3-1 241,-1 4 0,-1 0 1,-5 2-1,-2 0 1,-3 0-1,-3-2 1,-5 0-1,-2-2 61,-5 1 0,-5 0 1,-4-1-1,0-3 0,1-4 1,0-2-1,1-2 21,0-4 1,2 1 0,7-1 0,4-2 0,2-1 0,3-2-439,3-3 1,3-1 0,8-4 0,3 2 381,3-2 0,2-6 0,-1-3 0</inkml:trace>
  <inkml:trace contextRef="#ctx0" brushRef="#br1" timeOffset="57">8977 12746 7569,'-5'-22'-141,"-2"3"0,1 4 0,1 2 0,0 3 233,-3 2 1,-2 3 0,-1 5 0,-2 2 0,-1 3 0,-2 5 0,-2 6 0,-1 5 21,1 3 1,-2 5 0,4-1 0,2 1 0,2 3 0,0 1 0,1 1-1,1 0-100,2 1 0,3-5 0,5 0 0,1 1 0,4-2 0,7-2 0,6-3 0,3-3-174,2-2 1,5-3 0,2-9-1,5-3 1,2-3 0,1-1-1,-2-1 67,0-3 0,-6-2 0,0-5 0,-3-2 0,-1-2 0,-2-4 0,-2-4 0,-5-3 157,-5 0 0,-2-10 1,-8 2-1,-4-2 1,-8 0-1,-9 0 1,-9 1-228,-10 2 0,-4 6 0,-10 1 1,2 7-1,6 7 0,7 4 163,9 3 0,-4 1 0,8 4 0</inkml:trace>
  <inkml:trace contextRef="#ctx0" brushRef="#br1" timeOffset="58">9182 12106 7569,'-11'-5'45,"0"-1"1,0-6 0,5 1 0,6 1 0,6 2 0,5 4 0,0 3 0,0 1 0,2 0 0,1 0 0,3 1 0,-1 3 36,1 4 1,2 6-1,-4 2 1,0 2-1,0 2 1,2 2-1,0 2 1,3 3 29,-3 3 1,5 3 0,-3 3-1,2 0 1,2 4 0,0-1-1,0 2 1,0-1-111,0 3 1,-6 2 0,-1 0-1,-5 0 1,-3-2 0,-3-1 0,-1 1-1,-1 1-36,0 2 0,-6-5 1,-2-2-1,-1-1 0,-2 0 1,1-1-1,-1 0-19,-1 1 0,-1-6 1,-1 1-1,-1-3 0,1-2 1,-2 1-1,-1-1 0,-2 0 12,-2-3 0,0-4 0,-2-2 0,1 0 0,-1-1 0,-2-3 0,0-3-139,3 0 1,0-1 0,5-1 0,3-1 0,0-2 179,2-2 0,5-1 0,-1-4 0</inkml:trace>
  <inkml:trace contextRef="#ctx0" brushRef="#br1" timeOffset="59">3381 15190 7569,'-8'-2'45,"2"-1"0,-1-4 0,2 0 0,1 0 34,6 2 0,-1 1 1,7 4-1,2 0 1,2-1-1,4-1 1,-1-2-1,0 0 1,2 0-14,0 0 1,2-3 0,3 2-1,-2 0 1,-1-2 0,3 2 0,2-1-1,3 1 1,-2-2-47,-1 1 0,-1 0 0,0-2 0,0 3 0,-2 1 0,-1 1 0,-2 0 0,-1 2 1,-3 1-153,-2 0 0,-4 0 0,0 0 1,1 0-1,1 0 0,0 1-1550,-3 3 1682,4-3 0,-10 9 0,4-3 0</inkml:trace>
  <inkml:trace contextRef="#ctx0" brushRef="#br1" timeOffset="60">3426 15361 7569,'-10'-8'145,"1"2"59,2 1 0,5 1 0,2 4 1,7 0-1,3 0 0,3 1-140,2 3 0,1-2 0,6 1 1,-1-1-1,4-2 0,0 0 1,3-2-1,2 0-85,3-2 0,0-4 0,-1 5 1,-3-1-1,0 0 0,-1 0 1,0 2-1,-4 0-228,-3 2 0,-4 0 0,-4 2 0,0 1 0,-4 5 249,-3 2 0,-2 2 0,-4-1 0</inkml:trace>
  <inkml:trace contextRef="#ctx0" brushRef="#br1" timeOffset="61">4785 14242 7569,'-6'-8'84,"2"1"0,3-2 0,1-1 1,0-2-1,0 1 79,0-1 0,0 7 0,0 5 0,0 7 0,0 4 0,0 3 0,0 2 0,0 2-108,0 3 1,0 4 0,0 3-1,0 1 1,0 4 0,0 3-1,0 3 1,1 0-64,3 1 0,-1 1 0,3-1 0,0-1 0,-1-1 0,2-4 0,-2-3 1,1-4-121,0-6 0,-2 2 1,3-5-1,-2-1 1,-2-1-156,3-4 1,-5 0-922,3-1 1204,-3-4 0,4-2 0,1-5 0</inkml:trace>
  <inkml:trace contextRef="#ctx0" brushRef="#br1" timeOffset="62">4683 14310 7569,'-11'-22'-18,"4"-1"0,3 1 1,4 2-1,3 2 0,2 0 1,0 2-1,1-1 0,0 3 189,3 2 1,-2 0 0,0 1 0,2-1 0,1 2 0,2 3 0,0 2 0,4 1-102,3 0 0,-2 0 0,2 4 0,2 0 1,0 0-1,2 0 0,0 1 0,0 2-102,0 1 0,-1 5 0,1-2 0,0 3 0,0 3 0,0 1 1,-2 2-1,-2 1-9,-3-1 1,-4 5-1,-1-2 1,-4 1-1,-4 0 1,-6-1 0,-4 2 35,-4 0 0,-9-2 0,-4-1 0,-3 0 1,-3-2-1,-2 1 0,-3-2 0,-1 0-108,1 1 1,5-5 0,4-3-1,2-1 1,2 1 112,3-1 0,8-4 0,6 2 0</inkml:trace>
  <inkml:trace contextRef="#ctx0" brushRef="#br1" timeOffset="63">5493 13968 7569,'-6'-5'24,"2"-3"1,2-1 0,-1 0 0,-1 2 150,2-2 1,-1 4 0,1 2 0,-3 6 0,-2 4 0,-2 5 0,-1 2 0,-1 2-87,-1 2 1,-3 1 0,0 5 0,1 1 0,1 3 0,2 2-1,0 0 1,0 2-60,4 2 1,-3-6-1,3 6 1,1 0-1,2 2 1,2 2-1,-1-1 1,-1-2-14,2 0 0,0-1 1,4 0-1,0 0 1,3 1-1,2-1 1,2 0-1,1 0-60,1 1 1,4-2 0,2-3 0,-1-3 0,2-3 0,-1-2 0,-1-3-1,-2-4 1,0 0-1,0-2 1,0-3-1,-3-1 1,-2-2 0,0 0 297,1-2 1,-3 0-488,-4-1 0,0-3 232,1 3 0,-3-3 0,4-1 0</inkml:trace>
  <inkml:trace contextRef="#ctx0" brushRef="#br1" timeOffset="64">5825 14196 7569,'-7'-11'52,"-2"3"1,4 0 0,0 0 0,-1-3 0,2 1 0,2 4 0,4 7 80,3 9 1,3 3 0,3 6-1,1 1 1,0 2 0,2 1-1,2 0 1,-1 0-81,1-1 1,-2 1 0,4 1-1,-2 2 1,0 0 0,0 0 0,2-2-1,1-1-9,0-1 1,-1 1-1,2 0 1,-2 0-1,-2-1 1,0-2-1,-1-2 1,0-2-153,-1-2 0,-3-1 1,-2-2-1,-1 1 1,1-1-1,0 0-375,-2 1 0,0-6 0,-5-1-613,2 0 1096,0-3 0,-9 8 0,-2-4 0</inkml:trace>
  <inkml:trace contextRef="#ctx0" brushRef="#br1" timeOffset="65">6259 14139 7569,'-12'-10'-472,"2"1"497,2 1 1,2 7 0,4 1 0,-4 8 0,0 6-1,-3 6 1,-1 4 0,-3 4 53,-2 1 0,1 5 0,-5 5 0,-1-3 1,-2 0-1,-1-2 0,1 0 0,-1 1-22,0-1 1,0-4 0,0 0 0,2-3 0,0-1-1,4-2 1,0-2-20,3-3 0,1-3 1,3-5-1,1 1 1,3-1-1,0 1-225,-1-1 0,5-3 0,-2-1-1180,3 2 1367,1-4 0,10 6 0,3-5 0</inkml:trace>
  <inkml:trace contextRef="#ctx0" brushRef="#br1" timeOffset="66">6636 14242 7569,'-4'-8'-31,"-1"2"1,0 0 0,-1-1 0,3 0 0,0 0 212,3 3 1,3 4 0,8 3 0,1 2 0,0 1 0,2 3-1,3 1 1,0 2-163,4-1 1,0 1 0,2-1 0,0-1-1,0-1 1,0-1 0,0 1 0,-1-1-28,1 0 0,-4 1 0,-1-5 0,-2 0 0,-2-1 0,-1 1 0,-3 0 128,-2 1 1,1-2-77,-5 4 0,-2-3 0,-7 4 0,-5 1 0,-5 1 0,-3 1 0,-2 1 0,-2 0-35,-1 3 1,0-2 0,-1 2 0,-1-2 0,-2-2 0,3 2 0,3 0-22,2-2 1,1 3 0,-3-7 0,4 0-1,0 0 1,3-1-139,2 0 0,4-3 0,2 2-626,0 0 1,3-3 774,3 6 0,5 0 0,1 3 0</inkml:trace>
  <inkml:trace contextRef="#ctx0" brushRef="#br1" timeOffset="67">7264 14082 7569,'-7'-1'-25,"4"-3"1,1-4 0,4-2 0,0-1 0,3 1 0,1 1 0,3 2-1,0 5 1,-1 6 0,-4 7 207,-3 5 0,-6 4 0,-3 2 0,-1 1 1,0 1-1,2 2 0,-1 2 0,1 0 1,0 1-115,2 0 0,-2-4 0,2 3 0,-1-2 0,1-2 0,3-3 1,1 0-1,1-4-260,0-1 0,0-4 0,0 0 220,0-1-74,0-5 0,1-1 1,3-5-1,3 0 0,3 0 1,2 0-1,-1 0-39,1 0 1,-1 0 0,1 0 0,0 2 0,2 0 0,1 2 0,-1-1 0,-1-2-295,-2-1 1,1 1 0,-1 2 377,1 1 0,-6 4 0,-1-1 0</inkml:trace>
  <inkml:trace contextRef="#ctx0" brushRef="#br1" timeOffset="68">7469 14379 7569,'0'-23'-96,"0"1"0,0 3 1,2 4-1,0 3 0,2 0 484,-2 1 0,0 7 0,-2 6 1,0 11-284,0 7 1,0 1 0,0 7 0,0 0 0,0 2 0,0 2 0,0-1-1,0-1-118,0-2 1,0 2 0,0-5 0,0-2-1,0-4 1,0-2 0,0-3 0,0-2-190,0 0 1,1-5 0,1 1 0,4 0-1237,0-2 1438,2-1 0,-2-5 0,-1 0 0</inkml:trace>
  <inkml:trace contextRef="#ctx0" brushRef="#br1" timeOffset="69">7766 14059 7569,'-11'-6'0,"4"-4"0,4 5 0,1 2 0,2 8 64,0 8 0,2 1 0,0 5 0,2 0 0,-2 0 0,0 0 0,-2 1 0,0 0-32,0-1 1,0 3-1,0-4 1,0 0 0,0-3-1,0-2 1,0-2-1,0 0 46,0 1 1,0-1 0,-2-1 346,-1-2-418,1 2 0,2-12 0,8 2 0,3-2 0,3 0 0,3-1 0,1-1 0,2 2-46,2 1 1,-3 1-1,-2 0 1,1 1 0,0 3-1,1 3 1,0 3-18,0 2 0,-5-1 1,1 1-1,-2 0 0,-2 4 1,-1 1-1,-2 2 1,-4-1-18,-3-1 0,-1 2 1,0-3-1,0 1 1,-1-1-1,-3-2 1,-4-1-1,-3-2 63,-4 1 1,1-1 0,-5-1 0,-2-1 0,0-2 0,-2-2-1,0-2-81,0 2 0,2-3 0,1 2 0,2-3 0,1-1 91,3 0 0,2-5 0,0-2 0</inkml:trace>
  <inkml:trace contextRef="#ctx0" brushRef="#br1" timeOffset="70">7743 14139 7569,'0'-23'-69,"2"5"1,3 3 0,5 3 0,5 0 0,2 1 0,-1 1 0,-1 1 0,1 2 124,-1 2 0,8-2 0,-2 2 0,2-1 0,2 1 0,-1 3 0,1 1 0,-3 1 0,1 0-84,0 0 1,0 0 0,-1 0-1,-3 0 1,-4 1 0,-3 1 27,0 2 0,-1 5 0,1-3 0</inkml:trace>
  <inkml:trace contextRef="#ctx0" brushRef="#br1" timeOffset="71">8223 13785 7569,'-10'-11'-25,"2"-1"0,4 1 175,3-1 0,2 6 0,3 2 0,5 5 0,4 6 0,3 5 0,2 6 0,2 5 0,3 4-94,4 2 0,-3 1 1,3 6-1,-3 2 0,-1 5 1,-1 4-1,0 3-82,-3-2 1,-2 3 0,-6 1 0,-1 1 0,-2 3 0,-4-3 0,-4-1 0,-4-4-289,-4-1 1,-6-2 0,-2-2 0,-3-1 0,-5-1 313,-6 0 0,-3-2 0,-1-4 0</inkml:trace>
  <inkml:trace contextRef="#ctx0" brushRef="#br1" timeOffset="72">4991 15293 7569,'-12'0'-17,"-3"0"0,0 0 0,1 0 0,1 0 0,2 0 0,0 0 0,-1 0 0,1 0 0,-1-2 0,1-2 231,-1-3 0,6 1 0,4-1 0,4 1 0,6 1 0,2 0-109,1 2 1,1 1 0,-1-1 0,1-1 0,-1 2 0,0 0-1,2 2 1,2 0-56,4 0 1,3 0 0,2 0 0,3 0 0,3-1 0,4-1 0,3-2 0,3 1-59,0 2 0,-2 1 0,4 0 0,1 0 1,0 0-1,1 0 0,-3 0-12,3 0 0,-4 0 0,2 0 0,1 0 0,2 0 1,0 0-1,1 0 12,0 0 0,-4 0 1,-1 0-1,1 0 0,1 0 1,2 0-1,3 0 0,3 0-9,3 0 0,1 0 1,0 0-1,-2-1 1,0-2-1,0-1 1,1 1-1,-1-1-10,-1 0 1,3-4 0,-5 5-1,0-1 1,-2 0 0,-2 0-1,1 0 28,1-1 0,1 3 1,-3-5-1,-1 1 1,-2 1-1,-1-1 1,1 1-1,1-2 0,2 1 0,1 2 1,1-2-1,3 1 1,-1 1-1,2 0 1,-1 0-49,0 2 1,-1 0 0,-5 2 0,1 0 0,-2 0 0,-1 0 0,-2 2 0,-2 0 62,-2 2 0,-3 0 1,-2-4-1,-3 0 1,-1 1-1,-2 2 1,-2 0 99,-1 0 0,-1-2 1,0-1-1,-2 0 1,-1-1-1,2-2 1,-1 0-1,0-1-69,-1-1 1,-3 3-1,1-3 1,0 2 0,-3-1-1,-2 1 1,0 1-421,-1-2 0,-3 3 94,0-3 1,-7 4-1,-1 4 1,-8 3-1,-6 3 279,-5 2 0,-13 4 0,-3 2 0</inkml:trace>
  <inkml:trace contextRef="#ctx0" brushRef="#br1" timeOffset="73">5185 15658 7569,'0'-5'68,"0"5"0,0 8 1,0 4-1,0 5 1,0 0-1,0 4 0,0 0 1,0 3-1,1 2 1,2 2-1,2 0 1,1 1-1,3 0 106,1 3 1,0 0-1,-1-1 1,-1-2-1,1 1 1,0-1-1,0 1 1,-3-1 0,-1-2-268,-2-3 0,-2-1 0,-1 0 0,0-2 0,0 0 0,0-3 0,0-2 45,0-2 0,0-1 1,0-2-1,0 1 1,1-2-1,2-1-31,0-2 1,3 0 0,-4 1 0,3-1-1,2-2 1,0-1 0,1-1-728,-1 1 0,1 0 806,3-4 0,1 0 0,-1 0 0</inkml:trace>
  <inkml:trace contextRef="#ctx0" brushRef="#br1" timeOffset="74">5048 15829 7569,'-11'-29'26,"0"4"0,4 3 0,3 4 1,3 1-1,1 0 0,0 1 0,0 2 1,1 1 107,3 2 0,2-1 0,7 1 0,1-1 0,2 2 0,2 1 1,4 3-1,3 1 0,4 2-120,0 2 1,8 1-1,-3 0 1,2 1 0,0 3-1,-2 2 1,-1 2 0,-1 0-61,-2 1 0,-5 1 1,1 1-1,-6 1 0,-5-1 1,-3 0-1,-5 1 9,-3-1 0,-5 4 0,-7 2 0,-8 1 0,-8 1 0,-7 0 0,-3 1 0,-4 3 14,-4 2 0,-2-2 0,-2-4 0,1 0 0,4-1 0,4-3 0,5-3-97,5-5 1,8 2 0,7-5 0,8-1 0,13-3 119,11-4 0,18-8 0,9-5 0</inkml:trace>
  <inkml:trace contextRef="#ctx0" brushRef="#br1" timeOffset="75">6179 15407 7569,'-7'-5'15,"1"3"0,3-3 0,-2 2 1,-1-1-1,-3 1 0,-1 2 1,0 2-1,1 3 0,3 4 1,-1 3-1,1 3 0,-2 2 153,2 2 0,-4 5 1,2 5-1,-2 1 0,-3 3 1,-1 1-1,-1 1 0,1 0-167,2 1 1,0 3 0,1 0 0,1 0 0,1 0 0,2 0 0,2-1 0,3-2 7,0 0 1,4-5 0,2 1 0,2-1-1,1-1 1,1-2 0,1-3 0,1-1 58,2 0 0,-5-2 0,1 0 0,1-4 0,1 0 0,1-3 0,1-2-118,-1 0 1,0-2 0,1-1 0,-1-3 0,-1 1 0,-1-2 0,-1 0-551,1-3 0,-3 1 0,2-1 600,1 2 0,6-5 0,3-5 0</inkml:trace>
  <inkml:trace contextRef="#ctx0" brushRef="#br1" timeOffset="76">6384 15521 7569,'-10'-18'23,"2"3"1,5 5 0,3 5-1,3 7 1,5 6 97,2 5 0,2 6 1,-1 0-1,2 3 0,1 5 1,1 2-1,-1 2 0,0-2-113,1-1 1,-1 2-1,5-2 1,0 0 0,0 0-1,-1-3 1,0 0 0,-1-3 16,4 1 0,-5-5 0,1-3 0,-2-2 0,0-2 1,0 1-1,1-2 0,-1-1-178,-1-2 0,-1-3 0,-2 3-1484,0-2 1637,-4-2 0,-2-3 0,-5 0 0</inkml:trace>
  <inkml:trace contextRef="#ctx0" brushRef="#br1" timeOffset="77">6841 15532 7569,'0'-29'-50,"0"1"0,0 7 0,0 2 1,0 3-1,0 4 0,0 0 234,0 1 0,-1 5 0,-3 4 0,-5 9 0,-4 8 0,-3 6-136,-2 6 0,-5 6 0,-5 6 1,1 2-1,-3 2 0,2 2 1,-1 0-1,0 1-44,-3 0 0,4-2 0,0-2 0,2-5 0,0-4 0,4-4 0,3-2 1,2-5-52,3-1 0,1-7 1,3 1-1,3-2 1,3-2-944,3 0 990,1-4 0,10-2 0,2-5 0</inkml:trace>
  <inkml:trace contextRef="#ctx0" brushRef="#br1" timeOffset="78">7070 15544 7569,'-18'-1'29,"3"-2"0,2-1 1,1 2-1,2 2 0,3 3 1,4 5 111,6 2 1,3 2-1,5-1 1,2 0 0,1 1-1,3-1 1,0 1-1,4-1 1,0 1-67,2-1 1,-1-3-1,-2-1 1,-2 1-1,-1-1 1,0 0-1,-1-2 1,-2-3 79,-1 0 0,-1 1-68,-1 1 0,-6 1 0,-5-2 0,-6 2 0,-6 1 0,-3 2 0,-3 0-96,0-1 0,-3 1 1,2 4-1,-3 2 0,-1 2 1,1-2-1,-1-2-61,0 0 0,1-1 1,2 1-1,2-1 1,1-1-1,1-1 1,2-3-1,4 1-115,0-1 0,1-2 0,0 2 1,3 1-1,1-1-742,2 3 0,3-3 927,4 2 0,2-6 0,6 3 0</inkml:trace>
  <inkml:trace contextRef="#ctx0" brushRef="#br1" timeOffset="79">7469 15521 7569,'-7'-11'6,"0"-1"1,2 1 0,3-1 0,0 1 0,2-1 0,0 1 0,0 0 0,2-1 0,1 2 152,5 2 0,2 0 0,3 2 0,2 1 0,4-1 0,2 1 0,0-1 0,-1 1-143,1-1 0,3 3 1,-6 3-1,-1 0 0,-1 1 1,-4 3-1,0 3 0,-2 3-19,-3 2 1,2-1 0,-5 1 0,-1 0 0,-2 2-1,-1 2 1,-1-1 0,-3 0-19,-4 0 0,-2 4 0,-1-3 0,-1-2 0,1-2 0,-1 0 0,1-1 79,0 0 1,-2 1-1,-1-2 1,-1-1-1,1-3 1,2 1 0,3-2-1,2 0 147,-2-3 1,4 1-1,1 1 1,3 3-247,1 3 1,5-2 0,4 0 0,5 1 0,3 1 0,2 1 0,1 1 0,-1-2-27,-2-3 0,4 3 1,-6-2-1,-1 2 0,-1 2 1,-3-1-1,-3 0 32,-3 1 0,1 1 0,-1 1 1,-3 1-1,-3-1 0,-6 0 1,-3 1-1,-6 3-21,-6-1 1,0 4-1,-6-5 1,0 1-1,-3-1 1,1-2-1,-1-1-54,3-2 1,1 1 0,6-1 0,3-1-503,4-2 0,14-3 612,8-5 0,9-5 0,6-1 0</inkml:trace>
  <inkml:trace contextRef="#ctx0" brushRef="#br1" timeOffset="80">7949 15658 7569,'-8'-22'173,"-1"5"1,2 4 0,-1 5-3,2 3 1,2 3-1,-2 6 1,-1 3-1,2 5 1,-1 3-1,1 5 1,0 4-148,2 3 0,1 1 0,-1-3 0,-1 2 0,3-2 0,4-1 0,4-1 1,3-1-71,2-3 0,4-3 1,3-4-1,3-2 1,2-3-1,1-3 1,3-2-4,2-2 0,-5 0 0,2-2 0,-3-2 0,-3-3 0,0-3 0,-4-2 0,0 1 33,-3-1 1,-3-3-1,-3-1 1,-4-2 0,-3-2-1,-1-2 1,0-1-56,0 0 0,-6 1 0,-7-1 1,-7 1-1,-6 4 0,-1 6 1,1 4-1,-1 3-431,2 2 0,1 3 0,2 4 502,3 4 0,-2 7 0,3 3 0</inkml:trace>
  <inkml:trace contextRef="#ctx0" brushRef="#br1" timeOffset="81">8200 15338 7569,'-11'-18'216,"4"2"1,4 5-73,1-1 0,9 11 0,3 5 0,5 5 1,3 3-1,2 3 0,2 4 0,1 4 1,-2 3-47,-2 0 1,1 6-1,-4 0 1,-2 3-1,-2 5 1,0 0-1,-2 2 1,-1 0-34,-2 0 1,-4 0 0,1 2-1,-2-2 1,1-3 0,1-1 0,-2 1-1,-2-1-262,-4 1 0,1-3 0,-8 2 0,-4-2 0,-5 1 0,-9 1 197,-7-1 0,-10-1 0,-6-2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2:20:01.097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5454 9484 7569,'-8'-4'215,"-1"3"-17,4-3 0,2 4 0,6 0 0,3 0 0,2 0 1,0 0 711,1 0-839,0 0 1,-3 0 0,0 0 0,0 0 0,2 0 0,1 0 0,1 0 9,1 0 1,2-3 0,2 0 0,0 1 0,-1-1 0,1 0 0,0 1 0,-1 1-57,0 1 0,-2 0 0,-2 0 0,1 0 0,0 0 0,1 0 0,0 0 1,0 0-42,2 0 1,1 0-1,3 0 1,2 0-1,4 0 1,2 0-1,3 0 1,2 0-22,0 0 1,3 0 0,-3-1-1,1-1 1,-2-1 0,-1 1 0,-5 1-1,-2 1 73,-2 0 1,-2 0 0,0 1-1,-1 1 1,2 1 0,1 0-1,3 0 1,3 0-17,4-1 0,4-1 0,4-1 0,1 0 0,1 0 0,-1 0 0,0 0-56,-2 0 1,-1 0 0,-1 0-1,-1 0 1,-1 0 0,-2 0 0,-1 0 121,-2 0 0,2 0 1,0 0-1,1 0 1,2 0-1,2 0 0,3 1 1,3 0-46,2 2 0,1 0 0,3-3 0,3 0 0,-25 0 0,1 0 0,0 1 0,0-1 0,0 1 0,0 0 0,-1 1 0,0-1-62,0 0 1,0 0 0,24 1-1,-24-1 1,0 0 0,0 1-1,0 0 1,-1 0 0,1 0 0,0 0-1,0 0 1,23 1 17,0 0 1,-22-2 0,1-1 0,-1 2 0,1-1 0,0 0 0,0 0 0,1 0-1,0 0 1,1 1 0,1-1 0,0 0 0,1 0 0,1 0 0,1-1-7,2 0 0,0 0 0,2 0 0,1 0 0,2 0 0,2-1 0,1 0 0,1 0 0,1-1 0,0 0 0,1 0 0,0 0 0,1 0 0,0 0-37,1 1 0,0 0 0,0 1 0,0 0 0,0-1 0,0 2 0,0-1 0,-1 0 0,0 0 0,0 0 1,-1 0-1,1 0 0,-2 0 0,1 0 0,-1 0 0,-1 0 78,1 0 0,-1 0 0,-3 0 0,-1 0 0,0 0 1,1 0-1,-1 0 0,0 0 0,-1 0 0,0 0 1,-1 0-1,-1 0 0,-2 0 0,-1 0-1,-1 0 0,0 0 0,0-2 0,1 1 0,-2-1 0,-1 1 0,-1 0 0,0 0 0,-2 0 0,0 1 0,-3-1 0,0 1 0,23-2 0,-3-1-14,-1 1 0,-2-2 1,-7 1-1,-1 0 0,-3 0 1,-4 0-1,-4 2-14,-1 0 1,1 1 0,-2-1 0,2-1 0,1-1 0,1 1 0,1 1 0,1 1 24,-1 0 1,0 0 0,-1 1 0,0 1-1,-3 1 1,0 0 0,1-1 0,0 1 53,-1-1 0,4-1 1,-4-1-1,1 0 1,0 0-1,-2 0 0,-3 1-44,-2 2 0,-3-2 0,-5 2 0,1-2 0,0 0-272,-1 2 1,-3-1 0,-3 3-1,-5 0 1,-6-1 233,-8 3 0,-6 0 0,-5-1 0,1-1 0,2 2 0,2 2 0</inkml:trace>
  <inkml:trace contextRef="#ctx0" brushRef="#br1" timeOffset="1">5367 9388 7569,'-9'0'-554,"0"0"623,1 0 0,-1 1 0,0 1 0,1 2 0,1 0 0,4-1 198,6-1 1,1-1 0,1-1 0,3-1 0,2-1 0,3 0 0,-1 0 0,2 1 0,-2 1-105,1 0 0,3 0 0,-1 0 0,4 0 0,2 0 0,0 0 0,2 0 0,-1 0-109,2 0 0,1 0 1,3 0-1,0 0 0,2 0 1,0-1-1,0-1 0,-2-2-19,0-1 1,1 2 0,-1-2-1,-2 0 1,-3 1 0,-2 1 0,-4 1-1,-2 1-32,-3 1 1,0 0 0,-3 1-1,0 1 1,-2 1-682,-1 2 0,-1 0 1,-3 2 677,1-1 0,4-4 0,-2 2 0</inkml:trace>
  <inkml:trace contextRef="#ctx0" brushRef="#br1" timeOffset="2">6092 9370 7569,'-5'0'9,"1"-1"0,3-1 0,5-4 0,2-2 0,3-1 0,0 0 0,0 1 1,-1-1-1,2 0 186,2 0 1,-2 4-1,1-1 1,-1-1-1,-1-2 1,0-1-1,2-2 1,2 0-1,0 0 1,3-4-182,0-3 1,5-1-1,1-3 1,2-2-1,3-2 1,-1-4-1,0 0 55,1-2 0,1 1 0,0-2 1,0-2-1,2-1 0,-15 18 1,1 0-1,0-1 0,1 0 1,0-1-1,0 0-32,0-1 0,1 0 0,0 2 1,0-1-1,0-3 0,1 0 0,0 0 1,1 0-1,-1 0 0,1-1 1,1-1-1,0 0 0,1 0 0,0 0-31,1 0 1,0-1 0,0 1 0,-1 0 0,1 0 0,1 0 0,-2 0-1,-1 0 1,0 1 0,-1 0 0,-1 0 0,0 1 0,-1 0 0,-1-1-1,0 2 1,-1-1 12,0 0 0,0 0 1,-1 1-1,-1 0 1,2 1-1,0 0 1,1 0-1,-1-1 1,1 1-1,0-1 1,1-1-1,-1 1 1,1 0-1,-1-1 1,1 1-1,0-1-26,1-1 1,0 0 0,-1 0-1,0 0 1,1-1 0,1 1 0,-1 1-1,0 0 1,-1 0 0,1 1 0,-2 1-1,1 1 1,-2 2 0,1-1 22,16-15 1,-4 1-1,-2 2 1,-4 2-1,-1 3 1,-3 2-1,-1 2 49,-4 2 1,-1 0 0,-4 0 0,-1 2 0,2 1 0,1 0 0,0 1 0,0-1-84,-1 1 1,2-2 0,3 0 0,1-2 0,1 1 0,-2 1 0,0 0-1,0 3-68,-2-1 0,3 2 0,-5 0 0,0 3 0,-1 3 0,-2 0 0,-2 0 154,0 0 1,-4 4-1,1-1 1,-1-1-1,0-1 1,2-1 0,1 1-41,1-1 1,2-3-1,1 0 1,0-1-1,0-1 1,2 1-1,1-2-305,-2 2 1,0 0-1,-1 4 1,0 1-1,-2-1 277,-1 0 0,-2 0 0,-4 1 0</inkml:trace>
  <inkml:trace contextRef="#ctx0" brushRef="#br1" timeOffset="3">8383 6617 7569,'-17'-7'9,"3"-2"0,4 2 121,4 1 1,3 3-175,-3-3 0,3 3 93,-2-3 0,2 3 291,-3-2 0,3 2-74,-3-3 1,3 4 354,-3-1-167,4 2-296,-2 1 24,1 0-141,2 0 0,-3 1-198,4 2 103,0 2 1,4 6 134,1 1 0,0 0-83,1-3 0,3 3 66,3 3 0,2-2-28,-2 2 0,2-1 19,-2 4 1,1-4 16,-2 1 1,-1 0 12,2 2 0,-2 1 7,2-1 1,-2 2-64,1 1 0,2-1 43,-1 5 1,2-5-122,-2 1 0,2 3 54,-2 0 0,3-1 1,-3 2 23,2 0 1,-3-2-1,4 2 1,0 0-1,-1 0 1,1 1 0,-1-2 47,0 1 0,2-2 0,-1 1 0,1-1 0,-1 0 0,-1 0 0,-1-1 0,1 2 33,1-1 1,-1-2 0,0 3 0,-2-1 0,0-1 0,0 2 0,0-2-1,2 1-40,1 1 0,2-4 0,0 2 0,1 0 0,-1 0 0,1 1 0,-1-1-119,1-2 1,2 4 0,1-1 0,-2 1-1,-1 0 1,0-1 0,-1 0 54,1 3 0,-1-3 1,1 0-1,-1 1 1,0-2-1,-2 1 1,0 0-1,0-1 14,2-1 1,-1 1-1,0-1 1,-1 0-1,-1-2 1,1 0-1,-1 0 1,2 2-32,0 0 1,2 0 0,-2-2 0,0-1 0,-1 1-1,3-1 1,1 1-12,1-1 0,-2 1 1,0-1-1,-1 1 1,1-2-1,-1 0 1,1-2-1,-1 2 11,1 0 1,-4 2 0,0-1 0,-1 1 0,0-1 0,0 0 0,-3-2-8,0 0 1,2-1-1,-1 3 1,1-1-1,0-3 1,0 1-1,2-2 1,0 1-23,0-2 1,2-1-1,-2 1 1,1 1-1,-2-2 1,1 0-1,-2-1 1,1 0 27,-2-1 1,-1 4 0,0 0 0,0-1 0,-1 1 0,0 0 0,2-1 28,0 2 0,-4-2 1,1 2-1,2 0 1,0-2-1,-1 1 1,0 0-1,1-1-36,1 2 1,-1-3 0,3 1 0,-2-1 0,1-1 0,0 0 0,-1-1-30,1 1 1,1 0 0,-3 0-1,2-1 1,-1 1 0,-1 0-1,1 0 1,1-1 16,-2 1 1,1 0 0,0-1-1,0 1 1,0 0 0,-1 0-1,-1-1 13,-1 1 0,4 0 0,0 0 0,-1-1 0,1 1 0,1 0 0,-1-1 0,2-2 27,-1 0 1,-1 0 0,2 3 0,-2-1 0,-1-2 0,0 0 0,-1 1 6,2 1 1,0-2-1,-4-1 1,1 2 0,0 1-1,0 1 1,-1 0 0,1-1-10,0 1 1,1-3-1,0 0 1,2-1 0,-1 1-1,-2 0 1,0 0-1,0 0 4,0 0 1,-1-3 0,1 1 0,0 1 0,-1-1 0,1 1 0,0-1 0,-1 1-40,-2 0 0,1-3 1,-1 4-1,2 1-132,1 1 0,-4 0 1,1-3-1,0-1 0,0-1-707,0 0 0,-4 1 1,1-1 33,-2 3 0,-1-1 0,0 1 833,0 0 0,0 2 0,0 1 0</inkml:trace>
  <inkml:trace contextRef="#ctx0" brushRef="#br1" timeOffset="4">10804 9484 7569,'-5'-6'-631,"2"0"1,1 1 1528,-1 0 1,-2 1-62,-3 4 1,5 0-782,6 0 0,2-1 0,7-1 0,1-1 0,1 0 0,3 0 0,0-1 0,2 0 13,1 1 0,2-3 0,2 2 0,-1-1 0,0-1 0,1 0 0,-2 1-48,-1 2 0,3-3 0,-4 3 0,0 0 1,-1 0-1,0 0 0,2 1 0,-2 1-26,0 1 0,-2 0 0,1-1 0,-1-1 0,0-1 0,-2 1 0,-1 1 1,-1 1 56,1 0 0,-3 0 1,0 0-1,0 0 1,0 0-1,0 0 1,0-1 64,-1-1 1,-2 1 0,1-2-1,0 2 1,0 1 0,-1-1 0,1-1-144,0-1 1,0-1 0,-1 2-1,1-1 1,-1 0-819,-2-1 0,-2 2 844,-4-3 0,-4-1 0,-1-3 0</inkml:trace>
  <inkml:trace contextRef="#ctx0" brushRef="#br1" timeOffset="5">5996 9834 7569,'-8'0'114,"-1"0"1,1-1 0,1-1 0,2-2 0,1 0 0,-1 0 0,-2 2 0,-1 2 0,-1 4 0,1 5 0,0 4 98,2 4 0,-4 4 0,4 4 0,-1 2 0,0 2 1,2 0-1,2 0 0,2 0-247,1-1 1,1-4 0,3-3-1,5 0 1,4-2 0,4-2-1,1-3 1,3-3-24,2-4 1,2-4-1,3-1 1,0-4-1,1-4 1,-1-5-1,-1-4 1,-1-2 55,1-4 0,-2-1 0,-2-4 0,-2 0 0,-4-1 0,-2 0 0,-5-1-22,-3-1 0,-4-3 0,-6 2 0,-5 0 0,-4 1 0,-8 2 0,-3 5 0,-5 4-206,-2 4 0,-5 8 0,-4 8 0,1 8 0,1 8 0,4 6 229,2 3 0,6 5 0,3-1 0</inkml:trace>
  <inkml:trace contextRef="#ctx0" brushRef="#br1" timeOffset="6">10585 9755 7569,'-8'-4'50,"-1"2"0,0-3 1,0 1-1,1 3 0,-1 0 1,0 1-1,-1 1 0,-1 1 1,-4 5-1,-2 4 0,-3 2 1,0 3-1,1 1 1,3 2-1,1 1 122,0 2 1,1 5 0,1-1 0,0 2 0,2 2 0,3 2-1,1 0 1,2 0 0,1 0-232,2-1 1,5-1 0,3-5 0,3-1 0,1-2 0,3-3 0,1-3 0,4-3-34,1-2 0,2-5 0,-3-3 0,2-2 0,0-1 0,-1-1 0,-3-2 98,-1-3 1,-5-2 0,2-1 0,-3-3 0,-3-3 0,-4-1 0,-2-2-2,-2 1 0,-7-1 0,-7 1 1,-3 0-1,-5 3 0,-2 2 1,-3 3-1,-3 4 0,-2 2-232,-1 2 0,7 6 0,3 2 0,3 4 0,7 0 0,5-2 227,6 0 0,3 0 0,1 0 0</inkml:trace>
  <inkml:trace contextRef="#ctx0" brushRef="#br1" timeOffset="7">10813 9982 7569,'-5'-11'429,"-2"-1"1,-1 1-1,2 3-200,2 2 0,0 3 0,-3 7 1,1 4-1,0 6 0,1 3 1,1 1-187,1 2 0,2 0 1,-2 3-1,3 0 0,3 1 1,2-2-1,3-1 1,1-1-101,0-2 1,3-4 0,3-2 0,1-4 0,3-2 0,1-3 0,4-3 0,2-4 9,3-5 1,-2 0 0,2-6 0,-3 0 0,-2-2 0,-5 0-1,-3-1 44,-5 1 0,-2-4 0,-3 0 0,-3-1 1,-3-3-1,-4 1 0,-5 0 0,-6 1-175,-8 2 0,-5 2 1,-10 5-1,-4 5 1,-6 6 177,22 4 0,0 0 0,-5 3 0,-1 1 0,1 2 0,0 0 0</inkml:trace>
  <inkml:trace contextRef="#ctx0" brushRef="#br1" timeOffset="8">8269 10026 7569,'-14'-9'54,"3"1"0,1 0 0,1 1 0,1 1 0,-1-1 0,1 0 0,1-2 0,2 0 0,1 0 0,3 1 0,0-1 0,1 0 0,0 0 0,1 1 0,2-1 0,5 0 119,3 0 0,4 2 1,-1 0-1,1 1 1,-1-1-1,2 0 0,0 1 1,3 1-164,1 1 0,-1-2 0,1 2 0,-2 0 0,0 0 0,-1 2 1,0 1-1,-3 1-107,-2 0 1,-2 1 0,-2 2 0,-3 3 0,-3 2 0,-3 1 124,-2-1 1,-6 1 0,0 0 0,-2 0 0,0-1 0,-1 1-1,1 0 142,2 0 1,0-4 0,1 1-190,2 1 0,3-2 1,6 0-1,3-1 1,3-1-1,2-1-162,4 1 179,-2 0 1,2 0 0,-2 1-1,-1 1 1,2 2 0,-1 1-1,-1 0 17,-1 1 1,-1 0 0,-2 0 0,1 0 0,-1 3 0,-2 1-1,-3 2 1,-2 0-4,-1 0 0,-2 2 0,-3-1 0,-5 0 0,-3-2 0,-5 2 1,-2-1-1,-2 1-37,1-2 1,-3-3 0,0 1 0,0-2 0,2-3 0,3-1 0,5-3-660,1-2 1,6-3 683,7-4 0,8-3 0,6-9 0</inkml:trace>
  <inkml:trace contextRef="#ctx0" brushRef="#br1" timeOffset="9">8697 10043 7569,'-8'-8'219,"3"4"1,1 4-95,0 5 1,3 5 0,-2 3-1,1 1 1,0 0 0,-1 1-1,1-1 1,2 2-94,3 0 0,1 2 0,4-1 0,0 0 1,2-3-1,3-2 0,2-3 0,2-2 5,0-2 1,2-3-1,1 0 1,4-4-1,1-3 1,1-3-1,0-2 1,0-1 5,-3 0 1,-3-5-1,-4 2 1,-4-3 0,-1-1-1,-4-3 1,-2-1-1,-4-1-55,-3-1 1,-5 1 0,-7-2-1,-5 0 1,-5 4 0,-7 4-1,-5 6-118,-5 6 1,-2 6-1,0 5 1,3 6 129,2 3 0,6 6 0,2 2 0</inkml:trace>
  <inkml:trace contextRef="#ctx0" brushRef="#br1" timeOffset="10">6014 6110 7569,'-6'-13'43,"1"0"1,2 0-1,4 3 1,4 5-1,2 2 1,0 5-1,-3 5 1,0 7-1,-2 3 1,-2 4-1,-3 2 1,-1 3-1,-2 3 28,0 0 0,3-1 0,-2-4 0,0-1 1,1 1-1,0-2 0,3-1 0,0-3-422,1-1 0,0-2 1,0-1 350,0-2 0,0 4 0,0-3 0</inkml:trace>
  <inkml:trace contextRef="#ctx0" brushRef="#br1" timeOffset="11">5655 6573 7569,'-8'-7'72,"0"4"1,2-6-1,4 2 1,4 2-1,4 2 1,2 2 47,0 1 0,4-1 1,1-1-1,1-1 1,5 2-1,2 0 1,3 1-1,3 0-83,3 0 0,3 0 0,2 0 1,1 0-1,0 0 0,-1 0 0,-1 0-196,0 0 0,-1 0 1,1-1-1,-3-1 1,-1-1-1,-2 1 0,-2 0 159,-3-1 0,3-2 0,-4-4 0</inkml:trace>
  <inkml:trace contextRef="#ctx0" brushRef="#br1" timeOffset="12">5647 6809 7569,'-12'-7'-24,"1"-1"0,4-2 176,3 0 0,3 4 0,2 2 1,2-1-1,2 1 0,4 0-68,3 2 0,-2 1 1,4 1-1,0 0 1,-2 0-1,2 0 1,-1 0-1,0 1-136,1 2 0,-4-1 0,2 3 1,-2 0-1,-1-1 0,-2 3 0,-1 1 1,-3 1-5,-2 0 1,-1-1-1,0 1 1,0 0 0,-2 0-1,-3-1 1,-4 2 0,0 0 100,-1-2 0,-3 5 0,0-6 0,-1 0 0,3-1 0,1 0 256,1 0 0,3-4 0,2 1-262,3-2 0,6 0 0,8 1 0,1 2 1,1 0-1,2 0-76,0 1 1,1-2 0,0 3-1,1 1 1,2 0 0,-2 0-1,-1 1 1,-3 2-41,0 0 0,-5 0 0,2 1 1,-3 2-1,-3-1 0,-3 2 0,-3-1 1,-4 3 65,-5 0 1,-5-1-1,-6-1 1,-4-1-1,-3 0 1,-4-1-1,1-1 4,0-1 0,2-2 1,5-2-1,2-1 1,4-1-1,2-2-970,4-1 680,5-1 0,3-1 1,7-2 296,5-3 0,3-5 0,6-3 0</inkml:trace>
  <inkml:trace contextRef="#ctx0" brushRef="#br1" timeOffset="13">5996 6949 7569,'0'-6'65,"-1"0"1,-2 1 83,-2 0 1,0 1-1,-1 6 1,0 3-1,0 4 1,1 4-1,2 3 1,0 0-140,-1 2 1,3 0 0,-2 1 0,3 2 0,3-2 0,3 0 0,1-3-1,3-1-54,2-4 0,1-2 1,5-2-1,-1-2 1,2-2-1,1-4 1,2-4-1,2-4 53,-1-2 0,-3-3 0,0-4 1,-2 1-1,-1-1 0,-4-2 1,-4 0-1,-5-1-54,-3 0 1,-3 0 0,-5-3 0,-7 5 0,-9 3-1,-6 6 45,-6 3 0,-11 7 0,19 2 0,0 1 0</inkml:trace>
  <inkml:trace contextRef="#ctx0" brushRef="#br1" timeOffset="14">9982 6162 7569,'-5'-5'82,"2"1"0,2 4 0,1 7 0,0 6 0,0 7 0,1 3 0,1 3 0,1 3 0,0 3 0,1 2 1,2 1 0,-1-1 0,1-1 0,0-2 1,2-1-1,0-2 0,-1-3 0,-1-3 1,0 0-177,2-3 0,-2-3 0,-1-3 0,-1 0 0,-2-3 0,-1 0 0,-1-1-590,0 0 683,0-1 0,-4 1 0,-1 0 0</inkml:trace>
  <inkml:trace contextRef="#ctx0" brushRef="#br1" timeOffset="15">10000 6241 7569,'-9'-4'-209,"3"3"0,1-3 0,1 0 431,2-1 1,1 0 0,1-1 0,1 0 0,1 0 0,1 0 458,-1 0 0,-1 1-63,-1-1-530,0 4 0,0-3-93,0 2 1,0 1-102,0-3 72,0 3 49,0-2 0,0 3-113,0-2 1,1 2-66,2-2 148,-2 2 1,4 1 0,-2 0 0,3 0 0,1 0 9,2 0 1,3-3 0,0 0 0,-1 1 0,1 1 0,-1 1 0,0 0 0,0 0 6,0 0 1,-1 0 0,2 1 0,-2 1 0,-2 2 0,1 0 0,0 1 14,0 0 1,-1 0 0,0 4 0,-1 0 0,-1 0 0,-1-1-12,0 1 1,-1 0 0,-4 0 0,0-1 0,0 1 0,0 0 0,-1 0-1,-3 0 1,-4 3 0,-2-2 1,-4 2-1,1 0 1,-1 1-1,-1-1 1,-2 1-1,1-2-43,1-2 0,-2 0 1,3 0-1,-3-1 1,1 0-1,0-1-172,2-1 0,3-4 0,1 0 0,7-3 0,6-3-654,7-1 1,4 2 861,3-3 0,1 4 0,-1-2 0</inkml:trace>
  <inkml:trace contextRef="#ctx0" brushRef="#br1" timeOffset="16">10419 6180 7569,'-8'-4'-357,"0"-2"715,2-2 1,2 5 0,4 3 0,0 4-1,1 5-217,2 3 1,-2 1 0,2 5 0,-1-1 0,0 2 0,1 1-1,0 4 1,-1 1-142,1 1 0,1 3 0,-2 0 0,1-1 0,0-1 0,0-3 1,1-2-56,1 0 0,-2-5 0,2-3 0,1-2 0,0-1 0,-1-1 0,0-2 0,-1-2-337,0 0 0,1-3-924,-2 3 1316,0-4 0,-7 2 0,-1-4 0</inkml:trace>
  <inkml:trace contextRef="#ctx0" brushRef="#br1" timeOffset="17">10349 6302 7569,'0'-17'-6,"-3"0"0,1 3 0,0 1 0,1 1 0,1 1 0,1 1 0,1 2 185,4 2 0,2 1 0,1-4 0,1 1 0,1 1 0,3 3 1,0 0-1,1 2-137,0 1 1,2 1 0,0 1 0,1 2 0,-1 2 0,0 3 0,-2 1 0,0 1-9,1 1 0,-1 0 0,1 4 1,-3 0-1,1 2 0,-2-1 0,2 0 1,-1-2-39,-1 2 0,0 0 1,-4 3-1,-1-1 0,-3 2 1,0-2-1,-2 1 1,-1-3-25,-1 0 1,-5-2 0,-2 4 0,-5-1 0,-2 1 0,-1-1 0,-3 0-10,-2-3 0,1 3 0,-2-4 0,1 1 0,-1-2 0,2 0 0,0 0-229,2-2 0,2-3 0,2-2 1,0-1-228,2-2 1,9-2 0,3-2 492,2-1 0,7-4 0,4 2 0</inkml:trace>
  <inkml:trace contextRef="#ctx0" brushRef="#br1" timeOffset="18">10830 6189 7569,'0'-6'132,"0"0"0,0 1 0,0 3 0,0 6 0,1 6 0,1 4 52,1 3 0,0 4 0,-2 2 1,1 0-1,1 0 0,0 1 1,0 2-1,0-1-241,2-2 1,-3 2 0,2-4 0,-1 0 0,1 0-1,0-5 1,0-2 0,-1-3 0,-1 1-16,1-1 0,1-2 0,-2-3 1,1 0-1,0 0-922,1-1-288,-3-1 1282,3-4 0,-4 4 0,0 1 0</inkml:trace>
  <inkml:trace contextRef="#ctx0" brushRef="#br1" timeOffset="19">10856 6451 7569,'-5'-1'-36,"0"-2"1,0-2 0,2 0 0,2 2 164,5 2 1,3 1-1,1 0 1,2 1 0,2 1-1,2 1 1,3 0-1,1 0 1,2 0-110,0-1 0,3-1 1,-2-1-1,-1 0 1,0 0-1,-2 0 1,-2-1-317,-3-2 0,2 2 0,-5-3 0,-1 1 0,-3-1 296,-2 0 0,-5-2 0,-4-3 0</inkml:trace>
  <inkml:trace contextRef="#ctx0" brushRef="#br1" timeOffset="20">10839 6206 7569,'0'-10'59,"1"0"0,3-2 0,4 2 0,6 3 0,4 1 0,2 0 0,3 0 165,2 0 0,9 1 1,0-1-1,3 1 1,0 1-1,-1 2 1,-2 1-1,-2 1-516,-4 0 1,1 1 291,-9 2 0,-4 6 0,-3 4 0</inkml:trace>
  <inkml:trace contextRef="#ctx0" brushRef="#br0" timeOffset="21">14318 6923 7569,'-13'-4'135,"4"-1"1,0-3 0,3 2 0,2 2-1,2 3 1,1 6 0,1 4 0,0 6 0,0 2-1,0 4 1,0 2 74,0 2 1,3 2 0,1 0 0,0 2 0,1 2 0,-1 1 0,0-1 0,0 0-245,0 0 0,2-2 0,-3 2 0,0 1 1,0-2-1,0 0 0,0-2 0,-1-1 20,1-1 0,3 0 0,-3-3 0,0-3 0,0-2 0,0-3 0,-1-1 0,0-1-473,1-3 0,-2 0-1443,2-1 1930,-3-4 0,-3-2 0,-2-3 0</inkml:trace>
  <inkml:trace contextRef="#ctx0" brushRef="#br0" timeOffset="22">14222 7010 7569,'-9'-13'95,"1"0"1,2 4 0,3 1 0,2-1 0,1 0 0,1 0 0,2 2 94,3 1 1,6-3-1,2 1 1,4-2-1,2-1 1,4 1-1,1 1 1,1 2-111,0 1 0,-1 2 0,0 4 0,-2 1 0,1 2 1,1 3-1,-1 1 0,-2 2-139,0 0 0,-2 1 0,-3 0 1,1 3-1,-2 0 0,-1 0 1,-3 1-1,-4 0 17,-2 0 1,-2 2 0,-4-1 0,-2 2 0,-4 0 0,-6 1 0,-7-1-1,-5 0 28,-4 1 0,-3-2 1,-4-1-1,0-2 0,0-2 1,0 1-1,1-2-98,2-4 1,2 2 0,4-3-1,1 0 1,5-2 0,5-1 0,5 0-423,1 1 1,5 0-1,4-3 534,5 0 0,10 0 0,4 0 0</inkml:trace>
  <inkml:trace contextRef="#ctx0" brushRef="#br0" timeOffset="23">14912 6748 7569,'0'-9'256,"1"1"1,2-1 82,3 0 0,-2 5 1,-2 4-1,-4 6 1,-4 5-1,-3 4 0,-2 5-275,-4 3 1,1 2 0,-1 3-1,-2 4 1,0 3 0,0 3 0,1 2-132,-1 0 0,4 4 1,1 2-1,2 0 1,2-1-1,0-2 1,2 1-1,3 0 99,2-1 1,1-3-1,0-2 1,2-2 0,3-2-1,5-3 1,2-4 47,4-2 1,-3-6 0,2 1 0,1-2 0,0-3 0,2-3 0,-2-1 0,-1-1 105,-4-3 1,-1-3 0,-1 1 0,-1-1-528,1-2 1,-5-1 340,-4-1 0,-8 4 0,-5 1 0</inkml:trace>
  <inkml:trace contextRef="#ctx0" brushRef="#br0" timeOffset="24">15070 7054 7569,'-5'-9'185,"-2"1"0,4-1 0,2 1 0,3 3 0,4 6 0,2 7 0,0 6 0,2 2 0,1 2 47,0 3 0,2 1 1,-2 4-1,1 1 0,1-1 1,0 0-1,1-1 1,2 0-1,0-2-287,2 1 0,-1 1 0,0 1 0,-2-3 0,0-3 0,-1-1 0,1-2 0,-2 1 96,0-1 1,-1-3 0,-4-2 0,0-3 0,-1 0 0,-1 0 0,0 0-198,-1-1 1,1-2 0,-2 0 0,1 0-2370,2-1 2525,-3-2 0,4-3 0,-4 0 0</inkml:trace>
  <inkml:trace contextRef="#ctx0" brushRef="#br0" timeOffset="25">15454 7002 7569,'-9'-4'95,"2"-1"1,0-3 140,1 2 0,3 7 0,-2 7 0,0 5 0,1 3 0,-4 5 0,-2 5 0,-3 3-152,0 3 0,-5-1 0,-3 1 0,0 0 0,-2 0 0,1 0 0,-2 0 0,-2-1-100,0-2 0,4-2 1,1-4-1,3-3 0,1-1 1,3-3-1,2-1 0,3-3-89,0-3 1,1 0 0,2 0-1548,3 0 1652,2-5 0,9 0 0,2-4 0</inkml:trace>
  <inkml:trace contextRef="#ctx0" brushRef="#br0" timeOffset="26">15708 7185 7569,'-8'-4'921,"2"-2"-543,3-1 1,2 3-1,2 3 1,2 4-1,3 2 1,2 1 0,1 3-385,3 3 1,2-3 0,3 3 0,2-2 0,0-1 0,1-2 0,1 0 0,-1-2-46,1-1 1,-1 0 0,-4-2 0,0 1 0,-1-1 0,-1-1 0,0-1 0,-4 1 175,-3 1 1,1 0 0,-3 4-55,0 1 0,-2-2 1,-6 1-1,-4 0 0,-3 3 1,-3 2-1,-3 1-74,-2-2 0,-6 3 0,1 0 0,-2-1 0,-2 1 0,1-3 1,0 1-1,1-1-25,1-1 0,3 1 0,4-5 0,-1 1 0,2-1 0,1-1 0,4-1 1,4 0-488,1-1 0,5 1 1,1-3 514,5 0 0,10-4 0,4 0 0</inkml:trace>
  <inkml:trace contextRef="#ctx0" brushRef="#br0" timeOffset="27">16215 7115 7569,'-3'-9'122,"0"-2"1,1-1-1,1 1 1,1 2 97,0 0 0,1 1 0,1 1 0,2 3 1,0-1-1,0 1 0,1-1 0,2 1-114,1 0 1,2-2-1,1 3 1,4-1-1,0 0 1,1 2-1,-2 1 1,1 1-155,-1 0 1,-1 0-1,-2 0 1,0 1 0,0 1-1,-2 2 1,-2 1-11,-1 1 1,-4 2-1,3 1 1,-1 0 0,-2-1-1,-1 1 1,-1 0 0,-1 0 94,-2-1 0,1-2 1,-4 0-1,0 1 0,-2 0 1,-2-1-1,-1 0 411,0 1 1,-1-2 0,4 1-379,3 0 1,1-1 0,5 1 0,2 0 0,2 0 0,3 0-1,1 0-179,0 2 0,0-1 0,2 1 0,2 1 0,-1 1 1,1 0-1,-2-1 32,-2-1 1,3 4-1,0 1 1,-3-1-1,-1 2 1,-3-2-1,0 1 1,-1-1 66,0 0 0,-1-2 0,-4 3 0,-2-2 0,-4 2 1,-4 0-1,-4 0 0,-5 0 76,-3-1 0,1 0 1,-2-3-1,0 0 1,0-2-1,0 0 0,4-2 1,2 0-300,0 0 0,7-3 0,3 1-670,0-2 1,6-2-1,4-2 903,6-3 0,10-6 0,1-1 0</inkml:trace>
  <inkml:trace contextRef="#ctx0" brushRef="#br0" timeOffset="28">16652 7238 7569,'0'-10'198,"-1"-1"0,-1 0 1,-2 1-1,0 2 0,-1 3 151,0 1 1,2-2 0,-2 4 0,-2 0-1,-1 2 1,-1 3 0,0 2 0,1 4-248,-1 3 1,0 1-1,1 5 1,2-1-1,1 2 1,1 0-1,2 3 1,1-1-227,1 0 1,4 0 0,3-4 0,3 1 0,5-2 0,1-1 0,2-4 0,0-2-30,3-3 0,1 1 0,4-4 0,1-2 1,-1-4-1,0-5 0,0-3 0,-1 0 242,-1-2 0,0 0 0,-4-3 1,0-2-1,-2-2 0,-1-2 1,-4-2 22,-4 0 1,-4-1 0,-5-1 0,-2-1 0,-5 2 0,-7 2-1,-9 3-252,-5 5 1,-3 3-1,-4 6 1,0 3 0,1 3-1,2 3 1,4 4-1,4 3-1136,3 2 0,7 2 1276,2-2 0,2 3 0,2-1 0</inkml:trace>
  <inkml:trace contextRef="#ctx0" brushRef="#br0" timeOffset="29">16931 6704 7569,'-12'-16'168,"2"1"1,4 4-1,2 1 226,2 1 0,2 4 1,3 2-1,3 2 1,2 1-1,2 1 0,1 2 1,5 4-133,3 4 0,1 2 0,3 5 0,1-1 0,1 2 0,2 1 0,-1 4 0,0 1-91,0 1 1,1 1 0,-2 1-1,-1 2 1,-2 2 0,-1 1 0,-5 1-1,-3 1-217,-3 0 0,-5 0 0,-3 2 0,-1 1 0,-1-1 0,-1-1 1,-1-2-132,-4-2 0,-5 1 1,-1-3-1,2 0 0,0-1 1,1-2-1,0-4 1,-2-2-65,-1-1 0,1-2 1,2-1-1,-1-2 1,-1-1-1,-1-1 0,-1-3-455,1 0 1,-3-1-1,2-1 696,0 1 0,-6 0 0,-3 0 0</inkml:trace>
  <inkml:trace contextRef="#ctx0" brushRef="#br0" timeOffset="30">8479 6853 7569,'0'-6'-291,"-1"1"1,-2 1-1,-2 3 1,-1 2 0,0 3 290,0 1 0,-2 1 0,-1 3 0</inkml:trace>
  <inkml:trace contextRef="#ctx0" brushRef="#br0" timeOffset="31">8383 6713 7569,'0'-6'-106,"0"0"1,0 0 0,0-2 0,-1-1 0,-1 0 0,-2 2 314,-1 1 1,3 3 0,0 6-151,4 3 1,-1-1 0,2 0-1,-2 2 1,-1 1 0,0 1 0,0-1-12,0 1 0,-3 0 0,0 0 0,0 0 0,0 2 0,0 1 0,1-2 0,1 1-1,1 1 0,-3 1 0,1 5 0,0-1 1,1 1-1,1-1 0,0 2-37,0 1 1,0-1 0,0 2 0,0-1 0,0 2-1,0-1 1,1 1-19,2 1 0,-2-4 0,2 2 1,0 0-1,0-1 0,0 0 1,0-1-1,1 1 19,1 0 0,-2 1 0,2-1 1,-1 1-1,0 0 0,0 2 1,-1-1-1,0 1-17,0 0 1,1 1 0,-2-3 0,1 2 0,-1 0 0,-1 0-1,-1 0 8,0-2 0,0-1 0,-1-1 0,-1 0 0,-1 2 0,0-2 1,0 0-1,0-2 23,1 1 0,1-1 1,1 2-1,0 0 0,0 1 1,0 0-1,0-2-17,0 0 0,0-3 0,1 2 0,1 0 0,1 0 0,-1-2 0,-1 1 0,-1 0 16,0 2 0,0-1 0,0 0 0,0-2 0,0 0 1,0 0-1,0-1 0,0 1-15,0 0 0,0 1 0,0-1 0,0-1 0,0-1 0,1 1 0,1 2-12,1 0 0,0 2 0,-3-1 1,0 1-1,0-1 0,0 1 0,-1 0 1,-2 2 1,2-1 0,-2 1 0,1-1 0,0-2 0,-1 1 0,1-1 0,1 1-5,1-1 1,0 1 0,0-1 0,0 1 0,1-2 0,1 0 0,1-3 0,0 1 17,1-1 0,-3-1 1,3 2-1,-2-1 0,1 0 1,-1-1-1,-1 0 52,-1 1 1,0-3 0,0 4 0,0-1-1,0-2 1,0 2 0,0 1 0,0-1-23,0-1 0,0 0 0,0 1 1,0 1-1,0 1 0,0 1 1,0-1-19,0 0 0,0-4 0,0 3 0,0 0 0,0-2 0,0 2 0,0-1 0,0-1 20,0-1 0,0 1 0,0 0 0,0 0 0,1-1 0,1 1 1,1 0-1,-1-1-28,-1 1 1,-1 3 0,0-3 0,0 2 0,0 0 0,0 1 0,0-1-30,0-2 0,0 1 1,0-2-1,0 0 0,-1 0 1,-1-1-1,-1-2 15,1 1 1,1 0-1,1 0 1,0-1-1,0 1 1,0 0-1,0-1 3,0 1 0,0 0 1,0 0-1,1-2 0,1 0 1,1-1-99,-1 1 1,-1-2-1,-1 1 1,0 0-252,0 2 1,0-2 0,1-1 0,2-1-1690,3-2 2033,2-1 0,4-5 0,2-1 0</inkml:trace>
  <inkml:trace contextRef="#ctx0" brushRef="#br0" timeOffset="32">8627 9467 7569,'-5'0'-43,"-1"-1"1,-1-1 0,-1-1 0,-2 1 0,0 1 0,-2 1 0,0 0 0,0 0 0,-3 0 0,0 0 0,0 0 0,3 0 0,3 1 0,0 1 461,0 1 1,2 0 0,5-3-307,4 0 1,5-1-1,3-1 1,2-1 0,1 0-1,2 0 1,-1-1 0,2 0-29,0 0 1,2 1 0,-1 2-1,1-1 1,-1 0 0,2 0 0,0 1-1,2 1-33,-2 0 0,2 0 1,1 0-1,0 0 0,2 0 1,2 0-1,0 0 0,1-1-46,2-2 0,-1 2 0,4-3 0,0 1 0,1 0 0,-2 1 0,-1 1-27,-2 1 1,-1 0 0,-1 0 0,1 0 0,-1 0-1,0 0 1,0 1 0,-1 1-38,-1 1 1,0 1 0,-3-2-1,1 2 1,0 0 0,-1-1 0,2 0-1,-2 0 30,1 0 1,2 0 0,-1-3 0,1 0-1,1 0 1,-1 0 0,1 0 0,1 0 36,0 0 0,-2 0 0,1 0 0,0 0 0,-3 0 0,-1 0 0,-1 0 8,-2 0 1,0 0-1,-1 0 1,2 1 0,1 1-1,2 1 1,2-1-2,-1-1 0,3-1 1,4 0-1,0 0 1,1-1-1,0-1 1,-1-1-1,-2 0 56,-1-1 1,-5 3-1,-1-2 1,-4 2 0,-1 1-1,-3 0 1,0 0-1,-2 0 50,-2 0 0,0 0 0,0 0 0,0 0 0,-1 0 0,1 0 0,0 0-79,0 0 1,-4 0 0,1 0 0,0-1-1999,-1-2 1955,-1 2 0,-8-2 0,-1 3 0</inkml:trace>
  <inkml:trace contextRef="#ctx0" brushRef="#br0" timeOffset="33">8758 7552 7231,'0'-8'55,"0"-1"1,0 2 0,-3 4 0,-4 7 0,-4 6 0,-3 4 0,-4 3 1374,-2 0-1421,1 5 1,-6-1 0,2 3 0,-3 0 0,1 0 0,1 0 0,2 0-1,0 0-417,3 0 0,1-3 0,3-1 1,1-4 407,1-1 0,2-1 0,2 4 0</inkml:trace>
  <inkml:trace contextRef="#ctx0" brushRef="#br0" timeOffset="34">9047 7762 7569,'-6'-11'137,"0"3"1,-1 4-84,0 5 0,-7 7 1,-4 8-1,-8 3 1,-6 5-1,-5 2 1,-2 3-1,18-13 1,1 0-1,0 1 1,0 0-97,1 1 0,-1-1 1,0 0-1,0 0 1,-15 14-1,5-4 1,5-3-1,6-3 0,3-3-169,4-2 1,7-2-1,2-4 211,2 2 0,5 0 0,0-4 0</inkml:trace>
  <inkml:trace contextRef="#ctx0" brushRef="#br0" timeOffset="35">9196 7989 7569,'-4'-13'239,"2"4"0,-4 7 0,-2 4 0,-3 5 1,-4 3-223,-5 5 0,-10 9 0,-8 4 1,17-12-1,0 1 0,-2 0 0,-1 0 1,0 3-1,0-1 0,-1 2 0,0 0 1,1 1-1,-1 0-137,2 0 0,-1 0 0,2-4 0,1 0 0,2 0 0,1-1 0,-15 15 1,5-2-1,5-5 0,5-3 0,6-2 120,2-2 0,1 0 0,0-1 0</inkml:trace>
  <inkml:trace contextRef="#ctx0" brushRef="#br0" timeOffset="36">9292 8313 7569,'0'-12'-110,"-1"1"1,-3 4 129,-5 3 0,-4 10 0,-6 4 1,-4 5-1,-7 5 0,-5 5 1,15-11-1,0 2 0,-1 0 1,-1 2 7,-1 1 1,-1-1 0,-1 0-1,0 0 1,0 1 0,1 0-1,2-1 1,1-1 0,1 0-1,2-1 1,-15 15 0,4-1-138,1-1 0,7-6 0,3-3 0,3-1 0,2-2 0,4 0 0,1-2 109,2 0 0,4-4 0,-2 1 0</inkml:trace>
  <inkml:trace contextRef="#ctx0" brushRef="#br0" timeOffset="37">9493 8514 7569,'-14'-5'160,"-1"1"1,2 6 0,-2 4 0,-3 5 0,-4 5-1,-6 3 1,-4 4-38,-6 3 0,16-10 0,0 0 1,-2 0-1,1 0 0,1 1 0,0-1 1,0 1-1,1-1 0,1 0 1,0-1-1,-18 16 0,4-2 0,4 0-351,3-4 1,3-2-1,3 0 1,2-2 0,4-3-1,3 0 1,6-2-883,1-1 1,2 0 1109,3-3 0,4 0 0,1-4 0</inkml:trace>
  <inkml:trace contextRef="#ctx0" brushRef="#br0" timeOffset="38">9772 8732 7569,'-38'0'225,"3"1"0,5 3 1,5 5-1,2 5 1,-1 2-1,-2 2 0,-1-1-339,-2 0 1,-5 5 0,-6 1 0,-2 3 0,20-12 0,0 1 0,0-1-1,0 2 1,1-1 0,0 0 0,-16 15-475,4-2 0,5-4 0,8-1 588,5-2 0,5-4 0,1-5 0</inkml:trace>
  <inkml:trace contextRef="#ctx0" brushRef="#br0" timeOffset="39">9904 8811 7569,'0'-9'-20,"-1"2"0,-2 5 1,-4 5 132,-4 7 0,-7 5 0,-8 5 0,-7 4 0,-4 5 0,15-14 0,1 2 0,-2 0 0,-1 1-115,0 0 1,0 1 0,0-1-1,1 0 1,-1 1 0,0-1-1,2-1 1,0-1 0,-17 13-1,5-2 1,7-4 0,4-3-427,6-1 1,6-6-1,3-1 428,4-2 0,14-1 0,5-1 0</inkml:trace>
  <inkml:trace contextRef="#ctx0" brushRef="#br0" timeOffset="40">10087 8960 7569,'-12'-5'141,"1"2"0,0 2 0,1 1 0,1 1 1,-3 3-1,-3 4-73,-5 6 1,-2 3 0,-5 1 0,-2 1 0,0 3-1,0 0 1,1 1 0,1 1-218,1-1 1,4-4 0,1 3-1,4-2 1,4 0 0,2-4 0,2-2-518,3-2 0,3-2 666,3 2 0,7-6 0,3-3 0</inkml:trace>
  <inkml:trace contextRef="#ctx0" brushRef="#br0" timeOffset="41">10218 9099 7886,'0'-13'1497,"-1"4"-1316,-2 6 0,-5 6 0,-8 4 0,-3 4 1,-7 4-1,-3 5 0,-4 3 0,0 2-504,-1 1 0,5 1 1,2-1-1,5 0 0,2-1 1,5-1-1,1-5 1,4-3-1695,3-1 2017,4-4 0,-1 5 0,-1-2 0</inkml:trace>
  <inkml:trace contextRef="#ctx0" brushRef="#br0" timeOffset="42">10393 9213 7569,'7'-5'526,"-4"2"-163,-6 2 1,-9 6 0,-4 4 0,-5 5 0,-1 2-1,-3 2 1,-3 3-681,-5 2 425,3 2-565,0 2 1,-4 3 0,-2 1 0</inkml:trace>
  <inkml:trace contextRef="#ctx0" brushRef="#br0" timeOffset="43">17788 7176 7569,'-8'-3'66,"4"-2"0,6-1 0,7 1 0,4 1 0,2 2 1,3 1-1,1 0 0,2-1 0,1-1 0,0 1 106,0 1 0,-1-1 1,1-1-1,1 0 0,-2 0 1,0 0-1,-1 0 1,-2 0-493,0 0 1,-5-1-1,-1 2 1,-3-2 319,-4 0 0,-5 2 0,-4-2 0</inkml:trace>
  <inkml:trace contextRef="#ctx0" brushRef="#br0" timeOffset="44">17823 7325 7569,'6'0'33,"0"0"0,1 0 1,4 0-1,3 0 1,0 0-1,1 0 236,0 0 1,2 0-1,1 0 1,2 0-1,1 0 1,1 0-1,3 0 1,-1 0-54,-1 0 0,-1 0 0,-5 0-216,1 0 0,-1-4 0,1-1 0</inkml:trace>
  <inkml:trace contextRef="#ctx0" brushRef="#br0" timeOffset="45">18854 6495 7569,'-13'-13'90,"0"3"1,4 0-1,1 4 1,0 6 0,2 6-1,3 5 1,2 8 0,1 5-1,0 5 1,0 2 0,0 1 110,0-1 1,1 2 0,1-4 0,1 0 0,0-3 0,0-2-1,1-2 1,0 0 0,0-3-536,1 0 0,0-2 0,1 0 0,-2-3 1,-1-1 333,0 0 0,4-4 0,-3 4 0</inkml:trace>
  <inkml:trace contextRef="#ctx0" brushRef="#br0" timeOffset="46">18618 7229 7569,'0'-9'230,"1"1"1,2 3-1,4 2 1,3 2 0,2 0-1,3-1-49,3-1 0,2 0 0,5 3 0,3 0 0,1 0 0,2 1 0,1 1 0,2 1 0,1 0-307,-1 1 0,3-4 0,-5 3 0,1-2 1,0-1-1,-1 0 0,-3 0 126,-4 0 0,1 0 0,-3 0 0</inkml:trace>
  <inkml:trace contextRef="#ctx0" brushRef="#br0" timeOffset="47">18819 7535 7569,'-10'-14'375,"1"3"0,4 1 0,4 1 0,4 1-47,3 2 0,3 0 1,1 2-1,4 0 1,1 0-1,5 2 1,1 1-1,3 1-340,-2 0 1,1 0 0,-4 1 0,-3 2 0,0 3 0,-3 3 0,-1 1 0,-3 3-118,-3 0 0,-3 2 0,-4 4 0,-1 0 0,-4 2 0,-3 1 0,-2 0 12,0 0 1,-5 2 0,2 2 0,-2 0 0,0-1 0,2 0-1,-1-3 1,1-1 161,-1-1 0,4-2 0,-1-1 0,0-2 0,1-1 0,0-1 0,1 0 65,1 0 1,2-2 0,1-1 0,3 1 0,2 0 0,3 0 0,3-1-26,3-1 1,7-5-1,1-1 1,3-1-1,4 0 1,4 1 0,1-1-1,2-1 224,1-1 1,-3 0 0,0 0 0,-3 0 0,-5 0-1,-2 0 1,-1 0-235,-3 0 1,-1 0-2463,-4 0 2387,-8 0 0,-10 4 0,-9 1 0</inkml:trace>
  <inkml:trace contextRef="#ctx0" brushRef="#br0" timeOffset="48">14370 8680 7569,'0'-9'178,"-4"0"1,3 1-1,-2-1 1,2 0-1,2 2 1,1 4-1,2 6 45,1 4 1,-2 6 0,2 2 0,-1 5-1,-2 3 1,-1 4 0,-1 4 0,0 5-157,0 3 0,-3-1 0,-1 2 0,0 0 1,0-1-1,2 3 0,1 0 0,1-1-72,0-3 1,0-3 0,1-3 0,2-3-1,3-2 1,2-2 0,0-1 0,1-4 47,0-2 1,-3-3 0,0-1-1,-1-2 1,0-1 0,-1-2-416,0-4 0,-4 2 0,0-4 372,-5-1 0,-10-1 0,-4-1 0</inkml:trace>
  <inkml:trace contextRef="#ctx0" brushRef="#br0" timeOffset="49">14292 8811 7569,'-3'-20'86,"0"-1"0,1 3 0,2 1 0,2 4 0,2-1 36,0 0 1,1 4 0,2-3 0,-1 1 0,1 1 0,1 0 0,3 2 0,2 3 0,0 0 0,3 1 1,3-1-1,3 2 1,0 1-1,1 0 1,1 1-1,-1 1-80,1 1 1,4 0 0,2 1 0,-2 1 0,-1 2-1,-2 1 1,-1 2 0,-4 1-99,-2 0 0,-1 2 0,-4 1 0,-3 1 0,-4 2 0,-2 1 0,-2-1 0,-3 1 19,-5 0 1,-5 3-1,-9 2 1,-4 3-1,-4-1 1,-4-2-1,0-1 12,0-2 0,0 1 0,-2-1 0,1 0 0,3-3 0,3-2 1,5-2-1,3-3-1596,5-1 1620,1-2 0,4-4 0,0 0 0</inkml:trace>
  <inkml:trace contextRef="#ctx0" brushRef="#br0" timeOffset="50">15017 8531 7569,'1'-19'-6,"2"2"0,2 4 0,1 3 0,-2 2 591,0 2 0,-1 5 0,-3 1-446,0 5 1,-1 4 0,-2 3 0,-1 2 0,-2 3 0,0 1-1,-2 3-78,-3 2 0,2 3 1,-4 2-1,1 2 0,0 2 1,-2 3-1,0 3 0,-1 2-127,1 2 0,3 2 1,-2 1-1,3 2 1,0 0-1,3-1 1,2 1-1,3-2 73,1 0 1,1-3 0,1-3-1,2-5 1,3-3 0,2-3-1,0-2 1,2-3 97,2-2 0,-2-6 1,2-1-1,0 0 1,-1-2-1,1 1 1,0-3-140,-1-4 0,2 1 0,-2-3 0,0 0 0,0 0 1,-1-2-725,-1-1 0,-1-1 758,1 0 0,-4 0 0,-1 0 0</inkml:trace>
  <inkml:trace contextRef="#ctx0" brushRef="#br0" timeOffset="51">15166 8933 7569,'-3'-23'117,"0"1"1,1 1 0,1 5 0,2 3-1,2 4 136,3 4 1,-2 1-1,2 4 1,1 1-1,1 2 1,2 3-1,1 6 1,4 5-23,1 2 1,2 5-1,-1 0 1,1 1 0,-1 1-1,1 0 1,-2 1 0,0-1-292,-2 0 1,0 0 0,2 0 0,-3 0 0,0-3 0,-3-3 0,0-1 0,-1-3-359,0-1 1,-1-2 0,1-5 0,0 1 0,0-1-117,-1-2 1,-3-3 0,-2-6 533,-2-3 0,-5-2 0,-1-1 0</inkml:trace>
  <inkml:trace contextRef="#ctx0" brushRef="#br0" timeOffset="52">15515 8881 7569,'0'-18'38,"0"2"0,1 1 0,2 3 0,2 0 0,1 0 464,0 2 0,-4 5 0,1 6 0,-3 7 0,-4 5-280,-5 4 1,-3 4 0,-4 3 0,-1 5 0,-2 2 0,-2 0-1,-1-1-194,0 0 0,-2 0 0,-1 2 0,1-3 0,2-3 0,0-1 0,3-3 0,1-1-285,4-1 0,-1-3 0,5-2 1,4-3-1,1-3 0,3 0 257,1 0 0,-3-1 0,-1 1 0</inkml:trace>
  <inkml:trace contextRef="#ctx0" brushRef="#br0" timeOffset="53">15830 8916 7569,'-3'-17'257,"0"3"1,1 2 0,1 2 0,2 3 0,2 1 0,3 3 0,3 3 1426,2 3-1678,3 2 1,3 3 0,2 1 0,0 0-1,3 0 1,0-1 0,2 1 0,2 0-1,-1 0-111,-2-1 1,1-2 0,-4 0 0,-3 0-1,-2 0 1,-2-1 0,-1-1 0,-1 0 171,-3 0 0,-3 0 1,1-1 53,-3 3 0,-9 2 0,-4 0 1,-5 1-1,-5 0 0,-4 0 0,-4 0-77,-2 3 0,1-1 0,-2 3 1,2 1-1,3-2 0,5-1 0,4-1 1,1-1-187,2 2 1,3-1-1,0-5 1,3 0-1,4 1-2244,0 1 2386,1 1 0,7-1 0,0 1 0</inkml:trace>
  <inkml:trace contextRef="#ctx0" brushRef="#br0" timeOffset="54">16442 8732 7569,'-8'-21'181,"2"3"0,3 6 1,2 2-1,2 2 1,1 2 129,1 0 0,0 5 0,-3 2 1,0 7-1,0 5 0,0 5 1,-1 2-1,-1 2-245,-1 1 0,-4 1 0,3-3 1,-2 2-1,0 1 0,-1 0 0,-1 0 1,0 0-119,-1 0 1,3-3 0,1 0 0,1-4-1,2-1 1,1-3 0,1 0 76,0-2 0,0-2 1,1-1-1,2-1 0,3-2 1,2-1-1,2-2 1,0-1-59,2-1 0,3 3 0,-4 0 0,1-2 0,0 0 0,-1-1 0,0 0 0,-1 0-993,-2 0 0,-2 3 1,0 0-823,1-1 1848,1-1 0,0-1 0,1 0 0</inkml:trace>
  <inkml:trace contextRef="#ctx0" brushRef="#br0" timeOffset="55">16555 9003 7569,'-7'-8'35,"1"-1"1,2 0 0,1 0 1294,0 1-1157,0 3 1,2 1 0,-1 5 0,-1 3 0,1 4 0,2 6 0,0 4 0,0 1-1,0 1 0,-1 5 0,-1-3 0,-1 1 0,1 1 0,1-1 0,1 0-205,0 1 1,0-5-1,0 1 1,0-1-1,0-3 1,0-1 0,0-3-1,0-3-1169,0 0 1,0 0 1200,0-1 0,4-3 0,1-1 0</inkml:trace>
  <inkml:trace contextRef="#ctx0" brushRef="#br0" timeOffset="56">16695 8846 7569,'0'-18'122,"1"2"0,2 1 0,2 4 0,1 2 0,-1 2 97,-1 1 0,1 6 1,-2 3-1,-1 9 1,-1 6-1,-1 6 0,0 2 1,0 2-194,0 1 1,-3 3-1,0-2 1,-1 0-1,-1-2 1,1-4-1,-1-2-101,0-2 1,3-5 0,-1-1 0,1-2-1,0-1 167,0-1 1,-1-6 0,4-3 0,1-4 12,0-2 0,6 0 0,0-2 0,3 2 0,0 2 0,1 1 0,1 1 0,0 1-122,3 0 1,-3 0 0,1 0-1,0 1 1,-2 2 0,2 1-1,-2 2 1,1 0-28,-2 1 1,-2 1-1,-1 0 1,-1 1-1,-2 0 1,0 0-1,-1-1-76,-1 1 1,0 0 0,-3 1 0,-1 0 0,-2 2 0,-5-1-1,-4-2 1,-1 0-88,1 0 1,-4-1-1,1 0 1,-4-1-1,-2-2 1,0-1 206,-1-2 0,-6-1 0,1-1 0</inkml:trace>
  <inkml:trace contextRef="#ctx0" brushRef="#br0" timeOffset="57">16643 8802 7569,'5'-16'0,"4"1"1,5 4 0,5 4 0,4 2-1,-1 1-133,-1 2 264,-3 1 1,2-2 0,2 0 0,0 1 0,1 1 0,1 1 0,-2 0 0,-1 0-194,-1 0 0,-2 1 0,-1 1 0,-3 1 62,-2-1 0,-2-1 0,-1-1 0</inkml:trace>
  <inkml:trace contextRef="#ctx0" brushRef="#br0" timeOffset="58">17019 8557 7569,'1'-16'176,"3"1"1,3 5-1,4 3 1,0 4 0,-2 2-1,0 1 160,0 0 0,4 4 1,1 3-1,3 3 1,1 6-1,3 3 1,1 6-1,1 3 1,-1 3-106,0 0 0,-2 6 1,-3-2-1,-3 1 1,-2 1-1,-3 0 1,-2 1-308,-2 2 0,-3-3 0,0 1 1,-4-2-1,-4-1 0,-2-1 0,-3-1 1,-2-2-290,0-1 0,-2 2 0,-2-3 0,-2-1 0,-1-3 0,-3-3 365,-3-1 0,-4 4 0,-1-3 0</inkml:trace>
  <inkml:trace contextRef="#ctx0" brushRef="#br0" timeOffset="59">9501 8356 7569,'0'-5'74,"0"-1"0,0-1 0,0-1 0,0-1 0,0 1 0,0-1 0,0 0 2648,0 1-1658,0-1-1026,0 4 0,-1 1 0,0 5 0,-2 2 1,1 3 20,1 2 1,1-3 0,0 1 0,-1 1 0,-1 1-30,-1 0 0,0 1 0,2-1 0,-1-1 0,-1-1 0,1 0 1,1 2-1,1 1-13,0 0 0,0 0 1,0 2-1,0 2 0,0 0 1,0 2-1,0-1 1,0 1-26,0 1 0,0-1 0,0 1 0,0-2 0,0 2 0,0 0 0,0 1 0,0-2 4,0 0 0,0-2 1,0 3-1,0-1 0,1-1 1,1 1-1,2-1 65,1 2 0,-2-3 0,2 1 0,-1 0 0,-2-2 0,1 2 0,0-2 0,0 2-31,1 0 1,-3-3 0,2 4 0,-2-1 0,-1 1 0,0-1-1,0-1-49,0 1 0,0-3 0,0 3 0,0 0 1,0-2-1,0 2 0,0-2 0,1 1 21,2-2 0,-2 1 1,3 0-1,-1-1 0,0-2 1,-1 0-1,1 0 1,0 0-6,-1-1 0,-1 1 0,-1 0 0,0 0 0,1-1 0,1 1 0,1 0-34,-1 0 0,-1-1 1,-1 1-1,0 0 0,0 0 1,0-1-1,0 1 40,0 0 1,0 0 0,0-1 0,0 1-1,0 0 1,0 0 0,0-1-1,0 1 1,0 0 0,-1-1 0,-1 1-1,-1 0 1,1 0 0,1-1 0,1 1-74,0 0 1,0 0 0,0-1 0,0 1 0,0 0 39,0 0 1,0-4 0,0 1 0,0 1 0,0 1-3,0 1 1,0-4 0,0 1 0,0 1 0,0 1-252,0 1 1,0-4-1358,0 1-1437,0-4 3004,0 2 0,0-5 41,0-2 0,0 1 0,0-4 600,0 0 0,3 1 1,1 0-1,0 0-246,0 0 1,3 3 0,-2-1 0,4 2 0,2 0 0,1-1 0,2 0-246,2 0 0,0-2 1,2 1-1,-1 0 0,1 0 1,-1 0-1,0 1 0,-2 1-38,0 1 1,-2 0 0,3 0 0,-2 0 0,1 0 0,-1 0-1,1 0-24,1 0 1,0 0 0,2 0 0,0 0-1,2 0 1,3 0 0,0 0-83,0 0 1,0-3-1,1 0 1,-2 1 0,0 1-1,-3 1 1,0 0 0,-2 0 32,1 0 1,-1 0 0,0 0 0,0 0 0,-1 0 0,-2 0 0,1 0 0,-1 0 69,1 0 0,-2 0 1,3 0-1,-1 0 1,-1 0-1,1 0 0,-2 0-12,0 0 1,-1 0 0,-4 0 0,1 0-1,0 0 1,0 0-7,-1 0 1,1 0-1,0 0 1,-1 0-598,1 0 0,-3 0 0,-1-1 579,-1-2 0,-5-1 0,-4-5 0</inkml:trace>
  <inkml:trace contextRef="#ctx0" brushRef="#br0" timeOffset="60">9668 8671 7569,'1'-5'-64,"0"1"0,3 1 0,1-2 0,1-1 0,0 1 0,0 0 0,0 1 0,2 0 0,1 2 0,0 0 0,-1 1 0,1-2 283,0 1 0,-3 1 1,0 0-1,0-1-36,2-1 0,-4 0 1,-4 4-1,-5 2 1,-3 3-1,-1 1 1,-3 3 6,-2 2 1,-3 1-1,0 5 1,-1-1 0,1 1-1,-1-2 1,2 0-148,1-2 0,2-3 1,5 2-1,-1-3 1,0 0-1,1-2 0,2-1-350,0-2 0,3-2 0,-2-2 0,2 0 111,4-1 1,7-1 0,6-6 0,4-1 0,2-2-1,4 0 1,1 1 0,1 0 178,0 0 1,-3 3 0,-2 1-1,-1-1 1,0 1 0,-4 1 0,-2 1 367,-1 0 0,-5-1 0,2 2-215,-3-1 1,-7 4 0,-3 6 0,-9 4 0,-6 4 0,-7 1 0,-3 2-73,-4 3 1,2-3 0,1 3 0,4-4 0,3-1 0,6-3 0,2 0 0,5-2-146,2-2 1,3-3 0,5 0-1,2 0 1,4-1 0,4-2-1,7-2-108,4-1 0,10-4 0,3-3 0,0-3 1,-1-1-1,-3 0 0,-1 1 97,-2 1 1,-4 4-1,-5-1 1,-2 0 0,-4 1-1,0 2 361,-2 2 0,-7 1 1,-5 1-1,-6 2-113,-7 3 1,-6 6-1,-5 2 1,-3 3-1,-3 0 1,0 1-1,3-1 1,3 1-65,1-1 0,9-3 0,0-3 0,5-2 0,1-2 0,1-1-224,2 0 0,3-1 0,6 0 0,4-1 0,5-2 0,5-2 0,6-2 3,6-1 1,1-7 0,3 2 0,-1-2 0,0 0 0,-1 2 0,-2-1 0,-2 1 104,-1 2 0,-3-1 0,-3 4 0,-2 2 0,-4 0 0,-2 1 169,-2 0 1,-7 1 0,-3 1 0,-5 5 0,-7 4-1,-5 3 5,-6 3 0,-5 4 0,-2 2 1,-1 0-1,-2 0 0,0 1 0,1-2 1,4-2-81,3-1 1,8-3 0,5-1 0,3-3 0,3-3 0,1 0-222,1 0 0,2-1 0,5-2 0,3-1 0,2-1 0,4-2-20,3-1 1,2-2 0,4-2 0,5-3 0,3-2 0,3-1 0,2-2 0,1-1 130,-1 2 1,-2-1-1,0 0 1,-3 1 0,-2 1-1,-1 2 1,-3 0-1,-4 1 483,-3 0 1,-4 1-214,-3 2 0,-5 6 1,-5 1-1,-8 5 0,-7 4 1,-7 3-1,-6 2 0,-2 1-172,0-1 0,1 2 1,5 0-1,2-3 0,3-2 1,5-3-1,3-1-350,2-1 0,5-1 1,3-2-1,4 0 0,4-2 1,3-1-1,2-2 51,0-1 1,9-2 0,-1-2 0,3-3 0,2-2 0,0-1 0,1-2 0,2-1 208,-1 2 1,-4 0-1,-2 1 1,-1 0-1,-3 2 1,-1 0-1,-3 2 544,-3 1 0,-1 2 1,-2 5-353,-3 3 0,-9 2 1,-4 0-1,-2 1 1,-4 1-1,0 1 1,-2 0-1,2 0-1066,1-1 906,2-2 0,5 1 0,-1 0 0</inkml:trace>
  <inkml:trace contextRef="#ctx0" brushRef="#br0" timeOffset="61">9930 8968 7569,'0'5'17,"-3"0"1,-1-2-1,-1 2 1,-2 1 0,0-1-1,-2 1 1,1-2 0,3-4-1,5-6 237,5-4 1,7-5 0,3-5 0,5-4 0,3-1 0,2-2-1,2-2 1,3-2 0,2-2-192,2-2 1,-15 18 0,0 0 0,2-4-1,-1 0 1,2-1 0,1-1 0,2-1-1,0 0 1,4-2 0,0 0 0,2 0-1,1 1 1,1 0 0,0 1-72,1 2 0,0 1 1,-3 2-1,0 2 1,-1 2-1,-1 0 1,-1 2-1,-1 0 1,-3 2-1,-1 0 0,19-8 1,-7 5-1,-6 2 58,-5 4 1,-2 1 0,-6 3 0,-1 0 0,-3 0 0,-3 2-463,0 1 0,-5 1 0,-5 1 412,-7 2 0,-5 6 0,-4 4 0</inkml:trace>
  <inkml:trace contextRef="#ctx0" brushRef="#br0" timeOffset="62">9930 8776 7569,'-5'-1'456,"1"-1"-312,0-1 1,2 1-1,-3 5 1,1 3-28,3 2 1,0 1 0,1-1-1,0 1 1,0 1 0,0 0-1,0 3 1,0 1 27,0 1 0,0 2 0,0 0 0,0 1 0,0-1 0,-1 1 0,-1-2 0,-2 0-75,-1-2 1,2-3-1,-3 1 1,0-3-1,1 0 1,-1-1-1,-1-1 162,-1-2 1,2-2 0,0 2-153,0-1 1,3-2 0,4-5 0,6-3 0,8-2 0,4 0-256,1-1 1,4 0-1,0 1 1,4-1 0,2 0-1,0 1 1,0 1 174,-2 2 0,-1 3 0,0-2 0</inkml:trace>
  <inkml:trace contextRef="#ctx0" brushRef="#br0" timeOffset="63">11005 7963 7569,'-9'-13'113,"4"4"1,2-3 0,2 2 0,2 2 0,2 0 0,3 2 0,2 3 0,1 2 0,0 2 0,3 3 0,4 5 0,2 4 2015,2 4-2044,5 4 1,0-1 0,4 3 0,-1 0 0,-1 1 0,-1-2 0,-2-1 0,-2-1-98,0-2 1,1 0-1,-3-2 1,0 0-1,-2-3 1,-1 0 0,-2-2-1,0-2-200,0 0 1,-1 0 0,0-1 0,-2-2 0,-1-1 0,-1-1 0,-2-2 0,0 0 211,-2 1 0,2-2 0,-3 3 0</inkml:trace>
  <inkml:trace contextRef="#ctx0" brushRef="#br0" timeOffset="64">11529 7876 7569,'-11'-26'147,"0"3"1,2 5-1,3 4 209,3 5 0,-1 7 0,1 3 0,-2 6 0,-2 6 0,-1 3 0,-1 6-281,-1 2 1,-4 4 0,0 3-1,-3 4 1,-1 1 0,-3 0-1,-1-1 1,-1 0-198,-1 0 0,-1-4 0,-2-2 1,2-3-1,0-2 0,3-4 0,3-2-490,3-4 0,4-1 0,4-5 0,2 1 612,3 0 0,6 0 0,2-1 0</inkml:trace>
  <inkml:trace contextRef="#ctx0" brushRef="#br0" timeOffset="65">11730 7884 7569,'-17'-7'237,"3"2"0,5-4 1,5 6-1,8 5 0,4 5 1,5 3-1,1 1 97,1 0 1,5 2-1,1-1 1,1 1 0,3-1-1,-1-1 1,0-1-1,-1-1-321,2-1 0,-3 1 1,0 0-1,0 0 1,-4-2-1,-1 0 1,-4-2-1,0 0-97,-2 0 1,-2 0 0,-1 1 0,-2 0 0,-3 1-1,-2 1 108,-1 0 1,-5 1 0,-5 1 0,-6 1 0,-7 0 0,-3 1 0,-3 0 0,-3-1-102,-2 0 1,3-1 0,3-2 0,3 1 0,6 0 0,4-1-1237,3-3 1,8-1 1312,7-4 0,2 0 0,7 0 0</inkml:trace>
  <inkml:trace contextRef="#ctx0" brushRef="#br0" timeOffset="66">12395 7832 7569,'-3'-14'189,"0"3"1,1 1-1,1 1 1,1 1-1,0 1 1,-1 5-1,-1 7 119,-1 4 1,-1 10-1,2-2 1,-2 3-1,1 1 1,-2 1-1,0 1 1,-1-2-359,1 1 0,-3-3 0,4 3 0,-2 0 0,1-3 0,0-1 0,1-3 0,0-1-46,2-2 1,1 1 0,2-3 0,1-1 0,2-1-1,1-1 1,2-2 0,1-1-129,0 0 0,2-3 0,2 1 0,1 0 1,2 0-1,-2 1 0,1-1-1334,0-1 1558,-4-1 0,7 0 0,-4 0 0</inkml:trace>
  <inkml:trace contextRef="#ctx0" brushRef="#br0" timeOffset="67">12508 8077 7569,'-3'-9'312,"1"0"0,-1 1 10,-1 3 0,3 2 1,-2 7-1,2 4 0,1 7 1,0 3-1,0 4-305,0 0 1,0-2 0,0 4-1,0 0 1,0 0 0,0 1-1,0-3 1,1-1-394,2-1 1,-2-3 0,3-1 0,-1-3 0,0-1 0,2-4 375,2-4 0,-3-3 0,0-1 0</inkml:trace>
  <inkml:trace contextRef="#ctx0" brushRef="#br0" timeOffset="68">12674 7867 7569,'-3'-17'-7,"-2"3"1,0 2 0,3 3 155,4 4 0,0 5 0,3 6 0,0 5 0,-2 6 0,2 4 0,-1 5 0,0 1 9,-2 1 1,-1 1-1,-1-1 1,0-2 0,0-3-1,0-1 1,0-3-1,0 0-187,0-2 1,0-3-1,0-3 131,0-1 0,1-5 0,2-2 0,2-3 0,1-3 0,2-2 1,2-1-73,0 0 1,2 1 0,1-3-1,1 1 1,1 2 0,1 1-1,-1 2 1,0 1-87,0 1 0,-1 0 0,-1 1 1,0 2-1,-2 3 0,-2 2 1,-1 1-1,-2-1 45,-3 1 0,1 1 0,-1 1 0,-2 1 0,-2 2 0,-4 1 0,-2 1-55,-3-2 0,-4 2 1,-1-4-1,-1-2 0,-2 0 1,1-1-1,-2-1 1,0 0-839,-1-2 1,-2-1 903,2-2 0,-3-6 0,-3 2 0</inkml:trace>
  <inkml:trace contextRef="#ctx0" brushRef="#br0" timeOffset="69">12771 7797 7569,'2'-16'162,"2"1"1,6 4-1,3 4 1,3 5 0,3 1-1,1 1-51,0 0 1,-2 0 0,-1 0 0,1 0 0,0 0 0,2 0-1,0 0 1,-1 1-1063,-4 1 0,1 0 951,-5 4 0,1-4 0,-3 2 0</inkml:trace>
  <inkml:trace contextRef="#ctx0" brushRef="#br0" timeOffset="70">8863 8225 7569,'0'-13'93,"0"0"0,0 1 0,0 1 0,0 0 0,0 1 1,1 1-1,2-3 0,4-3 0,3-2 0,2-3 0,2-4 1,2-1-1,1-2 0,4-2 0,6-4 0,5-4 916,-14 16 1,1 1-967,0 0 0,1 1 0,4-2 1,1 0-1,1 2 0,0 0 1,3-1-1,0 2 0,0-1 0,1 2 1,0 1-1,0 1 0,0 0 1,-1 1-1,1 2 0,-1 0-47,-2 2 1,-1 0 0,-1-1-1,0 1 1,17-3 0,-2-1-1,-5 3 1,-6 1 0,-4 2-1,-6 1-524,-3 1 0,-4 4 1,-5 0-1446,-4 1 1973,0 1 0,-15 3 0,2 2 0</inkml:trace>
  <inkml:trace contextRef="#ctx0" brushRef="#br0" timeOffset="71">10148 7133 7569,'-8'-18'141,"0"2"1,2 1 0,3 3 0,2 3 0,1 0 0,1 1 0,2 3 0,3 5 0,2 5 0,-1 4 82,-1 3 0,5 2 0,-1 7 1,2 1-1,5 1 0,1 0 0,4-1 1,0-1-253,2 1 0,1-2 0,2-3 0,-1-3 0,-1-1 1,-1-2-1,-1 0 0,-2-2-327,-2-2 1,-1-2-1,-3 1 1,-4-1-1,-1-1 1,-2-1 354,-2 1 0,1 1 0,-2 3 0</inkml:trace>
  <inkml:trace contextRef="#ctx0" brushRef="#br0" timeOffset="72">10550 7045 7569,'-4'-21'-54,"-3"5"1,4 0 0,0 2 0,-1 5 0,-2 2 0,-2 4 304,0 2 1,-3 6 0,-3 4 0,-4 8-1,-3 6 1,-4 5 0,0 4 0,0 2-400,1-2 1,2-2-1,4-4 1,-1-1-1,4-1 1,1-1-1,3-3 1,2-2 147,0-3 0,0 0 0,0 2 0</inkml:trace>
  <inkml:trace contextRef="#ctx0" brushRef="#br0" timeOffset="73">10751 7028 7569,'0'-6'-57,"1"1"0,3 1 0,5 2 0,5 1 0,2 1 0,3 0 0,0 0 121,1 0 0,5 1 0,-2 1 0,2 1 0,1 0 0,2 0 0,0 1 0,1 0 64,-1 0 1,-5 1 0,-1-1-1,-3 0 1,-1 1 0,-5-1 0,-2 0-1,-2-2 58,-1-1 1,-3 3-1,-3 1 1,-4 0-1,-4 2 1,-6 2-25,-6 2 0,-7 4 0,-7 0 0,-3 2 0,-3 3 0,-2 0 0,1-1-322,1 0 1,7-3 0,4-1 0,7-3 0,4-4 0,3-1-1,2-1-1110,3 1 1,6-2 1269,-1 0 0,6-3 0,1 2 0</inkml:trace>
  <inkml:trace contextRef="#ctx0" brushRef="#br0" timeOffset="74">11390 6975 7569,'-14'-8'102,"1"-1"1,6 0 0,1 0-1,3 1 1,2-1 45,1 0 1,1 0 0,2 1 0,3 0 0,2 1-1,3 2 1,2 0 0,0 2-123,3-1 1,-3 1-1,1 3 1,0 0 0,-1 0-1,2 0 1,-1 0 0,0 0-55,-2 0 0,3 0 1,-2 0-1,-1 1 0,1 1 1,-3 2-1,-3 0-21,-1 3 1,-4 1 0,1 1 0,-2-1 0,-1 2 0,-1 1 0,-2 0 88,-3 0 1,-1 2-1,-2-2 1,1 1-1,1 0 1,2-1-1,2 0 51,1-1 1,1-1 0,1-1 0,1 1 0,1-1 0,4-1-111,2-2 1,4 1-1,0 2 1,2-1 0,2-1-1,0 0 1,2 2 0,-2 1-61,-1 0 1,-2-1-1,-2 1 1,1 0 0,-3 0-1,-1-1 1,-3 1 0,-1 0 62,-2 0 1,-1 2 0,-3 1-1,-3-1 1,-5-2 0,-3 0 0,-6 0 56,-3 0 0,-2-1 1,-1 1-1,-1 0 1,0 0-1,0-2 0,2-1 1,3-2-454,1 0 0,4-3 0,1 2 412,4-2 0,1 3 0,1 0 0</inkml:trace>
  <inkml:trace contextRef="#ctx0" brushRef="#br0" timeOffset="75">11800 7063 7569,'-8'-8'271,"-1"3"1,1 5 0,1 5-1,2 3-20,2 1 1,0 3-1,3 3 1,1 1-1,2 2 1,2-1-1,4 1 1,3-2-408,2-1 0,7 0 0,2-4 1,2-2-1,2-3 0,2-3 1,0-1 29,-1-1 0,2-5 0,-1-2 0,-1-5 1,0-3-1,-2 0 0,-1-1 202,-2 0 1,-2-3 0,-6-1 0,-1-3 0,-2 0-1,-5-2 1,-3 0 0,-4-1 31,-3 2 0,-7 1 0,-12-1 0,-10 6 0,-11 5 0,18 8 1,-1 2-1,-3 2 0,-1 1 0,-2 3 0,1 1-401,-2 2 0,1 3 1,0 1-1,0 3 293,5 1 0,2 2 0,3-1 0,1 2 0,-13 17 0</inkml:trace>
  <inkml:trace contextRef="#ctx0" brushRef="#br0" timeOffset="76">9816 7832 7569,'0'-6'21,"1"1"1,1 2 0,1 4 0,0 4 0,0 3 0,0 1 0,-1 0 0,-1 2 918,-1 1-988,0-1 1,1 1 0,1 0 0,1-2 0,1 0 0,0-1 0,-1-1 0,0-2 0,0 0-591,-1 1 1,2-2 637,-1 1 0,0-4 0,-3 2 0</inkml:trace>
  <inkml:trace contextRef="#ctx0" brushRef="#br0" timeOffset="77">9624 8155 7569,'-3'-8'64,"5"0"0,6 1 1,2 2-1,2 0 47,0 1 0,3 2 1,1-2-1,2 1 1,4-1-1,0 0 0,2 0 1,1 1-108,2-1 0,-1 3 1,0-3-1,0 2 1,0-1-1,-2 0 0,-2 0 1,0-1-130,-3-1 1,-1 3-1,-1-2 1,-2 1-1,-1-1 1,-1 1-1,-4-2-1152,-2 0 1277,1 3 0,-3-6 0,4 3 0</inkml:trace>
  <inkml:trace contextRef="#ctx0" brushRef="#br0" timeOffset="78">9877 8147 7569,'-8'0'-62,"0"-1"1,1-1 162,1-1 1,0 0 0,-2 4 0,-1 1 0,0 2 0,0 1 0,1 2-8,-1 4 0,0-1 0,0 2 1,1 0-1,0 1 0,1-1 1,2 1-85,1-2 0,-1-1 0,2 1 0,1 1 0,1-2 0,1 0 0,0-1 0,1-1-140,2 1 1,1 0-1,5 0 1,0-1-1,0 0 1,0-1 0,2-2-1,1-1 34,-2-2 1,0 0-1,-1 0 1,0 1-1,-1-2 1,1 0-1,-1-2 88,-2-1 1,-1 0-1,-3-4 1,0-1 0,0-1-1,-2-1 14,-3 1 1,-1 0 0,-6 1 0,-2 2 0,-2 0 0,-3 2 0,0-1 0,-1 2-14,1 1 1,-1 4 0,2 1 0,1-1 6,3 1 0,3 7 0,0-1 0</inkml:trace>
  <inkml:trace contextRef="#ctx0" brushRef="#br0" timeOffset="79">10035 8234 7569,'-3'-12'147,"-1"2"0,0 1 0,-1 3-113,0 2 1,-1 1 0,-2 3 0,-1 0-1,0 1 1,1 2 0,2 4 0,0 4 20,-1 3 1,0 0-1,0 0 1,3 2 0,0 0-1,2-1 1,1-1 0,1-1-48,0 1 1,4-3 0,1 0 0,3-1-1,1-2 1,0-1 0,0-3 0,2 0-15,1-2 0,2-1 0,-1-1 1,0-1-1,-1-2 0,0-4 0,-1-2 89,-3-3 1,3-2-1,-6 1 1,0-1-1,-2-1 1,-3-1-1,-3 1 1,-5 1-554,-6 1 470,-4 6 0,-12 3 0,-1 4 0</inkml:trace>
  <inkml:trace contextRef="#ctx0" brushRef="#br0" timeOffset="80">9729 9659 7569,'-5'-6'73,"3"1"0,4 1 0,4 3 0,1 3 1,-2 5-1,-2 3 0,-2 2 0,-1 2 0,0 2 88,0 0 1,0 2-1,0-1 1,0 0 0,0-2-1,0-1 1,0-1-1,1 0 1,1 0-276,1-3 1,3 3 0,-2-2 0,1-1 0,0-2 0,1-2 0,0 1-608,1 0 1,-2-2 720,1-2 0,-1 2 0,4 0 0</inkml:trace>
  <inkml:trace contextRef="#ctx0" brushRef="#br0" timeOffset="81">9912 9676 7569,'0'-8'25,"0"-1"1,1 1 221,2 2 0,-2 3 0,2 6 0,-2 3 0,-1 2-135,0 1 1,0 2 0,0 1 0,0-1 0,0-1-1,0 1 1,0 1-112,0-2 1,-3 0-1,0-1 1,1-1 0,1 1-1,1 0-204,0 0 1,0-1-1,1 0 203,2-2 1,2-2-1,4-4 1,0 0 0,-1 0 65,1 0 1,3 0-1,0 0 1,1 0 0,1 0-1,-1 0 1,2 0 22,-2 0 0,3 3 0,-5 1 1,0 1-1,-1 0 0,-1 1 1,-1 0-1,0 1-60,-2 1 1,-2-3 0,-4 1 0,0 1-1,0 1 1,0 1 0,-1-1 0,-2 0-174,-3-2 1,-2 2 0,-1-3-1,-2 0 1,-1 0 0,2-1 0,-1-2-402,-1-1 0,3-1 1,-3-1 544,2-2 0,-2-6 0,-2-4 0</inkml:trace>
  <inkml:trace contextRef="#ctx0" brushRef="#br0" timeOffset="82">9930 9676 7569,'0'-8'67,"1"-1"1,2 1-1,2 1 1,3 2-1,1 1 1,1 0 184,1 0 1,-1 1 0,3 3 0,-1 0 0,3 0 0,1 0 0,1 0 0,-2 0-661,0 0 408,0 0 0,2 8 0,1 1 0</inkml:trace>
  <inkml:trace contextRef="#ctx0" brushRef="#br0" timeOffset="83">17587 8925 7569,'0'-9'150,"0"0"0,0 0 0,1 2 0,2 1 0,2 2 0,1 1 0,-1 0 0,3 1 0,3 0-37,3-1 0,3 1 0,0-3 0,2 2 1,0 0-1,2 0 0,-2 0 0,-1 1 1,-1 1-1094,-2 1 1,-3 0 979,-3 0 0,-4 4 0,-1 1 0</inkml:trace>
  <inkml:trace contextRef="#ctx0" brushRef="#br0" timeOffset="84">17613 9047 7983,'9'0'311,"0"0"1,0 0 0,3-1 0,3-2-1,1-2 1,3-1 0,0 2-243,1 0 1,1-2 0,-4 3 0,1 0-1,-2 0 1,0 0 0,-3 1-70,0 1 0,-1-3 0,-4 0 0</inkml:trace>
  <inkml:trace contextRef="#ctx0" brushRef="#br0" timeOffset="85">18400 8217 7569,'-5'-9'130,"1"3"1,4 2 0,0 3 0,0 6-1,0 4 1,0 3 0,0 1 0,0 1 0,0-1-1,0 4 136,0 2 0,0 0 0,0 2 0,0-1 0,0 1 0,0-2 0,0 1 0,0-1-173,0 1 0,0-2 0,0-4 0,0-2 0,0-1 0,0-1 362,0-2-233,0-3-353,0-1-962,0-4 1,0 0 0</inkml:trace>
  <inkml:trace contextRef="#ctx0" brushRef="#br0" timeOffset="86">18601 8190 7569,'0'-16'129,"0"1"1,0 6 0,0 5 144,0 7 0,0 6 0,0 4 0,0 1 1,0 1-1,0 2 0,0 0-250,0 1 0,3-4 0,0 1 1,-1-1-1,-1 1 0,0-2 1,1 0-1,0-1-93,0 0 1,-1-2 0,-1 2-1,-1-3 312,-2 0-165,3-4 0,-3-1 0,6-5 0,2-1 0,3-1 0,1 0-60,0-1 1,0 3 0,2-2 0,2 2 0,0 1-1,2 0 1,-1 0 0,1 0-8,0 0 1,-1 4-1,0 1 1,-1 1-1,0 0 1,0 1 0,-3 0 8,0 2 0,-2 1 0,-2 1 0,-1 0 0,-1 0 0,-2-1 0,-1-2 0,-2 1-33,-2 0 0,-2 2 1,-4 1-1,-2-1 1,-2-2-1,0-3 1,-2 0-109,2 1 0,-4-3 0,3 0 0,-3-1 0,1 0 0,0-2 0,2 0 0,2-2-1078,1-1 0,1 0 1199,2-4 0,-5 0 0,-1-3 0</inkml:trace>
  <inkml:trace contextRef="#ctx0" brushRef="#br0" timeOffset="87">18575 8252 7569,'0'-12'13,"0"0"0,0 2 0,1 1 1,1 2-1,1 1 239,2-1 1,-1 4 0,4-1-1,3 1 1,1 0 0,5 1-1,1 1 1,4 1-167,0 0 1,-3 0 0,3 0 0,-2 0-1,1 1 1,-2 1 0,-2 1-502,-2-1 0,-2 0 0,-5 0 415,1 0 0,-4 9 0,-1-1 0</inkml:trace>
  <inkml:trace contextRef="#ctx0" brushRef="#br0" timeOffset="88">18190 8855 7641,'-4'-9'-126,"4"4"329,0 2 1,1 2 0,5 1-1,1 0 1,2 0 0,2 0 0,5 0-1,3 0 1,4 0 30,3 0 0,1 0 0,3 0 0,4 0 1,4-1-1,1-1 0,1-2 0,-1 1-246,3-1 0,1-2 0,0 2 0,-3 0 0,-2-1 1,-2 1-1,-1-1 0,-2 2-109,-4-1 1,-1 1-1,-7 2 1,-3-1-1,-2-1 1,-4 1-1,-3 1-932,0 1 1,-4 1 1052,-2 2 0,-10 6 0,-3 4 0</inkml:trace>
  <inkml:trace contextRef="#ctx0" brushRef="#br0" timeOffset="89">18522 9030 7569,'-6'-3'276,"1"-1"0,-2 0 0,-1 0 38,-1 2 0,1 1 0,-1 1 1,0 0-1,0 0 0,1 1 0,-1 2-183,0 3 0,-1 4 0,0 3 1,-2 0-1,1 0 0,2 1 1,0 0-1,0 2-212,0 1 0,2-1 1,0 4-1,2-1 0,1-3 1,1 1-1,0-2-38,0 1 1,0 2 0,3-4 0,1 1 0,2-2 0,3 0 0,2-2 0,1 0 69,-1-2 1,4 2 0,1-7 0,0 2 0,2-1 0,-1-1 0,1-2 0,0-1-5,-2-1 0,3-1 0,-4-1 0,1-2 1,0-1-1,-4-2 0,-1 0 0,-3-3 7,-1-2 0,-2 2 0,-5-4 0,-3 1 0,-3 3 0,-3 0 0,-5 1 15,-2 1 1,-5 2-1,3 1 1,0 1 0,-1 2-1,3 1 1,1 2 0,4 2-415,2 3 0,5-1 445,2 0 0,3 5 0,-2 4 0</inkml:trace>
  <inkml:trace contextRef="#ctx0" brushRef="#br0" timeOffset="90">18741 9126 7569,'-9'-14'384,"1"2"0,1 4-98,2 2 0,-1 2 0,-2 5 0,1 2 1,1 4-1,1 3 0,-1 5-201,0 1 0,4 2 0,-1-1 1,2 1-1,1-1 0,0 1 0,0-1-198,0 1 1,1-1-1,2 1 1,4-2-1,2-1 1,4-4-1,1-2 1,1-2 55,2-1 1,0-4-1,2 1 1,0-3-1,2-3 1,-2-3-1,-2-2 1,-1-2 183,-1-1 1,-5-4 0,2-4 0,-3-3 0,-4 0-1,-2-2 1,-3-1-118,-3-2 1,-2 2 0,-8 2 0,-5 3-1,-4 5 1,-3 3 0,-1 3-612,-1 4 1,1 2 600,0 6 0,-4 1 0,-1 5 0</inkml:trace>
  <inkml:trace contextRef="#ctx0" brushRef="#br0" timeOffset="91">19274 8776 7569,'1'-5'-65,"2"2"0,2-2 0,3 1 0</inkml:trace>
  <inkml:trace contextRef="#ctx0" brushRef="#br0" timeOffset="92">19606 8295 7569,'0'-8'139,"1"0"0,2 3 1,2 5 121,0 5 0,-1 3 1,-4 4-1,0 3 1,0 1-1,1 3 1,1 0-1,0 2-304,0-2 0,0 2 0,0 0 1,1-2-1,0 0 0,1-2 1,1 1-1,1-1-453,-1 0 1,1-2-1,2-1 1,-1-2 495,-1-1 0,-4 3 0,2-1 0</inkml:trace>
  <inkml:trace contextRef="#ctx0" brushRef="#br0" timeOffset="93">19597 8759 7677,'4'-9'-5,"1"4"0,4 1 0,0 1 0,0-1 0,3 0 0,2 0 0,0 0 0,2-1 0,1 1-55,3 0 1,1 0 0,-2 2-1,3-1 1,-1 1 0,0 1-1,-1 1 1,-1 0 59,2 0 0,-3-4 0,4 0 0</inkml:trace>
  <inkml:trace contextRef="#ctx0" brushRef="#br0" timeOffset="94">19641 9030 7833,'0'-14'189,"0"1"0,0 5 1,0-1-1,0 0 0,1 0 1,2 2-25,3 1 0,2-2 0,0 2 0,1-1 0,0 1 0,0 1 0,2 1 0,2 2-45,0 1 1,-1 1 0,2 0 0,-2 1 0,0 2 0,0 3 0,-1 2 0,-1 3-140,-3 1 1,0 0-1,-5 0 1,0 3 0,-1 1-1,-2 2 1,-2-1-65,-2 0 0,-4 4 0,-2 0 0,-1 1 0,-1-1 0,-1-2 0,2 0 0,-1-1 72,2 3 0,3-6 0,1 2 0,2-4 0,1-2 0,3-2 0,3-2 234,4-2 0,6-3 0,2 1 1,4-2-1,2-1 0,3-1 1,3-1-1,0-2-218,0 0 0,-3-1 1,0-1-1,-3 3 0,-3 2 1,-5 1-6,-2 0 0,-5-4 0,-1-1 0</inkml:trace>
  <inkml:trace contextRef="#ctx0" brushRef="#br0" timeOffset="95">17762 10043 7569,'1'-4'118,"2"1"0,2 2 0,3 1 0,2 0 0,1 0 1,1-1-1,2-1 0,1-1 0,3 1 0,1 0 1,3 0-1,-1-1 0,1 1 0,1 0 215,1-1 0,0 2 1,1-2-1,-4 3 0,-2 0 1,-2 0-1,-2 0-2916,-1 0 2583,-1 0 0,-16 3 0,-3 2 0</inkml:trace>
  <inkml:trace contextRef="#ctx0" brushRef="#br0" timeOffset="96">17814 10175 7569,'6'0'158,"-1"-1"1,0-1 0,0-1 0,2 1 0,3 1 1045,2 1-1063,3-4 0,-1 2 0,4-4 1,3 0-1,2 1 0,1-1 0,1 0-87,-2 1 0,-4 1 0,2 4 1,-4 0-1,-2 0-54,-4 0 0,-1 4 0,-1 1 0</inkml:trace>
  <inkml:trace contextRef="#ctx0" brushRef="#br0" timeOffset="97">18837 9633 7569,'0'-14'105,"0"1"1,0 5 0,-1 0 0,-2 3-1,-3 5 1,-1 6 0,1 4 0,1 2-1,0 2 1,1 1 211,0 2 1,1 0 0,3 1 0,0-1 0,1 1 0,2-2 0,3 0-1,3-2 1,1 1-586,2-1 1,0 1 0,-4-3 0,0-2 0,-1 1 267,-1 1 0,-4 1 0,2 5 0</inkml:trace>
  <inkml:trace contextRef="#ctx0" brushRef="#br0" timeOffset="98">18610 10043 7569,'-1'-8'407,"-2"-1"-264,2 4 1,1 1 0,7 4-1,3 0 1,5-1 0,2-1-1,4-1 104,2 1 1,5 2 0,2-1-1,1-1 1,2-1 0,1 1-1,1 1 1,0 0-407,0-2 0,-1 2 0,-2-2 0,-3 2 0,-2 0 0,-3-1 1,-2-1-1,-1 1 159,-5 1 0,2 1 0,-5 0 0</inkml:trace>
  <inkml:trace contextRef="#ctx0" brushRef="#br0" timeOffset="99">18872 10288 7569,'-8'-14'-42,"1"1"1,2 2-1,2 4 239,1-1 0,0 3 1,0-1-1,-2 0 153,-1 1 0,-1 3 0,-3 3 0,1 3 1,-1 1-1,0 3 0,0 2-303,1 1 0,-1 2 1,0-2-1,1 0 0,3 1 1,2 0-1,2 0 0,1 1-206,0-1 1,1 1 0,3-2 0,3 0 0,5-1 0,2-2 0,2-3 79,4-1 0,-2-1 1,3-3-1,0 0 1,-1 0-1,0-1 0,-2-2 1,-1-3 38,-3-2 1,2-1-1,-5 1 1,-1-2-1,-3-1 1,-3-1-1,-1-2-148,0-2 0,-3 3 0,-5-1 0,-2 2 0,-4 1 0,-2 1 0,-6 2 0,-2 3 188,-2 2 0,-6 6 0,2 2 0</inkml:trace>
  <inkml:trace contextRef="#ctx0" brushRef="#br0" timeOffset="100">18811 10463 7711,'-9'0'46,"3"0"0,0 0 0,-1 0 1,0 0-1,-1 1 209,2 2 1,-2 2-1,3 4 1,-3-1-1,0 2 1,1 2-1,2 1 1,0 2-227,1-1 1,2-2-1,-1 3 1,2-1-1,2 1 1,2-2 0,3 1-1,1-1-75,2-1 1,0 0 0,0-3 0,3-1 0,2 0 0,0-2 0,1-2 0,1-1 75,4 0 0,-2 0 0,4-3 0,-2-1 0,1-1 0,1-3 0,-1-2-40,-1-3 0,-3 0 0,-1 0 0,-3-2 0,-1-2 0,-4-3 0,-5 0-88,-2-1 0,-5 1 1,-6-1-1,-7 1 1,-5-1-1,-5 2 0,-4 2 98,-4 5 0,-10 1 0,0 3 0</inkml:trace>
  <inkml:trace contextRef="#ctx0" brushRef="#br0" timeOffset="101">8557 11617 7569,'-5'0'-317,"-1"0"453,0 0 0,-3-1 0,0-1 1,1 0-1,0 3 0,2 5 0,2 4 1,1 5-1,0 2 0,1 1 0,2 2 154,0 4 0,0 2 1,0 2-1,0 2 1,0 1-1,2 3 1,1 2-1,0 2 1,0 0-1,0 0-364,-1 0 1,2 0 0,-1-4 0,0-1 0,0-2-1,1-1 1,0-2-14,3-1 1,-2-4 0,1-3-1,0-3 1,0-1 0,-2-2 0,1-2-431,0-1 1,-4-2 0,-1-4 516,-5-2 0,-6-6 0,-3-1 0</inkml:trace>
  <inkml:trace contextRef="#ctx0" brushRef="#br0" timeOffset="102">8365 11757 7569,'0'-22'-24,"0"5"0,0-2 0,1 5 0,1 1 0,2 3 0,1 0 0,2 2 177,0 2 0,2-2 0,1 4 0,1-2 1,4 1-1,3 1 0,5 2 0,4 1 1,3 1-35,3 0 0,1 4 0,1 2 1,-1 2-1,-2 0 0,-4 1 1,-3 1-1,-6 0-142,-3 2 0,-2 4 0,-5-2 0,-4 3 0,-3 0 0,-2 2 0,-2 0-45,-4 2 1,-1-1 0,-7-3 0,-2 1 0,-1-1 0,-1 1-1,-2-2 1,-4 0-88,-1-2 1,-2-2-1,0 2 1,-1-2-1,4-2 1,3-2-1,4-3-917,5-1 1072,6-2 0,2-2 0,4 0 0</inkml:trace>
  <inkml:trace contextRef="#ctx0" brushRef="#br0" timeOffset="103">9161 11599 7569,'-13'-21'114,"3"4"0,4 4 1,3 3-1,0 1 1,-1 1-1,-1-1 1,-1 1 319,0 2 0,3 2 0,-3 4 1,1 1-1,-1 3 0,-1 5-264,-3 5 1,1 7 0,-6 5-1,-1 6 1,-4 5 0,-3 5-1,10-20 1,1 1 0,-1 0-1,0 1-120,1 1 1,1-1 0,0-1 0,1 0-1,1 2 1,1-1 0,1 0 0,0 1 0,-1 22-1,4 1 1,3-3 0,3 0-147,4-1 0,0-5 1,10-3-1,1-5 1,3-3-1,0-4 0,1-2 128,-1-2 1,0-6-1,-2-2 1,-2-2 0,0-1-1,-2-1 1,-2 0-227,-1-2-125,-1 2 0,-5-7 0,1 2 319,1 1 0,1-3 0,1 3 0</inkml:trace>
  <inkml:trace contextRef="#ctx0" brushRef="#br0" timeOffset="104">9362 11757 7569,'-5'-4'250,"-3"2"1,3-2 0,1 3-1,4 6 49,5 5 1,4 3-1,2 6 1,1 1-1,2 3 1,1 3 0,2 0-1,0 0 1,1 1-1,0 1-177,3 2 1,-2-1 0,3-3-1,0 0 1,-3 0 0,0 0-1,-3-3 1,0-3-132,-2-1 1,-3-3 0,2-1-1,-2-3 1,1 0 0,-1 0 0,-2-3-303,0-2 1,-3 1-1,0-3 1,-1 1-1,1-1 1,0-2-2527,1-1 2837,-3-1 0,4-1 0,-4 0 0</inkml:trace>
  <inkml:trace contextRef="#ctx0" brushRef="#br0" timeOffset="105">9676 11783 7569,'-5'-17'162,"2"3"0,0 2 0,0 2 0,0 3 0,-1 1 0,-2 3 102,-2 2 1,2 6-1,1 5 1,-3 7-1,-2 8 1,-2 6-1,-2 4 1,-2 3-148,0 3 1,-5-1-1,-2 0 1,0-1 0,0-3-1,-2 0 1,0-1-214,-1 0 1,3-5 0,3-2 0,3-5 0,2-3 0,3-2 0,4-4 0,2-1-288,3-2 0,2-2 0,1 0 0,1-1 383,2-2 0,2 1 0,3-2 0</inkml:trace>
  <inkml:trace contextRef="#ctx0" brushRef="#br0" timeOffset="106">10043 11827 7569,'-8'-14'356,"0"1"1,3 6-1,5 1-117,5 3 0,4 2 1,1 1-1,3 0 0,1 0 1,1 1-1,2 1 0,0 2-132,1 1 0,-1 0 0,2 4 0,0 0 0,2 0 0,2-1 1,1 2-1,0 1-166,0 0 1,1 1-1,-3-3 1,0 0-1,-1-1 1,-4 1-1,-2 0 1,-3-1 17,-3-3 0,-1 3 0,-2-2 1,-3 2-1,-3 1 0,-3-1 1,-3 1 65,-2 0 0,-5-1 0,-5 2 0,-3 1 0,-3 1 0,0-1 0,-2 1-21,-2-1 0,-1 4 0,3-3 0,2-2 1,2 1-1,0-1 0,3-1 0,1-1-457,0 0 1,4-3 0,3 0-1400,1-1 1852,9-1 0,2-3 0,8 0 0</inkml:trace>
  <inkml:trace contextRef="#ctx0" brushRef="#br0" timeOffset="107">10786 11626 7569,'-3'-9'167,"2"2"0,-3 4 1,1 7-1,-1 6 1,0 5-1,-1 4 1,1 2-1,-1 0 1,1 2-1,-3-1 1,-1 2-42,-1 2 1,1-3 0,2 0 0,0 1-1,0-2 1,1-2 0,2-1 0,2-3-174,1-1 1,0 0-1,0-3 1,1-2 0,2-2-1,3-4 1,2 0 99,0-2 1,1-1-1,1-1 1,1 0-1,1 0 1,2 0-1,0 0 1,1 0-326,0 0 1,-4 0 0,3 0 0,-2 0 0,-1 0 0,-1 0 271,-1 0 0,-1-4 0,1-1 0</inkml:trace>
  <inkml:trace contextRef="#ctx0" brushRef="#br0" timeOffset="108">10909 11853 7569,'-5'-14'229,"2"3"0,2 1 1038,1 1-1093,0 4 0,0 2 1,0 7-1,0 5 0,0 6 1,1 3-1,1 3 1,1 2-45,-1 1 0,2 2 1,-1 2-1,-1 2 1,-1-2-1,-1-1 0,0-1-315,0 0 0,0-2 1,0-2-1,0-2 1,0-2-1,0-4 1,0-1-1,0-2 185,0-2 0,3 0 0,2 0 0</inkml:trace>
  <inkml:trace contextRef="#ctx0" brushRef="#br0" timeOffset="109">11101 11713 7569,'-1'-22'188,"-1"1"1,0 4 0,2 2-1,3 5 1,1 2 67,0 2 1,0 5-1,-2 2 1,2 6-1,0 5 1,2 4-1,0 3-149,0 3 1,-3 1 0,2 2 0,-1 0 0,-2-2-1,-1 0 1,-1 0-323,0-3 112,0-2 0,0 0 0,0-2 0,0-1 0,-1-4 1,-1-4 114,-1-1 0,1-4 0,5 1 60,2-2 1,3-2-1,2-1 1,2-1-1,2 1 1,3 0-1,0 0 1,1-1-71,-1 2 0,4 1 0,-2 2 0,-2 3 0,-2 1 1,-1 0-1,-2 1 14,1 1 0,-1 1 0,-5 2 0,0 1 0,-2-1 0,-1 2 0,-2 1-79,-1 3 1,-5 0-1,-2 1 1,-3-1-1,-3 1 1,-5-2-1,-2 0 1,-1-3-254,2 0 0,-3 2 1,0-4-1,0 0 1,-2-2-1,3-3 1,1-3-1,3-3 316,2 0 0,3 0 0,2 0 0</inkml:trace>
  <inkml:trace contextRef="#ctx0" brushRef="#br0" timeOffset="110">11057 11678 7569,'-3'-19'136,"1"2"1,1 4 0,3 5 0,6 1 0,3 0-1,0 0 237,-2 2 1,3-2-1,2 3 1,2 0-1,6 0 1,5 2-1,2 1 692,-1 1-1052,3 0 1,-4 0 0,2 0 0,-2 0-1,-4 0 1,-3 0 0,-1 0-1759,-2 0 1745,-3 4 0,-2 5 0,-3 4 0</inkml:trace>
  <inkml:trace contextRef="#ctx0" brushRef="#br0" timeOffset="111">11695 11328 7569,'-12'-11'141,"3"-1"1,5 1 0,3 2 0,1 0 0,0 0 0,1 1 0,1 4 0,1 4 0,0 6 0,0 8 267,0 6 1,1 7-1,-2 4 1,1 5-1,-2 3 1,1 5 0,0 2-1,2 0-361,1 2 0,-2-3 0,2 2 0,0 1 0,-3-23 1,0-1-1,0 2 0,0-1 0,0 0 0,0-1 1,3 22-113,0-4 0,-2-3 0,2-4 0,-1-1 0,-2-3 0,0-4 0,0-4 0,0-1-38,0-3 0,-1-1 0,-1-4 0,0-2 0,0-3 0,0 0-827,0 0 170,0-4 0,3-2 759,0-6 0,0-2 0,-3-4 0</inkml:trace>
  <inkml:trace contextRef="#ctx0" brushRef="#br0" timeOffset="112">12115 11617 7569,'-9'-21'76,"2"1"1,1 2 0,3 2 0,2 4 342,1 3 0,1 1 0,2 2 1,3 4-1,2 4 0,3 5-174,1 4 1,3 3 0,0 7 0,1 2 0,2 2 0,-1 1 0,0 2-186,-3 1 1,3-1 0,-3 4 0,3 0 0,0 0 0,1-1 0,-2-1 0,0-3-267,-2-2 0,-2-1 0,2-5 1,-2-1-1,-1-4 0,-1-1 1,-2-2-171,1-2 0,0 0 1,0-1-1,-1-2 0,1-2-1289,0 0 1665,-4-3 0,3-1 0,-4-5 0</inkml:trace>
  <inkml:trace contextRef="#ctx0" brushRef="#br0" timeOffset="113">12500 11529 7569,'0'-25'172,"0"2"0,0 3 0,0 5 0,0 3 166,0 3 1,-1 8 0,-2 5 0,-3 9 0,-4 8 0,-3 7 0,-6 5 0,-2 4-228,-3 3 1,11-18 0,-1-1 0,0 1 0,0 0 0,-1 0-1,0-1 1,0 1 0,0-1 0,-1 0 0,1 0 0,0-1-1,0 0 1,-15 18-469,1-4 0,6-3 0,3-6 0,2-2 0,4-3 0,3-4 357,4-1 0,3-4 0,4 1 0</inkml:trace>
  <inkml:trace contextRef="#ctx0" brushRef="#br0" timeOffset="114">12841 11468 7569,'0'-8'-108,"-1"1"0,-2 3 0,-3 5 0,-2 2 1,0 2-1,1-2 0,3 2 362,0 0 1,5-2 0,5 2 0,2-1 0,3-1 0,2 0 0,0 0 0,3-1 0,0 2 26,2 2 1,2 2 0,1 2 0,-1 0 0,0 3 0,1 1 0,-2 0-224,0 0 0,1 1 0,0-3 0,1 0 0,-1-1 0,2 0 1,-1-2-1,0-3-86,-1-3 1,-2 0-1,0-3 1,-2 0-1,-1 0 1,-4 0 108,-1 0 1,-7 0 0,-6 0 0,-8 1 0,-5 2-1,-5 4-73,-2 4 0,-5-2 0,-2 4 0,-1-1 0,-1 0 0,1 1 0,2 1 0,2-2-44,4 1 1,-1-2 0,2-2-1,1 0 1,-1 0 0,0-1 0,1 1-144,2 0 0,0-3 0,2-1 1,0-1-1,2 0 0,1 1 0,1-1-2318,3 0 2497,4-1 0,2 1 0,4 1 0</inkml:trace>
  <inkml:trace contextRef="#ctx0" brushRef="#br0" timeOffset="115">13426 11512 7569,'-4'-21'130,"3"3"1,-2 1 0,3 4-1,3 3 1,2 2 0,1-1-1,0 0 1,2 0 79,2 1 1,1-1 0,3 0 0,-1 1 0,1 2 0,1 1 0,1 1 0,-1 2-129,0 1 1,-3 1 0,1 0-1,0 1 1,-3 2 0,-3 2-1,-1 0 1,0 1-156,-1 1 1,2 1 0,-4 2 0,-2 0 0,0 3-1,-1 0 1,0 2 84,0-1 1,-2 2 0,-2-1 0,-1 1 0,-1 2 0,0-2 0,0 0 0,1-3 176,0 0 1,-2-1 0,3-5 0,0 0 0,0-1-128,2 1 0,1-2 0,2 0 0,2-1 0,3 0 0,2 1 0,1-1-85,3 0 0,-1 3 1,2-1-1,0 1 1,-1 2-1,-1 0 1,1 1-1,-1 0 18,-2 2 0,-1 3 1,-1 0-1,-2 2 1,-1 3-1,-2 0 1,-2 1 0,-3 0 1,-2-2 0,-5 4 0,-2-2 0,-5-1 0,-3-2 0,-3-1-429,-1-3 347,-1 3 0,-1-8 0,0 3 0,3-3 0,3-2 1,2-3-1,4 0-636,2-2 0,5-1 0,3-1 721,3 0 0,11-4 0,8-1 0</inkml:trace>
  <inkml:trace contextRef="#ctx0" brushRef="#br0" timeOffset="116">13907 11669 7569,'-13'-4'456,"5"0"1,-1-3 0,4 3 0,1 5-107,-2 3 1,2 4 0,1 5-1,0 2 1,0 2 0,1 4-1,1 1 1,2 1-282,2 0 0,2 1 1,3-3-1,2 1 1,2-1-1,3-3 1,5-2-1,2-5-386,0-5 0,6-2 1,-1-4-1,0 0 1,0 0-1,-1-1 1,0-2 129,-3-2 0,1-4 1,-4-2-1,0-1 1,-2-2-1,0-2 1,-2 0-1,-1-3 247,-3-1 1,-7 1-1,-2-5 1,-3 1 0,-4 0-1,-5-1 1,-8 1 0,-6 1-116,-5 1 1,-4 7-1,-6 3 1,-3 4-1,0 4 1,2 2 0,6 1-1122,5 0 1176,0 4 0,10 1 0,-4 4 0</inkml:trace>
  <inkml:trace contextRef="#ctx0" brushRef="#br0" timeOffset="117">14143 11171 7569,'-18'-30'637,"6"7"1,3 0-1,5 7 1,4 5-354,3 4 1,3 4 0,6 7 0,3 5 0,6 6-1,4 5 1,5 7 0,3 6-197,-15-15 0,0 1 1,2 2-1,0 0 0,-1-1 1,0 1-1,-1 0 0,0 0 1,0 1-1,-1 0 0,-1 0 1,0 1-1,-3 0 1,0 0-1,-2 2 0,-1-1-104,0 0 1,-1 1 0,-3-1 0,0 0 0,3 22 0,-5 0 0,-3 1 0,-3 0 0,-4-2-426,-6-2 1,-3 0 0,-3-5 0,0-2 0,-3 0 0,-2-2-1,-3-2 441,-3-2 0,-2-3 0,-4-1 0</inkml:trace>
  <inkml:trace contextRef="#ctx0" brushRef="#br0" timeOffset="118">10585 13461 7569,'-4'-4'101,"1"2"1,6-2 0,2-1 0,4 1 0,2 0 0,1 2 0,2 0 0,1 0 0,-1-1 0,1 1 0,1 0 0,4 0 0,3-1 0,2 1-7,1 2 0,1-1 1,0-1-1,0-1 1,0 1-1,-3 1 1,-1 1-1,-4 0-944,0 0 0,-6 0 849,-1 0 0,-2 0 0,-2 0 0</inkml:trace>
  <inkml:trace contextRef="#ctx0" brushRef="#br0" timeOffset="119">10620 13680 7569,'-4'0'105,"5"0"0,6 0 0,5 0 0,1 0 1375,3 0-1282,1 0 1,1 0 0,2 0 0,5 0 0,3-1 0,4-2 0,2-3-77,1-2 0,0 0 1,-1 2-1,-2 0 1,-3 0-1,-3 1 1,-3 2-1,-6 2-993,-4 1 871,-4 0 0,-8 4 0,-2 1 0</inkml:trace>
  <inkml:trace contextRef="#ctx0" brushRef="#br0" timeOffset="120">12229 12648 7569,'-1'-7'19,"-2"1"0,-3 3 1,-2 3-1,-1 3 0,2 3 1,1 1-1,2 2 1,1 1-1,0 1 0,1 4 1,1 1-1,1 3 1,0 1-1,0 3 240,0-1 0,3 3 0,1-1 0,0 1 0,0 1 0,-2-1 0,0 0 0,0-3 0,1-1-241,-2-1 0,0-1 1,-1 0-1,0-1 0,0-2 1,-1-2-1,0-1 0,-2 0-275,1 1 1,-2-3 0,1 0 0,1-1 0,1-1 0,1 0 256,0-1 0,0 1 0,0 0 0</inkml:trace>
  <inkml:trace contextRef="#ctx0" brushRef="#br0" timeOffset="121">12762 12613 7569,'0'-8'-25,"1"0"1,1 1-1,1 1 1,-1-1 0,-1 2-1,-1 2 1,0 6 265,0 3 1,-4 7 0,-1 2 0,-1 2 0,0 2 0,-1 3-1,0 0 1,-2 2-95,0 2 0,-2 0 1,-2 1-1,0 2 0,-1 3 1,-2 3-1,-1 2 0,0 0-123,2-3 1,1 0-1,-2-5 1,3-2 0,0-1-1,3-4 1,1-1-1,2-1-88,1-2 0,1-3 0,0-2 0,1 0 0,1-2 0,0-2-284,1 0 0,-2 0 0,0 0 1,-1-1-1,-1 1-1338,2 0 1686,-4-4 0,7-1 0,-3-4 0</inkml:trace>
  <inkml:trace contextRef="#ctx0" brushRef="#br0" timeOffset="122">12954 12779 7569,'3'-8'-45,"1"-1"0,0 0 0,0 0 0,-3 2 0,-3 1 0,-4 4 0,-3 4 1,-2 4 272,-4 1 1,0 6 0,0 2 0,-2 1 0,2 2 0,-1 0 0,3 2 0,1 0 0,3-1-137,3 0 0,3-2 1,3 1-1,0-1 0,1 0 1,1-2-1,5-1-121,4-1 1,4-2 0,4-3 0,2-2 0,1-3 0,1-2 0,0-1 0,2-1-69,-4-2 1,1-2 0,-2-4-1,-3 0 1,-2 0 0,-3-2-1,-1-2 48,-1 0 1,-5-2 0,-2-2 0,-2-1 0,-2 1 0,-2-1-1,-4 1 1,-4 0-115,-3 3 1,-3-2 0,0 5 0,-1 0 0,2 2 0,0 3 0,2 3 0,2 2-284,1 1 0,1 5 0,3 3 446,1 3 0,-2 0 0,3-2 0</inkml:trace>
  <inkml:trace contextRef="#ctx0" brushRef="#br0" timeOffset="123">12876 13033 7569,'-4'5'-94,"-2"-2"0,-2-2 1,-1 0-1,0 2 326,-3 2 1,3 3 0,-1 1 0,4 1 0,-1 1 0,-1 4 0,0 1 0,2 2-179,0-1 1,4 4-1,-1-1 1,2-1 0,1 0-1,1-2 1,2 1 0,4-2-141,3-1 0,5-2 0,5-6 1,4-1-1,0-3 0,1-2 0,0-1 1,2-1 57,-3-2 0,1-2 0,-5-3 0,0-2 0,-3-1 1,-2-1-1,-3-1 17,-3 0 0,-4-2 0,-2 0 0,-2-1 0,-3-3 0,-4 0 0,-5-2 1,-5 3-212,-1 2 0,-8 2 0,-2 4 0,-2 3 0,-3 3 222,-2 5 0,1 3 0,-6 5 0</inkml:trace>
  <inkml:trace contextRef="#ctx0" brushRef="#br0" timeOffset="124">11835 13522 7569,'-8'0'72,"0"1"0,3 1 109,5 1 1,5 0 0,6-2 0,4 1 0,3 2 0,2 0-1,4 0 1,4-2-46,4-1 1,6 0 0,4 1 0,4 0 0,-21 0-1,0-2 1,3 1 0,0-1 0,1 0 0,2 0-1,1 0 1,2-1-136,2 0 0,0-1 1,-2 2-1,1 0 0,3-2 1,0 1-1,-1 0 0,-1 1 1,1-1-1,-1 1 0,0-1 1,0 0-1,0-1 1,0 1-1,-2-1 0,0 1-57,0-1 1,-1 0 0,-4 1 0,0 0-1,0-1 1,-1-1 0,-2 1 0,0 0 0,20 0-1,-6 1 1,-5 1 0,-5-1 59,-2-1 0,-6 1 0,-3-2 0,-3 2 0,-4 1-289,-3 0 1,-5 0-1,-4 1 1,-6 2 284,-4 2 0,-12 3 0,-5 1 0</inkml:trace>
  <inkml:trace contextRef="#ctx0" brushRef="#br0" timeOffset="125">12307 13697 7569,'-13'-5'54,"1"3"1,3 4 0,3 4 0,1 2 0,0 2 0,1 1 0,-1 4 0,1 1-1,0 2 224,2-1 1,1 2 0,1 0-1,1 3 1,1-1 0,2 1-1,1 0 1,1-1-259,-1-2 1,2-1 0,-4-3-1,1-4 1,0-1 0,-1-1-1,0-1-214,0 1 0,0-3 0,-4-1 0,-1 0 0,-2 0 0,-1 1 194,-2 2 0,-4 1 0,-3 0 0</inkml:trace>
  <inkml:trace contextRef="#ctx0" brushRef="#br0" timeOffset="126">12587 13750 7569,'3'-23'21,"0"4"0,-1 3 1,0 6 286,1 3 0,-2 5 0,1 8 1,-3 5-1,-3 6 0,-1 3 0,-2 5-123,-1 3 1,0 0 0,-2 5 0,-1 2-1,0 2 1,0 1 0,1 0 0,1-1-223,1 0 1,-4-1-1,0-2 1,2-1-1,0-2 1,1-1 0,0-5-1,1-4-160,-1-2 1,0-2-1,0 0 1,2-3-1,0-2 1,2-2 0,0-2-1855,0 1 2051,3-4 0,2-1 0,5-4 0</inkml:trace>
  <inkml:trace contextRef="#ctx0" brushRef="#br0" timeOffset="127">12631 14021 7569,'1'-24'112,"2"3"1,3 2 0,5 2 0,4 1-1,1 0 1,2 0 62,-1 2 1,-1 3 0,0 1 0,3 3 0,-1 4-1,0 2 1,-3 1-108,0 0 1,-5 4 0,1 3 0,-3 2 0,-3 4 0,-1 0 0,-2 4 0,-2 2-59,-3 5 1,-3-2-1,-6 2 1,-2 3 0,-3 1-1,0 0 1,-1-1-1,1-1-133,-1 1 1,4-5-1,0-2 1,1-1-1,3-3 1,1-1 241,3-4 1,3-2-1,6-3 1,3-3 0,3-2-1,2-2 35,4-2 0,4-1 0,2-3 0,-1 2 0,0 1 0,2-1 0,-1-1-381,1 1 1,-2 1-1,-3 4 227,-3 0 0,-1 0 0,-5 0 0</inkml:trace>
  <inkml:trace contextRef="#ctx0" brushRef="#br0" timeOffset="128">13986 13391 7569,'-14'-8'91,"4"3"0,6 2 0,3 2 0,5 0 0,3-1 0,3-2 0,2-1 0,6-1 0,5 0 0,5-1 0,4-2 0,2 1 0,1-1 0,-1 3 0,-2-1 0,-2 2-200,-3 2 1,-5 2-1,-2 1 1,-5 0 0,-3 1-1,-3 2 1,-4 3 108,-2 2 0,-10 4 0,-2 2 0</inkml:trace>
  <inkml:trace contextRef="#ctx0" brushRef="#br0" timeOffset="129">14012 13522 7569,'-9'9'81,"0"-3"1,2 0-1,1 1 1,3 0 103,2 2 1,8-3 0,2-1-1,4-1 1,3-2 0,0-1-1,3-1 1,1 0-122,3 0 1,2-1 0,2-1 0,-1-2 0,0 0 0,0 0 0,0 2-65,-3 1 0,2-3 0,-2-1 0</inkml:trace>
  <inkml:trace contextRef="#ctx0" brushRef="#br0" timeOffset="130">14860 12727 7569,'0'-34'68,"1"3"1,1 6-1,2 6 1,-1 7 183,1 2 0,0 6 1,-2 4-1,2 7 1,0 5-1,0 7-82,-2 2 1,2 5-1,-1 5 1,-2-1 0,0 1-1,-1-1 1,0 1 0,-1-1-339,-1 0 1,1 2 0,-2-4-1,2-1 1,1-3 0,0-1-1,0 0 168,0-3 0,0-2 0,0 0 0</inkml:trace>
  <inkml:trace contextRef="#ctx0" brushRef="#br0" timeOffset="131">15384 12753 7569,'-9'-5'32,"4"-1"1,0 4 0,0 3 0,0 4 0,-2 6 0,-1 4 0,-3 2-1,-2 4 1,0 6 107,-3 4 0,0 7 1,-3 2-1,-1 3 1,8-21-1,0 1 1,0 0-1,-1 0 0,0 0 1,0 1-1,0 0 1,0 0-1,0-1 1,-1 0-184,1-1 1,0-1 0,-9 19-1,2-5 1,4-2 0,2-3 0,1-5-1,0-2 1,1-4-342,1-1 1,-2-1-1,1-2 1,-1 0-1,0 0 384,3-2 0,0 0 0,1-4 0</inkml:trace>
  <inkml:trace contextRef="#ctx0" brushRef="#br0" timeOffset="132">15367 13216 7569,'-5'-17'285,"-3"7"1,2 5 0,-2 7 0,0 7-1,-2 6-31,-2 4 1,-1 6 0,-5 5 0,2 2 0,0 1 0,2 0 0,-2 0 0,1-2-262,0-1 1,1-1 0,5-3 0,-1-1 0,3-2 0,2-5 0,3-3-9,1-3 1,2-1 0,2-5 0,4-3 0,3-2-1,3-1-76,4 0 0,2-1 1,8-1-1,-1-2 1,0 0-1,-1-1 1,0 1-1,-4 0-770,-3-1 0,1 3 0,-7-1 861,-2 2 0,4-3 0,-1-1 0</inkml:trace>
  <inkml:trace contextRef="#ctx0" brushRef="#br0" timeOffset="133">15472 13452 7569,'-13'-4'601,"4"1"0,4 6-239,1 5 1,4 6 0,-3 4-1,2 3 1,1 2 0,0 3 0,0 3-176,0 0 1,0 1-1,0-2 1,0 2 0,0 0-1,0-1 1,0-3 0,1-3-189,2-5 0,-3 2 0,4-7 0,-1 1 1,1-2-1,1-4-920,2-2 1,-2-2 920,1-4 0,-5-4 0,3-1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2:20:01.23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6636 16435 7569,'-12'0'3,"6"-2"1,3 0-1,6-2 1,4 1-1,4 2 1,0 0 0,2-2-1,1 0 1,2 0-1,1 1 1,0-1 0,0-1-1,1 0 1,-1 1-1,4-1 169,0 1 1,3-2-1,2 1 1,0 1-1,1-1 1,1 0-1,2 0 1,3 0-1,3 0-133,2 2 0,3-3 0,6 0 0,2-2 1,3 0-1,1-1 0,2 2 0,2 0 0,4 0-55,2 1 0,-3-2 0,2 3 1,-1 1-1,0 1 0,-1-1 1,-1 0-1,2 0 21,4 2 1,0 1-1,-32 0 1,1 0 0,1 0-1,0 0 1,0 0 0,1 0-1,1-1 1,1 0 0,1 0-1,0 0 1,3-1 0,0-1 4,1 0 0,0 0 0,2 1 0,-1 0 0,4-2 0,-1 0 0,2 0 0,0-1 0,1 1 0,-1-1 0,0 1 0,0-1 0,-1 2 0,0 0 0,-1 0 0,0 0-27,0-1 1,-1 1-1,0 2 1,-1 0 0,0-1-1,0 0 1,0 1 0,-1 1-1,0 0 1,0 0-1,-1 0 1,1 0 0,0 0-1,0 0 15,0 0 1,-1 0-1,-3 0 1,0 0 0,1 0-1,1 0 1,0 0 0,0 0-1,0 0 1,1 0 0,1 0-1,0 0 1,1 0 0,0 0-1,2 0 1,-1 0 0,2 0 1,-1 0 0,2 0-1,0 0 1,2 0 0,1 0-1,0-1 1,0 1 0,0-2-1,0 1 1,1-1 0,0 0 0,1 0-1,0 0 1,3 0 0,-1 1 34,1-1 1,0 0 0,-1 0 0,0 0 0,-1 2 0,-1 0 0,1 0 0,-1 0 0,1 0 0,0 0 0,0 0-1,0 0 1,0 0 0,0 0-51,1 0 0,-1 0 0,-3 0 0,1 0 0,1 0 1,1 0-1,0 0 0,1 1 0,1 0 0,0 1 1,0 0-1,1 0 0,1-1 0,-1 1 0,1 0 1,0 0-3,2 0 0,0 0 0,1 0 1,0 0-1,1-2 0,0 0 0,0 0 1,0 0-1,-1 0 0,1 0 0,1 0 1,-1 0-1,1-1 0,-1 1 32,0-2 0,0 0 1,0 1-1,0 0 1,-3 0-1,-2-1 0,1 1 1,-1 0-1,-1 1 1,-1 0-1,-1 0 0,-1 0 1,-1 0-1,0 0 1,-1 0-1,0 0 8,-2 0 1,0 0 0,-1 0 0,0 0-1,-4 0 1,1 0 0,0 0 0,1 0-1,0 0 1,1 0 0,0 0 0,0 0 0,0 0-1,-1-1 1,-1 0 0,0-2 5,-1 0 1,0-1 0,0 1 0,0-1 0,0 1 0,0-1 0,-1-1 0,0 1 0,-2-1 0,-1 0-1,-1-1 1,-1 0 0,-2 1 0,0-1-40,-2 0 1,-2 0 0,18-4 0,-7 1 0,-11 3 0,-10 0 0,-8-1 0,-8 0 0,-14 0-1065,-14 4 0,-16 1 1075,-20 2 0,-6-1 0,25 1 0,-1 1 0,3 2 0,0-1 0,1 0 0,0 0 0,1-1 0,0 1 0</inkml:trace>
  <inkml:trace contextRef="#ctx0" brushRef="#br0" timeOffset="1">6350 16206 6872,'8'0'44,"-1"0"0,2 1 1,1 2-1,3 2 1,1 0-1,1 0 1,0-1-1,2 0 1,2 0-1,2-2 1,4-1-1,1-1 1,5-1-1,2-3 1,1-3 52,0-3 1,2-3 0,2-1-1,2-3 1,2 1 0,0-2-1,1 2 1,0-1-68,-1 3 1,1 2 0,-6 1 0,-2 4 0,-5 2 0,-3 1 0,-5 0-1,-2 2-44,-4 0 0,-1 2 1,-2 0-1,1 0 1,1 0-1,0 0 1,1-1-1,0-1 37,2-2 0,1-5 0,4 1 1,0-2-1,-1-3 0,1-1 1,0-1 16,0 1 1,0 2 0,0 0 0,-2-1 0,-1-1 0,0-1 0,-1 1 0,0 2-36,0 0 1,-4-1 0,4 0 0,0-4 0,0-2 0,-1-4-1,-2-5 1,-2-4 12,-1-3 0,-2-11 0,1-1 1,-1-3-1,1-6 0,-1-4 1,-5 28-1,-1-1 0,1 0 1,0-1-6,0 0 0,-1 0 0,-1 0 0,-1 0 0,-1 1-1,1 0 1,0-30 0,1-1 0,-1 2 0,-2 0 31,-1 2 1,0 2 0,0 1 0,1 0 0,3 1 0,5 1 0,6 2 0,8-1-89,6-2 0,-12 27 0,1 1 1,0-2-1,2 1 0,0 0 0,2-1 1,0-1-1,1-1 0,2 1 1,0 0-1,1 0 0,1-1-29,1 0 1,0 0 0,0 2 0,0 1 0,-2-1 0,0 0-1,-3 3 1,1 0 0,-3 2 0,0 0 0,17-22 0,-5 3 0,-7 2 121,-5 4 0,-9 7 0,-5 5 1,-4 2-1,-4 2 0,-5 3 0,-6 4 1,-2 3 327,-1 5 1,0-2 0,3 5-478,1 1 0,16-2 0,10 0 0,12 0 0,7 0 0,4 3 0,4 0 1,4 1 103,3-3 0,1 2 0,6-6 0,3-1 0,4-2 0,-30 3 0,1-1 0,1-1 0,0-3 64,1-1 1,0-1 0,3-1 0,-1-2 0,0-1-1,-1 0 1,1-2 0,0 0 0,0-1 0,0 0-1,1-2 1,-1 1 0,0-2 0,0 0 0,-1-1-1,1-1-56,-1-1 0,-1 0 0,1 0 0,-1-1 0,-2 0 0,-1 1 0,-1 0 0,1 0 0,-3 1 1,-1 1-1,-1 1 0,-1 0 0,-3 2 0,-1 1 0,17-22-195,-5 3 0,-9 4 0,0 0 0,-6 5 0,-4 6 0,0 3 132,-1 4 0,-4 7 1,-3 11-1,1 6 1,1 8-1,1 5 1,1 4 109,-1 4 1,6 4 0,3-2 0,7 1-1,7 2 1,7-2 0,4-2-49,5-3 0,4-1 0,-23-12 0,2-1 1,0 0-1,1-1 0,0-1 0,-1-1 0,0 0 1,-1-1-1,31 4 0,0-1 21,-1-1 0,-1-4 1,-6 2-1,-1 0 1,-5 1-1,-3 0 1,-5 2-95,-7 2 1,-6 0 0,-10 8-1,-7 2 1,-6 5 0,-5 4-1,-5 4 1,-6 3 146,-7 1 0,1 4 0,2-3 0,2 1 0,3 0 0,3-2 0,3-1-42,2-4 1,5-2 0,3-1 0,7-4 0,5-5 0,5-3 0,3 0 0,4-2-90,1 1 1,5-3 0,1-6 0,-1 0 0,5 0 0,2-2 0,2-2-25,-4-3 0,3-1 1,-5 0-1,-1 0 0,-1 0 1,-6 1-1,-3 2 0,-5 2 143,-2 1 0,-7 3 0,-1 5 0,-4 4 1,-4 2-1,1 4 0,1 0 0,5 2-90,3 0 1,3-1 0,6 1 0,2-2 0,5-1 0,2 1-1,1 2-11,0 0 1,-3 1 0,-1-3-1,1 1 1,-1 2 0,-1-1-1,0-1 1,-1 0 68,0 2 1,4 0-1,-2-5 1,2 1-1,0-1 1,-2-2-1,2-1-49,1 1 1,1 2 0,-1 0-1,0-2 1,-1-2 0,2-1-1,1 0 1,1-1-36,0-2 0,-1-5 1,0-2-1,-1-2 1,2-3-1,0 0 1,2-2 52,-1 0 0,-1-2 0,-2-2 1,0-2-1,-1-2 0,-4 2 1,-4 1-1,-6 3 77,-3 0 1,2 4-1,-5 3 1,-3 6-1,-1 8 1,-3 6-1,-2 7 30,-3 5 0,-1 4 1,0 4-1,0 2 0,0 1 1,0 3-1,0 0 0,0 1-236,0 0 0,5-4 1,3 2-1,2-3 0,1-2 1,1 1-1,0-2 1,5-2-13,6-4 1,6-2 0,9-4 0,4-6 0,4-7 0,4-6 0,6-5 206,4-5 1,2-6 0,-2-6-1,0-4 1,-1-2 0,-5 1 0,-4 2 11,-3 5 1,-8-2 0,-5 5 0,-7 2 0,-7 0 0,-4 4 0,-4 3-1,0 5-91,-1 4 0,-3 6 0,-1-1 0,2 3 0,3 1 0,2-1 0,2 1 0,2 0-117,2 0 1,2-4 0,-1 0 0,0 0 0,-2 0 0,0 0 0,-1 0 98,-3-1 0,1 3 0,-1-3 0,-1 1 0,-1 0 0,-1 2 1,-1 0-1,0 1 92,1-3 0,4 2 0,3-3 0,3 0 0,1-3 0,1-2 0,3-3-44,3-2 0,2 0 1,1-4-1,-2-1 0,2-2 1,-1-1-1,0-1 0,-3-3-53,-2-4 1,-7 2 0,-2-2 0,-2 1 0,-3-1 0,-3 1 0,-4-2 47,0-1 0,-3-2 1,-3 1-1,0-2 1,2-1-1,0-1 0,2 0 1,0-2-18,1-2 0,1 1 0,6-1 0,-1-1 1,2-3-1,2-2 0,3-3 0,1 0-36,0 0 0,1 0 0,5 1 1,2-2-1,0-1 0,-1-1 1,1-2-1,-2-3 0,5-5 1,-1-5-1,1 1 0,1-4 1,0-3-1,-14 24 0,-1-2 1,2-1-1,-1-2 13,0-1 0,0-1 0,1 0 0,-1 0 0,2-2 0,-1-1 0,1 1 0,0-1 0,0 1 0,-1-1 0,0 0 0,0 0 0,-2 0 0,1 0 78,-2 0 1,0 0-1,-1 2 1,0 1 0,-2-1-1,0-1 1,1 2-1,0 1 1,0-1 0,1 1-1,1 0 1,0 0-1,0-1 1,1 1 0,1 0-1,-1 0-98,1-1 1,1 1 0,3 0 0,2 0 0,1-1-1,2 0 1,0-1 0,2-1 0,1 0 0,0 0 0,1-2-1,0 1 1,1 0 0,0 0-55,1 0 0,0-1 1,-1 1-1,1 0 0,1 1 1,-1 0-1,-2 3 0,0 0 1,-3 1-1,0 0 1,-2 1-1,-2 0 0,-1 2 1,-1 0-1,-2 3 0,-1 0 296,14-23 1,-7 10 0,-8 6-1,-7 7 1,-4 7 0,-4 6-1,-6 5 1,-8 6 106,-5 6 1,-9 8 0,-2 11 0,0 6-312,1 6 0,0 13 0,4 0 0</inkml:trace>
  <inkml:trace contextRef="#ctx0" brushRef="#br1" timeOffset="2">9856 12986 7187,'-1'-7'-65,"-2"2"0,0 0 0,-1-1 1,-1-1 544,-3 4 0,3 3-465,1 3 0,7 0 0,1 4 0,-2 2 0,-1 2 0,-1 0 0,0 2 10,0 2 0,0-2 1,0 3-1,0-1 0,0 2 1,0-1-1,0 2 0,0-1-4,0-1 0,0 1 1,0-2-1,0 4 1,0 1-1,0 0 1,0-1-1,0 2-2,0 0 0,0 6 0,0-2 0,0-1 0,-1-1 0,-1 1 0,-4 1-19,0-1 1,2-2 0,-2 1-1,1 0 1,2 0 0,1 0-1,-1 0 1,-1 0-3,2-1 0,1 1 0,1 0 1,1 0-1,1 0 0,4 0 0,-1-1 0,0 1 1,0 0-1,-3 0 1,2 0-1,-1 0 1,-1-1-1,1 1 1,1 1-29,-2 3 0,1-7 0,-1 3 0,2-1 0,0-2 0,0-1 0,1-2 0,0-2 28,0 0 0,4 2 0,-3-3 0,2 1 0,-2 0 0,0 0 0,-1 2 29,1 0 0,-1-1 0,-3 1 1,2 1-1,-2-1 0,1 0 1,0 1-1,0 1-30,0-1 0,-2 4 0,-1-3 0,0 2 0,0 2 0,0 0 1,0-2 24,0-1 0,4 1 0,0-3 0,0 1 0,1-1 0,1-1 0,0 0 0,-1-1 75,0-2 1,-2 3-1,3-2 1,-1 0 0,-2 1-1,-2 0 1,-1 2-52,0 2 1,-1 0 0,-2 1 0,0-2 0,0 1 0,1 2 0,-1-1 0,-1 0-23,2-2 0,0 0 1,2 2-1,0-1 0,0-2 1,0-1-1,2-2 1,1 1 0,0 1 1,3 3-1,-1-2 0,-1 0 1,0 0-1,0 2 0,-2 0-2,0-1 1,-2 7-1,0-4 1,0 3 0,0 0-1,0 0 1,0 2 0,0 0-29,0 1 0,0-4 0,0 2 0,0-2 0,1-2 1,1-2-1,2-2 18,-1-1 0,2-1 1,0-2-1,0 1 0,0-1 1,-1-1-1,0-2 96,0 1-94,-1 4 0,-3-3 0,0 2 0,0-1 0,0 1 0,0 3 1,0 1-25,0 0 0,-1-1 1,-1 2-1,-2-2 1,1 0-1,2-2 1,1 1-1,0-3-51,0-2 1,4 0-1,0-1 1,-1-1-1,1-1 1,1-1 40,2 1 0,-4 1 1,4 1-1,-2 1 1,-3-1 2,0 1 0,-2-1 1,0 0-1,0 1 1,0-1 1,0 1 0,0-1 0,0 1 168,0-1 0,0 0-392,0 1 0,0-1 0,1-1 238,3-2 0,2-3 0,5-5 0</inkml:trace>
  <inkml:trace contextRef="#ctx0" brushRef="#br1" timeOffset="3">9936 16526 7569,'-6'-8'108,"2"1"0,3-2 0,1-1 1,0-2 80,0 1 1,-4 10 0,0 6 0,2 7 0,0 6 0,2 1-1,0 0 1,0 2-99,0 0 0,5 3 1,3 2-1,2 0 0,2 0 1,-1-2-1,2-1 1,1-1-60,1 1 0,4-1 0,-3-2 0,1-2 0,-1-2 0,-2-2 0,-1-1 0,-3-2-53,-2 1 0,1-5 1,-4 1-1,0 1 0,1 1 1,-1 2-448,0-1 0,0-3-1365,-1-1 1833,-3 1 0,10-2 0,-5-1 0</inkml:trace>
  <inkml:trace contextRef="#ctx0" brushRef="#br1" timeOffset="4">10233 16537 7569,'-11'-6'-27,"3"1"1,2 4-1,-1-2 1,2 1-1,0 3 190,3 5 1,-5 4-1,0 2 1,-3 1-1,-3 2 1,-1 4-1,-3 2 1,0 2-67,-4 0 0,4 0 1,-1 0-1,0 0 0,2-1 1,-1 1-1,4-1 0,3-2-88,3-1 1,0-5-1,0 1 1,2-2 0,1-2-1,0 1-224,1-1 1,-2 1 0,0-2-756,-1-3 970,3 4 0,-7-10 0,4 4 0</inkml:trace>
  <inkml:trace contextRef="#ctx0" brushRef="#br1" timeOffset="5">10222 12734 7569,'0'-7'-318,"-2"0"1,0 3 375,-2 6 0,0-1 1,6 7-1,0 1 1,2 1-1,-2 1 1,0 1 232,-2-1-254,0 0 1,0 1 0,0-1-1,0 1 1,0 0 0,0 2 0,0 2-1,0-3 6,0 0 0,0 2 0,0 1 0,0-2 0,0 0 0,0-1 0,0 3 0,0-2-35,0-2 1,0 4 0,1-1 0,1 0-1,2 0 1,-1 2 0,-1-1 17,2 1-17,-3 3 1,5-3 0,-6 3 0,0-1 0,0 1 0,0 1 0,0-1 14,0-1 1,-4-1 0,0 2 0,1-2 0,2-1 0,1 0 0,0 1 0,0-2-1,0 1 1,0-2-1,0-2 1,0 1 0,0 1-1,0-1 1,1-2-1,2 1-8,1 2 0,0-2 1,-4 2-1,0-1 1,0 0-1,0 1 0,0-1-10,0-1 1,0 2 0,0 1 0,0-1 0,1 0-1,1 0 1,2-1 0,-1 0 28,-2 1 1,3-2 0,1 2 0,0-2 0,1-2-1,-1 1 1,2-1-5,-1 1 0,-3-1 1,0 1-1,0-1 0,-1 0 1,2 2-1,-1 1 0,-2 1 23,-1-1 1,0 3-1,0-2 1,0 0 0,0 2-1,0 0 1,0 2-1,0 0 20,0 2 0,1-3 0,2-1 0,1 1 0,-1 0 0,1 1 0,1-1 0,0-2-22,0 1 0,1-3 0,-4 3 0,2 1 1,-2-1-1,0-1 0,-2-1-30,0 2 1,0-3-1,0 4 1,0-2-1,0-1 1,0 1-1,0 0 1,0 1 1,0-1 1,0-1-1,0-2 1,0 1 0,0 1-1,0 0 1,1 1 11,3-1 0,-3 0 0,3-4 0,-2 2 0,1 1 1,1 1-1,0-1 0,-1-1-35,1-2 1,0 1-1,-3-1 1,2 1-1,1-1 1,-2 0-1,-1 1 1,-1-1-81,0 1 0,0-1 0,0 2 1,0 2-1,0 3 77,0 0 1,0-2 0,0-4 0,0-1-1,0 2 1,0 1 13,0 1 0,0 0 0,0-4 0,2 1 0,0-1 0,2 1 0,-1-1-30,-2 1 0,3-1 1,-1 0-1,0 2 0,-2 1 1,-1 1-1,0-1 0,0-1 6,0-2 1,0 1 0,0-1 0,0 2 0,0 1 0,0 1 7,0-1 1,2-1 0,0-2 0,2 1 0,0-1-1,-1 0 1,3 1 59,0-1 0,-4 1 1,4-1-1,-3 1 0,1-1 1,-1 0-6,-2 1 0,-1-1 0,0 1 0,0-1 0,0 0-67,0 1 0,0-1 0,0 1 1,0-1-1,0 1 0,0-1 38,0 0 0,0-3 0,0 0 0,1 1 0,2 1-16,1 1 0,-1-3 0,-3-1 1,0 2-1,0 1-14,0 2 1,0-1 0,0 1 0,0-1 0,0 0 0,0 1 0,0-1 16,0 1 1,-3-1 0,-1 2-1,1 1 1,2 1 0,1 0 0,0 2 89,0 2 1,0-1 0,0-1-1,0 1 1,-1-1 0,-2 0-1,-1 0 1,2-1 60,1-2 0,1-1 0,0 0 0,-2 1 0,0 1 0,-2-1 0,1-1-211,2-2 0,1 0 1,0 1-1,0-1-210,0 1 0,1-2 0,2-1 0,1-2 69,-2 2 0,0-2 0,-2 0 210,0 2 1,0-3 0,0 2 48,0 1 1,0-3-109,0 2 0,0-4 0,0 3 3,0 2 1,1-4 0,1 0 0,2 0-167,-1 3 1,-1-3 0,1 0 0,1 0 0,-2 3 203,-1 2 0,-6 1 0,-1 1 0</inkml:trace>
  <inkml:trace contextRef="#ctx0" brushRef="#br1" timeOffset="6">10450 16560 7297,'-1'-6'243,"-2"1"1,-2 0-1,0 0 1,1 2-1,6 7 1,3 5 19,1 2 0,4 2 0,-2 1 0,3 2 1,3 1-1,1 1 0,1-1 0,-1 4-262,0 0 1,4 2-1,-2-1 1,-1-2-1,2-1 1,-2 0 0,1-1-1,-3-3-359,-1-2 0,-2-2 0,0 1 0,1-1 1,-2 0-534,-2 1 0,-3-5 891,-5 1 0,5-5 0,1 2 0</inkml:trace>
  <inkml:trace contextRef="#ctx0" brushRef="#br1" timeOffset="7">10770 16560 7569,'0'-18'104,"-1"3"0,-2 6 1,-1 2-1,2-2 1,-1 1 45,-1 4 0,-1 6 0,-4 10 0,2 4 0,-2 1 1,-1 4-1,-2 0 0,1 3-186,0 1 0,-1-1 0,1-2 1,1 1-1,1-1 0,1-2 0,-1-2 1,0-2-224,2-2 0,-4-1 1,4-1-1,-2-1 0,0-1 259,1-2 0,6 2 0,-3-4 0</inkml:trace>
  <inkml:trace contextRef="#ctx0" brushRef="#br1" timeOffset="8">10953 16526 7569,'-8'-6'545,"2"1"-303,1-1 1,1 6 0,4 0 0,0 8 0,0 5 0,0 3 0,0 1-225,0-1 0,4 5 1,-1-2-1,0 1 1,-1 0-1,1-2 1,1 0-1,-2-2-240,0 1 1,-2-2 0,0-4 0,0 1 0,0-1 0,0 1 221,0-1 0,-5-5 0,-2 0 0</inkml:trace>
  <inkml:trace contextRef="#ctx0" brushRef="#br1" timeOffset="9">10838 16754 7569,'-7'-11'259,"0"0"1,2-1 0,4 1 0,4 1-154,4 2 0,7 2 1,3 3-1,0-1 1,4 0-1,2 1 1,2-2-1,3 0-391,1-1 1,-7 3 0,1 1 0,-3 0 284,-2-2 0,3 0 0,-3 4 0</inkml:trace>
  <inkml:trace contextRef="#ctx0" brushRef="#br1" timeOffset="10">11341 16583 7569,'0'-11'36,"0"-1"1,0 1-1,0-1 1,0 1-1,0 0 1,-1 0 279,-3 4 0,1 2 0,-4 5 1,-2 0-1,-3 0 0,-3 1 0,-3 4 1,-1 5-280,0 4 0,2 3 0,-2-3 0,3 2 0,4 2 0,1 2 0,3 2-113,0 1 1,5-1 0,0 1-1,1-1 1,2-2 0,2-2 0,1 0-1,5-2-93,2 1 1,2-6-1,-1-5 1,2 0 0,1-4-1,2-1 1,1-2 0,0-3 151,1-3 0,-4-5 1,1-2-1,-2-2 1,-2-2-1,1-1 1,-2 0 109,-2 0 0,1-4 0,-6-4 1,0 1-1,-2-1 0,-1-1 1,-1-1-1,-2-3-97,0-1 0,-5-1 0,3 0 1,-1 0-1,-2-1 0,0 2 1,2 3-35,1 3 1,-3 4 0,3 4-1,0 4 1,-1 4 180,-1 3 1,6 4 0,1 8 0,7 5 0,4 4 0,4 2-127,4-1 1,4-2-1,4 0 1,3-2-1,3-1 1,1-3 0,1-1-1,-2-2-76,-3-2 1,2-1 0,-6 0 0,-1 0 0,-4 0 0,-3 0 0,-2 0 58,-2 0 0,-1 5 0,-2 2 0</inkml:trace>
  <inkml:trace contextRef="#ctx0" brushRef="#br0" timeOffset="11">10165 12906 7201,'-7'-8'-41,"3"0"0,3 2 1,1 3-1,-1 9 1,-3 6-1,-4 6 92,-2 0 1,-6 7-1,-3-1 1,-3 4 0,1 3-1,-1-1 1,0 1-1,-2 0-176,0 2 1,0-4-1,3-2 1,0-3 0,4-2-1,1-2 1,5-2-1,3-2-308,3-2 433,1-6 0,4 2 0,0-4 0</inkml:trace>
  <inkml:trace contextRef="#ctx0" brushRef="#br0" timeOffset="12">10153 13351 7569,'-7'-4'450,"-1"0"0,2 6-496,-2 5 0,-2 5 0,1 3 0,-4 4 0,-3 3 1,-2 0-1,-1 1-63,1 0 1,-2-1 0,5-2-1,1-1 1,1 0 0,2 0-1,-1-1 1,2 0-423,2-1 1,3-3 530,5 2 0,-5 1 0,-1 1 0</inkml:trace>
  <inkml:trace contextRef="#ctx0" brushRef="#br0" timeOffset="13">10256 13739 7569,'0'-7'-7,"-1"0"0,-3 5 0,-4 7 34,-2 9 1,-8 7-1,-3 6 1,-6 4-1,-1 2 1,-1 2-1,1 2 1,1 1-164,6-1 0,-1-6 1,8-1-1,3-2 0,3-3 1,3-2-1,3-3 0,0-2 136,2-2 0,5 5 0,2-4 0</inkml:trace>
  <inkml:trace contextRef="#ctx0" brushRef="#br0" timeOffset="14">10302 14196 7569,'-17'6'44,"3"0"0,-4-5 0,2 3 1,2 3-1,0 3 0,0 3 1,-2 2-1,-2 4-28,-3 3 1,0 1-1,-1 0 1,3-1 0,4 1-1,4-1 1,3-2 0,4-2-505,3-2 0,1 1 488,0-2 0,10-2 0,3 3 0</inkml:trace>
  <inkml:trace contextRef="#ctx0" brushRef="#br0" timeOffset="15">10347 14470 7820,'-1'-6'107,"-3"3"0,-3 6 0,-4 6 0,-1 5 1,-3 5-1,-4 2-208,-3 2 1,-1 4-1,2-1 1,0 1 0,3 0-1,2-1 1,2-1 0,3-4-1,2-3-384,1-2 0,2 3 1,-2-2 484,4 1 0,-2-4 0,0 2 0</inkml:trace>
  <inkml:trace contextRef="#ctx0" brushRef="#br0" timeOffset="16">10290 14847 6809,'-9'12'20,"-1"-1"0,-3 0 1,0 2-1,-3 1 0,0 3 1,-1 0-1,1 2 1,2 0-120,1 0 1,2-3 0,-1 1 0,1 0-1,1-2 1,2 0 98,4 1 0,3 4 0,1-2 0</inkml:trace>
  <inkml:trace contextRef="#ctx0" brushRef="#br0" timeOffset="17">10496 15076 7569,'-12'-7'53,"1"2"0,-2 5 1,-1 1-1,-1 3 0,0 5 1,-2 5-1,-2 4 1,-1 1-67,1 0 1,-3 0 0,5 5 0,-2 1 0,1 2 0,0-2 0,2 0 0,-1-3-119,3 1 0,3 0 0,2-1 0,1-2 0,1-2 0,-1-1 0,2 0 0,1-1-317,2-2 0,0 3 448,0-2 0,1 0 0,-3-3 0</inkml:trace>
  <inkml:trace contextRef="#ctx0" brushRef="#br0" timeOffset="18">10336 15510 7569,'-8'1'65,"1"1"1,-2 2 0,-3 0 0,-2 1 0,-2 3 0,-2 3 9,-2 4 0,-2 3 0,-2 6 0,-1 2 0,-2 0 0,3 0 0,4-2 0,4-1-161,4-1 0,2 0 0,2-2 0,3-2 0,1-1 0,0-4 0,3 0-622,4-1 1,4-6 707,8-2 0,3 2 0,5 0 0</inkml:trace>
  <inkml:trace contextRef="#ctx0" brushRef="#br0" timeOffset="19">10382 15749 7569,'-2'8'104,"-2"0"1,-3 2 0,-3 2-96,-2 4 0,0 4 0,-4-1 0,-1 3 0,-2 0 1,0 1-1,0 0 0,-1 0-274,1 0 0,2-2 1,-4 1 264,2 1 0,-5-3 0,-5 8 0</inkml:trace>
  <inkml:trace contextRef="#ctx0" brushRef="#br1" timeOffset="20">10107 14276 7569,'-7'-1'45,"1"-3"0,0-4 1,5 0-1,4-1 0,4 1 1,3-1-1,3-1 0,4-3 1,4-2-1,7-5 0,5-6 1,6-4-1,7-4 0,-20 14 1,1 0-1,4-3 1,1-1 46,2-3 0,1-1 0,5-4 0,0 0 0,4-4 0,1 0 0,3-3 0,1-1 0,-14 12 0,0-1 0,1 0 0,3-3 0,0 1 0,1-1-114,2-2 1,0 1 0,1-1 0,1-1 0,1-1 0,1 1-1907,1-1 0,2 1 1,-1-1 1919,0 0 1,0 1-1,1 0 1,4-1 0,0 2-1,1 0 1,-2-1 0,1 1-1,-1 0 1,1 0 0,0 0-1,0 1 1,-2 2 0,1 1-1,-2 0 1,-1 2 0,-1 0-1,0 0 1,-3 3 0,0 1-1,0 0 1,-3 1 0,0 0-1,-1 0 1,-1 2 0,0 0-1,0 0 42,16-10 1,0 0-1,-1 0 1,0 1 0,-4 1-1,-1 1 1,0-1-1,0 0 1,-1 1 0,0 1-1,-1-1 1,1 1-1,-3 1 1,0 1 0,-1 1-1,-1 0 56,-2 2 1,0 0 0,-2 0 0,0 1 0,-1-2 0,-1 1-1,0 1 1,-1 0 0,-1 2 0,-1 0 0,-2 2 0,-1 0-1,25-14 1,-5 5-144,-4 2 0,-10 6 1,-6 3-1,-5 3 0,-7 3 1,-4 2 478,-6-2 0,-4 4 0,-10 1 1,-6 4-1029,-8 4 1,-8 7 601,-12 8 0,2 7 0,-9 0 0,-3 2 0,-4 4 0,-1 3 0</inkml:trace>
  <inkml:trace contextRef="#ctx0" brushRef="#br1" timeOffset="21">10107 13968 7569,'-6'1'-20,"2"3"0,3 5 0,1 5 0,0 5 0,0 2 0,0 3 0,-1 2 1,-2 2-1,-2 0 107,-1-1 0,2 0 0,-4-5 0,1-2 0,-1-2 0,2-2 0,-1-2 215,1-1 0,4-5-226,-2-1 1,4-4 0,4 0 0,3-1 0,3-2 0,3 1 0,2 2 0,3 0 14,0 0 1,3-2-1,-2-1 1,3 0 0,1-1-1,0-2 1,0-2-89,-1-1 1,-3-2 0,-1-2-1,-1 1 1,-3 3 0,-2 0-1,0 1-668,-1-1 0,-5 4 665,-2 6 0,-2 2 0,-2 6 0</inkml:trace>
  <inkml:trace contextRef="#ctx0" brushRef="#br1" timeOffset="22">14859 10816 7569,'-4'-12'95,"0"1"1,0 1 0,0 3 0,-1 8 0,0 10 0,0 6 0,3 6 0,-1 5 0,0 5 0,0 5 126,0 3 1,2 5 0,1 3 0,0 1 0,1-1-1,2 2 1,0 0 0,0-1-231,-2-2 1,4-1 0,2-2 0,0-2 0,0-4 0,-1-2 0,0-5 0,3-3-180,1-4 1,2-2 0,-1-4-1,1-3 1,-1-4-1116,0 0 1302,-4-6 0,-7-1 0,-7-5 0</inkml:trace>
  <inkml:trace contextRef="#ctx0" brushRef="#br1" timeOffset="23">14824 10998 7631,'0'-34'-44,"-4"6"1,1 4 0,0 5-1,2 2 1,1 4 0,0 0-1,0 1 165,0 1 0,5 0 1,4-1-1,5 1 1,5-2-1,4-1 1,3-1-1,6 2-12,5 4 0,2 0 1,4 6-1,-1 0 1,0 2-1,-1 1 0,-3 1 1,-3 4-108,0 7 1,-6 0-1,-3 6 1,-3 1-1,-4 1 1,-5 4 0,-5 2-1,-5 0-115,-3 1 1,-11 5 0,-5-4 0,-6 0 0,-3-3-1,-2 0 1,-5-2 11,-2-2 0,-2-1 0,-2-5 0,-1-1 1,0-1-1,0-3 0,1-1 0,4-3-136,5-1 0,5-1 1,4-4 236,4 0 0,2 0 0,2 0 0</inkml:trace>
  <inkml:trace contextRef="#ctx0" brushRef="#br1" timeOffset="24">16001 10541 7569,'-4'-29'124,"1"4"1,3 5 0,3 4 0,-1 4 81,0 0 1,-4 8-1,-1 7 1,-6 8-1,-5 7 1,-7 6-1,-3 7 1,-2 6-1,-1 4-168,-1 4 1,4 2 0,-3 2 0,3 6 0,3 3 0,10-27 0,1 0 0,-7 32-108,0-1 0,2-1 0,5-4 0,2 0 0,4-1 0,3-3 0,2-4 0,4-3 61,7-4 0,0 1 0,7-5 1,2-2-1,2-3 0,2-4 1,2-2 92,-2-6-139,-1 2 0,-1-10 1,0 3-1,0-1 1,-2-1-1,0-2 0,-4-3-1474,0 0 1528,-2 1 0,-4 6 0,1 2 0</inkml:trace>
  <inkml:trace contextRef="#ctx0" brushRef="#br1" timeOffset="25">18616 10679 7569,'0'-12'-5,"0"1"1,1-1 0,3 2-1,4 2 1,1 6 0,-1 4 0,0 7-1,2 5 1,3 7 0,2 4 0,0 7-1,2 5 1,2 6 0,2 4 188,2 2 1,1 2-1,3-3 1,4 0 0,2-2-1,1-4 1,-1-3 0,-1-3-1,-2-3-161,2-3 0,-4-6 0,-2 0 0,-2-5 0,-1-2 0,-1-4 0,-3-3 1,-4-3-135,-2 2 0,-3-2 0,-1-1 1,-3 0-1,-2 1 111,-5 2 0,-15 1 0,-8 1 0</inkml:trace>
  <inkml:trace contextRef="#ctx0" brushRef="#br1" timeOffset="26">19290 10781 7569,'-12'-29'81,"6"2"0,1 10 0,0 5 0,-3 7 0,-2 5 0,-3 5 11,-2 7 0,-1 9 1,-6 11-1,1 4 0,-4 3 1,0 1-1,-2 4 1,0 0-1,-1 2-197,0-1 1,0 0 0,2-3-1,0-4 1,0-3 0,2-2 0,0-1-605,-2-2 709,1-9 0,-8 10 0,4-6 0</inkml:trace>
  <inkml:trace contextRef="#ctx0" brushRef="#br1" timeOffset="27">18273 10804 7569,'12'-5'27,"-5"3"1,1-5 0,0 1 0,-1 1 0,1 0 0,-1 1 0,1 0 0,-4 0 0,-5 3 0,-11 5 187,-7 7 1,-6 2-1,-9 7 1,-2 3-1,-1 2 1,-1 2 0,0 0-1,0-1-264,0 0 0,0-6 0,5-2 1,2-2-1,5-2 0,2-1 0,2-2-18,3 1 1,4-5 0,7 1 0,6 1 0,5 1 0,9 0 59,6-2 0,3 2 1,3-4-1,2 2 1,2-2-1,0 1 1,1-2-28,0 0 1,-2-1 0,2-3 0,-1 1 0,-3 2 0,-1-1 0,-2-2 0,-3-1-604,-4 0 1,-2 0 636,-2 0 0,-5 5 0,0 1 0</inkml:trace>
  <inkml:trace contextRef="#ctx0" brushRef="#br1" timeOffset="28">17896 11318 7569,'-3'-6'114,"5"2"0,8 3 1,3 1-1,0 0 1,-1 1 64,4 3 0,1-2 0,6 5 1,0-1-1,1-1 0,2 1 1,0 1-1,0 0-239,-2 0 0,-5 4 60,0 1 0,-10-1 0,1 5 0</inkml:trace>
  <inkml:trace contextRef="#ctx0" brushRef="#br1" timeOffset="29">16617 11044 7569,'0'-17'35,"2"10"1,1-1-1,4 7 1,0 5-1,1 5 1,2 5-1,3 5 1,3 2-1,2 2 1,1 1-1,1 2 1,2 1 58,2 3 0,7-5 0,-2 0 0,1-3 1,-1-4-1,1-2 0,-2-2 0,-1-2-168,-1-5 1,-3 0-1,-3-5 1,-2 2 0,-3 0-1,-4 0 1,-3 1 73,-3 1 0,-1 2 0,-4 3 0</inkml:trace>
  <inkml:trace contextRef="#ctx0" brushRef="#br1" timeOffset="30">17108 11101 7569,'-11'-23'180,"1"5"1,2 3-1,4 3 1,3 0 0,0 2-8,-3 2 0,2 5 0,-6 6 1,-2 8-1,-5 6 0,-7 10 1,-6 6-1,-4 4-361,-3 1 1,-2 5 0,3-2-1,1-1 1,1-2 187,2-2 0,-1 3 0,-3 2 0</inkml:trace>
  <inkml:trace contextRef="#ctx0" brushRef="#br1" timeOffset="31">20638 10793 7569,'0'-29'33,"0"6"0,-2 9 0,-2 5 0,-3 6 0,-5 5 1,-3 4-1,-5 3 0,-4 5 0,-5 2 0,-3 6 1,-4 2-1,0 4 0,-3 0 81,1 0 1,0-2-1,4-3 1,1 0 0,1 0-1,3 0 1,1-2-1,3-2-57,1-3 1,5-4 0,1 0 0,1-1 0,3-1 0,3-1 0,2-1-32,2 1 1,4-3-1,-1 2 1,4-1 0,4 1-1,4-1 1,3 2 0,4 3 32,4 3 1,4-2-1,3 2 1,1-2-1,3-2 1,1-1-1,2-1-54,2-1 1,-1-5 0,-1 4 0,-3-1 0,-3-1-1,-4 0 1,-4-1 0,-4 0-230,-2 0 0,-3 1 0,-2-1 1,-5 3-1,-1 3 0,-2 2 224,0-1 0,-5 6 0,-2 0 0</inkml:trace>
  <inkml:trace contextRef="#ctx0" brushRef="#br1" timeOffset="32">21026 11044 7569,'-7'-17'13,"2"9"1,5-4 0,2 3 0,1 3 0,5 2 0,2 3 0,2 2 0,-1 3 0,0 4 0,1 3 0,-1 4 0,2 4 0,1 3 0,2 1 0,1 0 103,-1-1 0,5 1 1,-3 0-1,1 0 1,0-2-1,0-2 1,-2-3-1,0-4-231,-1 0 0,-3-1 0,1 1 0,-4-2 0,-3-1 0,-1-2 1,-1 2-1110,0 1 1223,-1-3 0,-9 3 0,-2-4 0</inkml:trace>
  <inkml:trace contextRef="#ctx0" brushRef="#br1" timeOffset="33">21403 11044 7569,'-5'-23'-19,"3"2"0,-1 2 1,1 3 138,2 4 0,-1 5 0,-3 5 1,-3 4-1,-5 7 0,-3 5 0,-5 6 1,-4 6-179,-3 4 0,0 2 1,4 0-1,2-2 0,2 1 1,2-2-1,2-1 0,0-2-468,1 1 1,1 0 525,2-5 0,-1 1 0,1 0 0</inkml:trace>
  <inkml:trace contextRef="#ctx0" brushRef="#br1" timeOffset="34">21860 10930 7569,'-7'-28'220,"2"5"0,5 3 0,0 12 0,0 14-99,0 11 0,0 6 0,0 3 0,0 5 0,-1 2 0,-2 0 0,-1-1 0,2-3-247,1-1 1,1 2 0,0-3-1,0-2 1,0-2 0,0-3 0,0-2 125,0-1 0,0 3 0,0-2 0</inkml:trace>
  <inkml:trace contextRef="#ctx0" brushRef="#br1" timeOffset="35">21597 11135 7569,'0'-15'6,"1"0"1,4 2 0,7 4-1,5 6 1,5 1-23,1 2 0,1 0 1,3 2-1,4 0 0,5 2 1,3 0-1,0 1 0,1 1 16,-3 0 0,-2 5 0,-1-5 0</inkml:trace>
  <inkml:trace contextRef="#ctx0" brushRef="#br1" timeOffset="36">22408 11101 7569,'-7'-10'17,"1"6"1,4-7-1,-2 1 1,0 1 0,-1 1-1,-3 3 110,-2 0 0,-3 4 0,-1-3 1,-2 3-1,-2 2 0,-2 3 1,0 3-1,-1 3-137,2 2 1,5 4 0,-1 2 0,4 1 0,2 0 0,2 1 0,2 2 92,3 1-128,6 0 1,2-2 0,5 0-1,2-4 1,2-1 0,4-5 0,3-3 6,1-3 1,3-2 0,1-4-1,-2-3 1,-1-4 0,-2-5 0,-2-4-1,-2 0 21,-1-4 1,-3-2-1,-7-3 1,-3-3 0,-4-2-1,-5 1 1,-5-2 12,-4-1 0,-6-5 1,-1-1-1,-3-2 0,-3-1 1,2 1-1,1 2 1,1 1 45,0 0 0,5-3 1,3 7-1,4 5 1,2 4-1,3 3 0,1 3 13,2 4 0,3 2 1,5 2-1,5 0 0,5 3 1,5 0-1,4 0 1,4 2-33,1 2 0,5-1 0,-1 1 0,4 2 1,0 1-1,-3 1 0,-2 0-180,-2 0 1,-1 1 0,2 1 0,-6 3 0,-3 0 0,-5 2 156,0-1 0,-2 2 0,-3 3 0</inkml:trace>
  <inkml:trace contextRef="#ctx0" brushRef="#br1" timeOffset="37">22670 10165 7569,'2'-30'-91,"1"6"1,5 8 0,2 7 0,2 4 0,-1 1 0,2 3 0,1 3 0,1 6 253,-1 2 1,5 12 0,4 4 0,7 9 0,7 6 0,-17-16 0,1 1 0,0 3 0,0 1 0,-1 2 0,0 2 0,0 0 0,-1 0-106,0 0 1,-1 1 0,0 2 0,-1 2-1,-2-4 1,0 1 0,-2 0 0,-1 1 0,-1-1-1,-1-1 1,-3-1 0,0-2 0,2 31-228,-6-1 0,-8-4 0,-7 4 0,1-31 0,-1-1-88,-3 1 1,-3-1 0,-6 6-1,-2-1 1,-3 0 0,0 0-1</inkml:trace>
  <inkml:trace contextRef="#ctx0" brushRef="#br1" timeOffset="38">5208 14790 7569,'-6'-1'-5,"2"-3"0,2-4 1,2-2-1,2 0 1,2 2-1,2 7 1,0 7-1,-2 11 1,-3 7-1,-1 8 43,0 5 0,-3 6 0,-3 9 0,1 6 1,-1 4-1,3-29 0,1 0 0,-1 1 0,1 0 1,0 0-1,1 0-37,1 0 1,-1 1 0,1-1 0,0 0 0,0 0 0,0 1 0,1-2 0,-1 1 0,1-1 0,1 0 0,2 30-1,-2-2 1,-1-5-30,-1-5 0,4-9 96,0-4 1,4-8-1,-3-4 1,0-5-1,0-3-74,-3-1 0,0-2 0,-2-4 1,-2-1-1,-1-2-195,-5-4 1,2-3-1,-2-1 1,-1-1 0,0-3-1,0-4 201,2-2 0,4 3 0,-2-1 0,0-1 0,-1-1 0,-2 0 0,1 1-71,-2 1 1,-1 2 0,-1-3 0,3 3 0,0-1 0,0 1 0,1-2 0,0 1 559,2-1 0,0 4-274,1-3 0,7 9 1,-1 2-1,6 6 1,5 4-1,-1 3 1,2 0-1,0 4-188,2 0 0,0-2 1,-2-1-1,1-1 1,-1-3-1,-1 0 0,-2-2-98,1 0 1,-5 2-1,1-7 1,1 2-1,1 0 1,1-3 19,1-1 1,-1-1 0,1-4 0,-1-1-1,1-2 9,-1 0 0,-1-6 0,-1 2 1,-1 0-1,0-1 0,3-1 42,0-1 0,0-1 0,1-1 0</inkml:trace>
  <inkml:trace contextRef="#ctx0" brushRef="#br1" timeOffset="39">5196 12997 7569,'-11'-5'65,"5"-1"1,2-6-1,3 1 1,1-1 0,1 2-1,1 4 1,2 7 0,-1 8-1,-2 7 30,-1 6 0,0 1 0,0 10 0,0 4 0,-1 3 0,-2 6 0,-2 5 0,0 3 0,0 5-70,2-1 0,2 0 0,1-2 0,0-3 0,0-2 0,0-3 0,0-1 0,1-3-129,3-4 0,3-7 0,3-6 0,-1-4 1,-2-4-1,2-4 0,0-2-226,-1-2 0,1-3 1,-6-3 329,0-4 0,-7-9 0,-2-9 0</inkml:trace>
  <inkml:trace contextRef="#ctx0" brushRef="#br1" timeOffset="40">5288 12997 7569,'-4'-28'-115,"0"-1"1,2 0 0,0 3 0,2 6-1,0 5 1,0 2 292,0 2 0,0 3 0,-1 2 1,-3 1-1,-3 2-142,-3 2 0,2 2 0,0 4 1,-1 5-1,-1 4 0,-1 1 1,-2 2-1,-2 1-58,-4-1 1,1 5-1,0-3 1,1 1-1,0-1 1,1-2-1,2-2-28,1 0 1,5-1 0,2-5 0,1-1 29,2 1 0,2-5 0,2-4 0,3-8 0,4-5 0,3-3 1,3-2-1,3-2 5,1-2 1,-5-5 0,3 1-1,-4 0 1,0 1 0,-1 1-1,-1 0 181,-2 2 1,-2 7-1,-3 0-44,1 2 0,-4 9 0,-4 7 0,3 8 0,3 4 0,6 3-90,2 0 0,6 1 1,3 3-1,3-2 1,2-2-1,2-2 1,0-2-1,0-1-182,-2-2 1,-3 1 0,-2-1 0,-4 1-1,-3 0 150,-4 3 0,-8-2 0,-7 4 0</inkml:trace>
  <inkml:trace contextRef="#ctx0" brushRef="#br1" timeOffset="41">4637 13968 7569,'-5'-12'-2,"-2"1"1,-3-1 0,1 1 0,3 0 0,0 0 0,-1 4 0,0 4 0,0 7 0,4 8 0,1 5 0,2 6 0,2 4 0,0 3 154,2 3 1,5 2 0,-2-1 0,2 1 0,0 2 0,-2 2 0,-1 1-1,-1-1-183,0-2 1,3-2-1,-5 0 1,1-2 0,0-3-1,0-2 1,-2-3-1,0 0-146,-2-4 1,0-6 0,0 1 0,0-4 0,-2-2 0,-1-2 0,-5-3 0,-2-1 175,-2 0 0,-4 0 0,-2-4 0</inkml:trace>
  <inkml:trace contextRef="#ctx0" brushRef="#br1" timeOffset="42">4397 14402 7569,'-11'-5'-66,"4"2"1,3-5-1,3 0 1,2-1-1,3 0 57,4 1 0,7 2 0,4-3 0,3 3 0,2-1 0,2 2 0,4 0 0,0 1-334,1-1 343,-1 4 0,4-4 0,1 5 0</inkml:trace>
  <inkml:trace contextRef="#ctx0" brushRef="#br1" timeOffset="43">5014 14013 7569,'-5'-17'77,"2"0"1,-3 6-1,1-1 1,1 2-1,-1 3 1,-3 3 83,-2 2 1,-3 5 0,-1 3 0,-2 8 0,-1 7 0,0 7 0,0 5 0,1 3-150,2 2 1,5 6 0,2-1 0,2 4-1,4 2 1,4-2 0,4-3-112,3-2 1,3-1 0,2 1 0,4-5 0,3-6 0,1-4 0,0-4 0,1-4-203,2-4 0,-1-3 1,1-4-1,-2 0 301,-1 1 0,0-4 0,0 0 0</inkml:trace>
  <inkml:trace contextRef="#ctx0" brushRef="#br1" timeOffset="44">5311 14276 7569,'-23'-11'-125,"1"-1"0,5 1 0,4 1 235,4 2 0,11 4 0,2 8 0,5 4 1,3 3-1,0 4 0,2 4 0,3 3-29,1 1 1,-3 0-1,3-1 1,-1 1 0,0 0-1,1-1 1,-2-2 0,1-2-173,-4-2 1,0-1-1,-1-4 1,-1-2 0,0-3-1,0 0 91,-4 1 0,3 0 0,-3 5 0</inkml:trace>
  <inkml:trace contextRef="#ctx0" brushRef="#br1" timeOffset="45">5516 14253 7569,'-4'-23'-13,"1"2"1,0 2 0,2 4 0,1 2 159,0 1 1,-1 6 0,-2 4 0,-3 4 0,-4 7 0,-7 6 0,-5 8 0,-3 6-213,-2 4 0,-3 5 0,3 0 1,2-1-1,2-1 0,4-3 1,4-3-1,3-3-396,5-3 1,2-3 460,5-1 0,0-4 0,0-5 0</inkml:trace>
  <inkml:trace contextRef="#ctx0" brushRef="#br1" timeOffset="46">5425 14071 7569,'-6'-12'67,"3"6"0,11 3 1,7 6-1,5 4 1,4 5-1,3 3 86,3 4 1,3 3 0,3 2 0,-1 2 0,1 6 0,-4 4 0,-3 3 0,-5 2-251,-4 2 1,-8 1 0,-8 2-1,-4-1 1,-6 1 0,-5 0-1,-8 0 1,-6-1 96,-6 1 0,-7 0 0,-3-1 0</inkml:trace>
  <inkml:trace contextRef="#ctx0" brushRef="#br1" timeOffset="47">9788 11901 7569,'-4'-12'75,"-1"1"0,0-1 16,0 1 1,6 5 0,8 2-1,3 2 1,5 4 0,1 0-1,2 2 1,2-1-130,0-2 0,1-1 0,1 0 0,2 0 1,0 0-1,0 0 0,-2 0 0,-2 0-74,-3 0 0,1 0 0,-5 0 0,-1 0 0,-1 0 0,-2 0 1,1 0-341,-1 0 0,-3 0 339,-1 0 0,1-1 1,2-3 204,-2-4 0,-3-2 0,-7-1 0,-1 0 0,-5 4 70,-2 3 0,-2 3 0,0 1 0,-2 0 0,-1 0 0,1 0 0,1 0 77,1 0 1,5 0 0,2 0 0,4 1-282,6 3 1,5-2 0,4 5-1,2-2 1,2-1 0,1-1 0,0 1-215,0-1 0,-5-2 1,1 0 161,-2 3 1,-9-3-1,-7 4 1,-8-1-1,-6 1 1,-2 0-1,0 2 94,0-1 0,-5 2 0,-5 3 0</inkml:trace>
  <inkml:trace contextRef="#ctx0" brushRef="#br1" timeOffset="48">9811 11798 7569,'0'-15'-177,"0"-1"0,0 2 504,0 2 1,-2 5-1,-2 5 1,-4 4-290,-6 6 0,0 6 0,-5 2 0,-2 2 0,0 2 0,-1 1 0,2-1 1,3-2-99,5-2 1,-2 0-1,7-4 1,1 2-1,3 1 1,6-2 4,5-4 0,3-3 1,4-3-1,4 1 1,2-2-1,-1-1 1,-1-1-87,1 0 1,-3 2 0,-2 2 140,-2 3 0,-7 3 0,-1 2 0</inkml:trace>
  <inkml:trace contextRef="#ctx0" brushRef="#br1" timeOffset="49">10222 11272 7569,'0'-15'-26,"0"0"0,0 1 1,0 1-1,-2 3 0,-1 1 1,-5 3-1,-2 1 0,-3 2 1,-2 2-1,-4 1 1,-4 1 1038,-4 3-1015,-2 2 1,-1 7 0,1 1-1,1 3 1,4 0 0,3 2 0,7 0-1,4 0-34,3 2 0,5-1 0,2-1 1,8-4-1,6-2 0,5-3 0,4-2 7,3-4 0,4-3 1,3-2-1,-2-4 0,-2-6 1,-1-4-1,-2-3 0,-3-2-25,-4-2 1,-3 0 0,-6-2 0,-2-3 0,-4-4 0,-4 0 0,-5-1 0,-7 0-6,-6-3 1,-3-1 0,-2-6 0,-1-1 0,-1 0 0,-3 1 0,0 5 0,0 6 217,2 4 1,4 4 0,2 5 0,7 6-65,4 3 1,14 6 0,11-1 0,8 3 0,8 1 0,6 1 0,7 2 0,3 1-105,0-2 1,4 0-1,0-2 1,0 0-1,-2 0 1,-6 0 0,-5 0-47,-4 0 0,-14 0 55,-2 0 0,-10 10 0,-4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2:20:01.28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17257 6510 7569,'-1'-10'106,"-2"1"0,-2 1 1,0 2-1,0 5 1,2 8-1,2 10 1,1 4-1,0 3 103,0 3 0,0 2 0,0 6 0,0 0 0,0 3 1,0 4-1,0 2 0,0 2 0,0 1-104,0 3 0,0 2 1,-1 3-1,-2 0 1,-1-3-1,2 1 0,1 1 1,1 1-1,0-1-44,0-2 1,1-3-1,1-3 1,4-2 0,0-2-1,2-4 1,-1-2 0,-1-3-76,0-3 0,-3-1 0,-3-3 1,-1 0-1,-3 0 0,-3-2 1,-3-1-1,-2-2 69,1-2 0,-1 2 0,0-6 0,-2-1 0,-2-3 1,2-2-1,2-2 0,0-2-17,1-3 0,-1 3 0,1-1 0,1-3 0,1-3 0,3-6-385,1-2 1,1-1 0,5 0 0,3 3 0,3 1 0,4 2 346,0 3 0,6-5 0,0 1 0</inkml:trace>
  <inkml:trace contextRef="#ctx0" brushRef="#br0" timeOffset="1">17006 8269 7497,'-12'5'114,"5"-4"1,2 3 0,3-3-1,7-1 1,6 0 0,2 0-1,4 0 1,1 0 0,2-1 15,2-3 1,4 2 0,1-5 0,-2 2-1,-1 1 1,-1 0 0,-1 1 0,-2 0 0,-2 2-1,-2 1-372,-2 0 242,-1 0 0,4 0 0,0 0 0</inkml:trace>
  <inkml:trace contextRef="#ctx0" brushRef="#br0" timeOffset="2">17508 8200 7569,'-1'-10'27,"-2"1"1,0 2 0,0-2 224,2-2 0,2 5 0,3 2 0,3 3 0,4 2 0,0 3-219,0 4 1,5 1 0,0 0 0,1-1 0,0 4 0,0 1 0,1-1 0,-2-2-78,1-1 1,3 4-1,-2-5 1,1 0-1,0 0 1,0-4 0,0-2-1,0 1 76,1 1 1,-2-2 0,1-6 0,0-2 0,0-1 0,-1-1 0,-2-1 0,-2-1-24,-1-2 0,-2 1 0,1 0 0,-2-1 0,-2 1-32,-5-1 0,-3 2 1,-3 3-1,-5 3 1,-2 2-1,-3 4 1,-1 0-1,-2 3-19,-2 2 1,4-1-1,-1 3 1,1-3-1,0 1 1,-1-1-1,-1 2 44,0-2 0,-2 4 0,-5-4 0,-1 2 0,-1 0 0,-3 1 1,-1-1-1,-4 1 122,-4-1 1,1 0-1,-2 3 1,1 0 0,2 0-1,-1-3 1,6-1 0,5-1-32,7 0 0,4-3 0,5 1 1,5-4-1,11-4-562,9-4 1,4-3-1,11-3 469,1-1 0,6-6 0,2 4 0</inkml:trace>
  <inkml:trace contextRef="#ctx0" brushRef="#br0" timeOffset="3">17554 6350 7569,'7'-11'14,"0"-2"1,-1-1 0,1-1 0,0-1 0,1 1 0,-2 0-1,0 0 1,0 0 0,-1-1 0,-3 2 0,-1 2 0,-1 0-1,0 1 1,-1-1 205,-3 1 1,2 5 0,-7 2 0,-3 3 0,-3 2 0,-1 3 0,-2 5 0,0 3 0,-1 3-187,1-1 1,-2 3 0,6-1-1,3 2 1,2 1 0,1 0 0,2 0-1,2 0 1,3 0-115,1 0 1,5-5-1,3 2 1,3-4-1,3-2 1,1-2 0,0-4 4,2-3 1,-1-1-1,5-1 1,-4-2-1,0-2 1,-2-2-1,0-5 1,1-2 121,-2 0 1,-6 2 0,-1 0 0,-2 1 0,-3-1 0,0 1 119,-2-1 0,-2 6 0,-1 2 0,-4 4 0,0 4 0,0 4-12,2 2 0,1 1 0,4 2 1,0 1-1,0 2 0,0 1 0,2 1 1,1-2-117,5 1 1,-2-2 0,2-4-1,1 1 1,2-1 0,3-1 0,2-1-1,-1-2-404,1-2 0,1-2 1,3-1-1,-1 0 365,1 2 0,2 5 0,1-3 0</inkml:trace>
  <inkml:trace contextRef="#ctx0" brushRef="#br0" timeOffset="4">18308 6807 7348,'0'-12'85,"-2"1"0,-1 0 1,-5 0-1,-2 3 0,-2 1 1,1 2-1,0 3 1,-1 0-1,1 2 0,-2 0 1,-1 2-1,-1 1 0,2 5 1,4 3 135,5 5 1,-1 1 0,2 8 0,0 1 0,2 6 0,1 3-1,1 5 1,2 0 0,2 2-209,1-1 1,0-1 0,3-3 0,-2 1 0,-1-2 0,-1-3 0,0-4 0,-1 0-157,1 0 1,-4-3-1,3 0 1,-3-3-1,-1-2 1,0-4 0,0 1-1,-1-1-237,-3-1 1,-2-1-1,-6-3 1,0-1-1,-3 1 380,-5-1 0,-1 0 0,-2 1 0</inkml:trace>
  <inkml:trace contextRef="#ctx0" brushRef="#br0" timeOffset="5">17874 7321 7569,'5'-12'119,"-3"1"1,7 1 0,4 1 0,5 1-1,3-1 1,3 1 0,3-1 0,2 2 108,0 2 1,4-2 0,-4 2 0,2-1 0,-2 1 0,0 2 0,-1-1 0,-1 0-352,-6 1 1,1 2 0,-7 1 0,-1 1 122,-1 3 0,-2 3 0,1 4 0</inkml:trace>
  <inkml:trace contextRef="#ctx0" brushRef="#br0" timeOffset="6">18742 6613 7582,'-8'0'161,"0"0"0,0 1 0,-1 3 1,0 5-1,1 5 0,-1 6 0,-2 5 1,-3 7-1,-3 4 0,1 4 0,-2 3 1,2 6-1,-1 0 0,3 3 0,1-1-74,2 0 0,3-1 0,2-3 1,1 0-1,4-4 0,3-1 1,6-4-1,2-1-235,1-4 0,5-6 0,0-1 0,2-1 0,1-4 1,0-2-1,0-4 0,0-2-145,-1-2 0,2 0 1,-3-3-1,-1 0 1,1 0 292,-3-2 0,-2-1 0,0-5 0</inkml:trace>
  <inkml:trace contextRef="#ctx0" brushRef="#br0" timeOffset="7">18970 7149 7569,'-18'-15'362,"4"0"1,5 1 0,6 1-158,1 2 1,7 6-1,3 5 1,2 7-1,3 7 1,2 5-1,4 3 1,3 2-164,1 3 1,-2 1-1,-1 2 1,-2-3-1,-1-3 1,-2-2-1,0-2 1,-1-2-307,-4-2 1,2-1 0,-5-3 0,3-1 0,2-1-2032,-1-2 2295,-4 2 0,-2-9 0,-5 4 0</inkml:trace>
  <inkml:trace contextRef="#ctx0" brushRef="#br0" timeOffset="8">19244 7092 7569,'-11'-11'-19,"3"-4"0,2-1 1,1 3-1,1 0 1,-1 3 285,-3 2 1,-2 8 0,-1 9 0,-2 6 0,-2 8 0,-4 7 0,-3 7 0,-1 4-322,0-1 1,1 1 0,0-5 0,3-1 0,4-3 0,2-3 0,2-4-398,-1 0 1,6-8-1,2-1 1,3-4 450,1 0 0,0-6 0,0-1 0</inkml:trace>
  <inkml:trace contextRef="#ctx0" brushRef="#br0" timeOffset="9">19233 6670 7569,'-10'-15'97,"2"-1"0,5 4 0,6 3 0,5 4 0,2 1 1,1 0 175,1 2 1,4 7 0,3 6 0,4 8 0,4 6 0,3 7 0,2 5 0,0 5-256,-2 2 0,-6 7 0,-1 1 1,-7 1-1,-3 1 0,-3-1 1,-2 0-1,-4-2-254,-3-4 0,-6 1 1,-3-7-1,-3-1 0,-4-2 1,-4-3-1,-3-4 236,-1 0 0,-5-1 0,-1 5 0</inkml:trace>
  <inkml:trace contextRef="#ctx0" brushRef="#br0" timeOffset="10">20158 7241 7569,'-1'-12'141,"-3"1"1,-3 0-1,0-1 1,-1 1-1,-1-1 1,-2 2-1,-4 1 1,-4 3-1,-4 1 1,-3 2-1,-2 2 1,1 1-1,-1 1 1,4 3-1,2 5 1,4 4 24,2 2 0,2 6 1,5 1-1,3 5 1,0 1-1,4 1 1,2-1-1,4 0-394,3-3 0,7 2 0,3-3 0,1-5 0,3-4 0,3-6 1,3-3-1,-2-3 155,-1-2 0,3-7 0,0-7 1,-2-7-1,-1-6 0,-2 0 1,-2-2-1,-2-4 279,-2-5 0,0 0 1,-5-4-1,-1-3 1,-2-1-1,-4-3 1,-3-3-102,-1-1 1,0 0 0,0-3 0,0 3-1,0 1 1,0 4 0,0 3-33,0 2 0,-4 10 1,0 2-1,2 6 1,0 5-87,2 4 1,0 12 0,0 8 0,2 9-1,1 9 1,4 6 0,0 7 0,1 4-53,1 6 0,1 7 1,0 1-1,-1 1 1,-3 2-1,1-1 0,-2-2 1,0-5-197,-3-2 0,0-6 1,-2-5-1,0-3 1,0-3-1,0-2 1,0-3 260,0-1 0,0-1 0,0 0 0</inkml:trace>
  <inkml:trace contextRef="#ctx0" brushRef="#br0" timeOffset="11">20580 7024 7569,'0'-12'233,"0"4"0,0 4 1,2 9-1,1 7 1,6 9-1,4 3 0,2 4 9,-1 1 1,4-2 0,1 3 0,1 1 0,1-2 0,-4-3 0,0-1 0,-3-4-614,-1-2 1,-2 1 0,0-4 0,1-2 0,-2-2-1469,-2 0 1839,2-6 0,-9 4 0,4-3 0</inkml:trace>
  <inkml:trace contextRef="#ctx0" brushRef="#br0" timeOffset="12">20957 6967 7569,'-4'-22'293,"1"3"1,0 4-1,1 3-6,-2 5 1,-6 3 0,-7 9 0,-2 7 0,-5 7 0,-6 7 0,-6 8 0,-3 7-214,-2 4 1,4 0 0,-1 0-1,4-4 1,3-2 0,6-5-1,4-4 1,4-3-468,4-3 0,1-2 1,8-3-1,1-4 0,2-2 393,1-2 0,10 0 0,3 1 0</inkml:trace>
  <inkml:trace contextRef="#ctx0" brushRef="#br0" timeOffset="13">17383 9000 7278,'-7'-5'-412,"-3"3"0,5-4 624,-3 2 0,2 3 0,2-3 0,-2 2 0,0-2 0,2-4 0,2-2 1622,2-1-1727,0 4 0,-1 2 0,-3 5 1,-2 1-1,-2 3 0,2 5 1,0 5-47,-1 5 1,5 3 0,-2 2 0,3 2-1,1 5 1,1 3 0,3 3 0,3 2 7,4 2 0,-4 1 1,1 3-1,1 2 1,1 2-1,0 1 1,-1 1-1,-3 0 8,-1-3 0,0 0 1,-2 2-1,2 2 0,0 0 1,0-3-1,-1-2 0,0-1-79,0 0 1,1-4 0,-3-2-1,2-2 1,-1-4 0,-2-3 0,-1-3-23,0-3 1,-1-1 0,-3-2-1,-3-2 1,0-2 0,-2-2 0,-3-3-1,-1-3-28,-1-2 1,-4-2 0,-1 2 0,-3-4 0,1-3 0,0-1 0,2 0 0,-1-1-108,-2-3 1,3 1 0,2-4 0,1-2 0,5 0 0,3 0 0,3 1-145,3 0 1,0-3 0,4 1 0,2 3-1,3 3 303,3 3 0,-3 1 0,-2 0 0</inkml:trace>
  <inkml:trace contextRef="#ctx0" brushRef="#br0" timeOffset="14">17166 10633 7569,'-6'0'127,"6"0"1,7 0-1,4 0 1,4-1-1,6-2 1,4-2 0,6-1-1,0-3 1,0-1-1,-5-2-10,-1 1 0,-4 1 0,-1 1 0,-2 2 0,-1 2 0,-3 3 0,-2 0-829,0 2 0,-5 0 1,1 0 711,1 0 0,1 6 0,1 0 0</inkml:trace>
  <inkml:trace contextRef="#ctx0" brushRef="#br0" timeOffset="15">17782 10553 7569,'0'-12'15,"2"2"1,1 3 0,4 2 0,0 1 67,1 0 0,0 0 1,3 4-1,2 0 1,1 0-1,1 0 1,0 1-1,0 3-63,1 4 0,0-2 0,-1 2 0,3 1 1,1 1-1,-1 1 0,0-1 0,-1-1 33,4-1 0,-1-2 0,0 3 0,-1-1 0,2-1 1,-1 1-1,0-2 0,-1-1 9,2-2 0,-4-2 0,1-1 0,-1 0 0,-3 0 1,-2-1-1,0-3-44,-1-3 0,-5-4 1,-2 0-1,-3 0 0,-1-1 1,-1 1-1,-3-1-48,-3 1 1,-5-1-1,-2 1 1,-2 0 0,-1-1-1,0 1 1,0 1 7,1 2 1,-5-1 0,4 5-1,-2 2 1,1 1 0,1 1 0,2 1-1,0 3 52,0 3 1,-4 5-1,3 2 1,1 2 0,0 2-1,-2 2 1,1 2 0,-2 1-49,0-1 1,1 5 0,-4 0 0,2-2 0,-1-2 0,0-3 0,1-2 27,3-2 0,4-4 0,0-6 0,1-1 0,1-3 0,2-5 0,3-6 62,0-5 0,4-4 1,-3-4-1,4-1 1,2 0-1,3 1 1,2 2-73,2 1 0,1-5 0,1-5 0</inkml:trace>
  <inkml:trace contextRef="#ctx0" brushRef="#br0" timeOffset="16">17645 8943 7569,'-15'-12'42,"0"1"1,1-1 0,2 1 0,4-1-1,1 1 1,1 1 0,1 1 0,0 1-1,2-1 1,2-1 0,1-1 0,1 1-1,3 1 129,4 1 0,-2 4 1,2-2-1,0 1 1,3 2-1,0 3 1,0 3-1,1 2 1,-1 1-128,1 3 1,3 5 0,1 3-1,3-1 1,4 2 0,4-1-1,2-1 1,3-2-127,1-1 1,-3-2 0,-1-1 0,1-2 0,-2-4 0,-1-3-1,-1-1 10,-2 0 0,-5 0 0,-1-1 1,-2-3-1,-2-4 0,-1-2 1,-3-1-1,-1-1 50,-1 1 0,-6-4 0,2-2 0,-3-1 0,-1-2 0,-1 0 1,-3 1-1,-4 3 23,-2 4 0,-1 0 1,-1 2-1,1 1 0,0 3 1,-1 1-1,0 4 64,-4 3 0,4 1 1,-4 6-1,4 2 0,-1 4 1,-1 2-1,0 1 0,3-1-56,2 4 0,1-1 1,-3 0-1,-1-1 1,0 0-1,-2 0 1,-3-1-80,-1-1 1,3-2 0,-4-4 0,-1-1 0,-3-2 0,-2-4 0,-2-3 0,2-1 80,0 0 1,3-1 0,-1-4 0,1-5 0,3-6 0,4-1-1,4-2 1,3 1-185,4 3 0,5 3 173,7 5 0,10 7 0,11 6 0</inkml:trace>
  <inkml:trace contextRef="#ctx0" brushRef="#br0" timeOffset="17">18639 9514 7569,'-1'-8'165,"-2"0"0,-2 1 1,-1-1-1,-3 2 1,2 2-1,6 5 0,9 7 1,4 6 140,5 5 1,1 6 0,5 2 0,-1 0 0,1-2 0,0 0 0,0-1 0,0 2-306,0-2 0,-1-4 0,0-1 0,-2 0 0,-2-1 1,-1-3-1,-3-2 0,-2-2-219,0 1 1,-1-1 0,0-1 0,0-1 0,-4-1-1762,-3 1 1979,-3-4 0,-1 0 0,0-5 0</inkml:trace>
  <inkml:trace contextRef="#ctx0" brushRef="#br0" timeOffset="18">19027 9502 7569,'0'-21'74,"0"2"1,0 3 0,1 4-1,2 0 1,2 1 300,1-1 1,-4 2-1,-2 4 1,-7 6-278,-3 6 0,-5 9 0,-2 4 1,0 4-1,-4 4 0,1 3 0,0 2 1,1 0-88,-2-2 0,4-3 0,-1 2 0,0-1 0,2-3 1,-1-2-1,3-2-228,1-2 0,3-5 0,1 1 0,3-2 0,1-2 1,1-1-1,0-1-664,1-1 0,-1-5 881,4 5 0,-5 0 0,-2 3 0</inkml:trace>
  <inkml:trace contextRef="#ctx0" brushRef="#br0" timeOffset="19">19690 9022 7569,'-7'-12'117,"-3"-2"0,-4-1 0,0 2 0,1 3 1,2 3-1,0 2 0,0 4 0,3 5 0,1 9 161,2 8 1,1 7 0,4 8 0,-1 3 0,-1 5 0,-2 5 0,1 0 0,2 1-232,1-1 0,0 2 0,1-2 0,2 2 0,1 0 0,-2-3 0,1-1 0,-1-4-118,2-4 0,1-3 0,-2-3 0,0-1 0,0-3 0,-2-1 0,-1-3-126,0-1 1,0-6 0,0-1-1,-1-3 1,-2-2 0,-2-2-1,-1-1 1,-3-1-1810,-1-1 2006,-7-4 0,-5 2 0,-8-5 0</inkml:trace>
  <inkml:trace contextRef="#ctx0" brushRef="#br0" timeOffset="20">19256 9685 7569,'11'-5'33,"4"2"0,2-3 1,0 1-1,3 1 1,-1 0-1,0 0 0,1 2 57,1 1 0,4 1 0,1 0 1,3-2-1,2 0 0,-2-2 1,-1 1-1,-3 2-1281,-1 1 1191,-1 0 0,0 0 0,0 0 0</inkml:trace>
  <inkml:trace contextRef="#ctx0" brushRef="#br0" timeOffset="21">20135 9022 7569,'0'-11'104,"0"0"0,-1 0 0,-2 3 0,-2 1 0,-1 2 0,-3 3 117,-1 0 0,-2 7 0,1 4 0,-1 7 0,0 5 0,-2 6 0,-3 2 0,1 4 1,-2 4-128,0 5 0,4 2 1,-1 3-1,2 1 1,3 2-1,1-1 0,3 1-184,1-1 0,1 4 1,4-3-1,0-3 1,1-4-1,3-5 0,4-2 1,2-3-126,1-3 1,5-2 0,-1-6 0,0-2 0,0-4 0,1-2 0,-2-3 0,-1-3-1373,3-1 1587,-9 3 0,14-9 0,-9 4 0</inkml:trace>
  <inkml:trace contextRef="#ctx0" brushRef="#br0" timeOffset="22">20146 9571 7569,'0'-18'197,"0"1"1,0 6 0,0 0 0,2 0 0,1 5-1,5 6 0,2 9 0,2 9 1,0 2-1,2 4 0,3 2 0,1 0 1,1 1-188,-2-2 0,5-1 0,-4-1 1,1-1-1,-1-2 0,-2-2 0,-1-2 1,0-3-395,1-4 0,-1 0 1,-4-5-1,-1-1 1,-1 1 383,-1 0 0,0 0 0,3-4 0</inkml:trace>
  <inkml:trace contextRef="#ctx0" brushRef="#br0" timeOffset="23">20478 9479 7569,'-18'-16'173,"4"-2"0,5 0 1,5 3-1,2 2 1,-2 3 86,-4 3 0,2 3 0,-2 9 0,-1 6 0,-2 8 0,-3 8 0,-2 6 0,-1 6-382,1 6 0,-4-6 0,4 7 0,-1-3 1,1-2-1,2-5 0,1-4 0,3-5-627,3-3 1,2-6 0,5-3 748,0-3 0,0 0 0,0-1 0</inkml:trace>
  <inkml:trace contextRef="#ctx0" brushRef="#br0" timeOffset="24">20500 8988 7569,'-22'-16'447,"6"4"1,9 1 0,9 7-193,7 7 1,8 4 0,3 10 0,4 6 0,5 7 0,3 7 0,4 6 0,-2 5 0,-1 5-270,-3 3 1,-17-25-1,-2-1 1,2 1-1,-2-1 1,9 31-1,-5-1 1,-4-2 0,-3-3-489,-3-3 0,-1-4 0,-4-5 1,0-2-1,-2-2 502,-1-2 0,-9-2 0,-6 0 0</inkml:trace>
  <inkml:trace contextRef="#ctx0" brushRef="#br0" timeOffset="25">21471 9582 7569,'-5'-18'57,"4"2"0,-3 4 0,2 1 1,-2 0-1,-3-1 0,-2 2 1,-1 1-1,-4 2 0,-3-2 1,-6 0-1,-4 1 0,-1 4 1,-1 3-1,1 1 0,0 1 1,3 3-1,1 4 177,1 2 0,5 5 0,3 2 1,3 2-1,4 3 0,1 4 0,2-1 1,3-1-310,0-1 1,9 0 0,4 0 0,6-2 0,3-1 0,1-5 0,4-4 0,0-2 27,3-1 1,-4-7 0,3-1 0,-3-6-1,-1-6 1,-2-3 0,-2-4 0,-4-3 132,-2-1 1,-5-4-1,-2-4 1,-1-2 0,-2-2-1,-3-5 1,-3-4 0,-2-6-56,-1-2 1,-3 3-1,-5-4 1,-1-1 0,1 3-1,2 5 1,3 5 15,2 5 0,4 2 0,-2 10 1,1 4-1,1 2-4,0 4 1,3 6-1,4 5 1,2 3-1,2 5 1,-1 5-1,2 6-14,1 6 0,2 3 0,-2 9 1,-1 2-1,-3 2 0,-1 5 0,-1 4 1,0 3-91,0-2 0,1 4 0,-3 0 0,2 1 0,-1-1 1,-2-1-1,-1-4 0,0-3-517,0-2 1,1-6 0,2-1 0,1-4 577,-2-3 0,4-2 0,1-3 0</inkml:trace>
  <inkml:trace contextRef="#ctx0" brushRef="#br0" timeOffset="26">21677 9456 7569,'-1'-16'92,"-2"3"1,0 6 0,3 0 0,4 2 0,3 0 0,1 3 0,3 0 0,0 2 0,0 2 0,1 1 0,-1 6 0,2 5 155,2 5 1,-2 3 0,2 1 0,-1 0 0,0-1-1,3 1 1,-1 0 0,2 0-408,0 0 1,-3-5-1,4-2 1,0-2 0,-1-1-1,-3-3 1,-2 0-1,-2-1-1393,0-1 1552,1 2 0,-1-9 0,1 4 0</inkml:trace>
  <inkml:trace contextRef="#ctx0" brushRef="#br0" timeOffset="27">22099 9422 7569,'-1'-19'228,"-1"1"0,-2 2 0,0 3 79,-1 4 0,-1 4 1,-6 5-1,1 0 0,-2 3 1,-2 4-1,-6 9 0,-4 5-268,-5 6 1,0 3-1,0 7 1,-2 4-1,1 1 1,0 1-1,4-4 1,3-2-321,1-3 1,6-3 0,3-2 0,5-3 0,5-3 0,3-4 0,2-2 280,3-3 0,7-2 0,7 0 0</inkml:trace>
  <inkml:trace contextRef="#ctx0" brushRef="#br0" timeOffset="28">10107 14013 7569,'-6'-7'38,"4"-1"0,4 1 0,6 0 0,2 5 0,0 5 0,-2 9 0,-3 6 1,-1 3-1,-1 3 0,1 3 0,0 5 122,0 5 1,0-1 0,-4 6 0,0 1 0,0 2 0,0 0 0,0 1 0,0 0 0,0-2 0,0-2-227,0-4 0,-2-2 0,0-3 0,-2-3 0,1-4 0,2-6 0,1-5 0,0-2 248,0-2 133,0-4 0,1-2 0,3-5-264,4 0 0,2 0 1,3-2-1,2 0 1,4-2-1,3 1 1,2 1-67,2-2 0,7 3 1,7-4-1,0 1 1,3-1-1,2 0 1,-1-2-1,-2 2-55,-4 0 1,-4-2-1,-3 3 1,-6 0 0,-4 0-1,-6 0-835,-3 2 1,-3 1 904,-5 1 0,-5 5 0,-11 1 0</inkml:trace>
  <inkml:trace contextRef="#ctx0" brushRef="#br0" timeOffset="29">10279 14436 7569,'-13'-11'24,"5"-1"0,6 1 1,3 1-1,3 2 1,2 3-1,2 1 1,0 0-1,2 2 115,4 0 1,-2 2 0,5 0 0,-1 0-1,3 0 1,3 0 0,2 2 0,1 0-209,2 2 0,1 0 1,-3-4-1,2 0 1,-2 0-1,0 0 1,-4 0-1,-2 0-629,-4 0 0,-2 0 698,-1 0 0,-1 0 0,0 0 0</inkml:trace>
  <inkml:trace contextRef="#ctx0" brushRef="#br0" timeOffset="30">10165 13991 7569,'-7'-17'-6,"2"1"1,6-3-1,3 2 1,5 2 0,4 0-1,2 1 1,0 1 0,0 2-1,2 0 99,1 4 0,1 2 1,4 5-1,-1 0 0,1 0 1,0 0-1,0 1 1,1 4-1,1 5-420,2 4 1,0 3 326,-4-2 0,5 3 0,1 4 0</inkml:trace>
  <inkml:trace contextRef="#ctx0" brushRef="#br0" timeOffset="31">10987 13876 7569,'-12'0'139,"5"-3"1,0-3 0,1 1-1,2 0 1,3 4 0,5 5-1,2 6 46,2 4 1,-4 8 0,2 0 0,-1 6 0,-1 4 0,0 2 0,1 6 0,0 4 0,0 4-225,-3 2 1,4 1 0,-1-2 0,0 3-1,1 0 1,-1-4 0,1-5 0,0-5-33,-1-2 1,2-3 0,-3-4-1,0-5 1,0-5 0,-1-2-1,0-3 379,-2-2 1,-1 0 7,0-1 0,-1-4-370,-3-4 1,4-1-1,0-2-54,7 0 0,6 0 0,3 0 1,-1 0-1,0 0 0,3 0 0,2 0-56,4 0 1,0 0 0,-3 0-1,-2 0 1,1 0 0,0 0 0,1 0-1,-4 0-1048,0 0 1212,-2 0 0,-8 0 0,-2 0 0</inkml:trace>
  <inkml:trace contextRef="#ctx0" brushRef="#br0" timeOffset="32">10941 13762 7569,'0'-18'58,"1"4"0,3 6 0,4 4 0,2 2 0,1 2 0,1 0 6,-1 0 0,5 0 0,1 0 1,4 2-1,3 0 0,1 2 0,2 0 1,1 0-1,0 1-64,-1 1 0,0 2 0,-4 3 0</inkml:trace>
  <inkml:trace contextRef="#ctx0" brushRef="#br0" timeOffset="33">11684 13922 7569,'-7'-5'36,"5"-1"1,4-1 0,6 3 0,2 4-1,1 4 1,1 5 0,-1 6 0,1 7-1,-1 5 1,0 3 0,1 4 0,1 4-1,1 4 67,1 5 0,4-6 0,-4 1 1,0-5-1,1-5 0,-1 0 1,0-4-1,0-2 0,0-5-119,-1 1 0,0-6 1,0-1-1,2-3 1,-3-3-1,0-2-319,-1 2 0,-2-2 0,-1-1 335,-2-1 0,-9-1 0,0-4 0</inkml:trace>
  <inkml:trace contextRef="#ctx0" brushRef="#br0" timeOffset="34">12095 13922 7569,'0'-23'-2,"-4"2"1,0 2 0,0 5-1,-1 5 1,-2 5 0,-4 4-1,-1 5 111,-3 6 1,-3 10 0,-6 8-1,-2 4 1,-2 6 0,0 4-1,1 3 1,1 0 0,1 1-173,-2 2 1,7-6 0,-3 2 0,3-6-1,1-6 1,1-5 0,1-4-203,3-1 0,2-5 0,2-3 1,2-2-1,4-2 265,3 0 0,-4 1 0,-2-1 0</inkml:trace>
  <inkml:trace contextRef="#ctx0" brushRef="#br0" timeOffset="35">12255 13785 7569,'-5'-6'-16,"3"-5"1,-2 4-1,3-3 1,2-2-1,2 1 1,2 1 0,0 1-1,1 1 1,1-1-1,2 0 1,0 1-1,-1 1 127,0 2 1,0-2 0,4 1-1,2 1 1,3-1 0,-1 1 0,2 0-1,-1 2 1,-1 2-66,-2 1 1,3 0 0,-2 0 0,-1 0-1,-3 1 1,-3 3 0,-4 4-50,-3 2 1,-6 6 0,-3 3 0,-3 4 0,-6 4-1,-4 3 1,-6 3-25,-2 2 1,2-1 0,-2 0-1,2-1 1,6-4 0,4-5-1,5-4 1,1-4 35,4-2 0,2-1 1,6-3-1,3-3 1,3-3 47,4-2 0,5-4 0,3 0 0,4-3 0,2 0 0,3-2 0,1 2 0,2-1-48,-2-1 1,-1 1 0,-5-2 0,-2 3 0,-2 2 0,-3-1-538,-4 1 0,-7 2 528,-5 1 0,-5 5 0,-6 1 0</inkml:trace>
  <inkml:trace contextRef="#ctx0" brushRef="#br0" timeOffset="36">12746 13808 7569,'-4'-12'-12,"0"1"1,2 0-1,2 0 1,3 3-1,5 1 1,3 1-1,3 1 1,3-2 0,1 2-1,2-1 1,1 1-1,2-1 1,0 0-1,0 1 144,0 3 0,-2-1 1,0 1-1,-4-2 1,0 1-1,-3 3-74,-1 4 0,-3 3 0,-3 4 0,-3 2 1,-3 2-1,-1 5 0,-1 6 0,-3 4-7,-3 3 0,0 6 0,0 5 0,-2 4 0,0 5 1,1 3-1,5 0-83,1-3 1,2 3 0,2-4-1,0-1 1,3-4 0,2-7 0,0-3-1,1-4 32,-1 0 0,0-5 0,2-3 0,-3-4 0,-1-6 0,-2-2 0,-2-2 138,-1 0 0,0-3 1,-1-2-1,-4-1 1,-7-1-1,-6 0 1,-4 0-137,-5-2 0,0 0 1,-6-2-1,-4 0 1,1-2-1,0 0 1,7-2-479,4 1 0,3 2 1,4 0 475,7-3 0,-1 3 0,6-4 0</inkml:trace>
  <inkml:trace contextRef="#ctx0" brushRef="#br0" timeOffset="37">14756 13694 7569,'0'-35'292,"-4"7"1,0 6-1,2 5-89,0 4 0,-3 17 0,-2 9 0,-2 11 0,0 12 0,3 8 0,-1 9 0,2 6-158,0 2 1,3-28 0,0 1 0,2-1 0,0 1 0,0 1 0,0 0 0,0-1 0,0 0 0,0 31 0,1-4-268,3-5 1,-2-5-1,1-10 1,0-4 126,1-5 1,-3-2-1,3-5 1,-2-5 244,2-2 1,-3-3 59,3-4 1,-3-6 0,-1-5 0,2-6 0,2-4-297,3-2 0,7 1 0,3 0 1,2-1-1,4 2 0,2 1 0,2 2 1,-1-1-120,1 2 1,3-3 0,-3 5 0,-2 1 0,-1 2-1,-2 1 1,-3 0-1216,-4 0 1420,3 0 0,-5 0 0,3 0 0</inkml:trace>
  <inkml:trace contextRef="#ctx0" brushRef="#br0" timeOffset="38">14664 14299 7569,'-5'-18'23,"5"-2"1,0 5-1,8 1 1,7 1 0,7 3-1,3 1 1,0 3 0,0 1 81,-3 2 1,6-2 0,2 1 0,0 2 0,0 0 0,1 2 0,-3 0 0,-4 2-251,-4 1 1,-6-1-1,1 3 145,-2 0 0,-7 1 0,0 6 0</inkml:trace>
  <inkml:trace contextRef="#ctx0" brushRef="#br0" timeOffset="39">14687 13694 7569,'12'-26'-75,"0"3"0,4 4 0,1 3 0,2 1 0,0 1 0,0 1 182,-1 2 0,-1 3 0,-5 2 0,2 1 0,2 2 0,-2 2 0,-2 2 0,1 3-481,2 3 374,-2 4 0,3 0 0,-4 0 0</inkml:trace>
  <inkml:trace contextRef="#ctx0" brushRef="#br0" timeOffset="40">13614 14265 7569,'-10'-5'11,"2"-3"86,3 3 0,10-1 0,3 3 0,2-1 0,1 2 0,2 0 0,1 2 0,2 0 0,2 0 0,2 0 0,2 0 0,2 0 0,1 0 0,1 0 0,-3 0-124,-3 0 0,-2 4 0,1 1 1,-4 2 26,-2 2 0,-2 1 0,0 1 0</inkml:trace>
  <inkml:trace contextRef="#ctx0" brushRef="#br0" timeOffset="41">15213 13477 7569,'1'-17'5,"3"6"0,3 6 0,3 3 0,1 4 1,-3 1-1,-1 6 0,-1 5 0,-1 7 1,2 5-1,-2 10 0,0 7 0,-3 8 1,0 3-1,-2 5 0,0-1 130,0 0 1,-4 3 0,0 0-1,1-2 1,2-4 0,1-1-1,0-2 1,0-3-142,0-3 1,0-6 0,0 0 0,0-7 0,0-3 0,0-3 0,0-2 0,0-4 0,0-4 64,0-3 1,0-1 50,0-2 0,1-4 1,3-3-106,4-3 0,-1-1 1,4 0-1,3 0 1,2-1-1,3-2 1,0-1-1,0 0-152,1-1 0,2 4 1,0-3-1,-2 3 0,-2 0 1,-1-2-1,0-1 147,-1 2 0,5-4 0,-4-1 0</inkml:trace>
  <inkml:trace contextRef="#ctx0" brushRef="#br0" timeOffset="42">15281 13431 7569,'5'-23'-45,"3"2"1,2 3-1,1 5 1,2 5-1,1 2 1,3 1-9,0 0 0,2 1 0,4 4 0,-1 0 0,-2 1 1,-2 3 52,-2 4 0,5 2 0,-4 1 0</inkml:trace>
  <inkml:trace contextRef="#ctx0" brushRef="#br0" timeOffset="43">15727 13716 7569,'-2'-10'45,"0"1"0,-1 3 0,3 2 1,4 4-1,1 5 0,1 4 1,1 5-1,2 4 0,1 6 1,1 4-1,2 4 0,1 1 1,2 5-1,1 4 114,-1 5 1,5 2 0,-4 1 0,1 2 0,-1 0 0,-2-3 0,0-3 0,-1-4-242,-1-4 1,-1-8-1,2-3 1,2-4 0,-4-4-1,-1-4 1,-4-4 0,2-2-528,1-1 0,-2-6 609,-1 2 0,-4-13 0,2-3 0</inkml:trace>
  <inkml:trace contextRef="#ctx0" brushRef="#br0" timeOffset="44">16092 13785 7569,'0'-29'61,"0"3"0,1 6 1,3 6-1,4 5 122,2 5 0,-4 4 0,-3 6 0,-6 5 0,-6 8 0,-5 8 0,-5 7-100,-2 7 0,-7 4 0,-3 3 0,-2 3 0,0 0 0,2 1 0,0-3 1,1-2-300,1-6 1,4-5-1,9-6 1,2-5-1,5-3 1,1-6-1,3-2-1428,0-3 1644,2-3 0,8-1 0,1-2 0</inkml:trace>
  <inkml:trace contextRef="#ctx0" brushRef="#br0" timeOffset="45">16206 13385 7270,'7'-11'-14,"-1"4"1,-2 2-1,3 2 1,3-1-1,2 1 1,-1 2 0,1 1-1,-1 0 1,2 0-1,1 0 1,1 0-1,0 0 1,0 0 0,1 0 488,-2 0-471,3 0 0,-4 0 0,2 0 0,-1 0 0,0 0 0,2 0 0,-3 0 0,0 0 98,-1 0 0,-5 0 0,0 1 0,-4 2-10,-4 1 0,-1 4 0,-7 1 0,-3 5 0,2 5 0,-1 3 0,2 2 0,0 1-4,3 2 0,-1 10 1,5 1-1,-2 5 1,1 4-1,1 1 1,-1 3-69,-1 1 0,1-2 0,3 3 0,0 0 0,0-1 0,1-2 0,3-3 0,3-2-60,3 1 1,2-4 0,-1-3 0,1-2 0,-1-4 0,2-1 0,1-4 0,1-4 72,-1-4 1,-3-6 0,-2 1 0,-1-3-1,0-3 52,-2-2 0,-2-4 0,-8 0-82,-4-1 0,-2-2 1,-1 0-1,-1 0 0,1-2 1,-1 0-1,1-2-46,0 2 0,-1 0 0,-1 2 1,0 0-1,-3 0 0,2 0 0,0 0-81,-1 0 1,1 0 0,-5 0 0,0 0 0,0 0-1,0 0 1,0 0 0,0-1-602,0-3 0,5 3 725,-1-3 0,2-7 0,2-2 0</inkml:trace>
  <inkml:trace contextRef="#ctx0" brushRef="#br0" timeOffset="46">16697 13454 6514,'2'-10'85,"0"1"1,3 2-1,2 1 1,0 0-1,1-2 1,-1 0 0,4 2-1,1 0 1,3 1-1,-1 0 1,-1 2 0,0 2-1,1 1 1,1 0-1,-1 0 1,-3 1 15,-3 3 0,1 4 1,-4 5-1,0 4 0,0 1 1,-2 2-1,-3 2 0,-4 0-113,-4 1 0,-6 4 0,-2 1 0,-2 0 0,-1 0 0,0-2 0,2 0 0,3-3 28,4-6 0,6 1 0,1-3 0,4-2 0,5-4 69,6-5 0,7-3 0,0-1 0,4 0 0,3 0 0,3-1 0,2-2-71,-1-1 1,0 1-1,0 3 1,-3 0 0,-3 0-1,-3 0 1,-2 0-421,-3 0 1,-9 1 0,-3 3 405,-3 3 0,-16 3 0,-4 2 0</inkml:trace>
  <inkml:trace contextRef="#ctx0" brushRef="#br0" timeOffset="47">17405 11238 7569,'-6'-7'5,"1"-1"0,1-1 1,-1-1-1,0 1 0,0 5 1,2 8 154,2 5 1,-3 7-1,1 3 1,-1 4-1,0 4 1,0 3-1,2 5 1,0 4-1,2 5-96,0 5 0,0 0 0,0-1 0,0 3 0,2 4 0,1 0 0,5 4 0,2-1-67,2-2 1,4 1-1,3-5 1,1 0-1,1-2 1,-4-5 0,0-1-1,-3-4-29,-1-1 0,-2-6 1,-1-6-1,-2-3 1,-4-1-1,-3-1 0,-2-2 1,-3-2 52,-4-2 0,-2-1 1,-3-3-1,-1-2 1,-2-1-1,-2-3 1,-2 1-1,0-2-11,0 0 1,-4-1-1,4-4 1,0 0 0,-1 0-1,4 0 1,0-2-180,1-2 0,7 2 0,-3-4 0,4-1 0,0 2-1051,0 0 1220,6 1 0,2-1 0,6-1 0</inkml:trace>
  <inkml:trace contextRef="#ctx0" brushRef="#br0" timeOffset="48">17451 12757 7569,'-5'-6'48,"5"2"1,6 3-1,5 1 1,0 0-1,2 0 1,1 0-1,2 0 1,2 0 0,1 0-1,0 0 1,-1 0 56,-2 0 0,1 1 0,-3 1 1,1 2-1,-1 0 0,0 0 1,0 0-1,1 0-2049,-1 1 1944,-1-4 0,-2 9 0,0-4 0</inkml:trace>
  <inkml:trace contextRef="#ctx0" brushRef="#br0" timeOffset="49">17976 12677 7569,'0'-11'-26,"-3"-1"1,-1 1-1,3 1 77,3 2 0,1 3 1,4 6-1,2 2 1,0 2-1,0 3 1,-1 3-53,0 3 1,6 5-1,2-4 1,-1-1-1,0-1 1,2-2-1,0 1 1,4-1-42,0 1 1,2-5-1,-1-1 1,-2 0-1,-1-4 1,1-2 0,1-2-1,-2-4 63,-4 0 1,1-1 0,0-5 0,-3 2 0,0 1 0,-3 1 0,-1 0-2,-1-3 0,-6 0-53,2 0 0,-8 4 0,-5 5 1,-3 4-1,-5 6 0,1 1 41,-1-2 1,-3 6 0,1-4 0,-3 0 0,0 1-1,-3 0 1,-1 2 0,-3-1-11,-1 0 1,-4 0-1,1-3 1,-4-1-1,1-1 1,0-1-1,3 0 1,4-2 80,6-2 0,1-1 1,8-1-1,3-2 0,3-2 1,3-1-1,4-2-192,4 2 0,4-3 1,8 4 112,5-1 0,6-2 0,3-3 0</inkml:trace>
  <inkml:trace contextRef="#ctx0" brushRef="#br0" timeOffset="50">17828 11158 7569,'-10'-5'-11,"1"-3"0,3-2 1,1-1-1,2 0 1,2-1-1,1 1 1,0-1-1,0 1 1,0-1-1,0 1 1,1 0-1,3-1 1,3 2-1,2 1 1,0 3 145,-1 1 1,1 1 0,5 4 0,1 0-1,-1 0 1,0 0 0,1 1 0,3 2 0,1 2-135,0 1 1,4 2 0,3 4 0,1 2 0,-2 3 0,-1 1 0,-2 2-53,0 2 1,-1 0 0,2 1 0,0 0 0,0-1 0,0-3 0,-1-4 0,1-4 22,0-3 1,-4-3-1,-1-5 1,-2 0 0,0-1-1,-1-3 1,0-5 54,-1-5 0,-5 0 0,-3-5 0,-1-1 0,-2-2 0,-2-1 0,-1 2 0,-1 0-16,-3 2 0,-2 0 1,-6-2-1,2 2 1,1 4-1,2 2-10,-2 1 1,-1 2-1,-2 3 1,1 3-1,-1 3 1,1 1 3,-1 0 0,0 1 0,-2 3 1,-3 3-1,-2 3 0,-4 2 1,-3-1-8,-3 1 0,-2-1 0,-3 1 0,0-1 1,-1 0-1,2 0 0,3-3 0,3-1-9,3-2 1,3 0-1,0-3 1,4 2-1,0-1 1,3-2-106,1-1 1,7-1 115,2-3 0,8-2 0,2-6 0</inkml:trace>
  <inkml:trace contextRef="#ctx0" brushRef="#br0" timeOffset="51">18890 11592 7569,'-11'-1'121,"-1"-3"0,1-2 1,2-1-1,4 5 1,6 4-1,4 7 1,4 5 48,1 5 1,2 3 0,0 2 0,2 1 0,2 3 0,-1 1 0,1 2 0,2-1 0,1 0-197,0-3 0,-4 0 0,3-4 1,-1-1-1,-2-3 0,0-3 0,0-1-151,-1 1-13,-1-6 0,-3 0 0,-1-4 0,-3 2-1168,-1-1 1358,-1-4 0,-9 7 0,-1-4 0</inkml:trace>
  <inkml:trace contextRef="#ctx0" brushRef="#br0" timeOffset="52">19176 11706 7569,'1'-15'71,"1"0"0,4 1 1,-1 1-1,0 2 67,-3-1 1,-2 7-1,-5 7 1,-6 8-1,-7 8 1,-4 4-202,0 5 1,-1-2-1,0 5 1,1-2 0,3-3-1,4-1 1,2-1-147,2 0 1,3-6-1,2-1 1,1-4-1,2 0 209,2-1 0,1 1 0,0-1 0</inkml:trace>
  <inkml:trace contextRef="#ctx0" brushRef="#br0" timeOffset="53">19358 11307 7569,'5'-23'-51,"3"1"0,3 2 1,5 2-1,3 2 1,2 2-1,2 1 1,0 2 129,0-1 0,0 5 0,0 0 0,-2 2 0,-1 3 0,-2 0 0,-1 2 1,-5 2-50,-3 1 0,0 5 0,-5 7 0,-3 4 0,-3 3 0,-6 1 0,-3 0-47,-5-1 1,-1 1 0,-6 0 0,0 0 0,0 0 0,2 0 0,1-2 0,5-1 45,3 0 1,1-7-1,4 3 1,2-4 0,1 0-1,1-2 249,5-2-272,-2 2 0,11-9 0,-1 3 0,5-3 0,3-1 0,3 0 0,0 0-120,2 0 0,4 0 1,-1 0 113,0 0 0,-2-5 0,-1-1 0</inkml:trace>
  <inkml:trace contextRef="#ctx0" brushRef="#br0" timeOffset="54">20124 11307 7569,'-4'-12'19,"-1"1"1,0-1 0,0 1 0,1 1 0,0 3 0,0 7 0,2 8 0,0 6 0,1 6 0,-2 6 0,-2 5 192,-1 6 0,4 4 0,-2 5 1,2-1-1,2 2 0,0 1 0,2 2 1,2-2-223,3-1 0,-2-3 0,0-2 0,0-4 0,2-3 0,-1-4 0,-2-3 0,-3-2-96,-1-5 1,0-4 0,0 1-1,-1-2 1,-3-2 0,-4-3 0,-3-2-425,-4-1 0,-3-2 0,-5 3 530,0-1 0,-5-6 0,-1 3 0</inkml:trace>
  <inkml:trace contextRef="#ctx0" brushRef="#br0" timeOffset="55">19758 11878 7569,'23'-14'-28,"1"1"0,1 3 1,2 1-1,-2 1 0,0 2 70,-3 1 1,1-3 0,0 5 0,0 0 0,0 2 0,-2 1 0,0 0 0,-4 0-257,0 0 0,2 0 214,-4 0 0,0 5 0,-3 1 0</inkml:trace>
  <inkml:trace contextRef="#ctx0" brushRef="#br0" timeOffset="56">20649 11113 7569,'-4'-28'45,"0"5"0,2 6 1,1 5 99,1 0 1,-4 8 0,-1 8-1,-2 11 109,-2 9-191,-1 6 0,-5 9 0,-3 3 1,-2 4-1,-5 2 0,-2 3 1,-1-1-44,3 1 0,1-1 0,2-5 0,3 1 0,5 0 0,5-1 0,5 1 0,3-2-105,1-2 0,6 0 0,4-6 1,6-5-1,1-1 0,3-6 0,-1-3 1,0-3-114,1-1 1,0-2 0,-1-4-1,-2 1 1,-2-2 0,0-1 197,-1-2 0,-1 1 0,-2 3 0</inkml:trace>
  <inkml:trace contextRef="#ctx0" brushRef="#br0" timeOffset="57">20683 11706 7569,'0'-22'11,"0"4"0,0 3 1,1 3-1,3 5 0,4 3 66,2 2 0,1 8 1,1 2-1,-1 6 1,1 5-1,0 3 0,2 1 1,2 0-102,-2-1 0,0 1 0,-1 0 1,3 0-1,-2-1 0,-2-3 0,0-4 1,-1-2-211,1-2 1,-1-1 0,-1-1 233,-2-1 0,2-1 0,-4 5 0</inkml:trace>
  <inkml:trace contextRef="#ctx0" brushRef="#br0" timeOffset="58">20969 11638 7569,'-8'-13'99,"2"-1"1,-1 0 0,1 4-9,-3 5 1,3 6 0,-3 6 0,-2 5 0,-5 5 0,-1 4-1,-3 5 1,1 3-240,0 0 1,5 3 0,-1-4-1,4 0 1,3 0 0,3-3 0,1-1 147,1-1 0,-1 0 0,4 0 0</inkml:trace>
  <inkml:trace contextRef="#ctx0" brushRef="#br0" timeOffset="59">20992 11170 7569,'-11'-12'43,"5"3"0,6 5 0,6 10 1,6 6 85,3 7 1,-1 4-1,5 5 1,1 6 0,2 7-1,1 5 1,-2 3 0,0 3-48,-2 0-70,-5 4 0,2-5 1,-6 2-1,-1-5 1,-2-3-1,-2-5 0,-3-2-395,-1-5 1,-3-2-1,-4-6 383,-6 2 0,-7-1 0,1-3 0</inkml:trace>
  <inkml:trace contextRef="#ctx0" brushRef="#br0" timeOffset="60">21711 11866 7569,'6'-40'-36,"5"4"1,-4 7-1,3 0 1,0 1 0,-2 0-1,-4 4 1,-3 4-1,-2 4 1,-3 4 0,-5 1 196,-5 4 0,-9 2 1,-7 6-1,-3 3 1,0 3-1,1 5 1,2 3-1,-1 5-35,2 6-157,1-2 1,10 5-1,3-4 1,4 3 0,3 0-1,4 0 1,3-2-67,1-2 0,6-7 1,5-1-1,4-5 0,3-3 1,2-4-1,1-4 0,4-6 119,1-5 1,-2-5 0,3-7 0,-3-1 0,-2-2 0,-2-3 0,-2-3 0,-2-3 90,-2-1 0,-1-3 0,-2 0 1,-1-3-1,-1-4 0,-1-3 0,0-4-67,-2-1 1,3-1 0,-5 2 0,-2 4 0,-1 3 0,-1 5 0,-1 7 0,-1 7 97,-2 7 0,-1 7 0,1 7 0,-2 3 1,-1 9-1,3 8-121,3 6 0,0 8 1,-2 2-1,0 6 0,1 3 1,5 7-1,3 3 0,2 6-142,-1-2 1,0 2 0,2-7-1,-2-2 1,1-1 0,-2-3 0,-1-3-1,-1-4-182,0-4 0,0-5 0,-4 2 0,0-3 1,0-1-1,0-2 0,-2-2 301,-1-2 0,-4 3 0,-4-3 0</inkml:trace>
  <inkml:trace contextRef="#ctx0" brushRef="#br0" timeOffset="61">22008 11672 7569,'0'-23'109,"0"2"0,1 3 0,3 5 0,4 6 0,2 0 0,1 2 0,1 0 5,-1 3 1,-3 0 0,-1 4 0,2 1 0,1 6 0,2 5-1,-1 5 1,-1 3-225,-2 1 0,2 0 1,-2-1-1,1 1 0,0 0 1,-3 0-1,-1-2-539,-3-1 1,4 0 0,-1-5 648,1-1 0,-3-1 0,2-2 0</inkml:trace>
  <inkml:trace contextRef="#ctx0" brushRef="#br0" timeOffset="62">22328 11569 7569,'-12'-5'28,"1"-1"0,1 1 1,1 5-1,1 6 122,-1 4 1,-1 7-1,-2 3 1,-4 4-1,-3 4 1,-2 3-1,-2 3 1,-1 3-287,-3-1 0,3 4 0,-1-2 0,3-1 136,3-2 0,5-6 0,-2-1 0</inkml:trace>
  <inkml:trace contextRef="#ctx0" brushRef="#br0" timeOffset="63">10404 15430 7569,'-10'-2'66,"1"0"0,2-2 174,-2 1 1,5 2-1,4 1 1,6 0 0,5 1-1,1 2 1,3 1-235,5-2 0,2 0 0,4-2 1,2-2-1,0 0 0,1-2 0,-1 0 1,0 0-1,-4-1-140,-4-1 1,0 3 0,-4 0-1,-2 1 1,-2 2 0,0 0-1068,-1 0 1201,-5 0 0,-1 5 0,-5 2 0</inkml:trace>
  <inkml:trace contextRef="#ctx0" brushRef="#br0" timeOffset="64">10359 15669 7569,'-9'0'51,"5"0"0,8 0 0,6 0 173,5 0 1,3-3 0,5-1 0,1 0 0,1 0 0,3-1 0,0 0 0,0 0-393,-3 2 0,-2 2 0,-4 1 168,-3 0 0,1 5 0,1 2 0</inkml:trace>
  <inkml:trace contextRef="#ctx0" brushRef="#br0" timeOffset="65">11227 15338 7569,'-10'-11'112,"1"1"1,2 3 0,2 9 0,3 8 0,0 9 0,2 6 0,0 6 0,-1 3 45,-3 4 0,3 1 0,-4 4 0,1-1 1,0 1-1,2 1 0,1-3 0,1-4-193,0-5 1,0-4 0,0-5 0,0-2 0,0-2 0,0-3 0,0-4 100,0 0 0,0-5 1,-2 1 139,-1 1 0,3-4-178,0-1 1,8-3-1,9-1 1,-1 0 0,3 0-1,2 0 1,4-1-2,3-3 1,2 3 0,6-3 0,1 1-1,1 1 1,-1-3 0,-3 0-92,-4-1 1,-2-1-1,-6 3 1,-3 2-1,-4 0-566,-2 2 1,-4 0 0,-5 0-1,-8 0 630,-5 0 0,-8 0 0,0 0 0</inkml:trace>
  <inkml:trace contextRef="#ctx0" brushRef="#br0" timeOffset="66">11215 15681 7569,'0'-18'20,"3"3"1,3 3-1,6 4 1,0 1 0,2 1-1,0 1 148,1 0 1,6 1 0,-2 4 0,2 0 0,1 0 0,-2 0 0,-1 0 0,2 0-180,0 0 1,-3 4 0,-2 0-1,0-2 1,-1-1 0,-1-1 0,-2 0-1,0 0-1914,-1 0 1925,-4 0 0,3 5 0,-4 2 0</inkml:trace>
  <inkml:trace contextRef="#ctx0" brushRef="#br0" timeOffset="67">11192 15372 7569,'0'-16'27,"0"3"1,3-3 0,3 1 0,7-1 0,2 2 0,3 2-1,0 0 101,2 1 0,-2-1 0,1 2 0,1 1 0,2 3 0,1 1 1,-1 2-1,1 2-115,0 1 0,-4 4 1,-1 1-1,-2 1-13,-2 3 0,4 7 0,0 1 0</inkml:trace>
  <inkml:trace contextRef="#ctx0" brushRef="#br0" timeOffset="68">11946 15121 7569,'-5'-16'84,"4"3"0,-3-2 1,3 2-1,1 2 0,0-1 1,0 1-1,0-1 1,0 4-1,0 5 181,0 11 0,0 7 0,0 9 0,0 3 0,0 4 0,0 5 0,0 3 0,0 3-258,0 5 0,0 0 0,0 6 1,1 2-1,2 1 0,2 1 1,1-1-1,2-3-143,-2-4 0,3-4 0,-4-6 1,1-5-1,2-3 0,0-4 1,-2-6-1,-1-2 94,-3-1 1,4-4 0,-3 1 1632,0-2-1438,-2-7-264,-6-6 0,5-1 1,0-3-1,6 3 1,5 1-1,0 0 1,2 0 42,2 0 0,3 0 0,5 0 0,-1 0 1,1 0-1,0-1 0,-1-2 0,-2-1-366,-1 2 0,-4-1 0,3 1 1,-2-2 433,-2 1 0,-6-3 0,-3 0 0</inkml:trace>
  <inkml:trace contextRef="#ctx0" brushRef="#br0" timeOffset="69">12049 15007 7569,'-11'-11'-25,"0"-1"0,3 2 0,0 1 0,2 3 57,3 1 1,4 1-1,12 5 1,2 2-1,6 1 1,5-1-33,8 2 0,6-3 0,5 3 0</inkml:trace>
  <inkml:trace contextRef="#ctx0" brushRef="#br0" timeOffset="70">12654 15270 7569,'-5'-12'93,"-1"1"0,-2 1 0,2 3 0,2 7 0,5 7 0,6 4 0,3 4 0,3 4 0,1 4 0,2 4 111,2 3 1,-3 0-1,4 0 1,0 2 0,0 1-1,0 1 1,0-1-1,0-1-198,0-2 0,0-1 1,4 2-1,-1-5 0,-2-1 1,-1-4-1,1-1 0,2-3-228,1-4 1,-4 1-1,-1-8 1,-2 0-1,-2-1-1562,-1 0 1784,-7-3 0,-1 3 0,-5-5 0</inkml:trace>
  <inkml:trace contextRef="#ctx0" brushRef="#br0" timeOffset="71">13054 15235 7569,'-5'-22'245,"0"4"1,-3 3 0,4 2-135,3 1 0,-3 11 0,-2 6 0,-3 8 0,-5 7 0,-2 7 1,-5 7-1,0 6 0,-2 1-84,0 1 0,4-1 0,0 1 0,0-4 0,1-3 0,2-2 1,1-2-89,-1-5 0,1-1 0,4-4 0,-1-2 0,1-2 0,-1-2 0,1 0-570,0-1 0,3-1 631,0-2 0,6-4 0,-3-2 0</inkml:trace>
  <inkml:trace contextRef="#ctx0" brushRef="#br0" timeOffset="72">13294 15601 7569,'1'-18'170,"3"4"0,4 5 0,2 4 0,2 1 0,2-1 0,2 0 56,-2 0 0,2-2 0,1 3 0,0 0 1,4 0-1,-1 0 0,-1 2 0,-3 1-69,1 1-157,-9 0 0,7 5 0,-9 1 0</inkml:trace>
  <inkml:trace contextRef="#ctx0" brushRef="#br0" timeOffset="73">4226 9639 7569,'-7'-5'0,"2"3"43,5-6 0,0 4 1,2-2-1,0-1 0,3 2 1,2-1-1,1 1 0,3 0 1,0 2-1,0 2 0,1 1 1,1 0-1,0 0 0,4 0 1,1 0-1,2 0 77,2 0 1,-3 0-1,0 0 1,1 0-1,2 0 1,-1 0-1,-2 0 1,-4 0-1095,-2 0 0,-5 1 974,-1 3 0,-9-3 0,1 5 0</inkml:trace>
  <inkml:trace contextRef="#ctx0" brushRef="#br0" timeOffset="74">4249 9833 7569,'-6'-6'135,"6"-3"0,-1 4 0,5 0 0,2 0 0,3 2-19,1 2 1,6-3 0,0 0 0,2 2-1,3 1 1,4 1 0,2 0 0,1 0-737,0 0 1,0 0 619,-1 0 0,-3 0 0,4 0 0</inkml:trace>
  <inkml:trace contextRef="#ctx0" brushRef="#br0" timeOffset="75">4888 10199 7599,'0'-8'165,"0"1"0,0-2 1,0-3-1,1-3 0,2-4 1,2-3-1,0 0 0,0-2 1,-1-4 1092,1-7-1219,1 1 0,2-9 0,0 2 0,-1-2 0,1-4 0,-2-1 0,1-1 1,-2-4-50,0-2 1,2 4 0,-3-4 0,-1 6 0,-2 7 0,-1 4 0,0 7 0,0 6-30,0 7 1,0 4-1,0 5-14,0 6 1,0 9 0,0 13 0,0 3 0,0 3 0,1 3 0,3 4 0,4-2-19,2-1 1,1-1 0,1-4-1,0 0 1,2-3 0,3-4-1,-1-4 11,1-4 0,-1 0 0,-2-5 1,1-2-1,-1-2 0,-1-5 1,-2-5-1,1-5 78,-1-3 0,1 3 1,-1-4-1,1-2 1,-1 0-1,-1-2 0,-1 0 116,-1 0 0,-6 4 1,2 2-1,-3 0-35,-1 3 0,0 9 0,2 8 0,0 8 1,3 5-1,2 5 0,1 2 0,3 3-110,0 5 1,0 3-1,1 3 1,-1 1-1,-1 0 1,-1 3 10,-1 4 0,-6 1 0,3 5 0</inkml:trace>
  <inkml:trace contextRef="#ctx0" brushRef="#br0" timeOffset="76">13682 16058 7569,'8'-2'117,"-1"-1"1,1-5-1,0-2 1,-2-3-1,-1-1 1,-2-1-1,-2 1 1,-1 0 0,0-1-1,0-3 1,0-1-1,0 0 1,-1-3 83,-3-3 1,3 0-1,-3-6 1,2 0-1,2-4 1,0-2-1,0-2 1,2-1-1,0-2-367,2 1 1,4 2 0,-5 6 0,1 2-1,0 6 1,0 5 0,-2 4-52,0 4 0,2 7 1,1 3 258,1 5 0,-2 6 0,2 0 0,0 5 0,1 3 0,3 2 0,3 0-40,2 2 1,5-4 0,-1 1-1,3-1 1,-1-5 0,1-1-1,-2-5 1,1-1-71,-5-2 0,2-2 0,-3-1 1,-1-1-1,-1-2 0,-2-2 0,1-1 109,-1-3 0,-3-1 0,-2-2 0,-1 1 1,-1-1-1,0 1 94,-1-1 1,1 4 0,-4 4-72,0 8 1,0 8 0,1 5 0,2 0 0,1 4-1,-2 0 1,1 2 0,-1 0-127,2 0 1,0 4-1,-3-1 1,2 0 0,1-4-1,-1-3 1,1-2-494,0-1 0,4-3 1,-3 2 554,1-2 0,-3-2 0,2 1 0</inkml:trace>
  <inkml:trace contextRef="#ctx0" brushRef="#br0" timeOffset="77">14230 15155 7569,'-22'-34'159,"9"5"1,8 2 0,9 3 0,8 1 0,5 1 0,2 0 0,-1 3 212,-3 4 0,-6 6 1,-2 3-1,2 2 1,1 5-1,2 5 1,-1 6-182,1 3 0,-1 3 0,0 6 1,1 3-1,-1 3 0,2 4 1,1 4-1,2 4-205,2 3 0,0 4 0,1 1 1,-3-2-1,0-1 0,-2-3 1,-3-1-1,-3-2-561,-3-2 1,-1-2-1,-4-5 1,0-3 0,-3 0-1,-5-1 575,-7 0 0,-5-1 0,-3-5 0</inkml:trace>
  <inkml:trace contextRef="#ctx0" brushRef="#br0" timeOffset="78">12654 15053 7569,'-6'-5'24,"2"-3"0,2-1 0,-2 2 1,-4 3-1,-2 2 0,-1 5 0,-1 3 1,0 7-1,-4 4 203,-3 3 0,-2 6 0,-2 6 0,0 5 0,0 5 0,0 2 0,2 3 0,2 1-233,3 2 1,9-1 0,3-3-1,4 0 1,4-1 0,5 0 0,6-3-1,8-5-530,6-6 1,4-3 0,1-6 535,1-3 0,9 2 0,3-3 0</inkml:trace>
  <inkml:trace contextRef="#ctx0" brushRef="#br0" timeOffset="79">14550 15030 7569,'-10'-18'63,"2"3"0,5 2 1,1 2-1,2-1 1,0 1-1,0-1 1,2 1-1,1 0 1,5 0-1,3 4 1543,5 3-1541,-4-2 1,9 3-1,-6-3 1,0 1 0,0 2-1,1 2 1,-2 1-83,-2 0 0,-5 1 0,-4 3 0,-1 5 0,-2 4 0,-2 3 0,-1 2-78,-5 2 1,-2 2-1,-2 1 1,1-1 0,0 3-1,0 0 1,3 2 0,1-3-22,2-4 0,1 0 1,4-4-1,0-3 1,2 0-1,3-3 123,6-2 0,0-3 0,5-5 0,-2 0 0,1 0 1,3 0-1,1 0-115,0 0 1,-5 0 0,2 0 0,-1 0 107,1 0 0,-1 0 0,-4 0 0</inkml:trace>
  <inkml:trace contextRef="#ctx0" brushRef="#br0" timeOffset="80">14836 15018 7569,'-10'-26'86,"2"0"0,4 5 0,4 4 0,4 5 0,4 0 125,2 1 0,1 3 1,1 2-1,-1 1 0,2 2 1,1 2-1,2 1-187,2 0 0,-3 0 0,4 0 0,0 0 0,0 0 0,-1 0 0,0 0-88,0 0 0,-5 0 0,3 0 0,-5 1 0,-3 3 1,-4 4-1,-3 3 114,-1 4 0,0 7 0,-1 6 1,-3 2-1,-3 6 0,0 4 1,0 5-90,2 0 0,2 2 0,3 2 0,0 0 0,0-1 0,0-2 0,1-3 1,1-2-72,2-2 1,4-1 0,-3-5 0,1-2 0,2-5 0,-1-2 0,0-1 228,-2 0 0,-1-5 0,-4-2 0,0 0 0,0-1 0,0-1 0,-2-2 0,-1-1 67,-5-4 0,-2 3 0,-3-2 0,-1 1 0,-2 0 0,-2-3 0,-2 0-99,-2 1 0,-1-3 1,2 2-1,0-1 1,4-2-1,0-2 0,3-1 1,1 0-313,2 0 0,1-1 0,2-3 225,4-4 0,3-7 0,1-3 0</inkml:trace>
  <inkml:trace contextRef="#ctx0" brushRef="#br0" timeOffset="81">18787 13465 7569,'-7'0'-31,"-1"0"0,2 0 0,3 0 0,7 0 0,5 1 0,2 2 210,1 1 1,-1 0 0,2-3 0,2 1 0,4 2 0,3-1 0,1-2-1,1-1 1,2 0-204,5 0 0,-2 0 0,0 0 0,-1 0 0,-4 0 0,-2-1 0,-5-2-707,0-1 1,-4 1 730,-10 3 0,-9 0 0,-12 0 0</inkml:trace>
  <inkml:trace contextRef="#ctx0" brushRef="#br0" timeOffset="82">18776 13659 7569,'9'-7'32,"2"0"0,6 2 1,3 2-1,4-1 0,3 0 1,3 0 170,3-1 1,-2 2-1,-2-3 1,-1 1-1,-3 3 1,-2 0 0,-3 4-1,-3 1-203,-5 5 0,2 2 0,-7 2 0</inkml:trace>
  <inkml:trace contextRef="#ctx0" brushRef="#br0" timeOffset="83">19667 12848 7569,'-7'-1'-4,"2"-1"1,2-3 0,-3-2-1,1-2 1,0-1 0,1 0 0,1 1-1,-2 2 1,-2-1 0,0 4 281,0 8 0,-2 4 1,6 11-1,0 1 1,1 1-1,-1 4 1,-1 1-1,2 5-256,0 2 1,7 6-1,3 3 1,2 5-1,2 5 1,-1 5-1,0 3 1,1 1-25,-1-1 0,-5-27 1,0 0-1,5 31 0,1-1 1,-1-2-1,0-4 0,0-2 1,-3-3-66,0-1 1,-4-3 0,2-5-1,-1-2 1,-2-2 0,-2-2-1,-2-3 2,-3-3 0,-2-2 0,-7-5 0,-1 0 1,-2-4-1,-2-2 0,-3-4 48,0-1 0,-3-3 1,-3-1-1,-3-3 1,-3-1-1,-2-2 0,2-2 1,3-2-51,3-3 1,4-1 0,4-4 0,5 1 0,6-1 0,5-1 0,7 0 66,7 2 0,11-2 0,7 4 0</inkml:trace>
  <inkml:trace contextRef="#ctx0" brushRef="#br0" timeOffset="84">20249 13351 7018,'0'-11'124,"0"-1"1,1 3 0,3 5 0,4 10-1,2 5 1,1 5 0,2 1 131,2-1 1,-2 5 0,4-2 0,-2 2-1,1 2 1,1 0 0,1 0 0,-2 0-228,1 0 0,2-2 0,-3-1 0,1-2 1,-1-1-1,-2-3 0,-1-2 0,-2-1-225,1-4 1,-2 3 0,-1-3 0,-3 0 0,0 0 0,-1-1-391,0 0 0,-2-2 1,-7 2 585,-3-1 0,-4-1 0,0-4 0</inkml:trace>
  <inkml:trace contextRef="#ctx0" brushRef="#br0" timeOffset="85">20523 13362 7569,'0'-15'56,"0"0"1,0 1-1,-1 3 98,-3 3 1,-3 3 0,-7 6 0,-2 4 0,1 7 0,0 7 0,-2 5-143,0 2 0,-1 6 0,-1-3 1,2 2-1,3-1 0,2 1 1,2-1-158,-1 1 0,1-6 0,0 2 0,1-4 1,3-3-1,0-2 0,0-2 0,1-2 145,3-1 0,-4-2 0,-1 1 0</inkml:trace>
  <inkml:trace contextRef="#ctx0" brushRef="#br0" timeOffset="86">20649 13499 7517,'5'-6'-40,"3"-3"1,6 5 0,2 2 0,1-1 0,-1 1-1,-2-2 1,-1 1 81,-2 2 1,6 1 0,0 0 0,1 0 0,-4 1 0,-4 2-43,-2 1 0,-6 0 0,3-4 0</inkml:trace>
  <inkml:trace contextRef="#ctx0" brushRef="#br0" timeOffset="87">20946 14219 7094,'6'-1'289,"-2"-3"0,-3-4 0,-1-2 0,2-3 1,0-1-1,2-2 0,-2-2 0,0-2 1,-2-3-122,0-4 1,0 2 0,1-5 0,2-3 0,0-3 0,1-3 0,0-2 0,1-3 0,1-3-296,3-3 1,1-4 0,2 2-1,-1 0 1,1 3 0,-1 6-1,-1 6 10,-2 6 1,-2 0-1,-3 7 1,1 4-1,-2 2 1,-1 4 241,-1 1-79,0 2 0,0 6-71,0 5 0,0 5 1,0 8-1,2 2 0,1 3 1,5 1-1,2 0 0,3 0-78,2-1 0,-2-2 0,3-4 0,0-1 1,-1-1-1,-3-1 0,-1-3 88,-4-1 1,1-1 0,3-4 0,1-1 0,-1-2 0,-1-2 0,-1-1 53,-1-3 0,-2-1 0,3-3 1,-3-1-1,-1-1 0,-2 1 0,-1 3 38,2 3 1,-2-2 0,1 5-73,-1 2 1,-2 5 0,0 10 0,0 2 0,0 3 0,0 0 0,0 4-30,0 0 1,1 2 0,1 1 0,3 2-1,1 0 1,0-2 0,-1-2 0,0-4-342,-2-2 0,2 3 0,-2-3 1,0-2 364,-2-2 0,4 0 0,2-1 0</inkml:trace>
  <inkml:trace contextRef="#ctx0" brushRef="#br0" timeOffset="88">21426 12951 7569,'-18'-33'158,"4"4"0,5 6 0,6 8 0,6 6-17,5 5 1,2 4-1,1 4 1,2 4 0,2 3-1,5 6 1,4 6-1,4 6-52,2 4 1,-4 6-1,3 3 1,-1 2-1,-2 3 1,-3 1-1,-3 2 1,-2-1-177,-2 2 0,-6-4 1,-6 1-1,-3-3 1,-1-3-1,-1 0 0,-4-2 1,-5-2-330,-4-2 0,-8-6 0,-1-1 0,-6-1 0,-4-2 416,-1-2 0,-5-6 0,-2-2 0</inkml:trace>
  <inkml:trace contextRef="#ctx0" brushRef="#br0" timeOffset="89">20318 13008 7569,'-8'-15'63,"2"0"0,-1 1 1,1 3-1,-3 3 0,-1 4 1,-1 3-1,-2 2 1,-2 3-1,-3 5 53,0 5 0,-5 10 0,2 11 0,-5 10 0,1 8 0,2 5 0,13-27 0,1 1 0,-6 30-100,2 0 0,7-4 0,2-3 1,3 0-1,2-6 0,3-3 0,5-6 1,5 0-300,5-4 0,4-1 0,4-5 0,9-3 0,8-4 1,8-4 282,4-4 0,1-2 0,1-2 0</inkml:trace>
  <inkml:trace contextRef="#ctx0" brushRef="#br0" timeOffset="90">21654 12940 7569,'0'-29'-34,"0"2"1,1 8 0,3 2 0,4 2 0,2 0 0,0 1 0,-1 1 0,-2 2 0,2 0 0,1 0 255,2 4 0,-1 2 0,1 5 1,-1 0-1,1 0 0,-1 0 1,0 0-1,1 1 0,-1 1-147,1 2 0,-1 5 0,1-2 0,-2 0 1,-1 1-1,-3 1 0,0 2-176,1 4 1,-5-2-1,2 2 1,-3-1 0,-2 0-1,-2 3 1,-2-1-1,-1 1 36,-3-3 1,-1-2-1,0 0 1,1-2 0,3-1 122,0-2 1,4-3-1,6 2 1,3 0-1,5-4 1,3-1 0,5-1-239,6 0 1,-2 0-1,2 0 0,-1 0 180,-3 0 0,-4 5 0,-1 2 0</inkml:trace>
  <inkml:trace contextRef="#ctx0" brushRef="#br0" timeOffset="91">22259 12894 7569,'0'-18'98,"0"6"1,0 8 0,0 6 0,0 11 0,0 7-1,2 8 1,1 5 0,6 5 0,4 2 0,3 0 89,2 1 0,-3-3 0,4 3 0,0-1 1,1 0-1,-3-1 0,-1-2 0,-5-3-295,-2-4 0,-7-2 1,2-5-1,-3 0 0,-1-1 1,-1-3-1,-4-4 1,-5-2-161,-4-2 0,-6 0 0,1 0 1,-3-3-1,-2 0 0,-1 0 1,-3-2-1,-2-1 267,-1 0 0,-2-4 0,-2 3 0,1-2 0,0-2 0</inkml:trace>
  <inkml:trace contextRef="#ctx0" brushRef="#br0" timeOffset="92">22019 13477 7569,'12'0'-101,"1"-4"0,0-1 0,4-2 0,1 0 0,2-1 0,2 2 88,0 1 0,1 0 0,0 2 0,1-1 0,0 2 0,0-1 13,-2-1 0,-2-2 0,3-5 0</inkml:trace>
  <inkml:trace contextRef="#ctx0" brushRef="#br0" timeOffset="93">22659 12917 7569,'0'-23'-225,"0"2"516,0 2-231,0 7 0,0 13 0,-1 11 0,-3 7 1,-2 6-1,-2 7 0,0 5 0,1 5 17,0 2 1,-1 3 0,2 1 0,1 2-1,0-2 1,3-1 0,0-3-164,2-2 1,2-2 0,2-6 0,3-1-1,3-3 1,3-3 0,1-4 0,1-4-207,-1-4 1,1-2-1,2-2 1,3-1 0,0-2 291,2-4 0,-5 2 0,-1 0 0</inkml:trace>
  <inkml:trace contextRef="#ctx0" brushRef="#br0" timeOffset="94">22819 13305 7569,'-14'-17'-8,"1"5"0,21 8 1,1 4-1,1 4 1,1 4-1,1 3 91,-1 4 1,2-1 0,1 5 0,1 2 0,0 0-1,0 2 1,2 0 0,-1 0-193,1 0 1,-2-4-1,-3-2 1,-1 1 0,0-3-1,1-1 1,-2-3 108,-2-1 0,-3 0 0,-5 1 0</inkml:trace>
  <inkml:trace contextRef="#ctx0" brushRef="#br0" timeOffset="95">23059 13271 7569,'-8'-10'18,"0"1"1,0 4 0,-3 4 0,0 7 0,0 7-71,-1 6 1,-4 2 0,-3 3 0,-4 2 0,-1 0 0,0 0 0,2-2 0,3-1-238,5 0 1,-1-2-1,8-2 289,1-4 0,1-2 0,5-1 0</inkml:trace>
  <inkml:trace contextRef="#ctx0" brushRef="#br0" timeOffset="96">23002 12883 7569,'0'-29'142,"1"7"0,3 11 0,5 5 0,3 8 0,5 4-68,1 6 1,1 10 0,3 2 0,1 4-1,0 5 1,0 4 0,0 5 0,-2 2-97,-2 2 1,-2 5 0,-6 0-1,-1-2 1,-2-3 0,-4-3-1,-3-1 1,-1-2-280,0 0 0,-6 0 0,-4-4 0,-6-3 0,-1-3 301,-4-4 0,0 6 0,-2-8 0</inkml:trace>
  <inkml:trace contextRef="#ctx0" brushRef="#br0" timeOffset="97">23733 13454 7569,'0'-23'18,"0"0"1,0 2 0,0 0 0,0 3 0,0 2 0,-2 1 0,-2 0 0,-3-1 0,-3 4 54,-2 3 1,-3 0 0,-1 5 0,-1 1 0,1 2 0,0 2 0,1 3 0,0 5-78,1 5 0,-3 0 0,3 5 1,3 1-1,3 2 0,3 1 1,3-2-1,1 0-37,1-2 1,1-4-1,4 1 1,5-2-1,4-5 1,1-2-1,2-5 1,1-1 66,-1-1 1,5-5 0,-3-3 0,1-6 0,0-4-1,-2-1 1,-1-2 56,-3-3 0,-5 1 0,-3-4 0,0-1 0,-1-3 1,0-2-1,-2-1 0,-2-2-1,-1-2 1,2-1 0,0-4 0,2 1 0,0-1 0,-1-2 0,1 0-122,-1-1 1,-2 7 0,-1 4 0,0 9 0,0 5 0,0 9-37,0 7 1,-5 11 0,-1 14-1,-1 6 1,2 4 0,1 4 0,1 6 34,0 6 0,-2 0 0,1 8 1,2 0-1,0 2 0,2 1 1,0 0-1,0 0-421,0 1 1,0-10-1,0-4 1,2-4 460,1-7 0,4-4 0,4-6 0</inkml:trace>
  <inkml:trace contextRef="#ctx0" brushRef="#br0" timeOffset="98">23984 13225 7569,'5'-10'-19,"3"4"1,0 6-1,1 6 1,-2 4 151,-2 2 1,4 3-1,-2 2 1,3 0-1,2 4 1,-1-1-1,1 0 1,-1-2-129,0-2 0,1 3 0,-1-3 0,-1-2 0,-1-2 0,-1 0 0,1-2 0,0-1-1444,-2-2 1439,3-4 0,-3 7 0,4-4 0</inkml:trace>
  <inkml:trace contextRef="#ctx0" brushRef="#br0" timeOffset="99">24258 13203 7569,'-12'-11'-13,"1"4"0,0 3 0,-2 5 0,-1 7 0,-2 7 100,-2 5 0,-1 4 1,-4 3-1,0 2 0,0 2 1,0-1-1,2 2 1,0 1-688,2 1 0,2-1 600,-2-2 0,-3 2 0,4-4 0</inkml:trace>
  <inkml:trace contextRef="#ctx0" brushRef="#br0" timeOffset="100">19153 14744 7569,'-5'-6'64,"3"0"1,-3 3 0,3-1 0,2 2 0,5 0 0,5 2-1,7-1 1,5-1 0,6-3-37,2-2 0,1 3 0,-3-2 0,0 1 0,1 2 0,-2 2 0,-2 1 0,-4 0 0,-2 0-1222,-2 0 1194,-3 0 0,3 5 0,-6 2 0</inkml:trace>
  <inkml:trace contextRef="#ctx0" brushRef="#br0" timeOffset="101">19735 14653 7569,'0'-18'36,"0"6"0,0 4 0,2-1 0,1 0 134,5 2 1,2 1-1,2 6 1,0 0-1,2 2 1,1 2-1,-1 3 1,-1 3-210,-2 2 0,5-1 0,-1-1 1,0-1-1,0-1 0,2 1 0,-1 0-24,1-2 0,3 2 0,-2-5 1,0-2-1,-2 0 0,-1-2 0,1 0 1,-2 0 18,-2 0 0,0-2 0,-2-1 1,-3-5 8,-3-2 0,-2 2 1,-2 1-1,-2-1-13,-2 2 1,3-1 0,-4 5 0,0-2 0,-3 1 0,-2 2 0,-1 1 28,-1 0 1,0 5-1,-2 3 1,-3 2-1,0 1 1,-4 1 0,-2-1 54,-3 1 1,2-1 0,-4 2 0,1-1 0,0 1 0,2-3 0,1-1 0,0-2 12,-3-4 1,7 2 0,-3-1 0,3-1 0,1-2-1,0-2 1,0-2 0,1-1-145,3 2 1,3-4 0,5-2 0,4-2 94,6-2 0,8-4 0,7-2 0</inkml:trace>
  <inkml:trace contextRef="#ctx0" brushRef="#br0" timeOffset="102">19438 12552 7569,'-11'-6'35,"1"0"1,2-5-1,4-1 1,2 1-1,-1-1 1,-1 1 0,2 0-1,2-1 1,2 1-1,4-1 1,0 1-1,3-1 1,1 2 0,0 1-1,-1 3 1,0 1-1,2 2 92,3 2 1,1 2-1,-2 2 1,1 2-1,3 1 1,-1 3-1,2 1 1,0 3-187,2 2 0,5-1 0,2 4 0,0 0 0,-1-2 0,1 1 0,0-3 0,-1-1 7,1-2 1,1-1 0,-4-2-1,0-4 1,-4-3 0,-1-1-1,-2 0 1,-1-1 43,-2-3 1,-2 1-1,-3-4 1,-3-2 0,-1-1-1,-2-2 6,-2 1 0,-2-1 0,-2 1 0,-2-1 0,-1 1 0,-2 0 0,0-1-2,1 1 0,0 3 0,0 1 0,2-1 0,0 0 1,-3 1 0,-2 4 0,-2-1 0,1 3 1,-2 2-1,-2 2 0,-3 2 13,1 1 0,-9 2 0,3 3 1,-2 1-1,-3-1 0,-2 1 0,-3-1 1,-2 0 9,1 1 0,2-5 0,1 0 0,-2-2 0,2-1 0,2-1 0,5 1 144,4-1-200,3-2 1,8-1-1,7-1-914,9-3 950,8 3 0,13-9 0,2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02:25:52.54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2501 11718 7569,'5'-7'-753,"-3"2"844,3 5 1,-4 0 0,1 2 0,3 1 0,1 6 0,-1 4 0,-3 4 0,-1 0 0,-1 4 0,0 1 44,0 5 1,0-2-1,2 6 1,0 1 0,2 1-1,-1 2 1,-2 2-1,-1 2 1,0 2-127,0 2 0,0-2 0,0-1 1,0 1-1,0-3 0,0-1 1,0-6-1,0-1 0,0-5-77,0-1 0,0-5 0,0-1 0,0-2 0,0-2 382,0-1-266,0-7 1,1 0 0,3-6 0,4 0 0,2 0-1,2 0-57,4 0 0,-1-2 0,6 0 0,4-2 1,-1 1-1,1 1 0,2-1 0,3-1-8,3 2 1,1-4-1,-1-1 1,-1 1-1,-3 1 1,-1 1-1,-2 0-136,-2 2 0,-7 0 0,-1 2-526,-4 0 1,-5 2 677,-3 2 0,-13 2 0,-4 5 0</inkml:trace>
  <inkml:trace contextRef="#ctx0" brushRef="#br0" timeOffset="1">2455 12220 7569,'2'-6'-75,"2"2"1,3 3 0,3 0 0,2-2 0,-1-1 0,2 2 0,2 0 0,4 2 0,3 0 231,1 0 1,1 0 0,1 0 0,3 0 0,0 0-1,1 0 1,-1-1 0,1-1-181,0-2 0,-3-4 1,0 3-1,-3 0 0,-2-1 1,-4 1-1,0-2 1,-3 2-1065,-2 0 1087,0 1 0,-6-1 0,-1-1 0</inkml:trace>
  <inkml:trace contextRef="#ctx0" brushRef="#br0" timeOffset="2">2444 11775 7569,'-22'-17'-63,"5"0"0,5-1 0,7 3 0,5 3 109,4 5 0,7-2 0,10 5 0,4 0 1,7-1-1,6-1 0,6-2 0,5 2-25,-1 1 0,-1-3 1,-2 4-1,1 2 1,-1-1-1,-4 1 0,-3-2 1,-2 1-576,-2 2 0,-3 2 554,-1 3 0,-4-3 0,1 4 0</inkml:trace>
  <inkml:trace contextRef="#ctx0" brushRef="#br0" timeOffset="3">3426 11569 7569,'-10'-5'661,"2"-2"-680,3 2 1,10 1 0,3 9 0,1 6 0,0 7 0,-3 5 78,-1 4 1,3 2-1,-3 6 1,0 3 0,0 5-1,-1 4 1,0 5-1,0 3-29,-2 3 0,-1 2 1,-1-3-1,0-1 0,0-3 1,0-5-1,0-4 0,0-6-9,0-3 0,0-7 1,0-4-1,0-5 1,0-1-1,0-1 1,0-1 367,0-2 1,4-1-418,0-2 0,0-3 1,-3-2-158,3-1 1,-2-1 0,6-4 0,1 0 0,1 0 113,1 0 0,1 0 1,-1 0-1,1-1 1,-1-2-1,2-2 1,1 0-1,1 0-1015,-1 2 1085,-1-3 0,3 0 0,2-6 0</inkml:trace>
  <inkml:trace contextRef="#ctx0" brushRef="#br0" timeOffset="4">3461 11592 7569,'0'-11'-43,"1"1"0,3 1 0,3 2 10,3 2 1,3 1 0,2 4 0,3 0 0,2 0-1,2 0 1,2 0 0,0 0 0,2 0-334,0 0 366,-2 0 0,4-5 0,-5-1 0</inkml:trace>
  <inkml:trace contextRef="#ctx0" brushRef="#br0" timeOffset="5">3872 11706 7590,'12'12'24,"7"0"1,-7 2 0,1 3-1,0 1 1,1 2 0,3 3-1,1 4-23,2 3 1,2-1 0,0 2 0,1 0 0,1 2 0,2 0 0,0-1 0,0-3 0,-2-1 28,-1-2 1,0-2 0,-2-2 0,-1 0-1,-2-3 1,-1-4 0,-3-2-141,-2-2 0,-1 1 0,-4-1 0,-3 1 0,-4-1 110,-4 1 0,-7-1 0,-7 0 0</inkml:trace>
  <inkml:trace contextRef="#ctx0" brushRef="#br0" timeOffset="6">4340 11706 7569,'-5'-22'26,"4"4"1,-4 4 0,-1 7 0,0 10 0,-2 8-50,1 6 0,-6 7 0,-6 8 0,-2 6 1,-4 6-1,0 4 0,-2 1 0,1-1 1,-1 0-19,0 2 1,1-2 0,4-5 0,3-4-1,3-2 1,0-5 0,3-3-169,2-4 0,0-4 0,5-4 209,-1 0 0,-3 3 0,4-2 0</inkml:trace>
  <inkml:trace contextRef="#ctx0" brushRef="#br0" timeOffset="7">4443 11524 7569,'0'-22'9,"1"3"0,3 5 0,5 5 1,3 4-53,4 0 0,0 4 1,-2-3-1,4 3 0,2 1 1,4 1-1,0 2 0,0 2 1,-1 0 22,0 0 1,-1-1-1,-2-4 1,-2 0 0,-2 0-1,-2 0 1,-1 0 63,-2 0 0,-3 0 0,0 0 0,-1-2 0,1 0-26,-1-2 0,-3 6 0,3 9 1,-2 5-1,-3 4 0,-1 6 1,-1 2 19,0 3 1,0 6-1,2 3 1,0 1-1,2 5 1,0 2-1,0 1-6,-1-2 1,3-2-1,-3 1 1,4 0-1,0-1 1,0-2-1,-1-2 1,-1-5 11,0-3 0,4 1 1,-3-8-1,1 0 1,-2-3-1,-1-3 1,-1-2 51,0-2 0,2-1 1,-1-3-1,-2-1 1,-2-1-1,-3-2 1,-6-4 53,-5-3 0,-5-1 0,-7 0 0,-2 0 1,-1 0-1,-3 0 0,-2 0-344,-4 0 1,3 0 0,-5 0 0,2 0 0,1 0 193,4 0 0,-1 5 0,5 2 0</inkml:trace>
  <inkml:trace contextRef="#ctx0" brushRef="#br0" timeOffset="8">5413 12003 7569,'0'-11'-76,"0"-1"0,0 1 1,0 0-1,2-1 0,2 2 1,3 2-1,5 5 179,3 1 1,3 1-1,4-1 1,3-2-1,0 1 1,2 1-1,-1-1 1,0-1-532,-4 2 1,4 1 427,-7 1 0,-3 0 0,1 0 0</inkml:trace>
  <inkml:trace contextRef="#ctx0" brushRef="#br0" timeOffset="9">5402 12197 7569,'-6'-5'90,"-2"0"0,8-2 1,6 2-6,7 0 0,5 3 1,6-3-1,4 1 1,6 1-1,7-1 1,2 0-1,0 0-230,-1 2 1,-1 0 0,-1 2 144,-6 0 0,-4-5 0,-8-1 0</inkml:trace>
  <inkml:trace contextRef="#ctx0" brushRef="#br0" timeOffset="10">6658 11695 7569,'-5'-11'-54,"-2"0"1,-3 4-1,-2 4 1,1 6-1,-1 6 1,1 5-1,-2 6 1,-1 4-1,-2 4 1,-1 2 113,1 6 1,0-4-1,5 4 1,0 1-1,0-1 1,4-2-1,3-2 1,3-3-1,1 0-4,0 0 1,5-5-1,2 1 1,4-6 0,0-3-1,2-2 1,2-1-1,4-3 43,3-2 0,4-3 0,2-5 0,1 0 0,3-2 0,1-3 0,0-5-39,-3-4 0,0-7 0,-5-1 0,0-5 1,-2-2-1,-5-3 0,-4-2 0,-5-4-128,-3-4 1,-2-2 0,-5-2-1,-4 2 1,-7 3 0,-5 6 0,-6 5-84,-4 6 1,-1 4 0,-4 10 0,3 2 0,1 4 0,4 3 0,4 2-1,5 4-1122,2 7 1273,7-1 0,1 11 0,5-4 0</inkml:trace>
  <inkml:trace contextRef="#ctx0" brushRef="#br0" timeOffset="11">7229 11980 7569,'-1'-6'-191,"-3"2"0,-2-2 1,-5 0-1</inkml:trace>
  <inkml:trace contextRef="#ctx0" brushRef="#br0" timeOffset="12">7835 11398 7569,'0'-23'35,"0"5"1,0 3 0,0 5-1,0 6 1,1 8 0,2 5-1,0 2 1,0 2 0,-2 2-1,-1 4 0,0-1 0,0 1 0,1 0 0,2 0 0,1 0 1,-2 0-1,0 0-242,-2 0 0,0-3 1,1 1-1,1 1 1,2-1 206,-1-1 0,-2 4 0,-1-2 0</inkml:trace>
  <inkml:trace contextRef="#ctx0" brushRef="#br0" timeOffset="13">7549 11923 7569,'-10'-11'559,"4"0"-437,6-1 0,11 6 0,11 2 0,4 1 0,5 1 0,4-2 1,5 2-1,2 0-148,-1 2 1,1 0 0,4-1 0,0-2-1,-1 0 1,1 0 0,-2 2 0,-2 0-192,-4-3 0,-3 3 0,-5-3 0,-5 2 217,-4 2 0,-5 0 0,-4 0 0</inkml:trace>
  <inkml:trace contextRef="#ctx0" brushRef="#br0" timeOffset="14">7766 12060 7569,'-11'0'-4,"-2"0"0,-1 0 0,-1 0 0,1 0 0,0 0 0,-1 0 0,-3 2 0,-1 0 0,0 3 1,0 2-1,0 3 0,1 3 0,2 3 0,2 2 0,1 1 0,3 0 0,1 0 64,1 1 1,6 2-1,-2 1 1,4-1-1,4 1 1,3 0 0,4-1-1,0-2-93,0-1 1,5-4-1,0 3 1,1-3-1,-1-3 1,-1-5-1,1 0 1,0-2 30,2 0 0,-4-1 1,1-4-1,-4-2 1,-3-1-1,-4-5 0,-3-2-28,-1-2 1,-5 0 0,-4-2 0,-5-2 0,-6 2 0,-6 2 0,-4 0-132,-3 1 0,-1 5 0,0 2 1,1 3-1,2 2 0,4 4 161,3 6 0,1 1 0,1 4 0</inkml:trace>
  <inkml:trace contextRef="#ctx0" brushRef="#br0" timeOffset="15">8063 12243 7569,'-16'-23'18,"4"6"1,0 3 0,3 5 0,0 6 0,-1 6-1,-2 4 1,1 3 0,-1 2-30,1-1 0,0 6 0,0 2 0,4 2 0,3 2 0,3 0 0,1 0 1,0 0 6,0 0 0,5-4 1,2-2-1,4 0 0,0-3 1,0-3-1,2-2 0,1-2 66,1-2 0,4-2 1,-2-3-1,-1-1 1,1-3-1,-3-3 1,-2-5-1,-1-3-50,-4-4 1,-2-3-1,-5 0 1,-1-2-1,-3-3 1,-5-2-1,-5-2-230,-5 1 0,-1 6 0,0 1 0,1 6 218,-2 5 0,0 0 0,-2 1 0</inkml:trace>
  <inkml:trace contextRef="#ctx0" brushRef="#br0" timeOffset="16">8817 11741 7569,'0'-12'50,"-1"2"0,-2 4 0,-1 6 1,2 7-1,-1 7 0,1 5 1,-2 3-1,0 1 0,0 1 1,0 1 14,2 2 1,-3 0 0,1-5 0,1 1 0,2-1 0,1-2 0,0-2-19,0-2 1,0 0-139,0-5 0,0 0 0,1 0 0,2-3 0,1 0 0,-2 1 91,0 1 0,-2 2 0,0-1 0</inkml:trace>
  <inkml:trace contextRef="#ctx0" brushRef="#br0" timeOffset="17">8577 11958 7739,'1'-17'-100,"3"4"1,4 6 0,3 2-1,4 1 1,4 0 0,3 0 153,1 2 0,5-3 0,1 1 0,3 1 1,1 2-1,1 1 0,-1 0 0,-1 0-772,-1 0 718,2 0 0,2 0 0,-1 0 0</inkml:trace>
  <inkml:trace contextRef="#ctx0" brushRef="#br0" timeOffset="18">9616 11409 7569,'-6'-21'-33,"1"2"0,1 4 131,0 2 0,1 8 0,1 5 0,0 6 1,-2 6-1,0 3 0,0 5 0,0 6-32,2 4 0,1 3 0,1 3 1,1 0-1,1 4 0,4-1 0,0 2-37,3-1 1,0-2-1,0 3 1,-2-2-1,2-3 1,1-5-1,0-4 1,-1-3-90,-1-1 1,-1-4-1,4-1 1,-4-2 0,-3-2-1,-3-1 1,-1-2-1,0 1-693,0-1 0,-1-3 753,-3 0 0,-2-6 0,-6 3 0</inkml:trace>
  <inkml:trace contextRef="#ctx0" brushRef="#br0" timeOffset="19">9948 11843 7569,'-4'-12'110,"0"-2"0,3 0 0,3 4-212,6 5 1,-2 3 101,2 2 0,-6 5 0,3 2 0</inkml:trace>
  <inkml:trace contextRef="#ctx0" brushRef="#br0" timeOffset="20">10724 11215 7569,'-5'-11'-25,"5"1"0,-1 3 0,3 9 0,1 7 1,-2 6-1,-1 4 0,0 4 0,0 2 0,0 2 113,0 1 0,0-4 1,0 2-1,0-2 1,0-1-1,0 0 0,0 0 1,0-1-168,0-3 1,0 1 0,0-5 0,0 0-1,0 1 1,0-1 78,0-1 0,-5-2 0,-1 0 0</inkml:trace>
  <inkml:trace contextRef="#ctx0" brushRef="#br0" timeOffset="21">10359 11729 7569,'-7'-11'42,"2"3"0,7 2 0,3 1 0,6 2 0,7 1 1,5-1 35,3-1 0,9 1 0,5 1 0,3 0 0,3-2 0,4 1 0,2 2 0,0 1-132,-2 0 1,5 0 0,-3 0 0,1 0 0,-2 0 0,-4 0 0,-5 0-1,-3 0-937,-1 0 991,-5 0 0,-5 0 0,-5 0 0</inkml:trace>
  <inkml:trace contextRef="#ctx0" brushRef="#br0" timeOffset="22">10667 11855 7569,'-5'-12'70,"-3"2"0,-2 3 0,-1 3 0,-1 3 1,1 2-2,0 3 0,-2 3 0,-2 7 0,-3 3 0,-1 1 0,1 2 0,0 1 0,2 2-114,-1 0 0,2 4 1,4-1-1,1 0 0,1-1 1,2 1-1,2 0 0,4 0 6,3-2 1,5-3-1,6 0 1,0-4 0,4 0-1,2-3 1,4-2-1,2-1 25,1-4 1,-1 0 0,0-5 0,1 2 0,-5-2 0,-3-2 12,-1-3 0,-6-4 0,0-5 1,-5-2-1,-6-3 0,-6-1 1,-5-1-1,-8 0-101,-6 0 1,-5 7 0,-4-1 0,0 5 0,1 3 0,1 3 0,4 2-266,4 3 0,3 1 367,5 8 0,4-3 0,-5 7 0</inkml:trace>
  <inkml:trace contextRef="#ctx0" brushRef="#br0" timeOffset="23">10998 12003 7370,'-11'-10'-53,"-1"3"0,1 3 1,0 4-1,-1 4 1,1 4-1,-1 5 1,1 4-1,1 0 1,1 4 169,1 0 1,6-2-1,-2 0 1,3 2-1,2 0 1,4 1-1,5-3 1,5-4-96,3-2 1,1-2 0,4-1-1,0-2 1,1-4 0,1-3 0,3-1-1,0-1-4,0-3 1,-1-2 0,-4-6-1,-2 1 1,-2-2 0,-4-2 0,-3-4-89,-5-3 0,-3-1 0,-10-1 1,-9-2-1,-12-4 0,-10 0 0,-8 2 1,-9 3-531,-5 3 0,2 11 600,-1-1 0,6 8 0,7-1 0</inkml:trace>
  <inkml:trace contextRef="#ctx0" brushRef="#br0" timeOffset="24">12095 11535 7569,'-10'-15'86,"2"2"0,4 7 1,3 8-1,1 8 1,0 6-1,0 3 1,0 2-1,0 2 1,1 0 345,3 0-453,-3-5 0,6 3 0,-5-2 0,2 2 0,0-2 0,0-3 0,-1-1 0,0 1-190,-2-3 1,-1 0 0,0-1-1,0 0 211,0 4 0,-5-4 0,-1 5 0</inkml:trace>
  <inkml:trace contextRef="#ctx0" brushRef="#br0" timeOffset="25">11866 11798 7569,'0'-12'46,"0"1"0,2 1 1,1 1-1,5 3 1,2 0-1,2 4 46,-1 1 0,4-3 0,2 0 0,0 1 1,4 2-1,-1 1 0,2 0 0,-2 1-692,0 3 0,4-1 600,-5 4 0,8 1 0,2 3 0</inkml:trace>
  <inkml:trace contextRef="#ctx0" brushRef="#br0" timeOffset="26">12563 11843 7569,'0'-17'-259,"0"0"1,0 6 0,1 1 0,2 1 258,1 1 0,-1 6 0,-3 2 0,0 6 0</inkml:trace>
  <inkml:trace contextRef="#ctx0" brushRef="#br0" timeOffset="27">12826 11878 7569,'0'-12'-704,"0"1"704,0-1 0,0 6 0,5 1 0,1 5 0</inkml:trace>
  <inkml:trace contextRef="#ctx0" brushRef="#br0" timeOffset="28">13180 11889 7569,'0'-16'-53,"1"3"1,3-2-1,3 3 867,4 5-814,-5 2 0,-1 10 0,-5 1 0</inkml:trace>
  <inkml:trace contextRef="#ctx0" brushRef="#br0" timeOffset="29">14105 11444 7569,'-7'-12'-76,"4"3"0,1 6 0,2 6 0,0 6 0,0 4 0,0 1 0,0 2 0,0 2 1,0 3-1,0 0 204,0 2 1,0 2 0,0-1-1,0-2 1,0-2 0,0-2 0,0-1-1,2-2 1,0 0-175,2-1 1,0-1 0,-4-2 0,0 0 0,0 1 45,0-1 0,0 1 0,0-1 0</inkml:trace>
  <inkml:trace contextRef="#ctx0" brushRef="#br0" timeOffset="30">13785 11695 7569,'1'-18'85,"3"4"0,4 5 1,3 4-1,4 1 0,4 1 1,3 0-61,1 2 0,8 0 1,2-2-1,0-1 0,-1 2 1,-1 0-1,-1 4 0,-1 0-1047,-1 2 1022,-6 0 0,-1-4 0,-3 0 0</inkml:trace>
  <inkml:trace contextRef="#ctx0" brushRef="#br0" timeOffset="31">14710 11227 7323,'-5'-7'-12,"4"4"1,-3 6-1,3 6 1,2 4 0,1 3-1,2 3 1,-1 4-1,-2 3 1,-1 0 0,1 1-1,2 1 1,1 0-1,-1 1 1,1-1 145,0 0 1,1-2 0,-2-4 0,1-2 0,-1-2 0,1-1 0,0-3 169,-2-2 0,1-2-201,1-2 1,-4-4 0,1-8 0,-3-4-1,-1-2-219,2-1 1,2 1 0,4 2 0,5 4 0,4 3-1,0 1 14,-1 0 1,2 0-1,2 1 1,-1 3 0,2 2-1,1 2 1,4 0 0,2 1 95,0 1 1,0 1 0,-3 1-1,1-1 1,-1 0 0,-3 1 0,-4 0-1,-2 2 7,-2 2 1,-4-1-1,-4-4 1,-1 1-1,-5-1 1,-3 1 0,-7-1-34,-3 0 0,-9 0 1,-5-3-1,-2-1 1,-1-2-1,0-1 0,-2 0 1,-1 1-844,1 1 875,0-4 0,1 9 0,0-5 0</inkml:trace>
  <inkml:trace contextRef="#ctx0" brushRef="#br0" timeOffset="32">14767 11250 7569,'0'-23'24,"0"1"1,1 3-1,3 5 1,4 4-29,2 2 1,1 6 0,1-2 0,1 3 0,1 1 0,2 0 0,3 0 0,4 1-1,2 3-337,1 3 341,3-1 0,0 4 0,5-4 0</inkml:trace>
  <inkml:trace contextRef="#ctx0" brushRef="#br0" timeOffset="33">15567 11352 7569,'5'-16'45,"-3"4"1,5 0 0,-2 3 0,-2 0 0,1-1 0,-1-2 0,-4 1 5,-6 0 0,-7-1 0,-2 2 0,-2 1 0,-4 3 0,-2 1 0,-2 2 1,0 2-242,2 1 155,1 5 1,0 0-1,1 4 1,-1 0-1,1 2 1,3 3 0,4 0-12,2-1 1,2 2 0,1 0 0,2 0 0,4 1 0,3-1 0,1-1-1,1-1-7,3-2 1,6 0 0,7 0 0,1-3 0,2-1 0,1-2 0,2-3 0,-1 0 34,-3-2 0,2 0 0,-2 0 1,2 0-1,-2 0 0,-4 0 1,-2-2-1,-2 0 116,1-2 0,-5 0 0,-1 3 0,0 0-22,-4 1 1,-2 2 0,-2 10 0,-4 0 0,1 4 0,-1 1 0,0 2 0,-2 0 22,2 2 0,-3 0 1,4 2-1,0 0 1,-2 0-1,2 0 0,0 0-161,3-1 1,0-3 0,2-1-1,0 0 1,0-2 0,0 1-1,0-2 1,0 0-1246,0 1 1307,0-1 0,0 1 0,0 2 0</inkml:trace>
  <inkml:trace contextRef="#ctx0" brushRef="#br0" timeOffset="34">15681 11729 7569,'0'-15'-178,"0"0"0,1 2 0,3 4 0,4 5-805,2 3 983,1 6 0,-5 2 0,0 4 0</inkml:trace>
  <inkml:trace contextRef="#ctx0" brushRef="#br0" timeOffset="35">16320 11067 7341,'-5'-12'60,"4"5"0,-3-1 1,3-1-1,1 2 1,1 3-1,2 8-16,1 5 1,3 7 0,-2 2 0,0 1 0,2-1-1,-2-1 1,0 0 0,-3 1 0,1-2-149,1 1 1,-3 2 0,3-4 0,-3-1 0,-1-1 0,0-1 0,0 2 0,0 3 103,0 0 0,-5-3 0,-1 3 0</inkml:trace>
  <inkml:trace contextRef="#ctx0" brushRef="#br0" timeOffset="36">16001 11512 7569,'-11'-5'121,"5"-1"0,6-1 1,6 4 54,5 1 1,5 1 0,4-1 0,6-2 0,6 1 0,4 2 0,6 1 0,3 0-217,0 0 1,9 0 0,0 0 0,1 0-1,-1 0 1,0 0 0,-2 0 0,-2 0-187,-1 0 1,-6-1-1,-4-2 1,-3-1 0,-7 2-1,-5 1 226,-5 1 0,-3 0 0,-4 0 0</inkml:trace>
  <inkml:trace contextRef="#ctx0" brushRef="#br0" timeOffset="37">16263 11661 7569,'0'-12'-10,"-1"6"1,-3 2 0,-3 3-1,-4 1 1,0 0 0,0 2-1,-1 5 1,0 4 0,-2 3 403,-2 3-403,1 0 1,0 4 0,-2 0-1,1 3 1,-1 0 0,3 1-1,2-3 1,0 1-5,1 0 0,1 0 0,2 0 1,4 0-1,3-2 0,1 0 1,1-4-1,3 0 10,4-3 1,3-2 0,4 0 0,4-2-1,3-2 1,1-5 0,0-1-7,0-2 1,-1 0-1,1 0 1,-1-2 0,-3-1-1,-4-4 1,-2-2-55,-2-2 0,-5 2 0,-2-7 0,-5 0 0,-5 0 0,-7-1 0,-5 1 1,-5 2-35,-2 1 1,-5 3 0,2 1-1,0 3 1,0 1 0,4 2-1,2 2 1,4 2-381,2 3 477,6-3 0,0 9 0,3-3 0</inkml:trace>
  <inkml:trace contextRef="#ctx0" brushRef="#br0" timeOffset="38">16606 11809 7569,'-14'-14'-134,"3"4"0,0 4 1,1 3-1,-1 3 1,-2 4-1,-1 2 224,-1 1 0,-2 7 0,4-2 1,-3 5-1,2 3 0,2 2 1,1-1-1,3 0-38,0-2 1,5 0 0,0 3 0,3 0 0,3-2 0,6-2 0,4-1-32,2-3 1,6-2 0,-2-2-1,3-2 1,4-4 0,0-3-1,1-1 1,0 0 3,-1 0 0,-3-5 0,-5-3 0,-2-3 0,-2-4 0,-2-4 1,-5-4-1,-3-2-130,-2-2 0,-9-7 1,-4 2-1,-8 1 1,-7 2-1,-5 5 0,-5 5-1055,-2 8 1160,-5 4 0,-3 7 0,-6 0 0</inkml:trace>
  <inkml:trace contextRef="#ctx0" brushRef="#br0" timeOffset="39">17737 11467 7569,'-8'-2'-117,"2"-2"1,2-2 187,5 0 1,0 1 0,7 5 0,2 0 0,3-2 0,3 0 0,3-2 0,4 0-34,3-1 0,4 4 0,-1-4 1,2 1-1,3-1 0,-1 0 0,1-1-54,-2-1 1,-4 5-1,1-2 1,-1 3-1,-3 1 1,-1 0 0,-2 0-1,-3 0-285,-4 0 1,-6 0-1,-2 1 1,-2 3 300,-3 3 0,-6 3 0,-2 2 0</inkml:trace>
  <inkml:trace contextRef="#ctx0" brushRef="#br0" timeOffset="40">17759 11729 7453,'2'-6'-129,"2"2"1,3 3-1,3 1 1,2 0-1,0 0 253,4 0 1,5 0 0,6 0 0,-1 0-1,1-1 1,1-2 0,0-1 0,1 2 0,0-1-99,3-1 0,-3 3 0,0-3 0,-2 3 1,-4 1-1,-4 0 0,-3 0-450,-2 0 424,-6 0 0,-3 5 0,-5 1 0</inkml:trace>
  <inkml:trace contextRef="#ctx0" brushRef="#br0" timeOffset="41">18947 11318 7569,'0'-11'-7,"0"-1"1,0 1-1,1-1 1,3 1-1,4 0 1,2-1-1,3 1 1,1-1-1,2 1 1,2-1-1,1 1 1,0 1-1,-1 1 1,0 3-1,-2-1 1,2 2-1,-2 0 151,1 3 0,-2 0 1,-4 2-1,0 2 1,-4 3-174,-3 6 1,-3 6 0,-2 7 0,-3 2 0,-5 5 0,-3 3 0,-5 3 0,-1 2-1,-1 1-3,2-1 0,-5 0 0,4-2 0,-1 1 0,1-2 0,2-3 0,2-5 42,1-4 0,6 0 0,0-9 1,2-1-1,1-1 90,-1-2 1,5-5 0,0-2 0,7-3 0,3-1 0,1 0 0,2 0-54,2 0 0,3 0 1,4 0-1,-2 0 0,-2 0 1,-1 0-1,0 0-300,-1 0 1,0 0 0,-5 0 0,0 2 0,1 2 252,-1 3 0,1 3 0,-1 2 0</inkml:trace>
  <inkml:trace contextRef="#ctx0" brushRef="#br0" timeOffset="42">19678 11307 7569,'0'-23'-48,"0"1"0,0 3 0,0 4 0,-1 2 0,-3 2 0,-4 1 0,-2 1 0,-1 2 0,-2 2 0,-2 3 0,-4 1 1,-1 1 67,1 0 0,-3 3 1,3 2-1,-3 2 1,0 3-1,-1 3 1,1 2-1,3-1-16,4-1 1,-2-2 0,3 2 0,4 1 0,5 1 0,4-1 0,2-2-2,3 0 1,2-4-1,7-2 1,1-1-1,3-3 1,0 0-1,4-2 1,0 0-2,2 0 1,-1-2-1,-2-1 1,-1-4 0,0 0-1,-1-1 1,-2-1 0,-1-1 29,1-1 1,-2-1 0,-5 2-1,-3 1 44,-1 2 1,-1 5 0,-4 4-1,-2 8 1,0 8 0,-3 3-1,-1 2 27,-3 0 0,2 3 0,0 2 0,-1 0 0,0 1 0,1-1 0,-1 0-106,2-2 1,1-4 0,5-1 0,0-3 0,0-1-1,0 0 1,0-1 0,0-2-262,0-1 0,0-2 1,0 1-1,0-1 264,0 1 0,0-1 0,0 0 0</inkml:trace>
  <inkml:trace contextRef="#ctx0" brushRef="#br0" timeOffset="43">19792 11821 7569,'-1'-11'153,"-1"3"117,-2 0-270,0 5 0,4 3 0,0 7 0</inkml:trace>
  <inkml:trace contextRef="#ctx0" brushRef="#br0" timeOffset="44">20146 11181 7569,'-6'-18'-140,"1"2"1,6 6 156,3 2 0,1 4 0,3 8 0,-4 5 0,-3 4 0,-1 2 0,0 0 0,0 0 1,0 2-11,0 1 0,-4-5 0,-1 4 1,-1-2-1,-2 0 0,0-2 259,1-4-233,4 1 0,4-9 0,10 3 0,3-3 1,1 1-1,1 0 0,3 2-90,3-1 1,0 2-1,-2 0 1,-2 2-1,-1 5 1,0 2 0,1 1 27,-1 2 1,-3-1 0,2 4-1,-4-1 1,-2 2 0,-1 0 0,-2 1-1,-2-2 29,-3-1 0,-2 0 1,-4 3-1,-3-3 1,-5-3-1,-3 0 0,-4-3 1,-2-1 6,-2-3 1,-5-5-1,-1 2 1,-2-1 0,2-1-1,0 0 1,1-1-244,0 0 1,3-2-1,6-1 236,3 0 0,-1-5 0,-1-1 0</inkml:trace>
  <inkml:trace contextRef="#ctx0" brushRef="#br0" timeOffset="45">20044 11147 7569,'-7'-12'6,"3"1"1,4 1-1,4 2 1,5 4 46,5 3 1,9 1 0,9 0 0,4 0 0,6 0-1,4 1 1,4 2 0,3 1 0,3-2 5,1 0 0,-6-4 1,-5 0-1,-5-3 1,-5-2-1,-7 0 1,-6-1-293,-8 0 0,-1 5 233,-10-5 0,-16 0 0,-7-3 0</inkml:trace>
  <inkml:trace contextRef="#ctx0" brushRef="#br0" timeOffset="46">18959 12163 7569,'-7'-5'90,"3"4"1,8-3-1,4 2 1,3-1-1,5-1 1,3 0-1,2 1 1,5-1 0,3 0-1,8 0 1,4 0-1,9 1 1,3-1-1,8 0-53,-28 2 1,0 1-1,2 1 1,1-1-1,4 1 1,1 0-1,1 1 1,-1-1-1,0 1 1,0 1-1,0 0 1,0 1-1,-1-1 1,-1 1-1,1 0 1,-1 0-127,-2 1 0,0-1 1,-1-1-1,0 0 1,25 4-1,-3 0 0,-4-1 1,-9 2-1,-5-2 1,-6 0-42,-4-3 0,-7 3 0,-8-1 0,-4-1 5,-8-2 0,-10-1 1,-17 0-1,-11 0 0,-10 0 125,-11 0 0,23 0 0,-1 0 0,-4 0 0,1 0 0</inkml:trace>
  <inkml:trace contextRef="#ctx0" brushRef="#br0" timeOffset="47">19107 12197 7569,'3'-10'38,"4"1"1,8 3 0,8 0 0,9 1 0,10-2 0,11 2 0,9-1 80,-28 2 0,1 2 0,5 0 0,0 1 0,0-1 0,0 0 0,1 1 0,0 1 0,1 0 0,0 1 0,-1 0 0,1 1 0,-2 0 0,1 1 0,-2 0 0,0 0-27,0 1 0,0 1 0,-1 0 1,0 0-1,-4 0 0,-1 0 0,31 4 1,-6-1-1,-6-1 0,-5 1 0,-6-2-272,-5 0 0,-11-3 1,-6-3-1,-7 2 1,-5 0-1,-9 2 180,-8-2 0,-16-5 0,-10-4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2:20:01.384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1896 3449 7569,'0'-8'59,"0"1"0,-1 1 0,-2 4 1,-2 9-1,-1 7 0,-2 3 0,0 5 1,2 2-1,0 4 0,1 1 1,0 3 159,2 1 0,2 1 1,1 2-1,0 0 1,0 4-1,0 0 0,0 4 1,0 0-240,0 2 0,4-1 0,1 1 1,0 0-1,1-1 0,0 1 1,2-2-1,0-2 0,-1-5 0,2-5-24,1-5 1,6-3 0,-1-4 0,0-4 0,1-4 0,3-3 0,3-3 0,1-2 85,0-3 0,0-2 0,1-4 0,1-5 0,3-6 0,0-3 0,1-3 51,0-4 1,-3-9 0,0-1 0,-2-3 0,-1-4 0,0-2 0,-1-2 0,-2-2-90,-1-5 0,-5-1 1,0-2-1,-4 1 0,-4 1 1,0 4-1,-4 4 45,-1 7 0,-2 9 0,-3 7 0,-3 5 0,-4 4 0,0 5 1,0 5-1,-2 3-201,-2 2 1,2 6 0,-1 1 0,5 3 0,5 2 0,3 0 151,1 4 0,5 1 0,2 6 0</inkml:trace>
  <inkml:trace contextRef="#ctx0" brushRef="#br0" timeOffset="1">2558 3929 6790,'7'-5'97,"-1"3"0,-2-1 0,3 1 0,4 4 1,-1 1-1,-1 5 0,-2 3 0,2 5 1,0 3-1,0 4 0,-3 3 0,1 5 1,-2 0-1,0 1-48,-3-1 1,-1-2-1,1 2 1,0-1-1,2-2 1,-1-4 0,-1-3-1,1-3 1,1-1-69,-2-3 0,4-7 0,2-3 0,2-4 1,2-5-1,-1-5 119,0-4 1,1-7 0,-1 1 0,1-5 0,-1-6-1,2-2 1,1-1-59,1 0 0,1 0 0,-2 1 1,2 1-1,-2 3 0,-2 2 0,0 5 1,-1 6 12,1 3 1,-1 2 0,0 1 0,1 3-10,-1 7 1,-3 5-1,-2 8 1,1 2 0,-2 4-1,1 3 1,0 2 0,2 1-62,-2 2 0,4 1 0,-2-3 0,1 2 1,0-2-1,-2-1 0,1-1 0,0-1-178,-1-3 1,-4-3-1,2-4 1,-1-1-1,0 1 1,-1-2-1749,2-3 1941,-3-1 0,3-6 0,-5 0 0</inkml:trace>
  <inkml:trace contextRef="#ctx0" brushRef="#br0" timeOffset="2">3301 3974 7569,'-7'-15'270,"3"0"0,3 1 73,1 1 1,0 8-1,0 5 1,0 8 0,0 6-1,0 5 1,0 4-200,0 3 1,0 0-1,1 4 1,2 1 0,2-2-1,0-2 1,2-3-343,-1-2 0,-4-3 0,2-1 0,-1-3 0,-1-3 0,2-3-1524,-1 0 1722,-2-4 0,4-5 0,1-7 0</inkml:trace>
  <inkml:trace contextRef="#ctx0" brushRef="#br0" timeOffset="3">3323 3563 7569,'-22'-11'478,"0"-1"1,3 1-1,5 0-984,5-1 1,5 6 505,8 2 0,3 8 0,4 2 0</inkml:trace>
  <inkml:trace contextRef="#ctx0" brushRef="#br0" timeOffset="4">3666 3403 7569,'-11'-11'52,"1"0"0,2-1 0,4 1 0,3 2 0,1 5 0,0 9 0,0 9 330,0 9 0,1 2 1,4 8-1,5 4 0,4 2 1,0 3-1,-1 1 0,0 2-409,2 2 1,-2 2-1,1 0 1,-4 1-1,-3 1 0,2 1 1,0-1-1,0 0-258,-1-3 1,-6-5 0,2-2 0,-3-3 0,-1-4 0,-1-4 0,-2-2-1,-3-2-104,-4-2 1,1-6 0,-8-2 0,2-1 0,-1 0 388,-2-1 0,-6-1 0,-5-1 0</inkml:trace>
  <inkml:trace contextRef="#ctx0" brushRef="#br0" timeOffset="5">3529 4169 7569,'6'-18'54,"5"-2"1,-3 4 0,5 2 0,4 2 0,0 2 134,4 2 0,2-1-144,3 5 0,0-5-199,4 2 0,0 0-226,5 0 1,-1 3 210,0-4 0,-3 6-464,-1-2 633,-4 3 0,1-4 0,-4-2 0</inkml:trace>
  <inkml:trace contextRef="#ctx0" brushRef="#br0" timeOffset="6">4100 3974 7569,'-5'12'242,"-3"-1"104,-2 1 1,3-5 47,-1 1 1,4 1-74,-3 6 1,4-1-157,-1 5 1,3-4-18,1 4 1,1-3-58,3 3 0,4-4-143,7 4 0,-1-5 0,6 1 0,3-4 1,2-3-1,2-4-251,1-3 1,0-1 105,2 0 1,2-1 0,-5-4 0,-2-5-96,-1-4 0,-2-3 226,-3 2 0,1 1 1,-5-5 0,-1 4 6,-6-4 1,-3 0 67,-5-4 0,-3-1 0,-4-2 0,-10 1-76,-7 3 1,-10 1-33,-8 6 0,-4 3 55,-3 5 1,2 4-39,-3-1 0,6 8-75,6 4 0,5-2-338,10 2 495,5-1 0,2 10 0,4 0 0</inkml:trace>
  <inkml:trace contextRef="#ctx0" brushRef="#br0" timeOffset="7">4557 3952 7569,'0'-8'148,"0"0"1,0 0 0,0-3 0,1 1 0,3 3 0,4 3 0,2 5 0,1 5-1,1 7 131,-1 4 1,2-2 0,1 4 0,1 1 0,-2 0 0,-3 1 0,-4-3-1,-1-1 1,-1 0-400,1-1 0,-4 1 1,3-3-1,-4 1 0,-4-1 1,-3-3 51,-3-3 1,-2 1-1,1-5 1,-1-2 0,1-2-1,1-4 1,1-5 35,1-4 0,7-5 0,1-6 0,8-3 0,7-5 0,8-3 0,7-5-382,7 0 319,-2 8 1,10-6 0,-3 10 0,2 1 0,1 6 0,-4 3 0,-1 5-432,-1 5 1,-7 2 0,1 8 525,-4 2 0,-2 7 0,-5 7 0</inkml:trace>
  <inkml:trace contextRef="#ctx0" brushRef="#br0" timeOffset="8">5322 3895 7569,'-19'-6'376,"3"-1"0,2-2 1,3 1-66,1 5 0,4 1 0,0 4 1,1 3-1,2 5 0,2 5 0,2 3-245,3 2 1,-2-2 0,6 0 0,1-1 0,1 0 0,1-1 0,1-2-200,-1-1 1,1-3 0,-1-1-1,2-3 1,1-1 0,1-2 0,0-2-1,0-1 60,1 0 0,0-5 1,-2-1-1,1-3 1,-1-1-1,-2-3 1,-3 0 93,-2 1 0,-3 0 0,2 1 0,-1-1 1,-2 1 369,-2 0 1,1 4-416,1 3 1,0 3 0,3 2-1,1 2 1,-1 2 0,3 0 0,0 2-43,-2-1 1,3-4 0,-2 3 0,2-1 0,2 0 0,-1-1-1,-1-1-43,-2 2 69,2-3 1,-4 4-1,6-5 1,-1 0-1,1 0 1,-1-1 0,2-2-64,2 0 0,-1-5 0,4 3 0,-2 0 0,-1-1 0,1-1 0,0 0 0,1-1 44,-1 0 0,-1 2 0,-3-3 1,-1 3-1,1-1 0,-1 2 278,0 0 0,0 3 0,-4 7 1,-3 5-4,-3 4 0,-1 6 0,0 1 0,0 1 1,0 4-1,0-2 0,0 1-476,0-1 0,0 1 0,2-3 260,1 1 0,4 0 0,4 0 0</inkml:trace>
  <inkml:trace contextRef="#ctx0" brushRef="#br0" timeOffset="9">6681 3209 7569,'0'-29'52,"-4"5"0,1 6 0,0 0 0,2 2 0,1-1 0,0 3 0,-1 3 0,-3 3 0,-4 5 0,-2 3 0,-3 3 0,-2 8 0,-3 6 1804,0 10-1762,-3 10 0,3 5 0,-3 6 0,0 3 0,4 2 0,0 4 0,3 4 1,1 1-86,2 0 1,3 1-1,2-4 1,1 1-1,2-3 1,2-4-1,2-2 1,3-4-266,4-4 0,2-4 0,3-4 0,1-2 0,2-3 0,2-5 1,3-3-305,5-3 0,-2-5 0,4 0 560,0-5 0,-4 1 0,4-4 0</inkml:trace>
  <inkml:trace contextRef="#ctx0" brushRef="#br0" timeOffset="10">6990 3689 7569,'-22'-22'676,"4"3"1,6 4 0,3 4-530,0 3 0,0 4 0,0 8 1,3 5-1,1 5 0,1 6 0,0 4 1,0 4-1,3 1-291,3 3 0,6 1 0,6-1 0,3-4 0,0-7 0,5-3 0,2-4 0,4-2-26,1-5 0,0-2 0,3-7 1,-3-5-1,-1-5 0,-3-5 1,0-3 195,-3-2 0,0-4 0,-3-2 0,-5-2 0,-5-1 0,-5-2 1,-3-1-1,-4-1-44,-4 1 0,-6 0 1,-11 1-1,-4 4 1,-5 6-1,-5 7 1,-3 8-111,-2 4 0,4 4 0,2 4 0,7 4 0,6 6 1,6 5-1,5 4 128,7 4 0,3 7 0,3 7 0</inkml:trace>
  <inkml:trace contextRef="#ctx0" brushRef="#br0" timeOffset="11">7401 4054 7569,'1'-6'226,"2"4"1,2 4 0,0 6-1,0 2 1,-3 1-437,0 1 317,-2 4 1,0 2-1,0 5 1,0 1-1,0 3 1,-2 3-1,0 3 1,-3 1-451,-2 1 1,4-5 0,-5-1 0,-1-1-1,0-4 343,2-4 0,-9-3 0,4-6 0</inkml:trace>
  <inkml:trace contextRef="#ctx0" brushRef="#br0" timeOffset="12">7778 3540 7569,'-18'-17'237,"3"1"0,3 6 1,6 7-1,5 6 1,3 7-77,1 6 1,-1 3 0,1 7 0,1 6 0,-1 5 0,1 6 0,0 4 0,-2 2 0,1 0-471,1-2 1,-3-4-1,3-4 1,-2-7 0,1-5-1,2-7 309,1-2 0,2-3 0,3-4 0</inkml:trace>
  <inkml:trace contextRef="#ctx0" brushRef="#br0" timeOffset="13">7892 3038 7569,'-12'-11'367,"5"0"0,6 4 0,8 4 0,5 6 1,0 4-1,1 5 0,1 2-195,1 1 0,7 9 0,-1 1 0,6 7 0,2 9 0,2 6 0,-2 5 0,-1 1 0,-2 0-181,1 2 1,-2 1 0,-6 0 0,-3-2 0,-5-2 0,-3-1 0,-5-3-214,-1-1 1,-2-2 0,-2-2 0,-1-3 0,-6 1 0,-4-2 0,-3 1 221,-2-4 0,-6 0 0,-6-2 0</inkml:trace>
  <inkml:trace contextRef="#ctx0" brushRef="#br0" timeOffset="14">14105 7983 7569,'0'-11'35,"1"1"1,4 2-1,5 4 1,5 3 0,3 1-1,3 0 1,0 1 0,2 2-1,0 2 1,1 0 0,3 1-1,2 1 1,1 1 90,1 3 0,0-1 1,7-1-1,4-2 0,3 1 1,2-2-1,1-1 1,3-1-1,1 0-124,2-2 1,-3 0 0,-1-2 0,-4 0 0,-1 0 0,-3 0-1,-4 0 1,-4 0-101,-3 0 1,-7 0 0,-7 0 0,0 0 0,-4 1-584,-4 3 681,-4-3 0,-10 4 0,-2-5 0</inkml:trace>
  <inkml:trace contextRef="#ctx0" brushRef="#br0" timeOffset="15">15178 4157 7569,'10'-19'-67,"-1"1"0,-2 1 0,-1 0 0,-1 1 1,0 2-1,-2 1 0,-2 2 0,-1-1 1,0 1-1,0-1 0,0 1 0,0-1 1,0 0-1,0-2 0,0-1 0,0 1 256,0 1 0,0 2 0,-1 0 1,-2 2-1,-1 2 0,1-1 163,-2 2 1,3 2 0,-2 8-1,3 4-297,1 2 0,1 2 0,2 4 0,2 3 1,0 3-1,0 4 0,-2 3 0,-1 3-16,2 3 0,-3 7 1,3 1-1,-3 4 1,-1 4-1,0 1 1,0 3 40,0 0-54,0 8 0,0-31 0,0 2 0,1 2 1,0 0-1,0 0 0,0 0 0,2 2 1,-1 0-1,1 0 0,1 1 0,-1 0 0,1 0 0,-1 1 0,1-1 0,0 0 0,1-1 0,-3 2 0,1-1 0,-1 2 0,1-1 0,-1 1 0,1-1 0,-1 1 1,0 0-1,-1-2 0,1 0 0,0 1 0,0-1-10,0 1 0,-1 0 0,-1-1 0,1 1 0,-1 3 0,0 1 0,0 1 0,0 0 0,0 1 0,0 0 0,0 0 0,0 0 0,0-1 0,0 0-14,0 0 1,0 0 0,0 1 0,0 0-1,0 0 1,0 0 0,0 0 0,0 0 0,0-2-1,0-1 1,0 0 0,0-1 0,0 0-1,0 0 1,0-1 0,0-1 19,0-1 1,0 0 0,0-2 0,1-1 0,0-2-1,1 0 1,0-1 0,1 0 0,3 30 0,4-1-1,3-2 1,2-2-8,-1-1 1,3 1 0,-2-3-1,-1-1 1,-1-5 0,-2-3-1,2-3-528,2-1 432,-7 0 0,7-2 1,-8-2-1,2-3 1,-1-4-1,-4-1 1,-3-3 29,-1-1 0,0-2 0,0-2 0,-1-3 0,-2-4 0,-2-4 0,0-2-44,0-1 1,1-7-1,4-1 1,0-8-1490,0-6 1584,0 2 0,5-15 0,2 3 0</inkml:trace>
  <inkml:trace contextRef="#ctx0" brushRef="#br0" timeOffset="16">15281 3872 7569,'-11'0'-18,"1"-2"1,2-1-1,5-5 1,6-2-1,3-2 1,2 1-1,0 1 1,-1 1-1,1 3 1,-2-1-1,-1 1 281,-2-3 0,-2 3 0,0-1 0,3 2 0,4 3 0,3 0 0,6 2-260,5 0 1,6 0 0,9 0 0,4 0 0,6 0 0,3 2 0,5 0 0,1 2-28,1-1 1,4-2 0,1-1-1,3 0 1,-31-1 0,0 1 0,2-2-1,1 0 1,0-1 0,2-1-1,2 1 1,0-1 48,4 0 0,0 0 0,2 1 0,0-1 0,4-2 0,0 0 1,1 0-1,1 1 0,1-1 0,0 0 0,2 1 0,0-1 0,-1 0 1,1 1-96,-1-1 1,1 0 0,4 0 0,0 1 0,0-1 0,0 0 0,0 0 0,0 1 0,0 0 0,-1 0 0,-2 1 0,-1 0 0,-1 2 0,-1 0 0,0 1 0,-1 1 53,1 0 1,-1 0 0,-4 0 0,-1 0-1,-2 0 1,0 0 0,-2 0 0,-1 0 0,0 0-1,-1 0 1,0 0 0,-1 0 0,0 0-1,-1 1 34,-1 1 1,-1 0 0,0-1 0,-1 1 0,-3 1 0,0 0 0,-1 0 0,0-1 0,-1 0 0,2-1 0,0-1 0,0 1-1,1-1 1,1 0 0,0 0 0,-1 0 81,0 0 1,0 0-1,30 0 1,-2 0-1,-1 0 1,-3-1 0,-6-2-1,-7-1 1,-10 2-107,-8 0 1,-2 2-1,-11 0 91,-1 0 0,-8 0 0,-4-1 0,-4-3-197,4-3 1,-1 0 0,6 1 0,2 0-116,1-1 0,-4 5 0,-6-1 0,-7 6-191,-3 4 0,4 0 0,2 0 0,4 1 0,2 0 563,2-1 0,5 1 1,-3 3-1</inkml:trace>
  <inkml:trace contextRef="#ctx0" brushRef="#br0" timeOffset="17">19838 3586 7569,'-11'-11'225,"0"2"1,5 4-1,5 6 1,3 4-24,1 4 1,-2 1 0,0 3 0,2 1 0,1 2 0,0 2 0,-1 4 0,3 2 0,0 4-117,3 1 1,-3 1 0,0 6 0,1 1 0,-2 2 0,1 2 0,1 2 0,1 1-30,3 2 0,-4 5 0,0 1 0,-1 1 0,-1 0 1,1 2-1,-1 1-35,0 1 1,1-3 0,-4 2 0,2 2 0,-2 2 0,0 1 0,-4 1 0,1-30 0,0 1-34,-1 2 0,0 0 0,-2-1 0,-1 0 0,1 3 0,1 0 0,-2-1 1,-1 0-1,1 0 0,-1 1 0,1-1 0,0 0 0,0 0 0,1 0 9,0 0 0,0 1 0,3-1 0,0 1 0,-1-1 0,0-1 1,1 1-1,1-1 0,0 0 0,0-1 0,0-1 0,0 0 0,0 0 1,0 0-1,0 0 0,0 1 42,0 0 0,0 1 0,0 29 1,0 1-1,0 0 0,0-1 0,0 0 1,0-1-1,0 1 87,0-31 0,0 0 0,0 30 0,0 1 1,0-1-1,-2-1 0,0 0 0,-2-2 4,2-2 0,0 0 0,2-1 0,0 0 0,0 0 0,0-1 0,0-2-219,0 0 27,0-6 0,0 3 0,0-7 0,0-1 0,0-2 0,0-3 0,0-4-45,0-2 0,-4-3 1,1 1-1,0-3 1,2-4-1,1-3 0,0-2 1,0 0 85,0 0 1,0-8 0,0 1 0,0-1-1,0 0-213,0 2 0,0-5 1,0 1-1274,0 1 1,0-3 1505,0 2 0,-5-6 0,-2 4 0</inkml:trace>
  <inkml:trace contextRef="#ctx0" brushRef="#br0" timeOffset="18">19941 8063 6530,'1'6'355,"3"-2"1,4-2 0,2-2-1,2 0 1,2 0 0,2 0-252,-2 0 0,-2 0 0,1 0 0,1 0 0,2 0 0,2 0 0,2 0 1,3 0-1,3 0-112,0 0 1,6 0 0,0 0 0,5 0-1,4 0 1,4 0 0,1 0 29,-1 0 1,1-4 0,0 0 0,1 0 0,1 0 0,1 1 0,-2 0 0,-2 2 105,-4 1 0,-4 0 1,0 0-1,-4 0 0,-2 0 1,0 0-1,2 0 0,3-2-76,2-1 0,-1 1 0,5-3 0,-1 0 0,1-1 1,-2-2-1,-4 2-117,-3 1 1,-10-3 0,-1 4 0,-6 1 0,-4-1-14,-3 0 1,-8 0-1,-2 4 1,-11 0-1,-9 0 1,-10 0 77,-6 0 0,-13 5 0,-9 2 0</inkml:trace>
  <inkml:trace contextRef="#ctx0" brushRef="#br0" timeOffset="19">15544 8703 7569,'-7'-12'91,"-3"6"1,3 3 0,-3 6-1,-1 6 1,1 5 0,0 5-1,-3 2 1,-1 3 0,0 3-1,2 2 1,3 2 0,3-2 112,3-1 0,4-1 0,7-5 0,7 1 0,5-1 0,5-3 0,1-5 0,5-5-249,2-6 0,2-1 1,2-4-1,2-3 0,1-6 1,-1-7-1,-2-3 0,-2-3 79,0-3 0,-6 2 0,-5-5 0,-8 1 0,-8 0 0,-5-3 0,-6 0 0,-7 1-148,-13 0 0,-11 10 1,-17 0-1,-6 7 1,25 10-1,-1 2 0,-2 1 1,0 2-1,0 2 1,-1 2-779,2 1 0,1 3 892,-25 11 0,7-2 0,5-1 0</inkml:trace>
  <inkml:trace contextRef="#ctx0" brushRef="#br0" timeOffset="20">14219 3426 7569,'-10'2'125,"2"1"0,4 6 0,4 5 0,3 5 0,2 4 1,0 4-1,1 3 0,1 3-99,2 1 1,-3 1-1,2 0 1,-1 2 0,1 1-1,-2 0-26,-1 1 0,4-3 0,-2 3 0</inkml:trace>
  <inkml:trace contextRef="#ctx0" brushRef="#br0" timeOffset="21">19907 8509 7569,'-12'-18'202,"6"4"0,2 11 0,3 10 0,1 7 0,0 3 0,-2 4 0,0 1 0,-2 4 0,2 3 0,0 3 0,2 3 0,0 0 49,0-4 0,0 1 1,2-4-1,0 0 0,3 0 1,2-4-1,0-3 1,1-3-1,-1-1-1043,2-3 0,0-2 1,0-1 791,-1-4 0,-1 3 0,5-3 0</inkml:trace>
  <inkml:trace contextRef="#ctx0" brushRef="#br0" timeOffset="22">21117 5162 7569,'-6'-23'0,"-4"1"53,2-1 1,3 0-1,0 1 1,1 3 0,0 3-1,0 1 1,-1-1 0,-2 2-1,-3 3 1,-2 5 0,2 6-1,1 7 1,3 8 0,1 10 149,2 8 0,2 7 0,2 8 0,3 2 1,4-1-1,2 2 0,1 2 0,-1 3 1,-1 0-258,-1-3 0,-2-1 0,3-3 0,-3-1 0,1-2 1,-2-5-1,0-1 0,-3-3-135,0-2 1,-2-6 0,0-2 0,0-3-1,0-2 1,0-2 0,-2-2 0,-1-2 188,-5-2 0,-2-1 0,-2-2 0</inkml:trace>
  <inkml:trace contextRef="#ctx0" brushRef="#br0" timeOffset="23">20717 5768 7569,'-1'-16'103,"-1"1"0,-2 1 0,3 3 0,3 2 1,6 2-1,2 1 0,3 1 25,2 0 0,4 0 0,6 2 0,4 0 0,3-1 0,5 0 0,1 0 0,3 2-253,-1 0 0,-2 2 1,3 0-1,-2 0 0,-3 0 125,-5 0 0,2-5 0,-3-1 0</inkml:trace>
  <inkml:trace contextRef="#ctx0" brushRef="#br0" timeOffset="24">21688 4968 7569,'0'-11'110,"0"-1"1,0 1-1,0-1 1,-1 2-1,-3 3 1,-5 4-1,-3 7 1,-5 7 0,-1 7-1,-2 5 148,-2 4 0,0 7 0,-1 9 0,0 4 1,0 4-1,1-1 0,3 2 0,4-1-331,3 0 1,4 4 0,2-3 0,1 0 0,2-3 0,3-3 0,4-3-1,3-2-181,4-2 0,1-2 0,2-6 1,1-1-1,1-2 0,-1-3 1,0-1-1,-1-2-361,-1-3 1,2-3 614,0-4 0,0 4 0,-3 2 0</inkml:trace>
  <inkml:trace contextRef="#ctx0" brushRef="#br0" timeOffset="25">21837 5516 7569,'-22'-23'85,"3"1"1,5 0 0,5 3 93,5 4 1,8 7 0,4 6-1,1 4 1,0 7 0,-2 5-45,2 5 0,5 8 1,1 2-1,1 1 1,-1 1-1,1-1 0,1-1 1,1-2-186,-1-3 0,1-1 1,2-1-1,-2-3 1,-1-4-1,-3-2 0,-2-3-1161,0-3 239,-6 3 972,4-8 0,-3 3 0,4-5 0</inkml:trace>
  <inkml:trace contextRef="#ctx0" brushRef="#br0" timeOffset="26">22134 5379 7569,'0'-29'79,"-2"2"0,0 5 1,-2 3 438,1 3 0,1 9-450,-2 3 1,-2 5 0,-7 7-1,-3 8 1,-6 8 0,-6 9-1,-4 7 1,-3 7-171,-1 3 1,6-1 0,3 0 0,4-3 0,3-4 0,4-4 0,2-4 0,5-4-1307,2-3 1408,-1-3 0,6-1 0,-3 0 0</inkml:trace>
  <inkml:trace contextRef="#ctx0" brushRef="#br0" timeOffset="27">22134 5105 7569,'-11'-11'127,"5"1"1,7 4 0,10 10-1,6 12 215,5 8 1,5 1-1,0 5 1,3 3-1,1 4 1,1 5 0,-1 4-1,-6 3 1,-5 5-410,-5 1 1,-3 3-1,-6-1 1,-6 0 0,-7 0-1,-10 1 67,5-27 0,-3-1 0,-3 2 0,-3 0 0,-5 2 0,0 0 0</inkml:trace>
  <inkml:trace contextRef="#ctx0" brushRef="#br0" timeOffset="28">2159 6567 7262,'-6'-6'-316,"5"-4"0,-4 7 581,5-5 1,0 5 0,0-5-1,0 2 1,0 3 0,0 8-1,0 8 18,0 6 0,-1 7 1,-2 5-1,0 2 1,0 1-1,2 0 0,1 2 1,0 1-127,0 1 0,0 1 1,0-2-1,1 1 0,2-1 1,2-3-1,0-2 0,1-3-321,0-1 1,1-3 0,2-6 0,-3-3-1,-1-4 1,-1-2 0,0-1-515,-1-1 825,1-6 1,-4 2 0,0-8 0,1-2 0,3 0-146,4 2 0,3-1 1,5 1-1,3 0 1,3 0-1,5 1 0,4-1-22,2-1 1,5 4 0,0-3 0,-3 1 0,-2 1 0,-4-2 0,1 1 0,-3 2-161,1 1 1,-5 0 0,-5-1-1,0-2 1,-2-2 0,1 0-1890,-3 0 2069,-7-4 0,-2 3 0,-5-6 0</inkml:trace>
  <inkml:trace contextRef="#ctx0" brushRef="#br0" timeOffset="29">2250 6887 7569,'-18'-12'60,"7"1"1,7 0 0,3-1 0,2 2 0,3 1 0,3 3 175,3 1 0,3 1 1,2 4-1,4 0 1,4 0-1,3 0 1,2 0-1,-1 0-272,1 0 1,-2 0 0,-6 0 0,-2 0 0,-2 0 0,0 0-1382,0 0 1417,-3 0 0,3 0 0,-4 0 0</inkml:trace>
  <inkml:trace contextRef="#ctx0" brushRef="#br0" timeOffset="30">2113 6521 7569,'0'-23'115,"1"6"0,3 1 0,5 4 0,4-1 0,2 0 0,0 1 1,0 2-1,2 1 0,-1 2 728,1 4-864,8-4 0,-10 6 1,8-3-1,0 3 1,1 2-1,3 3 0,-2 2 1,-1 2-332,-1-1 0,1 0 352,3 0 0,-3 4 0,4-5 0</inkml:trace>
  <inkml:trace contextRef="#ctx0" brushRef="#br0" timeOffset="31">2889 6156 7569,'-5'-12'211,"-1"1"0,0 0 0,3 0 1,4 5-1,3 7-48,-1 10 1,2 6 0,0 10-1,1 5 1,3 4 0,0 6 0,0 3-1,-1 3-152,0 5 1,-1 1 0,0 6 0,1-1-1,0-3 1,-2-2 0,-1-2 0,-2-2-131,-2-6 0,3-1 0,-1-7 1,0-3-1,-2-1 0,-1-3 0,-1-3 1,-2-3 112,0-4 0,-6 2 0,2-6 0,0 0 0,-1 0 0,1 0 0,-1-1 231,0-1 0,2-1 0,-3-1 0,3 0-85,1 1 0,1-5 0,5 0 0,3-2 0,4-3 1,2 0-169,1-2 1,2 0-1,1 0 1,2-2 0,2-1-1,2-4 1,2 0 0,0-1-210,-3-1 0,1 3 0,-4-1 0,0 1 0,-2 1 0,-4-1 237,0-1 0,0 0 0,1-5 0</inkml:trace>
  <inkml:trace contextRef="#ctx0" brushRef="#br0" timeOffset="32">2867 6281 7569,'-5'-16'-14,"3"-2"1,-2-3-1,4 2 1,6 2-1,4 2 1,4 0-1,0 1 1,-2 2-1,0 3 1,0 3-1,2 1 70,2 2 0,3 2 0,-4 1 0,0 0 0,0 1 1,2 3-1,-1 4-56,1 2 0,-2 7 0,-4 0 0</inkml:trace>
  <inkml:trace contextRef="#ctx0" brushRef="#br0" timeOffset="33">3255 6396 7882,'11'5'189,"1"4"0,-1 5 0,2 5 0,1 3 1,2 5-1,2 4 0,2 3-5,2 4 1,0-3 0,-2 4 0,-2-5 0,-1-2-1,1-3 1,1-1 0,-1-3-258,-3-1 1,-1-6-1,0-3 1,1-2 0,-1-2-1,-1-1 1,-2-1-1,1-2-859,-1-2 0,-3 2 932,-1-3 0,1 0 0,4-4 0</inkml:trace>
  <inkml:trace contextRef="#ctx0" brushRef="#br0" timeOffset="34">3655 6510 7569,'-4'-28'162,"-1"4"0,0 5 0,0 2 0,2 3 0,2 2 75,1 0 1,0 7 0,-1 6-1,-3 11 1,-4 9 0,-2 10 0,-3 7-319,-2 8 1,-1 1-1,-5 5 1,4-3-1,-1-3 1,1-3 0,-1-1-1,2-3-316,-1-5 0,2-1 0,5-6 0,1-3 1,3-4 396,1-4 0,-4-4 0,3 0 0</inkml:trace>
  <inkml:trace contextRef="#ctx0" brushRef="#br0" timeOffset="35">3780 6144 7569,'-4'-15'58,"2"0"1,3 1 0,7 1-1,5 2 1,2 1 0,-1 1 87,-2 1 0,4 2 1,-1-3-1,0 1 1,0 1-1,2-1 1,1 1-1,2-1 1,1 0-38,2 1 1,-4 4 0,-1-2 0,-1 1 0,-3 0 0,-2 1-1,0-1 44,-1 0 0,1-4 0,-1 5 1,-1 1-125,-2 5 0,-3 3 0,-4 7 0,2 3 0,0 7 0,0 8 1,-2 6-7,-1 4 0,0 8 0,0 1 0,0 2 1,0 3-1,0 2 0,0 3 0,-1 2-91,-3 1 0,3-3 0,-3 0 1,3-4-1,1-6 0,0-2 0,0-6 1,0-4-66,0-5 0,0-5 0,0 2 0,0-3 0,0-2 0,0-4 0,0-3 0,1-2 150,3-2 1,-3-1-1,3-2 1,-3 1-1,-1-1 1,-1-1 34,-3-2 0,2-3 0,-6-5 0,-1 0 0,-2 0 0,-5 0-72,-3 0 0,-2-1 0,-2-2 1,0-2-1,-1-1 0,-1-2 20,-2 2 0,0-4 0,5 3 0</inkml:trace>
  <inkml:trace contextRef="#ctx0" brushRef="#br0" timeOffset="36">4580 6544 7569,'-18'7'163,"4"-2"1,10-5-1,9 0 1,8-2-1,7 0 1,7-2-1,6 0 1,4 0-1,1 1 1,0 0-1,0 0 1748,-1 0-2056,-2 1 0,-2-6 1,-2 4-1,-6 1 1,-3 2-1,-6 0 1,-2-2 144,-4-1 0,-6 0 0,1 4 0</inkml:trace>
  <inkml:trace contextRef="#ctx0" brushRef="#br0" timeOffset="37">4671 6761 7617,'12'-6'126,"0"2"1,2 3 0,3-1 0,0 0 0,5-2 0,3 0 0,5 1-91,-1-1 1,4-5-1,-3 2 1,3 1-1,1 1-36,1 0 0,-1-1 0,0-6 0</inkml:trace>
  <inkml:trace contextRef="#ctx0" brushRef="#br0" timeOffset="38">5688 5688 7569,'-18'-26'282,"3"3"0,3 6 1,5 6-1,3 11 1,2 12 22,2 7 1,6 14 0,0 5 0,2 6 0,-1 6 0,2 3 0,0 4 0,0 5-281,-5-28 1,-1 1-1,-1-1 1,-1 1-1,1 1 1,1 1-1,-1-1 1,0 0-1,0 1 1,0-1-1,-1 0 1,0 0-1,0 1 1,-1 0-1,1 0 1,-2 1-122,1-1 1,0 0 0,2 0 0,0 0-1,0-2 1,0-1 0,0-1 0,0 1 0,0-2-1,0 1 1,3 26 0,0-4 0,1-7 30,1-5 1,-5-9-1,3-7 1,-1-3 0,0-1-1,-2-1 1,1-3 0,-1-4 106,2-2 1,0-2-1,-4 0 1,-1 0-1,-3-3-96,-4 0 0,-2-5 1,-3 0-1,-1-1 1,-2-2-1,-2 0 1,-2-2-1,0 0-716,1-2 1,-2-5 769,6 2 0,0-9 0,3-1 0</inkml:trace>
  <inkml:trace contextRef="#ctx0" brushRef="#br0" timeOffset="39">6019 7481 7569,'-12'-10'146,"2"1"1,1 2 0,2 2 0,-2 3-1,0 2 1,0 2 0,1 3 0,1 2 0,1 2-1,0 1 35,1 1 0,4 4 0,-3 2 0,3 1 0,1 2 0,0 1 0,1 1 0,3-2 0,4-1-306,2 2 0,3-1 1,2-1-1,4-4 1,2-2-1,3-3 0,3-2 1,4-5-1,0-3 31,0-3 0,0-5 1,-3-7-1,0-4 1,0-4-1,-4-2 0,-3-3 1,-6-2 195,-2-1 0,-3-2 1,-3-1-1,-5-1 1,-9 2-1,-8 3-206,-5 3 0,-13 4 0,-7 6 0,-7 6 0,-6 11 0,-3 12 1,0 9-1,4 9-1181,7 3 1285,9 1 0,8-5 0,5-1 0</inkml:trace>
  <inkml:trace contextRef="#ctx0" brushRef="#br0" timeOffset="40">6042 5368 7569,'-12'-10'175,"2"1"1,4 2-1,6 4 1,6 4-1,4 5 1,3 6-1,1 4 1,1 6 0,-1 4 81,-1 4 0,-2 0 1,-1 3-1,-1-1 0,-2-2 1,-2 1-1,-2-2 1,1-3-432,0-1 0,0-3 0,-4 0 1,1-3-1,2-4 0,2-2 0,1-2 174,3 1 0,6-1 0,3 1 0</inkml:trace>
  <inkml:trace contextRef="#ctx0" brushRef="#br0" timeOffset="41">6259 6521 7569,'-5'-6'-396,"3"1"796,-3 5 0,6 1 1,2 3-1,2 5 0,1 4-197,3 2 1,-2 4 0,0-3 0,1 2 0,0 1 0,-1 0 0,2 0 0,1 0 0,3 0-222,2 0 0,-2-1 0,3 2 1,-1-2-1,2-1 0,-1-3 1,2-2-1,-1 0-112,-1-1 1,-1-1 0,-3-1-1,-1-3 1,-1 1 0,-1-2-423,-1 0 1,-4-1-1,2-3 552,-1 3 0,-11-3 0,-7 4 0</inkml:trace>
  <inkml:trace contextRef="#ctx0" brushRef="#br0" timeOffset="42">6556 6556 7569,'0'-12'220,"0"1"1,0-1 0,0 1 18,0-1 1,0 7-1,-2 5 1,-1 8 0,-5 6-1,-2 5 1,-3 3-134,-2 0 0,1 3 1,-5 1-1,-1 3 0,-2 1 1,0-3-1,3 0 1,3 0-112,-1-2 0,5-1 0,-4-2 1,4-3-1,0-4 0,2-2 0,1-2-501,2 1 0,4-5 0,1 0 506,4-2 0,10-7 0,5-4 0</inkml:trace>
  <inkml:trace contextRef="#ctx0" brushRef="#br0" timeOffset="43">6990 6019 7569,'0'-7'-526,"0"-3"641,0 9 0,-2-4 0,-2 6 0,-2 3 0,0 4 0,1 2 0,1 2 0,-1 4 0,0 3 0,0 4 1,2 3-1,2 5 0,1 3 0,0 3 22,0 1 1,0 5 0,1-1-1,2 2 1,2 1 0,2-2 0,5-1-1,2 1 1,0 0-266,-2-1 1,0 0-1,-1-7 1,-1-3-1,-1-3 1,-2-5 0,-2-2-1,-3-4 68,0-2 1,-2-1 0,-2-3 0,-2-1 0,-3-1-1,-3-1 1,-3-2-116,-2-2 1,1 0 0,-5-3 0,-2 2-1,-1-1 1,-5-2 174,-3-1 0,-3 0 0,-2 0 0</inkml:trace>
  <inkml:trace contextRef="#ctx0" brushRef="#br0" timeOffset="44">6738 6704 7569,'10'-11'-41,"-1"0"1,-1 3-1,1 0 1,1-1-1,1-1 1,1-1 216,-1-1 0,6 4 0,1 1 1,1-1-1,1 1 0,3 0 0,2 1 1,2 1-542,1 0 1,-4-3 364,2 4 0,4-4 0,-1 1 0</inkml:trace>
  <inkml:trace contextRef="#ctx0" brushRef="#br0" timeOffset="45">7435 6007 7569,'-1'-17'146,"-2"1"1,-2 4 0,0 0 0,0 1 0,1 1 103,-1 2 0,3 4 0,-5 9 0,1 8 0,-1 9 0,-1 7-246,-3 4 1,0 10-1,0 4 1,-2 4-1,-2 4 1,-3 4-1,8-28 1,1 0-1,0 1 1,0-1-130,1 3 1,0-2 0,-6 31-1,5-4 1,2-4 0,2-6-1,4-4 1,2-6 0,6-6-4,3-4 0,-1-6 0,7-5 0,-1-2 1,2-2-1,1-2 0,2-3 0,0-3-592,-1-1 720,3-1 0,-9 1 0,3 1 0</inkml:trace>
  <inkml:trace contextRef="#ctx0" brushRef="#br0" timeOffset="46">7549 6521 7569,'-7'-11'211,"0"-1"47,2 1 1,3 5 0,5 4 0,5 8 0,2 6 0,3 5 0,1 3 0,2 2-287,2 0 1,0 5 0,1 1 0,-3 0 0,0 0 0,-1-4 0,-1-2 0,-1-5-405,-2 0 1,0-3 0,1-5 431,-1-2 0,1-4 0,-1 2 0</inkml:trace>
  <inkml:trace contextRef="#ctx0" brushRef="#br0" timeOffset="47">7858 6407 7569,'-6'-6'249,"0"-3"0,-5 5 0,-1 3 1,1 3-1,-1 6-78,1 2 1,0 7 0,-1 3 0,-1 5-1,0 4 1,-3 2 0,2-1 0,2 1-564,0-2 0,-3 0 0,0-5 0,2 0 0,3-3 0,4-3 392,1-5 0,-4 0 0,2-1 0</inkml:trace>
  <inkml:trace contextRef="#ctx0" brushRef="#br0" timeOffset="48">7812 6064 7569,'-12'-17'186,"2"1"0,4 5 0,6 3 107,6 5 1,10 6 0,4 6 0,5 7 0,6 6 0,0 8-1,2 5 1,-1 6-353,0 4 1,-2 5 0,-8-2-1,-3 3 1,-4 1 0,-3 2 0,-5 1-1,-3-2-252,-3-3 1,-6-3 0,-4-3 0,-5-1 0,-5-2 310,-2-2 0,-7 4 0,-1-2 0</inkml:trace>
  <inkml:trace contextRef="#ctx0" brushRef="#br0" timeOffset="49">8497 6567 7569,'0'-11'28,"0"-1"0,0 1 1,1-1-1,2 1 1,1-1-1,-2 1 1,-2 0-1,-4 0 1,-3 4-1,-3 3 1,-3 3-1,-2 2 1,-4 3-1,-4 3 249,-4 4 1,2 5 0,-4 2 0,1 1 0,4 0 0,3 3 0,6 2 0,4 2-292,3 0 1,3-2 0,6-3 0,4 0 0,6-2 0,4 0 0,4-3 0,4-4-114,2-7 1,7-4 0,-2-2 0,3-3 0,0-5-1,-1-5 1,-3-6 0,-1-4 140,-3-3 1,-2-5 0,-4 2 0,-4-3 0,-2-1 0,-3-1 0,-1 0 0,-2-2 32,-2-1 0,-2-5 0,-3 1 1,-1-4-1,-3-2 0,-2-2 1,-3 4 76,-2 2 1,6 3 0,-7 6 0,2 7 0,0 7 0,0 6 9,2 2 1,-1 8-1,5 5 1,2 7 0,1 9-1,1 6 1,0 8-170,0 3 0,1 10 1,1 4-1,4 3 0,0 5 1,1 1-1,1 0 0,0-3-201,1-3 1,-3-4 0,0-1 0,1-3 0,-2-4 0,0-4 0,-1-3 0,-1-5-170,1-2 0,1-1 0,-2-1 0,2-3 405,1-4 0,2-2 0,3-2 0</inkml:trace>
  <inkml:trace contextRef="#ctx0" brushRef="#br0" timeOffset="50">8828 6441 7569,'0'-11'260,"2"0"1,1 0 0,5 4 22,2 3 1,-2 4-1,-1 4 1,2 5-1,1 3 1,2 6-1,-1 2 1,2 6-263,2 2 0,-3 2 0,0 3 0,-3-2 0,0-3 1,0-2-1,0 0 0,-3-4-592,-1-1 0,3-7 0,-3 1 0,0-2 0,1-3 571,1-3 0,0-2 0,5-5 0</inkml:trace>
  <inkml:trace contextRef="#ctx0" brushRef="#br0" timeOffset="51">9125 6407 7569,'-11'0'208,"-3"1"0,1 3 0,3 4 0,0 2 0,-2 3 0,-3 2 0,-4 5 0,-2 6 159,-2 4 0,0-1 1,1 0-1,3 1 0,3-1 1,1 2-368,-1 2 0,-4 2 0,2-1 0</inkml:trace>
  <inkml:trace contextRef="#ctx0" brushRef="#br0" timeOffset="52">4842 8874 7569,'-16'0'86,"7"0"1,-2 0 0,3 1 0,5 2 0,7 1 0,5-2 0,3 1 0,0-1 0,4 2 115,3-1 0,0-2 0,2-1 0,3 0 0,0 0 0,0 0 0,-1 0 0,0-1-474,0-3 1,-1 3-1,-3-3 1,-4 2 271,-2 2 0,-12 6 0,-2 0 0</inkml:trace>
  <inkml:trace contextRef="#ctx0" brushRef="#br0" timeOffset="53">4820 9068 7569,'12'-4'111,"4"-1"1,3-1 0,2-2-1,2 1 1,0-1 0,0 0-1,-1 2 94,1 2 0,1-1 0,2 0 1,0 0-1,1 0 0,0 2 1,-2 2-206,-3 1 0,1 0 0,-6 0 0</inkml:trace>
  <inkml:trace contextRef="#ctx0" brushRef="#br0" timeOffset="54">5905 8326 7569,'-19'-5'66,"1"-2"0,1 1 1,3 2-1,2 3 1,0 1-1,1 0 1,-1 0-1,2 3 1,3 3-1,3 7 1,3 4-1,2 7 1,3 7-1,3 7 165,3 8 1,7 1 0,1 6 0,1 3 0,-2 2 0,-8-26 0,0 0 0,0 0 0,-1 2-261,0 0 0,0 1 0,0 0 0,-1 0 0,-1-2 0,0 0 0,5 29 0,1-2 0,-1-4 0,-1-2 0,-1 0-135,-1-1 0,-4-5 1,2 2-1,-1-3 0,-2-3 1,-2-2-1,-1-5 1,-1-6 184,-3-4 1,1-3-1,-4-1 1,-2-1-1,-1-3 1,-2-4 0,1-2-53,-1-2 1,1 0 0,-2 1 0,-1-1 0,-1-1 0,1-2-1,1-4-753,2-3 1,-1-1 783,1 0 0,5-5 0,1-1 0</inkml:trace>
  <inkml:trace contextRef="#ctx0" brushRef="#br0" timeOffset="55">6361 9582 7569,'-5'-11'284,"-1"1"0,-5 2 0,-1 5-203,1 6 1,-1 7-1,1 7 1,-1 0-1,2 4 1,1 0-1,3 3 1,1 2-18,2 0 0,2 5 1,1-5-1,1 0 1,3-2-1,4-2 0,2-3 1,3-4-119,2-3 1,1-1 0,5-4-1,-3-3 1,-1-3 0,1-2 0,2-3-1,1-3 105,-2-4 1,1-5 0,-5-3 0,-1-3 0,-1 0 0,-3-1 0,-2 0-73,-5 0 0,-1 0 0,-5 0 0,-4 0 0,-9 2 0,-5 2 0,-5 4 0,-2 3-441,-1 5 0,-1 2 0,-3 6 1,2 3-1,6 3 462,5 3 0,-2-3 0,4-2 0</inkml:trace>
  <inkml:trace contextRef="#ctx0" brushRef="#br0" timeOffset="56">6396 8166 7569,'-12'-5'38,"1"0"0,1-2 0,2 7 0,4 7 1,4 3-1,4 3 0,2 2 0,2 4 0,0 2 1,1 2-1,1 0 92,1 0 1,-1 4 0,-1-1 0,-3 0-1,0-2 1,-4 0 0,-1 1-131,-1 2 0,-5 5 0,-1-3 0</inkml:trace>
  <inkml:trace contextRef="#ctx0" brushRef="#br0" timeOffset="57">7047 8885 7569,'-10'-16'103,"2"3"1,-7-2-1,2 4 1,2 2-1,-1 2 1,1 2 0,-1 3-1,1 0 1,1 4-1,2 3 1,4 6 0,4 7 202,4 4 0,2 6 0,6 2 0,1 4 0,1 2 0,2-1 0,2-2 0,1-1-373,-1-3 0,3-1 1,-3-6-1,0-3 1,-2-3-1,-1-1 1,1 1-1,-1-4-402,1-3 0,-7 1 0,3-3 1,-3 0 468,-3 1 0,4 0 0,-4 3 0</inkml:trace>
  <inkml:trace contextRef="#ctx0" brushRef="#br0" timeOffset="58">7401 8851 7569,'-7'-23'79,"-2"6"1,6 1-1,-1 5 1,-1 2-1,-3 3 1,-2 1 0,-3 2-1,-3 2 1,-7 2 99,-6 3 1,-4 3 0,-3 9 0,-2 4 0,-2 5 0,-1 5-1,3 0 1,5-1-446,6-1 1,6-1-1,11-4 1,2-2-1,4 0 266,3-2 0,6 0 0,1 3 0</inkml:trace>
  <inkml:trace contextRef="#ctx0" brushRef="#br0" timeOffset="59">7835 8988 7569,'0'-15'52,"1"-2"1,3 1 0,2-2 0,2 2 0,-2-2 0,-1 1 201,-2 1 0,-2-3 0,-1 2 0,-1 1 0,-4 1 0,-7 3 0,-6 5 0,-4 2-152,-5 2 0,-2 4 0,-5 6 0,-1 5 0,1 5 0,0 4 0,1 4 0,2 2-119,5 3 1,3 0 0,4 4-1,5-1 1,5-1 0,5-3 0,4 0-1,4-1-140,4 0 1,11-2 0,5-7 0,4-5 0,3-5-1,2-6 1,3-3 0,1-5 104,1-6 0,-2-7 0,-4-9 0,-3-3 0,-1-3 0,-2-1 0,-3-2 0,-4-1 189,-4-1 1,-2-4-1,-3 3 1,-3 0 0,-3-2-1,-3 1 1,-1-5-65,0-3 0,-5 0 1,-2-3-1,-3 3 1,-2 5-1,1 2 1,-1 5 179,1 5 0,3 4 0,2 8 0,0 5-239,-1 5 0,5 9 1,-1 9-1,4 5 1,4 6-1,2 7 1,2 7-1,1 7-217,1 3 1,1 6 0,-1-1 0,-1-1 0,-1-2 0,-1-4 0,-1-3-214,0 1 1,2-9 0,-4 2 0,0-3 0,1-5 0,0-1 0,2-2 415,-2-3 0,5-3 0,-5 1 0,5 0 0</inkml:trace>
  <inkml:trace contextRef="#ctx0" brushRef="#br0" timeOffset="60">8212 8794 7569,'-11'-11'332,"3"-1"0,1 1-110,2-1 0,3 6 0,5 3 0,5 7 0,3 6 0,5 7-51,3 5 0,-2-1 0,3 8 0,0 0 0,1 1 1,1 1-1,-2 1 0,-2 0-266,-1-2 0,-1-4 1,-2 0-1,0-3 0,-3-4 1,-2-4-1,-1-2 0,-1-3-1110,1-2 1,-5 2 1204,0-2 0,-1-3 0,-2 0 0</inkml:trace>
  <inkml:trace contextRef="#ctx0" brushRef="#br0" timeOffset="61">8531 8760 7569,'-11'-15'28,"1"-1"0,1 4 1,1 3 334,-1 5 1,-1 3 0,-2 3 0,-2 6 0,-3 8 0,-1 7 0,-2 6 0,-2 3-537,0 4 1,0 8 0,2-1 0,2 0-1,2-1 173,2-5 0,6 1 0,3-9 0</inkml:trace>
  <inkml:trace contextRef="#ctx0" brushRef="#br0" timeOffset="62">4957 11192 7569,'-18'7'-324,"1"-2"474,6-5 0,3 0 0,3 0 1,4 0-1,6 0 0,4 0 0,4 0 1,1 0 70,1 0 0,5 4 1,-1-1-1,4 0 1,2-2-1,3-1 1,0 0-1,0 0 1,-2 0-577,-2 0 0,-5 0 1,-2 0-1,0 0 0,-3 0 355,-1 0 0,-2 5 0,0 2 0</inkml:trace>
  <inkml:trace contextRef="#ctx0" brushRef="#br0" timeOffset="63">4877 11375 7569,'-5'4'148,"5"0"0,6-2 0,5 0 0,5-2 0,3 0 0,2 0 92,2 0 1,0-2-1,1 0 1,1-2 0,3 1-1,0 2 1,0 1-241,-2 0 0,3-5 0,0-1 0</inkml:trace>
  <inkml:trace contextRef="#ctx0" brushRef="#br0" timeOffset="64">5950 10496 7569,'-16'0'131,"3"0"0,-2 0 0,2 0 0,2 0 0,-1 0 0,2 1 0,3 3 0,4 5 0,6 3 0,4 5 0,3-1 0,3 2 0,1 0 174,1 2 1,6 6-1,-4 0 1,2 1 0,0 0-1,0 0 1,0 1 0,-1 0-477,-1-2 0,2-2 0,-3-1 0,1 0 0,-1-2 0,-2-2 1,-1-4-1,-2-2-860,1-2 0,-2-3 0,-1-2 1031,-2-1 0,-4-1 0,2-4 0</inkml:trace>
  <inkml:trace contextRef="#ctx0" brushRef="#br0" timeOffset="65">6259 10541 7569,'-12'-17'133,"1"0"0,-1 7 0,0 4 0,-2 4 0,-3 8 77,-1 4 0,-1 7 0,-3 11 0,-1 0 0,0 3 0,0 0 0,1 5 0,2 0-392,1-1 1,6-2-1,1-1 1,4-3 0,3-2-1,3-5 1,0-3 181,2-2 0,0-2 0,0-3 0</inkml:trace>
  <inkml:trace contextRef="#ctx0" brushRef="#br0" timeOffset="66">6259 10370 7569,'0'-19'15,"1"3"1,3 2 0,2 4 0,2-1 0,-1 1-1,2 0 197,1 2 0,2 0 1,0 4-1,4 1 1,1 2-1,2 1 1,0 0-1,1 1-191,-3 3 0,4 2 0,-6 7 1,-1 2-1,-2 4 0,-1 3 0,-4 1 1,-3 0-92,-3-1 1,-2-3 0,-4 0 0,-5 2 0,-5 0 0,-3 2 0,-2-1 0,-1-3-28,2-4 1,3 2 0,4-4 0,2-1 0,2-3 0,5 0 40,1 1 0,4-3 0,1 0 0,6-2 0,5-3 0,5 1 0,3-1-73,1 2 1,1 0 0,1-4 0,1 0 0,-3 0 128,-3 0 0,-6 0 0,2 0 0</inkml:trace>
  <inkml:trace contextRef="#ctx0" brushRef="#br0" timeOffset="67">5836 11238 7569,'-20'-11'1087,"5"-1"1,9 6-921,14 2 1,7 3 0,6 1 0,4 1 0,7 2 0,6 0 0,5 1 0,3 0-188,-2 0 0,-1 0 0,3-4 0,-2 1 0,-1 2 0,-2 0 1,-3 0-1,-4-2-575,-2-1 0,-5-1 0,1-2 0,-3 0 595,-3 0 0,-2-3 0,3-1 0</inkml:trace>
  <inkml:trace contextRef="#ctx0" brushRef="#br0" timeOffset="68">6007 11524 7569,'-17'-12'189,"1"5"0,10 0 0,5 1 0,5 1 0,3 0 0,5 1 27,2-1 1,6 2-1,-1-3 1,2 0 0,4 1-1,0 0 1,2 2 0,-3 2-1,-4 1-197,-5 0 0,-2 9 0,-3 2 1,-2 3-1,-4 2 0,-3 4 1,-2 1-201,-3 2 0,-3 1 0,-5 1 1,-2 2-1,-2-2 0,4-2 1,2-2-1,3-4-29,2 0 0,-2-2 0,3-4 0,0 1 0,0-1 480,0 1 1,-1-2 0,3-1 0,-2-2-64,1 2 1,5-4 0,4 0 0,7-1 0,3 0 0,5-1 0,1-2 0,4-2-340,0-3 1,5 1-1,-3-4 1,0-1-1,1 0 1,-1 2 131,0 1 0,-2-4 0,-3 3 0</inkml:trace>
  <inkml:trace contextRef="#ctx0" brushRef="#br0" timeOffset="69">7092 10187 7569,'-40'0'136,"5"5"1,9 3-1,3 2 1,4 0-1,5-1 1,5-1-1,5 1 1,4 2-1,4 4 1,4 7-1,2 7 1,1 11-1,1 6 1,-1 8 20,1 2 0,-1 7 1,-6-30-1,0 1 1,-1 2-1,0 1 1,-2-1-1,0 1 0,-2 1 1,1 0-1,-1 0 1,0 1-1,0 0 1,0 0-178,0 0 0,0 0 1,-2-1-1,0 1 1,0 0-1,-1-1 0,0 0 1,1-2-1,-1-2 1,1-1-1,-1 29 0,3-6 1,4-7-134,4-10 1,2-2 0,1-11 0,-1 0 0,-1-3 0,-1-4 0,0-4 0,-2-3-1025,-2 0 1,-3-4 1176,-1-1 0,0-9 0,0 0 0</inkml:trace>
  <inkml:trace contextRef="#ctx0" brushRef="#br0" timeOffset="70">7172 11649 7569,'2'-5'1514,"0"5"-1340,2 7 1,1 3-1,-2 1 1,2 2-1,1 1 1,3 1-1,1 0 1,3 0-183,2 1 1,3-1 0,3-5 0,0-2-1,-2-3 1,1-1 0,1-1-51,2 0 1,0-7 0,0-4-1,-1-2 1,-2-2 0,-2-2 0,-2-3-1,-3 1 35,-4-1 1,-4-2-1,-5 3 1,-1-1-1,-5 1 1,-6 2 0,-10 2-1,-7 3-329,-4 2 1,-5 4 0,-1 1 0,1 4-1,2 6 352,7 2 0,3 7 0,4 0 0</inkml:trace>
  <inkml:trace contextRef="#ctx0" brushRef="#br0" timeOffset="71">7378 9959 7569,'-15'-6'9,"-1"3"1,4 7 0,2 6 0,3 5-1,1 2 1,1 1 0,0-1 0,2 4-1,2 1 1,1 5 0,1 4 0,3 2 59,4 1 0,2 0 0,2 0 0,2-1 1,2-1-70,-2-1 0,-2-6 0,0 3 0</inkml:trace>
  <inkml:trace contextRef="#ctx0" brushRef="#br0" timeOffset="72">8257 10838 7569,'-17'-14'131,"3"2"1,5 2-1,6 1 1,6 2-1,4 4 1,3 1 0,2 2-1,1 0 100,2 0 0,-3 4 0,5 0 0,-1-2 0,3 0 0,3-2 0,2 0 0,2 0-694,0 0 0,1-4 0,-6-1 0,0 0 463,-2 0 0,-5-4 0,2 2 0</inkml:trace>
  <inkml:trace contextRef="#ctx0" brushRef="#br0" timeOffset="73">8303 11010 7569,'-5'0'138,"5"0"0,6 0 1,4 0-1,2 0 48,-1 0 1,2 0 0,2 0-1,4 0 1,3 0 0,1 0 0,1-2-1,2 0-527,5-2 0,-3-4 0,-2 3 341,-2-1 0,4-2 0,2-3 0</inkml:trace>
  <inkml:trace contextRef="#ctx0" brushRef="#br0" timeOffset="74">9365 10062 7569,'0'-23'85,"0"5"1,0 3 0,-1 4 256,-3 3 1,3 5 0,-3 10 0,3 5 0,1 6 0,0 6 0,0 4-1,0 4 1,0 1-363,0 2 1,1 2 0,1-4-1,4-1 1,0-3 0,2 0 0,-1-1-1,-1 0-1439,0-2 1,-3-4 1458,-3-3 0,0 3 0,0-4 0</inkml:trace>
  <inkml:trace contextRef="#ctx0" brushRef="#br0" timeOffset="75">9148 10747 7569,'-5'-10'951,"5"2"-711,6 4 0,10 3 0,4 1 0,5 0 0,7 0 0,5 0 0,5 0 0,2-1-486,2-3 1,-1-1-1,0-4 1,-3 3 0,-4-1-1,-3 2 246,0 0 0,-6-4 0,-1 3 0</inkml:trace>
  <inkml:trace contextRef="#ctx0" brushRef="#br0" timeOffset="76">9308 11158 7569,'-11'-10'309,"0"6"1,4-7 0,4 2-4,6 3 1,-1-1 0,6 5-1,2-2 1,3 0 0,3 0-1,2 0 1,2 2-251,2 1 0,1 1 0,-2 0 0,0 0 0,-4 1 0,0 3 0,-3 3 0,-1 4 0,-2 0-153,0 0 1,-4 6 0,-3 2-1,-3 4 1,-2 2 0,-3 3 0,-4 1-73,-2 3 0,-6 5 0,-2 1 0,-1-3 0,0-2 0,-2-2 1,1-1-1,0-1 84,1-2 1,5-4 0,0-3 0,4-3 0,3-3 0,2-4 431,3 0 0,2-5 0,4-1 0,4-3 1,6-2-1,4-2 0,2-2 0,2 0-109,2 0 1,7-4 0,-2 3 0,2-2 0,1 2 0,1 0 0,-2-1-578,-2-2 0,0 4 1,-5 1-1,-2 3 339,-1 1 0,-4 0 0,-1 0 0</inkml:trace>
  <inkml:trace contextRef="#ctx0" brushRef="#br0" timeOffset="77">8908 12026 7569,'0'-11'178,"0"2"1,-1 5 0,-2 8 0,-2 5-1,0 2 1,0 1 0,3-1 0,2-1-1,5-1 1,7-1 0,11-1 48,10 0 0,8-2 0,11-5 0,9 0 0,-27-1 0,2 0 0,1-1 0,1-1 0,0-1 0,0-2 0,0-1 0,0 0-202,-1 0 0,1 0 0,2 1 0,1 1 1,-3 0-1,-1 1 0,-1 1 0,-1 0 1,-2 0-1,0 1 0,28-1 0,-5 2 1,-7 1-37,-6 0 0,-3 0 0,-7 1 0,-3 2 0,-2 2 0,-1 0 0,-1 1 0,-2-1 11,-3 0 0,0-1 0,-2-4 0,2 0 0,-2 0 0,-3 0 0,-1 0 139,0 0 1,-3-1 0,-6-3 0,-2-4 0,-5-2-1,-6-1 27,-3-1 0,-1 1 1,-1-2-1,1-1 0,0-1 1,-1 0-1,1-2-104,-1-2 1,2-2 0,1-3 0,2-3-1,-1-4 1,0-2 0,1-2 0,-2-4-50,-1-7 0,2-2 0,1-9 0,-2-6 0,4 31 1,0-2-1,-2 0 0,1-1 0,-1-1 0,0 1-24,-1-1 0,1-1 1,-1-3-1,0-1 1,2 1-1,1-1 1,0-1-1,0-1 1,1-1-1,0 0 1,2 2-1,0-1 1,2 2-1,-1 1 1,1 1-1,0 1 14,0-1 1,0 0 0,0 3 0,0 0 0,0 1 0,-1 1-1,-2-28 1,0 4 0,0 2 0,1 1 0,-1 5 23,-1 3 1,0-2 0,4 9 0,0-1 0,2 3 0,0 3 0,2 2-113,-1 2 0,2 3 1,-2 5-1,1 2 0,0 1 1,0 2-1,0 3 0,-1 3-1031,1 3 1,-1 9-1,-8 5 1116,-7 13 0,-4 9 0,-7 7 0</inkml:trace>
  <inkml:trace contextRef="#ctx0" brushRef="#br0" timeOffset="78">2627 13511 7569,'0'-12'107,"-1"6"1,-2 1 0,-2 1 0,-1 0 0,-2 3 0,2 4 0,2 6 0,3 5 0,1 5 0,0 3 0,0 5 0,0 4 0,0 2 33,0 1 0,3 0 0,1 0 0,0 1 0,0 0 0,0 2 1,-2 1-1,-1-1 0,-1-2-175,0 0 0,2 3 0,0 0 0,2-3 0,-1-2 0,-2-4 0,0 1 0,2-2 0,0-1 0,0-1 51,-2-2 0,3-6 0,0-3 0,-2-2 0,1-3 0,-1-1 772,2-2-567,0-4 1,-4 1-1,0-8-165,0-4 0,1 2 0,3-1 0,4 2 0,2 2 0,3-1 0,2 0-99,4 1 1,2-2-1,2 2 1,0-1 0,0 0-1,1-1 1,1 0 0,3-2-147,2 1 0,-4 2 1,3-3-1,-1-1 1,-1 0-1,-2 2 1,-1 0-1,-3 1-286,-3 0 1,-3 1-1,-4 4-316,1 0 0,-6 1 790,-2 3 0,-8 2 0,-2 6 0</inkml:trace>
  <inkml:trace contextRef="#ctx0" brushRef="#br0" timeOffset="79">2672 14002 7569,'-16'-5'115,"5"2"0,-1-4 0,7-2 130,4-1 1,2 2 0,3 2 0,3 1 0,5 2 0,3 1 0,4-1 0,4-1 0,4 0-72,3-1 1,3 4 0,1-4 0,1 1 0,-2-1 0,-2 0 0,-1 0-400,-3 2 0,-4-2 1,-5 2-1,-1 0 1,-3 1-2499,-2-2 2723,-5 2 0,-7-8 0,-7 4 0</inkml:trace>
  <inkml:trace contextRef="#ctx0" brushRef="#br0" timeOffset="80">2661 13488 7569,'9'-18'142,"2"3"0,6 4 0,3 2 0,3 1 0,0 1 0,0-1-12,0 0 1,1 6 0,1-2 0,2 3 0,-2 1-1,-1 0-130,-1 0 0,0 5 0,0 1 0</inkml:trace>
  <inkml:trace contextRef="#ctx0" brushRef="#br0" timeOffset="81">3403 13305 7569,'-5'-11'87,"3"1"1,-5 1 0,2 1 0,3-1 0,-1 0 0,1 3 0,-3 7 0,0 10 0,0 8 0,2 6 0,2 7 233,1 4 1,0 5-1,1 5 1,3 1 0,3 2-1,2 3 1,0 2 0,-2-1-407,-2 1 0,2-2 0,-3 2 1,-1-1-1,-2-1 0,-1-2 0,0-5 1,0-3-12,0-4 1,0-4-1,0-2 1,0-3-1,0-1 1,0-4-1,0-2 1,0-4 193,0-2 0,0-1 0,-1-3 0,-2-1 298,-1 1 0,-1-2-253,1-3 0,3-3 0,-1-6-169,4-2 0,1-4 0,4 5 1,2 0-1,1 2 0,3 1 1,1 0-29,1 0 1,2-2 0,-3 0 0,2-2 0,1 2-1,0-1 1,0 0 0,-1 0-493,-2 0 1,3 1-1,-2-1 1,-1-1 545,-1 2 0,-7-5 0,-1 1 0</inkml:trace>
  <inkml:trace contextRef="#ctx0" brushRef="#br0" timeOffset="82">3403 13362 7569,'-3'-21'120,"-1"1"1,1 2 0,2 1-1,2 3 1,2 2 0,2 1-1,1 4 1,3 3 0,1 3-1,3 1 34,2 0 0,-1 0 0,5 0 0,1 1 0,3 3 0,4 2-154,3 1 0,3 3 0,2-4 0</inkml:trace>
  <inkml:trace contextRef="#ctx0" brushRef="#br0" timeOffset="83">3895 13557 7569,'-12'-6'156,"2"4"1,1-4-1,1-1 1,0 1 0,-1 0-1,1 3 1,6 8 0,4 8-1,6 6 1,3 4 113,4 3 1,-1 0 0,5 4 0,0 2 0,0 1 0,0 1 0,2-1 0,0-1 0,1-2-316,-3 2 1,1-4 0,-3-1 0,0-3 0,3-1 0,-3-1 0,0 0-90,-1-3 0,-3 1 1,2-4-1,-2-3 1,-2 0-1,1-1 1,-1-1-485,1 0 1,-6-3 0,-2 0 617,-3 1 0,-6 1 0,-1 1 0</inkml:trace>
  <inkml:trace contextRef="#ctx0" brushRef="#br0" timeOffset="84">4271 13557 7569,'-10'-18'61,"3"3"0,3 2 0,1 1 0,1 1 0,-3 0 292,-2-1 1,4 6-1,-5 3 1,0 7 0,1 8-262,-1 5 0,-1 6 0,-5 4 1,-2 3-1,-2 3 0,-2 3 0,-2 1-176,-1 1 0,-1 1 1,0-3-1,-1-1 1,2-3-1,0-3 1,3-4-1,1-1-147,5-1 0,-2-4 1,10-1-1,0-1 1,2-3-1,3-2 1,1 0 230,0-1 0,10 1 0,3-1 0</inkml:trace>
  <inkml:trace contextRef="#ctx0" brushRef="#br0" timeOffset="85">4408 13374 7569,'0'-12'40,"2"-3"0,2 0 0,2 1 0,1 1 0,0 2 0,-1 1 1,1 1 147,1 1 1,3 2 0,0-2 0,0 3 0,1 1 0,-1 1 0,1 0-97,-1 2 0,-1 6 1,-2 2-1,-4 4 1,-3 1-1,-1 2 1,-1 3-150,-3 1 1,-4 1 0,-6 3-1,-2 1 1,-2 0 0,-2 0-1,-1 0 1,2 0 11,4-1 0,2-4 0,3-3 0,3-2 0,3-1 0,3-1 80,1 0 1,5-3 0,4-2 0,5-1 0,5-2 0,3-2 0,4-1-1,3 0-190,4 0 0,-6-4 0,4-1 0,-3 0 0,-2-1 0,-4 1 0,-2 0 0,-4 1-1813,-2-1 1968,-6 4 0,2-15 0,-4 4 0</inkml:trace>
  <inkml:trace contextRef="#ctx0" brushRef="#br0" timeOffset="86">4763 13282 7569,'-2'-17'47,"0"1"1,-1 5 85,4 3 0,5 3 0,5 4 0,0-1 1,2-2-1,2 1 0,4 2 0,2 1-59,-2 0 1,2 0 0,-3 0 0,1 1 0,-1 2 0,-2 1-1,-2-1-22,-1 2 1,-3-2 0,-1 3 0,-3 1 0,-1-1 0,-2 3 0,-2 2 0,-1 3 28,0 2 0,0 5 0,0 1 0,0 4 0,0 3 0,0 4 0,0 3-8,0 2 1,0 6-1,-1 2 1,-2 6-1,-2 3 1,0-1 0,0-2-1,1 0-23,-1 0 0,4-3 1,-3 0-1,3-2 0,1-3 1,0-2-1,0-4-107,0-2 0,0-6 0,1 0 0,2-2 0,1-3 1,-2-1-1,-1-2 0,-1-2 3,0-1 1,0-5 0,0 1 0,0-2-1,0-2 1,-1-1 54,-3-2 1,2 1 0,-6-5 122,-1-2 0,3-2 1,-2-2-1,-1-3 1,-2 0-1,-3-2 1,-2 2-1,-2 0-185,-3 3 0,0-4 0,-3 1 0,-2 0 0,-2 0 0,1 1 0,0 1-832,5-1 1,6-1 892,8 1 0,-2-2 0,4-6 0</inkml:trace>
  <inkml:trace contextRef="#ctx0" brushRef="#br0" timeOffset="87">5505 13739 7569,'-5'-11'89,"4"-1"0,-3 1 0,4 1 0,4 1 0,4 1 0,6 1 0,4-1 0,1 2 0,0 1 0,1 1 0,2 0 1,1 0-1,0 2 0,-2 1 0,0 1 26,-2 0 1,0 0 0,2 0-1,0 0 1,-4 0 0,0 0-1,-2 0 1,0 0 0,1 0-1456,-3 0 1,0 0 1339,-1 0 0,-1 5 0,0 1 0</inkml:trace>
  <inkml:trace contextRef="#ctx0" brushRef="#br0" timeOffset="88">5619 13899 7569,'-18'7'282,"3"-4"1,2 0-69,2 1 1,6 1 0,5 2-1,7-3 1,9-3 0,7-1-1,4 0 1,4-1-229,-1-3 0,-3 2 0,2-5 1,-1 1-1,-2 1 0,-2 0 1,-3 2-1,0 2-2013,-2 1 2027,-5 0 0,7 0 0,-3 0 0</inkml:trace>
  <inkml:trace contextRef="#ctx0" brushRef="#br0" timeOffset="89">6693 12917 7569,'-12'-19'123,"2"1"0,2 2 0,5 2 0,1 1 1,1 3-1,-1 1 0,-2 4 0,0 4 185,-1 6 1,4 9 0,-3 5 0,3 4 0,-1 3-1,0 5 1,-2 4 0,1 6-207,2 5 1,1 11-1,1 1 1,2 3 0,2 2-1,1 1 1,-2-31-1,0 1 1,0 1 0,0 1-73,-1 2 0,1 0 0,0 0 1,0-1-1,1 1 0,1-1 0,0-1 1,0 0-1,-1-1 0,1-1 0,0-2 1,-1 1-1,7 29 0,-1-3-108,1 0 0,-1-11 1,1-2-1,-1-3 0,0-3 1,1-3-1,-2-4 61,-2-2 0,0-5 1,-4 4-1,-1-4 0,-3-3 1,-4-3-1,-4-1 1,-3-1 13,-4-3 0,1 2 0,-5-2 0,0-1 0,0-3 0,1-2 0,0-2-182,0-2 0,4-1 0,-1-4 1,3 0-1,0 0 0,2-2 1,2-2-1,5-3-1404,1-3 0,2-3 1589,0-2 0,10-3 0,3-5 0</inkml:trace>
  <inkml:trace contextRef="#ctx0" brushRef="#br0" timeOffset="90">7058 14425 7569,'-11'0'145,"3"0"1,0 0-1,0 0 1,-1 1 0,0 3-1,2 3 77,2 3 0,-2 2 0,2 1 0,0 2 0,0 2 0,2 3 0,2-3 0,1 1 0,1-1-225,3-1 0,2-1 0,7-3 1,1-2-1,2-3 0,1-3 1,1-2-121,-1-2 1,2-2 0,4-2-1,-1-3 1,-2-3 0,-2-3-1,-2-1 1,-2-1 59,-1 1 0,-7-4 1,-2 0-1,-3-1 0,-3 2 1,-4-1-1,-7 1 1,-4 0-240,-3-1 0,-5 4 0,-2-1 1,2 3-1,1 3 302,1 2 0,0-1 0,0-3 0</inkml:trace>
  <inkml:trace contextRef="#ctx0" brushRef="#br0" timeOffset="91">6887 12654 7569,'1'-6'163,"3"3"0,2 6 0,2 6 0,-2 5 0,-1 5 0,-2 2 0,-1 4 0,1 2 0,1 6-144,-2 4 1,1 1-1,-1-5-19,2-2 0,0-3 0,-4-5 0</inkml:trace>
  <inkml:trace contextRef="#ctx0" brushRef="#br0" timeOffset="92">7641 13522 7569,'-12'0'164,"2"-5"0,1-1 0,3-2 1,2 3-1,4 4 0,5 7 0,4 7 1,5 6-1,2 3 116,5 0 0,0 3 0,2 1 0,0 3 0,0 2 0,0-1 1,-1 1-1,1-2 0,0-2-344,0-3 1,-1-5 0,-2-2-1,-2 0 1,-2-3 0,-2-1-1,-1-2-1117,-2 0 0,-4 1 1181,-4-1 0,-6 1 0,-4-1 0</inkml:trace>
  <inkml:trace contextRef="#ctx0" brushRef="#br0" timeOffset="93">7915 13557 7569,'0'-18'235,"-2"3"1,-1 8-59,-5 7 1,-2 10-1,-3 11 1,-1 3-1,-2 4 1,-1 2-1,-1 4 1,1 4-215,-4 3 0,1-4 1,1 0-1,4-4 0,2-4 1,3-1-1,1-4 0,3-4-950,1-5 1,1-2 986,4-1 0,0-1 0,0 0 0</inkml:trace>
  <inkml:trace contextRef="#ctx0" brushRef="#br0" timeOffset="94">8006 13191 7569,'0'-19'-24,"3"3"1,3 2 0,5 3 0,3 1 0,2 0 0,0 0 170,2 2 0,-4 0 0,2 4 0,-1 1 0,1 2 1,-2 1-1,-2 0 0,0 2-163,-1 6 0,-4 1 1,-4 10-1,-3 3 0,-3 2 1,-6 4-1,-5-1 0,-5 3-22,-3-1 0,1-4 0,1 2 0,5-3 0,3-2 0,1-3 0,3-4 0,1-2 68,2-2 1,3-1-1,7-1 1,5-3-1,5-1 1,3-2-1,2-2-46,2-1 0,4 0 0,1 0 0,-2 0 1,-1 0 15,-1 0 0,-5-5 0,-1-1 0</inkml:trace>
  <inkml:trace contextRef="#ctx0" brushRef="#br0" timeOffset="95">8771 13203 7569,'-7'-18'79,"0"3"1,1 3-1,1 3 1,-2 3-1,1 1 1,-3 2-1,-1 2 1,-1 1-1,-1 1 1,1 3-1,-1 5 1,2 5-1,1 6 178,2 6 1,4 3 0,-1 5 0,3 2 0,1 2 0,1 4 0,2 2 0,2 2-181,1-1 1,1-3 0,0 0-1,-2 1 1,-1 0 0,0 0-1,-1-2 1,-2-3-244,-1-5 0,-4 0 0,-1-6 1,0-2-1,-1-2 0,0-4 1,0-4-1,1-2-891,0-2 1,-4 0 1056,1-4 0,-2-2 0,-1-5 0</inkml:trace>
  <inkml:trace contextRef="#ctx0" brushRef="#br0" timeOffset="96">8440 13774 7569,'0'-12'63,"6"2"1,6 2-1,6 3 1,3 1 0,3-1-1,2-1 1,2-2-232,1 2 0,4-4 1,4 4 167,-1-1 0,2-3 0,8 4 0</inkml:trace>
  <inkml:trace contextRef="#ctx0" brushRef="#br0" timeOffset="97">9228 13077 7569,'-18'-12'26,"2"-1"1,4 1-1,1 6 1,0 3 0,-1 6-1,-1 3 111,-2 6 0,1 12 1,-4 4-1,1 8 0,0 10 1,1 6-1,2 4 0,2 1 1,3-1-29,2-3 0,4 7 0,-1-4 1,3-2-1,1-3 0,1-5 1,3-5-215,4-2 0,2-5 0,3-4 0,1-3 0,1-4 1,0-3-1,2-2 0,0-2-533,1-2 1,2-2 0,-3-5 637,1-3 0,1 2 0,4 1 0</inkml:trace>
  <inkml:trace contextRef="#ctx0" brushRef="#br0" timeOffset="98">9342 13614 7569,'-5'-28'43,"-1"5"1,0 6-1,2 5 203,2 0 1,8 7 0,1 5 0,3 8 0,3 6 0,2 5 0,3 2-167,0 2 0,3 4 0,-2 1 0,2 1 1,-1 1-1,-2 1 0,-1-2-342,1-1 0,-4-3 0,1-6 0,-2-3 0,-3-4 0,-1 0 262,-1-1 0,4 1 0,6-1 0</inkml:trace>
  <inkml:trace contextRef="#ctx0" brushRef="#br0" timeOffset="99">9628 13499 7569,'-17'-10'-40,"5"4"0,-4-5 0,4 8 0,0 8 1,1 7 176,-1 0 0,1 10 0,0 2 0,-1 4 0,1 4 0,1 1 0,1 1 0,1 0-302,-1 0 0,0-1 1,2-4-1,3-4 165,3-5 0,-4-1 0,-2 4 0</inkml:trace>
  <inkml:trace contextRef="#ctx0" brushRef="#br0" timeOffset="100">9639 13065 7569,'-10'2'59,"4"2"1,7 4 0,8 6 0,5 5 65,0 3 1,4 2 0,1 3 0,2 4-1,2 6 1,0 6 0,0 4 0,0 4 0,-2 1-225,-2 3 1,-4-5-1,-7 0 1,-4-3-1,-3-1 1,-1-1-1,-1 0-1518,-3-3 1617,-2-3 0,-11-10 0,-1-1 0</inkml:trace>
  <inkml:trace contextRef="#ctx0" brushRef="#br0" timeOffset="101">10404 13614 7569,'-10'-23'33,"3"5"0,-9 3 1,4 2-1,0 2 1,0 1-1,-4 1 1,-3 2-1,-2 2 0,-2 3 1,0 0-1,2 4 1,0 3-1,3 5 1,1 6-1,0 5 107,1 3 1,0 6 0,6 1-1,3 2 1,3 1 0,3 0-1,2-1 1,4-2-240,6-5 0,6-7 0,6-3 0,0-5 0,1-3 0,1-6 0,2-4 0,-2-7 117,-1-5 0,-1-4 1,0-6-1,-2-3 0,-3-2 1,-5-3-1,-5-1 0,-2-1 126,0 2 1,-3-7 0,1 1 0,-4-5 0,-3-4 0,-1-1 0,2-4-94,0-4 1,2 5 0,0-6-1,0 1 1,0 2 0,0 0 0,0 5-81,0 2 0,-3 7 0,-1 6 1,1 8-1,2 5 0,0 6 104,-3 2 1,1 13 0,-3 9 0,0 12 0,1 8 0,-2 5 0,2 5 0,0 6 9,3 3 1,0 7 0,2-1 0,0 4 0,2 3 0,1-1 0,5-2-373,2 0 0,-2-3 0,-2-1 0,0-6 0,0-5 0,0-4 1,-1-2-1,1-1-1694,1-3 1981,-5-7 0,3 2 0,-5-5 0</inkml:trace>
  <inkml:trace contextRef="#ctx0" brushRef="#br0" timeOffset="102">10633 13477 7569,'-8'-8'132,"3"0"1,4 3 0,6 3 0,4 3 52,2 3 0,1 2 1,-1 7-1,2 1 0,1 2 1,1 2-1,0 2 0,0 2-224,1 1 1,-1 0 0,-4 0-1,-1-1 1,-1 0 0,-1-2 0,1-2-1,1-2 39,1-2 0,1-1 0,-1-1 0</inkml:trace>
  <inkml:trace contextRef="#ctx0" brushRef="#br0" timeOffset="103">10918 13477 7569,'-22'0'165,"0"0"1,3 1-1,5 3 1,4 3 0,1 5-1,-3 3 30,-1 4 0,-8 3 0,2 2 0,-1 2 0,0 5 1,2 2-1,1 1-195,3 0 0,2 6 0,0 0 0</inkml:trace>
  <inkml:trace contextRef="#ctx0" brushRef="#br0" timeOffset="104">11535 13408 7569,'-10'-1'60,"1"-2"0,3-2 1,2-1-1,5-2 0,6 2 1,4 2-1,4 3 1,3 1-1,2-1 0,3-2 1,4-1-1,3 0 82,4-1 0,-2 3 0,7-5 0,-2 2 0,-1 3 0,-4 1 0,-3 1 0,-5 0-2259,-4 0 2117,-3 5 0,-6-4 0,0 4 0</inkml:trace>
  <inkml:trace contextRef="#ctx0" brushRef="#br0" timeOffset="105">11558 13625 7569,'-5'0'77,"5"0"0,7 0 1,9 0-1,5 0 0,6 0 161,2 0 1,-2 0 0,4 0 0,4 0-1,3 0 1,2-1 0,2-2 0,-1-1-1,-2 2-1561,1 1 1323,-10 1 0,3 0 0,-10 0 0</inkml:trace>
  <inkml:trace contextRef="#ctx0" brushRef="#br0" timeOffset="106">12529 12689 7569,'0'-18'0,"0"3"0,-2 3 0,0 3 0,-3 2 0,-2-1 1,-1 3-1,-1 5 0,1 8 0,4 4 217,3 4 0,2 4 0,2 1 0,2 7 1,0 8-1,1 3 0,1 6 0,0 2-95,0 2 1,3 6-1,-4-2 1,2 4-1,-1 3 1,1 2 0,0 1-1,-5-30 1,1-1-135,5 31 1,-4-30-1,0 0 1,5 30-1,-1-1 1,-1-1-1,1-5 1,0-6-1,0-3 59,-2-1 0,-4-5 0,0-5 0,-1-3 0,-4-3 0,0-3 0,-3-1 0,-1-3 11,-3-4 0,-2 1 0,0-5 1,0-1-1,-1-1 0,0-2 1,-2 1-157,-2-1 1,-4-5-1,1-2 1,-3-2 0,1-2-1,1 0 1,2 0-1,0-2-199,0-2 0,4 2 1,0-6-1,4-1 0,4-1-806,1-1 1103,6 5 0,5-5 0,6 5 0</inkml:trace>
  <inkml:trace contextRef="#ctx0" brushRef="#br0" timeOffset="107">12837 14048 7860,'11'5'29,"1"1"0,-1 2 0,1-1 0,-1 2 0,1 1 0,-1 3 1,0 1 143,1 1 1,-5 0 0,0-3 0,-1-1 0,-1 1-1,2-2 1,-2-1-51,0-2 0,4-4 0,-2 1 0,3-4 1,1-4-69,-4-4 1,2-3 0,-5-3 0,-2-3 0,0 1 0,-2-2 0,-3 2 0,-3-1-451,-6 3 1,-3-1 0,0 2 0,-4 3 394,-3 0 0,-6 0 0,-1-2 0</inkml:trace>
  <inkml:trace contextRef="#ctx0" brushRef="#br0" timeOffset="108">12871 12255 7569,'-11'-7'70,"1"5"1,1 4 0,3 6-1,-1 3 1,2 5 0,0 3 0,2 3-1,2 5 1,1 2 0,0 3 0,1 1-1,3 4 1,5 1-412,5 1 341,4-1 0,0 2 0,-2 0 0</inkml:trace>
  <inkml:trace contextRef="#ctx0" brushRef="#br0" timeOffset="109">13271 13214 7569,'-10'-11'70,"4"0"1,6 4-1,5 4 1,2 6 0,1 4-1,2 5 1,3 3 0,3 4-1,2 3 1,1 2 191,-1 2 1,3 0-1,-2 2 1,2-2-1,-1-2 1,-1 1-1,1-4 1,2-1-375,1 1 0,-4-5 0,-1-1 0,-2-2 0,-2-1 0,-3-1 0,-2-1-1363,-1-2 0,-7 1 1475,-1-6 0,-10 6 0,-8-2 0</inkml:trace>
  <inkml:trace contextRef="#ctx0" brushRef="#br0" timeOffset="110">13614 13317 7569,'-7'-18'-79,"1"0"0,3 4 0,0-1 0,-1 2 0,0 3 0,-1 4 0,0-1 316,0 1 1,-4 4 0,1-1 0,-2 7-1,-1 6 1,-1 5 0,0 4 0,-2 5-300,-2 6 0,1 1 0,4 1 0,-1-3 0,2-1 0,1-2 0,3-2 0,0-3-566,-1-2 1,5 2 627,-2-6 0,-2 0 0,-1-4 0</inkml:trace>
  <inkml:trace contextRef="#ctx0" brushRef="#br0" timeOffset="111">13545 12814 7569,'1'-26'-56,"3"0"1,4 3 0,2 4 0,3 3 0,2 1 0,4-1 0,3 1 0,0 1 137,1 1 0,0 3 1,-1 3-1,-2 3 0,-2 3 1,-2 2-1,-3 3 0,-3 5-46,-2 5 0,-6 3 1,2 7-1,-3 2 1,-1 2-1,0 0 0,0 0 1,-1-3-113,-3-1 0,-2-1 0,-6 0 1,1-2-1,0-2 0,-1-3 0,1-4 1,-1-2 20,1-2 1,3 1 0,2-4-1,0 0 1,0 1 14,1 1 0,7-5 0,5 2 0,5-3 1,2-1-1,2 0 0,2 0-564,2 0 604,2 0 0,6 0 0,1 0 0</inkml:trace>
  <inkml:trace contextRef="#ctx0" brushRef="#br0" timeOffset="112">14230 13317 7569,'-11'-14'-12,"0"1"0,-1 4 0,1 3 0,-1 3 0,0 2 0,-2 1 171,-2 0 0,-4 0 0,1 1 1,-2 3-1,-2 4 0,1 3 0,2 4 1,1 3-101,-2 0 0,5 3 0,1-1 0,3 1 0,5 1 0,3-2 0,3-2 0,1 0-130,0-1 0,5-3 0,2 1 1,5-3-1,3-5 0,4-3 1,3-2-1,0-2 38,1 0 1,0-9 0,0-3 0,0-2 0,0-2 0,-1-3-1,0-3 74,-3-1 0,1-1 1,-4-2-1,-2-5 1,-2-2-1,-2-2 0,-2-2 1,-4-3-25,-3 0 1,-1-2-1,0-4 1,0 1 0,-1-1-1,-2 0 1,-1 1 31,2-1 1,-1 3-1,1 3 1,-2 7-1,2 4 1,0 5 0,2 4 29,0 5 1,0 8 0,0 9 0,2 8 0,0 9 0,2 6-76,-2 6 1,0 5 0,-2 4 0,0 0 0,0 3 0,0 3 0,0 2-82,0 2 1,3 2 0,3-5 0,-1-3 0,0 1 0,-3-2 0,1-1 0,-1-6-273,2-4 1,0 0-1,-3-5 1,2-2-1,1-2 349,-2-4 0,4 2 0,1-3 0</inkml:trace>
  <inkml:trace contextRef="#ctx0" brushRef="#br0" timeOffset="113">14470 13271 7569,'0'-16'-44,"2"3"0,1-1 0,5 5 0,1 6 0,0 6 0,-2 5 248,2 2 0,1 5 1,2 2-1,-1 2 0,2 3 1,1 4-1,2-1-161,2-1 1,-4-1 0,1 0 0,-2-1 0,-2-3 0,2-3 0,1-1 0,1-1-415,-1-4 0,-5 2 0,-1-6 371,1 0 0,-4 5 0,0-5 0</inkml:trace>
  <inkml:trace contextRef="#ctx0" brushRef="#br0" timeOffset="114">14779 13294 7569,'-5'-18'201,"-3"4"1,-2 5 37,-2 5 1,1 12 0,-2 5-1,-2 5 1,-4 4 0,-3 5-1,0 1 1,-3 1-359,-1 0 0,5 2 1,-1 2-1,1-2 119,4 0 0,-5-6 0,4 3 0</inkml:trace>
  <inkml:trace contextRef="#ctx0" brushRef="#br0" timeOffset="115">15121 13271 7569,'-6'-5'209,"2"-3"1,4-1 0,4 2-45,3 3 0,0 3 1,0 1-1,2 0 0,1 1 1,3 2-1,2 0 1,6 0-1,4-2-246,6-1 1,-2 0 0,1 0 0,1-1-1,-2-2 1,-3 0 0,-3-1 0,-4 0-850,-3 0 0,-5-1 930,-3 1 0,-3 3 0,-5-4 0</inkml:trace>
  <inkml:trace contextRef="#ctx0" brushRef="#br0" timeOffset="116">15133 13488 7569,'-5'0'89,"5"0"1,6-1 0,5-2 0,3-1 0,2 2 0,-1 1 76,1 1 1,2 0-1,6-2 1,2 0-1,0-2 1,0 0 0,-2 0-1,-2 1-492,1 0 326,-5 2 0,4 1 0,-5 0 0</inkml:trace>
  <inkml:trace contextRef="#ctx0" brushRef="#br0" timeOffset="117">16081 12666 7569,'-7'-8'79,"3"1"1,3-2 0,1-2 0,1 1-1,2 4 1,1 6 0,0 6 0,1 6 0,1 3-1,2 3 136,-1 0 1,1 3 0,5-1 0,0 4 0,4 4 0,-1 0 0,2 0 0,0-2-270,2-2 0,2 0 0,1 0 0,0 0 0,-1-4 0,1-1 0,-1-2 0,-3-1-240,-4-2 1,-2-1 0,-2-2 0,-1 1 0,-2-1 293,-4 1 0,-8-1 0,-2 1 0</inkml:trace>
  <inkml:trace contextRef="#ctx0" brushRef="#br0" timeOffset="118">16423 12689 7569,'-10'-14'-83,"2"2"232,5 2 1,1 10 0,1 5 0,-3 8 0,-3 6 0,-3 4 0,-3 3 0,-2 5-147,-4 2 1,1-1 0,-1-1 0,-3 2 0,-2-1 0,-1 0-1,2-3 1,3-2-184,-1-3 1,1-2-1,2 0 1,5-3-1,6-2 1,2-2-1,2 0 180,2-1 0,6-6 0,1-3 0</inkml:trace>
  <inkml:trace contextRef="#ctx0" brushRef="#br0" timeOffset="119">16515 12426 7569,'-7'-15'27,"3"-1"0,3 2 0,2 2 0,3 0 0,4 1 0,2 0 0,1-1 65,1 1 1,1-1 0,0 2-1,3 1 1,-2 3 0,0 1-1,0 1-15,1-1 1,0 4 0,-5-2-74,-2 6 0,-3-1 1,-5 6-1,0 1 22,0 1 1,-4 1-1,0 1 1,0-2-1,1-1 70,-1-2 1,-1 1-70,1 3 1,4 0 0,0-3 0,6-1-1,6-2-34,3-3 0,1 5 1,5-1-1,-3 2 1,-1-1-1,0 1 1,-1 0-55,-2-1 1,-5 1 0,-3 3 0,0 1 0,-4-1 0,-2-1 37,-4-2 1,-3 2 0,-10-2 0,-4 2 0,-6 1 0,-2 1 0,-3 0-243,-1 3 0,-1-1 0,0 4 265,-1-1 0,6 3 0,1-2 0</inkml:trace>
  <inkml:trace contextRef="#ctx0" brushRef="#br0" timeOffset="120">15921 13237 7569,'-14'-8'1018,"1"2"-821,3 1 0,7 1 0,3 4 0,7 0 0,4 0 0,4 0 0,4 0 1,4 0-193,4 0 0,2 0 0,7-1 0,0-2 1,4-1-1,0 2 0,3-1 0,2 1-202,1-2 0,-5-1 0,0 2 0,-3-1 0,-4 2 0,-2-1 0,-1 1 0,-2-2-589,-3 2 1,-3 0 785,-4 2 0,-2 5 0,-6 2 0</inkml:trace>
  <inkml:trace contextRef="#ctx0" brushRef="#br0" timeOffset="121">16206 13545 7569,'-11'-11'131,"3"1"1,2 1 0,1 1-1,3-1 1,5-1 67,5-1 1,-2 0 0,2 3-1,0 1 1,3 1 0,1 1-1,2 0 1,3 2-204,1 2 0,-1-3 0,4 0 0,-4 2 1,1 1-1,-1 1 0,0 0 0,0 0-83,-1 0 0,0 0 0,-5 0 0,-1 1 1,-1 1-1,-3 3 0,0 2 31,-4 2 1,-1-3 0,-1 2 0,0 0 0,0 3 33,0 0 1,-1 0 0,-1 1-1,-4-1 1,1 1 74,0-1 0,1 1 0,4-1 1,0 0-24,0 1 0,2-6 0,2-1 0,3-1 0,3 0 0,2 0 0,-1-1-10,1 1 1,-1 5 0,2-2 0,1 0-1,2 1 1,2 1 0,1 1-10,-1 1 1,-2 1 0,-3-1 0,0 0 0,-1 1 0,-2-1 0,-1 1 0,-2-1-77,-4 1 1,-3 0 0,-5 2 0,-6 1 0,-8-1 0,-6 0 0,-6 0 0,-3 2 24,-4-2 1,1-2 0,-4 0 0,1-1 0,0-1 0,2-2 0,4-3-112,2 0 0,8-4 0,1 3 151,7-3 0,-2-6 0,0-1 0</inkml:trace>
  <inkml:trace contextRef="#ctx0" brushRef="#br0" timeOffset="122">16869 12403 7569,'-7'-11'106,"3"-1"1,3 1-1,2-1 1,2 1-1,2 0 1,0-1 0,1 1-1,0 2 1,-1 5 266,-3 8 1,-2 8-1,-2 5 1,-2 1-1,1 3 1,2 3-1,0 4 1,-2 2-214,-1 1 1,1 4-1,3 3 1,1 3-1,1 5 1,3 2-1,2 3 1,2 1-109,1 3 0,-3-5 1,1 1-1,1 0 0,1 1 1,2 1-1,-1 1 0,-1-1-175,-2-1 0,1 8 0,-4-5 0,0 1 0,0-1 0,-3-2 0,0-1-14,-2-2 0,-4-3 0,-1-2 0,0 0 0,0-3 0,1-4 0,0-4 125,0-4 1,0 2 0,4-5 0,0-3 0,0-3 0,0-2 0,0 1 0,0-3-46,0-2 1,0-2 0,0-1 0,0-1-926,0 0 377,0-4 0,4-3 0,1-7 0,0-2 605,0-1 0,4-2 0,-2-3 0</inkml:trace>
  <inkml:trace contextRef="#ctx0" brushRef="#br0" timeOffset="123">17303 13933 7569,'-11'-11'71,"4"0"143,3-1 1,1 7-1,0 5 1,-4 8 0,0 4-1,0 4 1,2-1-1,2 0-77,-3 0 0,5 4 0,-3-2 0,3-1 1,1 1-1,1-3 0,2-1 0,2-2-266,1 0 1,3 1 0,5-2-1,1-1 1,1-3 0,-1-1-1,1-2 1,1-2-92,-1-1 1,3-4 0,-3-1 0,-1-1 0,0-3 0,0-3 0,1-1 226,0-3 1,-7-4-1,1 2 1,-4-2 0,-3-2-1,-2-2 1,-2 0 0,-4 0-62,-7 1 1,-5 2 0,-11 2-1,-4 3 1,-2 5 53,1 3 0,1 3 0,-2 5 0</inkml:trace>
  <inkml:trace contextRef="#ctx0" brushRef="#br0" timeOffset="124">17200 12095 7483,'-5'-5'148,"5"-3"0,6-1 0,4 2 0,2 5 1,-2 7-1,-3 9 0,-3 5 0,-1 7 1,-1 2-1,2 5 0,-1 3 46,-2 6 1,3-1 0,0 1-195,-2 1 0,-1 1 0,-1 2 0</inkml:trace>
  <inkml:trace contextRef="#ctx0" brushRef="#br0" timeOffset="125">17828 13077 6406,'-6'-1'143,"3"-2"1,6-1 0,4 2 0,3-1-1,3 1 1,1-2 0,3 1 0,0 1 0,4-1-1,0-1-72,2 2 0,4-3 0,1 1 0,0 0 0,-1 0 0,-1 1 0,-3 0 0,-3 1 0,-2-1-704,-2-1 1,-4 0 632,-5 4 0,-14 0 0,-1 0 0</inkml:trace>
  <inkml:trace contextRef="#ctx0" brushRef="#br0" timeOffset="126">17908 13317 7488,'1'6'108,"3"-2"0,4-3 0,2-1 0,1-1 1,2-2-1,2-2 0,4 0 0,3-1 0,1 0 1,1-2-11,2 2 0,-2-3 1,4 4-1,-1-2 0,0 0 1,-3 0-1,-4 3-98,-5 3 0,-2 1 0,-2 0 0</inkml:trace>
  <inkml:trace contextRef="#ctx0" brushRef="#br0" timeOffset="127">18936 12335 7569,'-7'-12'74,"4"1"1,1-1 0,2 1 0,0-1 0,2 2 0,0 4 0,2 6 0,-1 8 0,-1 6 1469,2 5-1473,-3 2 0,4 3 1,-5 2-1,0 0 0,0 1 1,0 0-1,0 0 1,1 1-96,3 0 1,-2 3 0,1-5 0,0 1 0,-1 0 0,4-1-1,-1 0 1,1-2-222,0-1 0,-3 0 245,1-1 0,2 1 0,0 0 0</inkml:trace>
  <inkml:trace contextRef="#ctx0" brushRef="#br0" timeOffset="128">18616 13168 7569,'-3'-11'241,"3"1"0,6 1 1,2 2-1,4 2-40,-1 3 0,6-3 1,2 1-1,4 0 0,3 0 1,5 1-1,3 0 0,3 2-256,1 1 0,5-4 0,-2 0 1,1 2-1,-2-1 0,-1 1 1,-2-4-1,-1 1-321,-2 0 1,-5 1-1,-2 4 376,-3 0 0,-1-5 0,0-1 0</inkml:trace>
  <inkml:trace contextRef="#ctx0" brushRef="#br0" timeOffset="129">18776 13454 7569,'-10'-5'60,"3"-3"0,7-2 0,7 0 1,2 1-1,0 3 128,-2 0 1,5-2 0,3 1 0,0 0 0,2-1 0,2 0 0,1 1 0,0 0-166,-1 2 0,0 0 1,3 3-1,-2-2 1,-2 1-1,-2 2 1,-2 1-117,-1 0 0,-7 1 0,-2 3 0,-4 4 0,-4 2-4,-3 1 0,-3 1 0,-1-1 1,3 1-1,0-1 0,-1 1 10,-1-1 0,2 0 0,2 1 1,1-1-1,2 1 158,2-1 0,1 0 1,1 0-1,3-3-32,4 0 1,3-4-1,3 2 1,3 1 0,-1-1-1,1 3 1,-2 1-1,0 1-42,0 1 1,1 1-1,-5 0 1,0 4 0,1-1-1,-2 2 1,-2 0-1,-5 1 42,-1-1 1,-2 2 0,0-3 0,-2-1-1,-1 1 1,-6-2 0,-5-1 81,-5-3 0,-8 3 0,-3-6 0,-3 1 0,-3 0 0,-1-3 0,-2-1-155,-2-2 0,5-2 0,-1-1 0,4 0 34,2 0 0,6-5 0,-3-2 0</inkml:trace>
  <inkml:trace contextRef="#ctx0" brushRef="#br0" timeOffset="130">2695 15864 7569,'0'-8'100,"-1"0"0,-1-1 0,-4-1 0,1-1 0,-1-1 0,1 1 0,-1 0 0,-1-1 0,0 1 0,-1 1 337,0 2 1,6 4 0,-1 8-1,6 6 1,6 7 0,5 7-360,5 4 0,-1 7 0,1 7 0,1 3 0,0 0 0,0 2 0,-1 3 0,1 3-196,-3 3 1,1-3 0,-4-1 0,1-1 0,-1-3 0,-1-1 0,-2-3 0,1-2-2,-1-4 0,-3-7 0,-1-4 0,1-5 0,-2-3 0,-1-5 0,-1-4 404,0-2 1,0-7-1,-5-1 1,-2-6-95,-1-4 1,0-3 0,4-2 0,0-4 0,0-4 0,3-5-1,3-6 1,7-7-321,3-3 1,4-3-1,2-1 1,1-3 0,0 0-1,0 0 1,0 4-76,0 4 0,-6 0 1,0 4-1,-3 0 0,-2 0 1,-3 5-1,-2 4 0,-5 2-78,0 2 0,-2 2 1,0 3-1,0 2 1,0 3-1,0 4-966,0 0 1248,0 1 0,0 5 0,0 1 0</inkml:trace>
  <inkml:trace contextRef="#ctx0" brushRef="#br0" timeOffset="131">3700 16446 7569,'-11'-18'87,"1"3"1,1 2 0,3 2 0,0 0 0,3-1 0,-2 2 0,-3 1 0,-2 1 0,-2 0 105,1-3 0,-2 4 1,-1-1-1,-1-1 0,0 0 1,0 1-1,-2 1 0,-1 2 1,-1 3-63,2 0 0,-5 2 1,3 3-1,-1 3 1,-1 7-1,4 3 1,0 5-177,3 0 1,5 1-1,3-1 1,1 1 0,4 2-1,3 0 1,6-1-1,3-3-101,4-1 0,8-5 1,6 0-1,3-5 1,0-5-1,1-3 1,-1-2-1,-1-3 27,-2-3 1,3-4 0,-5 0 0,-2 0-1,-2-1 1,-4 1 0,-4-1 114,-2 1 1,-2-1 0,0 1 0,-3 0 0,-1-1 0,-2 1 0,-1-1-1,0 1 50,-1 0 0,2-1 1,-2 1-1,1-1 0,-2 1 1,1 1 14,1 2 1,-2 3 0,5 6 0,-1 4 0,-1 5-19,0 4 0,-1 7 0,-3-2 0,2 2 1,2 2-1,1 0 0,2 0-81,-2 0 0,4-4 0,-2-1 1,2-2-1,1-2 0,1-1 0,-1-3 1,1-3-100,-1-3 0,0-2 0,1-4 0,1-2 0,1-3 0,1-3 0,-1-3 106,-2-2 0,0 1 1,-1-4-1,1 0 0,-1 1 1,1-4-1,-2 0 1,-1-2 102,-2 0 0,-3 0 1,2 2-1,-1 1 0,-2 5 62,-2 3 0,0 8 1,2 6-1,1 10 1,-2 3 32,0 1 1,1 9-1,1-3 1,0 3 0,0-1-1,1-2 1,0 3-273,0 1 1,3-2-1,-3 3 1,0-4-1,0-3 1,-3-2 0,1-2 3,1-2 0,-3-5 0,3-4 0,-3-3 0,-1-7 206,0-4 0,0-8 1,1-2-1,2-4 1,2-2-1,1-4 0,2-2 1,1-3-16,2-2 1,-2 3-1,6-3 1,-2 3-1,0 5 1,1 2 0,1 5-327,-1-1 0,2 10 0,0 1 0,-2 5 0,0 5 0,0 3 236,1 6 0,0 7 0,-4 3 0</inkml:trace>
  <inkml:trace contextRef="#ctx0" brushRef="#br0" timeOffset="132">5025 15647 7569,'-5'-23'113,"-1"0"0,-4 1 1,1 3-1,2 4 1,1 4-1,1 2 0,-1 2 1,1 1-1,-1 2 1,4 3-1,1 7 0,1 8 1,1 8 139,3 3 1,-2 11 0,6-1-1,1 5 1,1 4 0,0 4-1,-2 4 1,-3 2-265,0-1 1,-4 0 0,3 6 0,-3 0 0,-2 1 0,-2-4 0,-2-6 0,0-3-122,0-1 0,-2-5 0,3-3 0,0-4 1,0-4-1,0-4 0,2-5 0,-1-3-49,-1-1 0,3-2 330,-3-4 1,4-4 0,4-3-99,4-3 0,-2-5 0,2-1 1,1 0-1,1-2 0,2 2 1,4-1-1,1 0-149,1-3 1,4 2-1,-4 1 1,1 0-1,0 1 1,0-2-1,-2 2 1,-1 0-654,-4 3 0,4 0 751,-1 2 0,5-5 0,-2-1 0</inkml:trace>
  <inkml:trace contextRef="#ctx0" brushRef="#br0" timeOffset="133">5037 15532 7569,'-12'-29'11,"6"1"0,5 7 0,6 0 0,6 4 0,2 0 0,-1 3 0,0 1 0,-1 3 131,1 3 0,-1 2 0,1 5 0,0 0 1,2 0-1,1 0 0,-1 0 0,0 1 0,0 3-791,2 3 649,-1 3 0,1 7 0,2 1 0</inkml:trace>
  <inkml:trace contextRef="#ctx0" brushRef="#br0" timeOffset="134">5516 15795 7569,'-23'-18'109,"6"-1"1,3 7 0,5 1 0,5 1-1,3 3 1,2 3 0,3 8 161,3 5 0,5 8 0,2 5 1,2 5-1,2 3 0,2 6 0,2 3 1,1 1-322,0-1 0,-1 1 1,1 1-1,0-2 1,-1-3-1,-3-6 1,-3-2-269,1-3 0,-5-6 0,4-2 0,-4-3 0,-1-1 1,-3-3-1151,0 0 1468,-5 0 0,2 1 0,-5 1 0</inkml:trace>
  <inkml:trace contextRef="#ctx0" brushRef="#br0" timeOffset="135">5859 15806 7569,'-12'-29'52,"1"4"1,1 5-1,2 4 1,3 5 0,0 3-1,-2 5 165,-4 1 0,0 12 0,-2 6 0,-1 6 1,-2 8-1,-2 6 0,-2 6 0,-2 7-280,-1 1 1,0 4 0,1 1 0,-1 0 0,0-4 0,1-3 0,3-5 0,4-4-371,2-6 1,7-5-1,2-9 1,3-3 432,1-4 0,5 0 0,1-1 0</inkml:trace>
  <inkml:trace contextRef="#ctx0" brushRef="#br0" timeOffset="136">5916 15510 7569,'0'-18'-31,"6"-3"0,6 6 1,6 0-1,3 0 0,2 0 1,0 1-1,0 1 1,1 3-1,1 1 193,2 1 0,3 6 0,-3-2 0,-3 3 1,-4 1-1,-4 0 0,-4 0 0,0 0 116,-1 0 1,0 3-1,0 3 1,-2-1 0,-2 1-262,2 0 1,1 1 0,0 2 0,-1-3 0,-1 0 0,-1 1 0,1 1 0,-2 4-20,-1 3 1,3 3-1,-4 6 1,0 3 0,-1 3-1,1 4 1,-1 4 16,-2 4 0,-1-1 1,0 1-1,-1 0 0,-2-2 1,-1 0-1,1-2 1,-1 0-124,0-1 1,0-2 0,3-2-1,-2-1 1,0-3 0,-1 0-1,0-1 64,0 0 1,-5-1 0,3-6 0,-2-2 0,2-2 0,0-2 0,-1 0 0,-2-1 58,-1-1 0,-1-2 0,1 1 0,1-2 1,1-1-1,-1-2 175,-1 2 0,3-4 0,-1 0 1,-1-1-228,-1 0 0,2 0 0,1-4 1,-2-1-1,-1-2-128,-2-1 1,1 0 0,-2 3 0,-1-1 0,-2-2 0,-2 1 0,-2 2 0,-1 2-1233,2 3 1397,-2-3 0,3 9 0,-5-3 0</inkml:trace>
  <inkml:trace contextRef="#ctx0" brushRef="#br0" timeOffset="137">6761 15966 7569,'-18'-5'107,"7"-1"0,8-4 0,7 1 0,6 1 0,6 1 0,1 0 0,2 4 0,0 1 1,0 2-1,2 0 0,0 0 0,3 0 0,2 2 0,0 0 0,0 3 0,-2 0 1283,-1 0-1529,0-1 0,-4 0 0,0 0 1,0 0-1,0-1 0,-1 1 1,-2-1-1,-2-2 139,-1-1 0,3 0 0,2 0 0</inkml:trace>
  <inkml:trace contextRef="#ctx0" brushRef="#br0" timeOffset="138">6784 16286 7569,'-18'0'87,"3"1"0,10 2 0,7 1 0,9-2 0,3 0 165,2-2 1,3 0 0,8 0 0,3 0 0,3-2-1,1 0 1,1-3 0,-1 0-361,0 0 0,-3 1 108,-1 4 0,-4-5 0,1-2 0</inkml:trace>
  <inkml:trace contextRef="#ctx0" brushRef="#br0" timeOffset="139">7504 15395 7092,'1'7'121,"1"-2"0,3 0 0,0 4 0,1 3 0,-4 6 0,1 2 0,-1 6 0,3 2 0,0 5 0,0 2 0,-1 5 0,0 0 0,1 3 0,0 2 32,0 0 1,0 5 0,-2-1 0,2 0 0,0-2-1,1-2 1,-1 0 0,2-3 0,-2-6-242,0-4 0,-1-1 1,-4-7-1,0-4 0,0-2 1,0-4-1,0-2 497,0 0-353,0-1 1,5-4 0,4-4-1,3-1 1,5-2 0,-1 0-112,1 0 0,3-2 0,0 0 0,5-3 0,1 0 0,1-2 0,0 2 0,-1-1-167,0 0 0,-6 2 0,-2-3 1,-2 2-1,-2 3 0,-1 1 0,-2-1 222,1-2 0,-6 3 0,-1-4 0</inkml:trace>
  <inkml:trace contextRef="#ctx0" brushRef="#br0" timeOffset="140">7549 16138 7569,'-14'-22'76,"3"3"1,4 4 0,7 1 0,7 0 0,6-1 0,3 1 119,4 1 1,7 5-1,3 1 1,5-1 0,3 1-1,4 0 1,1 1 0,-1 1-254,-4 0 1,-4-3 0,-4 4 0,-3 2 0,-4 1 0,-4 1 0,-4 0 56,-2 0 0,-2 0 0,1 0 0</inkml:trace>
  <inkml:trace contextRef="#ctx0" brushRef="#br0" timeOffset="141">7424 15475 7569,'-4'-19'27,"0"0"1,4 3 0,8 2 0,11 2 0,9 1 0,5 1-34,1 2 1,0-1 0,2 5 0,0 2-1,4 1 1,-1 1 0,2 1 0,-3 1 5,-3 2 0,2 10 0,-8-1 0</inkml:trace>
  <inkml:trace contextRef="#ctx0" brushRef="#br0" timeOffset="142">8326 15293 7569,'-12'-18'219,"1"4"1,1 6 0,2 9 8,4 10 0,3 5 0,1 8 1,0 4-1,0 5 0,0 6 0,1 5 1,2 4-1,1 3-178,-2 3 1,1 6 0,-1 1-1,2 0 1,-1 0 0,-2-2-1,-1 0 1,0-2-223,0 1 0,-4-3 0,-1-7 0,0-5 1,-1-6-1,1-6 0,0-4 0,1-3 234,-1-1 1,3-5 0,-1-3 0,0-2-1,0-2 114,0 1 1,0-6-1,7-2 1,4-3-222,2-1 0,2 0 0,2-1 0,2-2 0,-1-2 1,0 0-1,2-1-89,0-1 0,-1 4 0,1-4 0,1 2 0,0 1 0,1 1 0,-1-1 134,-3 1 0,3-3 0,-1 0 0</inkml:trace>
  <inkml:trace contextRef="#ctx0" brushRef="#br0" timeOffset="143">8269 15293 7569,'-12'-41'45,"6"3"0,3 9 0,7 5 1,8 5-1,4 1 0,3 3 0,0 1 1,0 3-1,0 3 0,2 1 0,3 3 1,5 3-33,4 1 1,-3 3 0,1 3 0,-1 7-14,-1 3 0,-1 3 0,-5 4 0</inkml:trace>
  <inkml:trace contextRef="#ctx0" brushRef="#br0" timeOffset="144">8828 15578 7569,'-16'-22'789,"4"3"-463,7 4 1,5 13 0,3 7-1,2 9 1,1 9 0,4 6-1,3 5 1,2 4 0,1 4-167,0 2 1,-3 1 0,2-2 0,-1-1 0,0 0-1,1-2 1,0-2-429,2-2 1,-8-6 0,2 0 0,-1-4-1,0-4 1,1-6 0,-2-3 0,-3-2-561,-1 1 1,0-6 0,-2-1 827,0 0 0,1-3 0,-4 3 0</inkml:trace>
  <inkml:trace contextRef="#ctx0" brushRef="#br0" timeOffset="145">9205 15601 7569,'-11'-29'193,"-1"2"0,1 9 0,0 8 0,-1 9-33,1 7 0,-6 15 0,-2 6 0,-2 9 0,-4 7 0,0 4 0,-3 3 0,0-2-238,0-1 0,2-5 1,3-2-1,0-2 0,1-5 1,3-5-1,4-4 1,4-2-748,3-3 0,-1-3 825,5-4 0,6-1 0,4 1 0</inkml:trace>
  <inkml:trace contextRef="#ctx0" brushRef="#br0" timeOffset="146">9205 15315 7569,'0'-28'90,"0"6"1,1-2 0,5 4 0,4 3 0,4 0 0,0 1 0,-2 2 0,0 1 116,-1 2 0,1-1 0,0 2 1,2 2-1,1 5 0,1 1 1,-1 4-1,-1 1-254,-4 5 1,0 7 0,-6 4 0,-1 3 0,-3 2 0,-4 1 0,-4 2 0,-2 0-6,-1 1 0,-5-4 0,1 2 0,1-2 0,1-1 0,3 0 0,1-1 51,2-3 0,4 1 0,-1-5 1,4-1-1,4-2 0,4-3 0,2-3 1,1-1-93,1-2 1,1 2-1,0-2 1,4 0-1,-1-2 1,1-1-1,-2 0-961,2 0 1054,-5 0 0,5 5 0,-6 2 0</inkml:trace>
  <inkml:trace contextRef="#ctx0" brushRef="#br0" timeOffset="147">9742 15155 7569,'-6'-11'17,"-3"0"0,5-1 0,1 1 0,2-1 0,1 1 0,-1 1 0,-2 1 1,0 1-1,0-1 0,2-1 0,2 0 201,3 3 1,7 0-1,7 5 1,1-2 0,0 1-1,1 2 1,2 1-1,0 0-239,-3 0 1,1 0 0,-5 1 0,0 2 0,1 2 0,-1 1 0,-1 4 0,-3 3 25,-3 2 0,2 6 0,-4-2 1,2 2-1,-2 3 0,1 3 0,-2 5 1,0 5 31,-3 4 0,3 5 1,0 1-1,0 1 0,2 0 1,-2 4-1,1 3-232,1 2 1,-5-1-1,2-1 1,-3-3-1,-1-2 1,0-1-1,0-2 76,0-2 0,0-3 0,0-3 0,0-2 0,0-5 0,0-3 0,0-3 0,-1-4 404,-3-3 0,2-1 0,-6-4 0,-2 1 0,-3-2 1,-3-3-1,-2-2-38,-2 1 1,-2-3-1,-2 0 1,-1-1 0,-3-2-1,-2 0 1,0-1-1,1 2-406,2-2 1,4 0-1,4-2 1,5-2-1,7 0 1,8-3 158,9-2 0,12 0 0,7-5 0</inkml:trace>
  <inkml:trace contextRef="#ctx0" brushRef="#br0" timeOffset="148">10404 15749 7569,'-12'-5'78,"-2"-2"0,0-3 0,4-2 1,5 1-1,5 1 0,3 2 1,6 4-1,4 3 0,3 1 1,3 0-1,4 0 43,3 0 1,2 1-1,-3 2-121,2 0 0,4 6 0,-1-2 0</inkml:trace>
  <inkml:trace contextRef="#ctx0" brushRef="#br0" timeOffset="149">10998 15224 7569,'-16'-10'152,"6"4"1,2-5 0,9 10 0,6 7 0,-1 7 0,0 6 20,1 8 1,-4 6-1,4 6 1,-2 7-1,-3 6 1,0 5-1,-2 3 1,-2 2-1,-1 0-212,-5 0 1,2-3 0,-2-9 0,0-5 0,1-3-1,-1-4 1,1-2 0,-1-4-101,0-3 0,5-3 1,-4-7-1,2-4 1,1-2-1,1-2 590,-1 1 0,1-6-429,7-2 0,6-3 1,7-2-1,-1-2 1,2-1-1,0 1 1,2-1-1,2 0-238,0 1 1,1 2 0,0 0 0,0-2 0,0-1 0,0 2 0,-1 1-206,1 1 0,-4 0 0,-1 0 0,-1 0 421,-3 0 0,-2-5 0,0-2 0</inkml:trace>
  <inkml:trace contextRef="#ctx0" brushRef="#br0" timeOffset="150">10987 15944 7569,'-18'-6'112,"3"0"1,9-5 0,6 1 0,6 2-1,4 3 54,1 0 1,7 3 0,5-3 0,5 2 0,2-1 0,1 1 0,-1 1 0,0-1-256,-4-1 0,1 1 0,-3 1 1,-4 0-1,-2-2 0,-4 1 1,-1 2 88,-2 1 0,-5-10 0,-1-3 0</inkml:trace>
  <inkml:trace contextRef="#ctx0" brushRef="#br0" timeOffset="151">11067 15315 7569,'0'-22'22,"1"4"0,4 3 1,5 2-1,6 1 1,1 1-1,4 1 1,0 1-1,2 3 0,1 1-88,3 2 0,-2 2 1,6 1 65,0 0 0,-3 5 0,0 1 0</inkml:trace>
  <inkml:trace contextRef="#ctx0" brushRef="#br0" timeOffset="152">11604 15053 7569,'-5'-18'118,"3"0"0,-3 4 0,1-1 0,1 1 0,0 1 0,2 4 0,1 7 0,0 10 0,0 9 0,0 10 0,0 8 52,0 10 0,0 2 0,0 6 1,0 3-1,-2 4 0,1-28 1,0 0-1,-1 1 0,0 0 0,0 1 1,0 0-215,0 0 0,-1 0 0,1-2 0,-1 1 0,-1 1 0,1 0 0,-3 29 0,3-6 0,-1-4 0,1-5 0,1-5 0,-1-5-278,-1-2 1,1-7 0,1-4 0,0-3 0,-2-4 0,2-2 906,0-2-409,2-1 1,5-8 0,3-4 0,2-5 0,3-2-1,1-1 1,2-1-271,2 0 0,0 4 0,2-2 1,-1 0-1,1 1 0,2-2 0,0 2 1,-2 0-367,-1 3 1,-5-3-1,1 1 460,-2 1 0,-2-3 0,1 0 0</inkml:trace>
  <inkml:trace contextRef="#ctx0" brushRef="#br0" timeOffset="153">11478 15041 7569,'0'-35'-86,"10"3"1,7 13-1,7 4 1,5 2 0,0 3-1,-2 2 1,-4 4 0,-4 3-1,-4 1 1,-2 0-614,-2 0 699,0 5 0,1 7 0,-1 5 0</inkml:trace>
  <inkml:trace contextRef="#ctx0" brushRef="#br0" timeOffset="154">11935 15372 7569,'-5'-3'236,"5"5"1,5 10 0,2 4 0,1 6-1,2 3 1,3 6 110,2 2 1,2 5-1,-3 0 1,2 0 0,1 0-1,-1 0 1,-2-1 0,-1-3-358,-2-4 0,-1-2 1,-1-6-1,-1-3 1,-1-4-1,1-2 0,-2-2-792,-1 1 1,3-1 0,-4 1 801,-2-1 0,0 0 0,-2 1 0</inkml:trace>
  <inkml:trace contextRef="#ctx0" brushRef="#br0" timeOffset="155">12255 15487 7569,'-4'-18'254,"0"3"0,0 3 1,-1 7-103,-3 9 0,-2 4 1,-2 12-1,-2 4 1,-3 6-1,-1 7 1,-3 5-1,-3 3-229,-3 0 0,-5 1 0,2 0 0,-3-2 0,0-2 0,2-4 0,5-4-360,2-3 1,6-3 0,3-7-1,3-2 437,5-4 0,-3 3 0,3 0 0</inkml:trace>
  <inkml:trace contextRef="#ctx0" brushRef="#br0" timeOffset="156">12277 15178 7569,'0'-34'0,"3"6"1,5 4 0,7 5 0,5 3 0,2 2 0,-2 1 0,-2 1 0,0 1 98,-1 0 0,-1 3 0,4 2 0,1 1 0,2 2 0,-2 2 0,-4 1 0,-3 0 0,-1 0 11,-2 0 1,1 0 0,-2 1 0,-1 2 0,-3 2 0,1 1-99,-1 3 1,-4 2 0,3 3-1,-1 4 1,0 4 0,-1 5-1,-2 5 1,-1 4-62,0 2 0,0 4 0,0 7 1,0 4-1,-1 2 0,-2 0 1,-2-3-1,0-2-42,0-1 0,0-2 1,2-3-1,-1-2 1,2-3-1,1-1 1,1 0 48,0-1 0,0-3 1,0-2-1,1-3 1,1-1-1,2-1 1,0 0-1,0-2 222,0-4 1,3 1-1,-3-7 1,-1-1-1,-2-1 1,-1-2-1,0 1 74,0-1 0,0 1 1,-1-1-1,-3 0 0,-4 1 1,-2-1-119,-1 1 1,-1-5 0,1 0-1,-1-2 1,1-3 0,0 0-198,-1-2 0,4 0 0,1-2 0,-1-2 0,1-3 0,-1-3 0,0-2 61,2 1 0,-4-6 0,4 0 0</inkml:trace>
  <inkml:trace contextRef="#ctx0" brushRef="#br0" timeOffset="157">12711 14996 7569,'-1'-16'6,"-1"1"0,-1 1 1,3 1-1,4 2 1,2 0-1,3 0 1,1 3-1,2 0 206,-1-1 0,2 0 0,1 0 0,2 3 0,1 0 0,1 1 0,-2 0 0,1 2-178,-4 2 0,4 1 0,-2 1 0,-2 3 0,-3 3 0,-4 4 0,-1 0-84,-2 0 1,-2 6 0,-2 1 0,-2 2 0,-3 2 0,-3 2 0,-5 1 0,-1 2-9,-1-1 0,0 1 1,5-4-1,1 0 1,1-2-1,3 0 0,0-4 100,4 0 0,2-2 0,4-5 0,3-1 0,3-3 1,3-1-1,1-2 15,1-2 0,6-1 0,-2 0 1,4-1-1,2-2 0,0 0 1,-2-1-277,-3-1 0,-2 4 0,3-3 219,-2 2 0,0 2 0,3 0 0</inkml:trace>
  <inkml:trace contextRef="#ctx0" brushRef="#br0" timeOffset="158">13545 15544 7569,'-11'0'95,"2"0"1,5-1 0,8-2 0,6-2 0,4 0-1,2-2 1,1 1 0,1-1 0,-1-1 0,4 2-1,-1-1 1,0 2 134,-1 0 1,0-3 0,4 5 0,0-1 0,0 0 0,0 0 0,0 2 0,-2 0 0,0 2-637,-2 0 0,-4 0 0,3 2 0,-2 2 1,-2 2 405,-1 0 0,-2 4 0,1-3 0</inkml:trace>
  <inkml:trace contextRef="#ctx0" brushRef="#br0" timeOffset="159">13602 15852 7569,'-15'0'196,"7"1"0,11 2 1,6 1 37,2-2 0,2 0 0,3-2 0,7 0 1,6 0-1,4-2 0,3-1 0,2-4 0,4 0-232,2-1 1,-7 4-1,-3-2 1,-3 1-1,-4 2 1,-6 2-3,-3 1 0,2 0 0,-2 0 0</inkml:trace>
  <inkml:trace contextRef="#ctx0" brushRef="#br0" timeOffset="160">15007 14996 7569,'0'-13'28,"0"-1"0,0-1 1,0 1-1,0 1 0,0 2 1,0-1-1,0 1 0,0-1 1,-1 2-1,-3 3 1,-4 3-1,-1 4 0,1 2 1528,0 2-1488,5 5 1,-2 1-1,5 7 1,0 0 0,0 4-1,2 0 1,0 2-1,3 0-210,2 0 1,-5 0 0,2 1 0,-3 1 0,-1 2 0,0-2-1,0-1 1,0-1 141,0 0 0,0 0 0,0 0 0</inkml:trace>
  <inkml:trace contextRef="#ctx0" brushRef="#br0" timeOffset="161">14699 15635 7569,'-5'-10'36,"-2"1"0,2 3 0,5 1 0,6 2 193,5 2 1,1-3-1,4 0 1,3 0-1,3 1 1,5-2-1,4-2 1,3 0-1,3-1-155,1 0 0,5 1 0,-1-5 0,2 1 0,1 0 0,-4-1 0,-3 2-293,-2 2 0,-6-1 0,0 6 0,-2 0 0,-4 2 219,-4 1 0,-4 0 0,-4 0 0</inkml:trace>
  <inkml:trace contextRef="#ctx0" brushRef="#br0" timeOffset="162">14916 15841 7569,'-11'-8'72,"4"1"1,4-1 0,5 0 0,3 2 0,1 0-1,3-1 97,1-2 0,3 3 1,1-2-1,2 1 1,1-1-1,0 1 1,1-1-1,1 0-113,-1 1 0,2 4 1,-3-1-1,-1 3 1,1 1-1,-3 0 0,-2 0-168,0 0 1,-6 1 0,-2 3 0,-3 4-1,-1 2 54,0 1 1,-5 1 0,-2-1 0,-2 1 0,0-1 0,1 0 0,-1 1 59,-1-1 0,3-1 0,-1-1 0,0-1 99,2 1 1,1 1 0,6 0-1,3-2 1,4-3-51,2 0 1,1-4 0,2 3-1,1-1 1,2-1 0,1 3-1,-1 0 1,0 2-61,0-1 0,-3 2 0,2 3 0,-1 0 0,0 1 0,1-1 0,-2 1-70,-4-1 1,0 4 0,-6 1 0,0-1 0,-2 0 0,-1 0-1,-1 0 1,-3 1 35,-3-1 0,-7 0 0,-3-3 0,-1-1 0,-2 0 1,-2 1-1,0-1 53,-1 1 0,-1-2 1,-2-3-1,0-2 1,-1-1-1,0 0 1,2-1-76,3-2 1,5-1 0,5 0-1,1-1 1,1-3 0,2-4 64,4-2 0,13-6 0,4-2 0</inkml:trace>
  <inkml:trace contextRef="#ctx0" brushRef="#br0" timeOffset="163">15715 15418 7524,'1'-6'73,"4"1"1,6 1 0,4 0 0,1 2 0,2 0 0,1 2 0,4 0 0,2-1 0,2-1 0,0-2 0,-1 1 0,1 1 0,0-1 134,-1-1 0,-3 0 1,-5 4-1,-2 0-208,-2 0 0,-1 6 0,-2 0 0</inkml:trace>
  <inkml:trace contextRef="#ctx0" brushRef="#br0" timeOffset="164">16789 14836 7569,'-2'-12'55,"0"1"1,-2-1-1,2 1 1,0 0 0,2-1-1,0 1 1,0 2-1,0 5 1,0 8 0,0 6-1,0 5 260,0 4 0,0 3 1,0 1-1,0 1 0,0 1 1,0 3-1,0 0 1,0 0-365,0-3 1,0 3 0,-1-2-1,-2-2 1,-2-3 0,0 1-1,-1-2 1,0 0-625,-3-2 0,2 4 0,0-4 673,-2-1 0,-1 5 0,-2-4 0</inkml:trace>
  <inkml:trace contextRef="#ctx0" brushRef="#br0" timeOffset="165">16378 15544 7569,'-4'-8'99,"0"1"0,3-1 0,3 2 0,6 1 0,3 1 0,4 0 0,6 1 123,4 2 0,6-3 0,7-1 0,4 0 0,3 0 0,3 1 0,4-1 0,3-1-194,3 0 0,1-3 1,-6 4-1,-3-2 1,-5 0-1,-3-1 1,-4 2-1,-4-1-437,-3 1 1,-4 3 0,-8 0 0,-4 0 408,-2-1 0,-7 3 0,-1-4 0</inkml:trace>
  <inkml:trace contextRef="#ctx0" brushRef="#br0" timeOffset="166">16766 15601 7569,'-12'-12'71,"2"1"1,3 2 0,3 7 0,3 8 199,1 7 0,0 3 0,0-1 0,0 4 0,0 3 0,-2 1 0,-2-2 0,-3 0 0,-2-2-164,1 1 1,-1 0 0,4 1-1,0-4 1,0 0 0,3-3-156,0-1 0,4-3 0,2-1 0,4-3 0,5-1 1,4-1-1,0 0 0,4-1-156,0 0 1,-2-2 0,0-1 0,0 0 0,-1 0 0,-3 0-1001,-2 0 1,-3-1 1203,-2-3 0,-3-7 0,-5-7 0</inkml:trace>
  <inkml:trace contextRef="#ctx0" brushRef="#br0" timeOffset="167">16891 15829 7569,'0'-11'-63,"0"-1"1,0 1-1,0 0 1,2-1 527,2 1 1,-2 4-1,4 5 1,-1 4-1,-2 6-312,-2 2 0,3 7 0,0 0 0,-2 3 1,0-1-1,-2 1 0,0 1 0,0 2-209,0 0 1,-2 2 0,0 1-1,-2-2 1,2 0 0,0-2 0,2-3-1,0-3-413,0-2 0,0-1 1,0-2-1,2 1 469,1-1 0,4 1 0,4-1 0</inkml:trace>
  <inkml:trace contextRef="#ctx0" brushRef="#br0" timeOffset="168">17862 15372 7569,'-11'0'150,"-1"-3"0,2-2 0,1 0 0,4-1 0,4 4 0,6-1 0,5 1 0,5-2 124,5 1 0,2-2 0,5 0 0,3 0 0,3-1 0,2 1 0,-2 0 0,-3 2-680,-3 2 0,-1-3 0,-1 0 0,-5 2 0,-2 1 406,-4 1 0,-12 10 0,-3 2 0</inkml:trace>
  <inkml:trace contextRef="#ctx0" brushRef="#br0" timeOffset="169">17828 15635 7569,'1'-6'131,"4"2"1,5 3 0,6-1-1,1 0 1,4-3 0,0 0 193,2 0 0,5-3 1,3 3-1,2 0 0,0 0 1,-2 2-1,-2 2 1,-1 1-519,-2 0 193,-7 0 0,2 0 0,-3 0 0</inkml:trace>
  <inkml:trace contextRef="#ctx0" brushRef="#br0" timeOffset="170">18913 14664 7569,'-11'-5'116,"-1"-1"0,2-2 1,1 2-1,1 1 1,1 4-1,1 4 0,2 9 1,2 7 202,2 6 1,0 4-1,0 7 1,2 2-1,2 3 1,2 1 0,0-2-1,-1 0-360,0-4 1,0 0 0,3-2 0,-3-1 0,-1-1 0,1-3 0,0-1 0,0-4-693,-2-4 1,-2 1 0,-1-5 732,0 2 0,0-4 0,0 2 0</inkml:trace>
  <inkml:trace contextRef="#ctx0" brushRef="#br0" timeOffset="171">18547 15521 7569,'-6'-18'235,"2"2"0,8 4 0,5 2 1,4 1-1,2 3 0,0 1 99,2 2 1,-3-2 0,6 0 0,4 0 0,4 0 0,4 1 0,1 0-1,3-1 1,4 0-280,3 0 0,5 0 0,2 3 1,-2-4-1,-1 1 0,-1-1 1,-1 0-540,1-3 1,-5-1 0,-5-1 0,-3 3-1,-4 1 1,-2 2 483,-5 3 0,1-5 0,-6 1 0</inkml:trace>
  <inkml:trace contextRef="#ctx0" brushRef="#br0" timeOffset="172">18879 15647 7569,'-17'-5'100,"1"-1"1,2 5 0,6 8 0,6 6 0,2 5 0,0 4 0,0 3 0,0 6-1,1 2 1,1 2 0,2 2 0,0 2-17,1 2 1,-4 0-1,4 0 1,-1-4-1,0-5 1,-1-5-1,-2-3 1,-1-3-200,0-2 1,0-2-1,0-6 1,0 1-1,-1-2 1,-2-1 114,-1-2 0,-5-4 0,3 2 0</inkml:trace>
  <inkml:trace contextRef="#ctx0" brushRef="#br0" timeOffset="173">19027 15921 7569,'-10'-27'99,"2"2"1,5 2 0,3 4 0,3 1 0,5 2 0,3-2 0,3 1 0,2 1 179,-2 2 1,3 0 0,1 0 0,1-1 0,0 1 0,1 2-1,1 5 1,-1 3-151,-1 3 1,-4 1 0,4 0-1,0 0 1,0 1 0,-1 4 0,-3 6-1,-4 8-174,-6 7 0,-4 3 0,-1 6 0,-1 2 0,-4 1 0,-6 0 0,-4 0-171,-3 1 0,1-1 0,-4-4 0,2-1 0,-1-1 0,-2-3 1,1-1-1,2-4-4,4-4 1,3-3 0,3-7 0,3-1 511,1-2 1,2-5 0,7-1 0,4-4 0,3-1 0,4 1 0,6-2-108,4-2 1,1 1 0,4-3 0,2 1 0,-1 1-1,1 0 1,-3 2-452,-1 0 0,3 4 1,-6-3-1,-2 2 1,-4-1-1,-3-1 266,-2 2 0,-1 1 0,-1 1 0</inkml:trace>
  <inkml:trace contextRef="#ctx0" brushRef="#br0" timeOffset="174">20055 15886 7569,'0'-22'652,"0"4"1,1 3 0,3 3-162,4 5 1,-2 1 0,0 8-492,-1 2 0,-1 2 0,-4 5 0</inkml:trace>
  <inkml:trace contextRef="#ctx0" brushRef="#br0" timeOffset="175">18639 16697 7569,'-18'-23'210,"-2"2"0,-2 2 0,4 4 1,6 2-1,3 2 0,4-1 1,5 2-1,7 2 0,9 5 0,6 1 1,10 2-37,8 0 1,10-1 0,7-2 0,-24 2 0,0-1 0,4 0 0,1 1 0,4 0 0,0 0 0,3-1-1,0 1 1,2-1 0,1 0-187,2 1 1,-1 0 0,1 0 0,-1 0-1,1 1 1,-1 0 0,0 0 0,0-1 0,-3 0-1,1 0 1,-2-2 0,0 1 0,-3-1 0,1-1-1,-2 0 1,-1-1-116,-1 0 0,-1 0 0,-2 0 0,-1-1 0,2 0 0,-1 0 0,-2 1 1,0-1-1,30-6 0,-6 1 0,-5 0 0,-3-1 81,-6 1 0,-4 1 0,-11 1 0,-5 2 1,-5 1-1,-3 1 0,-3-1 253,-4-1 0,0 3 0,-4-2 0,0 0 0,0-1 0,-1 0 0,0-1 49,0 1 1,3-1-1,-2-3 1,0-1-1,2 1 1,-2-2-1,1-2-162,0-4 0,-3-3 0,1-2 1,-3-3-1,-1-3 0,0-3 0,-1-3 1,-3-2-90,-4-3 0,-2-5 0,-1-2 0,-2-4 0,-1-3 0,-1-5 0,0-1-47,-2-1 0,11 28 1,1 0-1,-2 1 0,1 0 1,2-1-1,0 1 0,2-2 1,-1 0-1,1-1 0,1 1 1,-1 0-1,0 0 0,0 1 1,0 1 5,0 0 0,1 1 0,3-2 0,0-1 0,2-1 0,1 0 0,1 1 0,0 0 0,0 2 0,0 0 0,3-28 0,-3 4-12,-3 4 1,-2 3 0,-1 10 0,-1 6 0,-2 6 0,-2 5 0,0 4-849,0 4 1,1 8 0,6 8 895,1 10 0,4 5 0,4 7 0</inkml:trace>
  <inkml:trace contextRef="#ctx0" brushRef="#br1" timeOffset="176">17600 8109 7569,'-7'11'-93,"1"1"1,3-1 0,0 0 0,0-2 0,2-5-1,1-8 1,0-6 0,0-4 0,0-2 0,-2-2-1,0-1 242,-2 1 0,-1-2 0,2 5 0,-2 1 0,0 1 0,0 2 0,1 0 0,1 3-110,-1 0 1,-4 0-1,3-4 1,0-2-1,-1-3 1,1-1 0,-2-3-1,2-3-67,0-3 1,0-5 0,3 2 0,-4-3 0,1-1 0,0-1 0,2 1 0,-1 0 75,0 0 1,-1 3-1,2 2 1,-2 2 0,0 4-1,0 3 1,1 1 0,0 0-7,1 0 0,-1 4 1,4-4-1,0-1 0,0-3 1,0-4-1,0-3 0,0-5-74,0-3 0,0 1 1,0-4-1,-1-3 0,-2 0 1,-1 0-1,0 0 49,-1 3 1,4 5 0,-3 0 0,3 6 0,0 1 0,-2 1 0,-1 0 0,2 3 88,1 1 1,1-3-1,0 0 1,0 2-1,0-1 1,0 1-1,0-3-100,0-1 0,0 0 0,0-4 0,0 0 0,0-3 0,0-1 0,0-1 0,0 0-96,0 2 0,0 0 1,0 2-1,0 1 0,0 1 1,0 3-1,0 1 101,0 3 0,0-3 1,0 0-1,0-1 0,0-4 1,0-3-1,0-3 1,0-2-3,0-2 0,3-2 1,1 0-1,-1-1 0,-2 2 1,0 1-1,2 3-13,1 5 0,1-2 1,-3 8-1,2 0 1,-1 2-1,-2 3 1,0 1-1,2 0-15,0 0 1,3-3 0,-4-2 0,2-2 0,0-1 0,-1-2 0,3-3 0,-1-1-29,0-1 1,2-1 0,-3 2 0,-1-1 0,-1 1 0,1 3 0,1 2 67,-2 2 0,-1 5 1,-1-2-1,0 4 0,0 3 1,2 2-1,0 0 0,2 0 40,-2-2 1,0 2 0,-1-2 0,2-3 0,2-3 0,0-4 0,1-1-38,0-2 0,1-3 0,2-1 0,-3-2 0,-1 1 0,-1 0 0,0 2 1,-1 1 24,0 3 1,2-1-1,-1 6 1,-2 2 0,0 1-1,-2 1 1,0 2 0,-2 0-85,-1 2 0,1 4 1,-3-4-1,1-1 1,-1-2-1,0-1 1,0 0-95,3 1 0,0-5 0,2 0 1,0 2-1,0 1 0,0 2 1,2 3-160,2 4 0,-2 3 0,6 5 288,1 3 0,1 13 0,1 4 0</inkml:trace>
  <inkml:trace contextRef="#ctx0" brushRef="#br1" timeOffset="177">17542 8451 7569,'-10'-1'-62,"1"-1"0,3-3 0,1-2 1,2-2-1,2-1 0,1-1 1,-1 1-1,-2 3 144,0 7 1,3 9 0,5 8 0,0 0 0,1 4 0,0 0 0,2 2 0,0 0 0,-1 0-74,2 0 1,-3-4 0,2 0 0,0 0 0,-1 0 0,0-1 0,-2-2-57,-3-2 0,3 3 0,-1-2 1,-1-1-1,-1 0 0,1 0 1,1 1-1,-1-1-894,2-2 941,-3 0 0,3 4 0,-5 2 0</inkml:trace>
  <inkml:trace contextRef="#ctx0" brushRef="#br1" timeOffset="178">17782 8474 7569,'-6'-5'120,"2"6"1,2 10-1,-1 6-121,-1 5 1,-5 6 0,2 2 0,-2 3-1,0 3 1,1 1 0,-1 2 0,-1 2 0,-1 0-35,-1 0 0,1 2 0,-2-5 0,-1-1 1,-1-1-1,1-2 0,2 0-116,0 0 1,2-4-1,1-5 1,3-3 0,1-5 150,2 0 0,2 3 0,1-2 0</inkml:trace>
  <inkml:trace contextRef="#ctx0" brushRef="#br1" timeOffset="179">17691 9068 7569,'5'-16'-46,"-4"-1"1,4-3 0,-1 1-1,1 0 1,0 1 0,2 2-1,-1 0 1,3 1 124,1 1 0,-2-2 0,-1 0 0,2 2 0,1 3 0,2 2 0,-1 3 0,2-1-27,2 1 0,-2 4 1,2-2-1,-2 2 1,-2 2-1,0 2 1,0 2-1,-2 4-76,-2 6 0,-4 8 0,0 7 1,-1 3-1,-2 5 0,0 2 0,-3 4-2,-4 2 1,-1 0-1,-7 0 1,2-3-1,2-6 1,-1-3 0,1-5-1,-1-4 171,1-6 1,3-4 0,2-2-87,1-1 1,2-5 0,7-2 0,5-3 0,4-2 0,3-1 0,1-4 0,1 0 36,-1-3 0,2 3 0,4-2 0,-1-1 1,-2 1-1,-2-1 0,0 2 0,-2 2-218,1 3 1,-2 0 0,-4 2 0,1 0-1,-1 2 1,-1 2 121,-2 3 0,2 3 0,-4 2 0</inkml:trace>
  <inkml:trace contextRef="#ctx0" brushRef="#br1" timeOffset="180">17463 6521 7569,'-12'0'81,"1"0"0,1-1 0,2-3 1,5-3-1,6-2 0,5 0 1,3 3-1,4-1 87,4 1 0,4 2 0,4-2 0,3 1 0,3 1 1,3 0-1,0 0 0,3 0-186,-3-1 0,5 4 0,0-3 0,0 3 0,0 0 0,-2-2 1,-1-1-1,1 1 45,-1-3 0,0 4 1,-4-6-1,0-1 1,0 1-1,1-1 1,-2 1-1,-2 0-36,0 2 0,-6-3 0,2 5 0,-4 1 1,-3-1-1,-2 0 0,0 1-181,-1 2 0,-3 1 1,2 0-1,-4 0 38,0 0 1,-6-1 0,-3-2 68,-6 0 1,-3-3 0,-6 4 0,1-2 0,-2 0 0,-2 1 0,-3-1 0,-1 0 57,0-1 0,5 4 0,-2-3 1,0 1-1,1 1 0,1-2 0,1 1 441,2 2 1,1 0-362,2-3 0,8 3 0,8-3 0,2 3 1,3-1-1,1 0 0,2-2 0,2 1 23,2 2 1,1 1 0,-1 0 0,-2 0 0,-1 0 0,0 0-29,-1 0 1,0 0-1,-6 1 1,-4 3-1,-6 5-167,-6 5 0,-4 0 0,-3 4 0,-1 0 1,-1-1-1,0 4 117,-2 0 0,-1 2 0,-5 0 0</inkml:trace>
  <inkml:trace contextRef="#ctx0" brushRef="#br1" timeOffset="181">17394 6487 7208,'-11'0'41,"3"0"0,0 0 0,-1 0 0,-1 0 1,-1 0-1,-2 0 0,-1 0 0,-2 0 0,-1 0 1,-1 0-1,1 0 0,-4 0 0,-1 0 0,-4 0 171,0 0 0,-2 0 0,1 0 1,-3 0-1,-3 0 0,-3 0 0,-1-1 1,-2-2-204,-2-1 0,-1-1 1,-2 3-1,1-3 1,1 0-1,0-2 1,3 2-1,3 0-49,4 3 0,3-3 0,-1 1 0,3 1 1,3 2-1,1 1 0,2 1 0,2 2-272,3 1 0,0 3 0,2-2 1,2 2 61,4 1 0,6-2 0,2-3 0,7-1 0,3-2 0,1 0 1,1 0 249,-1 0 0,1 5 0,-1 1 0</inkml:trace>
  <inkml:trace contextRef="#ctx0" brushRef="#br1" timeOffset="182">16560 6247 7569,'-16'-9'-2,"-1"-2"1,2-2 0,5 1 0,2 1 0,3 2-1,-1 3 69,0 1 0,-2 1 0,-4 4 0,1 2 0,0 0 0,-1 4 0,1 3 0,-1 5-115,1 3 1,-4-2 0,1 3 0,2 0 0,3-2 0,1 1 0,-3-4 0,0 0 46,0-1 1,3-1 0,0 0 0,1 1 0,-1-2 0,1-1 43,-2-2 1,-2 1 0,1 4 0,1-1 0,3 0 0,1 1 0,1-2 0,0 0 4,1 2 0,-1-7 0,4 6 0,0-1 0,1 0 0,3 2 0,3-2 14,4-2 0,0-2 0,2-4 0,2 2 0,4-3 0,4-2 0,2-4-48,2-1 1,0-1-1,-5 0 1,0 3-1,-2 3 1,-1 1-1,2 1 1,-1 4-15,-1 7 0,2 9 0,-3 8 0</inkml:trace>
  <inkml:trace contextRef="#ctx0" brushRef="#br1" timeOffset="183">16823 9696 7569,'-18'7'37,"2"-2"0,4-5 0,2-2 0,2-1 0,5-5 1,3-3-1,2-5 0,3-3 0,2-2 0,2-2 0,1-1 65,1-3 0,1 2 1,-1-6-1,-1 1 1,-1-1-1,-3 1 1,1-2-1,-2-2-153,0-4 1,-1 2 0,-4-3-1,0 1 1,0-1 0,0-1-1,0 1 1,0 2 36,0 2 1,0 3 0,-2 4-1,-1 6 1,-5 5 472,-2 3 0,3 7-445,4 7 1,6 4 0,6 5 0,4-3 0,2 1 0,-1-1-1,-1 3 1,-2 1-55,1 2 0,-1 0 0,-1 2 0,-2 1 0,-3-1 1,-1-1-1,0-2-20,-2 1 1,1-2 0,-1-1 0,3-3 0,2-1-1,2-2-7,1-2 1,-3-7 0,1-4-1,1-6 1,1-1 0,1-4-1,1 0 74,-1-2 1,-3 0 0,-1 0 0,1 2 0,-2 2 0,-1 3 85,1 4 1,-5 7 0,3 6-1,-3 9 1,-1 9 0,-1 7-74,-3 4 1,3 3 0,-3 1-1,1 0 1,1 1 0,-2-1-1,1 0 1,2 1-197,1-1 1,0-5-1,0-2 1,0-5-1,1-1 1,2-3 0,2-3-1035,1-5 1210,2 1 0,3-9 0,1 3 0</inkml:trace>
  <inkml:trace contextRef="#ctx0" brushRef="#br1" timeOffset="184">17268 9068 7569,'-11'0'314,"-3"-5"1,1-3 54,3-2 0,8 4 0,2 2-417,6 3 0,4 1 0,2 0 1,-1 0-1,2 0 0,1 0 0,1 0 1,-1 0-1730,-2 0 1777,0 0 0,-1 5 0,1 1 0</inkml:trace>
  <inkml:trace contextRef="#ctx0" brushRef="#br1" timeOffset="185">17234 9319 7569,'-5'-6'130,"4"-4"0,-2 2 1,4-2-1,5 0 1,0 1 5,3 2 1,5 0-1,2-2 1,1 3 0,0 1-137,1 2 0,1 2 0,4 1 0</inkml:trace>
  <inkml:trace contextRef="#ctx0" brushRef="#br1" timeOffset="186">17885 5665 7569,'-5'-10'-4,"-1"1"1,-2 1 0,0-1 0,0-1 0,-3-1 0,0 0 0,1 3 0,1 1 0,1 2 0,-1 3 0,-1 0 0,-1 2 163,-1 0 1,1 5 0,0 4 0,-1 4 0,1 4 0,-1 0 0,2 4 0,1 0-154,2 2 1,0 0 0,0-2 0,3 0 0,3-2 0,1 0 0,1-1-1,1-2-78,2 1 1,6-5 0,1 2 0,3-4 0,1-3 0,0-2-1,0-3 1,-1 0 20,-1-2 0,2 0 0,0-2 0,1 0 1,-1-3-1,0-2 0,-2-2 9,-4-1 0,-1 3 1,-4-1-1,-1-1 1,-2-1-1,-1-1 0,0-1 1,0 1 24,0-1 0,-1 0 1,-2-2-1,-2-1 1,-1-1-1,-3 1 1,0 0 37,1 1 0,-2 1 1,4 2-1,-2-1 1,2 1-1,0-1 224,-1 1 0,5 3 0,-1 2-180,6 1 0,3 1 1,7 4-1,1-1 1,2-2-1,2-2 1,2-1-1,2-3 0,1-1 1,0-3 0,-1-1 0,0-1 0,-2 2 0,-2 3 0,-1 4-483,-3 1 0,-6-3 0,-1 6 416,-2 3 0,-1 9 0,-4 8 0</inkml:trace>
  <inkml:trace contextRef="#ctx0" brushRef="#br1" timeOffset="187">18136 5562 7569,'-5'0'-10,"5"0"1,7 0-1,4 0 1,3-1-1,1-2 1,-1-2 50,-1-1 1,2 2 0,2-2 0,-1-1-1,2 2 1,-2-1 0,1 1 0,-3 0 0,0 2-42,1 2 0,-2 1 0,3 0 0</inkml:trace>
  <inkml:trace contextRef="#ctx0" brushRef="#br1" timeOffset="188">18159 5768 7569,'-6'-12'146,"3"2"0,5 1 1,3 3-1,1-1-39,3 1 0,1 2 0,1-2 1,1 1-1,1 2 0,1 2 0,2 1 1,0 0-731,1 0 1,3 1 622,-1 3 0,-2 2 0,-1 6 0</inkml:trace>
  <inkml:trace contextRef="#ctx0" brushRef="#br1" timeOffset="189">18616 4888 7569,'-4'-15'18,"0"0"0,1 1 1,-1 1-1,0 2 1,1-1-1,2 1 0,2 1 152,3 2 0,-1 3 1,3 6-1,-1 3 0,-1 4 1,0 2-1,0 2 0,-1 2-235,3 2 1,-4 0 0,6-2 0,-1 3-1,1 0 1,-2 2 0,1 0 0,-2-1-811,0-1 1,-1 3 874,-4-1 0,5 3 0,1 0 0</inkml:trace>
  <inkml:trace contextRef="#ctx0" brushRef="#br1" timeOffset="190">18559 5448 7569,'-17'0'-163,"5"0"1,-2-2 0,5-1 403,5-5 1,4-2-1,5 0 1,7 1-1,5 1 1,5-1 0,2-1-1,3-1-212,3-1 1,4 0 0,4-2-1,4-1 1,3 1 0,-1 0-1,-1 0-161,-1-2 0,-1-3 1,1 3-1,-4-1 1,-4 1-1,-4 2 1,-3 2-1,-3 4-481,-1 0 1,-5 2 612,-3-2 0,3-2 0,0 4 0</inkml:trace>
  <inkml:trace contextRef="#ctx0" brushRef="#br1" timeOffset="191">18593 5802 8355,'12'11'50,"-1"4"0,0 1 0,2-1 0,2 1 0,4 2 0,3 1 0,1 0 0,0 0 0,-1 0 0,1-1 0,0 0 0,-1 0 0,-3 1 0,-4-2 26,-2-1 1,-3-4 0,-1 0 0,-3-1-1,-1 1-46,-2-1 0,-7-5 0,-4-2 0,-2-3 0,-3-2 0,-1-3 0,-2-3-57,-2-3 1,3-3 0,-4-2 0,-1-6 0,-1-3 0,2-4 0,4-1 0,2-3-27,2-1 0,1-1 0,2 0 0,6 1 1,4 1-1,6 3 0,3 0 50,4 0 1,2 3 0,3 0 0,-1 1-1,2 4 1,1 1 0,4 1 0,2-2 55,1 0 0,1 2 1,6 0-1,1 0 1,1 0-1,-1 1 1,-2 0-365,-1 0 253,-4 4 0,1-2 0,-4 4 0,-2 1 0,-2 0 0,-3 0 1,-2 3-182,-1 0 0,-3 4 0,-5-2-21,-2 1 0,-6 2 1,-1 8 259,-6 7 0,-4-1 0,-1 6 0</inkml:trace>
  <inkml:trace contextRef="#ctx0" brushRef="#br1" timeOffset="192">18890 5722 7569,'-11'0'-73,"1"1"0,2 3 1,4 4 157,3 2 0,1 1 1,0 1-1,1 0 1,2 2-1,2 3 1,1-1-1,3 1 9,1-3 1,0 3 0,-1 1 0,-3 1-1,1-1 1,-2-2 0,0-2 0,-2 0-238,-2 2 0,3-4 0,-1 4 1,0-4-1,-2 0 143,-1-1 0,5 0 0,2 1 0</inkml:trace>
  <inkml:trace contextRef="#ctx0" brushRef="#br1" timeOffset="193">18970 5813 7569,'-6'-11'52,"2"-1"1,3 1-1,1 0 1,1-1 0,1 1-1,4 1 1,0 1 0,3 1 141,1-1 0,3-1 0,1-1 0,1 0 0,-1 4 0,-2 3 0,0 3-149,-1 1 1,4 1-1,-1 4 1,-2 7 0,-5 7-1,-1 6 1,-5 5-63,-4 3 1,-2 2-1,-4-1 1,2-1-1,-2-1 1,0-3 0,0-1-19,1-3 1,5-1-1,-4-2 1,2-3-1,3-4 1,0-2 66,2-2 1,2-4 0,1-5 0,6-4 0,4-7-1,4-4 1,0-4 0,5 0-2,3-4 1,-1 1 0,3 1-1,-3 4 1,-1 2 0,0 3-32,0 2 0,0-2 0,-1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2:19:59.90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2216 3529 7569,'-12'0'551,"1"0"-400,4-5 1,4 4 0,6-3 0,4 4 0,0 4 0,0 3 0,-1 5 0,0 3 0,2 4 0,-2 4 56,-2 3 0,-3 5 0,-1 6 0,0 2 0,0 2 1,0 2-1,0 1 0,-1 2 0,-1 0-284,-2-1 1,0 1 0,4-2 0,1-2 0,3-2 0,4-4 0,2-1 0,3-5-16,2-1 1,-1-8 0,5 0 0,1-4 0,2-6 0,1-3 0,1-3 0,2-3 88,5 0 0,-2-11 0,1-4 0,2-3 0,1-6 0,1-3 0,2-7 34,2-5 1,-4-2 0,2-6 0,-6 1-1,-2-3 1,-2-1 0,-4-3 0,-3-2-1,-5-3 58,-5-1 0,-4 2 0,-5 3 0,0 5 0,-1 3 0,-3 6 1,-3 5-1,-4 7-21,0 6 0,-4 4 0,0 5 0,1 5 0,2 7-1772,5 9 1703,7 7 0,11 11 0,7 1 0</inkml:trace>
  <inkml:trace contextRef="#ctx0" brushRef="#br0" timeOffset="1">3084 4043 7569,'7'-10'91,"0"1"1,-1 3 0,-1-1-1,1 1 1,-1-3 0,1-1 253,-4-2 1,1 6 0,-1 4 0,2 4 0,-2 7 0,1 4 0,0 3 0,0 3-359,0 5 1,-2-1 0,-1 5 0,0-1 0,0 1 0,0 0 0,0-2-1,0-3-154,0-3 0,0-6 1,0 2-1,1-5 1,3-3-1,5-6 154,5-4 0,0-6 1,5-7-1,3-4 1,2-4-1,4-4 1,1-2-1,1-1 12,0-1 1,-1 1-1,-4-5 1,0 2-1,-2 3 1,-4 5-1,-2 4 96,-3 6 1,-3 5 0,-3 7 0,-4 11 55,-3 8 1,-1 6 0,0 1 0,0 1-1,0 3 1,0 3 0,0 2-179,0-2 0,1 2 1,2-5-1,1-2 1,-1-1-1,1-2 1,1-3-1,0-3-528,0 1 0,3-8 0,-3 2 0,1-2 555,3-3 0,1 4 0,2-3 0</inkml:trace>
  <inkml:trace contextRef="#ctx0" brushRef="#br0" timeOffset="2">3780 3963 7569,'-11'-5'273,"1"-3"1,2-2-1,3 0 1,1 4-16,0 6 1,6 10 0,4 9 0,2 2 0,-1 4 0,2 1 0,1 5-1,2 0-397,-1 0 1,-3 1 0,-2-6 0,0-2 0,0-2 0,0-6 0,-1-2 0,1-5-1127,1-2 1,-5-2 1264,2-2 0,-3-6 0,-1 1 0</inkml:trace>
  <inkml:trace contextRef="#ctx0" brushRef="#br0" timeOffset="3">3689 3529 7569,'-11'-16'175,"0"7"1,5-1-1,6 3 1,6 5 0,6 0-176,3 2 0,3 0 0,5 0 0</inkml:trace>
  <inkml:trace contextRef="#ctx0" brushRef="#br0" timeOffset="4">4146 3403 7569,'0'-22'130,"0"4"1,0 3 0,0 2 0,1 3 0,2 3 0,2 9 0,0 8 0,0 10 0,-3 9-1,0 11 1,-1 7 0,1 7 0,3 5 0,1 4 43,-4-29 1,1-1-1,1 0 1,1 0 0,-2 3-1,0-1 1,1-1 0,-1 0-1,1-2 1,0 0-1,0 1 1,0-1 0,3 30-1,0-5-492,-2-6 1,0-9 0,-3-5 0,2-6 0,-1-5 0,-2-5 0,-1-3 0,0-1-512,0-3 1,-1-2-1,-4-2 829,-7-2 0,-4 7 0,-7-2 0</inkml:trace>
  <inkml:trace contextRef="#ctx0" brushRef="#br0" timeOffset="5">4009 4214 7569,'17'-23'45,"9"4"0,-2 2 0,4-1 1,4 1-1,-1 1 0,1 2 1,-1 1-1,-1 3-109,-1 2 1,-1 0 0,-5 3 0,0-1-1,-2 1 1,0 3 0,-4-1 0,0 1-421,-3-2 1,-1 0 0,-2 4 568,0 0 1,-6 0 0,-5 1-1,-6 2 295,-4 1 0,0 8 0,1 0 0,1 2 0,1 1 0,0 2 0,4 0 0,1 4-230,2 0 1,2 2 0,1-1-1,5-3 1,3-4 0,5-2-1,3-2 1,4-1-304,3-2 0,2-3 0,4-6 1,-2-3-1,1-5 0,-2-4 0,-2-3 1,-3-1 91,-1 1 0,-2-5 0,-2 2 1,-5-2-1,-5-1 0,-5 2 0,-4 1 108,-4-1 1,-7-2-1,-10-1 1,-4 2 0,-8 3-1,-6 6 1,-7 7-146,-1 4 0,0 4 0,3 3 0,3 7 0,8 2 0,8 1 0,7-2 98,5-1 0,4 3 0,9 2 0</inkml:trace>
  <inkml:trace contextRef="#ctx0" brushRef="#br0" timeOffset="6">4785 4054 7569,'-11'-11'116,"5"0"1,4-1 0,7 2 0,7 2 0,2 5-1,2 1 1,2 2 0,1 2 0,-1 1 0,0 6 0,-2 5-1,2 4 1,-2 2 0,1 2 0,-3 2 0,-3 0 560,-3 0-771,-3-1 0,-1-1 0,0-2 0,-2-2 1,-1-1-1,-1 0 0,-1-2 0,-3-3 53,-3-4 1,0-1 0,0 0-1,-2-3 1,-1-2 0,-2-4 160,1-2 1,4-3 0,4-8-1,1-4 1,2-4 0,3-4-1,3-2-28,6 0 0,5-8 0,1 3 0,3-2 0,4 2 1,2 3-1,2 5 0,-1 2-184,0 1 0,-3 5 0,-6 3 0,-4 2 0,-2 3-693,-2 2 0,-6 10 785,-5 9 0,-10 11 0,-8 7 0</inkml:trace>
  <inkml:trace contextRef="#ctx0" brushRef="#br0" timeOffset="7">5391 4009 7569,'-12'-17'250,"6"5"0,2-4 0,3 4 0,1 0 0,0 1 58,0-1 0,0 7 1,0 5-1,1 8 1,2 6-1,0 5 0,1 4 1,0 2-278,0 2 0,1-1 0,-1-3 0,2-1 0,2-2 0,-1-2 0,2-3 0,1-3-195,2-4 1,-1-5 0,2 1 0,1-3 0,1-1 0,-1-1 0,0-3 94,1-4 0,-2-6 1,2-1-1,-2 1 1,-2 0-1,-1 0 1,-1-1 112,-1 1 0,-4-2 0,2 0 0,-1 2 174,-2 2 1,-2 7 0,-1 5-320,0 6 0,4 4 1,0 2-1,-1-1 1,2 0-1,2 1 1,0-2-1,1-2-34,1-5 1,5 2-1,1-1 1,0-2-1,2-5 1,1-5 0,1-2 142,0-1 1,-4-1 0,3 1 0,-2 0-1,-2-1 1,-1 1 0,-3-1 124,-2 1 0,0 3 0,-3 2 0,1 2-22,-1 5 0,-2 6 0,-3 8 1,0 4-1,0 3 0,0 0 1,0 1-1,0 1-503,0 3 1,-3-3 0,-1 3 391,1-3 0,7 4 0,2 1 0</inkml:trace>
  <inkml:trace contextRef="#ctx0" brushRef="#br0" timeOffset="8">6487 3084 7569,'-11'-7'282,"-1"6"0,1 7 0,-1 11 0,1 8 0,-2 10 0,-2 5 0,-3 6 0,-1 3-134,0 5 1,0 5 0,8-28 0,-1 0 0,1 1 0,1 0 0,-1 1 0,1 1 0,1 1-1,1 0 1,0 0 0,0 1 0,2-2 0,1-1 0,-3 31-433,3-2 0,2-5 1,4 0-1,4-6 1,5-5-1,7-5 0,3-3-129,4-2 1,5-7-1,-1-3 1,1-5-1,2-4 1,-2-3 412,-2-4 0,2-1 0,0 2 0</inkml:trace>
  <inkml:trace contextRef="#ctx0" brushRef="#br0" timeOffset="9">6727 3769 7569,'-19'-1'464,"1"-3"1,2-1-1,2 2-117,1 7 1,5 5-1,2 4 1,1 3-1,2 6 1,2 4-1,1 2 1,0 1-446,0 1 0,5-1 0,3 1 0,2-3 1,3-4-1,1-4 0,2-5 0,2-5-93,2-6 1,2-1-1,1-4 1,-1-1 0,1-6-1,0-5 1,-1-5 293,-3-3 1,1-6 0,-5-1 0,-1-1-1,-2-1 1,-5-2 0,-3-4 0,-4-3-141,-4-1 1,-3-2 0,-9 5-1,-4 1 1,-7 3 0,-7 3-1,-6 7-1807,-5 8 1844,-1 6 0,1 10 0,-1 0 0</inkml:trace>
  <inkml:trace contextRef="#ctx0" brushRef="#br0" timeOffset="10">7047 4020 7569,'1'-6'109,"1"1"0,4 1 1,0 0-1,3 3 0,0 5 1,-2 6-1,-3 5 0,-3 3 1,-1 3 147,0 5 1,4-1 0,0 4 0,-1 0-1,-2-1 1,-1 2 0,0-2 0,0-1-1,1-1 1,2-2-784,0-1 0,1-5 0,-4-2 526,0 1 0,5-5 0,2 5 0</inkml:trace>
  <inkml:trace contextRef="#ctx0" brushRef="#br0" timeOffset="11">7458 3643 7569,'-12'-18'502,"2"2"1,4 5 0,6 2-350,6 5 1,-1 10 0,0 15 0,-1 4 0,0 5 0,0 5 0,0 3 0,-1 2 0,0 1-206,-2-3 1,-2-2 0,-2-3-1,0-3 1,0-3 0,2-5-1,1-3 1,0-3-1012,0-4 0,0 0 1063,0-1 0,5 1 0,1-1 0</inkml:trace>
  <inkml:trace contextRef="#ctx0" brushRef="#br0" timeOffset="12">7561 3129 7569,'-11'-10'561,"10"4"1,11 6 0,7 7 0,4 9-516,5 7 0,3 2 0,5 9 0,2 5 0,2 7 0,-18-20 0,0 0 0,1 3 0,-1 1 0,0 0 0,-2 2 1,0 0-1,-2 0-99,0 0 0,-1 0 0,-1 3 0,-2 0 1,-2-2-1,-2 0 0,-1 0 0,-2 0 0,-2 0 1,-1 0-1,-1 31 0,-2 0-881,-3-2 1,-4-1 933,-7-4 0,-13 0 0,10-28 0,1-1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2:19:59.919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15350 2855 7569,'-7'0'-453,"-3"-5"611,4 4 1,-2-8-1,2 4 1,1-1 0,2-3-1,3 1 1,3 6-1,1 9 120,-2 10 1,4 7 0,1 5 0,-1 6 0,-1 4 0,-1 1-1,1 1 1,0 1 0,2 0 0,-2-2-257,0-1 1,2 0 0,-2-6 0,2-3-1,2-3 1,-1-5 0,1-2 0,-1-5-419,1-3 1,-3-1 0,1-3 395,-2 0 0,-2-10 0,-3 0 0</inkml:trace>
  <inkml:trace contextRef="#ctx0" brushRef="#br0" timeOffset="1">15338 2947 7569,'0'-19'109,"0"1"0,0 0 0,1 2 0,3 0 0,4 5 0,2 2 0,1 0 0,1 0 0,-1 0 171,1 2 1,-1 4-1,2-1 1,2 3-1,4 1 1,4 1 0,4 2-1,3 2-232,3 1 0,1 3 0,1 5 0,-2 3 0,-3-1 0,-2 2 0,-1 0 0,1 2-230,1 2 1,-8 4-1,1 2 1,-6 1 0,-6 3-1,-4 1 1,-5 0-1,-2-1 47,-3-2 1,-8-1 0,-8 3-1,-4-3 1,-4-1 0,-1-2-1,-3-4 1,-1-1 121,-1-2 1,0-5 0,1 1 0,2-2 0,4-3 0,5-1 0,3-3-384,3-1 1,5-2-1,3-7 396,5-4 0,6-2 0,4-1 0</inkml:trace>
  <inkml:trace contextRef="#ctx0" brushRef="#br0" timeOffset="2">14779 2958 7569,'-12'-11'142,"2"2"1,2 5-1,6 8 1,4 7-1,6 7 1,1 7-1,0 6 1,-2 7-1,2 4-102,1 5 1,2 0-1,-1-4 1,-1-3 0,-1 0-1,-2-5 1,-2-3-1,-1-5 1,-1-3-310,1-1 1,0-6 0,-4-1 0,0-4 0,0 0 0,0-1 268,0 0 0,-5 1 0,-1-1 0</inkml:trace>
  <inkml:trace contextRef="#ctx0" brushRef="#br0" timeOffset="3">14721 3038 7569,'0'-17'181,"-1"5"1,-1-3 0,-2 2 0,3 3-1,2 1 1,4 2 0,1 1 0,3 0 4,1-3 1,7 3 0,3-2-1,6 0 1,4 2 0,2 2 0,-1 3-1,-1 2-320,-2 3 1,-2 2 0,-3 7 0,-1 1 0,-3 1-1,-5 0 1,-6 1 0,-4 0-43,-2 2 0,-4-3 1,-3 3-1,-6 0 1,-8-1-1,-7 4 1,-5-1-1,-5 0-204,-2-1 0,-4 0 0,5 3 380,4-3 0,4-2 0,6-6 0</inkml:trace>
  <inkml:trace contextRef="#ctx0" brushRef="#br0" timeOffset="4">15989 2821 7569,'-14'-15'1371,"2"-1"-1214,1 3 1,8 10 0,-1 8 0,3 8 0,1 7 0,0 5 0,0 7 0,1 5-92,3 5 1,1-2 0,4 2-1,-2 0 1,2-1 0,0-4-1,0-4-314,-2-3 0,0-6 1,2 0-1,-2-5 0,1-2 1,0-4-1,-1-3-1951,2-3 2199,1-4 0,2 2 0,-1-5 0</inkml:trace>
  <inkml:trace contextRef="#ctx0" brushRef="#br0" timeOffset="5">15909 3141 7569,'8'-8'249,"-1"2"1,4 1 0,1 2 0,5 2 0,1 1-1,2-1 1,3-2-180,3-1 1,7-1-1,5 1 1,-1-3 0,-2-2-1,-4 0 1,-2 1-1,-1 1-747,-2 0 1,-3-3 676,-4 3 0,-3-3 0,-4-2 0</inkml:trace>
  <inkml:trace contextRef="#ctx0" brushRef="#br0" timeOffset="6">15978 2810 7569,'9'-18'235,"5"3"0,7 2 0,11 1 0,7 1 0,6 1 1,0 1-1,2 1 0,2 1-397,0 0 1,-1 2 161,-6 5 0,3 0 0,-5 0 0</inkml:trace>
  <inkml:trace contextRef="#ctx0" brushRef="#br0" timeOffset="7">13888 6932 7569,'0'12'16,"0"-1"1,0 1-1,1-2 1,3-1-1,5-3 1,5 0 0,5 0-1,4-1 1,3-3-1,6-1 1,5-2 0,6-3-1,5-2 1,4-2 1401,0 1-1352,4 4 1,-4-6 0,5 6-1,-1 0 1,-3 3 0,-2 3-1,0 0 1,1 0-62,0-2 0,4 3 0,-3 0 0,3-3 0,1-4 0,0-4 0,-1-3 0,-2-2 12,0 1 1,-6-1 0,1 0 0,-3-1 0,-5 0 0,-6 3 0,-6 1-26,-4 3 1,-1 1 0,-9 4 460,-1-3 1,-8 3-177,-6-3 0,-1 3 0,-5-1 0,0-2 0,4-3 0,-1-3-214,0-2 0,1-3 0,-1-1 0,1-2 1,2-3-1,0-1 0,0-4-119,0 0 0,0-10 1,0 1-1,0-5 1,2-3-1,0-1 1,2-5-1,-2-3 40,0-5 1,-1 25 0,1 0 0,1-1 0,0 0 0,0-2 0,0 0 0,1-2-1,0 0 1,-1 0 0,1-1 0,-1 0 0,0-1 0,0 0 0,0-1 28,-2 0 0,0 0 1,-1 3-1,0-1 0,-1 1 1,-2 0-1,0-1 0,-1 1 1,-1-2-1,0 0 0,-2 1 1,1 0-1,-1 0 1,0 0-1,-1 2 0,1 0-16,0 1 0,0 0 0,-2-3 1,0 1-1,0 3 0,0-1 0,0 1 1,-1-1-1,1 0 0,0 0 0,1 1 1,0 1-1,1-1 0,0 0 26,0 0 0,1 0 0,0-28 0,3 28 1,1-1-1,0 2 0,0 0 0,0 1 1,0-1-1,0-30 0,2 0 0,2 0 114,2 1 1,4 6 0,-5 7 0,0 2 0,-1 2 0,1 4 0,1 3-213,-2 2 0,0 3 0,-2 1 0,-2 3 0,0 1 0,-3 3 1,-2 1-1,0 2-42,0 3 0,-1-1 1,2 5-1,1 1 0,0 1 406,3 1 1,-3 7-402,1 5 0,0 5 1,4 7-1,0-1 0,0 1 1,1-2 16,3-3 0,-1 2 0,3-4 0,0 1 0,1 0 0,2-1 0,1 1 131,1 1 0,4-4 1,3 5-1,4 0 1,6-1-1,3 0 1,6-1-67,5 0 1,4-3-1,10 1 1,-1-3-1,6-1 1,4 0 0,-30 0-1,0 0 1,1 0-1,0-1 60,3-1 0,0 0 0,-1 1 1,1-1-1,4-1 0,2-1 0,-1-1 1,0 1-1,2-1 0,0 0 0,1-1 1,0 0-1,0 1 0,1 0 29,-1 1 1,0 0 0,-1-1-1,0 0 1,1 1 0,-1 1-1,1-2 1,0 1 0,1-1-1,-1 1 1,0 0 0,0 0-1,-1 1 1,-1-1 0,0 0 0,-1 0-57,0 0 1,0 1 0,-1-1 0,0 1 0,2-1 0,-1-1-1,-1 2 1,-1 0 0,-1 0 0,-1 0 0,-2 0 0,0 1-1,0-1 1,-1 0-33,1 2 1,0 0 0,-3 0 0,0-1 0,-1 1 0,1 0 0,-2-1 0,0 0 0,-1 1 0,0-1 0,32 1 0,-1 1 0,1-1-62,-31-1 1,0 0 0,30 1 0,1-4 0,-4 1 0,-4 0 0,-5 2-1,-5 0 93,-4 2 0,-4 0 0,-7 0 0,-1 0 1,-2 0-1,-4 0 0,-3 0 0,-3 0 101,-2 0 1,3 0-1,-3 0 1,-2 0-1,0 0 1,0-1-1,2-1-53,2-2 0,-4-4 0,1 4 1,-4 1-1,-2-1 0,-2-1 118,-2-2 1,-1 3 0,-4-3 346,0-2 0,0 3-553,0-2 1,1 5 0,1 1 0,2 4 0,-1 6-171,-2 2 1,-1 5 0,1 2-1,2 2 1,1 5 0,-2 5-1,-1 4 1,-2 4 219,-3 5 0,2 1 0,-6 10 1,-2 2-1,-3 1 0,-3 1 0,-1 0 631,1 0-587,5-24 0,2 1 1,2-1-1,1-1 1,-2 5-1,1 0 0,0-1 1,1 0-1,1 0 1,0 0-1,0 1 1,1 0-1,0 0 0,0 1-17,0 0 1,-1 0 0,1 3 0,0-1-1,-1-2 1,1 0 0,0 1 0,0 0 0,0 0-1,0 0 1,1 1 0,-1-1 0,0 2 0,1-1-41,1 1 1,-1 0 0,0 1 0,-1 1 0,1-2 0,1 1 0,-1 0 0,1 0 0,-1 0 0,1 1 0,0 0-1,1 0 1,0 1 0,1-1 0,0-1 0,0-1 10,0 0 1,0 0 0,0-3-1,0 1 1,0 0 0,0-1 0,0 1-1,0 0 1,0-2 0,0-1-1,0 0 1,0-2 0,0-1 0,0 0 19,0 32 0,0-5 0,0 1 0,0-3 0,0-4 0,0-3 0,0-5 0,-2-3-110,-1-2 1,1-2 0,-1-5 0,1-1 0,2-2 0,0-3 0,0-2-37,0 1 0,0-4 1,2-5-1,0-1 1,2 0-1,0-1 1,0-2-1,-1-1-87,0-2 0,-2-3 1,-1 0-1,0 0 1,-1 1-92,-3-1 0,2-3 0,-5-4 0,1 2 0,0 1 24,-3-2 0,4-6 0,1-3 0,2-3 0,2-2 0,0 1 0,0-2 358,0-2 1,2 2-1,0-2 1,2 2 149,-1 2 0,3 4 0,2 4 0,2 1 1,2 2-1,4 0 0,4 0-222,5 0-58,5-5 0,4 4 0,0-4 0,0 1 0,2 0 0,1 2 0,2 1 45,2 1 0,0 0 0,5 0 0,1 0 0,3 0 1,4 1-1,7 1 0,-28 0 0,1 0 19,2 0 0,-1-1 0,4 0 0,1-1 0,0 0 0,0 0 0,3 0 0,0 0 0,3 0 0,0 0 0,1 0 0,0 0 0,0 0 0,1-1 2,-1-1 1,0 0 0,3 0 0,1-1 0,-1-1 0,0-1 0,0 1 0,-2 0 0,-1 0 0,-1-1 0,-2 1-1,-1 0 1,0-1 0,-2 1 0,-2 0 0,-1 1 43,-2 1 0,0-1 1,-3 0-1,-2-1 1,21-1-1,-7 0 1,-11-1-1,-10 4-47,-7 1 1,-11-1 0,-9 0-1,-11-2 1,-11 1 0,-8 2-1,-4 0-3200,-1-3 3178,-5 3 0,-3-9 0,-6 3 0</inkml:trace>
  <inkml:trace contextRef="#ctx0" brushRef="#br0" timeOffset="8">15464 7481 7569,'-5'-12'167,"2"5"0,-4 0 1,-2 2-1,-1 3 1,-3 0-1,-2 4 1,-4 1-1,-3 6 0,-1 7 1,0 6-1,1 8 1,-1 3-1,2 1 1,6 0-1,8-1 0,4-1 5,3-2 1,6-4-1,7 0 1,9-3-1,7-4 1,5-4-1,3-2 1,2-3-313,2-2 1,4-4 0,5-9-1,-3-6 1,-3-5 0,-3-4-1,0-4 1,-3-2 314,-3-2 1,-3 3 0,-11-4-1,-3 0 1,-6-1 0,-7 0 0,-7-1-1,-6 1-280,-11-2 0,-17 4 0,-13 2 0,-9 2 0,25 13 0,-1 1 0,-1 2 0,-1 1 0,-2 2 0,0 2-157,-1 2 1,-1 0-1,3 1 1,1 1-1,-1 1 1,1 1 0,-19 7-1,14 4 1,16 2-1,11 0 262,8 3 0,26 3 0,5 1 0</inkml:trace>
  <inkml:trace contextRef="#ctx0" brushRef="#br0" timeOffset="9">19073 7561 7569,'-12'-5'161,"6"3"1,2-3 0,8 5-1,4 3 1,2 3 0,0 7 0,-2 2-1,-3 4 1,-2 1 0,1 6 0,-1 3-1,-3 5 1,-3 3 0,-1 1 302,2 1 0,1 1 0,-1 3 0,0-3 0,-2 0 0,3-3 0,2-2 1,4-2-1,3-2-1210,4-5 1,0-7 0,4-4 0,1-3 745,2-4 0,2-8 0,2-7 0</inkml:trace>
  <inkml:trace contextRef="#ctx0" brushRef="#br0" timeOffset="10">13876 3495 7569,'0'-12'233,"-3"1"0,-1 0 0,2 0 1,5 5-1,3 7 0,2 9 0,-2 8 1,-1 5-1,-1 4 0,0 4 136,0 6 0,0-1 1,-4 1-1,0-4 1,0-3-1,0 0 0,0 0 1,0-4-711,0-2 0,0 1 0,0 0 0,1 2 341,3-2 0,2 4 0,5 0 0</inkml:trace>
  <inkml:trace contextRef="#ctx0" brushRef="#br0" timeOffset="11">2684 10724 7569,'-15'-10'-231,"-1"1"362,2 2 0,8 5 1,5 4-1,5 9 0,2 11 1,2 9-1,-2 12 37,-2 15 0,1 4 0,-3-27 0,0 1 0,-1-2 0,0-1 0,0 32 0,1-1 0,0 0 0,3-3-130,2-3 0,-3-10 1,3-3-1,2-5 1,1-4-1,2-4 1,-1-7-10,0-5 0,2-3 0,2-7 0,4-2 1,4-5-1,3-3 0,2-3 0,2-8-1,6-6 0,-1-7 0,7-12 0,1-2 0,1-5 0,-21 19 0,-1 0 1,-1-3-1,0 0 0,-2 0 0,-1-2-61,-2 1 1,-1-1-1,12-28 1,-9 1 0,-7 1-1,-6-1 1,-5-1 0,-5 2-1,-6 6-6,-7 5 1,-5 5 0,-2 5 0,-2 2 0,2 4 0,2 5 0,4 2 0,4 1-143,2 0 0,7 4 0,4 6 1,9 2 180,8 4 0,10 8 0,4 3 0</inkml:trace>
  <inkml:trace contextRef="#ctx0" brushRef="#br0" timeOffset="12">3540 11295 7569,'0'-23'195,"0"2"1,0 2 0,2 4 0,0 2-1,3 3 239,2 2 0,-5 4 1,2 8-1,-3 5-302,-1 5 0,0 4 0,0 6 0,0 1 1,0 3-1,2 0 0,0 0 0,3-3-142,2-1 1,0-2 0,3-3 0,-1-4 0,-1-3-1,-1-3 1,1-3-75,0-1 1,-1-1 0,3-5 0,-1-2-1,-1-3 1,1-3 0,1-4-20,1 0 1,6-4 0,1-2 0,2-4 0,1-3 0,5-2 0,1 1 20,0-1 0,4 1 1,-4 5-1,-3 3 1,-4 4-1,-5 4 1,-3 2 212,-5 1 0,0 6 0,-5-1 0,2 6 0,-2 6 1,0 5-1,-4 5 4,-1 2 1,1 7-1,-1 3 1,3 0-1,2 1 1,3-3 0,2-1-1,0-3-466,-1 0 1,5-8 0,-5-1 0,2-4 0,-1-2-2243,2-2 2573,-4-3 0,5-5 0,-3 0 0</inkml:trace>
  <inkml:trace contextRef="#ctx0" brushRef="#br0" timeOffset="13">4294 11215 7569,'-11'-23'217,"4"4"1,4 2 0,1 0-1,2 3 125,0 2 1,0 6 0,0 8 0,0 9 0,0 11 0,0 7 0,0 4-389,0 1 0,0 0 1,0 2-1,2-1 1,0 1-1,3-6 1,0-3-1,2-7-781,-1-2 1,-2-3-1,3-4 827,2-4 0,7-12 0,1-8 0</inkml:trace>
  <inkml:trace contextRef="#ctx0" brushRef="#br0" timeOffset="14">4306 10713 7569,'-21'-22'-48,"6"3"0,9 4 1,7 4-1,7 3 1,2 4-1279,1 3 1326,6 1 0,-5 0 0,5 0 0</inkml:trace>
  <inkml:trace contextRef="#ctx0" brushRef="#br0" timeOffset="15">4694 10553 7569,'-25'-4'172,"2"0"1,6 3-1,7 4 1,6 7 186,3 7 0,0 9 0,-2 13 0,-1 7 0,2 5 0,1 3 0,3 2 0,4 2-335,6 1 1,7 0-1,0 1 1,3 1-1,-11-31 1,0 1-1,11 30 1,-2 0-1,-2-3-487,-1-3 0,-2-5 1,-5-5-1,-1-3 0,-3-6 1,-1-4 462,-2-5 0,-2-8 0,-1-3 0</inkml:trace>
  <inkml:trace contextRef="#ctx0" brushRef="#br0" timeOffset="16">4511 11444 7569,'0'-23'115,"0"5"0,0 3 0,2 2 0,1 2 0,5-1 1,3 1-1,5 1 13,3 2 0,6-2 0,4 4 0,3-2 0,3 2 1,1-1-1,0 2 0,-2 0-232,0 3 1,0-3-1,-1 1 1,-1 1 0,-3 2-1,-2 1 1,-4 1 0,-4 2-135,-3 1 1,-4-1-1,-6-1 1,-1 1 0,-2 5 375,-2 2 1,-5-2-1,-1-1 1,-1 4-1,-2 1 1,2 4-1,1-3 1,1 1 73,0 2 1,0-4-1,5 4 1,5-4-1,4 0 1,5-2-1,4-3 1,4-1-258,2-1 1,3-5 0,-3 0 0,2-7 0,0-4 0,-2-3 0,-1-3 0,-2 0 45,-1-4 0,-4 0 0,-3-2 1,-5-1-1,-5-2 0,-3 1 1,-4 2-88,-4 3 0,-10 2 0,-12-1 0,-5 5 0,-8 5 0,-5 7 1,-3 6-1,2 7-1482,2 7 1568,3 3 0,9 7 0,0 1 0</inkml:trace>
  <inkml:trace contextRef="#ctx0" brushRef="#br0" timeOffset="17">5528 11147 7569,'0'11'68,"0"1"0,1-1 0,2 2 0,0 1 0,0 2 0,-2 2 0,-1 2 0,0 1 0,0-1 0,0-1 0,0 1 0,0 0 0,1 1 0,2-3 0,2-2 0,0-2 1,1-3 235,1-3 1,-3 1 0,2-7 0,-1-3 0,-2-6 0,-2-6-170,-1-2 1,0-6 0,-1 2 0,-2-2 0,-1-2 0,0 0-1,1 0-36,-1 0 1,0-1 0,5-1 0,3-2 0,4 2 0,2 1-1,2 1 1,4 0-485,3 0 0,2 5 0,3 5 0,2 4 0,2 5 0,0 3 385,0 1 0,-2 0 0,-3 0 0</inkml:trace>
  <inkml:trace contextRef="#ctx0" brushRef="#br0" timeOffset="18">6053 11101 7569,'-10'-5'103,"1"-1"0,1-1 0,0 4 0,-3 1 0,0 4 0,1 1 0,1 6 0,3 4 0,0 3 0,4 2 189,1 2 1,1 2-1,0 2 1,0 0 0,1 0-1,3-3 1,2-2 0,2-3-1,-1 1-330,2-3 1,3-5 0,2-3-1,1-1 1,0-3 0,0-2-1,2-3 30,1-5 1,-1-7-1,4-4 1,-2-3-1,0-1 1,-2 2-1,0 1 1,-3 0 76,-3 0 1,2 2 0,-9 1 0,-2 0 0,0 3-65,-2 2 0,-2 5 0,0 5 1,-2 4-69,1 6 1,6 2-1,2 1 1,1 1-1,5-1 1,1-1 0,5-1-29,1-1 0,-1-4 0,4 2 1,-2-1-1,1-2 0,2-3 1,0-4 87,1-4 0,0-2 1,0-3-1,1-1 0,1-2 1,1-2-1,-3-1 1,-4 0 163,-3 0 0,-4 5 1,-6-1-89,-1 2 1,-1 9-1,-4 7 1,-1 7 0,-2 4-1,-1 2-92,2 4 1,0 1 0,2 2-1,0 0 1,2 0 0,0-1 0,3 1-1,0 0-537,0 0 0,3 4 0,-3-2 556,1-3 0,2 0 0,3-4 0</inkml:trace>
  <inkml:trace contextRef="#ctx0" brushRef="#br0" timeOffset="19">7161 10165 7569,'-10'-41'53,"2"5"1,6 9 0,4 9 0,4 9 0,1 10 145,-3 9 1,-4 13-1,-3 11 1,-3 10 0,-3 8-1,-4 10 1,7-27 0,-1 1-1,1 3 1,0 0-65,0 2 1,0 1 0,1 2 0,-1 1 0,1-2 0,0 0-1,0 1 1,1 0 0,0-1 0,0 0 0,0 0 0,1-1-1,-1-2 1,1 0-200,1-3 0,1 0 0,0-2 0,0 1 0,3 24 1,3-2-1,5-6 0,5-7 0,1-3 0,4-4 64,1-3 0,-1-9 0,8 2 0</inkml:trace>
  <inkml:trace contextRef="#ctx0" brushRef="#br0" timeOffset="20">7424 10964 7569,'1'-23'38,"3"2"1,5 3 0,3 5 0,5 4 0,-1 0 0,1-1 0,-5-1 0,-5 1 0,-11 2 0,-10 4 0,-8 4 0,-4 4-1,-5 5 329,-2 5 1,0 4 0,2 6 0,3 0 0,4 1 0,6-2-1,4 0 1,4-4 0,2-1-327,4-4 0,3 2 0,4-1 1,3-2-1,8-3 0,5-3 0,5-2-177,0-3 0,4 0 0,0-4 1,0-2-1,1-3 0,-1-5 1,0-2-1,-4-1 77,-4 1 0,-3 2 0,-7 0 0,-1 1 0,-3-1 163,-1 1 0,-2 5 0,-6 3 0,-2 6 1,-1 4-1,-2 5 0,1 2 0,0 2 25,2 2 1,1-3-1,4 4 1,0 0-1,0 0 1,2-1-1,0-2 1,3 0-341,2 0 0,0-3 0,5 3 0,-1 0 0,0-1 0,1-1 0,-1-2 0,1 0 211,-1-1 0,6 1 0,0-1 0</inkml:trace>
  <inkml:trace contextRef="#ctx0" brushRef="#br0" timeOffset="21">7835 11250 7569,'0'-12'456,"-2"8"0,0 7 0,-2 8-93,2 6 0,-4 4 0,1 9 0,0 4 0,-1 1 0,0 2 0,-2 0 0,0 2-501,1 2 0,3-4 1,-2-1-1,1-3 0,2-3 1,2-2-1,1-4-925,0-4 1,1-4 0,3-5-1,3-4 1063,4-3 0,5-13 0,2-4 0</inkml:trace>
  <inkml:trace contextRef="#ctx0" brushRef="#br0" timeOffset="22">8017 10416 7569,'-29'-26'122,"4"5"0,6 8 1,9 11-1,7 9 17,6 7 0,4 4 1,-2 6-1,2 3 1,2 4-1,1 6 1,1 5-1,2 4 48,2 3 1,-1 0 0,4 4 0,-2 0 0,-2 0 0,-2-1 0,-5-1 0,-3-4-209,-3-4 0,-1-1 0,0-8 1,0-4-1,-1-6 0,-1-5 20,-2-4 1,-5-7 0,3-6 0,-1-6 0,3-6 0,3-5 89,1-3 1,0-1 0,1-2 0,2 0 0,2 2-1,3 0 1,3 1 0,3 2-121,0-1 0,4 6 0,1-2 0,2 6 0,1 2 0,-2 2 0,-1 2-16,2 1 0,-4 1 1,1 3-1,-1 4 1,-5 2-1,-2 2 1,-3 4-1,-2 1 7,-3 1 1,-2 4 0,-5-2 0,-6 4 0,-7 4-1,-5 0 1,-3 1 0,-5-1-264,-2 0 0,-2-1 0,-1-6 0,3-2 1,6-4-1,7-3 303,4-4 0,6-14 0,4-6 0</inkml:trace>
  <inkml:trace contextRef="#ctx0" brushRef="#br0" timeOffset="23">8143 10073 7569,'-11'-16'334,"7"4"1,9 2 0,11 10 0,10 12-1,4 9 1,5 10 0,3 7-150,2 7 1,-19-18 0,0 2-1,2 4 1,-2 0 0,1 2 0,-2 1-1,0 2 1,-2 0 0,0 2-1,-3 0 1,0 1 0,-3 1 0,-2 0-1,-1 1-236,-1 0 0,-2 0 0,-2-3 0,-2 0 0,0 1 0,-1-1 0,-2 0 0,-2 0-452,-1-1 1,-3 0 0,-3-1 0,-2 1 0,-2 1 0,-1 0 0</inkml:trace>
  <inkml:trace contextRef="#ctx0" brushRef="#br0" timeOffset="24">11889 15133 7569,'-11'0'7,"-1"0"1,3 0 0,6 0 0,8 0 0,7 0-1,9 0 1,4-2 0,5 0 0,3-3 0,3-2-1,2-1 1,4-3 0,4 0 151,3 0 1,4-1-1,8 1 1,-28 5-1,-1 2 1,1-1-1,0 2 1,0 0 0,0 1-1,-1 0 1,1 0-1,0 0 1,0 0-142,0 1 1,1 0-1,29 1 1,-2 2-1,-2 3 1,-2 0 0,0 0-1,-2-1 1,-5 0-301,-4 0 1,-4 4 0,-2-3 0,-4 1 0,-4 2 281,-1-2 0,-3 4 0,0-4 0</inkml:trace>
  <inkml:trace contextRef="#ctx0" brushRef="#br0" timeOffset="25">13408 11821 7569,'-6'-11'62,"-3"8"0,4-9 1,0 2-1,0 0 1,2-2-1,1 2 25,-2 3 1,2 3 0,-1 8-1,1 5 1,2 6-1,0 8 1,0 6 0,0 5-51,0 4 0,0 3 0,-1 6 1,-1 1-1,-2 4 0,0 4 1,-1 6-1,2-29 0,0 1 0,-1 2 1,0 1 10,0 0 0,0 2 0,2 3 1,1 1-1,-3 2 0,1 1 1,0 3-1,1 0 0,1 2 0,0 1 1,0 1-1,0 0 0,1 2 1,0-1-61,0 1 0,0-1 0,4 5 0,1-1 1,1-1-1,1-1 0,1 1 0,0-1 0,2 0 1,1-1-1,-1-1 0,0-1 0,0 0 1,0-2-1,-1 0 0,0-1-28,-1-2 1,1-1 0,0-1 0,-1-1 0,-1 0 0,-2-1 0,-2-1 0,0-1 0,-1 0 0,-1-1 0,-1-2 0,0-1 0,-1 0 0,-1-1 55,-1-1 1,-2-1 0,2-2 0,-2-1 0,-13 29 0,1-4 0,2-5-1,1-7 1,1-7 0,5-6-36,1-5 1,0-8-1,3-4 1,1-2-1,3-3 1,4-2 0,4-5-682,2-1 0,3-2 700,2 0 0,-1 3 0,5 1 0,1-1 0,2-2 0,0-1 0</inkml:trace>
  <inkml:trace contextRef="#ctx0" brushRef="#br0" timeOffset="26">13694 11878 7569,'-23'-12'-5,"1"5"1,2 0 0,2 2 0,2 1-1,2 1 1,1-1 0,2 1 0,-1 2 0,1 1-1,1-1 1,3-2 0,8-2 0,8-1-1,7-3 123,1-1 1,6 2-1,6 1 1,3-2 0,5-2-1,2 0 1,4 1 0,3 2-80,4 4 0,-1-1 0,7 2 0,2 0 1,1 2-1,-1 1 0,-1 1 0,0 2-32,0 0 1,6 1 0,1-4-1,-30 0 1,1 0 0,1 0-1,0 0 1,2 0 0,2 0 0,0 0-1,2-1 1,2 0 0,0-1-12,0 1 1,2-1 0,1-2 0,1 0 0,-1 1 0,1 1 0,-1-1 0,0 0 0,0-1-1,0 0 1,0 0 0,1 0 0,1 1 0,0-1-18,-1-1 1,1 1 0,2 1 0,-1 0 0,-1-1 0,-1 1-1,2 0 1,1 0 0,0 0 0,0 1 0,0-1 0,0-1-1,-1 2 1,0-1 0,-1 1 0,0-1 60,-2 2 1,0 0 0,4-2-1,1 1 1,-5 0 0,-1 0-1,1 0 1,0 1 0,0 0-1,0 0 1,1 0 0,-1-1 0,3 0-1,-1-1-30,3 0 1,-1 0 0,0 0-1,0-1 1,3 0 0,1 0-1,-1 0 1,1 0 0,-1 0 0,0-1-1,1 0 1,0 0 0,0-1-1,1 0 1,0 1 0,1-1-21,-1 0 1,-1 1-1,1 1 1,-1 0-1,-1 0 1,1 0-1,-3 1 1,0-1-1,-2 0 1,0 0-1,0 1 1,-1 0-1,0 0 1,0 1 13,-1 0 0,-1 1 0,-1 0 0,1 1 0,-2 0 0,1 0 0,0 0 0,-1 0 0,1 0 0,0 0 0,-1 0 0,1 0 0,0 0 0,-1 0 0,2 0 0,-1 0-8,2 0 0,-1 0 1,0-2-1,-1 0 1,2 0-1,-1 0 0,0 1 1,-1 0-1,-1 0 1,1 1-1,-1-1 1,0 0-1,-1 0 0,0 0-35,-2-1 0,0 0 0,-4-1 0,0 1 1,-2 1-1,-1-1 0,28-1 0,-8 0 1,-11 2-1,-6 1 0,-7 0-34,-6 0 0,-5 0 1,-11 0-1,-6 1-93,-11 3 1,-3 1 0,-8 4 0,0-2 0,0 2 0,1 1 0,1 1-613,3-4 0,7 3 778,3-2 0,-1 0 0,1 0 0,2 4 0,0 1 0,2 2 0</inkml:trace>
  <inkml:trace contextRef="#ctx0" brushRef="#br0" timeOffset="27">20375 11626 7569,'-7'-16'-38,"2"3"1,5-2 0,0 2 135,0 2 0,-1 6 1,-1 5-1,-3 6 1,-1 6-1,0 4 1,0 6-20,-3 3 1,-1 7 0,-3 0 0,-1 4 0,-1 7 0,1 4 0,1 4 0,2 1-22,-1 3 0,1 1 0,0 2 1,0 4-1,7-28 0,1-1 0,0 2 1,2 0-1,0 0 0,2-1-3,1-1 0,0 0 1,-1-1-1,0 0 0,3 3 1,0 0-1,0 1 1,1-1-1,0 2 0,0 0 1,1-1-1,-1 0 1,1 1-1,-1 0 0,-1-1 1,0 0 0,1 1 1,-2 1-1,-1 2 1,-1 0-1,1-2 1,-1 0 0,0 2-1,-2 0 1,0 1-1,-1 1 1,-2-1-1,0 0 1,-1-1 0,0 0-61,-1-1 1,0-1 0,-1 0 0,-1-1 0,0 2 0,1 0-1,0-2 1,0-1 0,0 0 0,1-1 0,1-1 0,0-2 0,-3 32-1,5-6-39,1-3 0,2 1 1,2-4-1,1-2 0,4-3 1,0-4-1,1 1 61,1 0 1,-3 0 0,1 0 0,-2-4-1,-3 1 1,0-2 0,-4 2 0,0-3 40,-2-3 0,-5-2 0,3-9 0,-1 1 0,4-5 0,1-1 0,2-3-146,0 1 1,0-2 0,0-4 0,0 1 0,0-1 0,0 1 0,2-1-2101,1 1 409,-1-6 1778,3-1 0,-10 0 0,-2 1 0</inkml:trace>
  <inkml:trace contextRef="#ctx0" brushRef="#br0" timeOffset="28">20375 15041 7437,'-12'-17'19,"6"4"0,2 5 1,2-1 199,-2-1 0,4 3 0,0 0 0,6 2 1,6 3-1,3-1 0,4 1 0,4-2-151,3 1 1,10-2 0,8 0 0,7-1 0,4-2 0,6 0 0,-29 5 0,0-1-80,3-1 1,0 1-1,3-1 1,0 1-1,1 0 1,0-1-1,1 1 1,1 1-1,1-2 1,1 1-1,0-1 1,0 0-1,1-1 1,0 0-1,0 0 1,-1 1 24,1-1 0,0 0 0,0 1 0,-1-1 1,3 0-1,0 0 0,-1 1 0,1 0 1,0 1-1,0-1 0,-1 2 0,0-1 0,-1 0 1,-1 0-5,-1 1 0,0 0 1,-4-1-1,0 1 1,-2 2-1,-1 0 1,-1-1-1,-2-1 1,28-2-1,-7-2 1,-7 2-1,-8-1 27,-6 0 1,-10 2 0,-6-2-1,-4-1 1,0 2 0,-1 0-1,1 1-87,-1-1 1,0 4 0,1-3-1,-1 3 1,1 1 0,-1 0-1,2 0 1,1 0-253,1 0 0,0 0 0,-3 0 0,-1 0 0,-1 1 0,-1 3-491,-1 3 1,-6 5 792,2 3 0,-8-2 0,-2 3 0</inkml:trace>
  <inkml:trace contextRef="#ctx0" brushRef="#br0" timeOffset="29">13637 15589 7569,'-7'-17'49,"1"0"0,3 6 0,-1-1 1,2 1-1,-1 1 0,0 2 0,-6 4 1,-7 4-1,-5 5 0,-6 6 0,-2 4 1,-3 3-1,1 3 0,0 2 1,6 1 62,4-2 0,5-1 1,6 5-1,2-1 1,4-2-1,3-4 1,1-1-1,1-2 1,3 1-178,4-3 0,7-2 0,4-2 0,4-2 1,4-4-1,3-3 0,4-2 25,4-3 0,-2-6 0,1-7 0,-6 1 1,-4-2-1,-3 2 0,-2-2 0,-3 1 101,-4 1 0,-6 1 1,-3 3-1,-1 1 1,-3 1-1,-5 2 33,-5 4 0,-2 3 0,-1 4 0,1 3 0,1 7 0,2 3 1,2 4-53,3 2 1,1 5-1,1 1 1,0-1 0,0 1-1,1-1 1,3 0 0,5-1-91,5 0 1,5-2 0,7-3 0,6-2 0,3-3 0,6-4 0,3-2-827,7-2 874,-1 2 0,11-8 0,-3 3 0</inkml:trace>
  <inkml:trace contextRef="#ctx0" brushRef="#br0" timeOffset="30">20066 15498 7569,'0'-18'107,"0"3"0,0 6 0,0 9 0,0 12 0,0 7 0,0 5 0,2 4 0,0 5 0,3 5 192,2 2 1,-1 1 0,3 2 0,-1-2 0,0-1 0,1 0 0,0-2 0,-2-4-224,-2-2 1,2-3 0,-2 1 0,0-3 0,0-3 0,-2-2 0,-2-3 0,-1-4-274,0-2 1,0-6-1,-1 0 1,-3-2-1,-3-4 1,-4-4-1,0-4 15,0-3 1,-1-3 0,1-2-1,1-3 1,2-1 0,3 0-1,1-1 179,0-2 1,0 3-1,6 1 1,2 2 0,3 2-1,3 1 1,3 2-1,2 1 46,4 2 0,8-1 0,3 5 0,3 0 0,3 1 0,2-1 1,4 1-44,2 2 0,2 6 0,0 3 1,-1 2-1,0 1 0,-5 2 1,-5 2-1,-8 4-81,-2 3 1,-11 1 0,-4-1 0,-5 3 0,-6 0-1,-8 2 1,-9-1 127,-9 2 0,-10-4 0,-6 3 1,-5-3-1,-4-2 0,-1-3 0,-1-4 1,2-4-70,4-3 0,0-3 0,11-5 0,4-1 22,5-3 0,-1-13 0,0-7 0</inkml:trace>
  <inkml:trace contextRef="#ctx0" brushRef="#br0" timeOffset="31">11935 11055 7569,'-7'-7'42,"2"-1"1,2 2 0,-1 3 0,1 7 0,1 6 0,-1 4 0,-1 3 0,2 0 0,1 4 0,1 2 70,0 3 0,0-2 1,1 3-1,3-3 0,3-2 1,3-2-1,2-1 0,-1 0 1,1-1-283,-1-3 1,-1 2 0,-2-2 0,-4-1 0,-3-2 168,-1 0 0,0 4 0,0 2 0</inkml:trace>
  <inkml:trace contextRef="#ctx0" brushRef="#br0" timeOffset="32">11398 11718 7569,'-18'-4'-3,"4"-1"0,5-1 1,7-2-1,4 2 105,6 2 0,7 3 1,6 1-1,4 0 1,5 0-1,5 0 1,3 1-1,5 1-107,5 2 0,5 1 0,8-2 0,3 1 0,-32-3 0,0 0 0,33 0 0,-32 0 0,0-2 0,1 1 0,-1-1-53,2-1 0,-1 0 1,29 0-1,-3-5 1,-5 1-1,-6 1 1,-3-1-1,-6 1 1,-7 0-309,-8 2 0,-6 3 366,-12 4 0,-14 7 0,-18 7 0</inkml:trace>
  <inkml:trace contextRef="#ctx0" brushRef="#br0" timeOffset="33">11398 11969 7569,'-1'-10'106,"-2"4"0,-1 6 1,2 6-1,1 5 0,1 5-5,0 3 0,-2 3 0,0 5 0,-2 2 0,1 3 0,2 1 0,1 3 0,0-1 0,0 1-103,0-2 1,0-1 0,0-3 0,1-3 0,3-3 0,3-2 0,0-3 54,1-4 0,-6-2 0,3-2 0,-1 0-29,0 1 0,0-7 0,-4-5 0,0-6 0,0-6-32,0-3-18,0-3 1,4-1 0,1 0 0,2-1 0,5-1 0,3 2 0,2 4 4,-1 3 1,0 0-1,0 2 1,3 1-1,2 3 1,2 1-1,0 2 1,1 2-27,3 1 1,-3 0 0,1 1 0,-3 3 0,-4 4 0,-2 2-1,-2 1-27,-1 1 0,-7 0 0,-2 3 0,-4 4 0,-5 2 0,-7-1 1,-5-1-1,-6 0 19,-4-1 1,-1-2 0,-3-4-1,1-1 1,0 1 0,-2-2 0,-1-1-1,4-3-93,5-1 1,5-1 0,1-5 0,7-3 0,7-4 147,6-2 0,10-1 0,6-1 0</inkml:trace>
  <inkml:trace contextRef="#ctx0" brushRef="#br0" timeOffset="34">11821 12346 7569,'6'-11'25,"0"-1"0,-2 2 0,4 2 0,2 5 0,1 1 0,1 2 0,0-1-16,4-3 0,-2 3 0,5-3 0,1 2 0,0-1 0,1-1 0,-4 2 0,1 0-9,0 2 0,-4 6 0,2 0 0</inkml:trace>
  <inkml:trace contextRef="#ctx0" brushRef="#br0" timeOffset="35">12426 12392 7569,'0'-16'52,"0"1"0,0 1 0,0 2 0,0 0 0,0-1 0,0-1 113,0-1 0,0 0 1,-1 4-1,-3-1 1,-4-1-1,-2 1 1,-1-1-1,-1 3-86,1 0 1,-4 5 0,-1 1-1,2 3 1,2 1 0,0 0-1,1 1 1,-1 4-72,1 6 0,-2 2 0,1 6 0,-1 1 0,3 2 0,1 1 0,3 0 1,2 0-65,2-1 0,4-3 0,2-1 0,4-1 0,6-3 0,5-2 1,3-2-66,1-2 1,1-3-1,3-6 1,2-2 0,0-3-1,-2-3 1,-3-4 0,-1-1 70,-1-2 0,-4 3 0,-4-2 0,-4 2 0,-3 2 137,-2 0 0,-5 5 0,-5 6 0,0 7 0,-2 4 0,2 4-3,0 4 1,1 2-1,6-1 1,1-1-1,5 0 1,3 0-1,3-1 1,4 0-108,4-1 0,-2-3 0,8 2 0,0-5 1,1-3-1,1-3 23,1 0 0,-1-4 0,5 4 0</inkml:trace>
  <inkml:trace contextRef="#ctx0" brushRef="#br1" timeOffset="36">17166 3461 7569,'-12'-6'-68,"2"-1"1,2-3 0,5-2 0,3 2-1,2 1 1,3 3 0,2 1 179,1 2 0,-1 2 1,-1 2-1,-1 3 1,-2 5-1,-2 5 0,-1 6 1,0 4-130,0 3 0,0 1 0,0-3 0,0 3 0,0 0 0,0 1 0,0 0 0,1 3 32,3 1 1,-3 1-1,4 1 1,0 0-1,2 1 1,0 1-1,1-2 1,0 2 17,-2-2 0,4 2 0,-3 1 0,0 3 0,-1 2 1,0 1-1,-4 5 7,-1 1 1,-1 4 0,0 4 0,0 3-1,0-28 1,0 0 0,0 1 0,0 1-1,0 0 1,0-1 0,0 31 0,0-5 1,0-2 0,2-8 0,0-2 0,3-1 0,0-3-1,0-1-55,-2-1 1,-2-4 0,-1 3 0,0-2 0,0-2 0,0-1 0,0-2 186,0 0-140,0 0 0,-4 4 0,-1 2 1,0-1-1,-1 2 0,1-2 0,-2 2-46,1-1 1,4-3 0,-2 1 0,3-2 0,-1-2 0,0 0 0,-2-1 0,1-2-14,2-5 0,1 2 0,0-1 1,0-2-1,0-1 0,-1-1 0,-2 0 55,-1 0 0,1 0 0,1 1 0,0 1 0,-3 3 0,-2 1 0,0 3-9,0 1 1,-1 1 0,3 1 0,-1-1 0,0 0 0,1 0 0,0-1 0,2-2-30,2-5 1,1-3 0,0-4 0,0-2 0,1-2-1,2 0 1,2-1 5,1-1 0,-2-2 0,3 1 0,-2-1 0,-2 2 1,1 1-1,0 2 0,-1 2 67,-2 2 1,-1 2 0,0 1 0,0 0 0,-1-1 0,-2 1 0,-1 0-48,2 0 1,0-4-1,1-1 1,-1 0-1,-2-2 1,1 1-1,1-5 1,-1-2 55,-1-2 0,1-4-425,3 3 1,5-4 0,2 1 351,3-3 0,2-11 0,-1-3 0</inkml:trace>
  <inkml:trace contextRef="#ctx0" brushRef="#br1" timeOffset="37">16834 8383 7569,'-7'8'84,"0"-3"0,2-4 1,3-6-1,1-5 1,2-6-1,3-3 0,2-2 53,0-2 0,3-4 1,-4-1-1,0-1 1,2-3-1,-2-1 0,0-1 1,-3 0-1,0-2-200,-2-2 1,0 3 0,0-3 0,0 4 0,-2 2 0,0 3-1,-2 1 44,1 2 0,-3 6 0,0 2 0,-2 2 0,2 2 0,-1 2 1,1 5 1,5 2 0,0 6-26,3 3 1,7 6-1,-3 6 1,2 2-1,-2 1 1,1 0-1,-2-1 22,0-2 1,2 4 0,-2-5 0,2-3 0,2-3 0,1-5 0,1-3 0,1-1 0,-1-10 0,1-5 0,-1-5 0,2-3 0,1-1 0,0-2 0,-3 1 27,-2 3 1,-3 1 0,2 6 22,-4 1 0,-3 11 0,-1 8 1,-1 8-1,-2 6 0,-1 3 1,1 0-1,-1 2-37,0 3 0,0-3 1,5 4-1,2-1 1,2-1-1,1 0 1,3-1-424,1 2 0,2-7 1,-1 2 429,1-5 0,-1-1 0,0-5 0</inkml:trace>
  <inkml:trace contextRef="#ctx0" brushRef="#br1" timeOffset="38">17154 7800 7569,'-10'-11'0,"2"0"1,6 0 0,4 4 0,6 3 175,2 3 0,2-3 0,-1 0 0,2 2 0,2-1 1,4 1-1,3-4 0,0 0-144,1-3 0,0 0 0,1 0 1,2 2-1,-1-1 0,-2 1 0,-4 0-599,-3 2 1,0 1 0,-6 6 566,-3 1 0,3 9 0,-3 6 0</inkml:trace>
  <inkml:trace contextRef="#ctx0" brushRef="#br1" timeOffset="39">17268 8052 7569,'-5'-7'7,"4"-3"0,-2 4 0,6-2 0,5 1 0,2-2 0,2 0 47,4 1 1,-4-1 0,5 6 0,-2 0 0,0 2 0,-1 1 0,-1 0 0,-2 0-525,1 0 0,3 0 470,0 0 0,1 5 0,-5 1 0</inkml:trace>
  <inkml:trace contextRef="#ctx0" brushRef="#br1" timeOffset="40">17759 7389 7569,'-11'-16'-378,"1"9"0,2 5 0,3 11 363,0 9 1,3 4-1,-5 5 1,2 2-1,3 2 1,0-1 0,4 1-1,0-1 35,2 1 1,5-5 0,-2 3-21,4-1 0,0 4 0,0-3 0</inkml:trace>
  <inkml:trace contextRef="#ctx0" brushRef="#br1" timeOffset="41">17622 7960 7569,'-15'-10'201,"2"1"1,7 3-146,9 1 0,6 0 0,3 2 1,2-2-1,3 0 0,0-1 1,4 1-1,0-2-176,2 1 1,1 2-1,2-2 1,2 1-1,0 2 1,-2 2-1,-3 1 120,-3 0 0,-6 0 0,3 0 0</inkml:trace>
  <inkml:trace contextRef="#ctx0" brushRef="#br1" timeOffset="42">17737 8200 7569,'-16'-1'203,"2"-3"0,4-4 0,5-2 0,4-1-72,1-1 0,4 1 1,1 0-1,1-1 0,4 1 1,3-1-1,3 1 1,1 0-115,-1-1 0,4 5 0,-4 0 0,1 2 0,-1 3 0,-2 2 0,-1 3 0,-2 6-150,0 5 0,-4 4 0,-3 5 0,-3 1 0,-1 1 0,0 3 0,0 0 0,-1 1 81,-3 1 1,-3-4 0,-3 3 0,1 1 0,2-3 0,-2 1 0,0-4 92,1-3 0,0-1 0,4-5 0,0-1 0,0-1 0,2-2 36,3 1 0,4-6 1,6-3-1,1-5 0,1-3 1,0 0-1,3-1 53,-2 0 1,2 2-1,1-4 1,0 1-1,4-1 1,0 2 0,3-1-131,3 1 0,2-7 0,5-5 0</inkml:trace>
  <inkml:trace contextRef="#ctx0" brushRef="#br1" timeOffset="43">16583 11569 7569,'-6'8'-1166,"2"0"1296,3 0 0,-1-2 1,-1-1-1,-5 0 1,-2 2-1,-2 3 0,1 3 1,1 1-103,2 1 0,-1 1 0,6-5 0,0 0 1,2 1-1,1-1 0,0 2 0,0 1 7,0 1 1,0 2-1,0-2 1,1 4 0,2 2-1,0 4 1,0 1 0,-3 6 71,-4 5 0,-2 7 0,-6 7 1,1 0-1,-1 1 0,1-2 0,0 4-55,-1 2 0,5-7 0,0 6 1,2-5-1,4 0 0,3-1 1,6 1-1,2 1-62,2 1 1,0-4 0,1 1-1,1 0 1,-1-1 0,-1 3-1,-2 1 1,-2 2-5,-3 2 0,-1-23 1,0 1-1,-2 2 0,0-1 1,-1 2-1,0 0 1,0 0-1,-1 0 0,0-2 1,-1 1-1,0-1 1,0-1 51,-1 0 1,0 0 0,-2 28-1,4 1 1,0-2 0,0-4-1,1-3 1,3-4 0,4-1-79,2-2 0,3-6 1,0 0-1,4 0 1,-1-1-1,1 3 1,-3 3-64,-1 4 0,-2-4 0,-1 4 0,-1-3 1,-1-1-1,-1-1 0,1 1 0,-2 0 116,-1-1 1,3 0 0,-4-2 0,-2-2 0,1-2 0,-1-2 0,2-2 0,-1-1 86,-2 1 0,-1-5 0,0-1 0,0-1 0,0-2 0,0-1 0,0 0-10,0 2 0,-4 1 1,-1-3-1,0 3 1,-1 1-1,1 2 0,0-2 1,1-1-67,-1 0 0,3-4 1,-1 3-1,1-4 1,2-3-1,0-2 1,0-2-87,0-2 1,0-1-1,0-2 1,2-1 70,1-2 0,-1 2 1,1-2-206,-1 2 0,-2 1 196,0 1 0,5-1 0,1 1 0</inkml:trace>
  <inkml:trace contextRef="#ctx0" brushRef="#br1" timeOffset="44">15966 17108 7569,'-11'0'11,"1"-1"0,2-3 0,4-3 0,3-3 0,1-3 0,0-2 0,1-4 0,2-3 0,2-1 0,1 0 0,2-1 0,0-1 0,-1-3 0,2-1 22,1-3 1,0-5 0,-1-2-1,-1-2 1,1-1 0,0 1 0,-2-3-1,-2-1 1,-1-3-30,0-1 0,0 6 0,-4 1 1,-2 0-1,0 3 0,-3 4 1,-1 5-1,-2 6 359,2 6 1,-3 5-373,5 1 1,0 7-1,4 5 1,1 6-1,2 6 1,2 3-1,1 3 1,2 1-22,-2 0 1,4 0-1,-3 4 1,0-2-1,0 0 1,-1-4-1,0-1-6,3-6 1,-2 0-1,0-6 1,2-2-1,1 0 1,2-2-1,-1-2 1,1-2-11,-1-3 1,4-7-1,0-3 1,1 0-1,-1-4 1,0 0-1,-2-1 30,-4 3 0,0-1 0,-6 5 1,1 2-1,0 3 0,-2 3 119,-3 2 1,0 7-1,-5 5 1,1 5-1,2 3 1,0 4 0,1 2-83,-2 2 1,0 0-1,6 0 1,0 0 0,2 0-1,-2 1 1,1 1 0,0 3-333,0 1 0,2-2 0,-2 2 1,1 0 310,-2 0 0,0-3 0,-2 2 0</inkml:trace>
  <inkml:trace contextRef="#ctx0" brushRef="#br1" timeOffset="45">16503 16400 7569,'-11'-5'-11,"4"3"0,5-5 0,4 2 1,6 2-1,2-1 0,3 0 64,2 1 1,-2 1 0,3-1 0,-1-1 0,2 1 0,1-2-1,2-2 1,3 0-118,4-1 0,-3 2 0,2-3 0,-3 1 1,-3 1 63,-1 0 0,-5-3 0,3 4 0</inkml:trace>
  <inkml:trace contextRef="#ctx0" brushRef="#br1" timeOffset="46">16515 16583 7569,'-17'-6'55,"6"-4"0,1 3 0,8 1 1,9 2-1,4 3-192,4 1 1,-1-1 0,5-2 0,2-2 0,0-1 0,3-2 0,2 0 136,0 1 0,1-1 0,-4-3 0</inkml:trace>
  <inkml:trace contextRef="#ctx0" brushRef="#br1" timeOffset="47">17108 15761 7569,'-5'-17'28,"0"3"1,-2-3 0,2 0 0,1 3-1,0 1 1,1 1 0,2-2 0,1-1-1,0 3 133,0 7 0,4 11 0,0 15 0,-2 4 0,1 6 0,-1 2 0,2 2 0,0 2-156,1 1 1,-4-1-1,3-6 1,-3 0 0,1-1-1,0 1 1,2-2 0,-1-1-82,-2-3 0,-1-4 0,1-4 1,2 0-1,0-3 0,0-1 133,-2-2 9,-1-5 1,-4-6-1,1-7 1,0-3-1,3-2-120,4 1 1,2-1 0,6 1-1,0-1 1,2 2 0,2 1-1,-1 2 1,1-1 5,3 2 1,-1-3 0,1 5 0,0 2 0,-1 0 0,-2 2 0,0 0 35,-1 0 0,4 0 0,-4 2 0,-1 1 1,-1 5-1,-2 2 0,-1 2 0,-1-1-81,-1 0 1,-6 5 0,2 0 0,-4 2 0,-4 1 0,-3 0 0,-5-1 68,-3-2 0,1 3 0,-5-3 0,0-4 0,-1-3 0,-2-5 1,-1-3-1,2-1 157,1 0 1,2 0-1,-3 0 1,4-1 0,0-2-1025,3 0 891,2-1 0,5-1 0,2-2 0</inkml:trace>
  <inkml:trace contextRef="#ctx0" brushRef="#br1" timeOffset="48">17565 15966 7569,'-4'-11'46,"2"1"1,2 1-1,4 3 1,2 0 73,3 4 1,2 1 0,3 1-1,2 0 1,-2 0 0,0 0 0,-1 0-233,3 0 1,3 0-1,-3 0 1,1 0 111,-1 0 0,-1 5 0,-3 1 0</inkml:trace>
  <inkml:trace contextRef="#ctx0" brushRef="#br1" timeOffset="49">18136 16023 7569,'0'-19'-33,"0"2"0,0 0 1,0 3-1,0 2 0,0 0 1,-1 1 44,-3-1 0,-2 5 0,-6 0 0,1 2 0,0 3 0,-1 0 0,0 2 0,-2 0 0,-2 2 32,2 1 0,2 4 0,0 4 0,2 1 0,1-1 0,2 1 0,-1-1 0,2 0-51,2 1 0,-1-1 0,1 1 0,1-1 0,2 0 0,2 1-49,3-1 1,3-1-1,4-1 1,0-2-1,1-2 1,-1-3-1,2-2 1,1-2 9,1-2 1,0-5 0,-3 1 0,-1-2 0,1-1 0,-1-1 108,0 1 0,-4 3 0,-5 3 1,-3 4-1,-4 7 2,-1 7 1,2 0-1,-2 3 1,0 0-1,4 0 1,1 1-1,1-1-64,0-2 1,5 2-1,2-2 1,3-2-1,2-5 1,1 0-1,1-2 1,1 0-129,-1-2 1,-2-2 0,0-1 0,-1 0-1,1 0 127,-1 0 0,-5 0 0,0 0 0</inkml:trace>
  <inkml:trace contextRef="#ctx0" brushRef="#br1" timeOffset="50">17108 16537 7569,'-17'-17'-37,"3"1"206,10 9 0,6 6 0,14 6 0,3 0 0,4 0 0,3-3 0,6 0 0,6-2-86,8 0 0,4-2 0,8-2 1,0-3-1,2-3 0,2 0 1,1 1-1,-30 5 0,-1 0-159,31-5 1,0 4 0,-8 0 0,-1 1 0,-5 0 0,-3 2-1,-4 1 1,-5 1-71,-6 0 0,-3 0 1,-5 0-1,-1 0 1,-2 0-1,-2 0 0,-2 0-213,-2 0 1,-6 1 358,-4 3 0,-3 7 0,-1 7 0</inkml:trace>
  <inkml:trace contextRef="#ctx0" brushRef="#br1" timeOffset="51">17645 16823 7569,'0'-11'33,"0"-1"1,2 1 0,1-1 0,5 1 0,3-1 0,3 2 141,2 3 1,4-4 0,-1 5 0,1-1 0,0 0-1,0 2 1,-1 3 0,0 0 0,-2 2-170,0 0 0,-2 2 0,-5 1 0,-2 6 0,-4 4 1,-3 3-1,-2 3 0,-3 4-165,-4 3 1,-3 4 0,-3-3-1,-3-2 1,1 1 0,-1-2-1,3 0 127,2-3 1,2-5 0,2-1 0,3-4 0,1-2 0,2-3 151,3 0 0,4-3 0,8-3 0,2-1 0,4-1 0,2-4 0,4-1 83,1-6 1,0 4 0,3-5-1,0 0 1,-1 2 0,0 0-1,-4 3 1,-3 2-503,-2-2 1,-5 4 298,2 1 0,-9 8 0,-2 2 0</inkml:trace>
  <inkml:trace contextRef="#ctx0" brushRef="#br1" timeOffset="52">17440 5345 7569,'-18'6'37,"-2"-1"0,4-3 0,2 0 0,2 2 1,3-1-1,5-2 0,8-1 0,6 0 0,4 0 1,2 0-1,2 0 117,3 0 0,0 1 0,2 2 1,1 0-1,1 0 0,5-1 1,1 1-1,5 1 0,1-2-133,2 0 0,0-2 0,4 0 1,-1 0-1,0-2 0,-1-1 1,-4-5-1,-6-1-191,-4 1 0,-4 0 0,-4 4 1,-4 1-110,-2 2 1,-8 0 255,-5-3 1,-5 3 0,-5-4 0,1 1-1,1 0 1,-1 0 34,-1-1 0,3 3 1,-1-5-1,-1 2 1,-1 3-1,0-1 1,1 0 114,1 0 0,1-1 0,-5 4 0,1 0-36,-1 0 1,7 0-1,5 1 1,8 2-1,6 0 1,5 0-1,2-2-38,2-1 0,0 4 1,0 0-1,0-2 1,-2 0-1,0-2 1,-4 1-158,0 3 0,-2-3 0,-3 4 1,-2 0-169,-3 3 1,-3 1 0,-9 0-1,-5-2 272,-4 2 0,-11 6 0,0 3 0</inkml:trace>
  <inkml:trace contextRef="#ctx0" brushRef="#br1" timeOffset="53">17108 5402 7569,'0'-8'9,"2"1"0,0-2 1,2-1-1,-1-2 1,-3 2-1,-4 3 0,-5 3 1,-5 3-1,-6 1 1,-4 0-1,-4 1 0,-2 1 129,-1 2 0,-4 4 0,-1-3 1,-4 0-1,1 1 0,0-1 1,2 0-1,1-1-139,2 1 0,-4-3 1,-1 4-1,-3 2 1,-4 3-1,-3 3 1,-2 1-1,1-1 68,6-4 1,5 0 0,8-6 0,4-1 0,5-2 0,1-1-1,4 0-132,0 0 0,2 0-49,3 0 1,7-1 0,5-2 0,7-2 0,3 0 0,1-1 0,1 1 9,-1 0 1,-1-1-1,-1 4 1,-1-2-1,1 0 1,1-1 83,1-2 1,-1 0-1,-1 1 1,-1 0-1,-1-1 1,1 0-1,-2-1 51,0 0 0,-3 5 1,-4-4-1,-4 2 14,-6 3 1,3 0 0,-3 4 0,-1 0 0,1 3 0,-2 2 0,3 0 67,0 0 1,3 1 0,1-2-106,1 0 1,1 1-1,5 4 1,3-2-1,4-3 1,1 0-21,-2 1 1,3 0-1,-2 5 1,2-1-1,0 0 1,-1 1-1,-1-1 1,2 1-241,4-1 0,4 1 252,5-1 0,4 0 0,3 1 0</inkml:trace>
  <inkml:trace contextRef="#ctx0" brushRef="#br1" timeOffset="54">20066 4294 7569,'-1'-11'8,"-1"-1"1,-2 1-1,1 0 1,2-1-1,1 1 1,-1 1-1,-2 1 1,-2 1-1,-1 0 1,-3 2 181,-1 2 1,-2 4-1,0 5 1,-2 7-1,-3 6 1,1 4 0,-2 5-1,1 2 1,1 2-224,2-1 0,1-3 1,3 2-1,3-1 0,4-4 1,6-2-1,4-5 0,5 0-75,3-3 0,3-3 1,6-3-1,1-4 1,3-3-1,0-1 0,0-3 96,-3-4 0,3-1 1,-3-8-1,-2 0 0,-4 1 1,-3 0-1,-5 0 1,-3 0 24,-3 1 1,-1-3 0,-4 1 0,0-1 0,-2 1 0,-2 0 0,-3 1-20,-3 0 1,-6 0-1,1 5 1,1 1-1,2 1 1,0 0 50,1 2 1,1 0 0,2 2 0,5-2 0,6-2-26,5 0 1,3 6 0,4-2-1,4 3 1,3 1 0,1 0-1,0 0 1,-1 0 49,1 0 1,0 0 0,0 0 0,0 0-1,-2 0 1,0 0 0,-2 0-13,1 0 0,0 0 0,1 0 0,-4 0 1,0 0-1,-3 0 0,-2 0-609,0 0 0,-5 0 0,0 1 551,-2 3 0,-1 2 0,-4 6 0</inkml:trace>
  <inkml:trace contextRef="#ctx0" brushRef="#br1" timeOffset="55">20957 4169 7569,'-11'-4'46,"-1"0"1,2 0 0,4 0-1,6 2 1,6 2 0,6 2-1,3 1 1,4-2 0,3-1 91,0 0 0,1 0 0,0 0 0,0 0 0,1 0 1,0-1-1,0-2 0,-3-2 0,-2 0-527,-2 0 1,-6 1 0,0 4 388,-1 0 0,-10 5 0,-1 2 0</inkml:trace>
  <inkml:trace contextRef="#ctx0" brushRef="#br1" timeOffset="56">20934 4420 7569,'3'-8'85,"5"1"0,7-2 1,5-1-1,4-2 0,3 1 1,3-1-1,3 1 37,2 0 0,-6 0 0,-3 2 1,-1 3-1,-4 1-122,-2 3 0,3 5 0,-5 4 0</inkml:trace>
  <inkml:trace contextRef="#ctx0" brushRef="#br1" timeOffset="57">22156 3483 7569,'0'-11'15,"-1"1"0,-1 1 0,-2 1 0,1 2 0,2 5 1,1 8-1,0 10 169,0 4 1,0 3-1,1 2 1,2 2-1,1 0 1,-2 1-1,1-1 1,-1 0 0,2-3-333,-1-1 0,2-1 0,-1 0 1,-2 0-1,1-2 0,-1 0 1,2-4-1,-2 1 148,0 0 0,-2-4 0,0 2 0</inkml:trace>
  <inkml:trace contextRef="#ctx0" brushRef="#br1" timeOffset="58">21745 4180 7569,'0'-11'19,"2"0"1,1 4 0,6 3 0,5 3 71,5 1 1,3 0-1,2 0 1,4 0-1,6 0 1,7 0-1,4 0 1,5 0-1,2 0 21,0 0 0,5 0 0,-1 0 0,4 0 0,-1-1 0,0-3 0,-2-4-131,0-2 1,-1 0 0,-3 1 0,-4 1 0,-4-1 0,-5 1 0,-4-1 0,-3 2-153,-5 2 0,-4 1 0,-5 4 0,-4 0 171,-2 0 0,-7 11 0,-1 1 0</inkml:trace>
  <inkml:trace contextRef="#ctx0" brushRef="#br1" timeOffset="59">21825 4705 7569,'-7'-1'9,"0"-3"0,2-3 0,4-1 1,4 4-1,4 9 0,5 7 0,1 4 1,3 3-1,-2 4 0,-2 3 1,0 0 133,-1 2 0,4 0 1,1 4-1,-2-3 1,-3-1-1,-2-2 1,-1 0-1,-1-2 0,1-4-87,-1-2 1,-3-3 0,3-3 0,-2-1 49,-3 1 0,-1-7 0,-1-5 0,0-7 0,0-4 0,-1-3-145,-3-1 0,-1-6 0,-4 2 0,3-4 0,0-3 0,1-3 0,-2-2 0,2-1-69,0-3 1,1 1 0,4-6 0,0 2 0,0 0-1,2 1 1,0 3 91,2 4 0,5 2 0,-3 6 1,3 3-1,1 4 0,3 4 1,1 2-1,2 1 28,3-1 0,7 4 1,2 1-1,1 2 1,3-1-1,1-1 1,1 2-19,0 1 0,0 1 1,1 0-1,0 0 1,2 0-1,1 0 1,-2 0-1,-3 0 15,-3 0 0,4-2 1,4-2-1,-2-2 1,-4-1-1,-6 0 1,-3 2-1,-4 1-80,-4-1 0,-2 4-209,-2-3 0,-5 8 0,-6 4 280,-7 2 0,-8 6 0,-3 2 0</inkml:trace>
  <inkml:trace contextRef="#ctx0" brushRef="#br1" timeOffset="60">22168 4717 7569,'1'-10'-235,"2"5"338,1 8 1,3 5 0,-2 10-1,0 0 1,0-1 0,-2 4 0,-2 0-1,-1 2 1,0 0-112,0 0 1,0-4-1,0-1 1,0-2-1,0-2 1,0-1-1,1-2-158,3 0 1,-1-3-1,4-2 1,2 0 165,1-4 0,2-1 0,-1-1 0</inkml:trace>
  <inkml:trace contextRef="#ctx0" brushRef="#br1" timeOffset="61">22316 4751 7569,'0'-16'23,"2"-1"1,0-2 0,5 4-1,1 2 1,5 2 0,0 1-1,-1 1 1,0 2 66,-1 2 1,5-2 0,0 3 0,1 1 0,-1 3 0,-2 4 0,-1 4-1,-2 3-38,1 4 0,-1 1 0,-1 5 0,-2 3 0,-4 2 0,-3 0 0,-1 2 0,0 0-103,0 0 0,-5 3 1,-3-4-1,-2 1 0,-1-1 1,0-4-1,2-4 0,2-4 70,-2-5 0,4 2 0,1-5 131,3 3 0,6-3 0,4-3 0,3-3 0,4 0 0,-1 2 0,1 0-77,3 0 0,-1-2 0,1-1 0,2 0 0,0 0 0,2 0 0,1-1-423,3-3 350,-3 3 0,4-9 0,-5 3 0</inkml:trace>
  <inkml:trace contextRef="#ctx0" brushRef="#br1" timeOffset="62">16743 13945 7569,'-11'-5'41,"-1"-3"1,3-1 0,5 2 0,8 3 0,6 3 0,7 1 0,6 1 0,6 1 0,5 2 0,3-1 0,4-2 31,3-1 1,6 0 0,9 0 0,5-1-1,-31-1 1,1-1 0,2-2 0,0 0-1,1-2 1,-1 0 0,-2 0 0,0 0-70,28-6 1,-5 2-1,-3-1 1,-6 2-1,-5 1 1,-6 3-1,-5 1 1,-7 2-20,-5 2 1,-3 1 0,-6 0-1,1 0 1,-1 0-287,0 0 1,-3 4 143,0-1 1,-6 0 0,1-6 0,-5-2-1,-3 0 123,-1 0 1,-3-2-1,-5 2 1,-1-2-1,0 0 1,-1 0-1,1 2 1,1 1 229,2 1 0,0-3 0,1 4 1,1-3-94,2-2 1,4 5 0,9-2 0,5 3 0,6 1 0,1 0 0,4 0 0,2 0-97,3 0 1,-2 0 0,3 0 0,-3 0-1,-1 0 1,-2 1 0,0 2-125,-2 0 0,-6 3 0,-1-3 0,-4 5 1,-3 3-1,-4 3 117,-3 2 0,-10 4 0,-6-2 0</inkml:trace>
  <inkml:trace contextRef="#ctx0" brushRef="#br1" timeOffset="63">16332 13991 7569,'-12'-6'19,"1"0"0,0-1 0,-1 0 0,1 2 1,-1 1-1,0 0 0,-2 1 0,-2-1 1,1 0-1,0 0 0,0 0 0,0 1 0,-2-1 1,-2 0-1,-4 0 0,-2 0 234,-2 2 0,-6 1 0,-1 1 0,-7 0 0,-4 0 1,-4 0-1,0 0 0,-1 0-325,0 0 0,-1 0 0,-4 0 0,3 0 0,1 1 1,3 1-1,4 2 0,5-1-100,4-2 0,10-1 0,2 0 0,7 0 0,4 1 0,6 2 6,6 1 1,10-1-1,10-3 1,6 0 0,3 0-1,1 0 1,-1 0 27,-1 0 1,-2 0 0,-6 0 0,-3 2 0,-4 0 0,-4 3 0,-1 0 52,-2 0 0,-3 1 1,-1-4 132,-4 2 0,-1-2 0,-4-4 0,-2-3 0,-1 0 0,-2 0 0,0 2 131,-4 2 1,2 1 0,-5 0 0,-1 0-1,-2 0 1,0 0 0,-1 0 0,0 1 17,0 3 1,2-2 0,0 6 0,3 0 0,2-1 0,3 1-180,4 1 1,1 1-1,4 1 1,2 0 0,6-3-1,6 0 1,6 0-67,1-2 0,8 3 0,4-5 1,1 0-1,1-1 0,-1 2 1,1 2-889,-1 2 936,0 6 0,0 3 0,-2 4 0</inkml:trace>
  <inkml:trace contextRef="#ctx0" brushRef="#br1" timeOffset="64">17702 13340 7569,'0'-28'2,"0"7"1,0-1-1,3 0 1,3 0-1,7 0 1,2-1-1,3 0 1,0-1-1,3-3 1,3-5-1,4-3 1,1-5-1,4-3 1,4-6 0,-16 21-1,0-1 1,2-3-1,0 0 1,2-2-1,1-2 48,2-1 1,1 0 0,1-5-1,2 0 1,2-2 0,0-1-1,1-2 1,0 0 0,1-2-1,1-1 1,0 0 0,2 0-1,0 0 1,0 0 0,1 1 0,0 1-42,0 2 1,0 0-1,-1 1 1,0 2 0,-2 5-1,-1 1 1,-1 2 0,-1 2-1,-1 2 1,0 1-1,-1 1 1,-1 2 0,0 1-1,-1 0 1,-1 1 0,-1 0-5,-1 3 1,0 0 0,2-1 0,1 0 0,-1 2 0,-1 0 0,1 0 0,1-1 0,-2 1 0,1 0 0,-1 2 0,0 0-1,-1 1 1,1 1 0,-26 16-6</inkml:trace>
  <inkml:trace contextRef="#ctx0" brushRef="#br1" timeOffset="65">19324 11158 7569,'-18'0'38,"3"-1"0,7-3 1,6-4-1,4-2 1,6 0-1,2 1 1,2 3-1,-1 0 1,1 1-1,-1-2 1,0 2-1,2 0 1,1 1 243,1-1 0,4 4 0,-2-3 1,1 3-1,2 0 0,1-2 1,2-1-1,-1 2 0,-2 0-275,-1 2 0,-5 0 1,1 0-1,-2 0 1,-2 0-30,1 0 1,-6 2-1,-3 1 1,-6 5-1,-6 2 1,-3 3 71,-4 2 0,0 4 1,1 7-1,-3 1 0,0 3 1,3 0-1,2-1-234,2-2 0,1-3 0,1-1 0,2-2 1,2-1-1,4-7 184,4-4 0,8-4 0,7-5 0</inkml:trace>
  <inkml:trace contextRef="#ctx0" brushRef="#br1" timeOffset="66">19724 10130 7569,'-1'-11'-5,"-2"-1"1,-2 1 0,-1 0-1,-3 0 1,-1 4 0,-2 3-1,1 3 1,-1 1 0,0 1-1,-2 3 1,-3 3 0,-1 5 0,-1 2 141,2 1 1,-4 5-1,6-2 1,1 1-1,1-1 1,3 0-1,3-1 1,3 4-113,3 0 1,1 2 0,0 0 0,0 0-1,1 0 1,3-2 0,3 0 0,3-4-50,2 0 0,-1-2 0,-1-3 0,-1-1 1,-1-1-1,1-2 0,1-4 0,1-3-8,1-1 1,-1-1 0,2-3-1,1-5 1,2-5 0,1-5-1,-1-3 1,-2-1-24,-1 1 0,-3-5 1,-2 0-1,-4 2 1,-4 1-1,-4 0 1,-4-2 62,-2 0 0,-5 3 0,0 5 0,1 2 0,1 2 0,1 1 0,1 3 217,0 2 1,3-1 0,7 5-157,8 2 0,12 1 0,4 1 0,6-2 0,4 0 0,0-2 0,-1 0-19,-1-1 0,-6 4 1,2-4-1,-3 1 1,-3 0-1,-2 2 0,-3 0 1,-4 2-282,0 0 1,-1-3 0,-1 0 230,-2 4 0,-3 4 0,-5 7 0</inkml:trace>
  <inkml:trace contextRef="#ctx0" brushRef="#br1" timeOffset="67">20146 10085 7569,'-10'-12'154,"3"1"1,3-1 0,4 2-8,4 3 0,2 2 0,5 5 0,2 0 0,2-2 1,4 0-1,4-3 0,3 0-170,0-1 1,1-1-1,-6 3 1,0 0 0,-3 0-1,-2 1 1,-3 1 22,-4 5 0,-4 3 0,-5 6 0</inkml:trace>
  <inkml:trace contextRef="#ctx0" brushRef="#br1" timeOffset="68">20158 10267 7569,'5'-7'173,"3"0"1,3 1-1,4 1 1,4 0-1,3 2 1,1 2 29,-1 1 0,1 0 1,-1 0-1,-1 0 0,0 0 1,0 0-204,0 0 0,-1 0 0,3 0 0</inkml:trace>
  <inkml:trace contextRef="#ctx0" brushRef="#br1" timeOffset="69">21014 9308 7569,'-11'-18'105,"1"0"1,1 6-1,3-1 1,1 3-1,2 0 1,2 2 0,2 4-1,3 9 1,2 8-1,2 7 1,-2 6-1,-1 4 57,-2 3 1,-2 5 0,-1 0 0,0-1 0,0 0 0,0 0 0,0 1 0,0-1 0,-1-3-177,-3-4 0,3 0 0,-3-5 0,3 0 0,1-2 1,0-4-1,0-2 36,0-3 0,0-5 23,0-2 1,0-6 0,0-1 0,0-6-135,0-4 1,0-1 0,1-1 0,1 1 0,5-1 0,2 1 0,5 1 13,2 2 1,-1-2-1,4 4 1,0-1 0,0 2-1,0 1 1,2 1-1,0 0 94,2 2 0,0 1 0,0 0 0,0 0 0,-2 0 0,0 0 0,-4 0 0,-1 1-59,-6 3 1,0-2-1,-6 6 1,-3 2 0,-4 3-1,-4 2 1,-6 0 19,-6 2 1,-4-3 0,-10 3 0,0 0 0,-2-3 0,-1-1 0,-1-2 0,2 0-14,1 1 0,-6-2 0,10-2 0,3-5 0,6-1-424,5-2 0,15 0 457,9 0 0,12-5 0,9-2 0</inkml:trace>
  <inkml:trace contextRef="#ctx0" brushRef="#br1" timeOffset="70">21517 9628 7569,'0'-12'98,"-4"1"1,2 0 0,3 0 59,5 4 1,4 2 0,2 3-1,-1 0 1,2-2 0,2 2-1,3 0 1,1 1-201,0-3 1,-1 3 0,2-3-1,-2 3 1,-2 1 0,-2 1 41,-1 3 0,-2 2 0,1 6 0</inkml:trace>
  <inkml:trace contextRef="#ctx0" brushRef="#br1" timeOffset="71">22156 9628 7569,'0'-12'32,"0"-3"1,2 0 0,0 0 0,3-1-1,0 1 1,1 1 0,-4 2 0,-1-1-1,-1-1 194,0-1 0,0-1 0,-1 6 1,-3 1-1,-3 3 0,-4 1 0,0 2 1,-2 2-250,-2 1 0,-3 5 0,-4 4 0,-1 5 0,-1 5 0,-2 3 0,1 1-47,3-1 0,1 1 1,5-1-1,4-2 0,3-1 1,5 0-1,4-1 1,4-3-19,3-2 1,9-3 0,3-1 0,4-3-1,2-2 1,2-4 0,-2-4 0,-1-3 76,-1-6 1,0 2 0,-2-5-1,0 2 1,-4 2 0,-1-1-1,-5 3 399,-2 0 1,-8 1-287,-1 1 1,-1 9 0,-7 10 0,1 4-1,-1 3 1,2 1 0,1 0 0,2 0-46,2 1 0,2-3 1,3-1-1,4-1 1,3 0-1,4-1 1,3-1-333,0-1 1,7-5 0,-2-1-1,1 1 275,0-1 0,-1 2 0,0 3 0</inkml:trace>
  <inkml:trace contextRef="#ctx0" brushRef="#br1" timeOffset="72">20786 10016 7133,'13'0'36,"1"0"1,2 0-1,2 0 1,5 0 0,5 0-1,8 0 1,6 0-1,7 0 1,1-1 0,6-2-1,3-2 1,1 0-1,1-1 1,0-1 0,0 0-1,-1-1 357,-2 1 1,3 4-1,0-2 1,-1 1 0,-3 0-1,-4 2 1,-3 1 0,-4-1-588,0-2 0,0 3 0,-2-3 0,-1 3 0,-2 1 0,-2 0 0,-2-1 1,-3-2-187,-3 0 1,-4-1 0,-8 4 0,-4 0 379,-3 0 0,-5 5 0,-2 1 0</inkml:trace>
  <inkml:trace contextRef="#ctx0" brushRef="#br1" timeOffset="73">21106 10541 7569,'-8'2'124,"2"3"0,1 5 1,2 5-1,3 3 1,4 2-1,4 2 1,2 1-1,2 0 1,2-1-1,3 1 1,1 0-1,1 0 0,-2-2 1,-1 0 71,-4-2 1,0-5 0,-1 1-1,-1-2 1,-1-2-180,-1 1 1,-7-6-1,-1-2 1,-6-3 0,-4-1-1,-3 0 1,-1 0-1,-2-1 13,-2-3 1,0-6 0,-1-7 0,4-2 0,3-5 0,5-5 0,3-5-1,3-4-122,1-4 0,6-4 1,5-2-1,7-2 1,4 3-1,2 3 1,2 3-1,4 3 21,-1 5 0,4 5 0,-3 8-1,3 2 1,2 2 0,-1 2 0,1 1 108,3 2 1,-1 3-1,5 2 1,1-1 0,2 2-1,0 0 1,0 3 0,-2-1-118,-1-1 1,-4 3 0,2-4 0,0 1 0,-5-1 0,-2 0 0,-4 0 1,-1 2 0,-2-2 1,-6 2-1,-2 0 0,-2 2-109,-2 1 0,-2 1 0,-5 3 0,-4 3 0,-6 4 187,-4 0 0,-8 5 0,-3 2 0</inkml:trace>
  <inkml:trace contextRef="#ctx0" brushRef="#br1" timeOffset="74">21540 10404 7569,'-5'-17'134,"-2"1"1,0 5 90,-1 3 0,2 5 1,-2 6-1,4 6 1,2 5-1,-1 5 1,-1 3-154,2 1 1,6 3 0,2 2 0,2 1 0,-1 2 0,2-2 0,0-2 0,0-3-141,-1-1 0,-5-4 0,4-2 0,-2 0 1,-3-3-1,0-1 0,-2-2-896,0 0 1,-5 1 963,-3-1 0,-2 1 0,-2-1 0</inkml:trace>
  <inkml:trace contextRef="#ctx0" brushRef="#br1" timeOffset="75">21620 10553 7569,'0'-15'101,"1"-1"0,3 2 1,3 2-1,4 0 0,0 2 1,2 0 39,2-1 0,-1 6 0,5-7 0,0 3 0,0 3 0,0 2 1,0 3-1,0 1-85,0 0 1,-5 1 0,0 3 0,-4 5 0,-4 3-1,0 5 1,-4 1 0,-2 3-159,-4 5 1,-7-1 0,-7 6-1,-1 0 1,0 1 0,0-2-1,0-2 1,1-1 66,2 0 1,4-5-1,6-4 1,1-1-1,2-3 1,2-2-1,2-1 189,3-4 0,2-2 0,7-5 0,2 0 0,6 0 0,3-1 1,4-3-17,1-3 1,0-7-1,3-2 1,-3 4-1,-2 2 1,-6 3-1,-4 2 1,-5 3-406,0 0 267,-6 2 0,-1 0 0,-5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3:45:45.522"/>
    </inkml:context>
    <inkml:brush xml:id="br0">
      <inkml:brushProperty name="height" value="0.053" units="cm"/>
      <inkml:brushProperty name="color" value="#FF0000"/>
    </inkml:brush>
  </inkml:definitions>
  <inkml:trace contextRef="#ctx0" brushRef="#br0">21202 6255 7569,'-27'-10'-6,"3"4"0,4 4 108,2 2 0,0 0 0,0 0 0,0 0 0,1 0 0,-1 0 512,0 0 0,10 0-510,8 0 0,8 2 1,12 4-1,4 8 0,5 8 101,5 7 1,-4 13-1,0 6-102,1 3 0,3 3 1,2-1-90,0 1 1,-1 0-1,1-1 1,-2-1-32,-4-4 0,3-5 1,-3-9-1,2-2-92,-2-2 0,1-9 1,-7 3 11,-2-4 1,-2-2-1,-4 0-362,-4 0 1,1 0-1266,-7-1 1042,0 1 682,-6-8 0,-8 6 0,-1-6 0</inkml:trace>
  <inkml:trace contextRef="#ctx0" brushRef="#br0" timeOffset="1">21095 7398 7569,'0'-10'1385,"0"3"-1219,0-1 0,0 4 0,0-8-22,0-2 1,2-2 0,2-2-19,2 0 0,8-6 0,-2-1 0,4-3-7,2-4 0,2-2 1,1-2-1,5 1-10,2-1 1,2-6-140,5 1 1,-5-7-1,-2 6 1,-2 5-47,-4 5 0,-3 2 1,-3 10-1,-2 6-217,-2 4-206,-8-4 1,4 14-294,-8 0 0,-2 2 792,-4 10 0,4 0 0,-6 6 0</inkml:trace>
  <inkml:trace contextRef="#ctx0" brushRef="#br0" timeOffset="2">20952 6183 7569,'10'-8'-63,"-2"-2"1,-8-8-1,0 1 1,0-1-1,0 0 1,0 0 0,0 0 2043,0 0-1656,0 8 0,0 4 0,0 12-169,0 6 1,0 4 0,0 2-1,0 0-36,0 0 1,2 6 0,4-1-20,6-1 1,4 0-1,2 0-53,0 2 1,5 6-1,3-5 1,2 1 58,4 0 1,-4 6-1,-1-2-41,-1 3 0,6 3 1,-4 0-49,-1-1 1,5 1-1,-6 0 1,0 0-48,0-1 0,-1 1 0,-3-2-76,2-4 1,6 2-1,-4-9 30,1-1 1,-3-4 0,4-4 0,-2-2 48,-4 2 1,-2-6-1,-3 0 12,1 0 0,0 0 0,-2 5 49,-4-1 1,-2-6 0,-6 6 96,2 2-132,0 2 0,0 2-555,0 0 178,0-8 75,2 6 1,-5-14-822,9 3 289,-8-3 1,2-2 833,-12 0 0,-12-7 0,-9-3 0</inkml:trace>
  <inkml:trace contextRef="#ctx0" brushRef="#br0" timeOffset="3">21131 7398 7058,'-18'0'447,"8"-2"109,4-4-399,4 4 1,2-7 0,0 3-9,0-6 1,2 4-1,2 0 1,2 0 7,-2-4 0,4-4 1,0-2-1,0 0 44,0 0 0,6 1-137,-2-1 1,-2-2-1,1-2 1,5-4-6,6-2 0,-2-1 0,4-7 0,-4 0-66,-2 0 0,3 9-258,-3 3 0,4 4 0,-10 4-467,4 4 0,-4 4 732,0 8 0,0 8 0,5 2 0</inkml:trace>
  <inkml:trace contextRef="#ctx0" brushRef="#br0" timeOffset="4">4733 11544 7569,'0'-17'-224,"-2"1"0,-3 4 862,-7 6-150,4 4-392,0 2-91,8 0 1,0 8 0,0 4 0,0 4 12,0 1 1,0 3-1,0 2-30,0 2 0,0 6 0,0-5 20,0 3 0,0-6 1,0 4-1,0-2-11,0 0 1,2 1 0,2-3 32,2 2 1,2 0-15,-2-6 1,-4 0-100,3 0-68,-3-1 1,-4-1-1,-3-2-37,-7-2 0,2-6 0,-2 4-158,-2-2 1,4 0-221,-2-2 566,8-4 0,-12 6 0,6-8 0</inkml:trace>
  <inkml:trace contextRef="#ctx0" brushRef="#br0" timeOffset="5">4341 11652 7569,'-18'-10'-251,"8"0"1,2 6-1,0-2 1032,-4 2-622,4 2 0,2 2-96,12 0 1,4-2-1,8-2 1,2-2 32,3 2 0,5-4-63,8 2 1,6-2 0,-1 4 0,1-4 11,2-2 1,1 6 0,9-4 0,-3 2-4,-3 0 1,2 1-1,-9 5-8,-1 0 0,4 0 0,-3 0-5,-1 0 0,-2 0 0,-2 0 0,-1 0-180,1 0 0,0 0 138,-1 0 1,-5 0 0,-2 0 89,-2 0 1,-2-6 163,-6 0-15,-9 0 1,-3 4-248,-12-4 1,-3 4 0,-9-4-121,0 4 1,0 2 0,0 0-328,0 0 1,6 2-29,0 4 1,6-4 252,-5 4 0,-1-4 0,-6 0-1,0 4 0,-2-2 244,-4 7 0,-11 1 0,-11 6 0</inkml:trace>
  <inkml:trace contextRef="#ctx0" brushRef="#br0" timeOffset="6">4662 11687 7569,'-10'-8'-511,"2"4"0,8-7 530,0-3 0,0 4 692,0-2-438,0 0 0,0 0 183,0 0-267,0 8-139,0-4 1,-2 16-40,-4 4 1,4 4-1,-2 2-26,8 0 1,-2-1 0,6 1 37,0 0 0,-4 0 0,6 0 4,-2 0 1,0 0 0,-4 0 0,2-1 16,-2 1 1,-2 0 0,-2 0-25,0 0 1,0-6 0,0 0-10,0 2 0,0 2 0,0 1-8,0 1 1,0 0 7,0 0 0,0 0-39,0 0 1,0 0-32,0-1-34,0 1 1,6-6-200,0 0-408,0-8 388,-6 4 0,-8-8 0,-4 0 312,-4 0 0,-2 0 0,0 0 0</inkml:trace>
  <inkml:trace contextRef="#ctx0" brushRef="#br0" timeOffset="7">4376 11669 7569,'-16'-2'-96,"4"-3"0,6-7 0,5-4 217,1-2 61,0 8-156,0 2 1,1 8-6,5 0 0,-2 0 1,8 2-1,2 2-2,2 2 0,10 0 0,4-6 0,5 0 3,7 0 1,4-2 0,7-4-7,1-6 1,5 2 0,3-2-40,1-2 1,-7-2 0,0 0 0,-7 3 30,1 1 0,-6 8-26,-3-2 0,-5-2 0,-6 2 0,-7 2 118,-3 2 1,-8 2-18,0 0-137,-8 0 1,4 2-1,-8 4-393,0 6 1,0-2 446,0 2 0,-8 0 0,-2 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3:45:45.53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2364 2947 7569,'-6'-5'92,"-3"2"0,5-2 0,2 4 0,0 6 0,2 5 1,0 5-1,0 3 0,0 2 0,2 2 0,1 2 1,4 1-1,0 2 36,1 0 1,-2 3 0,3-2 0,-3 0 0,1 0 0,-2-2 0,1 1 0,-1 0 0,2-2-199,-1-1 1,-3-2-1,2-2 1,-2-2 0,1 0-1,-1-2 1,-2 1-1,-1-3-564,0-2 1,0-4 633,0-1 0,0 1 0,0 3 0</inkml:trace>
  <inkml:trace contextRef="#ctx0" brushRef="#br0" timeOffset="1">2273 3038 7569,'0'-18'20,"0"2"1,1 6-1,3 1 1,5 2-1,3 1 1,4 1-1,-1-1 1,1 0-1,2 1 177,0 3 0,7 1 0,-2 1 1,2 0-1,2 1 0,0 3 1,-1 3-1,1 5-197,0 3 0,3-2 0,-3 3 1,-2-1-1,-1 1 0,-2-1 1,-4 0-1,-6 2-57,-3 0 0,-6 2 1,-1 5-1,-4 2 1,-7 2-1,-5 1 1,-5 1-1,-3 1 51,-1-1 0,-1-4 0,-1 2 0,-2-3 0,2-1 0,1-4 0,1-2 0,0-4 50,0-1 1,2-3-1,2-1 1,3-3 0,4-1-685,0-2 640,6 3 0,6-5 0,6 4 0</inkml:trace>
  <inkml:trace contextRef="#ctx0" brushRef="#br0" timeOffset="2">2924 2935 7569,'-8'-15'72,"2"0"0,1 1 0,2 1 1,3 3-1,3 1 0,2 3 274,1 1 0,-3 7 0,0 10 1,-1 5-1,-2 6 0,0 4 0,0 3 1,0 5-275,0 3 1,1-2-1,2 5 1,0-2-1,0-2 1,-2-1-1,0-3 1,2-3-234,1-3 0,1-4 1,-3-3-1,3-2 0,1-2 1,0-3-1,-1-3-483,0-2 0,-1-5 1,-3 4 643,3-2 0,2-1 0</inkml:trace>
  <inkml:trace contextRef="#ctx0" brushRef="#br0" timeOffset="3">3392 2867 7569,'0'-12'228,"0"-3"0,0 0-1,0 1 1,-1 6-1,-3 6 1,-4 4 0,-2 6-1,-1 2 1,-2 1-1,-1 2-146,-1 2 0,-2-2 1,3 3-1,-1 0 1,1-1-1,2-1 1,0-1-1,1-2-95,-1 0 1,-3 5 0,0-1 0,2-1 0,4-1-1,5-2 1,3 0 31,1 1 1,0-1 0,1 1-1,3-2 1,4-1 0,3-2 0,3 2-1,3 1-77,0 2 0,4-5 0,5 0 0,4-1 0,0-1 0,-1 1 0,-1 1-55,-2 2 0,-2-3 0,-3 0 0,-2 1 1,-3-1-1,-4 3 0,-2 1 149,-2 2 1,-3-1 0,-5 0 0,-1 2 0,-3 2 0,-5 3 0,-6 1 0,-7-1 47,-3-2 1,-7 3 0,2-2 0,-3-2 0,0-1 0,2-4 0,5-1-357,2-3 1,6 0 0,3-6 272,2 0 0,6-6 0,2 0 0</inkml:trace>
  <inkml:trace contextRef="#ctx0" brushRef="#br0" timeOffset="4">3986 2924 7569,'-12'-10'71,"1"1"1,0 1-1,-1-1 1,1 0-1,-1 0 1,1 3-1,0 1 1,-1 2-1,1 2 1,-1 1-1,1 0 1,-1 1-1,1 3 1,0 4-1,-2 3 192,-2 5 1,2 1 0,-2 6-1,2 1 1,2 2 0,-1 0-1,2 1 1,1 0-319,2-1 0,4 5 0,-1-5 0,3 0 0,1-2 0,1-1 0,3-2 0,5 0-1,5-2 1,4-5-1,4 1 1,1-4-1,1-2 1,2-3 0,2 0-1,0-3-55,0 2 0,2-3 1,-3 1-1,-3-1 1,-3-2-1,-3 0 1,0 0-1,-2-2-1001,1-1 0,-2 0 1112,-3-4 0,4-1 0,2-4 0</inkml:trace>
  <inkml:trace contextRef="#ctx0" brushRef="#br0" timeOffset="5">4283 2912 7569,'-8'-19'67,"2"2"1,1 0 0,2 3 0,2 1-1,1 2 615,0 0 1,0 5 0,0 6-464,0 7 0,0 9 0,0 7 0,0 6 0,0 4 1,0 3-1,-1 1 0,-2 2-226,-1 2 0,1-5 0,3 1 1,0-4-1,0-4 0,1-1 0,1-4 1,2-3-1187,-1-6 1,-1-2 0,1-2 1192,1 0 0,-1-4 0,-3-2 0</inkml:trace>
  <inkml:trace contextRef="#ctx0" brushRef="#br0" timeOffset="6">4203 2855 7569,'7'-16'42,"1"-2"0,2 0 1,4 3-1,5 2 0,3 2 1,1-1 149,0 1 0,3 0 0,1-1 0,-1 2 0,1 1 1,0 3-1,-2 1 0,-2 2-101,-4 2 1,-2 6 0,-6 3 0,-1 3 0,-2 4-1,-6 3 1,-4 1 0,-7 1-161,-5 4 0,-5 1 0,-9 5 0,-5 2 0,-4 1 0,-1 1 0,0-1 32,0-3 1,1 3 0,8-3 0,6 0 0,7-1-1,4-1 1,5-2 53,3-2 1,2-7-1,2 0 1,2-2-1,3 0 1,6-2-1,6-3 1,2-2-75,0 1 1,0-4 0,5-1 0,1-3 0,2-1 0,-2 0 0,1 0 0,-1 0-1722,2 0 1778,-1-5 0,-3-2 0,0-4 0</inkml:trace>
  <inkml:trace contextRef="#ctx0" brushRef="#br0" timeOffset="7">4751 2901 7569,'-11'-18'87,"1"3"1,1 3 298,1 5 1,0 2 0,-3 6 0,0 3 0,-1 5 0,1 6-1,-2 8-348,-2 6 0,-2 4 1,-3 3-1,2 2 0,2 2 1,2 2-1,2-1 1,5-2-230,3-2 0,3-5 1,1-3-1,1-3 1,4-3-1,5-4 1,5-1-1,3-1 175,2-1 0,3-2 1,3-5-1,2-3 1,1-1-1,3-2 0,1-2-103,1-1 0,-1 0 1,-2 0-1,-1-1 1,-1-2-1,-1-2 1,0 0-1,-4-1-1582,-4-1 1701,2 0 0,-5-5 0,6 1 0</inkml:trace>
  <inkml:trace contextRef="#ctx0" brushRef="#br0" timeOffset="8">4591 3175 7569,'-6'-5'99,"2"-3"0,4-1 1,4 2-1,3 2 97,4 0 0,0 3 1,0-1-1,2 1 0,2 1 1,4-1-1,4-2 1,4 1-176,3 2 0,3 0 1,0-2-1,-2-1 1,-3 2-1,-3-1 0,-1 1 1,-2-2-2326,-1 1 2304,-4-3 0,-1 0 0,-4-6 0</inkml:trace>
  <inkml:trace contextRef="#ctx0" brushRef="#br0" timeOffset="9">4660 2855 7569,'0'-11'370,"1"3"0,4 1 1,6-2-1,9-1 0,6-2 1,8 2-1,7 1-185,3 1 0,2 2 1,1-3-1,1 3 0,2 1 1,-3 2-1,-4 2-185,-5 1 0,3 0 0,-1 0 0</inkml:trace>
  <inkml:trace contextRef="#ctx0" brushRef="#br0" timeOffset="10">5402 2901 7569,'0'-12'133,"0"1"1,-1 1-1,-2 4 1,-1 6-1,2 7 1,1 7-1,1 6 1,1 6-1,1 6 1,4 2-1,-1 3-44,0-1 0,2-3 0,-2 5 1,0-3-1,1-5 0,-4-3 1,1-4-1,-1-3-588,2-1 0,0-5 1,-4 1-1,0-2 499,0-2 0,-5 1 0,-2-1 0</inkml:trace>
  <inkml:trace contextRef="#ctx0" brushRef="#br0" timeOffset="11">5174 2924 7569,'-12'-12'337,"2"1"0,2-1 0,6 2-244,4 3 1,5 2-1,5 3 1,5 0-1,6-2 1,7 0-1,7 0 1,5-1-248,2-1 0,2 3 0,-2 0 1,0 1-1,-5 2 0,-2 0 1,-4 0-1,-2 0-1758,-1 0 1912,-2 0 0,-6 5 0,1 2 0</inkml:trace>
  <inkml:trace contextRef="#ctx0" brushRef="#br0" timeOffset="12">5768 2901 7569,'0'8'157,"-2"-2"0,0 0 106,-2 1 0,0 0 1,5 6-1,2 1 1,1 2-1,0 2 1,-1 2-101,1 2 0,4 2 0,-3 3 0,1 2 0,2 1 0,-1 0 0,1-1-183,1 0 1,1-4-1,3 1 1,1-5-1,1-3 1,0-1-1,0-4-162,1 0 0,4-1 0,-1-2 0,3-3 1,0-2-1,0-1 0,-2 0 0,-1-1-768,2-2 1,-4-2 949,2-3 0,-5-8 0,3-5 0</inkml:trace>
  <inkml:trace contextRef="#ctx0" brushRef="#br0" timeOffset="13">5836 3186 7569,'-10'-11'463,"4"1"1,6 2-180,6 4 0,4 3 1,3 1-1,2-1 1,4-2-1,3 0 1,2-1-1,2 0-454,5 0 0,-3-1 0,-2 3 0,-2-4 1,-2 1-1,-3 0 170,-4 3 0,-2-10 0,-2 0 0</inkml:trace>
  <inkml:trace contextRef="#ctx0" brushRef="#br0" timeOffset="14">5745 2935 7569,'1'-18'144,"4"3"1,6 2 0,7 2-1,5 0 1,4-1 0,2 1-17,0-1 0,8 2 0,-3 1 0,3 2 1,1-1-1,0 2 0,-1 2 0,-2 3-128,0 1 0,-1 0 0,0 0 0</inkml:trace>
  <inkml:trace contextRef="#ctx0" brushRef="#br0" timeOffset="15">6978 2798 7569,'0'-18'145,"1"2"1,3 7 0,3 6-1,-1 11 1,-2 10 0,-3 7-1,-1 7 1,0 5 118,0 5 1,0 2-1,0 2 1,0-2-1,0-3 1,0-6 0,0-4-1,0-5-395,0-4 1,0-1 0,0-5-1,0-2 84,0-2 1,-1-7 0,-2-5 0,-2-7 0,-1-6 0,-3-3-1,-1-2-68,-2-2 0,5-7 0,0-4 1,2-2-1,1-1 0,1 0 0,-1 0 111,1-1 0,2 6 0,1 3 1,1 3-1,2 4 0,1 3 1,-1 5 117,3 3 1,-4 0 0,6 4 0,1 1 0,1 2 0,1 2-94,1 3 1,-5 2 0,0 6 0,-1-1 0,0 1-1,2-1 1,-1 0 0,1 1-110,1-1 0,2 1 1,3-2-1,3-1 1,1-3-1,1-1 1,1-2-22,3-2 1,-3-1-1,7 0 1,-3-1-1,-3-2 1,0-2 0,-2-1 101,1-3 0,-2-1 0,0-3 0,-2-2 0,-2-3 0,-1-1 0,-2 0 0,-1 0 295,-2 1 0,-2 2 1,-3 8-248,1 8 0,-1 8 0,-3 15 1,-1 1-1,-1 2 0,-2 3 0,1 3-157,2 2 1,1-3-1,0 4 1,0-4-1,0-3 1,0-3 0,1-2-117,3-4 0,6-2 0,5-6 0,1-1 1,-1-1-1,1-3 0,1-1 0,1-2 136,-1-2 0,-1-6 0,1-2 0,0-4 1,-3-1-1,-3-2 0,-2-1 295,-1 1 1,-2-3-1,2 2 1,-4 1-1,-2 1 1,1 2 389,0-1 1,0 6 0,-6 3 0,0 6-561,0 5 0,1 3 1,-1 3-1,-1 3 1,2 0-1,0 4 1,4-1-1,1 0-202,5-1 1,4-1 0,3 1 0,5-4-1,4-2 1,4-3 0,0-2 140,0-4 0,2-3 0,-2-1 0,1-1 1,2-3-1,-2-4 0,-2-2 0,-3-3 85,-1-2 0,-6 1 1,-1-5-1,-4-3 0,-1-3 1,-4-5-1,-4-3-36,-6-2 1,-4 2-1,-9 3 1,-4 2 0,-5 3-1,-7 2 1,-4 6 0,-3 7-148,-2 6 0,8 4 0,0 4 0,6 4 0,5 3 1,7 4-1,6 4-1867,5 3 1997,3 6 0,1-4 0,0 4 0</inkml:trace>
  <inkml:trace contextRef="#ctx0" brushRef="#br0" timeOffset="16">8292 2832 7569,'-12'-20'276,"2"-2"0,4 2 1,6 5-1,5 5 17,1 2 1,3 7-1,-5 2 1,-2 9-1,1 9 1,-1 7-1,2 4 1,-1 4-339,-2 5 0,-1-4 1,1 4-1,2 1 1,1-1-1,-2-1 0,1-5 1,-1-4-403,2-3 1,4-6 0,-3-2 0,1-2 0,2-2 0,-1-2 446,1-5 0,-6-7 0,3-6 0</inkml:trace>
  <inkml:trace contextRef="#ctx0" brushRef="#br0" timeOffset="17">8212 2787 7569,'0'-18'81,"2"1"0,6 6 0,7 1 0,5 1 0,3 3 0,0 1 1,0 2 150,0 2 0,5 1 0,3 0 0,5 2 0,3 5 0,1 5 0,-1 5 0,-2 4-308,-2 5 0,-6 3 0,-3 5 1,-7 0-1,-8 1 0,-6 0 1,-3 2-1,-4 1-105,-2-1 1,-7-3-1,-9-2 1,-6-3-1,-3-1 1,-1-4-1,-1-4 1,0-4 184,-2-4 0,0 0 0,2-2 1,4-2-1,5-5 0,4 0-4,6 1 0,1-8 0,5 3 0</inkml:trace>
  <inkml:trace contextRef="#ctx0" brushRef="#br0" timeOffset="18">8863 2798 7569,'0'-25'245,"0"2"0,1 6 143,3 7 0,-3 6 1,3 10-1,-3 4 1,-1 6-1,0 6 0,0 6 1,0 5-285,0 5 0,0-3 0,0 5 0,1-4 0,2 0 1,2-4-1,1-3 0,3-4-246,1-1 0,6-5 1,0-2-1,0-3 1,2-4-1,0-1 0,2-3-115,2-2 1,1-3 0,0-1 0,-1-1 0,1-3 0,0-3-1,-1-4-654,-3 0 1,1 0 910,-5-1 0,6-4 0,-4-2 0</inkml:trace>
  <inkml:trace contextRef="#ctx0" brushRef="#br0" timeOffset="19">8885 3049 7569,'-6'-11'113,"2"0"1,4 0 0,4 2 0,4 2-1,3-1 1,3 1 68,1-1 1,7 0 0,1-3-1,6 1 1,4 1 0,1 3-1,-1-1 1,-2 2-682,-5 0 0,-3-2 0,-4 1 499,-4 0 0,-2-2 0,-2-3 0</inkml:trace>
  <inkml:trace contextRef="#ctx0" brushRef="#br0" timeOffset="20">8943 2718 7569,'0'-11'108,"1"-1"1,4 1 0,6 1 0,7 1 0,4 1 0,0 1 0,3-1-17,1 0 1,2 5-1,5-4 1,-1 2 0,1 3-1,-3 0 1,0 2-1,-5 0-460,-1 0 0,-6 4 0,-3 1 0,-2 0 0,-3 2 1,-1-2 264,-2 0 1,1 2 0,2-1 541,-2 0 0,-3 1 1,-5 6-1,0 2 0,0 4 1,0 4-1,0 3-172,0 0 0,0 5 0,0-3 0,0 1 0,0 3 0,0-1 1,1 0-1,3-3-243,3 0 0,4-8 0,1 1 0,4-1 0,1-5 0,4-1 0,0-5 3,3-3 1,5-2-1,-2-4 1,-1 0 0,-1-2-1,-1 0 1,-1-3-1,-5-1-27,-4-3 0,-3-2 0,0 0 0</inkml:trace>
  <inkml:trace contextRef="#ctx0" brushRef="#br0" timeOffset="21">2981 5185 7569,'-10'-11'393,"2"2"0,6 6 0,4 11 1,6 7-1,1 4-116,-2 0 0,3 0 0,-2 4 1,2 0-1,0 0 0,-1-2 1,-1 0-1,-1-4-360,0 0 1,2-2-1,-4-4 1,1 1 156,3-1 0,-3-6 1,1-5 29,-2-6 0,4 0 1,-2-1-1,2 1 0,0 1 1,-1 0-91,0 2 1,3 1 0,0-1 0,2-1 0,2 2 0,3-1 0,2 1 0,2-3-98,2-2 1,6 4 0,1-4-1,2 2 1,2 1 0,2 1-1,2-1 1,2 0-47,2-1 0,-2 4 1,-1-3-1,1 3 0,-1 1 1,4 0-1,1 0 138,5 0 1,3 0-1,9-2 1,-28 1 0,1 0-1,3-2 1,1 1 0,4-1-1,0 1 1,4-1 0,0 1 4,1 0 1,1 1 0,3-2 0,1 0 0,-1 0 0,0-1 0,1 0 0,1 1 0,0-1 0,0 1 0,-1 1 0,2-1 0,0 2 0,0 0 0,1 0 0,1 0-15,-1 1 1,0 0 0,0 0 0,0 0 0,-2 0 0,-1 0 0,0 0 0,1 0 0,-1 1 0,0 0 0,1 0 0,-1 0 0,0 2 0,0-1 0,1 1 0,0 1 19,1 0 1,1 1-1,-1 0 1,0 0-1,2 0 1,0 0-1,3-1 1,1-1-1,2 0 1,2 0-1,-20-2 1,0 0-1,1 0 1,0 1-1,0-1 1,0 0-72,-1 0 1,0 0 0,1 0 0,2-1-1,1 1 1,0-1 0,-1 0 0,-1 0-1,1 0 1,0 0 0,1 0 0,-1 0 0,0 0-1,0 0 1,-1 0 0,0 0 0,-1 1-1,0-1 1,0 1 0,0 0 0,0 0 64,1 0 1,-1 0-1,1 1 1,17 1 0,0 1-1,-18-2 1,1 0-1,-1-1 1,0 1 0,-1 0-1,0 1 1,0-1-1,1 1 1,-1-1 0,0 1-1,1-1 1,0 1 0,0-1-1,-1 1 1,1-1-1,0 1 1,0 0 0,0-1-3,0 0 0,0 0 1,1 0-1,-1 2 1,1-1-1,-1 1 0,1-2 1,-1 0-1,1 0 1,1 0-1,0 1 1,0 0-1,2-1 0,0 0 1,0 0-1,2 0 1,1-1-1,0 1 0,0-1 1,1 0-1,0-1 1,0 1-1,1-1 1,-1 1-48,1-1 0,0 0 0,-1 0 0,0 0 0,0 0 0,-1 0 0,0 0 0,0 0 0,0 0 0,0 0 0,0 0 1,1 1-1,-1 0 0,0 0 0,-1 0 0,1 0 0,-1 0 0,-1 0 0,0 1 0,0-1 0,0 0 28,-2 1 0,0 0 0,0-1 0,2 1 0,-1-1 0,1 1 0,-1 1 0,0 0 0,0 0 0,1 0 0,0-1 0,1 1 0,0 0 0,0 0 0,1 0 0,0 0 0,-1 0 0,1 1 0,1-1 1,0 1-1,0-1-39,0 0 1,1-1 0,-1 1 0,2 0 0,-1 1-1,1-1 1,0-1 0,2 0 0,-1 0 0,0 1-1,1-1 1,-1 1 0,1-1 0,0 1 0,0-1-1,1 1 1,0-1 0,0 1 0,0 0 0,0-1-1,0 1 1,1-1 0,0 0 0,-1 0 54,1 0 1,-1-1 0,0 1 0,0 0 0,0 0 0,-1-1 0,-1 0 0,0 0 0,-1 0 0,0 0 0,0 1 0,0 0 0,-1-1-1,0 1 1,0 0 0,-1-1 0,0 1 0,0 0 0,0-1 0,-1 0 0,0 1 0,-1-1 0,-1 0 0,0 0 33,-2 1 1,0-1 0,0 0 0,-1 2 0,0-1 0,-1 1 0,0-2 0,-1 1 0,1-1 0,0 0 0,-1 0 0,1 0 0,-2 1 0,0-1 0,0 0 0,-1 1-1,0-1 1,-1 0 0,21 1 0,-1-1-92,0-1 0,0 1 0,-1-1 1,1 1-1,-1 0 0,1 1 1,-2 0-1,-1 0 0,0-1 0,-2 0 1,0 0-1,-1-1 0,-1 0 1,-1 0 30,1 0 1,-1 0-1,-4 0 1,0 0 0,0 0-1,-1 0 1,-4 0 0,-1 0-1,-1 0 1,-2 0 0,-1 0-1,0 0 1,-2 0 0,-1 0-1,-2 0 1,0 0 72,-1 0 1,0 0-1,30 0 1,-3 0-1,-1 0 1,-3 0-1,2 0 1,-2 0-1,-1 0-56,-3 0 1,0 4-1,-6 0 1,-3-2 0,-6 0-1,-6-1 1,-5 2 104,-5 0 0,-4 2 0,0-2 0,-4 1 0,-2 0 0,-2-1 0,1 1-87,-1-1 0,1 2 1,-1-1-1,2-2 0,1-1 1,2-1-1,1 0 0,-1 0 342,-2 0 0,-1 0 0,-2 0 1,1 0-410,-1 0 1,-6 0-1,-5 0 1,-7 0-1,-7-1 1,-5-1-1,-4-2-610,-4 1 1,3-2 0,-4 1 658,0 2 0,4-4 0,-4-1 0</inkml:trace>
  <inkml:trace contextRef="#ctx0" brushRef="#br0" timeOffset="22">4146 5174 6651,'0'-8'274,"-1"2"1,-2 2 0,-1 5 0,2 5 0,0 5-1,2 0 1,2 0 0,0 1 0,3-1 99,2 1 1,0-1-1,5 1 1,-1-1-375,0 0 0,1 1 0,-1-1 0</inkml:trace>
  <inkml:trace contextRef="#ctx0" brushRef="#br0" timeOffset="23">5402 5128 7569,'-11'-10'-143,"-1"1"1,1 3 0,-1 1 0,1 1 0,0 0 846,-1 0 1,5 0 0,0 6-546,2 1 1,1 4 0,4 4 0,2 1 0,0 0 0,3 2-1,2 3 1,0-1-1307,-1 1 1147,5-2 0,-5 1 0,5 2 0</inkml:trace>
  <inkml:trace contextRef="#ctx0" brushRef="#br0" timeOffset="24">6578 5139 7569,'-7'-6'64,"0"4"0,2 4 1,3 6-1,2 2 1,2 2-1,3 2 0,2 2 1,2-1-1,1 0 1,1 2-65,1 0 0,4 2 0,2 4 0</inkml:trace>
  <inkml:trace contextRef="#ctx0" brushRef="#br0" timeOffset="25">7629 5174 7569,'-7'-5'99,"-1"-2"0,0 0 1,1-1-1,0-1 0,1 0 1,1 3-1,0 6 0,2 6 26,2 4 0,1 7 1,0 2-1,1 2 0,3 2 1,5 0-1,5 0-125,5 0 0,3 0 0,0 0 0</inkml:trace>
  <inkml:trace contextRef="#ctx0" brushRef="#br0" timeOffset="26">8748 5151 7569,'-5'-7'105,"3"-1"0,-3 6 0,2 6 0,6 6 0,0 3 0,4 1 0,-2 0 1,0 2-1,-1 1-532,1-1 427,1 5 0,6-4 0,-1 6 0</inkml:trace>
  <inkml:trace contextRef="#ctx0" brushRef="#br0" timeOffset="27">12586 5014 7569,'-5'-8'88,"-2"1"0,1-2 0,1 0 0,1 0 0,0 1 0,2-1 0,1-1 0,1-1 374,0-1 1,-4 5 0,-1 0 0,0 4 0,-2 3 0,2 5-1,-1 4-377,-1 3 0,4 7 1,-4 2-1,2 3 1,3 5-1,0 3 0,2 3-154,0 1 0,4-1 1,1-2-1,2 0 0,0-1 1,1 1-1,-2-3-30,-1 0 1,3-4-1,-3-3 1,0-1-1,0-3 1,-1-4-1,0-2 1,0-2-1398,-2 0 1496,4-4 0,1 3 0,4-4 0</inkml:trace>
  <inkml:trace contextRef="#ctx0" brushRef="#br0" timeOffset="30">6464 5836 6712,'0'-8'299,"-1"2"1,-2 2 0,0 6 0,0 4 0,2 4 0,1 1 0,0 1 0,1 1-105,3 2 1,-3-1 0,4 5 0,-1 0-1,0 0 1,0-1 0,-1-1 0,1 1-251,-1 2 0,-2-2 1,0 0-1,2-1 1,1-4-1,-2 0 1,-1-1-295,-1-1 1,0-3 393,0-1 0,0-9 0,0-2 0,0-5 0,2-4 0,0-1 0,2-2-27,-1-2 1,3-1 0,0-4 0,2 2-1,0 2 1,-1 2 0,1 2 37,-1 0 0,1-4 0,3 3 1,1 2-1,-1 2 0,1 0 1,-1 1-1,1-1 9,-1 1 1,0 0-1,1-1 1,0 1-1,2 1 1,2 1-1,-2 2 1,-2 2-60,0 3 1,-2 2 0,-1 4 0,-3 4 0,-1 6 0,-2 5 0,-2 4 73,-1 4 1,-1-2 0,-2 5 0,-2-1 0,0-1 0,0 0 0,1-3 0,0-1 12,1-1 1,-1-5-1,4-2 1,0-1 0,0 1-1,1-4-481,3-3 0,-2-4 0,5-6 388,-2-3 0,-1-7 0,-4-7 0</inkml:trace>
  <inkml:trace contextRef="#ctx0" brushRef="#br0" timeOffset="31">7469 5779 7257,'-7'-8'136,"0"1"0,1-1 0,1 3 1,1 5-1,5 8 0,4 6 1,3 5-1,0 2 0,-1 2 1,1 0 134,-1 0 1,-3 3 0,3 2 0,-2 0 0,-3 0 0,1-2 0,-1-2 0,2-3-236,-1-2 1,-1 2-1,1-6 1,1-1 0,-2-2-1,-1 0-2028,-1-1-3,0-4 1995,0-2 0,-10-10 0,-2-2 0</inkml:trace>
  <inkml:trace contextRef="#ctx0" brushRef="#br0" timeOffset="32">7721 5813 7569,'-7'-11'1248,"2"6"-1146,5 5 0,0 9 0,0 7 0,0 3 0,0 4 0,0 4 0,0 1 0,0 1-137,0 0 0,0 0 1,1 2-1,2-5 0,1-3 1,0-3-1,-1-2-756,1-1 0,0-2 791,-4-4 0,0 1 0,0-1 0</inkml:trace>
  <inkml:trace contextRef="#ctx0" brushRef="#br0" timeOffset="33">7709 5927 7569,'-5'-6'399,"5"2"0,5 4-306,7 4 1,-1 2 0,2 6-1,1-1 1,2 2 0,2 2 0,2 3-87,2 0 0,-1 2 1,0-5-1,-4 0 0,1-1 1,-1-1-1,-1-3 0,-2-1 22,-1-2 1,-2-2-1,1-5 1,-1 0-1,0-2 1,0-1 111,-4-5 0,2-2 1,-5-2-1,-2 0 1,0-4-1,-2-3 1,0-2-1,-2-2 2,-1 0 1,-4-4 0,-4 1 0,-1 0 0,1 2 0,0 1 0,0 2-1,3 2-459,0 4 0,5 2-1230,0 2 1546,6 4 0,9 2 0,6 5 0</inkml:trace>
  <inkml:trace contextRef="#ctx0" brushRef="#br0" timeOffset="34">8337 5779 7569,'-1'-10'104,"-2"1"0,-2 3 1,0-1-1,0 3 1,3 3-1,0 8 1,2 4-1,2 5 0,1 2 152,5 2 1,-2 3 0,2 3-1,0 0 1,-1 0 0,0-2 0,-1-1-1,-1-2-459,0-2 1,3 2 0,-4-6 0,-2-1 0,1-2-955,0 0 0,-3-6 1157,0-2 0,-5-3 0,-6-1 0</inkml:trace>
  <inkml:trace contextRef="#ctx0" brushRef="#br0" timeOffset="35">8109 5802 7569,'11'-7'70,"2"4"1,1 1-1,1 2 1,0 0-1,2 0 1,2 0-1,2-1-204,2-3 0,0 2 1,1-5-1,2 1 1,-1 1-1,-2-1 0,-4 1 1,-3 0-16,-2 2 0,-5 2 178,-1 1 0,-7 0 0,-1 0-624,-6 0 595,-4 5 0,-2-4 0,1 4 0</inkml:trace>
  <inkml:trace contextRef="#ctx0" brushRef="#br0" timeOffset="36">8600 5768 7569,'-12'0'17,"6"0"1,1 1 0,4 1 559,-3 2 1,3 5-185,-3-1 0,3 3-68,1 4 1,0-1-154,0 5 1,0-3-138,0 3 0,0 0-104,0 3 1,3 0 102,1-3 0,4 3-41,-4-3 0,5 2-14,-2 2 0,3-5-177,2-3 1,-1 0 87,1-3 1,0 2-51,4-7 1,-3-2 58,7-1 1,-3-3 39,2-1 1,2 0-185,-6 0 0,4 0 68,-4 0 0,0-3-972,-3-1 595,-1-5 554,1 3 0,-6-6 0,-1 1 0</inkml:trace>
  <inkml:trace contextRef="#ctx0" brushRef="#br0" timeOffset="37">8543 5996 7569,'0'-11'0,"1"3"258,3 0 1,2 4-13,6-3 1,-1 4-150,0 0 0,2 0 58,2-1 0,3 3-194,5-3 1,-3 3-164,3 1 0,-4-4 0,4 0 0,-5 2-228,-2 0 0,-7 2 430,3 0 0,-4-5 0,4-1 0</inkml:trace>
  <inkml:trace contextRef="#ctx0" brushRef="#br0" timeOffset="38">8600 5802 7569,'4'-12'229,"0"1"1,4 3-47,0 1 1,3 0-102,5 0 1,-4-3 62,4 2 0,0 2-152,-1-2 1,4 6 40,-3-2 1,3 2 89,-4 2 1,4 0-215,-4 0 0,0 0 74,-3 0 1,-5 0-35,1 0 0,-4 2 0,3 2 79,2 3 24,-4 3 0,4 3 81,-5 2 0,1-1-58,-1 5 1,-3 0-6,3 4 1,1 0-77,-1 0 0,0 1 0,-4 1 0,0 2-72,0-2 1,0 3 0,0-1 0,0-3-1,0-2 1,0-5 0,1-1 0,2-5-383,0-2 1,2-7 0,-2 1 0,1-7 458,-2-7 0,-6-1 0,-2-4 0</inkml:trace>
  <inkml:trace contextRef="#ctx0" brushRef="#br0" timeOffset="39">8840 5768 7569,'7'-11'86,"1"3"1,1 1-1,1 1 1,1 1 0,1-2-1,-1 2 139,1 0 1,0-2-1,2 3 1,2 1-1,-1 2 1,0 1 0,2 1-1,-1 3-185,1 4 0,0 2 0,-3 3 1,-2 2-1,-1 4 0,-3 1 0,-2 0-195,-3-1 1,-2 0-1,-1 3 1,-1-2-1,-4-1 1,-6 2-1,-3 0 1,-1 2 89,-1 0 0,3-1 0,-2-2 1,3-2-1,3-1 0,3 0 0,1-1 144,2-2 1,2-1 0,1-2 0,1 0 0,3-4 0,4-3 0,2-3-271,1-1 0,5 0 1,0 0-1,1-1 1,0-2-1,0-2 0,-1 0 191,-2 0 0,4-4 0,0 3 0</inkml:trace>
  <inkml:trace contextRef="#ctx0" brushRef="#br0" timeOffset="40">9239 5847 7569,'-5'-16'292,"4"3"0,-3-2 0,3 2-71,1 2 0,1 5 0,2 3 0,2 7 1,1 6-1,3 5 0,0 3 0,0 4-171,-1 3 0,-2 0 0,3 6 1,-2 1-1,1-1 0,0 1 1,-1-3-1,2-1-230,1-3 1,-2 0-1,-2-4 1,1-2-1,-1-4 1,3-3 274,1-5 0,0-3 0,-1-8 0,-1-4 0,-1-6 0,1-7 0,-1-3 242,2-2 0,-2-10 0,-1 2 1,-1-2-1,-2 1 0,-2 0 0,-1 0-255,0-3 0,0 2 1,0-1-1,0 6 1,0 5-1,0 6 1,0 5-1,0 2-1707,0 2 1,-1 7 1624,-3 8 0,-3 2 0,-4 11 0</inkml:trace>
  <inkml:trace contextRef="#ctx0" brushRef="#br0" timeOffset="41">9708 6167 7485,'-7'5'165,"1"-3"1,2 1-1,-2-3 1,0-3-1,2-5 1,2-2-1,2-2 1,0 0-1,2-3 167,2-5 0,2-1 0,5-2 0,1 0 1,-2 0-1,-1-1 0,-2-1 0,1-2-316,-2 2 1,3 1 0,-5 1 0,-1 0 0,-2 1 0,-1 2 0,0 2-1,0 2-267,0 2 1,-4 1 0,0 2 155,2-1 0,0 7 1,4 5-1,1 7 0,6 5 1,5 6 95,5 5 1,3 6 0,1-1 0,0 1 0,-2 2 0,0-2 0,-4-2 0,1-3 53,0-1 1,-4-4-1,1-2 1,-2 0-1,-3-3 1,-1-2-1,-3 0 1,0-2-584,1-2 1,-5 2-1,1-3 528,-6 4 0,-8-5 0,-7-1 0</inkml:trace>
  <inkml:trace contextRef="#ctx0" brushRef="#br0" timeOffset="42">9628 6053 8283,'5'-6'67,"4"2"0,5 3 0,5-1 1,2 0-1,2-3 0,0 0-25,0 0 1,1 0-1,1 2 1,3-2-1,0 0 1,1-2-1,-1 2 1,0-1-1093,-2 0 1050,-2-2 0,-7-3 0,0-1 0</inkml:trace>
  <inkml:trace contextRef="#ctx0" brushRef="#br0" timeOffset="43">10096 5836 7569,'-10'-1'168,"2"-3"0,4-4 0,3-2 677,1-1 0,0 6 0,0 5-729,0 6 0,0 9 0,1 4 0,2 3 0,1 2 0,0 1 0,-1 3-270,1 1 0,4-3 0,-3-1 1,1-3-1,3-4 0,1-2 0,2-2 1,-1-1-24,1-2 0,4-4 0,2-4 0,1-1 0,0-2 1,1 0-1,1 0-832,-2 0 1009,2 0 0,-8-11 0,3-1 0</inkml:trace>
  <inkml:trace contextRef="#ctx0" brushRef="#br0" timeOffset="44">10519 5768 7569,'0'-12'437,"0"5"1,0-1-161,0-1 0,-5 4 0,-3 1 0,-2 4 0,-3 4 0,-1 4 0,-2 2-214,-2 1 1,3 1 0,-3-1 0,3 0 0,3 1 0,5-1 0,0-1-110,1-2 0,3 2 0,0-2 0,3 2 0,3 1 0,5 1 0,2-1 0,3 1-75,2-1 0,-1 4 1,5 0-1,1-1 1,2-1-1,1-1 1,0-1 70,-1 0 1,-3-3-1,-1 0 1,-1 0 0,-3 3-1,-3 0 1,-3 0 37,-4 1 0,-3-1 0,-1 1 1,0 0-1,-1 2 0,-5 3 1,-5-1-1,-8 1 124,-6-3 0,-5-1 0,-3-2 0,2-1 0,2-1 0,1-3 0,4-1 0,2-2-113,3-2 1,5-6 0,-3-6 0,6-7 0</inkml:trace>
  <inkml:trace contextRef="#ctx0" brushRef="#br0" timeOffset="45">3746 5745 7569,'-5'-12'0,"4"5"32,-3-1 1,3 0-1,1-3 1,1 2-1,1 5 1,4 9-1,0 7 70,3 3 0,1 10 1,1 2-1,1 5 0,-1 3 1,2 3-1,1 4 1,1 4-1,0 3 0,0 3-98,1 1 0,-1 2 1,-4-3-1,1 0 1,-1-2-1,1-4 1,-2-3-1,-1-3-4,-2 0 0,0-4 1,1-5-1,0-4 1,0-3-1,-1-3 1,0-2-1,-1-3 90,0-4 0,-2 0 0,3-1 1,-1 0-380,0 1 1,-5-2 288,-1-2 0,-5-3 0,-6-5 0</inkml:trace>
  <inkml:trace contextRef="#ctx0" brushRef="#br0" timeOffset="46">3769 5779 7569,'-4'-8'66,"0"1"1,0-2 0,1-1-1,-1-2 1,1 1 0,3-1 55,4 1 0,-4 10 1,0 5-1,-7 6 0,-6 5 1,-2 5-1,1 4 0,1 3-104,2-2 0,3-1 1,2-1-1,0-1 1,4-3-1,1-4 1,1-2-198,0-2 1,1-1 0,1-3 0,4-9 156,0-8 0,-2-1 1,2-6-1,0 1 0,-1-3 1,2-3-1,-2-1 66,0 1 1,4-1 0,-3 0 0,2 0 0,-2 2 0,1 2-1,-2 2 156,0 1 0,0 7 0,-3-3 1,2 2-1,0 1-103,1 2 0,-3 1 0,6 6 1,1 0-1,1 0 0,2 2 1,-1 2-1,2 4 3,2 6 0,3-1 1,5 4-1,-1-2 1,0 0-1,-2-1 1,-2-1-132,-2-2 1,0 1 0,-5-2-1,-1-1 1,-1-2 0,-2 2 30,-2 1 0,-7 7 0,-4 0 0</inkml:trace>
  <inkml:trace contextRef="#ctx0" brushRef="#br0" timeOffset="47">3917 7012 7569,'-11'-5'169,"1"-1"0,1-4 0,3 1 0,2 3 0,5 1 0,5 3 0,5 6 0,1 7 0,3 7 48,4 4 0,3 2 1,1 3-1,0 3 1,0 2-1,-1-1 1,1-1-1,0-1-252,0 0 1,-4-4 0,-1 2 0,-2-3-1,-2-2 1,-1-2 0,-2-2 0,-1-2-117,-2-2 0,1-1 0,-5-2 0,0 0 0,-1-3-808,1 0 1,-1-7 958,-7-1 0,-2-10 0,-6-8 0</inkml:trace>
  <inkml:trace contextRef="#ctx0" brushRef="#br0" timeOffset="48">4123 7355 7569,'0'-11'-219,"0"-1"0,0 1 1,-1 1 718,-3 2 1,1 4-216,-4 8 0,4 2 0,-2 6 1,1-1-203,0 1 0,-1-1 0,3 0 0,-3 1 0,-2-1 0,-1 1-193,-3-1 1,0 1 0,0-2 0,0-1 0,3-2 0,0 1 0,0-1 109,2 1 0,-4 0 0,3 3 0</inkml:trace>
  <inkml:trace contextRef="#ctx0" brushRef="#br0" timeOffset="49">3826 7675 7569,'-5'0'77,"5"0"1,6 0-1,4 0 1,3 0 0,1 0-1,3 0 1,0 0-1,4 0 1,0 0 0,3 0 120,3 0 0,-2 0 1,5 0-1,-1 0 1,-1 0-1,0 0 1,-3-1-1,-1-2-368,-1-1 0,0-1 0,-2 3 1,-2-2-1,-3 0 0,-4 0-1669,0 0 1839,-6 1 0,4 3 0,-3 0 0</inkml:trace>
  <inkml:trace contextRef="#ctx0" brushRef="#br0" timeOffset="50">3997 7880 7569,'-4'-14'544,"-1"4"-329,-1 4 0,4 3 1,-1 6-1,4 3 1,3 3-1,-1 4-176,-2 0 0,0 3 0,2 1 0,0-1 1,0 1-1,0-2 0,-1 0-223,2 0 0,1 0 0,-2-3 1,0-1-1,0 1-177,-2-1 394,-1 1 0,0-7 1,1-5-1,3-8 0,4-5 1,2-3-1,1-1 1,2 0-10,2-1 0,3 0 1,4-2-1,-2 2 1,-2 3-1,-1 3 1,0 5 45,-1 2 0,0 1 0,-5 4 1,-1 1-1,-1 3 0,-2 4-27,-2 2 0,-2 2 1,-3 2-1,0 3 1,0-1-1,0 2 1,0 0-1,2 1-191,1-1 0,-1 2 1,3-5-1,-1-1 0,-1-1 1,1-3-1190,1-2 1337,-3-3 0,8-5 0,-4 0 0</inkml:trace>
  <inkml:trace contextRef="#ctx0" brushRef="#br0" timeOffset="51">4968 5688 7298,'-1'-8'132,"-2"0"0,-1-1 0,3 1 0,2 1 0,5 7 0,0 8 0,4 7 0,3 8 1,3 7 155,2 7 0,1 1 0,4 8 0,0 5 0,0 3 1,-1 5-1,1 0 0,-11-28 0,-1 0-325,1 1 0,-1 0 0,10 28 0,0-1 0,-3-3 1,-2-5-1,-1-3 0,1-5 0,-1-2-80,-1-4 1,2-3-1,-1-5 1,-1-5 0,-1-5-1,-2-2 1,1-3 175,-1-2 0,-3-2 1,-2-1-215,-1-1 0,-2-6 1,-7 2-1,-4-4 1,-2-4 154,-1-3 0,-6-3 0,0-2 0</inkml:trace>
  <inkml:trace contextRef="#ctx0" brushRef="#br0" timeOffset="52">5071 5710 7569,'0'-21'68,"0"2"0,-1 4 1,-2 2-1,-2 3 163,-1 2 0,2 3 1,-4 5-1,-1 1 1,0 3-1,2 4-153,3 2 1,1 6 0,1 2 0,-2 2-1,2 2 1,-1 1 0,1-2 0,-2 0-262,1-1 0,-2-2 0,0 0 0,0-2 31,0-2 1,1-8 0,4-6 0,0-6 0,1-5 103,3-5 0,1-1 1,4-6-1,-1 0 0,1 0 1,1 0-1,0 2 334,-2 2 0,-2 3 1,-4 8-1,3 2-117,2 5 1,0 4-1,6 8 1,2 2 0,6 1-1,3 2 1,4 1-1,1 1-308,3-1 0,-4-3 0,-1 3 0,-1-1 139,-3 3 0,2 3 0,-7 1 0</inkml:trace>
  <inkml:trace contextRef="#ctx0" brushRef="#br0" timeOffset="53">5402 7058 7569,'0'-11'206,"-5"3"0,-3 0 0,-1 0 0,1-1 0,1 2 0,3 7 0,6 8 98,4 6 0,8 4 0,3 6 0,0 1 0,4 3 0,0 0 0,2 0 0,0-3-334,0-1 1,0-1 0,-2 0 0,-1-1 0,-2-3 0,-1-4 0,-3-2 0,-2-2-525,0 0 0,-5 1 0,0-1 0,-2 1-794,-3-1 1,-2-1 1347,-3-2 0,-4 2 0,-4-4 0</inkml:trace>
  <inkml:trace contextRef="#ctx0" brushRef="#br0" timeOffset="54">5562 7344 7569,'-1'-7'1250,"-3"3"1,1 4-1237,-4 4 0,-1 3 1,-2 5-1,1 2 1,1 1-1,-2 1 1,-1-1-407,-1 0 1,-1 0 0,5-3-1,-2-1 392,-2 1 0,1 4 0,-1 2 0</inkml:trace>
  <inkml:trace contextRef="#ctx0" brushRef="#br0" timeOffset="55">5345 7606 7569,'-6'-5'392,"-2"4"0,8-2 0,5 5-329,4 1 0,4 3 0,1-4 0,2 3 0,2 0 0,2 0 0,2-1 0,2 0 0,1 0 0,3-2-197,1 0 0,-2-4 0,2-2 0,0-2 0,-1-1 0,0 0 0,-2 1 134,-2-1 0,-1 5 0,-1-3 0</inkml:trace>
  <inkml:trace contextRef="#ctx0" brushRef="#br0" timeOffset="56">5425 7846 7569,'0'-11'365,"0"-1"0,1 2-63,3 3 0,-1 3 0,4 8 1,1 3-1,-1 5-432,1 3 0,-4-3 0,3 4 0,2-4 0,0 0 0,0-1-228,-1 1 1,-5-5 0,5 0 330,1-2 1,-3-1-1,1-6 1,-1-2 0,0-4-1,3-5 110,1-2 1,1-1 0,-3 5 0,0 0-1,1-1 1,1 2 0,1 1 0,1 3 88,-1 1 1,5 1-1,0 4 1,2 0 0,1 1-1,0 3 1,-1 2-83,-2 1 0,-1 7 1,-3-3-1,-1 3 0,-1 2 1,-1 2-1,-2 1-169,-2 0 0,-2-1 0,-3 2 1,0-2-1,0 0 79,0 0 0,-5-4 0,-1 2 0</inkml:trace>
  <inkml:trace contextRef="#ctx0" brushRef="#br0" timeOffset="57">8132 7229 7569,'-12'-3'119,"2"-2"0,2 1 0,5 2 0,1 9 0,2 5 1,0 8-1,0 2 0,0 5 0,2 3 0,0 5 210,2 3 0,5-4 1,-3 2-1,2-5 0,-2 0 1,1-1-1,-1-2 0,1-2-340,0-5 0,-2-4 1,-4 0-1,2 0 0,1-3 1,-2-1-1,-1-2-3110,-1 0 3121,0-4 0,5-7 0,2-7 0</inkml:trace>
  <inkml:trace contextRef="#ctx0" brushRef="#br0" timeOffset="58">8429 7264 7569,'-5'-18'163,"-2"3"1,1 2-1,2 2 162,3-1 1,1 7 0,0 6 0,0 9-1,0 10 1,0 5 0,0 5-269,0 3 1,0 7-1,0 0 1,0 1 0,0-3-1,1-4 1,2-2-204,0-2 0,1-8 0,-4 0 0,1-5 0,2-3 0,1-1 0,-2-2-1985,0 1 2131,-2-6 0,0-6 0,0-6 0</inkml:trace>
  <inkml:trace contextRef="#ctx0" brushRef="#br0" timeOffset="59">8360 7412 7569,'0'-11'169,"0"-1"1,0 1 0,1 1 70,3 2 1,4 3-1,6 6 1,2 4-1,1 6 1,0 4-177,1 3 1,1 1 0,5 5 0,1 1-1,0 2 1,-1-2 0,0-2 0,-2-3-138,-2-1 0,-2-5 0,2 0 1,-2-4-1,0-3 0,-2-2 0,1-1 104,-3 1 1,-2-4-1,0 3 1,-2-4 0,-1-4-1,-3-4 1,0-2-1,-1-1 96,1-1 0,-3-4 0,-3-3 0,0-4 0,-1-2 0,-3-3 0,-3-2 0,-4-1-1,0-2 1,0 0 0,-1 2 0,2 6-1,1 3 1,3 5-623,1 0 0,1 8 1,4 10 495,0 10 0,5 0 0,1 6 0</inkml:trace>
  <inkml:trace contextRef="#ctx0" brushRef="#br0" timeOffset="60">9182 7309 7569,'-11'-3'42,"0"-1"1,-1 1 0,1 2 0,-1 1 0,1 0 0,-1 1 0,2 4-1,3 7 1,3 5 0,3 6 0,1 4 0,0 2 240,0 0 1,5 4 0,2-3 0,3-1 0,2-3 0,-1-3 0,-1-3 0,-1-2-434,-1-1 1,-4-2 0,2-4 0,-1 1 0,-1-2 0,0-1 0,0-2 149,-2 2 0,4-4 0,1 1 0</inkml:trace>
  <inkml:trace contextRef="#ctx0" brushRef="#br0" timeOffset="61">9057 7298 7569,'-5'-17'162,"0"5"1,-3-3-1,4 2 1,3 1-1,2 2 1,3 1 16,4 2 0,7 3 0,4-2 0,4 1 0,2 2 0,4 2 0,3 1 0,4 1 0,-1 3-201,1 3 1,-2 5 0,-1 2 0,-3 2 0,-3 2 0,-4 2 0,-4 2 0,-5 1-77,-5 0 0,-4 3 0,-5 1 1,0 0-1,-2-1 0,-3 2 1,-5 0 61,-4 0 0,-6-1 0,1-5 1,-3 1-1,0 0 0,-3-1 0,0-3 1,-2-4-159,2-2 0,2-6 0,4 0 0,4-2 0,2-3 0,2 0-663,-1-2 1,9-6 856,6-1 0,9-8 0,11-3 0</inkml:trace>
  <inkml:trace contextRef="#ctx0" brushRef="#br0" timeOffset="62">9571 7401 7569,'0'-19'86,"0"1"0,0 0 0,0 2 1,0-1-1,-2 3 491,-1 2 1,1 3 0,-1 5-1,1 9-464,2 8 1,0 8 0,0 7-1,0 1 1,2 2 0,1-1 0,4 1-255,-1 0 0,4-1 0,-1-1 1,4-1-1,2-3 0,-1-2 1,0-4-1,1-5-22,4-5 1,-1 0-1,1-6 1,1 0-1,2-3 1,1-3-1,-2-2 1,-2-1-171,-3-3 0,0-1 1,-2-3-1,-3-1 333,-2-1 0,-6-5 0,2 2 0</inkml:trace>
  <inkml:trace contextRef="#ctx0" brushRef="#br0" timeOffset="63">9525 7538 7569,'1'-12'6,"4"1"1,5 0 0,6 0 0,1 2 0,4 3-21,0 1 1,6-3 0,1 3 0,0 0-1,0-1 1,-3 1 0,-1-1 0,-2 0-471,-3 1 484,2 2 0,-8-3 0,4 0 0</inkml:trace>
  <inkml:trace contextRef="#ctx0" brushRef="#br0" timeOffset="64">9571 7275 7569,'0'-23'-64,"1"0"1,3 2 0,5 2 0,3 4-1,5 2 1,1 3 0,1 1 71,-2 1 1,6 6 0,-1-2 0,3 3 0,1 1 0,-2 0 0,-1 0-1,-1 1 25,1 3 0,0-3 0,-1 4 0,-2-1 0,-2 0 0,-2-1 0,-2 1 56,-1 0 0,-2 4 1,1-3-1,-1 1 0,1 4 1,-1 3-1,0 3 0,1 2 50,-1 3 0,-1 4 0,-1 3 1,-2 1-1,-2 3 0,-3 1 0,-1 1-247,-1 0 1,0-3 0,0-2 0,0-2-1,0-5 1,0-3 0,-1-2-1294,-3-3 1401,3-1 0,-9-12 0,4-2 0</inkml:trace>
  <inkml:trace contextRef="#ctx0" brushRef="#br0" timeOffset="65">9936 7195 7569,'5'-16'83,"-2"3"1,4-2 0,4 2 0,2 3 0,7 1 0,0 3 0,0-1-4,-1 1 0,4 3 1,5 0-1,0 1 1,0 2-1,-3 0 1,-2 0-174,-4 0 0,1 9 0,-6 4 0,-2 2 0,-5 3 0,-2 0 0,-3 2 0,-6 2 65,-8 0 1,-4 1 0,-8 0-1,-3 0 1,-5 0 0,-3 0-1,-4-2-32,-2-2 0,9-2 0,2-6 0,6-1 60,5-2 0,7-3 0,7-5 0</inkml:trace>
  <inkml:trace contextRef="#ctx0" brushRef="#br0" timeOffset="66">10484 7207 7569,'-11'-23'1059,"1"1"-823,2 3 0,3 9 0,5 10 0,0 8 0,0 6 0,0 6 0,1 5 0,2 6-212,1 2 1,3 1-1,-3 0 1,0 0-1,1 1 1,1-1 0,2-1-1,0-1-149,0-2 0,1-6 0,0 0 0,0-5 0,3-2 0,1-4 0,1-5-32,-1-4 1,2 1 0,2-1 0,1-3-1,1-3 1,0-6 0,-2-2-143,0-1 1,-2-1 0,-3 1-1,-1-1 1,-1 1 298,-2 0 0,-3-6 0,-5-1 0</inkml:trace>
  <inkml:trace contextRef="#ctx0" brushRef="#br0" timeOffset="67">10416 7481 7569,'0'-12'214,"-4"1"0,1 1 0,5 1 0,4 2 1,6 2-98,3 3 1,3 1-1,4-1 1,2 0-1,2-3 1,0 0 0,1 0-1,0 1-450,-1-1 0,0 2 0,-6-3 333,-1 1 0,-5-4 0,3 2 0</inkml:trace>
  <inkml:trace contextRef="#ctx0" brushRef="#br0" timeOffset="68">10439 7184 7569,'0'-17'145,"2"3"0,6-2 0,8 2 0,8 4 0,6 0 0,0 1 0,1 0-135,0 1 1,2 1-1,2-4 1,-1 2 0,-1 3-11,-3 1 0,3 6 0,-4 6 0</inkml:trace>
  <inkml:trace contextRef="#ctx0" brushRef="#br0" timeOffset="69">11021 7195 7569,'-5'-16'223,"4"3"1,-3-2-1,3 2 1,1 2 0,0 2-1,0 6 1,0 11 0,0 10-1,0 7-77,0 5 1,0 3-1,0 2 1,0-2 0,0-2-1,1 0 1,2-1 0,2-1-460,1-2 0,-2-4 0,3-3 0,2-3 0,0-3 1,0-4-1,-1-1-1868,1-3 2181,1-1 0,1-10 0,1-1 0</inkml:trace>
  <inkml:trace contextRef="#ctx0" brushRef="#br0" timeOffset="70">10953 7252 7569,'0'-18'88,"0"-2"1,0 5 0,0 1 0,0 1 0,1 2 170,3-1 1,-2 6 0,6 2 0,2 3 0,3 2 0,3 3 0,3 4 0,4 3-203,2 4 0,3 3 1,-1 6-1,2 2 0,0 0 1,-1 1-1,-1 0-194,0-1 0,-2 0 0,-5-6 0,-2-2 0,-1-2 0,-2-2 1,0-2-1,0-4 124,-1 0 1,-5-5 0,-1 0-1,-1-3 1,0-3 243,-4-5 1,-1-7 0,-2-4 0,0-3 0,-2-1 0,-1-1 0,-5-2 0,-2-5-6,-2-2 0,5-5 0,-1-1 0,1-1 0,-1 2 0,2 5 0,1 7 0,2 5-869,2 6 1,-3 5 0,0 7-2994,2 11 3636,0 7 0,2 13 0,0 1 0</inkml:trace>
  <inkml:trace contextRef="#ctx0" brushRef="#br0" timeOffset="71">11535 7138 7569,'0'-15'-109,"-1"0"1,-2 1 0,-1 1-1,2 2 1129,1-1 1,1 1-776,0-1 0,0 16 0,0 7 0,1 9 0,1 2 1,4 2-1,-1 2 0,1 2-269,0 1 1,1-2-1,2 2 1,-2-1-1,1-3 1,-1-2-1,0-3 1,-2-2-353,-3-2 1,3 0 0,0-6 0,1-1-1575,-1-2 1950,-2-4 0,-3 2 0,0-5 0</inkml:trace>
  <inkml:trace contextRef="#ctx0" brushRef="#br0" timeOffset="72">11467 7161 7569,'1'-23'123,"3"1"1,5 3-1,4 3 1,7 1-1,1 1 1,2 2 79,0 3 0,1 3 0,1-2 0,3 5 0,0 1 0,1 4 0,-1 3 0,0 5-280,-3 4 1,0 6-1,-4 0 1,-2 5 0,-4 3-1,-3-1 1,-3 1-1,-3-1-2,-1 1 0,-1-4 1,-5 3-1,-4-3 0,-6-1 1,-5-1-1,-4 0 169,-4-3 1,-6 1 0,2-4 0,1-4-1,-3-2 1,4-3 0,2-2-636,6-3 1,4 0 544,2-2 0,6-5 0,1-2 0</inkml:trace>
  <inkml:trace contextRef="#ctx0" brushRef="#br0" timeOffset="73">12129 7092 7569,'-8'-5'213,"1"-2"0,-1-3 1,2-2-1,3 2 0,5 4 1,1 6 154,0 6 0,2 8 0,-1 4 0,-2 2 0,0 4 0,-2 0 0,0 2 0,0-1-478,0 2 1,3 1-1,2-3 1,2 2-1,2-2 1,1-2-1,2-3 1,4-2-60,3-2 0,-1-2 0,1-6 0,1-4 1,1-3-1,2-1 0,0 0 0,-1-1-96,-3-3 0,1 1 0,-5-3 0,-1 0 0,-2-1 265,-5-2 0,-2-1 0,-5-1 0</inkml:trace>
  <inkml:trace contextRef="#ctx0" brushRef="#br0" timeOffset="74">12072 7287 7569,'-6'-12'120,"2"2"0,8 1 0,4 3 0,6 1 0,5 2 0,3 1 0,1-1-118,0-1 0,3-1 0,2 3 0,0-2 1,-1 0-1,-4 0 0,-4 0 0,-2 1-1213,1-3 1211,-9 5 0,6-9 0,-8 4 0</inkml:trace>
  <inkml:trace contextRef="#ctx0" brushRef="#br0" timeOffset="75">12118 7058 7569,'0'-19'27,"0"1"1,1 2-1,4 3 1,6 3-1,7 4 1,4-1-48,0 1 0,1 2 0,1-2 0,3-1 0,2 2 1,2-1-1,-2 1 0,-1 0 39,-3 2 0,-2 2 0,-3 1 0,-2 0 0,-1 0 0,-3 0 1,-2 0 19,0 0 1,-5 1 0,1 3-1,0 4 1,-1 2 0,-1 3-1,1 2 68,-1 4 0,-2 2 0,2 4 0,-1 1 0,-1 5 0,0 2 0,0 0 0,-2 0-110,0 1 1,-2-6 0,0 6-1,0-2 1,0-3 0,0-2-1,0-5 1,0-3-46,0-3 0,0-7 0,-2-3 231,-1-1 1,0-6 0,-3-7 0,-1-3 0,2-3 0,-1-3 0,0-1-28,-3-2 0,2-1 0,1-3 1,1-2-1,2-2 0,2 0 0,1 0 1,0 3-152,0 1 0,0 2 1,0 3-1,1 5 0,3 5 1,4 6-162,2 1 1,1 7 0,2 3 0,2 3 0,4 5 0,3 3 0,1 1 42,0-1 1,-1 3-1,1-3 1,-1 1 0,-2-1-1,-2-4 1,0-2 122,-1-2 1,-3-3 0,2-2 0,-4-1 0,0-2 0,-1-2 0,1-2 238,-1-3 1,-3-2 0,-2-6-1,-1 0 1,-2-2 0,-2-3-1,-1-1 1,-1-3-36,-3-5 1,1 1-1,-4-5 1,-2-1-1,0 1 1,0-1 0,3 1-506,1 1 0,-3-4 1,4 3-1,2 3 1,0 4-1,2 6-1082,0 5 1,5 6 0,3 6 1372,2 7 0,2 8 0,-1 3 0</inkml:trace>
  <inkml:trace contextRef="#ctx0" brushRef="#br0" timeOffset="76">13248 7001 7569,'0'-29'565,"0"2"1,0 8-328,0 4 0,0 9 0,0 7 0,0 9 1,0 9-1,0 5 0,-1 5-92,-3 4 1,3 0 0,-3 8-1,3-3 1,1-4 0,0-2 0,0-2-166,0 0 0,0-4 1,0-5-1,1-4 1,2 0-1,0-3 0,1-3-159,1-3 1,-2-3 0,3-6-1,-1-3 1,-2-4 0,-2-2-277,-1-1 1,0-6-1,0-1 1,-2-1 453,-6 0 0,-5 0 0,-10-4 0</inkml:trace>
  <inkml:trace contextRef="#ctx0" brushRef="#br0" timeOffset="77">13008 6978 7569,'5'-11'289,"3"-1"1,9 1 0,7-1-1,9 2 1,7 1 0,6 3-1,5 0-45,6-1 1,-1 0-1,-1-5 1,-8 2-1,-8 3 1,-8 3-1,-5 3-244,-6 1 0,1 0 0,-3 0 0</inkml:trace>
  <inkml:trace contextRef="#ctx0" brushRef="#br0" timeOffset="88">9514 4271 7569,'0'-11'98,"0"0"0,0-1 1,0 1-1,-2 1 1,0 3-1,-3 7 1,-2 7-1,-3 4 1,-2 5 177,-4 7 1,-3 1-1,3 7 1,-2 2-1,-2 2 1,-2 3 0,-1-1-1,0 0-282,1 1 0,-1-2 1,0 0-1,1-4 1,3-5-1,4-3 1,2-1-1,2-2-306,0-2 1,-1 2 0,2-6 0,1-2 0,1-3 0,0-3-370,-3 2 1,0-4 0,0-1 680,-1-3 0,1-1 0,-1 0 0</inkml:trace>
  <inkml:trace contextRef="#ctx0" brushRef="#br0" timeOffset="89">9068 4751 8538,'-7'0'315,"0"1"0,1 2 1,1 3-1,-2 3-210,1 4 1,2 2 0,-3-1-1,-2 2 1,-1 1 0,-3 1 0,-1-2-1,-1 2-205,1 0 0,1-4 1,2 1-1,1-2 144,2-2 1,9-5 0,11-2-1,5-3 1,6-1 0,3-1-1,2-3 1,-1-3-78,1-3 0,3-2 1,-5 1-1,-1-1 0,-5 2 1,-5 3-623,-2 3 1,-2-1 654,1 1 0,-1-5 0,0 3 0</inkml:trace>
  <inkml:trace contextRef="#ctx0" brushRef="#br0" timeOffset="90">9948 3883 7569,'6'-11'91,"-1"-1"1,-4 1 0,2-1 0,1 1 0,-1 0 0,1-1 0,0 1 0,-1 3-1,-2 7 1,-1 8 0,-1 7 0,-2 5 0,-2 6 200,-1 2 1,2 0 0,-3 4 0,1 0 0,1 2 0,0 2 0,2-1 0,2-1 0,1-3-467,0-3 0,0-4 0,0-3 0,0-2 1,0-2-1,0-2-2003,0-1 2177,5-7 0,-9-6 0,3-6 0</inkml:trace>
  <inkml:trace contextRef="#ctx0" brushRef="#br0" timeOffset="91">9719 3895 7569,'-7'-13'136,"0"-1"1,3-3-1,6 1 1,5-1 0,6 3-1,3 2 773,2 0-797,-4 1 0,9-1 0,0 1 0,6 0 0,5-1 0,4 1 0,4 1 0,3 2-136,0 4 1,-1-1-1,-5 1 1,-6 2 0,-4 1-1,-4 2 1,-2 3 23,-4 3 0,-7 8 0,-7 3 0</inkml:trace>
  <inkml:trace contextRef="#ctx0" brushRef="#br0" timeOffset="92">9868 5139 7569,'0'-11'35,"0"0"0,0-1 0,0 1 0,0-1 0,-2 1 0,-1-1 0,-5 2 0,-2 3 1592,-2 3-1527,6 3 0,1 6 0,5 2 1,0 3-1,0 3 0,1 2 0,2 4 1,2 4-38,1 4 0,-3-2 0,2 4 0,-1-1 1,-1-2-1,0-2 0,-2-1 0,-1 0-261,0-1 1,0-4-1,0-3 1,0-2 0,0-2-1596,0 1 1793,0-6 0,-5-1 0,-1-5 0</inkml:trace>
  <inkml:trace contextRef="#ctx0" brushRef="#br0" timeOffset="95">11170 3826 7569,'-12'0'70,"1"0"1,-1 0-1,1-1 1,2-2-1,4-2 1,6 0 0,6 0-1,4 2 1,4 1-1,3-1 1557,2 0-1707,-3-1 1,3 4 0,-3-2 0,0 0 0,2-2 0,-1 2 0,-3 0 0,-1 2-1012,2 0 1091,-9 0 0,8 0 0,-8 0 0</inkml:trace>
  <inkml:trace contextRef="#ctx0" brushRef="#br0" timeOffset="96">11078 3997 7569,'10'-1'99,"1"-2"1,0 0-1,5 0 1,5 2-1,2 1 1,1 0-1,2-1 1,5-2 312,2-1 0,-4 0 0,-2 4-412,-3 0 0,4 6 0,1 0 0</inkml:trace>
  <inkml:trace contextRef="#ctx0" brushRef="#br0" timeOffset="97">12300 3700 7569,'0'-17'142,"-1"0"1,-2 6 0,-2 1 0,0 3 0,-1 7-1,1 8 1,0 6 0,2 6 0,2 7 0,1 6 0,0 3-1,0 3 4,0 0 1,1-7-1,3 2 1,2-2 0,2-3-1,-2-4 1,1-3 0,-1-4-894,3-2 0,-3-5 747,2-3 0,0-5 0,3 2 0</inkml:trace>
  <inkml:trace contextRef="#ctx0" brushRef="#br0" timeOffset="98">12026 3746 7569,'5'-22'33,"3"3"0,3 5 1,6 4-1,4 4 0,6 0 1,2 1 50,3-1 0,1-1 0,2 2 0,2-2 0,3 0 0,-1 0 1,2 2-1,-3 2-173,-3-1 0,1 0 0,-11 4 0,-2 0 0,-4 0 0,-3 0 0,-2 0 0,-1 1 46,-2 3 1,-3-1 0,-2 4-1,1 2 1,-2 1 0,0 2-1,-3-1 1,1 2 217,1 2 1,-3 3-1,3 5 1,-2-1 0,1 4-1,1 2 1,0 5 0,1 1-93,2 3 0,0 3 0,-1-3 0,0-3 1,-1-3-1,0-3 0,-1-4-86,1-4 1,-3-3-1,3-6 1,-2 1-1,1-1-1465,-1 0 1468,-2-4 0,-6-2 0,-1-5 0</inkml:trace>
  <inkml:trace contextRef="#ctx0" brushRef="#br0" timeOffset="99">12894 3757 7569,'-5'-21'944,"-1"2"-49,-1 4-842,2 7 0,5 9 0,0 11 0,0 7 0,2 6 0,0 6 0,3 3 1,0 3-121,0 1 1,3-1 0,-4-7 0,0-3 0,-1-5 0,1-3 0,-1-3-1071,-2-4 0,-1-4 1137,0 0 0,0-11 0,0 2 0</inkml:trace>
  <inkml:trace contextRef="#ctx0" brushRef="#br0" timeOffset="100">12906 3860 7569,'-7'-23'-1,"-2"4"0,4 2 1,-1-1-1,-3 3 0,0 1 1,0 5-1,2 1 383,-2 2 0,2 3 0,0-1 0,-1 4 0,3 4-333,5 4 0,6-2 0,10 2 0,3-1 1,2 1-1,2-2 0,1-1 0,0-2-253,-1-2 0,5-1 1,-8 0-1,-1-1 0,1-2 1,-4-2-1,1-1 1,-4-4 119,0-4 1,-1 1 0,-1-2 0,0 2 0,1 1-1,-1-2 1,-1-2 362,-2 3 1,1 0 0,-5 4-183,-2 5 0,0 7 0,-2 12 0,0 5 1,-2 4-1,0 4 0,-3 1 0,0 3-27,-1 1 0,3 1 0,3-1 1,0-1-1,0-3 0,0-1 1,1-2-324,3-2 0,1-5 1,4-1-1,-3-2 1,0-3-1,-1-3 253,1-3 0,2-4 0,-1 2 0</inkml:trace>
  <inkml:trace contextRef="#ctx0" brushRef="#br0" timeOffset="101">13351 3735 7569,'0'-18'620,"-1"3"0,-2 4-397,-1 8 0,1 5 0,4 15 0,1 4 0,3 6 1,2 2-1,0 2 0,1-1-295,0 0 0,-1-3 1,5 4-1,0-1 1,2-2-1,2-4 1,-2-5-159,-2-2 0,0-3 0,-1-6 0,2-1 0,1-2 0,1-3 0,-1 0 0,-1-4-548,-2-1 1,0-4 777,1-4 0,4-6 0,2 0 0</inkml:trace>
  <inkml:trace contextRef="#ctx0" brushRef="#br0" timeOffset="102">13328 3952 7569,'3'-11'170,"3"3"1,5 1 0,2 1 0,1 0 0,1-2 0,4 0 0,4 1 0,3-2-215,0-1 1,1 0 0,-4 1 0,0 1 0,-2 0 0,-2 1 43,-4-1 0,-2 1 0,-1-5 0</inkml:trace>
  <inkml:trace contextRef="#ctx0" brushRef="#br0" timeOffset="103">13237 3712 7569,'0'-15'51,"0"-1"0,2 2 0,6 0 0,7 0 0,7-1 0,3 1 106,2 2 1,4 0 0,-1 1 0,1 1-1,1 2 1,1 4 0,-1 3 0,1 2-158,0 3 0,-4 2 0,-1 6 0</inkml:trace>
  <inkml:trace contextRef="#ctx0" brushRef="#br0" timeOffset="104">14253 3723 7569,'7'-11'119,"-2"-1"1,-5 1 0,0 0 0,-2 0-1,-1 4 1,-5 3 0,-2 3 0,-2 3 0,1 5-1,0 5 1,0 6 2132,4 6-2216,-3-1 1,5 9-1,-3-4 1,4 1-1,3 1 1,2-1-1,3-2 1,4-3-150,2-1 0,6 0 1,2-2-1,1-2 1,1-3-1,3-5 0,4-3-45,2-4 1,-2-4 0,3-4 0,1-4 0,-2-2 0,-3-3 0,-2-1 0,-2-2 126,-3-2 0,-4-1 0,-7-4 1,-4-1-1,-3-3 0,-2-2 1,-4-1-1,-7-1-51,-6 0 0,-4-1 0,-4 1 1,-2 6-1,-1 5 0,-1 5 0,1 3-97,2 4 0,4 3 0,4 5 0,4 2 0,3 1 0,5 6 0,3 4 179,3 2 0,6 6 0,1-4 0</inkml:trace>
  <inkml:trace contextRef="#ctx0" brushRef="#br0" timeOffset="105">14733 3700 7569,'-5'-17'5,"-2"1"173,1 4 0,1 8 1,5 6-1,0 11 1,1 6-1,2 7 1,2 0-1,0 3-108,0 1 0,3 0 0,-3 3 0,0-1 0,0-3 0,-1-1 0,0-4-372,-1-4 0,1-3 0,-4-6 0,0 1 302,0-1 0,0-5 0,0-1 0</inkml:trace>
  <inkml:trace contextRef="#ctx0" brushRef="#br0" timeOffset="106">14687 3883 7569,'8'0'146,"-1"0"0,2 0 1,1 0 32,2 0 0,1-4 0,2 0 0,4 2 1,2 1-1,2-1 0,0 0 0,0-2-330,0 2 0,-2 0 0,0 1 1,-4-2-1,0 0 0,-4-1 151,-4-1 0,1-2 0,-4-4 0</inkml:trace>
  <inkml:trace contextRef="#ctx0" brushRef="#br0" timeOffset="107">14699 3666 7569,'0'-13'170,"1"1"1,4-1-1,6 3 1,7 0 0,4 1-1,1 0 1,-1 3 26,1 1 0,4-3 0,1 3 0,0 0 1,1 0-1,-1 2 0,0 2-197,-3 1 0,4 10 0,1 3 0</inkml:trace>
  <inkml:trace contextRef="#ctx0" brushRef="#br0" timeOffset="108">15749 3575 7569,'0'-12'-206,"0"1"0,2-1 1,0 4-1,2 4 559,-1 8 1,-2 6 0,-1 5 0,0 4 0,0 3 0,0 2 0,1 1 0,2 3-184,0 1 1,2 0 0,-2 3-1,2-1 1,1-1 0,3 0 0,0-2-1,0-2-250,-1-5 1,-2-2 0,3 0-1,-3-3 1,1-4-686,-1 0 0,-3-5 0,0-2 765,-1-3 0,-2-5 0,0-8 0</inkml:trace>
  <inkml:trace contextRef="#ctx0" brushRef="#br0" timeOffset="109">15704 3803 7569,'7'0'93,"1"0"1,1 0 0,1 0 0,3 0 0,1 0 0,2 0-1,2 0 56,2 0 0,2 0 1,1 0-1,-1 0 0,3 0 1,0 0-1,0 0 1,-1 0-535,1 0 1,-9 0 0,6 0 384,-5 0 0,-1-5 0,-5-1 0</inkml:trace>
  <inkml:trace contextRef="#ctx0" brushRef="#br0" timeOffset="110">15829 3598 7569,'7'-22'58,"-4"2"1,0 2 0,1 1 0,3 5-1,4 2 1,1 3 0,2 1 32,1 0 0,6 2 0,-2-3 1,2 2-1,2 3 0,0 1 0,0 1 1,1 0-101,3 0 1,-7 0-1,3 1 1,-3 1 0,-1 3-1,-1 0 1,-2 2 62,-2-1 0,-5-2 0,-1 4 1,-1 0-1,1 3 0,0 0 1,-1 2-1,1 2 63,0 4 1,-5 3 0,4 2-1,-1 1 1,-1 3 0,0 1 0,-1 2-1,0-2-107,0-3 1,-1 1-1,-3-3 1,0-3 0,0-2-1,0-3-136,0 1 1,0-2 0,-1-4 0,-3-1-352,-3-2 0,0-3 0,0-5 477,-2 0 0,-6-5 0,-3-1 0</inkml:trace>
  <inkml:trace contextRef="#ctx0" brushRef="#br0" timeOffset="111">16480 3575 7569,'-5'-23'211,"4"5"1,-3 3 0,3 2 30,1 2 0,0 6 0,1 6 1,2 9-1,1 9 0,-1 7 1,1 4-1,1 4-214,2 4 0,-4-2 1,4 2-1,-1-3 1,-1-2-1,0-2 1,-2-4-1,-1-5-589,2-3 1,-3-2 0,3-6 560,-3 1 0,-1-16 0,0-4 0</inkml:trace>
  <inkml:trace contextRef="#ctx0" brushRef="#br0" timeOffset="112">16503 3495 7569,'4'-12'34,"2"1"1,3 1-1,5 1 1,3 3-1,3 0 1,0 4 885,-1 1-882,3 1 1,-4 0-1,4 0 1,0 1 0,-2 3-1,-1 3 1,0 4-70,-1 0 1,-1 2-1,-7 1 1,-3 2-1,-3 1 1,-2 0-1,-4 1 1,-2 4-6,-3 3 1,-8-1 0,-6 4 0,-3-1 0,-2-1 0,1 0 0,4-2 0,4-3 147,5-2 0,-1 3 0,8-4 0,0 0 0,0-2 1,3-1-1,5-1 0,5-2-75,2-3 1,2-2-1,4 3 1,1-2 0,2-3-1,1-1 1,0 0-488,1-2 0,2-2 0,0-2 450,0-2 0,0-10 0,0 1 0</inkml:trace>
  <inkml:trace contextRef="#ctx0" brushRef="#br0" timeOffset="113">17154 3575 7569,'0'-29'140,"0"2"1,0 3 0,0 2-1,0 2 1,0 2 218,0 2 1,-1 0 0,-3 6 0,-4 3 0,-3 4 0,-3 7-316,-1 7 0,-4 2 1,2 6-1,1 1 1,-1 2-1,3 1 0,2-2 1,0 0-102,1-2 1,1-2 0,2 2-1,4-3 1,2-4 0,-1 0 0,-1-1 3,2 1 0,6-1 0,3 1 0,5-2 0,3-1 0,3-2 0,1 2 0,0 0-71,1-1 0,2 2 0,0-3 0,1 3 0,-1 2 0,-3-1 1,-4-1 36,-2-2 0,-2 2 0,1-2 0,-1 2 0,-1 1 0,-1 1 85,-1-1 0,-6 1 1,1-1-1,-6 1 1,-4-1-1,-5 0 1,-3 1-1,-4-1 43,-3 1 0,0-2 0,0-1 0,2-3 0,2-1 0,1-1-1356,3 1 1315,7-4 0,7-6 0,6-8 0</inkml:trace>
  <inkml:trace contextRef="#ctx0" brushRef="#br0" timeOffset="114">17474 3609 7569,'-4'-11'700,"0"-1"0,2 1-475,1-1 1,1 11 0,0 5 0,0 6-1,1 5 1,1 6 0,2 3 0,-1 4-250,-2 1 1,3-3-1,0 4 1,-1-3 0,1-2-1,0-4 1,-2-3-1,0-2-2410,-2-2 777,5-1 1657,-9-12 0,3-7 0,-11-12 0</inkml:trace>
  <inkml:trace contextRef="#ctx0" brushRef="#br0" timeOffset="115">17223 3598 7569,'0'-8'251,"1"0"0,4-1 1,6-1-1,8 0 0,7 1 1,4 2 23,3-2 0,3 2 0,1 0 0,1-1 1,-3 2-1,-3 2 0,-4 3-275,0 1 0,-4 5 0,4 1 0</inkml:trace>
  <inkml:trace contextRef="#ctx0" brushRef="#br0" timeOffset="116">18342 3529 7569,'0'-8'235,"0"1"0,-1-1 1,-2 3-1,-2 5 0,0 8 1,0 6-1,2 5 1,2 4 23,1 3 0,0 2 1,1 4-1,2-2 1,1 1-1,-1-1 1,1-1-1,1-1 1,0-4-533,1-3 0,-1-5 1,-3-4-1,2-1-935,-2 1 0,0-7 1208,-2-5 0,0-11 0,0-6 0</inkml:trace>
  <inkml:trace contextRef="#ctx0" brushRef="#br0" timeOffset="117">18228 3518 7569,'0'-12'78,"1"1"0,3-1 1,3 2-1,4 3 1,0 2-1,2 1 1,2 0-1,4 1 141,2 2 0,7 1 0,3 0 0,2 0 0,1 1 0,-1 4 0,-1 7-348,-2 6 1,-2 3-1,0 2 1,-6 1-1,-5 2 1,-3 1 0,-2 3-1,-5 0 41,-3-1 1,-2 3 0,-4-5 0,-3-1 0,-6 1-1,-7-2 1,-5-2 119,-3-3 0,0-6 0,-3 2 0,0-4 0,1 0 1,1-1-1,4-1 0,4-2-172,3-4 0,4-3 0,9-2 140,5-3 0,2-7 0,12-7 0</inkml:trace>
  <inkml:trace contextRef="#ctx0" brushRef="#br0" timeOffset="118">18810 3472 7569,'-11'-17'263,"-1"2"0,2-1 0,3 7 0,3 6 1,2 10-80,2 5 0,0 11 0,0 8 0,0 3 0,2 4 0,0 3 0,3 0 1,2 1-1,0 0-252,0-1 0,2-7 0,-4-7 0,0-4 0,0-4 0,-1-4-574,1-2 1,0-8 0,2-5 641,-3-7 0,-8-8 0,-2-3 0</inkml:trace>
  <inkml:trace contextRef="#ctx0" brushRef="#br0" timeOffset="119">18650 3483 7569,'12'-11'75,"4"-4"0,3-1 0,3 3 1,2 0-1,1 1 0,2 2 0,-2 1 1289,-1 2-1283,4 4 1,-4-2-1,3 6 1,-3 2-1,-2 2 1,-2 3-1,-2 3-166,-2 3 1,0 6 0,-6-2 0,-3 2-1,-3 2 1,-4 2 0,-5 1 0,-5 2-72,-4 0 1,-8 3 0,1-2 0,-3 0 0,1 0 0,4-3 0,4-2 0,4-3 104,6 0 1,4-7-1,1 3 1,1-5-1,3-2 1,5-3-1,4-1 1,3-2-84,2-2 0,-3-1 1,4 0-1,0-1 0,0-2 1,-1-2-1,-1-1 63,-3-3 1,2 3-1,-1-2 1,-1-1-1,-2-1 1,-3-1 566,-2-1 1,1 2-170,3 3 0,-3 7 1,-2 7-1,-1 3 1,-2 2-1,-1-1 1,2 2-268,4 2 1,2-2 0,1 2-1,2-2 1,1-3 0,2-1 0,2-3-171,3-1 1,1-1 0,4-4 0,0-1 0,0-2-1,-2-2 1,-3-1 0,0-4 121,-2-4 0,-1 1 1,1-4-1,-4 1 1,-2-3-1,-3-3 1,-3-2-1,-3-1 193,-3-2 1,-2-1 0,-4 3 0,-6-2 0,-8 2 0,-7 1 0,-4 3-185,-3 6 1,-3 1 0,-1 12 0,1 2-1,1 5 1,5 4 0,3 5-949,6 2 0,3 4 927,6 7 0,1-3 0,0 4 0</inkml:trace>
  <inkml:trace contextRef="#ctx0" brushRef="#br0" timeOffset="120">19655 3426 7569,'0'-5'346,"0"5"0,0 8 0,2 6 1,0 5-1,2 2 0,0 3 1,0 3-90,-1 4 0,2 2 1,-2 2-1,2 2 1,0 1-1,1-2 0,0-5 1,-1-3-466,-3 0 0,3-8 0,0 2 0,0-4 0,0-4 0,-2-2 0,0-1-355,0-4 1,-1 1 0,1-8 0,-3-4 562,-3-1 0,-4-10 0,-4 2 0</inkml:trace>
  <inkml:trace contextRef="#ctx0" brushRef="#br0" timeOffset="121">19598 3461 7569,'0'-23'82,"5"5"1,4 3-1,5 3 1,5 3-1,3 2 1,1-1-1,-1 1 1,3 0-1,1 1 91,5 0 0,2 3 0,0-1 0,-3 3 0,-3 2 0,-3 3 0,-1 4 0,-2 2-201,-2 1 1,-3 2 0,-8 2 0,-1 3 0,-2 1 0,-3-1 0,-2-2 0,-5-1 8,-6 2 0,-6-4 0,-7 2 0,-2-3 1,-6 0-1,-5-2 0,-4-1 19,1-1 0,-5-1 0,5 5 0</inkml:trace>
  <inkml:trace contextRef="#ctx0" brushRef="#br0" timeOffset="122">7001 9319 7569,'0'-6'723,"0"1"-595,0 5 1,5 0-1,3 0 1,2 0-1,3 1 1,0 3 0,4 4-1,1 2 1,2 1-1,2-1 1,2-1-1,1-1 1,3 0 0,0-2-1,1-2-375,0-3 0,-3-1 0,-1 0 1,-3 0-1,-5 0 247,0 0 0,-12-5 0,-6-1 0</inkml:trace>
  <inkml:trace contextRef="#ctx0" brushRef="#br0" timeOffset="123">7047 9605 7569,'9'0'173,"2"0"0,5 0 0,5-1 0,2-2 0,-1-1 0,1 2 0,1 1 97,3 1 1,-3-2 0,3 0 0,-3-2 0,-1 1 0,-2 2 0,0 1-271,-2 0 0,-10 5 0,1 2 0</inkml:trace>
  <inkml:trace contextRef="#ctx0" brushRef="#br0" timeOffset="124">8234 8965 7569,'-1'-11'60,"-1"0"1,-1 0 0,3 5 0,3 6 0,-1 8 0,1 6 0,-1 6 0,2 7 0,-1 6 0,-2 5 252,-1 2 0,0 2 0,0 4 0,0-2 1,0-1-1,0-1 0,1 0 0,2-1-359,0-3 1,6-4-1,-1-3 1,2-6 0,2-4-1,-1-3 1,0-1-1,1-3-948,-1-2-222,1 0 1216,-6-6 0,-11-6 0,-8-6 0</inkml:trace>
  <inkml:trace contextRef="#ctx0" brushRef="#br0" timeOffset="125">8132 8954 7569,'-7'-23'46,"2"5"0,5 3 1,2 2-1,1 2 0,5 0 1,3-1-1,3-1 169,2-2 0,4 3 0,0-4 1,4 5-1,4 2 0,1 3 0,3 1 1,1 3-140,1 5 1,4 7 0,0 7 0,-2 0 0,-3 4 0,-4 0 0,-2 2 0,-6 1-163,-4 3 0,-4-3 0,-3 3 0,-3-3 0,-3-2 0,-4 0 0,-5-2 0,-8-1 107,-8 2 0,-8-1 0,-9 0 0,-4-2 0,-4-1 0,-2-3 0,-2-2-38,2 0 1,5-5 0,4 0-1,3-2 1,7-3 0,6-2 0,7-4-678,4-3 1,10 0 693,2 0 0,15-1 0,9-3 0</inkml:trace>
  <inkml:trace contextRef="#ctx0" brushRef="#br0" timeOffset="126">9182 8623 7569,'0'-12'115,"-1"2"1,-3 3 0,-3 3 0,-3 4 0,-2 5-1,-1 5 1,-2 5 0,-4 4 0,-1 5 0,0 6 0,1 3-1,-2 2 1,1 3 1653,1 4-1708,-3 8 0,11 2 0,-2 5 0,4-2 0,2 0 0,0-2 0,4 1-141,1-2 1,7-2 0,3-4-1,3 0 1,3-2 0,4-1 0,2-2-1,5-3-101,-1-5 0,0 0 0,-1-8 1,-1-2-1,1-4 0,-1-2 1,-3-3-1,-3-3-335,1-3 1,-4 1-1,2-6 516,-3 0 0,0-2 0,-1-1 0</inkml:trace>
  <inkml:trace contextRef="#ctx0" brushRef="#br0" timeOffset="127">9548 9091 7569,'-12'-18'350,"5"2"1,0 7 0,2 5 0,3 8-23,1 5 0,1 7 0,0 6 0,0 4 0,0 7 0,1 2 0,1 3 0,2 0-303,-1 1 1,-1 2-1,1-6 1,2-3 0,1-3-1,3-5 1,0-3-1,0-6-455,-2-2 1,0-2-1,2-1 1,-2-2-1,2-4-981,1-3 0,-3-6 1411,-3-3 0,-3-7 0,-1-3 0</inkml:trace>
  <inkml:trace contextRef="#ctx0" brushRef="#br0" timeOffset="128">9456 9319 7937,'13'7'248,"2"-3"1,4-3 0,4-1-1,3 0 1,2 0-183,1 0 1,1 0 0,3 0 0,-1-1-1,-3-3 1,-1-3 0,-4 0 0,-4 0-684,-4 2 0,-4-3 617,0 0 0,-6-7 0,-1-3 0</inkml:trace>
  <inkml:trace contextRef="#ctx0" brushRef="#br0" timeOffset="129">9514 9011 7569,'0'-18'227,"2"3"0,6 6 1,8 3-1,8-1 0,7 2 1,1-1-1,1 1-160,1 0 0,-4-3 0,6 5 0,-6 0 0,-1 2 1,-1 1-1,-1 0-67,-5 0 0,0 5 0,-4 1 0</inkml:trace>
  <inkml:trace contextRef="#ctx0" brushRef="#br0" timeOffset="130">10142 8965 7569,'-18'-15'170,"4"2"0,5 8 1,5 12-1,3 9 102,1 6 1,0 6 0,0 2-1,0 4 1,0 3 0,1 3-1,3-1 1,2 2-275,1-1 0,3-7 0,-4 0 1,2-5-1,-2-6 0,1-6 1,-2-3-1,1-2-1728,0 1 1730,-3-6 0,2-11 0,-5-8 0</inkml:trace>
  <inkml:trace contextRef="#ctx0" brushRef="#br0" timeOffset="131">10050 9274 8075,'13'-2'191,"2"0"1,3-2 0,1 0 0,1 1 0,4-3 0,6 1-1,1-1-132,0 0 0,3-1 0,-2-2 0,2 2 0,-2-1 0,-3 1 0,-5 0 0,-2 2-1471,-3 3 1412,-10-5 0,6 1 0,-9-5 0</inkml:trace>
  <inkml:trace contextRef="#ctx0" brushRef="#br0" timeOffset="132">10107 8988 7569,'-5'-23'140,"5"6"1,2 1 0,9 4 0,11-1 0,7-1 0,3-1 0,-1 2 0,0 3 0,0 2 100,2-1 0,2 4 1,-2 2-1,-3 1-241,-3 2 0,-3 5 0,-1 2 0</inkml:trace>
  <inkml:trace contextRef="#ctx0" brushRef="#br0" timeOffset="133">11078 9262 7569,'-29'-11'81,"6"5"1,9 0 0,7 1-1,7-1 1,6-2 0,4 2-1,2 1 1,0 1 0,2 0-1,3 1-81,0 0 0,3 2 0,2 1 0</inkml:trace>
  <inkml:trace contextRef="#ctx0" brushRef="#br0" timeOffset="134">11809 9251 7569,'-1'-15'834,"-2"-1"-1157,0 2 0,-5 8 0,5 6 323,5 6 0,8 5 0,8 0 0</inkml:trace>
  <inkml:trace contextRef="#ctx0" brushRef="#br0" timeOffset="135">12335 9217 7569,'-4'-12'189,"0"1"1,3 1 0,2 1-41,3 1 0,1 6 0,-1-2 0,2 4-149,0 4 0,4 2 0,-3 5 0</inkml:trace>
  <inkml:trace contextRef="#ctx0" brushRef="#br0" timeOffset="136">12997 8760 7569,'-19'-9'147,"1"-3"0,2 1 0,3 1 1,3 4-1,3 3 0,2 8 0,3 9 1,1 8-1,1 6 0,1 5 0,3 5 1,3 2-1,2 3 85,-1 2 0,2-1 0,-2-3 0,0-6 0,1-4 0,-2-5 1,-2-3-1,-3-4-700,0-2 0,1-2 1,1-4-1,-1 1 1,-2-1-2128,-1 1 2595,0-6 0,-5-6 0,-1-6 0</inkml:trace>
  <inkml:trace contextRef="#ctx0" brushRef="#br0" timeOffset="137">12906 9011 7569,'0'-11'72,"-2"4"0,0 2 0,-1 1 0,5 1 1,5 0 94,7 2 1,5 1-1,8 0 1,4 0-1,6 0 1,5 0-1,3-1 1,-1-3-310,-2-4 1,-3 2-1,-6-1 1,-4 2-1,-5 2 1,-4-1-1283,-4 0 1424,-6 0 0,-20 4 0,-9 0 0</inkml:trace>
  <inkml:trace contextRef="#ctx0" brushRef="#br0" timeOffset="138">12951 8726 7569,'12'-23'183,"4"1"0,3 3 0,4 5 0,4 4 0,4 4 1,5-1-1,3 2 0,3-1 0,4 0 75,2-3 0,2 2 0,-5 1 1,0 1-1,-5 2 0,-5 2 1,-8 1-1,-4 1-258,-4 3 0,-2 8 0,-6 5 0</inkml:trace>
  <inkml:trace contextRef="#ctx0" brushRef="#br0" timeOffset="143">14482 8634 7479,'0'-7'135,"0"-1"1,0-1 0,0-1 0,-2 0 0,0 1-1,-2 1 1,0 1 0,-1 0 97,-2 3 1,0-1-1,-2 2 1,-2 0 0,-4 2-1,-3 1 1,-2 0 0,-2 0-138,-1 0 1,0 0 0,1 1 0,-1 2 0,0 2 0,1 0 0,2 1 0,2-1-49,2 0 0,0 4 0,5-3 0,1 2 0,1 0 0,3 1-106,1 1 1,-3 1-1,4 1 1,0-1-1,1 0 1,-3 1 45,0-1 1,0 1 0,-3-1 0,3 1-1,0-1 1,3-1 0,-1-1 28,0-1 0,0-1 0,4 5 1,2-2-1,1-1 0,6-2 1,4 1 25,2-2 0,5 3 0,-1-4 1,2 0-1,-1 0 0,-1-1 0,1 0 1,2 1-9,1 1 0,3-2 0,2 3 0,2-1 0,0 0 0,0 3 1,0 1-1,-2 2-43,-3-1 0,-1 1 0,-1-1 1,-2 0-1,-1 1 0,-5 0 1,-4 2-1,-2 2 22,-1-2 0,-6-2 0,2 1 0,-3 1 0,-1 1 0,0-1 0,0-1 4,0-2 0,-5 1 0,-2-1 1,-5 1-1,-3-1 0,-4 0 0,-4 1 1,-2-1-33,-2 1 0,-5-1 0,2 0 0,-3 1 0,0-2 0,2-1 0,5-3 30,2-1 1,2-1 0,3-4 0,4 0 0,2 0 0,2-1-1,1-3-107,2-4 0,3 2 0,5-1 0,1-1 0,3 0 0,4 2 0,2 1-2276,1 2 2367,1 2 0,4 1 0,2 0 0</inkml:trace>
  <inkml:trace contextRef="#ctx0" brushRef="#br0" timeOffset="154">14847 8417 7569,'-6'-11'216,"2"-1"0,3 1 1,1-1-1,0 1 1,1 0-1,2-1 0,2 2 1,0 4 141,0 6 1,2 5 0,-2 6 0,2 2 0,3 2 0,4 4 0,5 3 0,2 2-254,2 3 1,0 2-1,3 6 1,1 2-1,5 1 1,-1-1 0,-1 0-1,-2 0-67,0 1 1,-1 3 0,-6-1 0,-2 0-1,-4 2 1,-3 0 0,-3-1-82,-2-2 1,-4 3-1,1-4 1,-3-2-1,-2-3 1,-3-4-1,-4 0 1,-2-1 10,-1 0 1,-6-2 0,-2-3 0,-1 0 0,-2 0 0,1-1 0,-3-2-1,1-2-365,2-2 1,5-1 0,6-3-55,2-1 1,4-4-1,8-4 1,5-3-1,5-2 451,5-2 0,3-10 0,0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3:45:45.68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15898 8954 7569,'-5'-8'-123,"-3"1"228,3 4 0,-1-2 1,3 4-1,1-2 1,3 0-1,5 0 0,6 2 1,3-1-1,4 0 1,3-2-1,0 0 1,2 0-1,2 1 0,2-1 103,1-1 1,-4 2 0,2-3 0,-3 0-1,-2 0 1,-2 1 0,-2 2 0,-2-1-763,-2 0 1,-4-4 0,-6 5 553,-8 0 0,-15 2 0,-5 1 0</inkml:trace>
  <inkml:trace contextRef="#ctx0" brushRef="#br0" timeOffset="1">15909 9102 7569,'-5'2'125,"5"0"0,7 2 0,3-1 0,1-1 1,1 1 203,-1 0 1,5 1-1,5-4 1,4 0-1,4 0 1,2 0-1,-1-1 1,1-2-244,-2 0 0,-1-5 0,-5 3 0,-1 0 0,0-1 0,-3 0 0,-4 1-86,-2 3 0,-2-4 0,1-1 0</inkml:trace>
  <inkml:trace contextRef="#ctx0" brushRef="#br0" timeOffset="2">17051 8212 7569,'0'-8'-32,"2"2"0,0-1 0,2 1 1,-1-3-1,-2-1 0,-1-2 383,0 1 0,-1 5 0,-3 2 1,-4 3-1,-2 2-266,-1 3 1,-1-2 0,1 6-1,-1 2 1,1 3 0,1 3-1,1 1 1,1 0 0,-1 1-12,-1 3 1,3 5 0,-1 3 0,0 2 0,1-1 0,0 3 0,1 4-12,0 5 0,3-1 0,-2 0 0,1 1 0,-1 0 1,0-1-1,-1-1 0,1 0 1,0-1 0,0 0 0,2 0 1,-1 1-1,2 2 0,0-1 1,2-1-1,2-2 0,1-2 1,4 4 0,4-5-1,2 0 1,1-1 0,2-2-1,1-3 1,1 1-33,-1-1 1,-3 0 0,3 1 0,-2-3 0,0-2 0,-2 1 0,-3 0-52,-2 0 0,-2-6 0,3-2 1,-3-2-1,-1-2 0,-1 0-4,1 2 0,-3-4 1,3 3-1,-2-2 1,2-3 6,2-2 0,-1-2 0,3-3 0,-1 1-236,1-2 1,-3-1-1448,2-1 1699,-6 0 0,3 0 0</inkml:trace>
  <inkml:trace contextRef="#ctx0" brushRef="#br0" timeOffset="3">17463 8600 7291,'-7'-8'97,"3"3"0,3 4 1,1 6-1,0 4 0,0 4 1,0 2-1,0 4 1,0 2 138,0 2 1,1 1-1,2 2 1,1 2-1,-2 1 1,0 3-1,-2 1 1,0 0-1,0-2-158,0 0 1,0-6-1,0 2 1,0-3 0,0-3-1,0 0 1,0-3-1,0-2-211,0-2 1,0-1-1,1-3 1,1-1-908,2-2 1,0-3 1039,-4 4 0,5-16 0,1 1 0</inkml:trace>
  <inkml:trace contextRef="#ctx0" brushRef="#br0" timeOffset="4">17782 8863 7569,'-5'0'114,"4"-2"1,5 0-1,2-2 1,3 1-1,1 2 1,3 1 0,2 0-1,3-1 1,1-2 1221,0 0-1288,-5-1 1,6 4 0,-5 0 0,1-2-1,-1 0 1,0-2 0,-1 2 0,-1 0-381,-2 2 0,1-3 332,-1-1 0,0-5 0,1 2 0</inkml:trace>
  <inkml:trace contextRef="#ctx0" brushRef="#br0" timeOffset="5">18513 8212 7569,'-11'-9'111,"-1"-3"1,2 0 0,1 0 0,3 3 0,0 3-1,1 0 1,-2 1 0,2-2 96,0 1 0,3 7 0,5 0 0,4 6 1,0 4-1,1 4 0,2 3 0,3 2 1,2 3-124,-1 4 0,2-3 1,1 5-1,-1 0 1,2 3-1,0 0 0,1 0 1,0-3-78,0-3 0,-1-1 1,1-4-1,-3-2 1,0-4-1,-1-2 1,-1-2-1,-2 1-301,0-1 1,-4-3 0,-2 0-77,-1 0 1,-1-1 0,-6-1 0,-1-1 0,-5-2 0,-3-2 368,-5-1 0,-1 0 0,-6 0 0</inkml:trace>
  <inkml:trace contextRef="#ctx0" brushRef="#br0" timeOffset="6">18696 8520 7569,'0'-11'72,"-1"-1"0,-3 1 0,-4 1 0,-2 2 0,-1 4 172,-1 3 1,-3 5-1,0 1 1,1 2-1,1 5 1,0 2-1,0 1 1,-3 0-529,2 0 0,3 1 1,2-5-1,1 2 284,0 2 0,-3 3 0,0 5 0</inkml:trace>
  <inkml:trace contextRef="#ctx0" brushRef="#br0" timeOffset="7">18388 8828 7569,'-12'0'141,"3"0"0,5 0 1,8 0-1,6 0 196,6 0 0,3 0 1,7-1-1,5-1 0,1-2 1,-1 1-1,-2 2 1,1 1-300,-1 0 0,0 0 0,1 0 1,-3 0-1,-3 0 0,-1-1 1,-1-2-1,-2-1-468,-1 2 1,-4 0-1,3 2 1,-2 0 429,-2 0 0,-1-5 0,-1-1 0</inkml:trace>
  <inkml:trace contextRef="#ctx0" brushRef="#br0" timeOffset="8">18445 9160 7569,'-12'-11'-27,"2"2"0,4 3 1,6 2-1,5 7 293,1 7 1,3 1 0,-5 5 0,0-2 0,0 0 0,-1 2 0,0 1 0,-2-1-218,-1-2 0,0 0 0,0 0 0,0 1 0,0-1 0,0-1 0,0-2 1,0 1-434,0-1 1,0 1 540,0-1 1,-1-6 0,-2-5-170,0-6 0,-1-1 1,4-2-1,1-2 1,3-3-1,3-1 1,4 0-1,0-2-79,0-1 1,5 3 0,-1-3 0,0 2 0,0 3 0,1 3-1,-3 4 144,0 1 0,-1-3 1,-1 4-1,0 2 87,1 0 0,-5 4 0,1 1 0,0 5 0,-1 2 0,0 3 0,-2 1-77,-3 1 0,0 5 1,-2-1-1,0 4 1,0 3-1,-2 0 1,0 0-103,-2-2 0,0-5 0,4-1 1,0-2-1,-1-2 0,-2-1 1,0-2-306,0 1 1,2-1-1757,1 0 2100,0-4 0,5-7 0,1-7 0</inkml:trace>
  <inkml:trace contextRef="#ctx0" brushRef="#br0" timeOffset="9">18867 7995 7569,'-11'-12'121,"-1"2"0,2 1 0,1 2 0,3-2 0,1-1 0,2 1 0,2 6 0,1 9 0,0 8 295,0 4 1,1 2 0,3 6 0,4 2 0,3 0 0,5 1 0,3 0 0,2 3 0,2 2-280,0 4 0,0-2 1,1 4-1,1 1 1,2 2-1,-3 0 1,-3 2-1,-3-1-102,-1 2 1,-2 3 0,-4 1 0,0-1 0,-4 2 0,-3 1 0,-3 2-103,-1 4 0,0-8 0,-1 5 1,-2-6-1,-2-4 0,0-1 1,-1-1-225,0-1 1,-2-2-1,-3-7 1,-1-2 0,1-2-1,-1-1 1,1-2-1,-1-2 172,1-1 1,0-5 0,-1-2 0,2-1 0,1 0 0,2-1 0,-1-1-1,0-3-220,1-2 51,4 2 1,-2-10-1,6 1 1,2-5 0,2-2-1,1-3 288,3-1 0,1-6 0,2-2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4:07:46.37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1462 9114 7569,'0'-8'-115,"0"1"665,0-2-474,0 4 246,0 0-274,0 5 85,0 5 1,-1-3-117,-3 6 0,3-1 31,-3 5 0,1 1-48,-1 2 0,3-1 36,-3 5 0,3 0 28,1 4 0,0 1 17,0 2 0,4 2-7,0 3 1,-1 2-54,-3-3 0,2 4 49,2 5 1,-3-4-112,3 3 1,-3-5 57,-1 1 1,0-2-71,0 6 1,-4-4 54,0-3 0,0 1 14,4-6 1,0 3-15,0-6 1,0 3 1,0-7 1,0-3-24,0-1 0,0-2 51,0-1-89,0-1 0,0-3 78,0-1-371,0-4 28,0 2-1425,0-5 1340,0-5 0,0 2 407,0-4 0,0-1 0,0-3 0,0-1 0</inkml:trace>
  <inkml:trace contextRef="#ctx0" brushRef="#br0" timeOffset="1">1359 9262 7569,'0'-11'-911,"0"-1"626,0 6 1,0-4 67,0 2 422,5-2 0,2-1 65,4-1-219,0 6 1,1-3 67,-1 5 0,1-3 10,-1 3 1,0-1-7,1 1 0,1 3-27,2-3 0,-1 3-7,5 1 0,-4 0 19,4 0 1,0 0-129,4 0 0,0 0 13,0 0 1,2 0-70,-2 0 1,2 0 55,-6 0 1,-2 1 53,-2 3 1,-2 2-116,-2 6 0,-5 0 88,-2 3 0,-3-1 21,-1 5 1,-8 4-29,-4 4 0,-12 3 12,-3-3 0,-4 3 46,-4-3 1,1 4 5,0-5 0,0 1-32,-1-4 1,5-2-5,-1-2 0,7-3-26,2-9 1,4 2 63,6-5-378,1 0 1,5-9 136,2-3 1,11-2-639,5-2 813,7 1 0,-1-5 0,4-2 0</inkml:trace>
  <inkml:trace contextRef="#ctx0" brushRef="#br0" timeOffset="2">2124 8897 7569,'0'-12'-1476,"0"6"1287,0 1 593,0 0 95,0 4-101,0-4 0,-4 13-162,1 4 1,-6 3-81,1 0 0,-2-1-1,-1 5 0,-2 4-80,-2 4 0,2 5 80,-2-2 1,-2 3-75,2 1 1,-1 2-3,0 2 1,4 2-18,-4 6 0,2 1-164,-1 3 0,6-1 143,-2 8 1,3-6-116,1 6 0,-2-6 92,5 2 1,0-5-82,4 2 0,0-3 61,0-2 1,5 1-37,3 0 1,-2-6 35,2-1 1,-1-5-9,5-4 1,3-1-6,0-2 1,1-3 4,-5 3 0,0-3 74,1-1 1,-1 0-55,1-1 0,-5-4 285,1-3 0,-1 2-231,5-2 1,-1-1 92,1-6 0,-2 2-45,-2-2 1,2 0-28,-3 0 1,0-2 0,0-2 1,-3-3-13,4 3 1,-5 1-122,5-1 133,-5 0-739,7-4 293,-4 0-1236,0 0 1596,0 0 0,-6 0 0,0 0 0</inkml:trace>
  <inkml:trace contextRef="#ctx0" brushRef="#br0" timeOffset="3">2444 9125 7392,'0'-6'-412,"0"0"583,0 2 337,0 3-126,0-5 115,0 6-310,0 6 0,0 0-5,0 5 1,0 1-46,0-1 0,-4 6-28,0 2 1,1 2-12,3 2 1,-4 1 0,0 3 0,-4 2-106,5 5 1,-6-2 63,1 2 0,-1-1-75,2 9 0,-4-4 106,4 4 0,-2-5-162,1 1 1,-1 1 26,6-1 1,-1 2-26,4-2 1,0-7-64,0 4 1,1-7 134,3 2 0,2-5-63,6 2 1,0-7 51,4-1 0,-2-5 3,5 2 0,0-5-7,3-3 0,5-3 14,0-5 1,1 0-13,-2 0 0,-2-1 1,3-3 0,-7 2-65,-1-1 1,-5-2-287,2 1-105,-4 0 0,-5 3 200,-4-3 1,-1 1-699,-2-4 966,0 4 0,-10-7 0,-3 4 0</inkml:trace>
  <inkml:trace contextRef="#ctx0" brushRef="#br0" timeOffset="4">2296 9753 7569,'-7'-11'-109,"3"5"232,8 2 0,-1 1 286,4 0 0,6 0-122,6-5 0,3 5 70,1-5 0,3 0-197,1-3 1,3 1-62,-3 2 1,1-2-55,-1 2-17,-3-2 0,0 4-463,-5 2 1,-5-1 122,1 1 312,-2 0 0,3 4 0,2 0 0</inkml:trace>
  <inkml:trace contextRef="#ctx0" brushRef="#br0" timeOffset="5">3381 9217 7397,'-7'-7'1295,"2"2"-1102,0 5 1,0 1-62,-3 3 0,-2-1 32,3 4 1,-9 1-89,-3 3 0,-2 5 45,-2-1 1,-1 5-152,-3-1 0,-2 3 61,-5 1 0,-1-4-22,1 0 0,4 0-6,-1 4 0,6-4-28,-2 0 0,7-5-12,1 1 0,6-2 71,2-2 1,1-3-95,6-1 0,0-3 116,4 4-137,0-6 0,1 7 120,3-5 0,-1 3-4,4-3 0,1 5 19,3-1 0,1-2-45,-1 2 0,1-2 42,-1 2 0,0 2-27,1-3 1,3 0-39,0 0 0,4-4 45,-3 1 0,4 1-38,-1-1 0,2 1-12,2-1 0,-4-3-97,0 3 0,-1 1-216,1-1 0,-2 3 133,-6-3 1,-3 1-294,-1-1 96,-4-3-636,2 9 645,-5-8 1,-1 6 386,-3-4 0,-2 5 0,-6-3 0</inkml:trace>
  <inkml:trace contextRef="#ctx0" brushRef="#br0" timeOffset="6">2901 9845 7569,'-6'-5'0,"-1"3"55,3-1 155,3 1 15,-4 2 1,6 0-31,3 0 0,-1 2 90,4 1 1,2 0-103,6 5 1,-1-5-77,5 5 0,-1-4-16,1 3 1,3 0-172,-3 0 0,2 4-260,2-4 1,-1 2 202,-3-1 0,2 1-166,-2-6 1,-1 5 150,1-4 0,-4 0-99,4-4 1,-5 0 250,2 0 0,1 0 0,1 0 0</inkml:trace>
  <inkml:trace contextRef="#ctx0" brushRef="#br0" timeOffset="7">3803 9205 7569,'-4'-11'0,"1"-1"177,-1 6 98,4 1 111,0 5-193,0 5 0,0 1 53,0 6-109,0 4 1,-4 3 16,0 8 0,0 2-23,4 5 0,0 6-172,0 2 1,0-2 96,0 2 0,0 0-244,0 4 0,0-6 128,0-2 0,0 0-156,0-3 0,2 0 86,1-8 1,-1-4 1,1-4 0,-1-5 87,-2 1 1,4-6-43,-1-2-182,1-4 97,-4 2-273,0-5 0,0-5 441,0-3 0,-5-7 0,-1-3 0</inkml:trace>
  <inkml:trace contextRef="#ctx0" brushRef="#br0" timeOffset="8">3506 9308 7569,'5'-18'0,"-2"-2"0,4 5 0,6-1 388,6 5-197,-2 0 0,4-1 0,-2 1 52,3-1 0,-1 1-95,-2 0 0,3 3-59,-3 0 0,3 6 5,0-2 1,5 3-174,0 1 0,1-4-211,-2 0 1,-2 0 203,3 4 0,-2 0-173,2 0 0,-3 0 71,3 0 1,-3 0-616,-1 0 803,5 0 0,-4 0 0,4 0 0</inkml:trace>
  <inkml:trace contextRef="#ctx0" brushRef="#br0" timeOffset="9">4740 9217 7569,'-10'1'-334,"2"3"1,2-2 128,2 6 0,1-1-109,-4 5 0,-1-1 510,-3 1 0,-6 3-39,-2 0 1,1 4 112,-1-4 0,-4 6-66,-3-2 1,-5 2-39,5 2 1,-5-1-44,5-3 1,-1 1 10,4-5 1,4 4 87,0-3 1,5-1-106,-1-4 1,0 1 167,3-1-157,-2 1 1,9-1-95,-3 0 0,3-3 103,5 0 0,2-5-129,1 5 0,4-2 40,4 2 1,2 2 39,2-2 1,-1-2-2,5 2 0,0-1-3,4 5 0,1-1-95,3 1 0,-3-1 80,3 0 0,0-3-111,0 0 1,0-1 74,-4 5 0,-2-2-122,-2-3 1,2 2 22,-6-5 1,0 4 7,-4-4-54,1-1-224,-1-3-119,-4 5 114,3-3-1002,-9 3 1343,4-5 0,-10 5 0,-1 1 0</inkml:trace>
  <inkml:trace contextRef="#ctx0" brushRef="#br0" timeOffset="10">5094 9102 7569,'0'-7'-44,"0"-1"1,-4 4-17,0-3 1,0 3 290,4-4 0,-4 5 233,1-5-50,-1 5-49,4-2-258,0 5 1,0 7-2,0 4 1,0 6 22,0 5 0,0 6 8,0 3 0,-1 3-118,-3 4 0,3 4-112,-3 8-1145,-3-4 1253,6 10 1,-9-7-149,2 4 1,2-5-79,-2 2 1,2-4 150,-2 0 1,3-5 46,5-3 0,0-8-22,0-3 1,0-3 34,0-1 0,5-2 4,3-2 0,2-2 591,2-6 1,3 0-597,0-4 0,5 2 55,-1-5 0,2 0-50,-2-4 0,1 0-168,-5 0 1,4-4 40,-3 0 1,3-5-449,-4 2 0,-4-4 571,-3 0 0,-1-6 0,5 0 0</inkml:trace>
  <inkml:trace contextRef="#ctx0" brushRef="#br0" timeOffset="11">4979 9628 7569,'0'-12'100,"0"6"-58,6-4 0,0 7 311,5-4-280,1 4 1,3-6 1,0 5 1,6-1-87,-2 2 1,-2 1-137,2-1 1,-1 1 70,1 2 0,1 0-236,-4 0 1,-1 0 48,-4 0 263,6 0 0,1-5 0,4-1 0</inkml:trace>
  <inkml:trace contextRef="#ctx0" brushRef="#br0" timeOffset="12">5688 9262 7569,'-8'0'-62,"0"0"92,6 0 0,-3 2 15,5 1 0,0 5 192,0 7 1,0 0-95,0 8 0,0-2-37,0 5 1,0 3-12,0 2 1,0-2-132,0 2 1,0-6 1,0 2 1,0-5-71,0-3 0,0 2-138,0-6-370,0 0-445,0-3 1057,0-1 0,-5-5 0,-2-1 0</inkml:trace>
  <inkml:trace contextRef="#ctx0" brushRef="#br0" timeOffset="13">5505 9548 6299,'5'-7'1631,"-3"2"-1318,6 5 0,0 0-250,3 0 0,6 0-156,2 0 0,2 0 94,2 0 1,0-3-58,0-1 0,1-5-136,3 1 0,-3-2 192,2-1 0,3-6 0,1-1 0</inkml:trace>
  <inkml:trace contextRef="#ctx0" brushRef="#br0" timeOffset="14">6202 8840 7569,'-6'-12'0,"5"1"-164,-3-1 0,3 6 438,1-4 470,0 9-444,0-4-125,0 5-35,0 5 1,0 2-11,0 9 1,4 1-115,0 6 0,1 5 78,-1 3 0,-3 0-235,3 0 0,-2 2-66,2-3 1,-3-2-77,3-1 0,-3-4-252,-1-4 0,4 1 49,0-5 486,0 0 0,1 2 0,1 1 0</inkml:trace>
  <inkml:trace contextRef="#ctx0" brushRef="#br0" timeOffset="15">6007 9479 7569,'0'-6'1482,"5"1"-1246,3 5 1,2 0-242,2 0 1,4 0 124,3 0 1,3 0-2,1 0 0,-1 0-4,1 0 1,0 0-99,0 0 0,0 0-340,0 0 246,-1 0 1,1 0-392,0 0 1,-4 0 246,0 0 1,-5 0-986,1 0 1206,-2 0 0,-1-5 0,-1-2 0</inkml:trace>
  <inkml:trace contextRef="#ctx0" brushRef="#br0" timeOffset="16">5996 9742 7569,'-10'-8'270,"2"1"-944,3 4 125,5-2 1947,0 5-1022,5 0 1,-4 5-118,3 3 0,1 7-56,-1 4 1,4-1-78,-4 1 1,1 0-14,-2 4 1,-1 0-97,2-1 0,-3 0 83,-1-3 1,0 1-122,0-4 0,0-1 55,0-4 0,0 1-113,0-1 99,0 1-76,0-1 0,-1-5 154,-3-2 13,2-3-14,-3-1-59,5-5 1,2-1-141,1-5 0,1-5 79,8 1 1,-3-5-126,6 1 1,-1-3 33,1-1 1,-1 4-37,5 0 0,-1 1 82,1-1 1,-1 3 23,-3 5 1,-3 0 71,4 4 0,-4 0-141,0 4 205,-1 1 0,1-3-17,-1 5 1,-3 5 25,-1 3 0,0-2-73,0 2 1,3 3 63,-2 5 1,1 3-55,-1-4 1,0 6 3,-4 2 1,4 0-45,-4 4 0,1-2 29,-2 2 0,-1-3-156,2 3 0,1-7 44,-2-1 1,1-5-496,-4 1 123,5-2-156,-3-2-205,8-5 818,-9 0 0,9-17 0,-3-1 0</inkml:trace>
  <inkml:trace contextRef="#ctx0" brushRef="#br0" timeOffset="17">6419 8611 7569,'0'-6'-131,"0"-4"337,0 9 268,0-5 602,0 6-889,5 0 1,-3 2 7,6 2 0,-4-2-84,3 6 1,1-2 71,3 2 1,2 2-81,2-3 1,-1 4 57,5 0 0,-4 0-61,4 1 0,-5 4 60,2 3 1,0 3-24,-1 1 1,1 1-84,-5 3 0,-3 2 95,-1 5 1,0-2-109,0 2 0,2-1 54,-5 9 1,3-4-106,-3 4 1,4-4 55,-4 4 0,1-4-150,-1 4 0,-2-5 6,6 1 0,-4-3-11,3-1 1,-3 1 46,4-1 1,-5-1 41,5-3 0,-6 2-106,2-5 0,1 3 57,-1-3 0,0 3-106,-4-3 1,0 1 38,0-2 0,0-1 29,0 1 1,0-2 3,0-1 0,-4 0-6,0 0 0,-3 0-63,3 0 1,-5-1 68,1 1 1,2-4-82,-1 0 0,0-3 85,0 3 0,-2-5 172,5 1 1,-4 1-50,4 0 0,-1-1 16,2-4 0,1 1-36,-2-1 0,-1 0 50,2 1 0,-2-1 80,1 1-146,2-1 1,-6 1 58,4-1 0,-4-3-52,4-1 1,-1 0 82,1 0-85,-2 3 1,-5-3 4,-1 4 1,2-3 29,2-1 1,-2 0-3,3 0 0,0 3 122,0-2 1,3-2-81,-4 2 1,5-4-44,-5 3 1,5-3 45,0 4 52,1-6-89,2 3-1017,0-5-128,5 0 585,2 0 526,4 0 0,1-5 0,-1-1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4:07:46.396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9456 4660 6385,'0'-7'617,"0"2"967,0 5-1561,-5 5 0,0 2 51,-2 4 0,-2 1-71,5-1 0,-4-2 64,5 2 1,-5-4-93,4 8 0,-3-9 62,3 6 1,-1-3 4,1 2 1,1 0 1,-4 1 0,3-5-4,-4 1 1,4 0-10,-3 3 1,3 0 7,-4 1 0,1 1-70,-5 2 1,1-3 66,0 4 0,-1-4-48,1 0 0,1-1 38,2 1 1,-2-1-30,2 0 1,2 1 16,-2-1 0,4 1 2,-3-1 0,4 1-19,-1-1 1,-1 0 16,2 1 1,-1-5-14,4 1 14,0 0 0,0-1-7,0 1 2,-5 0 1,3-1 31,-1 1 0,1-4-20,2 3 1,-1 0 31,-3 0-38,3 3 24,-4-3-46,5 4 24,0 0 1,0-3 43,0 0-2,0-6 9,5 8 0,1-7-52,6 5 1,-1-6 6,1 2 0,0-2-49,4 2 0,-4-2 72,3 1-51,-2 4 1,2-2 22,1 2 0,-1 0-5,-4-3 1,1-3-19,-1 3 0,4-2-4,1 2 0,0-3 4,-1 3 1,-2-3 1,2-1 1,-2 0-12,-2 0 1,1 0 21,-1 0-35,1 5 28,-1-3-19,0 3 5,-4-5 42,3 0 0,-8 0 3,6 0 1,-4-2 95,3-1-59,-4 1 1,3-4 44,-2 2-58,-3 3 113,10-9-85,-10 9-49,4-10 0,-5 9 64,0-6-218,0 6 98,0-8 5,0 3 1,0-4-26,0-1 1,0 5 48,0-1 0,0 0-56,0-3 1,0 0 41,0-1 1,-4 1-19,0-1 0,1 4 14,3-4 1,0 6 11,0-9 0,-2 8-3,-2-4 0,3 2 0,-3-3 1,-1 1 6,1 0 1,-1-1-11,2 1 1,0-1 64,-5 1 1,5 3-60,-5 1 0,4-2 21,-3-6 1,4 2-13,-1-2 1,-1 2-11,1 2 1,-1-1-2,2 1 1,1-2-3,-2-2 1,2 2-18,-2-2 1,3 2 22,-3 2 0,-1 3-36,1 1 26,0-1 1,-1-3 2,4 4-115,-9-3 112,9 9 0,-8-6-104,5 4 88,0 1-61,4-3 39,-5 5 48,4 0 1,-4-1-55,5-3-20,0 3 21,0-4 1,0 5 1,1-4 11,3 0-6,-3 0 27,4 4-21,-5 0 28,0 5 1,0-2 44,0 5 1,0-5-41,0 5 0,-4 0 11,0 3 1,-1 1-20,2-1 1,0 0 0,-5 1 1,5 3-26,-5 0 1,0 4-73,-3-4 0,0 5 77,-1-5 1,-1 1-2,-2-1 0,3 2 36,-4 2 0,4 1-36,0-4 0,-2 3 84,3-4 1,-3 4-76,6-4 1,2 0 58,-2-3 1,6-1-52,-2 1 10,3-1 8,1-5-7,0 4 15,0-8 1,1 2-18,3-8 1,2-3 95,5-4 1,1 0-59,-1-1 0,5-3-24,-1 0 0,0-4-7,-4 3 0,5-3 0,-1 4 1,1-4-55,0 4 0,-4-4 61,4 4 0,-4-1-130,0 5 112,-1-6 0,-3 6-11,-1 0 52,-4-1 8,2 11-39,-10-4 0,-5 10 4,-6 3 1,1 6 0,4 1 1,-4 4-4,-1-4 1,-3 5-5,4-1 0,-1-1 5,0 1 0,7-4-7,-2 4 1,2-5 1,-2 2 1,1-4 30,2 0 1,3-5-32,5 1 5,-5-6-14,4 9 19,-5-10-16,6 4 1,4-6 8,0-3 0,5 1-9,-1-4 0,6-2-2,1-6 0,1 2-2,0-2 0,-3-2-23,6 2 1,-3-2-5,3 2 0,-5 3 19,1-4 1,-2 7 2,-2 2 1,-5 3 36,-2-4-49,-3 6 9,-1-3 0,-6 11-3,-5 6 0,-2-1 1,-6 4 1,4 2 18,-4-2 1,1 5-10,-1-1 1,-3 2-68,3-2 1,3 1 55,1-5 1,2 0 34,1-3 1,2-1-37,3 1 1,2-5 92,5 1-1,0-6-31,0 3 1,1-5 61,3 0 1,6-1-89,5-3 0,4-2 27,-4-5 1,4-1 15,-3 1-63,4-1 1,-6-3 8,5 0 1,-5 0-4,1 3 1,2 1-7,-2-1 0,0 1-70,-4 0 90,-4-1-35,3 6 7,-9-4 17,4 8 1,-11 2-3,-5 8-26,-1 7 1,-9-1-4,2 5 1,-3 0-6,-1 4 27,5-5 1,2 2-31,4-5 0,1 4-4,0-3 1,3-1 37,0-4 0,6-3-33,-2 0 36,3-6-19,1 8 0,1-8 67,3 1 0,3-3-56,9-3 0,-4-4 54,4-4 1,1-1-53,2 1 1,-1-1 3,1 1 1,-4-4-36,4 0 0,-5-1 38,2 5 1,-1 0-9,-4-1 1,3 5-5,-6-1-46,-3 5 42,0-2 1,-6 5 1,-3 0 0,-4 3 13,-7 4 1,-1 1 1,-3 7 0,-2-1 5,6 1 0,0-2-13,3 2 1,1 2-57,0-2 0,-1 0 53,1-3 0,4-1 7,4 1 0,-3-5-24,3 1 44,-1-6 0,5 3 6,3-5 0,2 0 72,6 0 1,0-1-73,4-3 1,0-2-12,3-5 1,1-1-19,-4 1 0,3-1 25,-4 1 0,1-1-33,0 1 1,-5 3 44,0 1-8,1 4-30,-11-7 0,4 9 0,-6 0 77,-3 4 1,-2 6-62,-6-1 0,1 2 38,0 1 0,-1 2-28,1 2 0,-1-2 2,1 2 1,5-6 34,2-1-18,-3-1 0,6 1 36,-3 0-243,3-6 126,1 3 48,0-5 1,5 0 8,3 0 0,2-4-6,1 1 0,1-6-18,-1 1 1,4-2 13,1-1 1,-5-1-19,-3 1 0,-2-1 3,2 1 3,2-1 0,-9 1-29,3 0 32,-3 4 0,-6-2-61,-3 6 1,2-1 43,-2 4 42,1 0 0,-5 0-33,1 0 0,3 4 29,1-1 0,3 2-21,-4-1 2,6-2 23,-8 3-18,8 0 264,-3-4-146,5 4-98,0-10 1,0-1 1,0-6 0,0 1-3,0-1 0,0 1 22,0 0 0,4-1 2,0 1 1,0-5-30,-4 1 0,4-1 10,-1 1 0,5 2-66,-4-2 82,0 2-17,1 1 13,-4 1-23,4 5 0,-6 1-38,-3 5 1,1 0-82,-4 0 1,3 0 81,-4 0 0,1 1 17,-5 3 1,5-3-10,-1 3-15,0-3 38,2-1-53,-4 0 27,9 0-133,-4 0-39,10-5 1,1 2-155,5-4 1,0 3 119,-4-4 1,3 2-260,-2-2 481,2 3 0,-3 0 0,-2-1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4:07:46.397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19210 7995 7569,'0'-7'-610,"0"2"879,0 0 26,0 4-139,0-4 268,0 5-247,0 5-23,0 1-73,0 6 0,0 0 7,0 4 0,0-4-12,0 3 1,0-1-19,0 2 0,0 0-92,0 3 104,0 3 1,0-5-34,0 6 1,0-1-9,0-3 0,-4 1-81,0-5 0,0 1 55,4-5 1,0 1-104,0-1 150,0 0-48,0-4 47,0-2 358,0-5-379,6-5 0,-5-2-28,3-4 32,-3 0 0,-1-1-27,0 1 0,0-2-82,0-2 1,1 2 44,3-2 0,-1-2-121,4 2 0,-1-4 58,2 4 1,2 0-105,-2 3 1,2-3 84,1 0 66,1 0 1,-1 4 29,1 4 0,-5-2-51,1 5 0,0-1 168,3 1-127,0 3 116,1-4 1,-2 6 54,-2 3-23,-3 2 0,-2 10-61,1-1 1,0 1 79,-4-1 1,0-1-84,0 5 1,0 0-13,0 4 1,0-4-41,0 0 1,0 0 90,0 4-96,0-5 1,0 0-87,0-3 1,4-6 47,0 2 1,1-3 10,-1 0-151,-3 2-33,4-9-345,0 4 152,-4-5-23,4 0 325,-5 0 1,0-5 0,0-1-1</inkml:trace>
  <inkml:trace contextRef="#ctx0" brushRef="#br0" timeOffset="1">19575 7766 7288,'0'-6'-773,"2"-1"1214,1 4-125,-1 1-31,3-3 0,-5 4 412,0-3-519,5 3 1,-4-3-13,3 8 0,1 2-5,-1 6 0,0 0-3,-4 4 0,0 1-45,0 6 12,0 0 1,-2 4 136,-1-1-215,1 6 14,-3-3-35,0 6 0,0 1-120,-3-1 0,0 1 78,4-5 0,-4 1-110,4-2 1,1-1 128,3-2-108,0-3 1,0 0 35,0-5 1,0-5 7,0 1 55,5-2 1,-3-3 118,6-2-118,-1 2 1,5-7 38,-1 4-32,6-4 0,-5 2-33,4-5 0,-2 0-69,1 0 0,-3 0-18,4 0 0,-4-2-176,0-1 1,2 0-625,-3-4 428,3 4 68,-13-2 422,5 0 0,-6-7 0,0-5 0</inkml:trace>
  <inkml:trace contextRef="#ctx0" brushRef="#br0" timeOffset="2">19473 8177 7569,'1'-10'650,"3"3"-513,7-4 1,8 6-12,8-2-40,-3-3 0,5 7 42,-2-5 9,-3 6 1,4-4 1,-5 2 1,-1 2-1,1-1 1,-5 1-105,-3 2 0,-2 0-193,-2 0 1,-3 0 157,0 0 0,-6 5 0,3 2 0</inkml:trace>
  <inkml:trace contextRef="#ctx0" brushRef="#br0" timeOffset="3">20009 8897 7569,'-6'-12'-422,"0"6"422,2 2 0,3 3 289,-4 1 324,5 0-936,0 5 323,0-4 0,0 10 0,0-5 0</inkml:trace>
  <inkml:trace contextRef="#ctx0" brushRef="#br0" timeOffset="4">20500 7926 7569,'0'-6'8,"0"1"384,0 5 1,4 5-244,0 2 1,5 5-10,-1 3 0,-2-1-95,2 5 1,0-1 22,8 1 0,-4 2 13,4-2 1,0 2 8,-1-2 1,6 2-30,-2-2 0,-2 4 32,2 4 0,-3-2-31,3 6 1,-5-5-16,1 5 1,-2-2-88,-2 1 0,0 2 65,1-5 0,-5 1-89,1-2 0,0-3 81,3 0 0,0 0 12,1-4 1,-1-3 66,1 0 1,-5-4-68,1 0 0,-4-1 41,3 1 1,-4-5-16,1 1 0,-2-6 7,2 2 0,-3-1-6,3 1-19,-3-3-10,-1 4 52,0-5-194,0-5 1,0 2 39,0-4 1,0 3-230,0-4 147,0 6 1,-1-7-4,-3 5 1,2-1 31,-6 1 0,4 2-91,-3-6 1,3 5 75,-4 0 0,2-4 17,-2 0 0,2 0 67,2 0 0,3-1-46,-3-3 0,-1-1 147,1 1 1,-1-1-27,1 1 0,3 0 68,-3-1 0,-1 1-92,1-1 0,-1 1 148,2-1 149,1 1-62,-8 0-50,4-1 1,-6 6-69,1 2 0,0 3 28,-1 1 1,2 1-75,2 3 1,-2-2-7,3 6 0,0 0-14,0 3 1,-1 0-12,-3 1 1,-1 1-90,1 2 0,-1-3 62,1 4 1,3 0-40,1-1 0,-1 1 50,-3-5 1,-1 0 12,1 1 0,-1-1-22,1 1 1,1-5 4,2 1 1,-2-2 11,2 2-7,-2 2-19,-1-9 0,5 6 40,2-3-316,2-3 169,2 4-778,0-5 247,0 5-11,-5-4-206,4 4 857,-4-5 0,10 5 0,1 2 0</inkml:trace>
  <inkml:trace contextRef="#ctx0" brushRef="#br0" timeOffset="5">20329 8931 7569,'-11'0'-459,"3"0"-573,0 0 1103,1 0 1,-1 0 591,1 0-72,4 0-197,-2 0 149,5-5-188,0 4 36,0-4 166,0 5 1,5 0-393,3 0 1,7 0-6,4 0 0,3 0-122,0 0 0,10 0 104,2 0 0,-1 0-131,-2 0 1,-1 0 19,5 0 1,-5 0-50,0 0 0,-3 0 81,4 0 1,-6 0-23,2 0 1,1 0-94,-2 0 1,1 0 51,-4 0 0,-1-4-77,1 0 0,-1 0 62,-3 4 0,-3-4-103,-4 1 0,-1-1-112,1 4-121,-6 0-69,4 0 191,-9 5-239,-1 1 1,-6 4 139,-5-2 1,-1 1 327,1-5 0,-1 5 0,1-3 0</inkml:trace>
  <inkml:trace contextRef="#ctx0" brushRef="#br0" timeOffset="6">20478 9182 7569,'-7'0'-55,"2"0"364,0 0 127,4 0-257,-9 0 0,8 5-26,-1 3 0,1-2 31,2 2 0,0 3 24,0 5 0,0 4-85,0-1 0,-1 3 4,-3 0 1,3 1-114,-3 0 0,3 0 75,1 0 1,-4 0-161,0-1 1,1 1 67,3 0 0,0-4 0,0 0 0,0-5-26,0 1 0,0-2-36,0-1 1,0-5 50,0 1 12,0-6 28,5 8 5,-4-8 281,4 3-232,-5-5 0,0-1-128,0-3 0,0-3 49,0-4 1,0-2 4,0-2 0,0 2-18,0-2 0,4-3-118,0-1 1,1 2 27,-2-2 0,4 3 82,4-3 0,1 4-42,-1-4 0,0 5 14,1-1 0,-1-2 52,1 2 1,-1 0-18,1 3 1,-1 1 5,0 0 1,1 0 41,-1 4 1,1-3 4,-1 2 1,1-1 26,-1 2 1,0 0-62,1 3 1,-5 3 107,1-3 0,-4 3-52,3 1 0,-3 1 112,4 3 0,-6 2-21,2 6 1,-3 3-37,-1 0 0,0 4-59,0-3 0,4 4 29,0-1 1,0-1-111,-4 1 1,1-1 62,3 1 0,-3 1-67,3-5 1,1 0 76,-1-3 1,0-1-62,-4 1 0,4-1 127,-1 0 11,1 1 0,-4-1-79,0 1 1,0-5 77,0 1-101,0 0 1,0-1 96,0 1-197,0-6 112,0 3-1169,0-5 352,5-5 303,-4 4 0,6-4 11,-3 5 466,-3 0 0,9-5 0,-4-1 0</inkml:trace>
  <inkml:trace contextRef="#ctx0" brushRef="#br1" timeOffset="7">22670 8874 7569,'0'-11'-139,"0"3"273,0 0 1,0 5-39,0-5 0,0 4 15,0-3 1,0 3 281,0-4-279,0 6 1,-1-7 51,-3 5 1,2-1-93,-6 1 1,1 3-14,-5-3 1,1 3-104,-1 1 1,0 0 111,-4 0 0,4 0-116,-4 0 1,-1 5 55,-2 2 1,1 3 54,-1 2 1,1 1-47,-1 2 1,-1 1 30,5 3 0,-1 3-55,5-3 1,5 3 54,2 0 0,2 0 2,2-3 1,2 1-217,2-4 1,3 0 54,8-1 0,3-6 121,5 3 0,-1-9-22,-3 1 0,5-3 139,-5-1 1,4 0-28,-8 0 0,4-5-25,-4-2 1,4-5-24,-4-3 0,1 1 15,-5-5 1,-3 0-45,-1-4 1,-3 0-21,4 1 1,-6-5-69,2 0 1,-4-4 95,-4 0 1,2-2-184,-6-1 1,-3-4 40,-5 0 1,0 0-76,1 3 0,1 1 47,-5 0 1,5 5 83,-2 2 0,4 4 90,0 4 1,2 3-102,3 4 33,-4 6 0,9-3-64,-6 5-61,6 0 212,-3 4-3,5-5 1,0 4-1,0-4-43,0 5-23,5 0 0,-3 0 93,6 0 1,0-4-31,3 0 1,0 0 106,1 4 1,-1 0-68,1 0 0,0 0 59,4 0 0,-4 0-37,3 0 1,3 0 22,1 0 0,2 0-49,-2 0 1,6 0 3,-2 0 0,-2 2 49,-2 2 0,-3-3-43,3 3 1,-5-3-124,1-1 112,-2 0 0,-2 0-174,0 0 0,-3 0-31,0 0 0,-1-4-127,5 0 1,-5 0-882,1 4 520,0-5-309,3 4 251,-5-4 666,-1 5 0,-15 10 0,-2 3 0</inkml:trace>
  <inkml:trace contextRef="#ctx0" brushRef="#br1" timeOffset="8">23070 8771 7228,'-6'0'824,"1"0"-107,5 0-565,5 0-42,1 0 1,6-1 16,-1-3 0,2 3 13,2-3 1,1 3-76,3 1 1,2-4 76,-6 0 0,4 0-116,-4 4 0,6 0 36,-2 0 1,-2-1-118,2-3 1,-5 3 54,2-3 0,-4 3-368,0 1 1,-2-1-157,-3-3-23,4 3-78,-10-4 0,-1 5-23,-8 0 648,-2 0 0,-6 5 0,-2 1 0</inkml:trace>
  <inkml:trace contextRef="#ctx0" brushRef="#br1" timeOffset="9">23059 8931 7569,'6'5'110,"4"-4"27,-3 5 1,4-6 132,0 0 0,1 0-46,-1 0 0,4 0 155,1 0 1,4-2-86,-1-2 1,3 2-147,0-6 0,-3 6-171,1-2 0,-5-1-284,4 1 0,-4-1-83,4 1 0,-5 3-1050,1-3 1440,-2-2 0,3 5 0,2-5 0</inkml:trace>
  <inkml:trace contextRef="#ctx0" brushRef="#br1" timeOffset="10">24052 8017 7569,'7'0'15,"-2"0"1,-7 0 115,-1 0 236,1 0-145,-8 0 0,8 2 191,-6 2-180,6 2 0,-4 5-50,6 1 1,0-1 11,0 1 0,0 3-42,0 0-1,0 2 1,0-2 0,0 2-92,0 6 0,0 0 3,0 0 0,0-4-139,0 0 1,0 0 63,0 4 0,0-1-107,0-3 0,2 1 38,2-5 0,-3 4-533,3-4 363,-3 1 0,0-5-361,3 0-766,-3-4 1377,4 3 0,-5-4 0,0 6 0</inkml:trace>
  <inkml:trace contextRef="#ctx0" brushRef="#br1" timeOffset="11">23744 8703 7569,'0'6'-109,"5"-1"1,-2-5 398,4 0-141,1 0 0,3 0 79,1 0 0,3 0-11,0 0 0,5 0 24,-1 0 1,2 0-47,-2 0 0,6 0-73,-2 0 1,2 0 72,-2 0 0,0 0-161,0 0 1,0 0-63,0 0 1,-2 0-65,-2 0 0,3 0-81,-3 0 0,1-1 76,-1-3 0,-1 3-127,-3-3 0,-2 3 63,2 1 1,-2 0-56,-2 0 0,-3 0-169,-1 0-573,-4 0 205,2 0 753,-5 0 0,-5 5 0,-1 1 0</inkml:trace>
  <inkml:trace contextRef="#ctx0" brushRef="#br1" timeOffset="12">23858 8908 6846,'0'8'217,"0"0"1,0-5 127,0 5 0,1 0 334,3 3-393,-2 5 0,3-2-57,-5 5 1,0-3-37,0 3 0,0-4-148,0 4 0,0-4 79,0 4 0,0-5-155,0 1 0,0 2 3,0-2 1,-2-3-92,-1-5 69,1 1 39,-3 3-55,5 1 9,-5-6 216,4-1-137,-4-5 0,6-5-10,3-3 1,2-2 17,6-1 0,-1-4-13,0-1 1,5-4-3,-1 1 1,5-1 4,-1 1 0,-1-3-30,1 3 0,-1 3-96,1 0 0,1 4 5,-5 0 1,2 2 84,-2 2 0,-2 0 0,2 4 0,-2-4-10,-2 4 0,1 1 46,-1 3 0,0 0-7,1 0 1,-2 5 8,-2 2 0,0 7 0,-4 1 1,4 6 4,-4-2 1,-1 2 13,-3 2 0,0 1-26,0 3 1,4-4-34,0 0 0,0-2 32,-4-6 0,0 4 71,0-3 0,0-1-44,0-4 1,4-3 55,0 0-72,-1-1-1,2 5-534,-3-6 180,3-1-1233,0-5 1563,-4 0 0,4-5 0,-5-1 0</inkml:trace>
  <inkml:trace contextRef="#ctx0" brushRef="#br1" timeOffset="13">21951 7709 7569,'0'-8'-19,"0"1"37,0 4 1,0-3 280,0 2-89,0 3-149,0-4 0,-1 6 110,-3 3 0,1-2-20,-4 6 1,-1 0 11,-3 3 1,-1 2 39,1 2 1,1-1 24,2 5 0,3-4-26,5 4 0,0 4-23,0 4 1,9 3 15,2-3 1,4 5-167,1-2 0,0 7 94,3 1 0,-2 1-61,-6-1 0,1 3 42,-1 5 1,-1 3-210,-2 1 0,-2 3 186,-2-4 1,-3 6-17,3-2 1,-3 3 2,-1 1 0,0-1 14,0-3 1,5-1-105,3-2 0,2-1 69,2 1 1,-1-1-92,0-7 1,1 1-22,-1-1 1,-1 1 14,-2-5 0,2 0 33,-2-3 0,2-1-77,1 0 1,-3 4 46,0 0 1,-5-1-123,5-6 1,-4 0 147,3-4 1,-3 3-1,4-3 1,-6-1 15,2-7 1,1 2 158,-1-2 0,0 1-118,-4 0 1,0 0-16,0-5 1,0 2-67,0-2 0,0-3-57,0 4 51,0-4 0,0 0-3,0-1 0,0-3 12,0-1 0,4-3-79,-1 4 0,3-6 65,-3 2 0,0-3 84,4-1 1,-3 0-27,4 0 0,-4 0 241,3 0-210,1 0 0,3 0 132,1 0 1,-1 0-56,1 0 1,-1 0-71,0 0 0,1-1 20,-1-3 1,1 3 0,-1-3 0,4-1-14,1 1 1,4-3-33,-1 3 1,3-1-14,0 1 0,2 3-13,3-3 1,1-1-10,2 1 1,3-1 66,-2 1 0,6 3-25,1-3 0,1-1 30,-1 1 0,7-1-31,4 1 1,2 2-176,-2-6 1,3 6 194,6-2 0,0 1-302,3 0 0,-3 1 370,3-1 0,0 1 128,-4 2 1,7 0-82,-7 0 0,6 0-78,-2 0 0,-1 0-91,-7 0 1,5 4 49,-4 0 0,5 1-75,-2-1 1,-1-3 21,1 3 0,3-3-183,-7-1 0,1 0 113,-9 0 1,-4 0-74,-3 0 0,0 0 206,-4 0 1,2 0-89,-10 0 1,1 0 79,-4 0 0,0 0 102,0 0 0,-2-4-136,-2 0 0,-2-3 318,-6 3 0,1-4-292,-1 5 65,5-6 0,-4 6-81,-1-4-261,1 4 155,-11-2-394,4 5 1,-6 0 195,-3 0 1,-2 0-536,-6 0 0,1 0 219,-1 0 1,1 0-283,0 0 887,-1 0 0,1-5 0,-1-1 0</inkml:trace>
  <inkml:trace contextRef="#ctx0" brushRef="#br1" timeOffset="14">24680 7561 7479,'-7'-7'336,"-1"3"130,6 3-149,-8-4-111,8 4 1,-4-4 79,2 5-103,3 0 1,-4 1-23,5 3 1,0-2 47,0 6 0,0 0 7,0 3 1,0 4-16,0 0 0,0 10-11,0-3 0,0 9-84,0-1 0,-1 8 88,-3 4 1,2 3-64,-1 0 0,-2 5-46,1-1 1,0 5 108,4-5 1,0 4-37,0-3 0,0-1 4,0-3 0,1 4 14,3-1 0,-3 4-7,3-3 1,1 4 136,-1 0 1,0 2-73,-4 1 0,1-1-341,3-3 1,-2 1 303,6-4 1,0 3-272,3-3 0,-1-1-51,-2-3 0,1-2-48,-5-2 1,3 3 92,-3-4 0,1-1-59,-1-2 1,-2-3 30,6 0 0,-4-2 71,3-3 1,-3-2 115,4-5 0,-4-2 27,3-2 0,0 2-102,0-6 0,2 0 162,-5-3 0,1-2-511,-1-3 105,-3 4-510,4-5-855,-5 0 641,0-1-169,0-5 0,0-5 1133,0-2 0,-10-9 0,-3-1 0</inkml:trace>
  <inkml:trace contextRef="#ctx0" brushRef="#br1" timeOffset="15">21848 7755 7569,'-5'6'52,"4"-1"246,-4-5-103,0 0-259,3 5 0,-1-3 69,6 1 52,4-1 0,5-2 259,4 0 1,3-2-107,7-1 1,3 0 13,6-5 1,-1 5-60,0-5 1,6 4-131,1-3 1,0 3 154,1-4 0,4 6-216,3-2 1,6-1-214,-2 1 0,7-4 212,1 4 0,-27 2 0,1-1-212,0 1 1,-1 1-1,2 0 1,0-1 214,0-2 0,1 0 1,-3 3-1,1-1-16,1-2 0,1 0 0,2 1 0,0 0 29,1-1 0,0 0 0,2-1 0,0 0 13,0 1 1,0 0-1,-2 0 1,0-1 0,0 2 1,0-1-1,-1-1 1,0 0-3,-2 1 1,-1 0-1,-1 0 1,1-1-38,-4 1 1,0 1-1,31-6-377,-6 5 0,-1-4 473,-3 4 1,-2-3-80,-6 3 0,1-4-2,0 5 1,-2-1 7,-2 4 1,1-4 94,-5 0 0,0-3 164,-3 3 0,-5 0-124,0 4 0,-4-4 304,0 0 1,-3 1-229,-4 3 1,2 0 110,-6 0 1,0 0-172,-3 0-5,-1 0-67,0 0-390,-4 0-49,-2 0 0,-6 1-246,-3 3 1,-9-3 618,-10 3 0,-15 2 0,-9 0 0</inkml:trace>
  <inkml:trace contextRef="#ctx0" brushRef="#br1" timeOffset="16">3027 5745 7569,'-8'0'0,"0"0"-414,6 0 265,-8 0 0,7 0 480,-5 0 40,6 0 115,-8 0-331,3 0 1,-4 0 259,0 0-293,-1 0 0,1 0 60,-1 0 0,1 1-23,-1 3 0,1 2-94,0 6 1,-1-1 30,1 0 0,-4 5-17,-1-1 1,1 5-55,4-1 1,-2 3 54,-2 1 1,2 3-33,-2 1 1,3 1 31,5-2 0,0 0-140,4 4 1,1-4 71,-1 0 0,3-2-87,3-1 0,4-4 45,4 0 1,2-5-53,2 2 0,2-5 41,2-3 1,2 0 40,-2-4 0,0 0 20,4-4 0,-3 0-23,7 0 0,-3-1 30,-1-3 1,1-4-25,3-7 1,-2 1 28,6-5 1,-6 0-46,2-4 1,-3 4-2,-1 0 1,-2-4-22,-2-3 0,0-1 38,-7 4 1,2-3 18,-7-1 0,-2-4-26,-1 5 0,-4-5-25,-4 5 0,-7-1-3,-8 4 1,-7 2-3,0 2 1,-5 3-24,5 9 0,-6-2-5,2 5 0,2 0-439,1 4 0,3 2 176,1 1 0,5 4 325,3 4 0,-3 1 0,0-1 0</inkml:trace>
  <inkml:trace contextRef="#ctx0" brushRef="#br1" timeOffset="17">12529 5939 7569,'0'-6'-883,"0"-5"1272,0 5 1,0-2-150,0 1 1,0 3 156,0-4-145,0 6 34,0-8 137,0 8 14,0-3 42,0 5-120,0-5-221,0 4 185,0-4-304,0 5 0,0 5 80,0 3 0,0 2-34,0 1 1,0 6-31,0 2 0,0 2 15,0 2 0,0 0-53,0 0 1,0-3 39,0 3 0,0-3-32,0 7 0,0-4 73,0-4 0,1 1-66,3-5 0,-3 4 35,3-3 0,-3 0-46,-1-1 0,1-2 91,3 2-99,-3-2-35,5-2 1,-6 1 97,0-1-159,0-4 131,0-2-23,5 0 5,-4-4 18,4 4-76,-5-5-905,0 0-1018,-5 0 1971,4 0 0,-10-5 0,5-1 0</inkml:trace>
  <inkml:trace contextRef="#ctx0" brushRef="#br1" timeOffset="18">2924 5014 7569,'0'-7'-1097,"0"-3"1214,0 3 49,0-4 12,0 0 0,0 3 66,0 1 177,0 4-120,0-2 181,0 0-104,0 4-104,0-4 63,0 5 0,0 9-254,0 2 0,1 4-17,3 1 0,-3 1-85,3 6 0,1 0 89,-1 0 0,0 4-97,-4-1 1,3 2 52,1-1 0,0-3-69,-4 2 1,4-1 21,0-3 1,-1 4 16,-3-3 0,0 2-22,0-6 0,4-2 0,0-2 1,1 1 2,-1 0 1,-3-1 22,3-4 43,2 1-43,1-1 1,0-1 0,1-2 59,-6-3 3,4-5 54,-1 0 47,-4 0 0,4-5-152,-5-3 1,-1-2 32,-3-1 0,1-5-67,-4 1 0,4-4 64,-1 4 0,-1-5-65,1 1 0,-3-3 56,3-1 0,-1 0-97,1 0 1,2-3 40,-6-1 1,6-1-17,-2 2 1,-1 1 13,1-1 0,0-2 20,4 1 1,0 2-60,0 6 1,0-1 31,0 4 193,0 1-68,0 4 238,0 4-299,0 2-11,-5 5 0,4 5 41,-3 3 1,3 2-3,1 1 1,0 2-59,0 2 0,0 3 38,0 5 1,1 0-70,3 0 1,-3 3 56,3 1 1,-2 3-1,2-3 1,-3 1-29,3-1 0,1-3-3,-1 2 1,4-5-42,-5-2 0,3-5 71,-3 1-40,-1-2 26,8-2-21,-9 0 127,4-4 252,-5-2-766,0-5 157,0-5 238,0 4 0,5-5 0,2 6 0</inkml:trace>
  <inkml:trace contextRef="#ctx0" brushRef="#br1" timeOffset="19">12552 5025 7569,'0'-6'-479,"0"-4"0,0 7 749,0-4 97,0 4-206,0-7 0,0 7 156,0-4 0,0 3-68,0-4 1,-4 4-95,0-3 0,-1 4 380,1 0-116,3-4-152,-9 6 0,7-4 201,-5 5-66,6 0-351,-3 5 0,5 1 100,0 6 0,0 0-123,0 4 0,0-4 29,0 3 1,0 2-69,0-2 0,0 4 63,0-4 1,4 6-98,-1-2 1,1 2 26,-4 2 1,2-1 36,1-3 0,-1 2-76,1-2 0,-1 3 97,-2 1 1,0-4-81,0 0 1,1-4 59,3 4 1,-3-4-53,3 4 0,1-5 46,-1 2 0,1-4-157,-1 0 102,-3-1-12,9 1 33,-9-1 1,6-5-5,-4-2-25,-1-3 13,3-1 188,-5 0-156,0-5 0,-4 3-58,0-6 1,-3 1 64,3-5 1,0 5-5,4-1 1,-4 0-1,0-3 1,1-4-8,3-1 0,0 1-44,0 4 0,0-4 32,0-1 0,0 0-38,0 1 1,0-3 46,0-5 1,0 4-60,0 0 1,0-1 40,0-7 1,0 3-2,0-3 1,0-1 60,0 2 0,0-1-59,0 4 0,0 0 83,0 0 0,0 6-67,0 2 0,0 2 170,0 1 0,0 5-40,0-1 1,0 4 272,0-3-202,0 4-87,0-2-230,0 5 148,0 5 1,0 2 15,0 4 1,-2 5-8,-2 4 0,3-3-60,-3 2 1,3 0 34,1 4 1,0 0-3,0 0 0,-1 4-14,-3-1 1,3 2 2,-3-1 0,1-3-47,0 2 0,1 2 63,-1-1 1,1 0 29,2-4 0,0-4-39,0 0 1,2-5-1,1 1 1,0 1-2,4 0 1,-3-5 9,4-3 63,-6-1 13,9 5 42,-10-6-82,4-1 337,-5-5-200,0 0-151,0-5 1,0-1 23,0-6 0,0 1-5,0-1 1,-4 0-35,0-4 1,1 2-20,3-5 0,-2 4-82,-2-4 1,3 4 69,-3-4 1,3 5-280,1-1 1,0-2 109,0 2 1,0 0-492,0 3 1,0 5 289,0-1 0,1 2 387,3-2 0,3-2 0,4 4 0</inkml:trace>
  <inkml:trace contextRef="#ctx0" brushRef="#br0" timeOffset="20">3415 11033 7569,'0'-12'-384,"0"1"0,-4 3 354,0 0 0,0 5 55,4-5 105,-5 0 0,3 1 209,-6-1 1,6 4 60,-2-3-184,-2 4-35,-1-7 1,0 5-66,-1-3 1,4 3 26,-3 5 1,3 0-31,-4 0 1,0 0-6,-3 0 1,0 5 12,-1 3 1,1 2-10,-1 2 0,1 0-17,0 4 1,-1-3 16,1 7 1,-1 0-51,1 6 0,3-1 48,1 1 1,4 3-99,-1 2 0,3 3 47,1 4 0,0-1-72,0 5 1,0-4 35,0 4 0,0-4 43,0 4 0,4-4-149,0 4 0,4-5 67,0 1 0,2-3-181,2-1 0,-5 1 56,1-1 1,-4-1 12,3-3 0,-4 3 42,1-2 1,1-3 14,-1-2 0,-1 0 78,-3 0 1,0-3-61,0 0 0,0-1 37,0-7 0,-3 0-16,-1-3 1,-4-1 6,4 0 0,-5 1-3,2-1 1,0-3-211,0-1 1,-1-4-123,-3 1 0,-1-3-157,1-1 0,-2-1 517,-2-3 0,-3-7 0,-5-7 0</inkml:trace>
  <inkml:trace contextRef="#ctx0" brushRef="#br0" timeOffset="21">2901 11729 7569,'-1'-7'161,"-3"-1"-3,3 5-107,-5-7 1,12 9 14,1-3 0,3 3 2,2 1 0,4 0 122,3 0 0,-1 0-42,1 0 0,1 0 158,7 0 0,-2-1 141,6-3-275,-6 3 1,8-6-98,-2 3 0,-3 3-70,-2-3 1,-3-1-441,-4 2 0,1-5 241,-4 4 1,-5 0 193,-3 4 0,-1 0 0,5 0 0</inkml:trace>
  <inkml:trace contextRef="#ctx0" brushRef="#br0" timeOffset="22">3632 11923 7569,'-7'0'344,"-3"0"-410,9 0 133,-9 0 1,9 2 28,-3 1 1,3 0 14,1 5-15,0-1 0,0 5-21,0-1 0,1 4 64,3 1 0,-3 3-86,3-4 1,1 1 51,-1 0 1,3-4-76,-3 3 0,0 2 67,-4-2 0,0 4-68,0-4 0,0 4 24,0-3 1,0-1-109,0-4 0,1 1-16,3-1 1,-3 1 79,3-1 1,-3-3-329,-1-1 108,0-4-109,0 2-1070,0-5 1390,-5 0 0,-1-5 0,-6-2 0</inkml:trace>
  <inkml:trace contextRef="#ctx0" brushRef="#br0" timeOffset="23">3438 11958 7569,'-2'-14'0,"-1"2"52,1 3 112,-3-2 0,10 5-7,3 2 0,3-1 38,5 1 0,1 0-119,6 4 0,1-1 73,3-3 1,-2 3-97,6-3 0,-2 3 62,1 1 1,-2-4-94,-5 0 0,-1 0-123,-3 4 0,1 0-92,-5 0 0,1-1-410,-5-3 1,0 3 87,1-3 515,-1 3 0,1-4 0,-1-2 0</inkml:trace>
  <inkml:trace contextRef="#ctx0" brushRef="#br0" timeOffset="24">4374 10804 7569,'0'-6'-102,"0"-1"484,0 4-24,0 1-139,0-3-58,-5 5 0,3 2-27,-6 1 1,4 4 31,-3 4 0,-1 6-21,-3 2 1,2 4-22,-3 3 1,3 3-69,-6 6 1,1 3 10,-1 0 0,2 6 24,-2 2 0,-2 0-299,2 3 0,1-2 267,7-1 1,-2-1-65,5 1 0,0 0 12,4-1 0,0 0-86,0-3 0,1 1 23,3-5 0,1 1 55,3-1 1,2-3-77,-2-1 0,-2 0 84,2-3 1,-1-2-89,5 1 0,-5-4 52,1 0 0,-2-3 82,2-4 0,2 1-129,-2-4 0,-2-1 72,2-4 1,-5 1-58,5-1 1,-4-1-48,3-2-65,-4 2 74,7-9-67,-9 4 0,6-5 41,-3 0-592,-3 0 379,4 0 1,-5-5 337,0-2 0,5-9 0,1-1 0</inkml:trace>
  <inkml:trace contextRef="#ctx0" brushRef="#br0" timeOffset="25">4523 11078 7569,'-5'-11'-347,"-2"-6"104,1 5 0,1-1 128,5 5 419,0 6 402,5-3-501,-4 5 1,6 6 61,-4 5 0,-1 6 94,1 6 1,2 5-88,-1 2 0,0 4-127,-4 5 0,0 1-86,0 6 1,0-1 146,0 1 0,0-4-360,0 0 1,-4-1 23,0 0 0,-1 3-67,2-6 0,1 0 86,-1-4 1,0-4-10,-1 1 0,3-7 44,-3-1 1,3 0 19,1-4 1,1-3-30,3-1 1,-2-2 44,6-1 1,-4-1-31,3 0 1,1-3 9,4 0 1,-1-6-9,0 2 1,5 1-43,-1-1 1,4 0-111,-4-4 0,2-4-75,-2 0 0,-3-4 84,4 5 1,-4-6-17,0 1 1,-1-2 224,1-1 0,-1-1 0,1 1 0</inkml:trace>
  <inkml:trace contextRef="#ctx0" brushRef="#br0" timeOffset="26">4431 11695 7569,'7'-5'-104,"-2"4"0,-4-8 215,3 5 1,2-1 198,6 1 1,-1 3-158,0-3 0,6 3-31,2 1 0,-1-4-198,1 0 22,0 0 0,7 4 82,1 0 1,0-4-101,-4 1 1,3-2-248,1 1 1,0 1 159,-5-4 0,-3 0 159,0 0 0,0-3 0,4 3 0</inkml:trace>
  <inkml:trace contextRef="#ctx0" brushRef="#br0" timeOffset="27">4865 10850 7626,'-11'-23'173,"1"5"-64,2 3 264,3 7 497,10-2-540,-4 9 1,8 1-47,-5 8 1,5 3-102,-1 4 1,7 4 132,4 8 0,2 2-123,2 5 1,4 4-53,0 0 1,-1 6 22,-3-2 1,2-2-62,-2 2 0,5 0-328,-9 4 0,4-1 228,-8 1 0,4-2-120,-3-2 0,-5 3 14,-3-3 1,-2 1-239,2-1 1,-3 1-10,-5-5 1,0 0-120,0-4 0,-2-1 125,-1-2 1,-3-4-10,-1-4 1,-3-1 50,2-3 1,-2 1 65,-2-5 1,2 1 283,3-5 0,-3-3-232,2-1 1,2-3-337,-2 4 520,0-6 0,-3 3 0,0-5 0</inkml:trace>
  <inkml:trace contextRef="#ctx0" brushRef="#br0" timeOffset="28">5562 11501 7569,'6'-1'462,"-2"-3"785,-3 2-1106,-1-3 0,2 5 166,1 0 0,-1 0-52,3 0-755,-5 0 0,5 5 0,1 2 0</inkml:trace>
  <inkml:trace contextRef="#ctx0" brushRef="#br0" timeOffset="29">6144 11546 7569,'0'-6'301,"0"-4"1,0 7 89,0-4 0,0 3-96,0-4 1,0 5-63,0-5 0,-5 4-93,-2-3 9,-3 4 0,-2-2-22,1 5 1,-6 0-116,-2 0 0,1 1-5,-1 3 1,0 4 96,-3 7 0,2-1-193,1 5 0,6 0 27,-3 4 1,4-2-87,0-2 1,6 3 1,2-3 1,3 1-6,1-1 1,1-1 87,3-3 1,0-2-113,7 2 1,-2-6 95,6-1 0,-1-6 12,1 2 0,-2-3 73,2-1 1,2-1-70,-2-3 0,0-2 111,-3-6 0,-1-3-13,0 0 1,1-5-24,-1 1 0,-3 1-1,0-1 0,-6-1 12,2-7 1,-2 3-6,2-3 0,-2-2-20,1-1 1,-6-7 3,-5-1 1,-2 0-5,-2 3 0,-3-3-28,0 0 0,-5-4-5,1 4 1,-3-1-70,-1 1 0,2 4 139,2-1 1,-2 5-2,6 3 1,0 4 122,3 1 0,2 0 49,3 7-159,-4 0 1,10 3 21,-3 1-64,3 4 0,6 1-2,3 2 0,3 3-90,4-3 1,3 4 137,5 4 1,5-2-45,2 6 1,3-4 179,2 3 1,3-3-63,0 4 0,4-4 36,-4 3 1,4-4-37,-4 1 0,0-3-38,-4-1 0,-4 0-33,1 0 0,-7 0 29,-1 0 0,-2-4-34,-5 0 1,-1-3-116,-4 3 1,-3-1-410,0 1 210,-6 3-364,3-4 1,-10 5 35,-3 0 593,-2 0 0,-11 10 0,-3 3 0</inkml:trace>
  <inkml:trace contextRef="#ctx0" brushRef="#br0" timeOffset="30">11546 11284 7569,'-11'-5'0,"0"3"-8,-1-1 139,6 1-109,-4 2-20,8 0 1,-6-1 164,4-3-22,0 3 1,4-9-83,0 2 1,0-2 67,0-1 0,4-1 101,0 1 0,4-1-70,0 1 1,-2 0-6,2-1 0,0 1-37,3-1 0,0 2-7,1 3 0,-1-4-62,1 4 1,-1 0 93,1 0 1,-1 4-197,0 0 1,1 0 36,-1-1 1,1 3-65,-1-3 0,1 3-28,-1 1 1,2 5-27,2 3 0,-2-2 70,2 1 1,-1 2-66,1 7 0,-2-4 10,2 3 1,1 2 79,0-2 0,4 0 1,-1-3 0,-1-1-17,1 1 1,-1-6 80,1-2 0,1 1-8,-5-1 1,4 0 8,-4-4 1,1-2-18,-5-2 1,0 2 75,1-6 0,-1 2 28,1-2 1,-2-3-97,-3 0 0,2-1 13,-5-3 1,1-2-1,-1 2 0,-3-1-32,3 0 1,-3 4-10,-1-3 1,0 2-79,0 1 0,0 5-92,0-1-347,0 6-490,0-3 742,-5 5 0,4 1-593,-3 3 866,3 2 0,-4 5 0,-1 1 0</inkml:trace>
  <inkml:trace contextRef="#ctx0" brushRef="#br0" timeOffset="31">11684 11569 7569,'-12'-11'86,"1"-1"0,-1 5 218,1-1 1,3 6-188,1-2-23,4-2 0,-6 3 66,5-5 184,1 6-306,3-3 1,0 4 57,0-3-105,0 2 1,1-6 69,3 4 1,3-1-99,9 1 1,0-1 15,3-3 0,3-2 73,-3 2 1,-2 3-63,2 2 0,-5-3 56,2 3 0,-4-1-89,0 4 0,-1 0 41,1 0 1,-2 1-1,-3 3 1,4-2 14,-4 6 0,-2 0-7,-1 3 0,2-3-92,2-1 1,-2 1 47,2 3 1,0 1-20,3-1 1,0-1 39,1-2 1,-1 1 7,1-5 1,3 3-6,0-3 0,0 4 3,-3-4 0,-1-1 45,1-3 1,-1 0 6,0 0 0,1 0 104,-1 0-137,1-5 1,-1-1 67,1-6 1,-5 1-51,1 0 0,-6-1 52,2 1 0,-3-1-90,-1 1 0,0 0-9,0-1 1,0 5-145,0-1-321,0 5-11,0-2 0,0 7 497,0 1 0,5 4 0,2 4 0</inkml:trace>
  <inkml:trace contextRef="#ctx0" brushRef="#br0" timeOffset="32">14504 10587 7515,'-6'-6'309,"-4"1"-283,9 5 0,-6 0 95,4 0 1,1 5 6,-1 2 0,1 4 11,2 0 1,0 5 51,0 4 1,0 6-65,0 5 1,0 3-14,0 4 0,-1-1-77,-3 5 1,2 0 58,-6 3 0,5-3-137,0 0 0,-2-5 56,1 1 1,0-3-75,4 0 0,0-2-15,0-3 0,0 2 52,0-6 1,0 1 19,0-4 1,0-2 6,0-1 0,1 0 46,3-5 0,-3 0-37,3-3 1,-3-1-134,-1 1 160,5-1-355,-3 0-13,3 1-27,-5-6-152,0 4 60,5-8 1,-4 1 445,3-6 0,7-4 0,2-4 0</inkml:trace>
  <inkml:trace contextRef="#ctx0" brushRef="#br0" timeOffset="33">14790 11078 7569,'-8'0'-645,"1"0"616,4 5 193,-2-3 0,5 4 65,0-2 0,1-3-128,3 3 1,3-3 179,4-1 1,4 0-64,0 0 0,5 0-48,-5 0 0,4 0-93,-4 0 1,4 0 11,-4 0 0,2 0 13,-2 0-195,-2 0 0,3 0-205,-4 0 121,-1-5-338,0 4 1,1-4 514,-1 5 0,1 0 0,-1 0 0</inkml:trace>
  <inkml:trace contextRef="#ctx0" brushRef="#br0" timeOffset="34">15692 10302 7569,'-5'-7'-500,"4"-3"630,-9 9 1,7-4 714,-4 5-288,4-5 72,-2 3-623,5-3 50,0 5 38,0 5 1,1 2 18,3 4 0,2 2-46,6 2 1,1-1 78,2 5 0,-3 4-152,4 4 0,0 4 38,-1 0 1,4-2 13,-3 1 0,0 0 2,-1 0 1,-1 3-5,5-2 0,-5-4-2,2 0 1,-4-3-94,0-1 0,3-1 53,0-3 1,0 1 38,-3-5 1,-5 0 61,1-3-47,0-1-73,3 1-136,-5-1-339,5-5 95,-10 0-325,4-6-245,-5 0 1,-5-2 248,-3-2 718,3 3 0,-10-9 0,2 4 0</inkml:trace>
  <inkml:trace contextRef="#ctx0" brushRef="#br0" timeOffset="35">15909 10679 7412,'-11'-6'-392,"3"5"564,1-3 174,-1 3 0,-7 1 6,0 0 1,-1 5-123,5 3 0,-4 3-126,-1 4 1,0-1 58,1 5 1,2-1-136,-2 1 0,1 3-58,-1-3 1,6-3-133,-3 0 1,3 0-197,-2-1 0,3 1 200,1-5 0,4-3-411,-1-1 1,3-3 568,1 4 0,-5-6 0,-1 3 0</inkml:trace>
  <inkml:trace contextRef="#ctx0" brushRef="#br0" timeOffset="36">15544 11113 5755,'11'0'372,"1"0"0,4 0-199,3 0 1,3 0 59,1 0 1,3 0 26,1 0 0,5-4-69,-2 0 0,2-1-105,-2 1 1,2 3 47,-5-3 0,-1 1-182,-3 0 1,-4 1-98,0-1 0,-5-3-128,1 3 1,-1-2 90,2 1 0,-4 2-52,3-1 0,-2-2 234,-1 1 0,-1 0 0,0 4 0</inkml:trace>
  <inkml:trace contextRef="#ctx0" brushRef="#br0" timeOffset="37">15681 11307 7138,'0'-7'196,"0"4"-114,0 6 0,0 0 99,0 4 0,0 1 100,0 3-122,5 1 0,-4 1-49,3 2 1,-3-1 6,-1 5 0,0 0-87,0 4 0,-4-4 68,1 0 1,-1-1-155,4 1 0,-4 2 99,0-2 1,0-2-77,4-2 1,0-2 37,0-2-160,0 0 88,0 1 79,0-6 1,0 1 204,0-4-119,0-1 95,0 3 0,-3-7-77,-1-1 0,0 0-96,4-5 1,0 1 21,0-5 1,0 0 5,0-3 0,0 2-18,0-2 0,1 1-99,3-2 1,2 4 20,6-4 1,-1 4 26,1 0 0,-1 5 42,1-1 0,-1 2-15,0-2 1,1-1 39,-1 6 1,1-3-12,-1 3 0,0 1 9,1-1 1,-1 1 14,1 2 0,-1 0 5,1 0 0,-1 0-52,0 0 0,1 0 26,-1 0 0,1 4 49,-1 0 1,-1 5-44,-2-2 1,1 5 58,-5 3 1,3-2-110,-3 2 0,4 1 1,-5 0 0,2 0-18,-1-1 0,-2-2 58,1 2 1,-1-2-150,-2-2 101,5 1 0,-4-1-92,3 1 1,-3-5 89,-1 1 1,0-4-161,0 3-93,0-4-308,5 7-135,-4-9-504,4 4 1215,-5-5 0,0 0 0,0 0 0</inkml:trace>
  <inkml:trace contextRef="#ctx0" brushRef="#br0" timeOffset="38">16172 10130 7569,'-8'-3'-627,"1"-1"411,-1 0 0,-2 3 221,2-3 1,-2 3 362,3-3 0,0-1-120,0 1 1,3-1 339,-4 1-106,6 3-265,-3-9 167,5 8 242,0-3 78,0 5-662,0 5 1,0 2-30,0 4 1,0 2 57,0 2 1,1-1 6,3 5 0,2 0 61,5 4 0,1 0-45,-1 0 1,2 1 79,2 2 0,-2 0-62,2 4 0,-1 1 99,1 3 0,-6 1-82,3 3 0,-4-1 69,4 5 0,-4-4-89,-1 4 0,-1-4-24,2 4 0,2 0-48,-2 4 1,-2-5 69,2 1 1,-2 0-191,2 4 0,1-2 50,-6-2 1,1 3-162,-4-4 1,4-1 78,0-2 1,0 1-107,-4-1 1,0-1 34,0-6 0,-4 0 113,0-4 1,-4 0 16,5-5 0,-5 1-34,4 0 1,-3-4 7,3 0 0,-5-4 18,1 4 0,2-3 53,-2 3 1,1-4-35,-5 4 1,5-5-133,-1 1 1,0 2-8,-3-2 1,3 1-80,1 0 0,3-4 77,-4 3 1,6-2 50,-2-1 0,-1-5-1,1 1 0,0-4-175,4 3 91,0-4-46,0 2-323,0-5 0,4-5 589,0-3 0,5-2 0,-3-1 0</inkml:trace>
  <inkml:trace contextRef="#ctx0" brushRef="#br0" timeOffset="39">14116 10062 7598,'0'-7'795,"0"2"-428,0 0-207,0 4 1,-1-3 34,-3 8 0,2 2-42,-6 6 1,0 0-14,-3 4 0,0 3-17,-1 7 0,-3 4-8,0 4 0,-6 1 10,2 3 1,-1 3-71,1 5 1,-1 3-205,4 1 1,1 4 113,4 0 0,3 0 49,1-1 0,4 7-27,-1-3 1,3 3-21,1-3 1,0-1-121,0-3 0,0-2 126,0-5 1,4-2-20,0-2 0,3 2 211,-3-2 1,4-3-99,-5-1 1,2 2-44,-1-2 1,-2 0 22,1-4 0,-1-3-99,-2-1 1,1-3 84,3 3 0,-3-3-7,3 3 0,-2-4 295,2 0 1,-3-5-160,3-2 1,1-5-72,-1 1 0,5 1-54,-1 0 1,-2-5 80,2-3 0,-1-1-48,5 5 0,-1-5-90,0 1 0,-3-4 51,0 3 0,-1-4-15,5 1 1,-1 1-59,1-1 0,-5-1-76,1-3 0,-1 0-60,5 0 1,-5 0 96,1 0 0,-4 0-727,3 0 275,-4 0-1113,7 0 1646,-9 0 0,4 5 0,-5 2 0</inkml:trace>
  <inkml:trace contextRef="#ctx0" brushRef="#br0" timeOffset="40">16617 10142 7569,'-6'-14'-73,"2"2"1,-1 7-263,1-2 636,1 4-44,3-2 562,0 5-672,0 5 1,0 1-10,0 6 1,0 1-6,0 2 0,0 1-46,0 3 1,0 3-101,0-3 0,0 1-35,0-1 0,0 2 41,0-6 0,0 0-54,0-4 0,0 1 63,0-1 0,0-3-11,0 0 27,0-6-13,0 3 398,0-5-381,5-5 1,-3-1 25,6-6 0,-1 0-106,5-4 1,-1 0 97,1-3 1,-1-3-160,0 3-21,1 3 133,-1-6 0,5 6-8,-1-3 0,4 1-13,-4 3 0,4 2 0,-4-2 0,4 2 39,-3 2 0,0 3-25,-1 0 1,-6 6 49,3-2-40,-4 3 1,0 1 97,0 0 1,-6 1-54,2 3 1,-1 6 3,0 5 1,-1 6 16,1-2 1,-1 1 91,-2-1 1,-2 6-55,-1-2 0,1-1-39,-1-3 1,1-1-104,2 1 1,0 1 98,0-5 1,0 0-151,0-3 0,0-5-75,0 1-140,0 0 93,0-2-137,0 4-635,0-9 327,0 4 271,0-5 1,5-5-1,2-1 1</inkml:trace>
  <inkml:trace contextRef="#ctx0" brushRef="#br0" timeOffset="41">17188 9925 7569,'0'-12'0,"2"1"-285,1-1 178,-1 1 1,4 3 333,-2 1 522,-3 4-67,4-2-125,-5 0 0,0 4-374,0 6 1,0 4-19,0 10 1,-4 5 40,1 6 1,-5 1-135,4 3 1,-3-2 7,3 6 0,-5-1-129,1 1 0,2-3-38,-2 3 1,5-2-129,-5-2 1,5-1-32,0-2 1,1-3 80,2-6 0,0 0 76,0-3 1,2 1 30,1-4 1,2-5-89,3-3 0,2-5 47,-2 5 0,2-5-82,1 0 1,1-1-190,-1-2 15,1-5 0,-2-2-629,-3-4 984,-1-1 0,-6 1 0,0 0 0</inkml:trace>
  <inkml:trace contextRef="#ctx0" brushRef="#br0" timeOffset="42">17086 10267 7569,'11'-11'106,"-3"3"40,-1 1 0,6-1 48,6-3 0,3 1 166,0 2 1,1-2-255,0 2 1,0 2 76,0-2 1,-2 4-333,-2-3 0,0 3 129,-7-4 0,2 6-1342,-7-2 1362,4 3 0,0 6 0,0 1 0</inkml:trace>
  <inkml:trace contextRef="#ctx0" brushRef="#br0" timeOffset="43">17451 11101 7569,'-6'-5'1536,"-4"4"-1371,8-4 101,-3 5 148,5-5-24,0 3-491,0-3-318,-5 5-10,4 0 1,-8-1-426,5-3 854,0 3 0,9-9 0,2 3 0</inkml:trace>
  <inkml:trace contextRef="#ctx0" brushRef="#br0" timeOffset="44">18091 10404 7569,'-12'-11'0,"5"0"-44,-1-1 94,5 6 197,-2-4 0,4 8 520,-3-1-504,3-4 0,-5 6 182,2-3 33,3 3-227,-4 1 0,5 5-105,0 3-8,0 7 0,0 4-54,0 7 1,1 4 88,3 4 1,2 1-162,5 4 0,1 1 28,-1 6 0,4 0-21,1-1 1,0 1 41,-1 0 0,-1-2-156,5-2 1,-5 1 3,2-5 0,-5-1 28,-3-7 0,2 2-6,-3-5 0,0-1 79,0-3 0,-4-4-17,1 0 0,1-5 12,-1 1 1,-1-2-109,-3-1 1,0-5 103,0 1-121,0-6-50,0 8-222,0-8-284,0 3 458,0-5 1,-5 0-434,-2 0 0,0-1 235,0-3 0,3-3-134,-4-4 0,5 0 550,-5-1 0,-5-4 0,-5-2 0</inkml:trace>
  <inkml:trace contextRef="#ctx0" brushRef="#br0" timeOffset="45">18171 11044 7569,'0'-8'-1,"0"1"0,0-1 274,0-3 44,0-1-98,0 1 0,-2 1 134,-1 2 1,0 3-103,-5 5 1,5 0 64,-5 0 0,-1 3-92,-6 4 0,2 1-141,-2 7 1,-2 3-1,2 1 1,-5 4-88,1 3 1,-3-2 25,-1 3 0,2-3 69,2-1 1,-5 0-187,5 0 0,-5 0 55,5-1 0,2-4-107,2-3 1,3-2 42,5-2 1,-2-3-116,5 0-85,0-6 10,4 3 0,5-5-94,3 0 0,2-1 28,2-3 360,4-2 0,7-6 0,6 1 0</inkml:trace>
  <inkml:trace contextRef="#ctx0" brushRef="#br0" timeOffset="46">18902 11021 7569,'0'-6'-847,"0"1"1130,0 0 237,0 3-175,0-8 206,0 4-345,-6-6 1,0 1-57,-5 0 1,-1 4 20,1 3 0,-2 2-106,-2-2 1,-3 3 56,-5-3 1,0 3 3,1 1 1,0 1-77,3 3 0,-3-2 68,3 6 0,2 0-115,-2 3 1,5 0 65,-2 1 1,4 1-140,0 2 1,2-1-4,3 5 0,1-1-33,6 1 1,0 2 95,0-2 0,0 3-103,0 1 0,4-4-5,0 0 1,5-5 100,-1 1 1,2-2-56,1-2 1,1-3 39,-1-1 1,4-4 103,0 1 1,6-3-53,-2-1 0,-1-5 106,1-3 1,-4-2-77,4-1 0,-5-2-33,1-2 0,-2 1-19,-2-5 1,1 0 28,-1-4 0,-5 0-24,-2 0 1,1-1 19,-1-3 1,0-1-83,-4-2 1,0-7 19,0 3 1,0-4-99,0 0 1,-4 1 77,0-5 1,-5 5-13,2-1 0,-3 1 47,-2-1 1,2 4-15,2 0 1,-4 1 81,4 6 0,-8-2-78,4 6 1,2-2 55,2 6 0,1 2 0,-5 2 0,2 2 109,3 2 1,-2 3-70,5 1 1,0 3 93,4-4-165,0 6 1,1-5 40,3 4 0,3 1-9,4-2 0,5 3 5,3 1 0,3 1 51,1 3 1,4 3-7,-1 4 1,2 0 3,-1 1 0,1 1-7,2 2 1,7-4 86,-3 1 1,7-1 73,-3-3 1,5-3-40,-1-1 0,1-3 26,-1-1 0,-3 0-99,-4 0 1,-8 0-65,-4 0 1,-5-4 163,-7 0-201,1-5 1,-4 4-11,-1-2-190,-4-4 1,-5 6-649,-9-2 0,-6 3 410,-5 8 1,-5 3-1366,0 9 1785,1 1 0,-2 11 0,-1 2 0</inkml:trace>
  <inkml:trace contextRef="#ctx0" brushRef="#br0" timeOffset="47">3483 13420 7569,'0'-12'0,"-1"4"-53,-3 1 60,3-1 13,-4-3 1,1-1 152,0 1 0,-1 3 155,1 1-173,3 4 0,-9-6 6,2 6 0,2-1-7,-2 4 0,5 0-40,-5 0 1,4 0-22,-3 0 1,3 5 7,-4 2 1,4 4-7,-3 0 0,0 5 32,0 4 1,-3 1-53,2 2 0,2 1 45,-2 3 0,6 2-58,-2 5 1,2 2 12,2 2 1,0-1-62,0 4 1,4 0 29,0 1 1,5 2-17,-1-2 0,2-1-87,1 1 1,-1-6 61,-2 3 1,2-4-87,-2-1 0,-3 1 57,-1-1 0,1-1-44,-2-3 1,1 2 11,-4-5 0,-1-1 30,-3-3 1,-1 0 16,-3 0 1,-2-4-2,3 0 1,-3-5 20,-2 1 1,1-3-23,-1-5 0,0 2-189,-4-5 0,4 3 62,-4-3 0,3 0-377,-3-4 1,4 0 64,-4 0 0,0-5-83,1-3 1,-1-3 41,5-4 493,0-3 0,-1-5 0,1 0 0</inkml:trace>
  <inkml:trace contextRef="#ctx0" brushRef="#br0" timeOffset="48">3061 14173 7569,'9'-10'0,"2"3"0,-1-2 233,9 5-96,0 0 1,4 4-2,0 0-56,0 0 0,1 0-4,3 0 0,-2 0-212,5 0 0,-4 0-144,0 0 1,-1 0 187,-3 0 0,-4 0 92,-3 0 0,3-5 0,0-1 0</inkml:trace>
  <inkml:trace contextRef="#ctx0" brushRef="#br0" timeOffset="49">3860 14253 7569,'-5'-11'-310,"4"4"483,-4 2 74,5 5 1,0 2 44,0 1 0,0 4-125,0 4 0,0 4 14,0 1 0,0 4-51,0-1 1,0 3-18,0 0 0,0 1-43,0 0 1,0-1-85,0-3 1,0 1 28,0-5 1,0 0-108,0-3 1,0-4-116,0-1 1,0-3 14,0 4-653,0-6 322,0 3-385,0-5 908,-5 0 0,3-5 0,-3-1 0</inkml:trace>
  <inkml:trace contextRef="#ctx0" brushRef="#br0" timeOffset="50">3700 14276 7569,'0'-11'-291,"0"4"710,5-3 1,2 8-156,4-6 1,1 5 72,-1 0 0,6 0 154,2-1-354,-3-2 1,7-2 21,0 1 1,0 0 10,3 0 1,2-2-392,-1 5 1,-1-5 175,-3 2 1,4 2 44,0 1 0,-1-3 0,-3 1 0</inkml:trace>
  <inkml:trace contextRef="#ctx0" brushRef="#br0" timeOffset="51">4671 13362 7569,'0'-11'-375,"0"0"248,5-1 0,-4 5 237,3-1 395,3 5 106,-6-7-79,4 9-12,0-9 174,-4 9-561,4-5 0,-6 6 50,-3 0 1,-2 6-75,-5 1 0,-2 5 74,-2 3 1,1 6-67,-5 6 1,0 5 11,-4-2 0,5 3-39,3 1 1,-2 6-22,2 2 1,0 0 19,3 3 1,5 0-154,-1 8 1,2-4-162,-2 5 0,-1-5 150,6 5 0,-1-6 25,4 1 0,0-2-41,0-1 0,5-2 52,2-2 0,7-2 27,2-6 0,3-5-13,-4-2 0,5-3 18,-1-1 1,-1-1-97,1 1 1,-4-5 95,4-3 0,-5 2 73,1-2 0,-2-1-211,-1-6-245,-1 2 51,0-4-105,1 0-119,-6-1 36,-1-5 0,-5-1 527,0-3 0,5-2 0,2-5 0</inkml:trace>
  <inkml:trace contextRef="#ctx0" brushRef="#br0" timeOffset="52">5059 13522 7569,'-1'-21'-29,"-3"2"0,3 2-138,-3 6 479,8 4-107,-3 2 849,4 0-689,-5 4 0,-5 5-45,-2 7 1,-2 12-70,1 0 1,-2 9-13,2 2 1,2 1-168,-1 7 1,4 0 81,-1 4 1,-1 3-274,1 1 1,0-1 265,4-3 0,-3 0-241,-1-1 0,-4-3 55,4 0 1,1-9-181,3 1 1,0-8 87,0-3 0,0-2-39,0-6 1,1 4 75,3-3 0,-2-1 29,6-4 0,-1 1-98,5-1 0,-1-3 233,1-1 1,-1-4-233,1 1 1,0-3 61,4-1 1,-4 0-183,3 0 0,2-1-64,-2-3 0,0-2-66,-3-6 1,-1 5-43,1-1 454,-6 0 0,4-8 0,-4-2 0</inkml:trace>
  <inkml:trace contextRef="#ctx0" brushRef="#br0" timeOffset="53">4888 14093 7569,'0'-6'-17,"5"-4"0,2 9 767,4-3-439,5 3 1,1-3 27,2 0 0,5-1-63,-5 1 0,14 1-267,-2-4 1,0 1 130,0-2 1,-6-2-334,2 2 0,-3 2 151,-1-2 0,-2 4-188,-2-3 0,-2 3-193,-6-4 1,1 2 422,-1-2 0,1-2 0,-1 4 0</inkml:trace>
  <inkml:trace contextRef="#ctx0" brushRef="#br0" timeOffset="54">5379 13294 7569,'7'-22'-100,"-4"3"1,8 8-396,0 7 711,3 3 1,-3 2-4,1 3 1,-1 2 264,1 6 1,4 5-75,3 6 1,3 1 51,1 7 0,3-1-174,1 5 1,3 3 7,-3 0 0,-2 4-166,-6-4 0,2 5 71,-6-1 0,0 2-381,-3 2 0,-2-2 225,-3-2 1,2 2-285,-5-2 0,0 1-49,-4-1 1,0 3-210,0-3 1,-5-2 172,-3 2 1,-2-5-390,-1 1 719,-6 3 0,-1-5 0,-2 6 0,2-1 0,3-4 0,0-4 0</inkml:trace>
  <inkml:trace contextRef="#ctx0" brushRef="#br0" timeOffset="55">6773 13888 7569,'-8'0'-861,"0"0"851,6 0 0,-5 0 270,4 0 0,1-1 6,-1-3-38,1 2 165,2-3-251,5 5 1,2 0 118,4 0 1,1 0-88,-1 0 0,0 0-35,1 0 1,3-3-19,0-1 1,6 0-14,-2 4 1,2-1-34,2-3 0,0 3 66,0-3 0,0 3-162,-1 1 1,5 0 33,0 0 0,-2 0-112,-6 0 0,5 0-92,-5 0 1,4 0-95,-8 0 1,2-2 12,-2-2 0,-2 3-531,2-3-408,-2 3 1211,-2-4 0,1 4 0,-1-4 0</inkml:trace>
  <inkml:trace contextRef="#ctx0" brushRef="#br0" timeOffset="56">6841 14116 7569,'-5'0'103,"5"0"1,5 0 153,7 0 0,-1 0-84,0 0 0,2 0 116,2 0 1,4 0-53,8 0 0,3-5 49,8-3 1,-2 0-154,2 0 1,1-1-123,-1 5 0,-1-3-460,-6 3 1,-3-1 295,-5 1 0,-2 3-1409,-2-3 1562,-2 3 0,-6-4 0,0-2 0</inkml:trace>
  <inkml:trace contextRef="#ctx0" brushRef="#br0" timeOffset="57">8109 13225 7569,'0'-11'-229,"0"0"212,0-1 0,0 4 116,0 1 0,0-1 7,0-3 1,0 3 57,0 1 1,0 3 145,0-4 17,0 6-48,-5-9-197,-2 10 44,1-4 0,0 5 106,2 0-238,3 0 1,-4 5 106,5 3 1,0 2 20,0 1 1,0 6-9,0 2 1,0 8-16,0 3 1,0 3-46,0 1 0,0 1 8,0-1 1,0 4-72,0 0 1,0 4 70,0-4 1,0 5-75,0-1 0,0 2 59,0 2 1,3 0 2,1-1 1,1 0 25,-1-3 0,1 1-24,3-5 0,2 0 29,-2-4 0,-2-1-63,1-2 1,-3 0 6,4-4 0,-4 4 0,3-5 0,-4 0-72,1-7 0,-3 1 6,-1-5 0,0 0 62,0-3 0,0-5-59,0 1 47,0-5-186,0 2-3677,0-5 3355,0-5 0,0-2 499,0-4 0,0-1 0,0 1 0</inkml:trace>
  <inkml:trace contextRef="#ctx0" brushRef="#br0" timeOffset="58">8383 13899 7569,'0'-11'5,"0"-1"61,0 1 0,0 0 88,0-1 74,0 1 0,0-1 10,0 1 1,0-1 22,0 1 1,0 3 170,0 1-150,0 4 0,0-3 8,0 2 77,0 3-355,0 11 0,0 4 91,0 13 1,0-2-89,0 2 0,0 1-31,0 2 0,1 5-7,3-4 0,-3 3-57,3-7 0,-1 3 20,0-3 1,-1 0-3,1-5 1,3 0 50,-3-3 1,1-2-64,-4-6 0,1 0 69,3 1-313,-2-6-24,3-1 72,-5-5 1,-2-1 64,-1-3 0,0 2-127,-5-6 0,5-3-299,-5-5 1,5 0-24,0 1 654,-4-3 0,1-10 0,-6-1 0</inkml:trace>
  <inkml:trace contextRef="#ctx0" brushRef="#br0" timeOffset="59">8337 13499 7569,'0'-17'-595,"0"0"553,0 6 0,5 4 42,3 4 76,-3-4 32,5 6-440,-9-4 192,10 10 1,-10-2 15,3 4 124,-8 1 0,-8 8 0,-5 2 0</inkml:trace>
  <inkml:trace contextRef="#ctx0" brushRef="#br0" timeOffset="60">8623 13865 7569,'0'-8'-255,"0"1"1,0 3 493,0-4-10,0 6 456,0-8-81,0 8-243,0-3-14,0 0-313,0 4 26,0 6 1,0 8 45,0 10 0,0-1 12,0 1 0,0 4-38,0-1 0,0 5-128,0-4 0,4 3 44,-1-3 0,2-1-86,-1-3 0,-1-1 85,4-3 1,-3-1-22,4-3 1,-6-6 36,2 2-8,3-2 116,-6-3 17,4-1 131,-5-5-188,0 0 1,0-6-153,0-5 1,0-2 126,0-6 0,0 4-155,0-4 0,-1-4 83,-3-4 1,3 1-123,-3 3 1,2-4 48,2 0 1,2 1-24,2 3 0,-2 1 59,6 3 0,-1-1-7,5 5 1,0 0 92,4 3 1,-2-3-73,5 0 1,-4 1 98,4 6 1,-5-2-81,1 2 1,2 3 54,-2 1 0,0 2-32,-4-2 1,-3 3 5,0-3 9,-1 8 1,0 6-21,-4 5 1,-1 5 30,-2 0 0,0 5-29,0 2 1,0 4 22,0 0 1,0-2-43,0 1 1,1-3-1,3 3 0,-2-5 5,6-3 1,-4 0-6,3-7 1,-3 0 80,4-3 1,-4-6-70,3-2 94,-4 2-89,7-4 166,-9 3 0,4-10-88,-5-3 1,0-2-33,0-2 1,0 1-36,0 0 1,0-6-7,0-2 0,4-2-65,0-2 0,1 0 89,-1 0 0,1 0-137,2 0 1,4-3 66,-4-1 0,2 0-16,-1 5 0,2-1 37,-3 0 1,4 4-5,0 0 0,-1 5 30,-2-1 0,2 6 7,-2 1 21,2 6 0,1-4-43,1 6 0,-1 6 111,0 1 1,1 3-94,-1 2 0,1 4 48,-1 3 0,0 3-35,1 1 1,-1 5 104,1 2 0,-1-1-49,1 2 1,-2-2-23,-3 1 1,2-2-22,-5-5 1,4-1-6,-5-3 1,5-2 85,-4-1 1,1-7-15,-1 2-183,-3-2 1,4-2 66,-5 1-269,5-5-422,-4 2-512,5-5 1221,-6 0 0,-11 0 0,-1 0 0</inkml:trace>
  <inkml:trace contextRef="#ctx0" brushRef="#br0" timeOffset="61">8075 14676 7569,'-7'-5'-308,"-3"-2"444,9 1 76,-4-4-125,5 9 1,0-3 17,0 8 1,0 2 5,0 5 0,1 1-12,3-1 1,-3 4-23,3 1 0,-2 4-13,2-1 1,-3-1-90,3 1 0,-2-5 68,-2 1 0,0-2-106,0-2 1,0 1 84,0-1 0,1-1-118,3-2 52,-3 2 0,4-8 72,-5 6-36,0-5 50,0 2 0,0-7 86,0-1 1,1 0-117,3-5 0,-3 1-1,3-5 0,1-3-34,-1 0 0,4-5 55,-5 1 0,6 1-102,-1-1 0,1 0 86,-2-4 0,4 1-80,-4 3 1,2-1 52,-1 5 0,2 0-5,-3 3 1,0 1 20,0-1 0,-3 6 12,4 2 10,-6-2 1,9 5-31,-4-3 0,-1 4 56,2 4 1,0 2-46,3 5 1,-3 2 95,-1 2 1,0-1-70,0 5 0,3 0 4,-2 4 0,-2 0-20,2 0 0,0 0-4,3-1 0,-3-4-86,-1-3 1,-3 2 63,4-2 0,-6 0-191,2-3 106,-3-1-287,-1 1 107,0-1 1,0-3-411,0-1 160,0-4 22,0 2 500,0-5 0,0-5 0,0-2 0</inkml:trace>
  <inkml:trace contextRef="#ctx0" brushRef="#br0" timeOffset="62">8543 14813 7569,'0'-6'-631,"0"0"1335,0 6 0,5 0-566,2 0 1,4-1-76,0-3 0,2 3 19,2-3 1,-1-1-82,5 1 0,-4-3 70,4 3 1,0-1-114,4 1 0,0 3 10,0-3 1,-2 1 82,-2 0 0,3 1-131,-3-1 1,-1 1 63,1 2 1,-5-3-186,1-1 37,-2 0-155,-2 4 230,-5 0-22,0 0-164,-6 0 190,-6 0 1,4-1-19,-6-3 36,1 3 1,-5-6 75,1 3 0,3 2-23,1-6 1,0 4 83,0-3 0,-3 4-41,2-1 1,2-1 267,-2 2-77,5-6 1,-5 6 76,4-4 55,0 4-173,4-2-7,0 0 0,1 4-121,3-3 1,2 3-99,6 1 1,0 0 94,4 0 1,-2 0-115,5 0 0,0 3 5,4 1 1,-4 5 51,0-1 0,0-2-60,3 2 0,-2-1 70,-1 5 0,-5-5-18,1 1 0,-4-4 11,-3 3 0,1-3-1,-6 4 0,1-4 1,-4 3 1,-1-3-2,-3 4 1,-3-5 73,-9 5 1,0-2-66,-3 2 1,-7 2 59,4-2 0,-6-2-49,5 2 0,-3-5-3,7 5 0,3-5-82,1 0-253,7 4 92,-2-6-390,9 4-281,-4-5 624,5 0 0,3-1-283,1-3 563,5 3 0,-3-9 0,6 3 0</inkml:trace>
  <inkml:trace contextRef="#ctx0" brushRef="#br0" timeOffset="63">9148 14744 7569,'0'-11'-100,"1"1"-47,3 2 1,-1 2 356,4 2 0,-3 3-95,4-3 0,-1 1 7,5 0 1,-5 1-39,1-2 0,0 3 11,3 1 0,0 0-16,1 0 0,-1 4 11,1 0 0,-1 5-41,1-2 0,3 0 5,0 0 0,0 1-13,-3 3 0,3-3-119,0 0 1,4-2 9,-4 2 1,8 0 57,-4-4 1,5 0-68,-5-4 1,2 4 16,-2 0 1,1-1 31,-5-3 0,4 0 15,-3 0 1,0 0 2,-1 0 1,-2-1 1,2-3 1,2-1-3,-2-2 1,0-3 21,-3 2 0,-5-2-17,1-2 1,-2 1 31,2-1 0,-3 1 18,-5 0 1,0-1 6,0 1 0,0-1 5,0 1-25,-5 0 1,-5 0-7,-6 4 1,0 2-1,1 5 1,2 0-44,-2 0 0,-2 1 44,2 3 1,-5 2-116,1 6 0,-3-1 33,-1 0 0,0 1 21,1-1 0,-6 6-10,-3 2 0,2 1-72,-1-1 0,4 3 77,0-3 0,3-2 1,4 3 0,2-7 22,6 3 0,-1-4-29,1 0 1,5-5-112,2 1 113,-3-5 2,6 2 37,-4-5 0,10-5 3,3-3 1,2-6-168,1-1 1,-3 0 85,0 3 1,-6 1-213,2-1 294,-3 1 0,-1-1 0,0 1 0</inkml:trace>
  <inkml:trace contextRef="#ctx0" brushRef="#br0" timeOffset="64">10279 13260 7569,'-8'-4'0,"1"0"-368,-1 0 69,2 4 261,1 0 178,5 0 0,0 5 173,0 3-178,0 2 1,1 7 14,3 2 1,-2 2 99,6 2 1,-4 4-69,3-1 0,0 5-81,0-5 0,-1 6-52,-2-1 0,-1-2 71,4 1 1,-4-1-92,1 2 1,-3-3 49,-1-5 1,1 3-18,3 1 1,-3-2-30,3-6 1,3 2-102,0-6 0,-1 0-39,2-3 0,-2-1-18,2 0-102,2 1 0,-7-5-107,4 1-73,-4-5 1,3 2-238,-2-5-65,-3 0 244,4 0 465,-5-5 0,0-2 0,0-4 0</inkml:trace>
  <inkml:trace contextRef="#ctx0" brushRef="#br0" timeOffset="65">10621 13637 7569,'0'-12'-302,"0"6"1,2-3 386,1 5 1,0 0 71,5 4 71,-1-5 1,5 4-50,-1-3 1,4 3-122,1 1 0,0-4-20,-1 0 1,-1 0-99,5 4 0,-4-3-8,5-1 0,-7 0-215,3 4 0,-4 0-49,0 0 1,-1 0 331,1 0 0,-6-10 0,-1-3 0</inkml:trace>
  <inkml:trace contextRef="#ctx0" brushRef="#br0" timeOffset="66">11512 12620 7569,'-11'-9'-290,"-1"-2"-78,1 2 453,5-1 196,-5 8 1,10-1-136,-3 6 0,3 4-8,1 4 0,0 6 169,0 2-253,0 2 1,5 6 69,3 0 1,3 4 107,4 0 0,-1 2-66,5 1 1,-3 0-29,3 1 1,-4-1-97,4 0 1,-5 0 74,1 1 1,-2-5-88,-2 1 0,1-5 10,-1 5 0,-1-6-116,-2 2 0,2-4 35,-2-4 0,-2 1-62,2-5 0,-5 4-77,5-4 1,-5-3 45,0-5-132,-1 1 1,-1-2-92,3-2-88,-3-3 84,4-1 133,-10-5 1,2 0-9,-4-2 0,0-4-103,0 4 1,-3-3 338,2-2 0,-1 1 0,2-1 0,-2 1 0,5 0 0,-4 3 0,5 0 0,-1 1-174,4-5 92,0 1 193,-5 0 1,3 3 538,-1 0-187,-4 6 1,5-7-173,-6 5 1,4 0 22,-3 4 1,3-4-40,-4 1 1,-1 0-241,-6 7 0,1 4-64,-5 7 1,4-1-67,-4 5 0,0-1-41,-4 1 0,0 2 95,0-2 0,4-2-401,0-2 0,5 1 189,-1 0 1,2-1-226,2-4 1,3-1 477,1-2 0,-1 2 0,-3-3 0</inkml:trace>
  <inkml:trace contextRef="#ctx0" brushRef="#br0" timeOffset="67">11329 13591 7139,'-11'0'-103,"0"0"1,-1 0 418,1 0 1,3 0-37,1 0-85,4 5-3,-2-4-24,5 4-41,0-5 1,5 0 29,3 0 1,7 0-43,4 0 1,4-1-79,3-3 0,-1 3 62,1-3 0,2-1-59,-1 1 1,7-3 56,-4 3 0,5-4-172,-9 4 0,2-1 10,-1 1 1,-3 3-104,3-3 0,-3 2-4,-1-2 0,-4 3-184,0-3 0,-5 3-245,1 1 1,-2 0 71,-2 0 529,-5 0 0,-1-5 0,-5-2 0</inkml:trace>
  <inkml:trace contextRef="#ctx0" brushRef="#br0" timeOffset="68">11432 13831 7569,'-11'0'111,"5"0"62,0 0 0,6 1 55,0 3-120,0 2 0,0 6 29,0-1 0,0 2 9,0 2 0,0 1 1,0 3 1,4 3 130,0-3 0,4 3-251,-5 0 0,5 1 89,-4 0 0,5 0-178,-2 0 1,0-4 69,0 0 1,-4-5-95,1 1 1,1-2-93,-1-2 131,-1 1-96,2-1 87,-3-5 246,3-1 0,-4-6-65,3-3 0,-3 2 14,3-6 1,-1-1-43,0-6 0,-1 1-107,1-5 0,2 0 37,-1-4 0,5 3-129,-1-3 0,1 7 48,-2-7 1,3 4 49,-2 0 1,2 2-75,2 6 1,-5 1-54,1 2 116,-1-2 1,5 5-32,-1-3 1,-1 2 1,-2 2 1,2 3 24,-2-3 1,2 3-4,1 1 27,1 0 1,-1 1-25,1 3 1,-2 2 77,-3 5 0,2 5-73,-5-1 0,4 5 116,-4-1 0,-1 4-83,-3 4 1,4-3 9,0 2 1,0 2-32,-4-1 1,1-4-5,3-4 0,-2-5 2,6 1 1,-5-2 15,0-2 1,2-3-210,-1-1 178,0-4-700,-4 2 69,5-5 240,-4 0 0,4-5-26,-5-3 436,0-2 0,-5-1 0,-1-1 0</inkml:trace>
  <inkml:trace contextRef="#ctx0" brushRef="#br0" timeOffset="69">11843 12529 7569,'-11'-12'-114,"0"1"114,4 5 0,2-1 300,5 3 486,0 3-363,0-4-202,0 5 196,5 0-84,2 0 1,4 1 11,0 3 1,-3 2-99,0 6 0,1 3-81,6 0 0,-3 7 29,4 1 0,-4 3-132,0 5 1,3 2 43,0-3 1,4 7 55,-3 1 1,5 5-9,2-1 1,0 3-269,3 0 0,-1 5 167,-3-1 1,0 5 76,-3-5 1,-3 9-176,-4 0 1,-1 1 63,1-2 0,-5-1-78,1-3 0,-5 7-43,0-3 0,-1 3-32,-2-3 1,0-1 71,0-3 0,-2 2-49,-1-6 0,0 1 26,-5-5 1,2 1-172,-2 0 1,-2-5 119,3 1 0,-2-6 36,1-2 1,-3-1 58,-1-6 0,6-2-14,-2-6 0,5-1-48,-1-3 28,2-2 467,-8 3-793,9-4 384,-9-1-719,9-4 178,-4-2-393,5-5 418,-6 0 0,4 0 532,-6 0 0,1-10 0,-5-3 0</inkml:trace>
  <inkml:trace contextRef="#ctx0" brushRef="#br0" timeOffset="70">10073 12620 7569,'-11'0'0,"-1"0"0,6 0-248,1 0 257,5 0 251,0 5 1,-1 3-136,-3 7 1,-2 4 92,-6 8 0,1 3 238,-1 8-267,-4-2 1,-2 12-279,-5-2 0,-3 7 225,-1 0 0,12-23 0,-1 0-111,3 0 1,0 1-1,0 1 1,0 0 66,-6 29 1,10-28-1,1 0-53,-1 0 0,2-1 0,-2 32 52,3-32 1,1 0-1,1 32-79,2-32 0,0 0 0,2 2 0,-1-2 87,1 29 0,4 3-5,0-7 0,8 3-10,0-7 0,3-1 17,0 1 0,-2-5 9,2 2 1,2-2-12,-2 2 1,4-7-167,-4 2 0,6-5 124,-2 2 0,3-6-119,5 2 1,-2-7 37,6-4 0,-2-3 29,2-1 1,-4-6-7,-4-1 1,0-5-1,0-3 1,-5 0-165,-3-4 654,-2 0-1289,-2-4 458,-5 0-1301,0 0 1442,-6 0 1,0-5 0,0-1 0</inkml:trace>
  <inkml:trace contextRef="#ctx0" brushRef="#br0" timeOffset="71">12255 12529 7569,'0'-7'-722,"0"-3"784,0 9 1,0-5 475,0 2-108,0 3-122,0-5 1,0 15-197,0 3 0,0 3-26,0 0 1,0 2 28,0 2 1,0 6-17,0-2 1,0 2-24,0-2 1,0-1-90,0-3 0,0 1-61,0-5 0,0 1 84,0-5 1,3 0-25,1 1 1,1-5 83,-1 1 75,-3-5-67,4 2 0,-5-7 94,0-1 0,0-4-152,0-4 1,0-1-69,0 1 0,0-4-52,0-1 1,0-3 95,0 4 1,2-5-133,2 1 0,-2-1 77,6 1 1,-5-2-77,5 6 0,0 0 31,3 3 0,1 1 45,-1 0 0,0 0 22,1 4 1,-1 0 4,1 4 0,-1 1 78,0-1 0,-3 1-80,0 2 0,-4 2 110,3 1 1,-4 4-91,0 4 1,0 1 105,1-1 0,-3 4-31,3 0 1,-3 2-32,-1-2 1,0-1-10,0 5 1,0 0 0,0 4 0,0-4-97,0 0 1,4-5 88,0 1 1,1 2-404,-1-2 243,-3 0 0,8-3-236,-5-1 1,1-5-376,-1-2-201,-3-3 958,9-1 0,-4 0 0,6 0 0</inkml:trace>
  <inkml:trace contextRef="#ctx0" brushRef="#br0" timeOffset="72">12677 12220 7569,'0'-17'-703,"0"0"733,0 6 459,0 4-191,0 2-35,0 15 1,0 3 139,0 10-233,0 5 0,0 1-70,0 5 1,-4 2-9,1 2 0,-3-1-142,3 5 0,1-1 114,-1 5 1,1-1-123,2-4 0,0 3 66,0-6 0,0-4-149,0-4 0,0-4 26,0 0 0,5-3-8,3-4 1,2 0-34,2-7 1,-1 2 79,0-7 0,2-2-224,2-1 0,-6-3-168,3-1 44,-3 0 0,-3-1 424,-2-3 0,-8-7 0,-2-7 0</inkml:trace>
  <inkml:trace contextRef="#ctx0" brushRef="#br0" timeOffset="73">12529 12666 7569,'5'-12'0,"2"1"0,5-1 423,3 1-173,3 5 0,6-3-113,3 5 1,-2-1-145,5 1 1,-4 3-56,0-3 1,0-1-322,0 1 0,-7 0 383,1 4 0,-7-5 0,-1-1 0</inkml:trace>
  <inkml:trace contextRef="#ctx0" brushRef="#br0" timeOffset="74">13134 13077 7569,'-6'-5'0,"-1"-2"-24,3-4 0,3 3-73,-3 1 993,3 4-568,-4-7 0,4 8 331,-3-6-269,3 5-250,-4-2 0,3 10 99,-1 3 0,1 7 0,2 4 0,0 4-88,0 4 1,7 2 10,4 5 1,4 2-56,4 2 1,3 1 74,-3 3 1,1 1-158,-1-5 1,2 4 75,-6-4 1,0 5-143,-4-1 1,1-1-20,-1 1 0,-1-5-15,-2 1 1,2-7 59,-2 0 1,1-5 7,-2 5 0,3-7-57,-2-1 1,2-2 71,2-5 1,-5-1-51,1-4 0,-4-1-16,3-2-159,-4 2 23,2-9 1,-4 5-722,3-6 219,-3 0 121,4 0-114,-10-6 1,-1 0 262,-5-5 0,-2-1-423,-2 1 849,-3-6 0,-5 5 0,0-5 0</inkml:trace>
  <inkml:trace contextRef="#ctx0" brushRef="#br0" timeOffset="75">13214 13694 7569,'-1'-12'2,"-3"1"83,3-1 83,-4 1 0,5 3 589,0 1-221,0 4-212,0-2-297,-6 5 1,4 5 36,-6 3 0,4 2-70,-3 1 1,-1 6 114,-3 2 1,-4-1-91,-1 1 0,-3 0 54,4 4 0,-5-4-75,1 0 1,1-4-41,-1 4 1,5-5 101,-1 1 0,2-1-73,2 1 0,4-6 117,4 3-553,-4-4-194,6 4-214,-4-6 190,5 4 0,1-8-77,3 1 744,-3-1 0,9-7 0,-3-2 0</inkml:trace>
  <inkml:trace contextRef="#ctx0" brushRef="#br0" timeOffset="76">14265 13579 7569,'11'0'0,"1"0"0,-5 0 0,1 0 0,4 0 0,7 0 0,2 0 0,-2 0 0,-1 0 812,-3 0-510,3 0 1,4-3-15,1-1-235,0 0 0,0 3-75,0-3 1,-4 3 79,0-3 0,-1 3-178,1 1 0,-3 0 49,-4 0 0,-1 0-437,0 0 204,1 0 1,-1 0-590,1 0 569,-6 0 324,4 5 0,-9-4 0,4 4 0</inkml:trace>
  <inkml:trace contextRef="#ctx0" brushRef="#br0" timeOffset="77">14299 13842 8721,'11'0'260,"2"0"-97,2 0 0,-1-4 33,5 0-122,5-4 1,0 5 25,3-5 0,1 2-120,-1-2 1,3 0-303,-3 4 0,3-4 177,-3 4 1,0-1-172,-5 1 0,5 3 74,0-3 242,-1 3 0,-8-4 0,-1-1 0</inkml:trace>
  <inkml:trace contextRef="#ctx0" brushRef="#br0" timeOffset="78">15681 13020 7569,'-5'-18'-202,"4"2"488,-5 4 508,6 1-277,0 4 164,0 2-229,0 5 0,0 9-283,0 3 0,2 7-151,2 0 0,2 3 97,5 5 1,2-1-109,2 4 0,-1 2 58,5 6 1,-4-3-68,4 3 1,4 2 19,4-2 0,0 0 21,-5-4 1,1 2 25,0 2 0,-1-3 3,-3 3 0,-2-5-99,-1 2 0,-2-5 91,5 4 1,-5-1-131,1-6 1,1 0 65,0-5 1,-1 1-124,-4 0 1,1-4 48,-1 0 1,-1-5-22,-2 1 1,1-6 16,-5-1 0,3-4-116,-3 3-491,0-4 461,-4 2 1,-1-5-154,-3 0 1,1 0 121,-4 0 1,-1-4-343,-3 0 0,-2-3 190,-2 3 1,2-5 410,-2 1 0,-3-2 0,0-1 0</inkml:trace>
  <inkml:trace contextRef="#ctx0" brushRef="#br0" timeOffset="79">15955 13682 7569,'-10'-11'-211,"2"-1"1,3 1 295,0 5 187,4-5 416,-4 10-119,5-4-354,-5 5 1,2 5-107,-5 3 0,1 2 10,-5 1 1,0 6-84,-3 2 1,1 2-65,-5 2 1,1 0 105,-1 0 0,-3 0-73,3 0 0,-2-4 21,-2 0 0,1-5-174,3 1 0,3-2-135,4-2 1,6-3-638,2-1 382,3-4 0,2 2-256,3-5 794,2 0 0,6-5 0,-1-2 0</inkml:trace>
  <inkml:trace contextRef="#ctx0" brushRef="#br0" timeOffset="80">16343 13637 7569,'-6'0'-758,"-3"-2"809,5-2 400,0 3-128,4-4-108,0 5 1,5 0-160,3 0 0,4 0 91,3 0 1,1 0-47,3 0 1,7 0-34,-3 0 1,1 0 35,-5 0 1,2 4-106,-2 0 0,3 0 5,1-4 0,-2 0 30,-2 0 0,7 0-10,-3 0 0,2-2-20,-2-2 0,3-1-53,1-2 0,2-3 53,-6 2 1,4-2-25,-4-2 0,-4 1 41,3 0 0,-8-1-73,-2 1 1,-2-1 54,-6 1 1,0-2-5,-4-2 1,-6 2-42,-1-2 1,-5 2 5,-3 2 0,-4 0-8,-7-1 0,0 2 34,-4 2 0,-1 3 8,-3 5 1,0 0-12,-1 0 0,5 0 7,0 0 1,0 2-16,0 1 1,1 7 6,2 6 1,3 4-44,-3-1 1,3 8-5,1 3 1,2 3 28,2 1 0,2 1 5,6-1 0,4-1 36,4-3 0,1 2-4,2-5 1,2-2 8,1-6 1,4 1 42,4-4 0,4 3 133,1-4 0,8-4-30,-1-3 1,8-4 93,4 3 1,0-4-103,7 1 0,-5-3-50,1-1 0,0-4-200,-4 0 0,3-1 84,-6 2 1,-4 1-353,0-2 1,-4-1 77,-4 2 0,-3-5-48,-4 4 1,-1-1-883,1 1 1218,-6-2 0,4-5 0,-3-1 0</inkml:trace>
  <inkml:trace contextRef="#ctx0" brushRef="#br0" timeOffset="81">17166 13214 7569,'0'-11'-379,"0"-1"233,0 6 0,1 1 252,3 5-90,-3 0 86,9 0 0,-4 0 160,6 0 0,-1 0 0,1 0 0,-1 0-129,1 0 1,4 0 108,3 0 0,-1-4-77,1 0 0,4-1-114,3 1 1,0 3-5,-7-3 1,6 3-181,-2 1 1,-1-4-38,-3 0 0,-5 0-725,1 4 895,-3 0 0,0-5 0,-1-1 0</inkml:trace>
  <inkml:trace contextRef="#ctx0" brushRef="#br0" timeOffset="82">17896 12574 7569,'0'-11'-340,"0"0"0,0 3 558,0 0 639,0 6-439,0-8-185,0 8-124,0-3 0,0 7-81,0 1 0,2 5 106,2 7 0,3 0-8,8 8 0,2-2 16,2 5 0,3 3-74,-3 2 1,2 2-13,2 1 0,-4 2 29,0 2 1,-4-7-83,4 4 0,-5-5 55,1 1 1,2 0-90,-2-4 1,0 0-7,-3-5 0,-1 1 76,1 0 1,-2-5-120,-3-3 0,2 2-38,-5-2 0,4-4-348,-4-3-31,-1 0 113,-3-2 0,-5-1-84,-2-5 1,-1 0 137,-3 0 1,2 0-197,-6 0 526,2-5 0,-4-1 0,0-6 0</inkml:trace>
  <inkml:trace contextRef="#ctx0" brushRef="#br0" timeOffset="83">18079 13054 7569,'-11'0'-114,"-1"0"-228,6-5 416,-4 4 0,9-6 338,-3 4-210,3 1 0,-3-2-84,0 8 0,-4 3 20,5 4 0,-6 0-38,1 1 1,-6 3-69,-1 0 1,-2 6-2,2-2 0,-1-2-117,-3 2 1,-2-5 26,6 2 1,-4-4-211,4 0 0,3-2-271,5-2 0,4 2 540,-1-3 0,-2 3 0,0 2 0</inkml:trace>
  <inkml:trace contextRef="#ctx0" brushRef="#br0" timeOffset="84">18525 12529 7569,'-12'-16'0,"1"1"517,-1 5 32,6 5-372,1 5 0,4 5-143,-3 3 0,3 2 24,-3 1 10,-3 6 0,6 6 99,-3 7 1,3 3 0,1 1 0,0 4-45,0 0 1,0 6 19,0-3 0,0 4-212,0 1 0,0-5 101,0 1 1,0-4-125,0 4 1,5-9-15,3 2 1,-2-9-14,2 1 1,-1-7 66,5-1 0,-1-5-79,1 1 1,-1-3 4,0-5 0,2 0 56,2-3 0,-2-3-304,2 3 1,-2-3 115,-2-1 0,1-4-664,-1 0 922,-4-5 0,3 3 0,-4-5 0</inkml:trace>
  <inkml:trace contextRef="#ctx0" brushRef="#br0" timeOffset="85">18330 12974 7569,'0'-11'280,"0"-1"-175,0 1 0,7 4-32,4 4 0,6-2 49,6 1 0,-1 0 367,1 4-255,5-5 1,5 4-134,5-3 1,5-1-163,-1 1 0,1-4-321,-1 5 0,-6-1 84,-6 4 298,-9 0 0,5 0 0,-8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4:07:46.48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17520 13739 7569,'-8'-7'-67,"0"-1"200,6 6 25,-3-9 1,5 9 130,0-6 9,0 6 316,0-3-82,0 5 1,0 6-391,0 5 1,0 6-52,0 6 1,0 1 57,0 2 0,0 4-161,0 4 1,0 0 20,0 0 0,0-1 4,0-2 1,4 6 26,-1-3 0,5 3-106,-4-3 1,5 0 60,-2 1 0,0-2-89,0-3 1,0 3 53,0-3 1,3-2 1,-2-1 30,-3-3 1,4-2-23,-5-3 41,5 2-19,-8-8 0,8 3-5,-5-4-107,-1-1-45,-3 1 0,-1-2 17,-3-2 0,-2 0-117,-5-4 0,-1 0-81,1-4 1,-5 0 86,1 0 1,-5-1-126,1-3 1,-1-2-84,1-6 248,-3 1 1,6-1-1,-5 0 219,2-4 0,6 4 0,2-3 0,0-3 0,4 0 0,-4-5 0</inkml:trace>
  <inkml:trace contextRef="#ctx0" brushRef="#br0" timeOffset="1">17303 14288 7569,'-7'-6'-296,"2"4"-368,5-6 967,0 6 0,7-7-31,4 5 0,5-1-83,7 1 0,0 2-16,0-6 1,1 5-157,3 0 0,-2-2-11,6 1 1,-6-4-90,2 4 0,-5 1 35,-3 3 1,2-4-253,-6 0 300,0 0 0,-3 4 0,-1 0 0</inkml:trace>
  <inkml:trace contextRef="#ctx0" brushRef="#br0" timeOffset="2">17999 13682 7569,'0'-11'-799,"0"-1"838,0 1 3,0 5 0,0-1 19,0 3 186,0 3 18,0-4-189,5 5 459,-3 0-140,3 0 701,-5 0-944,0 5-72,0 2 1,-2 4 56,-1 0-19,1 6 1,-8 1-18,3 4-73,-4 6 64,5 2 1,-5 4-128,-1 0 0,1 4-22,-4 0 1,3 5-31,5-1 1,-2-2 48,5-2 0,-4 1-103,4-1 0,1-1 82,3-7 1,3 3 54,1-2 1,5-3-10,-1-2 0,3 2 6,4-1 1,-2 0-3,2-5 1,-1-3 8,2 0 1,-4-3 7,3 3 0,-3-5-6,-5 1 1,4-2 9,-4-2-137,3 0 1,2 1 72,-1-1 1,-3-4-202,-1-4 1,-4 0-293,1 1 2,2-3 255,-5 4 288,4-5 0,-5-5 0,0-1 0</inkml:trace>
  <inkml:trace contextRef="#ctx0" brushRef="#br0" timeOffset="3">18273 13876 7569,'-11'-22'376,"0"4"-142,4 1 0,2 10 41,5-1-378,0 5 89,0-2 1,-1 5 16,-3 0 1,3 2 82,-3 1 1,3 4-136,1 4 1,0 6 154,0 2 0,0 7 7,0 5 1,0 3-110,0 4 0,0-2-41,0 2 1,0 1-3,0-1 1,0 0 28,0-3 0,4-5-47,-1 0 0,1-4 44,-4 0 1,0-5-16,0-2 0,1-5 17,3 1-62,-3-2 63,5-2 1,-1-1-38,2-2 1,3 2 39,2-2 1,-1-2-136,1 2 1,0-6 7,4 2 1,-4-3-81,3-1 0,-2 0 53,-1 0-370,-1 0 104,-5 0 427,5 0 0,-5-10 0,5-3 0</inkml:trace>
  <inkml:trace contextRef="#ctx0" brushRef="#br0" timeOffset="4">18125 14265 7569,'0'-7'0,"0"1"420,0 2-194,5 3 0,-1-4-234,7 5-78,-2 0-24,13 0 157,-5 0 0,10 0 35,0 0-1,4-5-61,-1 3 0,0-4-9,1 2 60,-1-2-329,-1 0 0,-1-5-20,-5 4 315,-5 2-1039,-2 0 1002,-4 0 0,-1-2 0,0-4 0</inkml:trace>
  <inkml:trace contextRef="#ctx0" brushRef="#br0" timeOffset="5">18547 13659 7569,'-5'-15'87,"-2"0"0,2 0 384,1 3-199,3 6-68,1 1 0,1 5-225,3 0 0,-2 0 98,6 0 1,1 9 151,6 2 1,-1 12-63,5 0 1,0 9-33,4 2 1,-2 5-66,-2 7 1,3 1-165,-3 2 1,-2-6 150,-2 3 0,-4-3-173,-3 3 76,2 0 0,-7-6-57,4-2 140,-4 3-30,2-6 0,-5 1-171,0-6 145,-5 1-112,-2 3 1,-4-3-438,-1-1 388,1-5-237,-5 3 0,2-5 411,-5 0 0,0 0 0,-2 0 0,3 0 0,3-1 0,0 1 0</inkml:trace>
  <inkml:trace contextRef="#ctx0" brushRef="#br0" timeOffset="6">19016 14059 7569,'0'-6'-49,"0"1"0,1 5 222,3 0-3,2 0 0,6 0-62,-1 0 0,2-4 133,2 0 1,3-4-9,5 5 1,1-5 14,2 4 1,-2-5-191,3 2 0,1-2-104,-1 1 0,-6 2-209,-6 2-580,3 3-664,-5-9 1499,-2 8 0,-6-3 0,-5 5 0</inkml:trace>
  <inkml:trace contextRef="#ctx0" brushRef="#br0" timeOffset="7">19084 14265 7569,'2'-7'212,"1"4"1,0-3 52,4 3 1,1-1-63,4 4 1,0-1 273,3-3-185,-2 2-126,9-8 1,-1 5-37,6-2 1,1-4 89,-2 4-785,-1 2 439,3-5 0,-6 8 126,1-1 0,0 1 0,0 2 0</inkml:trace>
  <inkml:trace contextRef="#ctx0" brushRef="#br0" timeOffset="8">19667 13876 7569,'-10'-11'-85,"2"0"85,3-1 0,5 1 37,0-1-33,5 1 0,1 3 68,6 1 1,4-1 150,3-3 1,4-1-15,4 1 0,-2-1-85,6 1 1,-6 3 27,2 1 0,-3 4-79,-1-1 0,-6 3 0,-1 1 1,-4 0-18,0 0 0,-2 5-102,-3 3 1,2 2 72,-5 1 0,4 5-115,-4-1 1,-1 1-52,-3-1 0,0 2 102,0 2 0,0 1-86,0-4 0,-1 3 94,-3-4 1,-2 4-11,-5-4 1,-2 2-4,-2-2 1,1-3 2,-5 4 0,3-4 34,-3 0 1,5-1 1,-1 1 0,2-5 72,2 1 1,0-6-103,-1 2 344,6-2-123,1-2-141,5 0 0,5 0 45,2 0 0,9 0 8,3 0 0,4 1-2,3 3-147,-2-3 96,4 4 0,-1-1-93,0 0 1,-2 4 90,-6 0 1,3 2-82,-3 2 1,-3-1 29,-1 0 1,1 5-1,-5-1 0,2 4 0,-10-4 1,5 5-9,-4 0 0,-2 1-34,-5 2 1,-5 1-7,-7 3 0,-3-7-14,-5 3 1,-5-4 49,-2 0 0,-2 1 23,2-5 1,-7 1 4,3-5 1,-7-1 5,3-2 0,0 1-10,4-5 1,3-1 8,1-3 0,8 0-43,-1 0 1,8 0-151,0 0-478,2 0 455,7-5 1,6 0 200,7-2 0,14-9 0,3 4 0</inkml:trace>
  <inkml:trace contextRef="#ctx0" brushRef="#br0" timeOffset="9">20500 14288 7569,'0'-12'161,"0"1"110,0 4 1,0 1-71,0 2-11,0 3 23,0-4-23,0 5-1,6 0-23,-5 0 339,9 0-290,-4 0 0,6 4-78,-1-1 1,2 1-95,2-4 0,-1 0 28,5 0 1,0 0-123,4 0 0,0 0 98,0 0 1,-1 0-148,1 0 1,0-5 30,0-2 1,-4-2 65,0 1 1,-5-2-55,1 2 47,-2-2-26,-2-1 1,-4-1-9,-4 1 0,3-2 3,-3-2 0,0 2-86,-7-2 1,-2 2 72,-6 2 1,-4 0-74,-3-1 1,-7 6 86,0 2 0,-7 3-16,-1 1 0,2 0 253,-6 0-101,10 5-24,-5 1 0,10 7 0,0 2 0,4 4-54,0 8 0,5 2 21,-1 5 1,3 0-56,5 1 1,2-4-1,5 4 1,1-7-56,3 6 0,7-6 81,8 2 1,8-9 149,3-2 0,0-3-62,0-5 1,1 2 34,3-9 1,-1 0-78,-3-4 0,3 0 96,-2 0 0,-3 0-118,-2 0 1,-3-2-157,-4-1 0,1 0-406,-4-4 0,-5 3-39,-3-4-1043,-6 6 1164,3-9 0,-5 5 446,0-5 0,-5-1 0,-1 1 0</inkml:trace>
  <inkml:trace contextRef="#ctx0" brushRef="#br0" timeOffset="10">21129 13922 7433,'-11'-8'-99,"4"1"993,2 4-455,5-2-123,0 5-300,5 0 1,2-1 86,9-3 0,1 3 22,6-3 0,-4 3-64,0 1 0,4-4-109,4 0 0,-2 0-46,-6 4 1,2-3-234,-6-1 0,4 0-97,-4 4-169,0 0 593,-3 0 0,-1-5 0,1-1 0</inkml:trace>
  <inkml:trace contextRef="#ctx0" brushRef="#br0" timeOffset="11">21563 13648 7569,'0'-19'-348,"0"0"0,1 5 355,3-1 1,-2 2 185,6 2 0,-1-1-77,5 1 1,-1 3 377,1 0-325,-1 1 0,1-3-59,-1 2 0,0-1 21,1 5 1,-1 1-42,1 3 1,-1 0-17,0 0 1,1 0-26,-1 0 1,-1 5-90,-2 2 0,1 0 37,-5 0 1,3 1-110,-3 3 1,0 5 39,-4-1-54,0 5 138,0-2 0,-6 1-65,-6 0 1,1-4 40,-4 4 1,2-5 6,1 1 1,-3-3 68,0-5 169,0 4-178,3-5 0,5 0 266,-1-2-345,6-3 72,-3 4 0,10-3-68,2 1 1,1-1 42,3-2 0,-1 4-14,9-1 1,-1 5 8,1-4-151,-2 5 134,-1-3 1,-3 2-28,2-1 0,-2 1 8,-2 3 1,-1 1 8,-2-1 9,2 6-1,-3-5 0,0 5-1,1-6 1,-6 4-1,2 1 0,-3 3 2,-1-4 1,-1 4-8,-3-4 1,-3 4-1,-9-4 1,-3 4-29,-7-3 1,-2-1-8,-3-4 1,0-1-169,4-2 196,-5 2-3,8-8 0,-6 6-358,7-4 1,-1 0-378,9-4 257,-1 0 1,10-1 86,2-3 408,3-2 0,6-6 0,1 1 0</inkml:trace>
  <inkml:trace contextRef="#ctx0" brushRef="#br0" timeOffset="12">22088 13579 7569,'-1'-15'120,"-3"0"1,3 4 260,-3 3 1,4 5-131,4 0 68,-3 1-306,4 2 1,-5 2 90,0 1 1,4 5 31,0 7 0,-1 4 22,-3 8 0,0-2 2,0 6 0,0 0-88,0 8 0,0-3 1,0 6 0,-1-5-59,-3 1 0,-1 1 57,-2-1 0,-2-3-148,5-5 0,0-4-10,4 0 1,0-2-32,0-1 1,1-5 75,3-3 0,-1-2-55,4-2 0,-3-1 28,4-2 0,-1-3-5,5-5 0,0 0-187,4 0 1,-4 0 74,4 0 1,-2-1-70,1-3 1,-2-2-133,2-6 1,-3 1-515,0-1 901,-6 1 0,4-5 0,-3-2 0</inkml:trace>
  <inkml:trace contextRef="#ctx0" brushRef="#br0" timeOffset="13">21962 13945 7569,'5'-13'0,"11"-1"259,6 10-126,9 1 0,-1 3 249,8 0-203,-2 0 1,3-4-74,-4 0 0,-2 0-51,-3 4 0,-2 0-155,-5 0 1,-5 0 99,-3 0 0,-3 0 0,0 0 0</inkml:trace>
  <inkml:trace contextRef="#ctx0" brushRef="#br0" timeOffset="14">6083 9000 7569,'0'-6'-154,"0"-4"1,-2 5 237,-1-3 16,1-2 310,-3 4-90,5-5-197,0 4 1,-1-1 333,-3 4-128,3-5-15,-4 8 92,5-4-82,0 5-180,5 5 0,-4 2 33,3 8 0,-1 3-119,0 5-67,-1-1 59,3 6 1,-5 1-33,0 5 0,0 1 31,0 3 0,0-3-107,0 2 0,0-1 95,0-2 0,0-2-19,0-2 0,0 2 53,0-6 1,3 2-24,1-2 0,1-6 66,-1 3-70,-3-3-7,4 3 0,-4-6-104,3-2 116,-2 3-64,3-11 1,-2 9 7,1-9 0,0-1 119,-4 2-31,0-6 76,0 3 808,0-5-996,0-5 141,0 4-120,0-9 0,1 8-84,3-6 1,2 4 58,5-3 0,2 3-127,2-4 1,-1 5 100,5-5 1,0 4-63,3-3 1,-3 4 57,0 0 30,0 1 1,2 2-32,-2 0 15,2 0 3,-8 0-12,8 0 1,-7 0-6,5 0 1,-5 0-64,1 0 1,-3 0-432,0 0-20,-1 0-456,0 0-122,-4 0 569,-7 0 288,-7 0 0,-5 0 300,-3 0 0,-8 0 0,-6 0 0</inkml:trace>
  <inkml:trace contextRef="#ctx0" brushRef="#br0" timeOffset="15">6128 9385 7569,'-10'-5'372,"2"-3"-188,-2-2-35,9-1 0,-4 3 108,5 1-74,0 4 54,0-2-61,0 0 0,5 4-19,2-3 0,4 2-90,0-2 1,5 3 51,3-3 0,1 3-128,-1 1 0,2-2-157,-2-1 106,3 1-86,0-3 0,5 2-162,-1-1 0,0-4 36,-3 4 1,-4-3-709,0 3 634,-6 0 346,4 4 0,-11-5 0,-1-1 0</inkml:trace>
  <inkml:trace contextRef="#ctx0" brushRef="#br0" timeOffset="16">6083 8910 7569,'-5'-18'0,"3"2"0,-3 5-2,5-1 16,5 1-2,2 5 0,4-4 372,0 2-211,1 3 1,4-5-87,3 3 0,3 0 1,5 0 0,0 3-197,3-4 48,3 6 1,-5-4 62,2 2 0,1 3-114,-4-3 1,-1 3-668,-3 1 363,-1 0 416,-4 5 0,-2 1 0,-4 5 0</inkml:trace>
  <inkml:trace contextRef="#ctx0" brushRef="#br0" timeOffset="17">6671 9079 7499,'-7'0'398,"2"0"-192,5 0 0,0 5 116,0 3 1,0 2-70,0 1-111,5 1-18,-3 4 0,8-2 89,-3 5-71,3 0-79,1-2 1,5 4-37,-1-2 1,1 3 35,-1 0 0,-2-3-115,2 0 1,-3 0 38,0 3 1,-1-3-83,0 0 1,0-4-13,1 4-37,-1-5 154,0 2 1,-3-4-195,-1-1 171,1 0 0,-2-3-431,-2-1 46,2-4-131,-4 7-312,3-9 463,-5 9 378,0-9 0,-10 4 0,-3-5 0</inkml:trace>
  <inkml:trace contextRef="#ctx0" brushRef="#br0" timeOffset="18">6953 9204 7569,'0'-18'99,"-4"-2"49,1 5 1,-1 4-195,4 3 1,0 4-80,0-3 823,0 4-128,0-2-176,0 5-287,-5 0 18,4 5-21,-9 7 1,5 5 31,-3 6 0,-6 3-54,3 1 0,-8 4 4,0-1 0,2 2-19,-2-2 0,0 1-225,-4-4 1,4-1-507,1-3 363,4-6-16,-3 5 0,6-10-636,0 3 667,0-2 286,4-2 0,2 0 0,5 1 0</inkml:trace>
  <inkml:trace contextRef="#ctx0" brushRef="#br0" timeOffset="19">7179 9215 7569,'-11'-5'-32,"0"4"1,4-5-105,4 2 388,1 3 253,2-4 343,0 5-650,-5 5 0,4 2 31,-3 8 1,3 8 91,1 7 0,0 3-154,0 1 0,0 3-56,0 1 0,0 5-23,0-2 1,0 7-173,0 1 0,0-4-539,0-4 585,5-4 15,-4 7 1,9-13-57,-2 3-50,2-7 108,1 5 0,1-8 3,-1 3 0,-3-7-13,-1-2 0,-3-2-59,3 2 1,-4-4 414,1 1-631,-3-2-304,-1-2 312,0 0 139,0-4 1,-1-2-519,-3-5 300,3 0 125,-4 0 1,5-5-125,0-3 0,0-7-28,0-4 404,0-2 0,0-7 0,0-1 0</inkml:trace>
  <inkml:trace contextRef="#ctx0" brushRef="#br0" timeOffset="20">7100 9385 7569,'0'-28'0,"1"5"-164,3 1-4,3-1 245,4 11 0,1-8 162,3 5 0,-1-1-103,5 5 0,0-4 49,4 0 0,-1 1-80,1 7 1,3-2 16,1 5 0,-1 0-128,-3 4-61,-1 0 132,1 0 0,-6 7-96,-2 4 27,-2 0 0,-2 11-25,1-4 10,-6 4 0,-1 0-11,-5 1 1,-5 0 4,-3-1 1,-7 1 24,-4-1 0,-2 0-1,-1-3 0,-5 1-167,1-5 168,-6 0-35,8-4 0,-3-3-340,4-1 192,6-4-224,0 2-184,6-5 294,5-5 297,6-1 0,11-6 0,7 1 0</inkml:trace>
  <inkml:trace contextRef="#ctx0" brushRef="#br0" timeOffset="21">7654 9317 7569,'-7'-10'-615,"-1"2"743,6 3 0,-5 2 372,4-1 1,0 0-233,-4 4 1,3 1-31,-4 3 0,4 2-101,-3 6-11,4-1-75,-7 0 0,9 6-44,-3 1 1,3 0 38,1 1 1,5 0-105,3 3 0,5 0 20,3-4 1,4-1-165,-1-6 1,2-1 83,1-2 0,1-3-28,0-5 0,3-2 16,0-1 105,1-4 14,-5-4 1,4-4-26,-4 0 0,3-4 33,-6 4 0,-6-4 87,-2 4 0,-7-5-46,0 1 0,-3 2 0,-1-2 0,-9 0-78,-2-4 0,-8 4-115,0 1 0,-6 4-71,-1-1 2,-6 7 132,3 3 0,0 5-125,3 0 0,2 3 44,1 4 1,6 1-203,2 7 375,7 2 0,-2 1 0,4 5 0</inkml:trace>
  <inkml:trace contextRef="#ctx0" brushRef="#br0" timeOffset="22">8073 9215 7569,'-7'-5'335,"2"-1"-600,5 0-98,0 1 0,2 5 670,1 0-85,-1 5-66,8 1 1,-8 6 117,6 3 0,-5 2-176,5 2 1,-5 2-32,0-2 0,2-2-32,-1 2 0,0-1-4,-4 1 0,0-3 63,0-5 0,0-3-130,0-1 0,0-3 182,0 4-116,0-6 1,-1 3 173,-3-5-100,3 0 0,-6 0-71,4 0 0,1-1 21,-2-3 0,3-2-15,1-5 1,5-2-76,3-2 1,2 1 2,1-5 1,4 2 76,0-2 0,2-2-258,-2 2 88,-3-3 27,10 5 1,-10 0 46,3 6 0,-2 1 41,-2 3 0,-3-2-8,-1 5 19,1 0 0,2 5 8,-3 3 0,2 4 95,-5 7-103,0 2 2,1 6 0,-4 0 57,3-1-41,-3 1-73,-1 5 0,0-6-117,0 1 0,1-2 63,3-6 1,-3 0-172,3-3 1,-1-1 101,0 0 178,-1 1 0,8-1 0,-4 0 0</inkml:trace>
  <inkml:trace contextRef="#ctx0" brushRef="#br0" timeOffset="23">8446 9283 7569,'5'-6'-427,"1"-4"0,5 8 593,1-1-6,-6-4 18,4 6 334,-9-4-214,4 5 793,-5 0-906,5 0 0,-2 0 4,4 0 1,-3 1-65,4 3 0,-1-3 37,4 3 1,5 1-262,-1-1 63,0 0 41,1 1 0,-3-4-177,2 3 131,2-3 0,-4-1-182,2 0 141,3-5 0,-6 2-52,3-4 93,-2-1 0,-3-3-26,-3 0 1,-2-1 16,-5 1 1,0 0-175,0 0 202,-5-1-1,-6 1 0,-3 1-102,-5 2 85,0-2 47,-3 9 1,-5-4-4,1 5 1,0 1 10,3 3 1,6-1 112,1 4 1,4 2-126,1 6 1,1-1 10,2 5 0,3-1-47,5 5-32,0 0 84,-5-1 1,4 5-135,-3-1-4,3 0 77,6-8 1,2 2-13,8-5 0,-1-1 41,5-6 1,4-3 0,3-5 0,0 0-68,-3 0 0,0 0-79,-1 0 0,1-2-476,-1-1 292,-4 1 115,-2-3 228,-4 5 0,-1-5 0,0-1 0</inkml:trace>
  <inkml:trace contextRef="#ctx0" brushRef="#br0" timeOffset="24">8853 9260 7569,'0'-11'-213,"0"5"1,0-1 474,0 4 0,0 1-219,0-3-13,5 5 1,0 2 87,2 1 0,0 4 5,-4 4 0,2 0-6,3 1 1,-2 4 8,-2 3 1,-3 1-92,3-1 0,-1 1 2,0-5 0,-1 0-41,1-4-54,-1 1 164,-2-1-73,0 0 38,0-4 63,0 3-65,0-9 0,-2 4 12,-1-5 0,1-1 67,-1-3 1,1 1-143,2-4 1,2-1 13,1-3 1,4 0-104,4-1-39,0-4 160,6 3 1,-4-8-82,6 2-51,-5 3 81,7-5 0,-7 4-17,5-2 1,-5 3 46,1 5 0,-6 1 16,-2 2 3,1 3 1,-1 5 16,1 0 1,-6 3 190,2 4-214,2 1-8,-4 13 1,3-3-38,-5 4 46,5 1-64,-4 0 1,5 0 7,-2 4 0,-1-7-78,4 2 1,-1-3-203,2 0 0,2-2-44,-2-6 1,-2 0-571,1 0 919,1 1 0,3-1 0,1 0 0</inkml:trace>
  <inkml:trace contextRef="#ctx0" brushRef="#br0" timeOffset="25">9350 8661 7569,'7'-15'-538,"-4"0"270,-1-5 298,3 2 0,-4-3 263,3 2 1,-3-1 218,-1 5 267,0 0-500,0 4 1,-1 4 385,-3 3-527,3 3-91,-4 1 102,5 10 1,-4 3 154,0 9-120,0 11-214,4 7 0,4 8 105,0 5 1,3-4 11,-3 4 0,5-1-175,-2 5 1,4-6 24,0-2 0,-4-3-88,1-5 1,-6 1-110,2-9 163,-3 4 0,-1-13 42,0 2-199,0-2 122,0-1-110,0-6 41,0 5 1,0-10-32,0 3 1,0-6-650,0-1 469,0-6 1,-5 3 411,0-9 0,-2 1 0,2-1 0</inkml:trace>
  <inkml:trace contextRef="#ctx0" brushRef="#br0" timeOffset="26">9249 9215 7569,'0'-11'164,"2"1"151,6 2 0,4-2-177,11 3 0,-3 2-1,2 1 1,-1-1-35,5 1 1,2-1-184,-2 1 1,4 2 4,-4-6 1,1 4 23,-5-3 1,-3 4-90,0 0 81,-5 1-75,2-3 1,-4 4-401,-1-3 352,0 3 1,-1 2-220,-2 3 291,2-3 1,-8 4-69,6-5 277,-6 0 35,3 0-112,-5 0 314,6 0-104,-5 0 12,4 5 1,-5-2-25,0 4 0,0 1 117,0 3 0,0 2-114,0 2 0,0 3-48,0 4 1,0 2-100,0 2-4,5-2 1,-4 5 133,3-2-361,2-4 137,-5 0-22,4-2 0,-5-8-133,0 2 71,0-2-350,5-2-84,-3-5 111,3-1 1,-5-6 424,0-3 0,0-2 0,0-5 0</inkml:trace>
  <inkml:trace contextRef="#ctx0" brushRef="#br0" timeOffset="27">9769 8785 7841,'11'6'-300,"0"0"0,-4 5 1,-2 0-1</inkml:trace>
  <inkml:trace contextRef="#ctx0" brushRef="#br0" timeOffset="28">10198 9193 7569,'0'-12'-55,"0"6"0,0-4 904,0 2-333,0-2-233,-5-1 1,3-2 64,-6-2 1,-1 3-112,-6-3 0,2 6 23,-6 1 0,-1 6-141,-7-2 0,2 4-97,-5 4 0,1 3 73,-1 8-73,-3 3 115,9 10 1,-3-1-360,4 3-447,5 3 606,2-4 1,6 1-84,3 0 0,2-5 17,5 2 1,2-3-58,6-2 0,0-4 53,11-3 1,1-6-53,7-2 1,-3-4-95,2 1 220,-2-8-16,3-2 1,-3-6 165,3 1-159,-8-5 47,2 3 1,-9-3 367,4 4 0,-8-3-358,0 0 0,-6 0 6,2 4 1,-3 0 52,-1-1 0,0 1 55,0 0 90,0 4-192,0-3 26,0 9-282,0-4 314,0 15 1,-3-2-4,-1 7 0,-4 2-22,5 2 1,-5 3 3,4 0 1,-3 1-51,3-1 23,0 1-6,4 0 1,1-1-163,3 1-5,3-6 168,4 0 1,1-6-161,3 0-2,-2-4 24,8-2 0,-7-5-183,5 0 1,-4 0-47,4 0 0,-5 0-165,1 0 1,1-2 525,-1-1 0,0-9 0,-3-5 0</inkml:trace>
  <inkml:trace contextRef="#ctx0" brushRef="#br0" timeOffset="29">10357 8605 7569,'-4'-33'256,"0"3"0,2 7 412,5 8 1,4 8-495,4 3-35,-5 3-34,4 1 0,-5 10-147,3 5-47,2 10 267,-9 4 1,5 11 206,-2 5 1,-3 5-368,3 7 1,-1 4 94,-1-29 0,-1 0 1,0 1-1,0 0-63,1-1 1,-1 0-1,1 29-100,-2-4 0,0-6 26,0-2 11,0-7 120,0-3 0,0-10-263,0-3 73,0-2-3,0-6 0,3-2-134,1-5 36,0 1-325,1-1 417,-4-5-984,4-1-456,-5-5 1532,0 0 0,0 0 0</inkml:trace>
  <inkml:trace contextRef="#ctx0" brushRef="#br0" timeOffset="30">10843 8525 7569,'0'-11'0,"4"4"-515,-1-1 238,1 1 239,-4 0 681,0-3-132,5 4 345,-4 0-356,4 1 126,-5 5-469,0 0 25,-5 10-31,-1-3 0,-5 15 69,-1-4 1,0 9-73,-3 3 1,1 8-71,-5 3 1,4 4-68,-4 4 1,5-1-16,-1 5 1,4-4 91,4 4 1,1-6-16,6 2 1,2-2-144,2-2 43,2-5 18,0 4 1,4-5-97,-2 3 61,2-3 0,1-7-92,0-2 84,1 3 1,-1-9 38,0 2 0,1-2-94,-1-1 0,0-6-7,0-2 1,1-2-157,-1-2 0,0 1-207,1-1 219,-1-5 193,-5-1-826,4 0 361,-8-4 188,8 4 342,-9-5 0,-1 0 0,-6 0 0</inkml:trace>
  <inkml:trace contextRef="#ctx0" brushRef="#br0" timeOffset="31">11046 8661 7569,'-11'-29'165,"0"2"0,6 10 7,5 6 0,1 1 716,6 6-601,-4 0 1,7 9-57,-2 3 1,3 3 9,4 4 1,-1 8-29,5 7 0,-2 3 13,2 1 1,1 5-67,-5 2 1,3 3-198,-7 1 0,3-1 140,-7-2 1,4 0-158,0-4 1,-4-1-291,1-7 234,-1 2 56,0-8 0,3 0-52,-3-5 0,0-4-46,0 4 1,-3-5-108,3 1 0,-4-6 35,1-2 1,-3-3-403,-1 3 122,5-4 131,-4 2 164,4-5 1,-5-5 18,0-3 1,0-3 2,0-4 0,-3 2 33,-1-2 0,-4 1-1,4-1 0,-4 3 68,0-3 0,2 2 138,-2 2 0,1 1 396,-5 2-263,6-2-127,-4 9 1,4-4 639,-5 5-375,-1-5-82,1 4 1,-4-3 339,0 8-378,0 2-76,-2 5 0,4 6 23,-6 1 1,0 4-23,-4 0 0,2 1-103,2 0 0,-1-1 7,5 1 1,0-4-390,3 0-239,6-6 321,1 4-282,5-11 92,0-1 1,1-5-301,3 0 766,2 0 0,11-10 0,0-3 0</inkml:trace>
  <inkml:trace contextRef="#ctx0" brushRef="#br0" timeOffset="32">11318 8480 7569,'-12'-22'-52,"6"4"1,4 7 42,9 7 0,1 3 157,7 1 1,-3 1 292,0 3 0,-1 6-74,0 5 1,6 5 189,1-1 0,7 3-155,2 5 0,-1 2 66,-3 5 0,-1 3 25,1 1-1318,-5 5 963,3-3 0,-8 4-5,2-3 51,-8 8-122,3-7 1,-8 8-125,1-5 1,-1-1 46,-2-2 1,0 0-194,0-4 1,-2 0 54,-1-4 1,-2 0-20,-3 0 1,-2-6-203,2-1 175,-2-3 74,-1-2 1,1-3-288,2 0 162,-2-5 516,4-3 1,-1-2-590,-1-5 1,4 3-686,-3-3 1008,-1 0 0,-3-4 0,0 0 0</inkml:trace>
  <inkml:trace contextRef="#ctx0" brushRef="#br0" timeOffset="33">12267 8978 7569,'0'-12'-662,"0"1"551,0 5 1,0-4 617,0 2-198,0-2-89,0 4 1,0-4 27,0 2 0,0-2-64,0-1 0,2 0 10,1-1 0,-1 1-19,1 0 1,0-1-17,1 1 0,-2 1-79,6 3-78,-1-4 130,5 5 0,-1 0-52,0 2-90,1-2 31,-1 5 1,0-4-99,0 5 0,1 0 65,-1 0 0,0 3-104,1 1 0,-1 5 118,0-2 1,1 3-23,-1 2 1,-1 3-61,-2 0 85,2 0 5,-4 1 0,5-3-27,0 2 24,1-2 1,0 0 103,3-1-99,-2 1 0,8-7 30,-2 1 0,-1 2 5,1-5 1,-2-1-41,2-3 0,-1 0-4,-3 0 0,-1 0 17,4 0 3,-4-5-3,3 4 0,-2-9 68,0 3-66,0-4-6,-4 0 1,-1-4-1,-2 0 1,0 0-48,-4 4 1,0-1-90,-4 1 0,0 0-50,0-1 0,-1 5-699,-3-1-72,-2 6 440,-6-3 231,1 5 0,1 5-506,2 2 776,-2 3 0,4 7 0,-5 0 0</inkml:trace>
  <inkml:trace contextRef="#ctx0" brushRef="#br0" timeOffset="34">12324 9283 7569,'-6'-1'-52,"2"-3"33,3 3 170,1-9 0,0 7 255,0-4 0,0-1-139,0-3 0,0-1 31,0 1 1,0 0-92,0 0 0,0-1 73,0 1 1,3 3-183,1 1 0,1 1 61,-1-2 1,-1 2-289,4 2 97,1 3-27,-2-4 1,4 3-56,-3-1 0,5 1 59,3-1 1,-3 1-55,3 2 1,-1 2 29,1 1 0,-2 2 15,2 3 1,-6 2-79,-2-2-46,1 7 167,-2-3 0,3 5-75,-5-6 68,5 0 27,-3 0 0,5 1-2,0-1 0,4 0 0,1 1 0,-1-5 5,-4 1 1,4-4-10,0 3 0,0-4 9,-4 0 1,1-1 20,-1-2-20,0 0-5,1 0 1,-1 0 23,0 0-25,1-5 4,-1-2 1,4 0-1,0-1 0,0 1-12,-4-5 0,0 1-1,-4 0 0,2-1-73,-5 1 0,-1 0-134,-3 0 1,-1 4-257,-3 3 247,-2 3 0,-5 1 228,-1 0 0,-4 5 0,-1 2 0</inkml:trace>
  <inkml:trace contextRef="#ctx0" brushRef="#br0" timeOffset="35">13500 8412 7569,'-6'-11'-18,"1"4"195,5-1 194,0 5-174,0-2 0,0 7-24,0 1 0,0 8 15,0 4 0,0 5 231,0-1-96,-5 2-195,3 7 1,-3-3 76,5 5 14,0 0-157,0 4 1,2-1-64,1-3 0,-1 1 48,1-5 0,2 1-137,-1-5 0,1-3 93,-1 0 1,-2-5-59,6 1 1,-1-4-698,5-3 391,-6 2 56,4-9-878,-4 9 469,6-3 714,-6-1 0,-1 4 0,-5-4 0</inkml:trace>
  <inkml:trace contextRef="#ctx0" brushRef="#br0" timeOffset="36">13183 9125 7569,'7'-5'0,"-1"2"238,-2-4-119,7 4 67,7-2 1,0 4 169,1-3 1,0 3-155,4-3 0,1 2-51,2-2 1,3 1-82,5-4 0,0 0 12,0 0 1,-3-2-53,3 5-58,-8-4 107,12 6 0,-13-4-349,5 2 128,-10 3-63,7-9 1,-11 9-103,3-3 0,-3 3-240,-4 1-169,-1 0 329,-5 0 387,-6 5 0,-11 6 0,-7 7 0</inkml:trace>
  <inkml:trace contextRef="#ctx0" brushRef="#br0" timeOffset="37">13353 9306 7569,'-11'0'0,"-1"0"0,6 1-70,2 3 1,3-2-116,1 6 1,1-1 832,3 5-281,-3-1-222,4 0 1,-1 4 315,0 0-254,0 0 17,1 2 1,-4-5 124,3 3 1,-3 2-213,-1-2 0,0 0 26,0-4-29,0 5 1,0-3-211,0 2 1,0-6-92,0-2 144,0-4 13,0 2 439,0-5-425,0-5 0,1-1 11,3-6 1,2 0 26,5-3 1,1 1-89,-1-5 0,5-1-41,3-6 0,3 2 30,0-3 0,-3 3-33,0 2 1,-1 4 88,0 3 1,2 4 7,-4 3 0,-5 0 36,-4 4-16,1 0 0,-1 9-1,1 3 0,-5 2 79,0 1 1,-1 5-96,-2 3 5,5 2-37,-4 7 0,4-4-6,-5 2 1,1 2-22,3-2 0,-3 1-120,3-5 1,1 0 56,-1-3 1,3-3 11,-3-5 1,1 0-78,-1 1 51,-3-6 41,4 4-401,0-9 200,-4 4-121,4-5 1,-3 0 406,1 0 0,-1-5 0,3-1 0</inkml:trace>
  <inkml:trace contextRef="#ctx0" brushRef="#br0" timeOffset="38">14122 9057 7569,'0'-16'31,"0"3"0,0 0 60,0 6 1,0 3 112,0-3 1,0 3 916,0-4-379,0 6 22,0-8-413,0 8-338,0-3-1331,0 5 691,5 0 377,-4 0 250,9 5 0,-4 7 0,6 5 0</inkml:trace>
  <inkml:trace contextRef="#ctx0" brushRef="#br0" timeOffset="39">15185 8582 7569,'0'-11'-655,"-5"-1"546,3 1 0,-4 1 697,2 2-191,3-2-181,-9 4 0,4-1 178,-6-1-69,1 6-135,0-9 0,-4 10 151,0-3 1,-9 3-130,1 1 0,-3 9 11,-1 2 1,2 8-48,-5 0 8,0 2-47,1 7 1,0 1-210,3 5-372,2 0 378,-4 0 1,11 1-42,2 3 1,2-2 61,2 5 1,1-4-45,2 1 0,3 2 43,5 1 0,4-2-84,0-1 0,4-7-24,0-1-7,2-5 154,6 3 1,-2-5-10,5-1-9,0-4 25,3 3 1,1-8-10,0 2 0,3-6 5,0-2 1,0-4 252,-8 1 0,8-3-249,-4-1 1,2-1 9,-5-3 0,2-2 45,-2-6-50,-3 1-5,6 0 1,-10-2 32,3-2-32,-2 2 0,-7-8 0,3 7 1,-5-5 0,3 2-4,-3-2 1,0-1-3,-4 5 1,0-4 3,0 4 0,-4 0 0,0 3 0,-3 1-12,3 0 0,-3 3-64,3 1 14,-5 4 57,3-7 0,-6 9-7,1-3 46,0 3 1,-2 1 7,-2 0 0,3 0-22,-4 0 0,0 0 10,1 0 0,-4 0-224,4 0 197,-5 0 5,13 0 0,-9 0-228,9 0-1,2 0 127,0 0-262,5 0 0,5 0-82,2 0 1,3-1 67,2-3 370,-1 3 0,5-9 0,2 3 0</inkml:trace>
  <inkml:trace contextRef="#ctx0" brushRef="#br0" timeOffset="40">15275 9068 7569,'0'-6'230,"0"1"-128,0 0 78,0 4 0,1-4 600,3 5-548,-3 0 0,6 0-65,-4 0 1,0-4 166,4 0-168,1 0 1,3 4-163,1 0 33,-1 0 31,5 0 1,-2 0-182,5 0 53,-5 0-30,7 0 0,-3-4-42,4 1 0,0-5 100,-4 4 0,4-4-74,-3 0 0,1-2 84,-1-1 1,-3 1-8,-5 2 0,1-4 17,-1 4-6,-5-5 11,-1 7 0,-5-5 90,0 0-83,0-1 32,-5 6 1,-5-3 76,-5 5 1,-5 1-71,1 3 0,-6 0 7,-1 0 1,-2 5 0,2 2 1,2 3 6,-3 2 0,0 5-71,0 6 61,1-1-13,8 11 1,-2-4-120,5 5 30,0 5 0,9-8-41,2 3 39,3-8 1,3 5 89,6-9 1,1 2-3,9-9 1,3 0 22,5-3 1,-2-5 9,2 1 1,2-6-173,-2 2 4,6-3 118,-9-1 0,5-4-304,-5 1 139,-1-6-251,-4 8 1,-3-6 404,-7 4 0,2-4 0,-4-4 0</inkml:trace>
  <inkml:trace contextRef="#ctx0" brushRef="#br0" timeOffset="41">15761 8955 7569,'0'-6'-28,"0"1"229,0 5 270,0-5-289,-5 3 0,3-3 0,-6 5 0,4 5 54,-3 3 0,3-2-23,-3 2 0,3 4-89,-4 7 59,6-2-23,-3 4 1,3-3-139,-1 4 1,1 0-28,-1-4 0,1 4-45,2-3 1,2-2 43,1 2 1,0-5-79,4 1 0,2-3 97,6 0 1,-1-2 11,5-3 0,4 0-145,3-4 142,0-1 0,1 3-163,-1-5 73,1-5 0,-5 2 48,1-4 0,-4-1-5,-1-3 0,-4-1 16,1 1 1,-6-1-4,-1-4 1,-6-1-41,2-6 1,-3-1-69,-1-2 0,-5 1-183,-2-5 121,-8 0 81,2 1 0,-8 1 28,2 5-8,-8 6-16,4 1 0,-5 5-29,5 4 0,2 2-80,2 5 0,-1 0-174,5 0 0,4 6 5,3 6 375,6-1 0,-8 10 0,3-3 0</inkml:trace>
  <inkml:trace contextRef="#ctx0" brushRef="#br0" timeOffset="42">16146 8955 7569,'0'-11'-227,"0"-1"358,5 6 1,-3 1 617,6 5-528,-6 0 1,8 5-47,-2 3 1,-3 2 142,-1 1-149,2 5-68,-5-3 1,4 8 82,-5-2-47,5 3-88,-4 0 1,5 0-81,-6-4 0,0 4 76,0-3 0,0-2-178,0 2 101,0-5 1,0 2-8,0-5 92,0-4 1,0-2 685,0-5-684,0-5 1,0-2-5,0-4 1,1-1-88,3-4 1,-3 3 66,3-6 0,1 0-114,-2-4 0,5-3 24,-4 0-35,-1 4 99,2 1 0,-3 5-61,1-3 66,-1 2-8,3 11 0,-4-4 47,3 3-87,-3 1-1,-1 1-85,5 5-60,1 0 1,4 2 20,-2 1 135,-3 4-9,-5 4 1,4 0 63,-1 1-65,1-1 3,1 0 0,-3 1 5,1-1 0,2 0-1,-1 1 0,0-5 8,-4 1 1,4-5 64,-1 5-22,1-6-18,1 3-20,-4-5 3,10 0 0,-9 0 16,6 0-18,-6 0 19,8-5 1,-4-1-1,6-5 0,-5 3 2,1 1 0,-1-1-2,5-3 1,-1 0 5,0-1-13,1 1 0,-1 0 1,0-2 25,0-2-19,1 2-7,-6 2 215,4 1-144,-4 4-31,1 0 0,-1 6 28,-2 7 1,-3 8 11,3 4 0,-3 4-12,-1 3 0,-4-1 73,0 5 1,1 0 69,3 4-130,0 0-120,0-5 0,0 3-125,0-6 1,0-3 19,0-5 1,1-4-180,3 1 1,-2-2-82,6-2 0,-4 1-793,3-1 1202,-4 0 0,2 0 0,-5 1 0</inkml:trace>
  <inkml:trace contextRef="#ctx0" brushRef="#br0" timeOffset="43">16756 9046 7569,'-11'-12'0,"0"1"-38,-1 0 0,6 3-32,2 1 1,2 4 275,-2-1 511,3 3-209,-4 1 1244,5 0-1541,5 5-3,-4 1-125,9 1 1,-7 3-18,4-3 0,-3 3 23,3 2 1,1-1-167,3 0 1,2-1 35,2-2 1,2 1-79,6-6 0,-3 5-58,3-4 43,-3-1 136,8-3 1,-6-1-211,1-3-16,-6 3 190,5-9 1,-8 4-4,4-6 0,-5 1-3,-2 0 0,1 0 0,-5-1 0,-2 0-25,-1-3 0,-3 2-4,-1-2 0,0-1 66,0 1-35,-5-1 51,-1 5 0,-9 1-4,0 3 0,-5 2-2,1 5 1,-4 0 2,-3 0 1,2 5-18,-3 2 1,2 4 11,-1 4 0,2 4-3,-2 8 0,7-3-7,4 2 1,3 3-98,5 1 96,2-2-2,5 4 1,1-8-215,3 3 207,2-4-54,11 0 0,-4-4-114,6 0 0,-1-9 99,1 1 1,1-6-8,-5 3 0,5-6-71,-1 2 1,-2-3-134,2-1 0,-5-4 295,1 1 0,3-6 0,-1 3 0</inkml:trace>
  <inkml:trace contextRef="#ctx0" brushRef="#br0" timeOffset="44">17163 8435 7569,'0'-21'0,"0"2"0,7 7-374,4 9 169,0 1 194,6 7 0,-7 7 254,-3 7 1,-2 7-39,-5 4 0,0 0 161,0 4 0,0-2-133,0 5 1,0 2 96,0-1 1,0 0-168,0-4-13,0 5-29,0-4 1,0 4-225,0-5 102,0-1-70,0 1 1,0 0-41,0 0 0,0-1 43,0-3 1,0-1-65,0-3 1,0-3 11,0 0 1,0-2-62,0-6 0,1 0-244,3-4 193,-3 1 93,4-1 0,-5-3-259,0-1 158,0-4-353,0 2-112,0-5 705,-5 0 0,-1 0 0,-5 0 0</inkml:trace>
  <inkml:trace contextRef="#ctx0" brushRef="#br0" timeOffset="45">17062 9136 7569,'0'-11'-20,"0"-1"586,0 1-209,0 5-195,5 1 1,1 5-198,5 0 1,2 0 64,2 0 1,2-4-132,6 0 1,1 0 57,2 4 1,-2 0-96,2 0 1,-2 0-29,-1 0 1,-4-1-191,0-3 0,-6 3-304,3-3 331,-4 3 193,-1 1 1,1-4 135,-1 1 0,-1-2 0,-2 1 0,2-2 0,-8-6 0,6 1 0,-6 0 0,2-1 0,-1 5-27,0-1 151,-1 1 315,3-5 1,-5 5 157,0-1 259,0 6-436,0-3-129,5 5 1,-4 1 81,3 3 1,1 2-196,-2 5 0,5 6-48,-4 2 1,1-2 36,-1 2 1,-3 0-101,3 3 0,-3 1 42,-1 0-92,5-1 96,-4-4 1,4 2-230,-5-5 80,0 5-57,0-7 1,0-1-35,0-4 98,0-1 63,0 0 125,0-2 193,0-5-446,0-5-23,0-7 158,0 0 1,-1-6-406,-3 3 170,3-2 66,-4-6 1,5 0 12,0 1 1,0-1 27,0 0 0,5 1-24,2-1 1,3 1-6,2-1 0,-1 4 2,0 0 1,2 5-123,2-1 168,-2 8-56,8-3 1,-7 5-15,5-3 0,-6 3-100,2 5 1,2 0-239,-2 0 0,0 1 12,-4 3 464,1 3 0,-1 9 0,0 1 0</inkml:trace>
  <inkml:trace contextRef="#ctx0" brushRef="#br0" timeOffset="46">17932 8966 7569,'0'-6'904,"0"1"-552,0 15 0,0-1-85,0 10 0,0-3-57,0 7 0,0-3 14,0 6 0,0-2-62,0-1 0,0-1-77,0 1 0,0 0-4,0-1 1,0-3-188,0 0 1,0-5-29,0 1-117,0-3 0,1-2-463,3-2 383,-3-3 89,4-5-1325,-5 0 1206,5-5 0,-3-1-413,1-6 774,-1 1 0,-2-5 0,0-2 0</inkml:trace>
  <inkml:trace contextRef="#ctx0" brushRef="#br0" timeOffset="47">17943 8797 7569,'0'-12'0,"0"1"0,2 1-361,1 3 0,4 2 240,-1 5 1,0 0-159,-2 0 1,-3 1 145,3 3 1,1 2 132,-1 5 0,5 0 0,-3 1 0</inkml:trace>
  <inkml:trace contextRef="#ctx0" brushRef="#br0" timeOffset="48">18294 9046 7569,'0'-12'0,"1"1"384,3 0-123,-3-1 0,4 1 386,-5 0-92,0 4-308,0-3 0,-5 5-46,-2-2 0,-3 2-37,-2 5 0,-4 5 23,-3 2 0,-2 6-28,-2 6 0,1 0 24,-1 7 1,2 3 13,2 1-138,-3-2-14,10 4 1,-4-8-118,4 3 0,6-4 118,2 0 1,3-2-102,1-2 1,5 1 130,2-5 0,9 1-10,2-5 1,5-4-27,3 1 2,-2-6 0,4 3 1,-5-5-923,-1 0 410,1 0-106,-6 0 1,0 0-1328,-6 0 1903,0 0 0,-4 5 0,-2 2 0</inkml:trace>
  <inkml:trace contextRef="#ctx0" brushRef="#br0" timeOffset="49">18837 8356 6596,'3'-8'872,"1"1"-773,5 4 0,-6-2 198,4 5-183,-4 0 15,2 0 63,-5 0 1,-5 5-63,-3 3 0,-2 2-53,-1 1 0,-1 4-4,1 0 0,-1 5 29,-4-1-17,4 3-62,-4 0 0,4 6 13,1 2 1,1-1 37,2 1 1,-2 0-17,3 4 1,-2 1 14,1 3 1,0-3 3,4 3 1,-4-2-35,5 2 1,-2-3 0,1 3 0,2-2 90,-1 2-682,1-8 597,2 13 1,-3-13 49,-1 8-33,0-3 46,-1-1 0,3 0 121,-6 0 1,6-2-168,-2-2 0,3 2 20,1-6 0,5 4 2,2-3 0,7-1 6,1-3 0,5-1-86,-1 1 85,-3-5-24,6 3 0,-9-7 645,6 5-637,-5-6-12,2 4 0,-3-6 57,2 0-85,-2 1 5,3-1 1,-8-4 27,-1 1 1,1-2-39,3 2 1,0 1-5,1-6 1,-1 2-58,0-1 1,0-3 67,1 3-335,-1-3 135,0-1 0,-3 0-155,-1 0-287,-4 0-74,-8-5 0,-4 3 184,-10-6 493,0 1 0,-3-4 0,-1-1 0</inkml:trace>
  <inkml:trace contextRef="#ctx0" brushRef="#br0" timeOffset="50">19040 8514 7569,'0'-11'-80,"0"0"1,0-1-56,0 1 0,0 0 188,0-1 0,0 1 102,0 0 1,0 3 181,0 1-171,0-1 0,0-3 248,0-1-223,0 6 106,0-4 90,0 9-159,0-9-230,0 9 0,4 1 116,0 7 0,3 4-89,-3 4 0,5 3-56,-2 5 129,3 4-25,2 2 0,-2 5-70,-3 0 71,8 0-59,-12 0 1,16-1-92,-8-3 0,3 1 100,-3-5 1,1 1-68,-1-5 0,4-3 48,0 0 1,-1-5-17,-7 1 1,3-2-70,-2-2 87,-3 0 7,5-4-366,-9 3 163,4-9-142,-5 4-539,0-5 456,-5 0 1,1 0 34,-7 0 1,2 0-15,-6 0 0,3 0 393,0 0 0,1-5 0,0-1 0</inkml:trace>
  <inkml:trace contextRef="#ctx0" brushRef="#br0" timeOffset="51">19221 8785 7095,'-11'-6'-415,"5"0"1145,2 2-374,-3 3 1,6-5 82,-3 2-77,-2 3-206,0-4 1,-5 6-41,-1 3 0,0 2 11,-3 5 0,1 0-151,-5 1 44,5 4 26,-7 2 0,4 1-419,-1-1 187,1-4-47,1 8 0,7-10-210,-2 3 1,3-2 195,1-2 0,-2 0-84,5 1 0,-3-1 331,3 0 0,-5 1 0,3-1 0</inkml:trace>
  <inkml:trace contextRef="#ctx0" brushRef="#br0" timeOffset="52">18927 9125 7569,'-11'-5'0,"0"3"-6,-1-1 56,6-4 77,1 6 1,4-4 492,-3 5-180,3 0-53,-9 0-138,8 0 2,-3 0-40,15 0-65,3 0-27,10 0 0,-1-1-79,1-3-82,4 3 139,2-4 0,4 1-210,-3 0 78,3-5-65,-4 8 1,5-8-67,0 6 0,-4-2-41,0 1 0,-5 3-237,1-3 1,-2 3-254,-1 1 309,-6-5 150,0 3 238,-6-3 0,0 10 0,1 2 0</inkml:trace>
  <inkml:trace contextRef="#ctx0" brushRef="#br0" timeOffset="53">19029 9340 7569,'-10'-2'205,"2"-2"299,3 3-178,5-4-150,0 5-12,0 5 1,0 2-63,0 4 0,0 0 12,0 0-90,0 1 103,0-1 1,2 2-40,1 2-99,-1-3 78,8 5 0,-8-6-35,6 0 1,-6-3 15,2-1 1,1-3-168,-1 4 196,0-6-163,-4 3 382,0-5-439,0-5 186,0 4-42,0-9 1,0 4 13,0-6 0,0 1-9,0 0 1,3-1-85,1 1 1,5 0 48,-2-1 0,3 5-101,2-1 1,-5 5 94,1-5 20,-6 5-14,8-2 1,-7 2 115,4-1-105,-4 0 44,7 4 1,-7 4 0,4 0 0,-1 4-25,2 0 0,2 2 8,-3 1 1,4 4-18,0 1 0,-4 0-8,1-1 0,-4 1-163,3 3 175,-4-3-4,7 1 0,-8-5-96,6 3 90,-6-2-38,3-2 1,-5-3-71,0-1 0,4-3-35,0 4-179,0-6 113,-4 3 1,1-5-644,3 0 865,-3 0 0,9-5 0,-4-1 0</inkml:trace>
  <inkml:trace contextRef="#ctx0" brushRef="#br0" timeOffset="54">19425 8514 7569,'-8'-28'83,"1"6"1,3 4 225,-4 7 0,4 5-113,-3 2 1,3 3-12,-3 1 0,0 1 8,0 3 0,-2-2 2,5 6 0,-3-1 260,3 5-271,0-1 28,9 0 1,7 4 141,6 0 0,9 5-98,3-1 1,8 8-21,3 3 1,-2-1-117,-1 1 0,-1 4-292,-3 3 1,-2 2 134,-10-1 141,-4-3-45,-2 9 1,-6-7-71,-2 4 89,2 1-55,-9-2 1,4 4-110,-5-3 1,0-1-48,0 2 0,-5-4-85,-2 3 0,-3-5 50,-2 2 1,-4 1-80,-3-1 1,-2-2 37,-2-6 119,5-2 32,2-5 0,5-2-81,0-2 11,-1-3 59,1-5 0,5-3-23,2 0 1,1-5 145,0 5-570,1-6-106,-3 3 265,5-5-60,0 0 1,5-5-1,2-1 1</inkml:trace>
  <inkml:trace contextRef="#ctx0" brushRef="#br0" timeOffset="55">14857 9860 7357,'-6'0'254,"1"0"-160,5 0 0,-4 1-8,0 3 0,1 2-89,3 5 1,0 1 64,0-1 0,0 1-17,0 3 0,0-1-112,0 5 146,5-5-23,-4 2 1,5-3-37,-2 2 0,-3-2 15,3 2 0,1-7-17,-1 0 1,-1-4 8,-3 3 0,0-3 32,0 4 47,0-6-4,0 3 104,0-5-260,0-5 0,0 3 70,0-6-19,0 0 1,0-3-22,0 0 0,5 0-123,3-1 1,-2 1 101,2 0 1,-1 1-19,5 2 1,-1-2 63,0 2-25,1-2 0,4-1 1,-4 0 96,4-1-96,-4 6 15,-1 1 12,1 0 48,-1 4 0,-5 1 104,-2 7 0,-3 7-80,-1 1 1,0 4 121,0-4 0,-3 5 23,-1-1-169,0 3 5,4-5 1,0 3-80,0-5 86,0 0-28,0-3 1,4-1-1,0 0 1,4-1-72,0-2-243,2 2-259,1-9 537,1 9 0,-1-3 0,0 4 0</inkml:trace>
  <inkml:trace contextRef="#ctx0" brushRef="#br0" timeOffset="56">15524 9769 7569,'0'-11'-1114,"0"0"1184,0-1 878,0 1-121,0 5-263,0 1-409,0 5 23,0 5-127,-5 6 0,4 3 34,-3 5 0,2-1 16,-2 5 1,3 1-96,-3 2 0,3-2 46,1 3 1,0-4-147,0 0 0,0-2-17,0-2 7,-5 3 164,3-10 0,-3 10-48,5-10 38,0 4 5,0-4 11,0-6 6,0 4 48,0-9 24,0 4 0,0-5-101,5 0 1,2 0-32,4 0 0,4-3 25,0-1 0,4 0 1,-4 4 0,5 0-33,-1 0 1,2 0-17,2 0 1,0 0-4,-1 0 0,-3 0-9,0 0 1,-2 0-23,2 0 0,-2 0-52,-6 0-241,0 0 160,1 0-175,-6 0-86,-1 0-210,-5 0 96,-5 0 0,2 0 69,-4 0 484,4 0 0,-7 0 0,4 0 0</inkml:trace>
  <inkml:trace contextRef="#ctx0" brushRef="#br0" timeOffset="57">15909 10131 7148,'0'-8'-351,"0"1"404,0-1 0,0-3 53,0 0 0,0 3 158,0 1 0,0-1-94,0-3 0,1-4 77,3 0 1,-3-2-25,3 2-98,2 3-68,-5-10 0,4 5-47,-5-6 1,0 4 86,0 0 0,4 2-77,0-2 0,0-2 41,-4 2 0,0 1-6,0-1 0,0 6 12,0-2 10,0 2-31,0-3 0,0 3 97,0-2-74,0 7-20,0-2 0,0 8 25,0-6 0,1 6-32,3-2 1,-3 2-138,3-2 121,2 3 0,-1-3-82,2 8 1,4-1-10,-4 9 102,-2-4-38,5 14 1,-4-8 124,6 4-101,-6 1-12,4 9 0,-4-4 13,6 2 0,-1-2-23,0-1 0,1-1 3,-1 1 1,0-2-12,1-2 0,-1 1-5,0-5 0,0 2 4,1-2 0,-1-3 13,0 3 1,1-6-170,-1-1 148,0-1-134,-4-1-52,3 4 0,-9-7-261,3 5-388,2-6 465,-5 3 0,-1-1-113,-7 0 1,-3-1-13,-2-3 511,1 0 0,0 0 0,-6 0 0,0 0 0</inkml:trace>
  <inkml:trace contextRef="#ctx0" brushRef="#br0" timeOffset="58">15897 10074 7569,'-5'-6'0,"3"-4"-2,-6 3 138,6 2 1,-2-4 0,8 5 0,-2 0-118,6 4 1,-1-4-42,5 1 31,-1-1 35,5-1 0,-2 0-90,5-3-78,0 3 153,3 0 1,-3 4-57,0-3 0,-4 2-82,4-2 0,-4 3-669,4-3 778,-5 3 0,7 1 0,-3 0 0</inkml:trace>
  <inkml:trace contextRef="#ctx0" brushRef="#br0" timeOffset="59">16361 9769 7569,'-6'-10'-202,"-1"6"-304,4-7 888,1 7-79,-3-1 94,5 5-224,0 0 0,0 7 13,0 4 0,4 1-48,0 7 1,0 1 4,-4 7 0,0-2-62,0 5 1,0-5-18,0 2 1,0-4-168,0 0 71,0 0 46,0-6 1,0 3-125,0-5 66,0-5-69,0 0 1,0-7-240,0 5-50,0-6-294,0 3-349,0-5 506,-5 0 539,3-5 0,-8-1 0,4-6 0</inkml:trace>
  <inkml:trace contextRef="#ctx0" brushRef="#br0" timeOffset="60">16225 9814 7569,'0'-11'-24,"2"0"46,1-1 0,1 1 78,7 0 0,-2 0-51,6-1 0,-1 2 107,1 3 1,-1-3-94,5 2 0,-4-1 26,4 2 1,-4-2 72,4 5 1,-2-3-121,2 3 0,1 0 38,-5 4 1,0 0-128,-3 0 1,1 5 59,-1 3 0,2-2-46,-7 1 1,-1 1 59,2 3 1,-6 1-110,2-1 1,-3 2 15,-1 2 81,0-3-4,-5 4 1,-1 0-124,-5-1-17,0 0 131,-6 1 1,5-3-125,-3 2 108,-3-3 10,0 0 0,1-1-9,2 0 0,2 0 48,2 1 0,3-1 8,1 0 0,4 1 94,0-1-128,1-5 6,2 4 111,5-3-89,2 4 19,4 0 1,0-4 16,0-4 0,5 2-41,-1-1 1,1 0 5,-1-4 0,-1 0-37,5 0 0,-4 0-9,4 0 1,-4 0-339,4 0 166,-6 0 83,4 0 0,-6 0-259,0 0 139,1 0-100,-6 0 1,0 1-554,-2 3 870,-3-3 0,4 9 0,-5-4 0</inkml:trace>
  <inkml:trace contextRef="#ctx0" brushRef="#br0" timeOffset="61">16994 9792 7569,'0'-12'0,"0"1"-172,0 0 113,0 5 48,0-4 0,0 7 198,0-5 0,0 5-59,0-5 1,-1 6-47,-3-2 0,-2 3 20,-5 1 1,-1 0 12,1 0 1,0 5-35,-1 2 1,-3 3-3,0 2 0,-4 0-47,4 3 60,-5 3-24,8-1 0,-9 5-79,6-3-45,0 2 109,4 2 0,5-5 6,2 1 1,3 0-42,1 4 0,0-4 5,0-1 1,0-3-8,0 4 1,5-5-7,2 1 1,3-2-70,2-2 1,-1-1 51,0-2 0,4-2-130,0-2-15,0-3 102,-3 4 1,3-5-105,0 0 1,4 0 73,-4 0 0,4-4-88,-4 0 1,0-3 105,-4 3 1,0-5-80,1 2 73,-1-3 5,0-2-50,-4 1 219,-2 0-167,-5 0 70,0 4 0,-2-2 119,-1 6 1,0-2-107,-4 1 1,-1 3 126,-3-3 1,-1 1-112,1 0 1,0 1 15,0-1 0,-1 1-174,1 2 168,0 0-20,4 0 0,-3 0-375,3 0 151,2 5-366,-5-3-338,8 3 900,-8-5 0,9 5 0,-4 1 0</inkml:trace>
  <inkml:trace contextRef="#ctx0" brushRef="#br0" timeOffset="62">17141 9826 7569,'0'-12'337,"0"1"1,0 4-18,0-1-143,0 6 1,4-5 200,0 3-188,-1 3-7,-3-4 1,0 10-37,0 3 1,0 2-5,0 1 1,0 5-45,0 3 1,0-1-11,0 1 0,0-2-96,0 2 0,0 2 2,0-2 1,4-1-83,0 1 1,1-4-117,-1 4 142,-3-5 25,9 2 0,-7-5-75,4 0-19,-4 1 99,7-6 0,-5 4-1,2-2 1,3-3 11,-2-2 0,2-1 10,1-2 0,0 0-37,1 0 1,3 0-2,0 0 0,1 0-140,-1 0 0,-1-4 98,5 0 1,-5-1-145,1 1 0,-3 3-45,0-3 0,-5-1-52,1 2 1,-2-2-165,2 1-91,-3 2 251,0-3 335,-4 5 0,-1-5 0,-6-1 0</inkml:trace>
  <inkml:trace contextRef="#ctx0" brushRef="#br0" timeOffset="63">17119 10052 7429,'5'-11'-209,"2"-1"1,4 6 210,4 2 0,-2-1 6,2 1 1,1-3 7,-1 3 0,2-5 196,-2 2 1,-1 2-59,5 1 0,-6-1-163,2 1-50,3-5 0,-5 8-423,2-3 125,-3 3-244,0 1 601,-6-5 0,4 4 0,-4-4 0</inkml:trace>
  <inkml:trace contextRef="#ctx0" brushRef="#br0" timeOffset="64">17152 9826 7569,'17'-12'-103,"-3"1"-59,4 0 1,3-1 387,5 1 1,-2 0 401,2 0 0,-1 3-338,2 0 0,-3 2-255,2-1 0,2 0-53,-2 4 37,-5 1 87,1-3-106,-10 5 0,5 5 0,-6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02:25:52.58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2821 11992 7569,'-6'-8'165,"1"2"0,1 0 1,0 2-1,1 3 0,2 7 1,1 7-63,0 6 0,4 3 1,0 5-1,-2 4 1,0 2-1,-1 1 1,1 0-1,2 0 1,0 2-154,1 2 0,-4-4 0,4 2 1,-1-6-1,0-2 0,0-3 0,0-2 1,-1-2-1,0-4 43,-2 0 0,3-2 0,0-3 0,-2-1 1034,0 0-894,-2-4 1,1-2 0,3-5 0,3 0 0,3 0-215,2 0 0,1 0 1,2 0-1,4 0 0,2 0 1,4 0-1,0 0 49,2 0 0,4-1 0,0-2 0,2-1 0,1 0 0,-1 1 0,-1-1 0,-3 1-26,-1 2 0,-2-3 0,-4 0 1,-2 2-1,-2 1 0,-1 1 1,-3-2-478,-2-2 1,0 3 0,-1-3 534,1 3 0,-6 6 0,-1 2 0</inkml:trace>
  <inkml:trace contextRef="#ctx0" brushRef="#br0" timeOffset="1">2889 12414 7569,'-17'-11'-113,"4"0"0,8-1 1,4 2-1,6 2 194,4 5 0,3 1 0,2 2 1,3 0-1,-1 0 0,2 0 1,0 2-1,2 0 36,2 2 1,2 0 0,1-4 0,2 0 0,-2 0 0,1 0 0,-1 0 0,0-1-204,-3-3 1,-1 2 0,-4-3 0,-1 2 0,1-3 0,-3 0 85,-1-3 0,-2-1 0,0-1 0</inkml:trace>
  <inkml:trace contextRef="#ctx0" brushRef="#br0" timeOffset="2">2844 12060 7569,'-5'-17'65,"3"0"0,-1 6 0,3-1 0,3 2 0,5 1 0,2 2 0,3-2 0,2 0 66,4 1 1,4-1-1,2 4 1,3 0-1,0 0 1,1 3-1,1 0 1,0 2-278,-1 0 1,4 0 0,-4 0 0,2 0 0,-2 0 145,-1 0 0,4 5 0,-3 2 0</inkml:trace>
  <inkml:trace contextRef="#ctx0" brushRef="#br0" timeOffset="3">3792 11821 7569,'-12'-12'54,"5"1"0,0-1 0,2 1 0,1-1 0,1 4 0,-1 4 0,3 9 0,2 9 0,3 9 93,-2 6 1,5 4-1,-1 2 1,1 2-1,0 3 1,-1-1-1,-1 1 1,2 0-1,-2 0-200,0 1 0,2-4 1,-3 1-1,-1-3 0,-1-2 1,1-1-1,1-4 0,-2-3 6,-1-3 1,-1-5 0,0 0 0,0 0 0,0-3 485,0-2 0,-3-4-364,-1 0 0,1-5 0,8 4-139,7-2 0,-1-1 0,6-3 1,-1 1-1,2 2 0,2-1 1,2-2-56,2-1 0,1 0 1,-2 0-1,-1 0 1,-2 0-1,-2-1 0,-2-2 119,-2-1 0,4 1 0,0 3 0</inkml:trace>
  <inkml:trace contextRef="#ctx0" brushRef="#br0" timeOffset="4">3860 11775 7569,'-5'-23'-76,"3"5"1,-5 3 0,3 4 0,6 3 0,4 4 87,4 3 0,-2 1 0,-1 0 0,2 0 1,2 0-1,0 0 0,2 1 0,1 2-252,1 1 0,5 1 240,-1-2 0,-2-1 0,-1 3 0</inkml:trace>
  <inkml:trace contextRef="#ctx0" brushRef="#br0" timeOffset="5">4237 11878 7290,'12'5'35,"-1"2"1,0 4 0,1 0 0,-1 2 0,1 2 0,-1 4 0,2 2 0,1 4 21,1 1 1,1-2 0,-2 4 0,2-1-1,-2 0 1,-2-2 0,1-1 0,1-1-92,1 0 1,0-4 0,-3-1-1,-1-2 1,1-1 0,-1-1 0,1-1-1,-1-3-171,0 0 1,-3-1 0,-2 0 204,-1-1 0,-1-1 0,-4 5 0</inkml:trace>
  <inkml:trace contextRef="#ctx0" brushRef="#br0" timeOffset="6">4614 11969 7569,'-10'-22'494,"2"3"-399,4 4 1,2 10 0,-2 8 0,-4 9 0,-3 7 0,-4 7-1,-4 3-205,-3 7 1,3-2-1,0 5 1,0-1 0,1 0-1,2-1 1,1-3-1,-1-3-128,2-5 1,2-1 0,0-4 0,2-2 0,3-4 0,2-2 237,-1-2 0,5 1 0,-4-1 0</inkml:trace>
  <inkml:trace contextRef="#ctx0" brushRef="#br0" timeOffset="7">4683 11866 7569,'0'-11'36,"2"-1"0,4 2 1,6 1-1,2 2 1,1-1-1,2 1 0,-1 0 1,3 1-6,3 0 1,-2-2 0,8-4 0,-1 1 0,-1 0 0,0-1 0,-4 1 0,-3 1-248,-3 2 0,-4 2 288,0 2 0,-6 4 0,-3 1 1,-5 9-1,-3 8 0,0 4 1,0 2 7,3 2 0,-3 4 1,1 4-1,1 0 1,2 0-1,1 1 0,1 0 1,3 2-64,4 1 0,0 0 0,1-4 0,-1 1 0,1-2 0,1-2 0,1-1-28,1-3 0,-5 0 0,0-4 0,-1-1 1,-1-2-1,0-2 0,-1-2 0,0-2 0,0-1 0,0-2 0,-6 1 1,-2-2-1,-3-1 0,-5-3 0,-3 0 1,-4-1 81,-2 0 1,-4-1-1,-1-2 1,-5 0 0,0 2-1,0-2 1,5 0-149,1-2 0,8 0 0,1 0 0,4 0 77,0 0 0,6 5 0,1 1 0</inkml:trace>
  <inkml:trace contextRef="#ctx0" brushRef="#br0" timeOffset="8">5493 12129 7569,'-11'-18'103,"5"6"0,2 4 0,3-1 0,1-1 1,1 0-1,3 2 0,3 4 0,3 3 0,3 1 1,2 0-1,4 0 0,3 0-82,1 0 1,3 0-1,2 1 1,0 2 0,1 1-1,-1-2 1,0-1 0,-2-1-853,-2 0 0,-6 2 831,-3 2 0,-3-3 0,0 4 0</inkml:trace>
  <inkml:trace contextRef="#ctx0" brushRef="#br0" timeOffset="9">5482 12289 7569,'-9'0'78,"5"0"0,8 0 0,6 0 0,6 0 218,3 0 0,3-4 1,5 0-1,3 2 1,2-1-1,0 1 1,-3-2-1,0 1-578,1 2 0,-5 1 282,2 0 0,2 0 0,0 0 0</inkml:trace>
  <inkml:trace contextRef="#ctx0" brushRef="#br0" timeOffset="10">6727 11866 7569,'-12'-10'112,"1"1"1,0 3 0,-1 1 0,1 1 0,-1 0 0,1 0 27,0 2 0,3 1 0,2 2 1,-1 3-1,1 3 0,-3 5 1,-1 2-1,-2 2 0,1 3-151,0 5 1,-1 0 0,1 6 0,-1-1-1,1 0 1,1 1 0,1 1 0,3-1-78,0 2 0,3-4 0,4 0 0,3-1 0,3-1 0,5-2 0,2-3 47,1-6 0,4 1 0,-3-2 0,2-2 0,3-5 1,0-2-1,2-2 0,1-2 79,3-1 1,-3-1 0,4-4 0,-2-5 0,2-6 0,0-1 0,0-4 0,-2 0 30,-2-2 0,-2-5 0,0-2 0,-3-5 0,-4-1 0,-3-4 0,-5 0-77,-3-4 0,-8 5 0,-6 1 1,-8 3-1,-10 2 0,-8 2 1,-9 6-93,-3 4 1,2 10 0,6 7 0,2 3 0,3 2 0,6 3-1,4 4 1,6 3-1218,5 4 1317,0 3 0,8 10 0,-6 1 0</inkml:trace>
  <inkml:trace contextRef="#ctx0" brushRef="#br0" timeOffset="11">7264 12129 7569,'-5'-6'-1089,"5"3"1089,6 6 0,4 3 0,2 5 0</inkml:trace>
  <inkml:trace contextRef="#ctx0" brushRef="#br0" timeOffset="12">8052 11478 7569,'-8'-1'32,"2"-3"1,1-1 0,2 2 0,2 7 0,1 6 0,0 5 123,0 4 1,-1 4 0,-2 3 0,-1 2 0,2 1 0,0 1 0,2 1-1,2-2-362,2-1 0,-2-3 1,4-4-1,1-4 0,-2 1 1,0-1-1,-3-1 206,0-2 0,-2-1 0,0-2 0</inkml:trace>
  <inkml:trace contextRef="#ctx0" brushRef="#br0" timeOffset="13">7721 12026 7569,'-6'0'156,"6"0"1,8 0 96,6 0 1,5 0-1,9 0 1,5 0 0,6 0-1,4 0 1,4-1 0,3-2-191,4 0 0,-2-5 1,7 3-1,-6-1 1,-2-2-1,-3 0 1,-2 2-303,-4 1 0,1-3 1,-6 4-1,-3 1 1,-4-1-1,-3 0 1,-5 1-1,-6 2-1662,-3 1 1901,-7 0 0,-1 5 0,-5 2 0</inkml:trace>
  <inkml:trace contextRef="#ctx0" brushRef="#br0" timeOffset="14">7995 12209 7569,'0'-12'87,"-2"2"0,-1 3 0,-5 3 0,-2 3 0,-3 1 47,-2 0 1,1 1-1,-5 3 1,-1 3 0,-2 3-1,-1 3 1,0 2 0,2 4-172,2 3 0,1 2 0,4 1 0,0 3 0,3 0 0,3 0 0,2-2 1,1-2-59,-1-1 1,3-1-1,4 0 1,1-2 0,4-2-1,0-1 1,3-3 70,1-2 0,3-2 1,1-1-1,1-2 0,-1-2 1,-2-3-1,1-1 0,1-1 34,1 0 0,1-5 0,-6-2 0,-3-3 0,-3-2 0,-3 1-12,-1-1 0,-2-3 1,-4 0-1,-7 1 0,-4 1 1,-3 3-1,-3 1 0,-2 3-116,-2 1 0,1 1 0,3 4 1,0 1-1,1 3 0,3 4 118,4 2 0,2 1 0,2 1 0</inkml:trace>
  <inkml:trace contextRef="#ctx0" brushRef="#br0" timeOffset="15">8269 12357 7569,'-12'-21'88,"2"2"1,3 4 0,1 3 0,3 3 0,-2 3 0,-2 1 0,-2 1 0,-2 0 63,-4 0 0,1 2 0,-5 6 0,-2 3 0,0 5 1,-2 3-1,1 4 0,2 4-190,1 3 0,5 0 1,0 3-1,5 0 0,5-1 1,3 0-1,1-3 0,1 0-95,3-3 0,3 0 0,4-2 0,2-2 0,1-1 0,2-5 0,2-3 120,2-5 1,2 1 0,1-2 0,-1-5-1,1-4 1,0-4 0,0-3 0,0-2 27,0-4 0,-6-3 1,0-1-1,-3-1 0,-3-1 1,-4-3-1,-5 0-127,-2 0 1,-10-2-1,-5 3 1,-5 2-1,-3 2 1,-1 4-1,-2 4 1,1 3-324,3 5 0,1 1 0,5 6 435,3 0 0,0 0 0,1 0 0</inkml:trace>
  <inkml:trace contextRef="#ctx0" brushRef="#br0" timeOffset="16">8394 12163 7569,'7'-11'121,"2"-1"1,-6 1 0,1 1-1,0 1 1,0 1 264,-2-1 0,1 1 1,1 0-1,3 4-514,3 3 1,1 2 0,-3 3-1,0 4 1,0 2 2,-2 1 1,0 1 0,-3-1 0,1 2-1,-3 1 1,-2 1 0,-4-1 128,-2-2 0,0 1 1,-3 1-1,2 1 1,3-1-1,1-1 1,0-2-3,2 1 0,2-1 0,4-1 1,3-1-1,3-2 0,3-2-69,2-3 1,3 0 0,5-2 0,0 0 66,-1 0 0,6-6 0,2 0 0</inkml:trace>
  <inkml:trace contextRef="#ctx0" brushRef="#br0" timeOffset="17">9445 11912 7569,'-16'0'83,"3"-4"1,-2 0 0,2 2 0,3 2 0,2 4 0,4 3 0,3 3-1,2 2 1,3 0 0,3 2 0,0 2-6,1-2 0,-2-2 0,3 0 0,-3-1 0,-1 1 0,-2-1 0,-2 0-851,-1 1 0,0-1 773,0 1 0,-10-1 0,-3 1 0</inkml:trace>
  <inkml:trace contextRef="#ctx0" brushRef="#br0" timeOffset="18">9274 12038 7569,'0'-12'45,"0"1"0,1 1 0,2 1 1,2 2 114,1 2 1,-2 1 0,3 3 0,4-1-1,3-2 1,5 1 0,2 2 0,2 1-412,0 0 1,3 0-1,2 0 1,0 0-1,1 0 251,1 0 0,0-5 0,4-1 0</inkml:trace>
  <inkml:trace contextRef="#ctx0" brushRef="#br0" timeOffset="19">10222 11558 7569,'-5'-17'135,"3"5"1,-1-4 0,1 4-1,2 0 83,0 1 0,0 6 1,0 6-1,-1 8 1,-2 6-1,0 3-257,0 2 0,2 6 1,1 0-1,0 0 0,0-2 1,0-1-1,0 0 0,1-1-180,3 1 0,-2-1 0,5-2 0,-1-2 0,-1 0 1,0-2 218,-2 1 0,3 3 0,1-2 0</inkml:trace>
  <inkml:trace contextRef="#ctx0" brushRef="#br0" timeOffset="20">10016 12015 7714,'-5'0'56,"5"0"1,8 0-1,4 0 1,6 0-1,2 0 1,7-2 19,5-1 1,1 1 0,9-3 0,1 2-1,1-3 1,2 1 0,0-1 0,-1 1-188,1 0 1,-2-3-1,-2 3 1,-4 0 0,-3-1-1,-5 1 111,-3 0 0,-3-4 0,-1 2 0</inkml:trace>
  <inkml:trace contextRef="#ctx0" brushRef="#br0" timeOffset="21">10279 12175 7569,'-12'-12'39,"5"1"0,0-1 0,1 2 0,1 1 1,-1 3-1,-1 1 0,-2 2 142,-1 2 1,-5 2 0,0 3 0,0 4-1,-1 3 1,0 3 0,-1 3 0,1 0-196,2 4 1,1 0-1,2 2 1,-1 0-1,2 0 1,3 0-1,2 0 1,1-1-123,0 1 0,0-4 0,4-1 0,1-1 1,3-2-1,4-1 0,2-2 75,1-1 0,1-4 0,-1 1 0,2-4 1,1-3-1,1-1 0,0 0 0,1-1 64,-1-3 0,0-1 0,-4-4 0,1 1 0,-2-1 1,-2-1-1,-5-1 0,-3-2 2,-3-2 0,-5 6 1,-7-2-1,-4 2 0,-4 2 1,-2 3-1,-3 4-179,-2 4 0,5 3 0,-2 4 0,5 0 1,2 1 173,5-1 0,3 6 0,0 1 0</inkml:trace>
  <inkml:trace contextRef="#ctx0" brushRef="#br0" timeOffset="22">10439 12323 7569,'-5'-18'117,"3"2"1,-3 4-1,0 2 4,-2 3 0,-4 2 0,0 5 0,1 1 0,1 4 0,1 5 0,-1 5 0,1 3-174,0 2 0,-1 2 0,5 1 0,2 0 0,0-1 0,4 0 0,2-2 0,3-2-9,3-1 0,2-2 0,-1-5 0,1-1 1,0-3-1,2-1 0,3-2 0,0-2 158,4-1 0,-1-5 0,0-3 1,-1-3-1,0-3 0,-1-1 0,-3 0 1,-2-2-35,-1-2 0,-6 1 0,-2-1 0,-4-1 0,-4 0 0,-6-1 0,-8 2-963,-9-1 901,-4 4 0,-14-1 0,-2 6 0</inkml:trace>
  <inkml:trace contextRef="#ctx0" brushRef="#br0" timeOffset="23">11250 11969 7569,'-2'-11'-290,"0"-1"1,-1 2 289,4 2 0,-1 3 0,6 5 0</inkml:trace>
  <inkml:trace contextRef="#ctx0" brushRef="#br0" timeOffset="24">11866 11307 7569,'-7'-18'-496,"0"5"512,2 8 0,1 6 1,4 11-1,0 1 1,0 2-1,0 5 0,2 4 1,0 3-1,3-2 4,2-1 0,-4-1 1,5 0-1,0 0 0,-1-2 1,1 0-1,0-2-905,-2 1 885,4 2 0,-9 0 0,4 1 0</inkml:trace>
  <inkml:trace contextRef="#ctx0" brushRef="#br0" timeOffset="25">11615 11901 7569,'-11'0'36,"6"0"1,5-2-1,6 0 1,5-2 56,5 1 1,8 1-1,10-1 1,6-2 0,6 0-1,4 0 1,3 1-1,2 0-92,-2 1 0,3-5 0,-6 4 0,0 0 1,-4 1-1,-3-1 0,-1 0 0,-3 0-606,-4 0 1,-3 1 604,-9 3 0,0 0 0,0 0 0</inkml:trace>
  <inkml:trace contextRef="#ctx0" brushRef="#br0" timeOffset="26">12003 12095 7569,'-11'-5'352,"1"-2"0,1-4-192,1-1 0,1 6 0,-5 2 0,0 4 0,-4 4 0,-3 4 0,-2 2-172,-2 1 0,0 6 1,0 2-1,0 2 0,2 2 1,0 1-1,4 2 0,0 2-67,3 1 1,3-4 0,3 3 0,4-1-1,3-1 1,1-1 0,0-4-37,0-2 0,5-1 1,3 1-1,3-4 1,3-3-1,3-5 1,0-2-1,4-1 42,0 0 0,-2-2 1,-1-5-1,0-4 1,-3 0-1,-1-1 1,-4-2 82,0-4 1,-5 1 0,-2-2 0,-6 1 0,-4 0 0,-5-1 0,-3 1 0,-4 1-80,-2 2 0,-6 4 0,-1 4 0,0 1 1,0 4-1,4 1 69,4 5 0,-2 2 0,4 2 0</inkml:trace>
  <inkml:trace contextRef="#ctx0" brushRef="#br0" timeOffset="27">12197 12232 7569,'-11'-12'47,"0"2"0,0 1 1,3 3-1,0 1 0,-1 2 1,-1 2-1,-1 1 0,-1 0 94,1 0 0,-1 5 1,1 3-1,-1 2 0,1 3 1,0 2-1,-1 3 0,1 2-114,-1 3 0,2-3 0,3 7 0,3-3 0,2-1 0,2-1 0,0 1 0,2 0-135,2 0 0,2-5 0,5-3 0,1-2 0,0-2 0,2-1 0,3-2 82,1-4 0,1-3 0,4-1 1,-1-1-1,1-3 0,0-4 1,0-2 17,0-1 1,-2-5 0,-2 0 0,-3-2 0,-4-2-1,-2-2 1,-2-2 0,-4-1-197,-3-2 1,-6-1 0,-4 3 0,-5 0 0,-5 2 0,-2 5 203,-2 5 0,-5-6 0,-1 6 0</inkml:trace>
  <inkml:trace contextRef="#ctx0" brushRef="#br0" timeOffset="28">12323 12129 7569,'0'-11'47,"0"-1"1,1 1-1,2-1 1,1 1-1,0 1 1,-1 1-1,2 2 59,2 2 1,0-2-1,5 2 1,-1 0-1,1 0 1,-1 2-1,0 2 1,1 1-166,-1 0 1,-1 1 0,-1 3 0,-2 3 0,-2 4 0,-3 0 0,-2 0 0,-3 1 0,-4-1 1,-4 1-1,1 0 1,1 2-1,1 2 1,0-2-1,2-1 70,2 3 0,3-4 0,2 2 1,3-3-1,4-5 0,2 0 1,1-1-30,1 0 1,4 0 0,3-2 0,3 1 0,1-2 0,0 0 16,-1-2 0,1-5 0,0-2 0</inkml:trace>
  <inkml:trace contextRef="#ctx0" brushRef="#br0" timeOffset="29">12974 11798 7569,'-5'-29'48,"4"6"1,-3 7 0,3 4-1,1 4 1,0 7 97,0 9 1,0 11-1,0 3 1,0 8 0,1 3-1,1 1 1,4 0-1,-1-1-245,0-2 0,2 0 0,-3-4 0,0-2 0,0-2 0,0-3 0,-2-2 99,-1-1 0,-1 3 0,0-2 0</inkml:trace>
  <inkml:trace contextRef="#ctx0" brushRef="#br0" timeOffset="30">12860 12003 7569,'0'-17'138,"5"4"1,3 5 0,2-1 0,2-1 0,2 0 0,3 1 0,1 3 77,2 1 0,2-3 1,0 4-1,2 2-216,3 1 0,2 1 0,6 0 0</inkml:trace>
  <inkml:trace contextRef="#ctx0" brushRef="#br0" timeOffset="31">13785 12015 7569,'5'-4'102,"-5"0"0,-5 5 0,-6 6 0</inkml:trace>
  <inkml:trace contextRef="#ctx0" brushRef="#br0" timeOffset="32">14013 12026 7569,'-6'-5'-135,"1"3"1,6-5 0,3 1 0,4 1 0,2 0 134,1 2 0,1-3 0,-1-1 0</inkml:trace>
  <inkml:trace contextRef="#ctx0" brushRef="#br0" timeOffset="33">14310 12038 7259,'4'-8'-810,"1"2"1061,2 1-251,-5 1 0,3 9 0,-5 1 0</inkml:trace>
  <inkml:trace contextRef="#ctx0" brushRef="#br0" timeOffset="34">15053 11626 7569,'-5'-21'99,"3"7"1,-1-5 0,1 9 0,2 10 0,0 11-1,0 8 1,0 4 0,0 1 0,0 3-30,0 3 1,0 2-1,0-2 1,0-3-1,0-3 1,0-1-1,0-1 1,0-2-276,0-1 0,4-5 1,0 1-1,-2-1 205,0 1 0,3-2 0,1 3 0</inkml:trace>
  <inkml:trace contextRef="#ctx0" brushRef="#br0" timeOffset="35">14847 11912 7569,'1'-10'121,"4"1"1,6 3-1,4 1 1,3 2 0,2 0-1,3 1-61,3-2 0,0-1 0,4 1 0,3-2 1,3 0-1,2 0 0,-1 3 0,-2-1-60,-1 1 0,1-3 0,-1 0 0</inkml:trace>
  <inkml:trace contextRef="#ctx0" brushRef="#br0" timeOffset="36">15978 11409 7569,'-4'-15'368,"-1"0"1,-1 2-245,-3 4 0,0 11 0,1 9 0,4 7 0,3 3 0,0 4 0,-2 0 0,-1 3-133,2 1 0,1-2 0,1 2 0,0-1 0,0-4 0,0-3 0,0-3 1,0 0-66,0 0 1,0-4-1,0 1 1,0-2 118,0-2 0,1-5 0,1-3-22,2-6 1,5 1-1,0-4 1,4-1-1,3 2 1,2 0-1,2 2 1,2 2-110,1 1 1,0 0 0,-1 1-1,1 3 1,-1 4 0,-2 2-1,-2 1 56,-2 1 1,0-1-1,-6 2 1,-3 1-1,-3 2 1,-3 1 0,-2 1-1,-3-2-65,-3 1 1,-8 2 0,-4-4-1,-3-1 1,-2-1 0,-3-2-1,-2 0 1,-1 0 94,-1-4 0,-4 3 0,-6-3 0</inkml:trace>
  <inkml:trace contextRef="#ctx0" brushRef="#br0" timeOffset="37">15932 11478 7569,'0'-15'31,"1"0"0,3 1 1,4 2-1,2 3 1,1 3-76,1 1 1,0-3 0,4 4-1,3 2 1,2 1 0,1 1-1,-2 0 1,-1 0 43,2 0 0,0 5 0,2 1 0</inkml:trace>
  <inkml:trace contextRef="#ctx0" brushRef="#br0" timeOffset="38">16572 11535 7569,'-7'-18'18,"2"2"1,5 4 0,0 1 0,0 0-1,0-1 1,-1-1 0,-3 1 0,-2-1 106,-1 3 0,-6 2 0,0-1 0,-2 3 0,-3 1 1,0 2-1,-2 2 0,-2 2-135,-1 3 0,2 3 0,0 5 0,4 2 0,0 3 0,5-1 0,1 1 0,5-2-78,1 1 0,2 1 0,6 3 1,3-2-1,4-1 0,6-4 0,1-1 28,2-4 1,4 0-1,4-4 1,-2-1 0,-2-2-1,-2-1 1,-2 0 0,0-1 81,-2-3 1,0 3-1,-7-2 81,-2 6 0,-5 8 0,-6 7 0,-4 1 0,0 0 1,0 3-1,1 0-41,0 1 1,3 6 0,-1-6-1,3 1 1,1-1 0,0-3 0,0-2-202,0-1 0,0 2 1,0-4-1,1-2 139,3-4 0,2-4 0,6-5 0</inkml:trace>
  <inkml:trace contextRef="#ctx0" brushRef="#br0" timeOffset="39">16869 11135 7569,'-11'-15'-221,"4"0"324,3 1 1,3 8 0,1 6 0,-1 7 0,-2 6 0,-1 3 0,2 1 0,0 1-19,2-1 0,-3 1 1,-1 2-1,1-2 0,1-1 1,-1-3-1,-1-2-97,2 0 1,-1-1-1,1 1 1,-3-2 0,0-1-45,-1-2 0,4-4 1,6 1 33,3-3 1,4-1-1,0 0 1,0 1 0,1 2-1,-1 2 1,1 0-45,-1 0 0,4 4 0,0-2 0,1 4 0,-1 0 0,0 0 0,-2 1 0,-3-1 2,-2 1 1,-6-5 0,2 1 0,-3 1 0,-2 1 0,-3 0 3,-3-2 0,-7-2 0,-3-3 0,-1 0 0,-2 0 0,-2-2 60,0-1 0,-1 0 0,0 0 0</inkml:trace>
  <inkml:trace contextRef="#ctx0" brushRef="#br0" timeOffset="40">16846 11101 7569,'6'-11'35,"0"-1"1,-2 1 0,3-1-1,0 1 1,1 0 0,1-1 0,1 2-1,1 1 1,1 3-153,-1 1 0,6 1 0,0 4 0,2 0 117,0 0 0,6 0 0,4 0 0</inkml:trace>
  <inkml:trace contextRef="#ctx0" brushRef="#br0" timeOffset="41">17246 11192 7569,'-6'-11'29,"5"0"1,-3-1 0,3 1 0,1-1 0,-1 1 0,-2 0 0,-1-1 0,2 1 1,-1 3 0,1 0 0,-3 0 0,-2-1 0,-1 1-93,-3 4 1,4 3 0,-1 1 0,-1 1 0,0 3 0,2 4 35,3 2 1,1-3 0,1 1 0,-2 1-1,2 1 1,0 2 0,4-1 10,1 0 1,-1 1 0,3-1 0,-1 1-1,1-1 1,0 0 0,0 1 0,-3-1 67,0 1 0,-2-5 0,0 2 1,0 3-1,0 2 0,0 0 1,0 0-1,0-1 80,0 3 1,0-1 0,0-2 0,1 1 0,1 1 0,3-1-1,2-3-138,2-3 1,0 2 0,-1-4 0,0 2-918,1 0 922,-4-6 0,-5 3 0,-6-5 0</inkml:trace>
  <inkml:trace contextRef="#ctx0" brushRef="#br0" timeOffset="42">16697 11741 7569,'-5'-4'141,"5"0"1,8 1-1,6 2 1,6 0-1,5-2 1,6 0-109,2 0 0,6-2 1,3 0-1,3 0 1,-1 0-1,-1 1 1,-2 0-1,-2-1 1,-2 0-243,-2 0 1,-5 1 0,-4 4 0,-3 0 0,-4 0 208,-4 0 0,-2 0 0,-2 0 0</inkml:trace>
  <inkml:trace contextRef="#ctx0" brushRef="#br0" timeOffset="43">16937 11866 7569,'-11'-10'5,"1"6"1,1-6 0,2 3 0,1 1 0,0 1 0,-3 3 81,-1 1 0,-2 2 0,0 3 0,-2 5 0,-3 5 0,1 3 0,-1 2 0,3 0-79,1 2 0,2 0 1,1 2-1,1 0 1,3 0-1,1-2 0,2 0 1,2-4-52,1 0 1,0-2 0,1-3 0,3-1 0,3-1-1,5-1 1,2-3 0,2-1 27,2-2 1,-3-2 0,4-1 0,0 0 0,-1-1 0,-3-2 0,-2-2 6,-2-1 0,-4-2 0,-3-3 1,-4 0-1,-5-1 0,-8 2 1,-9 1-11,-7 1 0,0 6 0,0-2 1,1 3-1,2 2 0,4 3 0,3 4 1,3 2 17,4 1 0,0 1 0,1-1 0</inkml:trace>
  <inkml:trace contextRef="#ctx0" brushRef="#br0" timeOffset="44">17177 11969 7569,'-5'-18'48,"-1"-1"0,-6 7 0,1 3 0,-1 2 1,1 5-1,-1 1 43,1 1 0,0 1 1,-1 3-1,1 4 1,-1 6-1,1 5 1,0 3-1,0 1-122,4 0 1,2 0 0,5-1-1,0 1 1,2 0 0,5-1 0,4-3-1,3-3 4,2 1 1,-2-8 0,4 1 0,0-4 0,0-3 0,1-2-1,0-1 1,-1-1 115,-2-3 0,3-3 1,-5-4-1,-3 0 1,-3-2-1,-3-1 0,-2-3-104,-2 0 1,-2 2-1,-4-5 1,-8 0-1,-7 0 1,-8 0-1,-3 2 15,-1 1 0,-3 2 0,6 4 0</inkml:trace>
  <inkml:trace contextRef="#ctx0" brushRef="#br0" timeOffset="45">17554 10850 7569,'-12'-28'128,"6"4"0,1-2 1,1 6-1,0 7 0,3 8 1,4 10-1,4 8 0,3 7 498,2 6-577,-1 3 0,2 5 1,2 1-1,4 0 0,3 3 1,2 4-1,1 2 0,3 2-8,1 0 1,1 5 0,1 3-1,-16-25 1,0 0 0,-1 2 0,-1 1-1,0-1 1,-1 0 0,-2 0 0,0 1-1,-2 0 1,-2 0-76,-1 1 1,-1 0-1,-1 0 1,-1 0-1,-2 0 1,0 0-1,-2 30 1,-1-1-1,-6-2 1,-4-2-196,-2-1 0,-5-3 1,1-2-1,-4-1 1,-4-3-1,-3-3 1,-3-4-1,-2-5-556,1-5 1,-4-5 784,0 0 0,-5-2 0,2-1 0</inkml:trace>
  <inkml:trace contextRef="#ctx0" brushRef="#br0" timeOffset="46">16001 10884 7569,'-17'-10'28,"1"4"0,-5-6 0,2 7 0,-1 4 0,-2 2 0,-2 3 0,-1 5 0,-3 3 0,-1 6 0,-2 4 0,1 7 0,-1 8 1,0 10-1,14-20 0,1 2 0,-1 2 0,1 1 0,0 2 0,0 1 0,1 0 0,1 2-3,-1 1 0,2 0 0,2 1 0,2 1 0,1-1 0,3 0 0,1 0 0,0-1 0,2-2 0,1 0 1,0-1-1,3 0 0,1-2 0,1 1 0,3-1 0,0-1 19,12 29 0,3-8 0,1-2 0,0-2 0,-1-1 0,1-3 0,0-5 0,0-3-53,0-3 1,-2 2 0,-2-9 0,-2-2 0,-2-1 0,0-1 0,-1 0 0,-1-2-1651,-2-2 1659,1 3 0,4-4 0,2 5 0</inkml:trace>
  <inkml:trace contextRef="#ctx0" brushRef="#br0" timeOffset="47">18388 11010 7569,'-14'-18'107,"3"3"1,5 5 0,4 6 0,0 9 0,2 8 0,2 6-90,1 2 1,0 2-1,3 0 1,1 0-1,-1 0 1,3-1-1,0 1 1,0 0-235,-2 0 1,0 0 215,0 0 0,3 4 0,-3 3 0</inkml:trace>
  <inkml:trace contextRef="#ctx0" brushRef="#br0" timeOffset="48">18193 11581 7569,'0'-8'6,"2"2"0,2-1 0,3 2 0,3 0 0,3 1 0,3 1 92,7-1 1,9-5 0,9 3 0,2-2-1,5 0 1,1 1 0,2 0 0,0 2-182,4 0 1,-6 3 0,7-5-1,-5 2 1,-7 3 0,-5 1-1,-4 1 83,-5 0 0,-2 0 0,-5 0 0</inkml:trace>
  <inkml:trace contextRef="#ctx0" brushRef="#br0" timeOffset="49">18536 11798 7569,'-11'-17'-25,"-1"1"0,2-3 0,1 5 0,3 4 0,-1 2 0,1 0 177,-3 2 0,-1 0 1,-1 3-1,-2-1 0,-2 2 1,-6 2-1,-3 5 1,-4 5-1,-1 5-60,-2 3 1,-2 2-1,-2 6 1,2 2 0,3 1-1,4 1 1,5-1 0,3-1-168,2 0 0,4-2 0,6 3 1,1-1-1,2-3 0,3-2 1,5-3-24,7-1 0,-1-5 0,6 2 0,-1-4 0,3-2 0,3-1 0,-1-2 0,0-2 73,-2-3 0,-4-1 0,3-2 1,-2-1-1,-3-3 0,-3-2 1,-4-2-1,-1-1-8,-2-1 0,-2-1 0,-2 1 0,-4 0 0,-5-1 0,-7 1 0,-4 1-143,-7 2 0,0 3 0,-1 5 0,-1 0 0,3 2 1,0 3 175,5 3 0,-1 10 0,6-5 0</inkml:trace>
  <inkml:trace contextRef="#ctx0" brushRef="#br0" timeOffset="50">18753 11878 7569,'-5'-17'-1,"-1"8"0,-6-1 1,0 4-1,-2 3 1,-3 2-1,-1 1 1,-2 1-1,0 3 122,1 4 0,-3 3 0,4 4 1,1 3-1,1 1 0,5 0 1,2 1-1,3 2 0,1 0-135,2-3 1,2 2-1,1-2 1,0 2 0,1-1-1,4-2 1,5-2 0,4-2-51,0-1 0,3-3 0,-1-2 1,2-5-1,2-1 0,1-2 1,-1 0 7,-1 0 0,-4-2 0,3-1 0,-2-5 0,-2-3 0,-2-3 0,-5-3-9,-3-1 0,-3 1 0,-1-5 0,-1 0 0,-3-2 0,-3 0 0,-5 0 0,-2 1-195,-1 0 1,-5 2 0,1 2 259,-3 4 0,-1 2 0,1 1 0</inkml:trace>
  <inkml:trace contextRef="#ctx0" brushRef="#br0" timeOffset="51">18913 11786 7569,'0'-21'5,"0"2"1,1 5-1,2 4 1,1 2-1,-1 0 151,2 2 1,2 2 0,4 7 0,-1 2-1,-1 1 1,-2 3 0,-1 1-265,0 2 0,-2-1 1,2 0-1,0 1 1,-4-1-1,-1 1 111,-1-1 0,0 1 0,-1-1 0,-1 0 0,-4 0 0,1-3 101,0 0 0,3-4 1,4 4-1,5-1 1,2-1-1,4 0 1,4-3-625,3 1 520,7 0 0,-3 1 0,4 1 0</inkml:trace>
  <inkml:trace contextRef="#ctx0" brushRef="#br0" timeOffset="52">5482 14345 7569,'0'-12'-40,"1"2"0,3 2 0,4 5 1,2 1-1,1 2 0,2 0 1,1 0-1,2-1 0,3-1 1,4-2-1,4 1 0,1 2 1,1 1 167,0 0 0,2-1 1,2-2-1,-3-1 1,-3 2-1,-3-1 1,-3 1-1,-1-2-435,-5 1 1,-3 2 306,0 1 0,-6 0 0,-1 0 0</inkml:trace>
  <inkml:trace contextRef="#ctx0" brushRef="#br0" timeOffset="53">5505 14584 7569,'-8'0'23,"3"0"1,4 0-1,6 0 1,5 0 95,5 0 0,3-1 0,6-1 0,3-3 0,3-1 1,3 0-1,2 1 0,-2 0-208,-3 2 1,3 2 88,-3 1 0,3-5 0,2-1 0</inkml:trace>
  <inkml:trace contextRef="#ctx0" brushRef="#br0" timeOffset="54">6521 14139 7569,'0'-18'36,"0"2"0,0 4 0,0 1 0,0 0 0,0-1 1,2 2-1,0 1 0,3 3 0,2-1 0,1 2 1,3-1-1,0 1 0,0 0 0,2 2 0,1 2 0,3 1 72,0 0 0,1 4 0,2 1 1,-2 1-1,0 4 0,-2 3 0,0 4 1,-5 0-143,-2 4 0,-3 0 1,2 2-1,-4 1 1,-4 3-1,-4 3 1,-4 3-1,-2 2-46,-1-1 0,-6 0 0,-1-1 0,-1-1 0,0-2 0,0 1 1,2-2-1,1-3 29,4-1 0,4-6 0,2-2 0,1 0 1,1-4-1,0-3 107,0-3 1,0-3 0,6 3 0,1-2 0,5-3 0,2-1 0,2-1 32,-1 0 0,4 0 0,2-1 0,2-1 0,4-3 0,2-1 0,0 0-103,0 0 0,1 2 0,1-2 0,-3-1 0,-2 2 1,-5 0-1,0 3 0,-3-1-1145,-2-1 1159,0 3 0,-1-9 0,1 3 0</inkml:trace>
  <inkml:trace contextRef="#ctx0" brushRef="#br0" timeOffset="55">7321 14116 7569,'-5'-15'-9,"-2"-2"0,1 1 0,1-1 0,1 4 0,-1 0 0,-1 1 0,-4 1 1,-3 0-1,-2 0 0,-1 4 0,0 3 0,-2 3 0,-2 1 102,-3 0 1,3 5 0,-7 2-1,3 5 1,2 2 0,3 2-1,4 1 1,4 1 0,3-1-151,4 4 0,3-4 0,1 1 1,1 0-1,4-2 0,5 0 1,6-5-16,1-2 0,3-3 0,2 2 0,2-4 1,2-3-1,0-1 0,0-1 0,-2-3 83,-1-4 0,0 1 0,-2-3 0,0-2 0,-4 2 1,0 1-1,-5 0 0,-3-1 276,-5-1 1,1 3-261,-1 0 1,-1 12 0,-6 3-1,-1 6 1,0 5 0,1 3-1,-2 1 28,-2 5 0,1-2 0,-3 5 0,3-1 0,-1 0 0,1 1 0,-2 0 0,2-4-30,2-2 1,3-2 0,0-2 0,-2-2 0,-1-1 0,2-4 0,1 0-157,1-1 0,1-2 0,1-1 0,2-2 1,-1 2-1,-1 0 131,2-1 0,2 7 0,6-2 0</inkml:trace>
  <inkml:trace contextRef="#ctx0" brushRef="#br0" timeOffset="56">7675 14642 7569,'-7'-2'34,"4"-2"1,1 4-149,2 0 1,-5 6 0,-1 5 0</inkml:trace>
  <inkml:trace contextRef="#ctx0" brushRef="#br0" timeOffset="57">8143 14036 7569,'-11'-5'-4,"-1"-1"1,1-6-1,-1 1 1,1 1 0,-2 2-1,-1 4 1,-2 3 0,-2 1-1,-2 0 1,-2 1 0,-1 3-1,1 4 1,-1 3 108,0 4 0,1-1 0,2 5 0,2 1 0,2-1 0,2 0 0,2 0 0,3-2-155,2-1 1,4 0 0,-1-1-1,4-1 1,4-1 0,4-3 0,3-1-1,3-3-39,1-1 1,6-1 0,-1-4 0,4 0 0,3 0 0,-2-1 0,-1-2 0,-1-2 95,0-1 1,-1-2 0,-3-3 0,-4 0 0,-2 0 0,-3 3 0,-1 1 0,-3 1 484,-1-1-480,-1 5 0,-4 2 0,0 8 0,-1 3 0,-3 4 1,-3 3-1,1 1 0,1 0 48,0 1 1,0 2-1,-3 1 1,3 0 0,1-1-1,1 0 1,0-2-87,2-1 1,-3-5 0,0 3 0,2-2 0,0 0-1,2-1 1,0-1 0,0-2-1137,0 1 1162,0-1 0,-5 6 0,-1 0 0</inkml:trace>
  <inkml:trace contextRef="#ctx0" brushRef="#br0" timeOffset="58">8314 14482 7569,'-5'-12'17,"4"5"0,-1 0 1,4 2-1,6 3 1,2 0-18,1 2 0,1 0 0,-1 0 0</inkml:trace>
  <inkml:trace contextRef="#ctx0" brushRef="#br0" timeOffset="59">8554 14447 7569,'0'-11'158,"1"1"1,2 1-159,1 1 0,5 6 0,-3-3 0</inkml:trace>
  <inkml:trace contextRef="#ctx0" brushRef="#br0" timeOffset="60">8760 14436 7466,'0'-11'-111,"-5"4"1,-2 2-1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4:07:46.54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11238 4820 7569,'0'-7'556,"-5"-3"24,4 9-26,-4-4-188,0 5 18,3 0-248,-3 0 0,4 0-1,-3 0 1,3 5 66,-3 2 0,3 4-23,1 0 1,0 6-91,0 2 1,0 2 50,0 2 1,0 5-156,0 2 1,0 3 41,0 2 0,-1 4-45,-3 3 1,3 2-23,-3 2 0,-1 0-53,1-1 1,-4 1 156,4 0 0,-1-6-19,2-2 0,1-2-35,-2-2 1,3-3 46,1-1 0,4-5-96,0 2 0,1-7 56,-1-1 0,-3-5-239,3 2-196,-3-4 60,-1 0-55,0-6 0,-1-1-908,-3-5 220,-2 0 1101,-6-5 0,-4-1 0,-2-6 0</inkml:trace>
  <inkml:trace contextRef="#ctx0" brushRef="#br0" timeOffset="1">11113 4934 7569,'0'-12'0,"0"5"8,0-1 33,0 6 1,1-7 0,1 4 349,2-2 91,0 5-299,1-8 1,-2 5-97,4-3 1,1 2 107,3 2 0,1 1-119,-1-4 0,6 3 111,2-4 0,-2 6-113,2-2 1,-3-1-16,3 1 0,-2 0-63,2 4 0,3 0 81,-3 0 1,3 0-114,0 0 1,0 0-15,-3 0 0,1 5 74,-4 3 1,3 2-99,-4 1 1,0 1 71,-4-1 1,-4 5-61,-3-1 0,-3 5 34,-1-1 1,-6 3-14,-6 0 1,-6 1 59,-8 0 1,-3 4-28,-6-1 0,0 1 33,-3-4 1,1 4-25,-5-1 0,5-3 83,-1-4 1,6-5-74,2 1 1,10-6 55,1-1 0,5-6-183,2 2-277,1-3-1122,4-1 831,2 0 684,10-5 0,7-1 0,6-5 0</inkml:trace>
  <inkml:trace contextRef="#ctx0" brushRef="#br0" timeOffset="2">11912 4694 7569,'0'-11'-132,"4"3"13,0 0 0,1 5 655,-2-5-267,-1 5 0,3-3 236,-5 2-138,0 3-181,0-4 219,0 5-318,-5 0 0,-2 5 70,-4 3 1,3 3 17,1 4 0,-5-1-58,-3 5 1,0 0-10,3 4 1,-3 5 29,0 2 1,-2 3 1,2 2 0,3 8 62,-4 3 0,0 2-152,1-3 0,-1 2 40,5 3 0,0-7-28,-1 3 0,6-3-120,2 3 0,-1-2-79,1-2 1,2 1 93,5-5 0,0 0 29,5-4 0,0 1 40,8-1 0,-2-5 14,5-2 1,0-3-23,3-1-40,-4 0 1,4-4 30,-3 0 1,1-5-48,-1 1 58,-2-8 0,-5 2-20,4-5 1,-8 4 220,4-4-584,-3-1 107,2-3-283,-4 0 106,-2 0-277,-16 0 0,4 0-4,-8 0 714,2-5 0,2-1 0,-1-6 0</inkml:trace>
  <inkml:trace contextRef="#ctx0" brushRef="#br0" timeOffset="3">12243 5105 7569,'-7'-11'0,"-1"-1"590,5 1-45,-2 5-59,5 0 145,0 6 1,0 6-429,0 1 1,2 7 3,1 1 0,-1 7-141,1 1 0,3 5 122,-3 6 1,5-4-170,-4 1 1,3-1 45,-3 5 1,1-1-150,-1 0 1,-3-5-16,3-2 0,-3-3 23,-1-1 0,4-4 4,0 0 1,0-9-238,-4 1-95,5-2 130,-4-2-640,4-2 604,-5-5 1,0-1-447,0-3 1,0-3 755,0-4 0,-10-6 0,-3 0 0</inkml:trace>
  <inkml:trace contextRef="#ctx0" brushRef="#br0" timeOffset="4">11832 5128 7569,'6'-18'624,"1"2"-325,-3 4 1,3 5-161,8-1 0,3 2 44,5-2 1,5-1 185,2 5 0,8-3-70,4 3 1,8-5-130,3 1 0,3 2-246,1-1 1,4 0 90,0 0 0,-3-4-183,-8 4 0,-6 0 185,-10 0 0,-6 4-331,-5 0 1,-5 1 30,-7 2 283,-4 0 0,-2 5 0,-5 2 0</inkml:trace>
  <inkml:trace contextRef="#ctx0" brushRef="#br0" timeOffset="5">13168 5014 7506,'0'-7'644,"0"2"0,-5 9-327,-2 0 0,-1 5-142,-3-2 0,2 4 2,-7 0 0,-1 2-174,-2 2 1,-7 1 7,0 3 0,-6 2-79,1-6 1,2 4 87,-1-4 0,4 0-72,0-3 1,3-1 11,4 1 1,-1-1 64,4 1 0,1-5-94,4 1 0,3-4 77,0 3 1,6-3 25,-2 4 0,3-5 20,1 5 1,0-4 8,0 4 1,5-6 128,3 2 0,3 1-56,4-1 1,3 0-26,5-4 1,0 0-29,-1 0 1,1 0-34,0 0 0,0 0 50,0 0 1,-4 0-250,0 0 0,-5 0-517,1 0 106,-2 0 1,-6 0-932,1 0 367,-5 0 1124,-3 5 0,-12-4 0,-6 4 0</inkml:trace>
  <inkml:trace contextRef="#ctx0" brushRef="#br0" timeOffset="6">12711 5505 7569,'-6'0'1046,"1"0"-664,5 0 1,5 4-84,3-1 0,7 1-132,4-4 1,4 2 15,3 1 1,0-1-196,4 1 1,-3-1 100,3-2 1,-4 0-103,0 0 1,-5 0-1,-2 0 0,-5 1-725,1 3 0,-6-3 738,-2 3 0,1-3 0,3-1 0</inkml:trace>
  <inkml:trace contextRef="#ctx0" brushRef="#br0" timeOffset="7">13328 4900 7569,'0'-18'0,"0"1"158,0 6-79,0-1 1,0 5 316,0-1 637,0 6-648,5-3 1,-4 6-97,3 3 0,1 3 111,-1 9-263,0 1 1,0 7-53,0 3 0,-1 4 58,-3 7 0,0-2-259,0 6 1,0-4 152,0 4 1,0-4-372,0 4 1,0-5 146,0 1 0,0-2-70,0-2 0,0-5 82,0-2 0,0-1 62,0-3 1,4 1 6,0-9 1,1 5 26,-1-5 1,-2 0-74,6-4 0,-4-3 86,3 0 1,1-6-113,4 2 0,-1-3 62,0-1 0,2 0-312,2 0 1,-2-1 427,2-3 0,-2-2 0,-2-6 0</inkml:trace>
  <inkml:trace contextRef="#ctx0" brushRef="#br0" timeOffset="8">13180 5379 7569,'5'-6'0,"-1"-4"673,7 2-383,-2-2 1,14 2-22,0 1 0,1 3-115,6-4 0,1 5-353,3-5 200,0 5 0,0-6-308,1 6 1,-6-5 206,-3 4 0,1-3-168,-4 3 1,-3 0 267,-8 4 0,4-5 0,2-1 0</inkml:trace>
  <inkml:trace contextRef="#ctx0" brushRef="#br0" timeOffset="9">13579 4660 7569,'-3'-18'0,"-1"3"0,0 6 431,4 1 25,0 6 111,0-3 532,0 5-886,5 0 1,-2 0 98,4 0 1,2 5-94,6 2 0,-1 9-140,5 3 1,0 2 126,4 2 0,-3 1-126,3 3 0,-6 2 43,6 5 1,1 6-102,2 1 0,-3 4-141,-4 0 0,-1 2-112,1 3 0,-2-3-6,-6 2 0,-1-2 97,-2-1 1,1 0-201,-6-1 0,1 0 137,-4-3 0,-1 1-141,-3-5 0,2 0 89,-6-4 0,0 0 31,-3 1 0,-2-6-60,-2-2 0,1 1 57,-5-2 0,5-3-135,-1-4 1,1-5 272,-1 1 89,2-2 0,-1-4 0,3 0 0,-3 0 0,1-4 0,3-3 0</inkml:trace>
  <inkml:trace contextRef="#ctx0" brushRef="#br0" timeOffset="10">14265 5242 7365,'-7'0'347,"2"0"171,5 0-272,5 0 0,2 0 201,4 0 0,2 0-73,2 0 0,3 0-232,5 0 0,1-1-76,2-3 0,-2 2 14,3-6 0,-3 4-200,-1-3 0,-5 3-100,-3-4 0,-2 6 114,-2-2-1073,-4 2 397,-2-3 782,-5 4 0,-5 1 0,-2 6 0</inkml:trace>
  <inkml:trace contextRef="#ctx0" brushRef="#br0" timeOffset="11">14230 5402 7569,'0'6'-89,"0"-1"929,5-5-330,2 0-297,4 0 0,2 0-42,2 0 1,0 0 11,8 0 1,-2-1-263,5-3 0,2-1 103,-1-2 0,3-3-475,-3 2 1,3 2 253,-3-2 1,0 2 196,-5-2 0,1-2 0,0 4 0</inkml:trace>
  <inkml:trace contextRef="#ctx0" brushRef="#br0" timeOffset="12">15201 4271 7455,'-7'0'789,"-1"0"-607,5 0 0,-7 2 172,3 1-78,2-1-107,-6 8 0,6-4 12,-2 6 0,-3-1-28,2 1 1,-1 3 26,1 0 1,-2 5-88,3-1 0,-2 3 84,1 1 0,-1 5-120,6 2 0,-3 3 103,3 1 0,1 4-73,-1 0 0,1 2 8,2-2 0,4-3-91,0 3 1,1-2 58,-1-2 0,-2 4-84,6 0 0,-4 0 31,3-3 0,-4 3 59,1 0 0,1 0-117,-1-4 1,-1 0 104,-3 1 0,4-2-55,0-3 0,0 2-13,-4-5 1,4 3-5,-1-3 1,1-1-71,-4-3 0,0 1 99,0 3 0,0-3-114,0 3 1,0-4 90,0-4 1,0 5-65,0-5 0,0 5 53,0-5 1,0 2-152,0 2 0,-1-4 101,-3 0 0,3-3 40,-3 3 1,-1-5 11,1 1 0,0 1 12,4 0 1,-1-1 11,-3-4-46,3 1 1,-8-1 94,5 0 1,-3-3-98,3 0 130,-5-6-84,3 8 200,-6-8-154,1 3 1,-1-5 74,1 0 118,5 0-204,-4 0 0,4-2-23,-1-1 1,0 0 84,4-5-212,1 6-63,-8-8-35,9 3 1,-8 0 61,5-1 0,0 4-108,4-3 1,0 3-448,0-4 1,6 5 292,1-5 0,5 5 409,3 0 0,3-4 0,4 1 0</inkml:trace>
  <inkml:trace contextRef="#ctx0" brushRef="#br0" timeOffset="13">15270 5939 7113,'0'-6'509,"0"0"-6,0 6-167,-5 0 0,2 0-190,-5 0 0,5 6 21,-5 1 0,4-1-69,-3 2-53,4 0 1,-6 3 17,5 1 1,1 0 93,3 3 0,-2-2-185,-1 2 0,1 2 65,-2-2 1,3 0-96,1-3 0,0 3 40,0 0 1,4 0-62,0-3 1,3-1 62,-3 1 0,5-1-218,-1 1 137,2-6 0,5-1 89,0-5 1,2 0-7,-2 0 1,2-1-6,2-3 0,-2-2 44,-1-6 1,-4 1-41,3-1 1,-3-3 109,-4 0 1,0-2-41,-4 2 1,0 1-21,-4-5 0,-1 0-125,-3-4 1,-2 5 104,-6 3 1,-3 0-57,0 4 0,-4-2 45,3 9 1,-3 0-186,4 4 0,-4 0-106,4 0-506,0 0 793,8 5 0,-3 2 0,4 4 0</inkml:trace>
  <inkml:trace contextRef="#ctx0" brushRef="#br0" timeOffset="14">15464 3906 7569,'-6'-11'-232,"0"4"207,6-3 293,0 4 186,0-1-137,0 2-8,0 0-91,0 4 1,-1 6-49,-3 10 1,2 2-112,-6 2 1,2-4-43,-2 4 0,-1 0 84,6 4 0,-6 4-99,1-1 1,2 6 88,-2-2 0,4 3-147,-3 2 1,4-6 26,-1-3 0,3 2-49,1-1 1,5-2 59,3-6 1,2-2-59,1-6 0,5 3 37,-1-2 0,1 0 4,0-8 0,-4 4-66,3-4 0,2-1 68,-2-3-671,0 0 475,-3 0 1,-2-1-608,-2-3 836,-3 3 0,-10-9 0,-2 4 0</inkml:trace>
  <inkml:trace contextRef="#ctx0" brushRef="#br0" timeOffset="15">15258 4214 7569,'0'-11'803,"0"5"-570,0 0-232,5 6 1,6-3 92,4-1 0,10 0 355,2 4 0,4 0-123,4 0 1,-2-4-243,-3 0 0,2 1-294,-5 3 0,-5 0 176,-3 0 1,-5 0-1320,2 0 1353,-9 0 0,3 5 0,-3 1 0</inkml:trace>
  <inkml:trace contextRef="#ctx0" brushRef="#br0" timeOffset="16">15852 4705 7569,'0'-7'-213,"0"-1"-13,0 1 370,0 0 349,0-3-201,0 9 1,0-6 772,0 4-550,5 1-75,-3-3-23,3 5-231,-5 5 0,0 3 23,0 7 0,0-1-14,0 5 0,1 0-78,3 4 1,2 5 77,5 2 0,2 0-148,2 0 1,-1-1-54,5 2 0,-1 2-39,1-3 0,1-1 60,-4 2 1,4-2-112,-1 1 1,-1 0-45,1-4 1,-5-3 120,1 0 1,-2 0-78,-2-4 1,1-3 101,-1 0 0,0 0-73,1-1 0,-6-3 35,-2-5-267,2 1-1,-4 3 54,3-4 1,-5-1-614,0-2 585,-5-3 0,-2 4-366,-4-5 1,-1-4 213,1 1 0,0-6 37,-1 1 0,1-1 389,-1 2 0,1-9 0,-1 4 0</inkml:trace>
  <inkml:trace contextRef="#ctx0" brushRef="#br0" timeOffset="17">16092 5139 7569,'-10'-11'26,"2"0"189,-2 4 295,9-3-350,-9 9 0,3-4 136,-4 5 0,3 0-62,1 0 0,-1 5 53,-3 2 0,-1 5-153,1 3 1,-1-1 10,1 5 1,-4 0-57,-1 4 0,-4 0 59,1 0 0,1-4-264,-1 0 1,4-2 107,-4 2 0,5-2-295,-1-6 0,3 1 162,5-1 0,-2-3-804,5-1 36,0-4 295,4 2 0,2-5 118,1 0 496,4 0 0,4-10 0,1-3 0</inkml:trace>
  <inkml:trace contextRef="#ctx0" brushRef="#br0" timeOffset="18">16400 5117 7569,'-11'-12'603,"5"6"-14,1 1-171,5 5-97,0 0 45,-6 0-1,5 0-264,-4 0 0,6 0 47,3 0 1,-1 4-58,4-1 0,1 2 31,3-1 0,1-3-229,-1 3 0,1-2 32,-1-2 1,4 0-8,1 0 0,0 0-32,-1 0 1,-2 0 98,2 0 1,2-4-83,-2 0 0,0-5 99,-3 1 1,-1 2-35,0-2 0,0 1 26,-4-5 0,-1 5-4,-2-1 1,-2 1 0,1-5 0,-3 2-2,-3 2 0,-5 0 2,-7 4 1,1-4 0,-5 4 0,0 0 17,-4 4 0,-1 0-13,-3 0 0,3 4 82,-3 0 1,3 5-79,1-1 0,2 6 103,2 1 1,0 5-133,7-1 0,0 3 6,8 1 0,0 3-106,4 1 0,0 3 93,0-3 1,5 0-18,3-5 0,3 0 37,4-3 0,-1 1 179,5-4 0,0-5-78,4-3 1,0-5 110,0 5 1,-4-5 96,0 0-78,0-1-147,4-2 0,-5-4-4,-3 0 0,-2-4-114,-2 5 1,-1-2-899,-2 1 696,-3 2 0,-5-4 252,0 2 0,-5 3 0,-2-4 0</inkml:trace>
  <inkml:trace contextRef="#ctx0" brushRef="#br0" timeOffset="19">16743 4797 7492,'0'-7'555,"0"2"0,1 2-149,3-1-131,-3 0-198,9 4 0,-3 0 107,4 0 1,2 0-192,2 0 0,-2-1 69,2-3 0,2 3-278,-2-3 1,4 3 131,-4 1 0,4-2-536,-4-2 0,2 3 65,-2-3 555,-2 3 0,3-4 0,-4-1 0</inkml:trace>
  <inkml:trace contextRef="#ctx0" brushRef="#br0" timeOffset="20">17143 4397 7569,'0'-11'-396,"0"-1"247,-5 1 1,3 3 496,-1 1-137,1 4 1,2-3 646,0 2-216,-5 3-188,4-10-64,-4 10-287,5-4 1,1 6 49,3 3 1,-2 4 22,6 7 1,0-1-64,3 5 1,2 4-117,2 3 0,-1 5-26,5-4 0,0 4 40,4 0 0,-2-2-102,-1 1 1,1 0 59,-2 0 0,-1-2-23,1-5 1,-5-2 42,1-2 0,-2-2-113,-2-6 1,-1 1 32,-2-1 1,1-3-217,-5-1-294,0-4 162,-4 7-16,0-9 1,-6 4 124,-1-5 1,-7 0-28,-1 0 1,-1-3 47,5-1 1,-4-5 308,0 1 0,1 2 0,6-2 0,-2 1 0,3-10 0,-4 0 0</inkml:trace>
  <inkml:trace contextRef="#ctx0" brushRef="#br0" timeOffset="21">17291 4705 7569,'0'-7'0,"0"-1"-141,0 6 98,0-9 521,0 10 30,0-4-94,0 5 1,-5 1-209,-3 3 1,2 1-1,-1 3 1,-1 3-183,-3 1 1,0-1 58,4 4 0,-3-2-308,2-1 0,-1-1 57,1 0 0,-2 1-40,3-1 0,0 1-438,0-1 0,4-3 30,-1-1 616,3-4 0,-4 7 0,-1-4 0</inkml:trace>
  <inkml:trace contextRef="#ctx0" brushRef="#br0" timeOffset="22">17565 4591 7569,'0'-7'0,"0"-1"0,-4 4 308,1-3 78,-1 4 87,4-2 226,0 5 1,0 5-486,0 3 0,4 3-19,-1 4 0,6-1-170,-1 5 1,-2-4 116,2 5 0,0-5-259,3 4 57,0-5-66,1 7 0,-2-8-59,-2 2 1,2-6 27,-3-1 1,0-4 27,0 3 0,-3-4-494,4 0 184,-6-1-780,3-2 1073,-5 0 0,-5-5 0,-1-2 0</inkml:trace>
  <inkml:trace contextRef="#ctx0" brushRef="#br0" timeOffset="23">17691 4580 7569,'0'-12'128,"0"1"1,-1 5 244,-3 2-28,3 3 0,-8 2-68,5 3 0,-5 3 39,1 8 1,-2-1-235,-1 5-19,-1 0 1,2 4-390,3 0 1,-4-1 215,4-3 1,-3 2-546,-2-2 1,5-1 654,-1 1 0,0 0 0,-3 4 0</inkml:trace>
  <inkml:trace contextRef="#ctx0" brushRef="#br0" timeOffset="24">17954 5059 7569,'-8'-7'-378,"0"-1"95,6 6 413,-3-3 518,0 0-266,-2 3-305,-4-3 0,-1 4 93,1-3 0,-2 3 10,-2-3 1,2 3-60,-2 1 0,-3 4 8,-1-1 1,2 6-36,-2-1 0,0 2 40,-4 1 1,4 2-147,0 2 0,1 2 45,-1 2 1,2 1-121,6-5 1,1 4 44,2-3 0,3-1-88,5-4 1,0 1 13,0-1 1,5-3 83,3-1 0,6-4 8,1 1 0,5-3 7,-1-1 1,3 0 8,1 0 0,0-4-13,-1 0 1,0-4 60,-3 0 1,3-6-35,-3-1 1,-2-2 7,2 2 1,-5-2-11,2-2 1,-4-2-2,0 2 0,-5-4-52,1-4 1,-5 3 46,0-2 1,-1-4-85,-2 0 75,0 2-32,0-5 0,0 4-11,0-5 0,0-1 38,0 1 1,-4 0-6,0 0 0,0 3 132,4 1 0,0 4-83,0 0 0,0 7 161,0 3 0,0 4 93,0 0 90,0 6-222,0 1 0,-1 6-85,-3 3 0,2 2 27,-6 6 0,4 4-30,-3 3 1,0 3 50,0 1 1,1 5-25,6 2 0,2 0-46,2 5 1,2-4 24,5 7 1,-3 2-156,0-2 0,-1 0 17,5-4 0,-2 0-73,-3 1 0,4-6 49,-4-2 0,-1-3 84,2-1 1,-5-4-166,0 0 1,3-5 14,-3 1 0,1-3-607,-4 0 236,0-1 17,0 1 1,-1-5-296,-3 1 149,3-5 660,-4 2 0,5-5 0,0-5 0,0-2 0</inkml:trace>
  <inkml:trace contextRef="#ctx0" brushRef="#br0" timeOffset="25">18171 4957 7569,'0'-12'625,"0"6"-144,0 1 239,0 5-423,5 5 0,-3 1-2,6 6 0,-1 0-119,5 4 0,-1 1-103,1 6 0,-1 0 51,1 0 0,3 0-149,0 0 1,4-1-148,-4 1 0,0-1 149,-3-3 1,3-1-48,0-3 0,1-6 0,-5 2 0,-3-3-106,-1-1 0,-3 2-99,4-5 0,-5 0-479,5-4-57,-5 0-377,2 0 1188,-5 0 0,-5-5 0,-2-2 0</inkml:trace>
  <inkml:trace contextRef="#ctx0" brushRef="#br0" timeOffset="26">18399 5002 7569,'-4'-11'0,"0"-1"0,1 1-18,3 0 0,0 3 4,0 0 867,0 6-554,0-3 0,-2 5-218,-1 0 1,-4 6 64,-4 6 1,-1 0-166,1 7 0,-4 0-2,-1 4 0,0 0-2,1 0 0,2 2-43,-2-2 1,2 2-315,2-6 0,1-2-166,2-2 0,-2-2-87,2-2 633,3 1 0,-5-1 0,4 1 0</inkml:trace>
  <inkml:trace contextRef="#ctx0" brushRef="#br0" timeOffset="27">18924 5014 7569,'-6'0'-413,"1"-5"616,0 3 264,4-3-325,-4 5 420,5 0-439,5 0 1,1 0-3,5 0 1,2 0-81,2 0 1,-1 0 63,5 0 0,0-1-136,4-3 1,0 2-6,0-6 1,-4 6-94,0-2 0,-4 1-221,4-1 1,-5 3-20,1-3-465,-2 3 297,-2 1 537,-4 0 0,-2 0 0,-5 0 0</inkml:trace>
  <inkml:trace contextRef="#ctx0" brushRef="#br0" timeOffset="28">18902 5162 7569,'6'7'-307,"4"-2"878,-2-5-292,2 5 0,2-4 25,4 3 1,1-3-133,6-1 1,0 0-154,0 0 0,1 0 82,3 0 1,-4-4-370,-1 0 1,0 1 194,-7 3 0,0 0-460,-3 0 533,-1 0 0,1 0 0,-1 0 0</inkml:trace>
  <inkml:trace contextRef="#ctx0" brushRef="#br0" timeOffset="29">19575 5071 7569,'-6'0'-61,"-4"-5"50,9 4 345,-4-5-157,5 6 345,0 0 1,5 0-389,2 0 0,3 0-94,2 0 0,0 0 14,4 0 0,-4 0-48,4 0 0,0 0-19,-1 0 1,2 0-204,-2 0 1,-1 0-278,5 0 0,-4-1 208,4-3 0,-3 3-651,3-3 936,-5-2 0,7 0 0,-3-6 0</inkml:trace>
  <inkml:trace contextRef="#ctx0" brushRef="#br0" timeOffset="30">20044 5037 7569,'-7'-7'75,"2"2"101,5 5 397,0 0 1,5 1-437,3 3 0,-2-2 6,2 1 0,1-1-54,6-2 0,-1 0-132,5 0 0,-4 0 58,4 0 1,0 0 58,4 0 0,-4 0-180,0 0 1,-4-2 50,4-1 1,-5 0-39,2-5 0,-4 5 28,0-5 1,-1 2 33,1-2 1,-6-2 18,-2 2 0,-3-2 3,-1-1 1,0-1-13,0 1 1,-5-1 15,-3 1 0,-6 3 6,-1 1 0,-5 0-6,1 0 0,-3 2 9,-1 5 1,1-4 24,-1 0 1,0 0 72,0 4 1,0 5-50,0 3 0,4 2 14,0 2 0,1 4-113,-1 3 1,-1 6 75,5 2 1,1 5-57,6-2 0,-1 3 54,6 2 0,0-5 12,7 0 1,7-4 5,8 0 1,3-3 62,1-4 0,3-2-41,1-6 0,5-1 118,-2-2 0,2-3-110,-2-5 1,2 0-2,-5 0 0,3 0-227,-3 0 0,-4 0 8,-4 0-329,-5-5 266,2 4 207,-9-4 0,-2 0 0,-5-2 0</inkml:trace>
  <inkml:trace contextRef="#ctx0" brushRef="#br0" timeOffset="31">20432 4625 7569,'-6'0'-1232,"1"0"1862,5 0 0,5 0-200,2 0-160,3 0 0,3 0-136,2 0 1,-2-1 3,2-3 0,-2 3-216,-2-3 1,2 2 71,2-2 1,-2 3-132,2-3 1,-2 3 64,-2 1 0,1 0 72,-1 0 0,1-5 0,-1-2 0</inkml:trace>
  <inkml:trace contextRef="#ctx0" brushRef="#br0" timeOffset="32">20797 4260 7569,'-3'-11'19,"-1"-1"302,-5 6 81,8-4 1,-4 3 11,5 1-139,0 1 51,0 5-152,5 0 0,-3 5-60,6 3 0,-1 6 69,5 1 1,-1 1-135,1-1 0,3 3-8,0 5 0,4 1-64,-4 3 0,6-2-4,-2 6 0,-2-6 2,3 2 1,-5 1-60,4-2 1,-5 1-34,1-4 1,-2-5-44,-2-3 1,0 1 56,1-1 0,-4-1-107,-1-6 1,-4 2 32,0-2 1,0-3-348,1-1-159,-3-3-120,4-1 508,-15 0 0,6 0 295,-7 0 0,-3 0 0,-4 0 0</inkml:trace>
  <inkml:trace contextRef="#ctx0" brushRef="#br0" timeOffset="33">21014 4580 7569,'-3'-8'0,"-1"1"0,-1 4 245,1-1-144,3 3 1,-10 1 436,4 0-297,-3 0 1,-2 1-72,1 3 1,-4 2 35,-1 6 1,-3 0-122,4 4 1,0-4 60,3 4 0,1-4-372,0 0 1,1-1 155,2 1 0,-1-5-1098,5 1 1168,0-1 0,4 5 0,0-1 0</inkml:trace>
  <inkml:trace contextRef="#ctx0" brushRef="#br0" timeOffset="34">21151 4466 7569,'7'0'49,"-2"0"226,-5-6 53,0 5-273,0-4 0,5 10 8,3 3 71,2-3 0,1 5-72,1-2 1,-1 1 89,0-2 1,5 3-169,-1-2 0,4 1 101,-4-2 1,0 4-181,-3-4 1,-1 0 56,1 0 0,-2-3-385,-3 4-78,4-6 114,-10 8 1,4-7-219,-5 4 605,0-4 0,0 7 0,0-4 0</inkml:trace>
  <inkml:trace contextRef="#ctx0" brushRef="#br0" timeOffset="35">21323 4443 7569,'0'-12'-99,"-5"6"324,3 1-79,-3 5 1,4 0 96,-3 0 1,2 0-240,-6 0 98,6 5 0,-9 1-149,4 6 0,-5 3 95,-3 0 0,2 2-126,-2-2 1,3-1 44,0 5 0,1-5-69,-1 1 0,5 2 17,-1-2 0,4-1-356,-3-7 0,4 4 441,-1-4 0,-2 3 0,0 2 0</inkml:trace>
  <inkml:trace contextRef="#ctx0" brushRef="#br0" timeOffset="36">21437 3997 7569,'-11'-6'-81,"4"1"351,2 0 32,0 4 11,4-5 45,-4 6-95,0 0 11,3 0-38,-8 0 0,8 0 237,-6 0-83,6 0-203,-4 0 1,6 2-95,0 2 0,0-2 91,0 6 1,0-1-70,0 5-22,-5-1 1,4 4-74,-3 1 0,3-1 19,1-4 0,0 4 42,0 1 1,-4 3-72,0-4 1,1 5 85,3-1 0,0-1-26,0 1 0,0-1 10,0 1 1,0 2 2,0-1 0,0-3-34,0 2 1,0 0-10,0 4 1,0-1-73,0-3 1,0 2 60,0-2 1,3 3-22,1 1 1,0 0 38,-4 0 1,0 1 13,0 2 0,0-2-32,0 3 0,0-3-77,0-1 1,0 0 41,0 0 0,1 0-6,3-1 0,-3 1-6,3 0 1,-3 0 34,-1 0 0,0 0 8,0-1 1,2 1-18,2 0 1,-3 0-13,3 0 0,-3-2 12,-1-2 1,0 2-8,0-6 1,0 5-9,0-1 1,0-1-5,0 1 1,-4-4 4,0 4 0,0-5-6,4 1 1,-1 2 4,-3-2 1,3 0 2,-3-3 0,3 3-25,1 0 0,0 1 25,0-5 0,0 0-87,0 1 0,0-1 6,0 1-30,0-1 1,0 0 56,0 1 0,0-1 7,0 1 1,-1-2 12,-3-2 1,3 2-20,-3-3 1,3 0-79,1 0 42,0 1 54,0 3-1,0 1 17,0-1 1,1-1 95,3-2-104,-3 2 1,4-7 76,-5 4 0,0-3-79,0 4-138,5-6 157,-4 8 0,6-7-172,-3 4 178,-3-4 5,4 7 0,-1-7-36,-1 4 24,1-4 1,-2 2 111,1-5-136,-1 5 18,3-4 21,-5 4-1284,0-5 26,5 0 1258,-4 0 0,9-5 0,-3-1 0</inkml:trace>
  <inkml:trace contextRef="#ctx0" brushRef="#br0" timeOffset="37">21665 5733 7110,'0'-6'-194,"-1"1"953,-3 5-235,3-5-292,-4 4-7,5-5-111,0 6 1,-4 2 36,0 2 0,-1-2-11,1 6 0,3-1-110,-3 5 0,-1-1 72,2 1 1,-3-1-121,3 0 0,1 1 73,-1-1 0,1 1-122,2-1 0,0 0 4,0 1 1,0-1-57,0 1 0,2-2 19,1-2 1,4 0 96,4-4 0,1 0-48,-1-4 0,4 0 29,0 0 1,6 0-15,-2 0 0,1-1 9,-1-3 0,1-2 34,-4-6 0,-1 1-21,-4-1 0,1-3 4,-1 0 0,-5-5 13,-2 1 1,-2-3-15,-2-1 1,-2 2-16,-2 2 0,-6-3 15,-5 3 0,-6 2-58,-2 2 0,0 4 50,-4 3 1,1 3-224,3 5 1,-3 1-78,7 3 319,3 2 0,-6 6 0,4-1 0</inkml:trace>
  <inkml:trace contextRef="#ctx0" brushRef="#br0" timeOffset="38">21722 3678 7569,'-3'-12'0,"-1"1"2,-5-1-48,8 1 345,-9 4-90,8-3 1,-7 8 157,6-6 138,-1 6-115,4-3 372,0 5-559,5 5 0,-3 1-59,6 5 0,-2 6 51,2 2 0,-2 3-144,-2 0 0,-3 2 65,3 3 0,-3-2-110,-1 6 1,0-1 30,0 5 0,-3 3-160,-1 0 0,-5 0-57,1-4 1,2 0-40,-2 1 0,6-6 86,-2-2 0,3-5 44,1-3 1,0 2 76,0-6 0,5 0-46,2-3 1,5-1 106,3 0 0,-2-3-57,2 0 1,2-5-141,-2 5 1,4-5-107,-4 0 0,0-1-216,-3-2 1,-1 0-500,1 0 488,-1 0 481,-5 0 0,4-5 0,-3-2 0</inkml:trace>
  <inkml:trace contextRef="#ctx0" brushRef="#br0" timeOffset="39">21597 4112 7569,'0'-12'13,"0"6"1,1-3 191,3 5-183,-3-5 0,9 8 171,-2-3 0,2 3 44,2 1 1,4-1-365,3-3 1,3 2 68,0-1 1,1 1-99,0 2 1,0 0 155,0 0 0,0 0 0,0 0 0</inkml:trace>
  <inkml:trace contextRef="#ctx0" brushRef="#br0" timeOffset="40">22042 4694 7453,'0'-6'780,"2"1"-766,1 5 1,4 0 75,4 0 1,1 0 65,-1 0 1,2 0-60,2 0 0,-2 0-40,2 0 1,1 0 35,0 0 1,0 0-192,-1 0 0,-2 0-5,2 0 1,-2 0-45,-2 0 0,1 0-415,-1 0 1,-3 0 561,-1 0 0,-4-6 0,2 0 0</inkml:trace>
  <inkml:trace contextRef="#ctx0" brushRef="#br0" timeOffset="41">21974 4888 7569,'11'0'0,"1"0"626,-1 0-300,6 0 1,2-4 431,7 1-481,-2-1 0,8-1-117,-5-3 0,3 2 35,-3-2 0,3 2-303,-3-2 0,-4-1 157,-4 5 0,-5 1-49,1 3 0,-2-5 0,-2-2 0</inkml:trace>
  <inkml:trace contextRef="#ctx0" brushRef="#br0" timeOffset="42">22819 4397 7569,'-6'-11'-117,"0"-1"1,3 5 1376,-1-1-420,0 5 26,4-2-534,0 5-194,-5 0 0,4 5-9,-3 3 1,3 9 44,1 5 0,1 6-133,3 7 0,-2-1 118,6 0 0,-4 4-183,3 0 0,-4 5-72,1-1 1,-2 1-15,2-1 1,-3-1 20,3-3 0,-3-4-99,-1 0 1,0-1 70,0-6 1,0 0 58,0-4 0,0-4 44,0 0 1,0-5-50,0 1 1,0-2 213,0-2 1,0 0 1,0 1 0,0-5 39,0 1 1,0-4-203,0 3 0,0-3-170,0 4-82,0-6 102,0 9-1016,0-10 456,0 4 390,0-5 0,5 0 0,2 0 0</inkml:trace>
  <inkml:trace contextRef="#ctx0" brushRef="#br0" timeOffset="43">23024 4854 7569,'-6'-6'1697,"1"0"-1516,5 6 1,5 0 12,3 0 0,-1 0 0,5 0 0,-2 0-99,9 0-74,-5 0 1,7 0 35,-1 0 0,1 0-165,2 0 1,-1 0-446,-3 0 0,1 0 330,-5 0 0,4-3 223,-4-1 0,6-5 0,-4 3 0</inkml:trace>
  <inkml:trace contextRef="#ctx0" brushRef="#br0" timeOffset="44">23493 4808 6638,'6'7'750,"-1"3"-569,0-9 58,-4 9 0,5-7 110,-6 4-39,5-4 0,-3 3-19,6-2 1,-1-3-30,5 3 0,-1-3-135,1-1 0,3 0-80,0 0 1,5 0-36,-1 0 1,3-1 79,1-3 0,0-1-217,0-2 1,-2-4 26,-2 4 0,-1 0-83,-3 0 0,-6-1 31,2-3 1,-3-1 40,0 1 1,-3 0 70,-5-1 1,0 1-3,0-1 1,-5 1 19,-3-1 0,-6 1 4,-1 0 0,-5 4 22,1 3 0,-8 3-20,-4 1 0,0 1 166,0 3 0,-2 6-10,3 6 1,6 5 101,1 2 1,3 0-167,-3 3 0,5 2-23,3-1 1,6 7-214,1-3 1,6 3 82,-2-7 0,3 3-33,1-3 1,5-1 62,2-3 1,3-4-4,2 0 1,3-5 58,0 2 1,6-5 92,-2-3 1,-2 0-100,2-4 0,1 1 101,2-1 1,1-3-368,0 3 1,-1-3 109,-3-1 1,2-1-533,-2-3 1,-2 2 682,-2-6 0,3 1 0,0-5 0</inkml:trace>
  <inkml:trace contextRef="#ctx0" brushRef="#br0" timeOffset="45">23915 4523 7569,'0'-12'-48,"5"2"24,3 2 0,2 2-11,2 2 1,3 3 177,0-3 1,-1 2 256,-6-2 0,2 3-367,-3-3 36,3 3 0,-2 1-40,0 0 1,-4 0-187,3 0-915,1 0 1072,3 0 0,1 0 0,-1 0 0</inkml:trace>
  <inkml:trace contextRef="#ctx0" brushRef="#br0" timeOffset="46">24384 4043 7569,'-12'-11'-190,"1"-1"190,4 1 982,2 4-208,5 2-144,0 5-424,0 5 0,0 6-12,0 4 1,5 6-12,3 2 1,2 5-104,2 6 0,0 1-25,3-1 0,-1 0-98,5 0 1,-3 1 68,3-1 0,-4-5-149,4-2 0,-5-3-51,1-1 1,-2-2 76,-2-2 1,1-2-382,-1-6 140,-5 1-175,5-1 192,-10-5 0,-1 0-125,-8-6 0,-2 0 55,-1 0 1,-5 0 24,1 0 1,0-6 365,4-1 0,-5-2 0,1 1 0,4-2 0,3 3 0,6-4 0,-2 0 0,1 0 0,-1-1 0,3 5-115,-3-1 2,3 0 306,1 2 1,-1 0 285,-3 2 0,1 3 22,-4-3 1,3 2-153,-4 2 1,1 4-39,-5 0 0,1 5-74,0-1 0,-1-2-341,1 2 0,-1-1 48,1 5 1,1-1-65,2 0 1,-1 1-118,5-1 1,1-3 236,3-1 0,-5 1 0,-2 4 0</inkml:trace>
  <inkml:trace contextRef="#ctx0" brushRef="#br0" timeOffset="47">24715 3974 7569,'-10'-1'-162,"2"-3"162,-2 3 777,9-4-431,-10 5 0,9 1-20,-6 3 1,4 4-50,-3 7 1,0 3-117,0 5 0,-3 6 22,2 5 1,3 0-123,1 4 0,3 2 104,1-2 1,0 1-370,0-1 1,1-4 43,3 1 1,2-2-87,6-7 1,-1 0 119,1-7 0,3 1-9,0-5 0,2-1 59,-2-6 0,-1 1 32,5-5 0,-5-1-168,1-3 0,-2 0-92,-2 0-340,1 0 0,-2-5 644,-3-2 0,-2-9 0,-5-1 0</inkml:trace>
  <inkml:trace contextRef="#ctx0" brushRef="#br0" timeOffset="48">24612 4351 7569,'18'-11'241,"3"1"241,-2 2-392,8-2 1,1 5 944,2-3-628,3-2 1,-12 4-283,1-6 0,-6 5-449,-1-1 1,-4 4-1436,-3-3 1759,-3 4 0,-5-7 0,0 4 0</inkml:trace>
  <inkml:trace contextRef="#ctx0" brushRef="#br0" timeOffset="49">5973 8223 6963,'0'-8'-351,"0"1"715,0 4 0,0-3 174,0 2 160,0 3-238,0-4 61,0 5 0,-4 1-355,0 3 0,1 2 17,3 6 1,0 4-16,0 3 0,0 3 38,0 1 0,0 3-151,0 1 1,0 5-7,0-2 1,0 3-78,0 1 1,0-1-80,0-2 1,0 2 87,0-3 0,3-2 11,1-1 0,4-3 43,-4-1 1,3-2-78,-3-2 0,4-2 55,-4-6 0,3 1-29,-3-1 1,0 0 85,-4 1 0,4-4 98,-1-1-71,1-4-15,-4 7-73,0-9 76,0 4-115,0-5 1,5 0-47,3 0 0,2-1 68,1-3 0,2-1-9,2-3 1,-1-2 62,5 3 1,0-2-48,4 1 1,1-2 17,3 2 0,-2 2-9,6-2 0,-4 5-66,3-5 1,-5 4 68,2-3 0,-3 3-185,-1-4 0,-1 6-51,-3-2 1,-3 1-55,-5-1 0,1 3-121,-1-3 1,1 3-157,-1 1-563,-4 0 759,-2 0 0,-7 0-31,-1 0 0,-4 0 391,-4 0 0,-6-5 0,-1-1 0</inkml:trace>
  <inkml:trace contextRef="#ctx0" brushRef="#br0" timeOffset="50">6019 8611 7569,'-12'-6'-34,"6"-4"733,1 9-152,5-5 788,0 6-1150,5 0 1,1 0-3,6 0 1,4-3-103,3-1 0,8-4 67,3 4 0,3-4-206,2 0 0,-1-2 12,0-2 1,-1 2-3,-2 3 0,-3-4-468,-6 4 0,0-2 271,-3 1 1,-2-1-436,-6 6 1,-3-2-13,-1 1 692,-4 3 0,-3-5 0,-7 6 0</inkml:trace>
  <inkml:trace contextRef="#ctx0" brushRef="#br0" timeOffset="51">5996 8177 7569,'0'-17'113,"5"0"1,3 9 90,7 1 0,4-1 335,8-3 0,-1 4 15,8 4-340,-7-4 0,15 2-168,-8-2 1,2 0 109,-6 3 1,-1 3-161,-2-3 1,-4 3 104,0 1 0,-2 0-751,-5 0 1,-1 1 649,-4 3 0,1 3 0,-1 4 0</inkml:trace>
  <inkml:trace contextRef="#ctx0" brushRef="#br0" timeOffset="52">6864 8451 7569,'-6'-11'0,"-3"0"-338,5-1 206,-5 1 0,6 1 272,-4 2 1,4-2 355,0 2 0,-3 2-134,3-2 1,-2 6 78,1-2 0,1 3 88,-4 1-254,4 0-73,-2 0 1,5 1-8,0 3 0,0 3-1,0 9 0,5-2 1,3 5 0,3 0-81,4 3 1,3 1 68,5 0 1,0 0-128,0 0 0,3 0-28,1-1 1,7 0-98,-3-3 1,0-2 16,-4-6 0,-3 0 112,3 1 1,-7-5-266,-1 1 0,-5-2 69,1 2 0,-6 1-934,-1-5 481,-6 0-1095,8 1 879,-8-4 0,-2 4 385,-8-5 0,1 0 420,-5 0 0,3-5 0,-7-1 0</inkml:trace>
  <inkml:trace contextRef="#ctx0" brushRef="#br0" timeOffset="53">7172 8417 7569,'-1'-18'-340,"-3"3"212,3 2 1,-4 6 805,5-1-360,0 6 1,-4-5 108,0 4 1,-1 1 162,1-1-379,3 1 0,-9 3-5,2 3 1,1 4-122,-5 7 0,3 3 66,-6 5 0,-3 5-107,-1 2 1,-2 4-81,-2 4 1,0-1-90,0 5 0,2-5-117,2 1 0,-2-6 115,6-2 1,0-4-79,4 0 0,-1-3 71,1-4 1,4-2-26,4-6 0,-3 0-150,3 1 1,-1-5-681,4 1 521,0-5 468,0 2 0,5-5 0,1 0 0</inkml:trace>
  <inkml:trace contextRef="#ctx0" brushRef="#br0" timeOffset="54">7412 8451 7569,'-11'-11'61,"-1"0"0,5 4 304,-1 3 137,6 3 1,-4 2-171,6 3 0,0 4-45,0 7 0,0 4 143,0 8-192,0 2 0,0 5-81,0 0 1,6 6 0,1 2 0,3 2-147,2 2 1,-1-1 54,1 1 1,-2 0-243,-3 0 1,2-6 136,-5-2 1,0-2-195,-4-2 1,0-4 98,0 1 1,0-7-16,0-1 0,0-2 60,0-5 1,0-1-1,0-4 0,0 1-109,0-1 0,0-3-99,0-1-636,0-4 313,0 2 86,0-5 1,-4-5-38,0-3 571,-5-2 0,3-11 0,-5-4 0</inkml:trace>
  <inkml:trace contextRef="#ctx0" brushRef="#br0" timeOffset="55">7332 8611 7569,'0'-23'-150,"0"1"75,0 4 1,0-4 281,0 3 1,7 3 339,4 1 0,0 2 61,5 1-367,1 1 0,1 0-102,5-1 0,1 5-78,3-1 1,-2 5-90,6 0 1,-5 1 59,5 2 1,-6 5-21,2 3 1,-4 2 59,-4 2 1,1 3-206,-5 0 0,-1 5 25,-6-1 1,-3 2-72,-5-2 0,-2 2 19,-1-2 0,-5 2 13,-7-2 1,-4 1 98,-8-5 0,-1 4-15,-2-4 1,-3 1-86,2-5 1,0-3 80,0-1 0,-1-4-144,6 1 0,3-3-260,4-1 128,5 0 0,3-1 343,7-3 0,2-2 0,2-6 0</inkml:trace>
  <inkml:trace contextRef="#ctx0" brushRef="#br0" timeOffset="56">7880 8543 7569,'0'-12'516,"-5"1"0,4 3 151,-3 1-425,-2 4 1,3-2 26,-4 5 1,3 5-58,-4 3 0,6 2-119,-2 1 1,-1 5 89,1-1 1,0 5-195,4-1 1,5 1 53,3 0 0,0 0-38,3-5 1,-1 4-68,9-4 0,0-3-152,4-5 1,4-4-26,-1 1 1,2-4 99,-1-4 1,-3-2 50,3-6 0,-3-3 43,-1 0 0,-6-4 75,-1 3 1,-4-4-60,0 1 0,-6 1 15,-2-1 0,-3 4-44,-1-4 0,-6 4 1,-6-4 0,-5 5-131,-10-1 1,-3 3 47,-9 5 0,4 1-226,-3 6 0,1 7 115,-1 4 0,9 2 251,2 6 0,3 5 0,6 5 0</inkml:trace>
  <inkml:trace contextRef="#ctx0" brushRef="#br0" timeOffset="57">8292 8474 7569,'0'-11'-245,"0"-1"61,-6 6 677,5-4-6,-4 4 430,5-1-239,0-3 4,0 9-450,0-4 1,1 6-143,3 3 1,-3 2 63,3 6 0,1 3 23,-1 0 0,4 5-32,-4-1 1,4 3-99,0 1 0,1-2-70,-1-2 1,0 2 39,-4-6 1,4 0-63,-4-3 0,3-1 7,-3 0-105,0 1 89,-4-1 0,0-3 29,0 0-34,0-6 0,-1 3 64,-3-5 1,1 0-13,-4 0 0,4-5 6,-1-3 1,-1-2-8,1-1 1,1-1 8,3 1 0,3-5-112,1-4 1,6-1 74,2-2 0,1-4-71,6 1 1,0-5-76,3 5 1,1-1 37,0 4 0,-1 2 130,-3 2 1,-3 3-74,-4 9 0,-1 2 198,0 5-138,1 0 1,-2 6 132,-2 5 0,1 2 15,-6 6 1,5 1-9,-4 7 1,3-2-29,-3 6 1,4-6-44,-4 2 0,5 1-86,-2-1 0,-2-6 83,-1-6 0,2 2-162,2-2 1,-3-4 47,-1-3-608,2 0 246,-5 3 1,6-5-946,-3-2 952,-3-2 1,5-4 429,-2-2 0,2-7 0,6-7 0</inkml:trace>
  <inkml:trace contextRef="#ctx0" brushRef="#br0" timeOffset="58">8817 8520 7569,'0'-6'563,"0"1"-176,0 5 0,5 0-76,3 0 1,-2 0-163,2 0 1,0 0 45,8 0 0,-2 0-167,5 0 1,-4 0 108,4 0 1,-1 0-120,1 0 0,5-6 0,-5-1 1,5 1-87,-5-2 0,1 0-15,-1-3 0,-1-1-23,-3 1 1,-6 0 5,3-1 0,-5 1 85,1-1 1,-3 1-15,-5-1 0,-1 1 12,-3 0 1,-4 3-78,-7 0 0,-3 5 90,-5-5 0,1 5 4,-1 0 0,-4 3 20,0 3 1,1 4 77,3 4 1,0 4-96,0 1 1,2 4 3,2-1 0,3 6-86,9 2 0,-2 4 90,5-5 1,0 5-93,4-5 1,5 5-1,3-5 1,3-3-94,5-4 0,1-6 137,6-2 1,0 0-24,0-8 1,0 1-147,0-4 1,-1-4 85,1 1 1,-4-5-790,0 4 909,-5-5 0,8 3 0,-4-6 0</inkml:trace>
  <inkml:trace contextRef="#ctx0" brushRef="#br0" timeOffset="59">9285 8406 7569,'-7'-14'0,"-1"2"608,5 3 9,-2-2-317,5 5 1,2 1 378,1 5-343,-1 5-176,8 6 1,-8 3-44,6 5 1,-4-4 65,3 4 1,-3 0-144,4 4 0,-4-4 43,3 0 1,-4-1-220,1 1 0,-2-2 118,2-6 1,-3 0-298,3 1 158,-3-6-14,-1-1 275,0-5 1,0-5-35,0-2 1,4-4-46,0 0 0,5-4 105,-2 0 0,4-6-73,0 2 1,0-2-97,1-2 1,3 0 38,0 0 0,0 2-8,-3 2 0,-1 2 72,1 6 0,-1-1-48,1 1 1,-1 3 114,0 1 0,1 4-103,-1-1 0,1 8-112,-1 4 1,-3 2 80,-1 1 1,-4 6-43,1 2 0,1 2 32,-1 2 1,-1 4-78,-3-1 0,4 5-251,0-4 0,0-1 141,-4-3 1,4-1-434,-1-3 390,1 2 1,-3-8-891,3 2 1133,-2-2 0,8-2 0,-4 1 0</inkml:trace>
  <inkml:trace contextRef="#ctx0" brushRef="#br0" timeOffset="60">9868 7709 7569,'0'-11'-366,"-5"4"1,2-3 780,-5 3 56,6-4 30,-3 5-337,5 1 1,0 6 27,0 3 0,0 7-35,0 9 1,1 6 156,3 5 0,-2 5-80,6 2 1,-4 9-102,3-1 1,-3 7-98,4 1 0,-4-4 65,3 0 1,0-3-191,0-1 1,0-2 82,-4-2 0,0-4-119,5-8 0,-5 2 60,5-5 1,-6-1-131,2-3 0,-2-4 80,-2 0 1,3-5-715,1 2 2,0-4 407,-9 0 1,-1-2-61,-6-3 0,1-2 480,-1-5 0,1 0 0,-6-5 0,0-1 0</inkml:trace>
  <inkml:trace contextRef="#ctx0" brushRef="#br0" timeOffset="61">9696 8383 7569,'-5'-12'0,"4"5"-217,-3-1 103,3 6 0,2-3 243,3 5 1,4 0 284,7 0 1,3 0 114,4 0-328,6 0 1,-1 3-185,7 1 0,1 0 71,10-4 0,-5 0-100,5 0 0,-2-1 77,3-3 1,-7-1-229,-4-3 1,-6-1 57,-6 6 0,-6-5-656,-1 4 474,-9 0 0,2 3-263,-5-3 327,0 3 86,-9-4 1,2 5 425,-4 0-159,4 0 120,-7 0-12,9 0 386,-4 0 33,5 0-213,0 5 0,1 1 31,3 6 0,-3 0-118,3 4 0,-3-2-201,-1 5 0,1-2 27,3 3 1,-3 1-86,3-2 1,-3 3 49,-1 1 0,0-4-211,0 0 1,0-5-182,0 1 11,0 3 0,-3-6-410,-1 3 0,-1-6-66,1-1 505,3-5 0,-4 0 204,5-6 0,0-4 0,0-4 0</inkml:trace>
  <inkml:trace contextRef="#ctx0" brushRef="#br0" timeOffset="62">10267 7983 7569,'-10'-11'0,"3"-1"257,2 6-197,5 1 1,1 5 29,3 0-200,-3 0-40,9 0 1,-4 0-124,6 0 1,-5 5 272,1 3 0,0 2 0,3 1 0</inkml:trace>
  <inkml:trace contextRef="#ctx0" brushRef="#br0" timeOffset="63">10781 8269 7569,'-11'-12'50,"5"1"169,-5-1 0,9 1 353,-6 0 1,4 3-203,-3 0 0,-5 6-153,-3-2 0,-5 3 146,1 1-202,-3 0 0,-1 1-17,1 3 0,-1 3-79,0 9 1,1-2 14,3 5 0,3 0 50,4 4 1,2-1-275,3 1 1,2 0 95,5 0 0,0 0-262,0 0 1,5-2 117,2-2 0,5-2-121,3-6 1,-1-1 83,5-2 0,4-3 43,3-5 0,1-1 140,-4-3 0,0-4-57,0-7 1,-1 2 99,1-2 1,-6 1-95,-6-1 0,1 2 160,-5-2 1,-2 2 18,-1 2 27,-3-1 176,-1 1 63,0 0-102,0 4-136,0 2 1,-1 6-57,-3 3 1,2 3-4,-6 4 1,6 4 14,-2 1 1,-1 4-67,1-1 1,0 2 51,4 2 1,0-4-120,0 0 1,1 0 4,3 4 1,0-5-89,7-3 0,-2-2 61,6-2 1,-2-1 72,-1-2 0,3-3-238,0-5 0,4 0 59,-4 0 1,2-1-83,-2-3 0,-2-2-150,2-6 1,-2 1 426,-2-1 0,0-4 0,1-2 0</inkml:trace>
  <inkml:trace contextRef="#ctx0" brushRef="#br0" timeOffset="64">11113 7709 7569,'-12'-16'200,"1"3"1,4 0 163,4 6 520,1 4-399,2-2 0,0 15-283,0 5 0,2 11-19,1 4 1,0 8 9,4 4 0,-4 6 2,1 2 0,1 4-467,-1 0 1,1 2 249,-1 1 1,-3-2-53,3-1 1,-2-3 86,2-6 0,-3-5-34,3-6 1,1-1-216,-1-7 115,0 1 55,-4-9 1,4 2-86,-1-5 0,1-3-2,-4-5-396,0 1 784,0-2-1011,0 5-658,0-10 1434,0 4 0,0-5 0,0 0 0</inkml:trace>
  <inkml:trace contextRef="#ctx0" brushRef="#br0" timeOffset="65">11695 7538 7569,'0'-18'-409,"0"3"248,0 2 0,4 2 125,0-1 0,-1 5 226,-3-1 512,0 5-165,0-2-42,0 5 1,-1 5-202,-3 3 1,2 4-88,-6 3 0,1-1 73,-5 5 0,1 0-55,-1 4 0,-3 1-74,0 2 0,-4 0 49,4 4 1,-6 6-24,2 6 0,-1 3-77,1 5 1,-1-2-69,4 5 1,5 1-23,3 3 0,6 0 82,-2 0 0,4-4-193,4 1 1,2-10 77,6 2 0,4-8-97,3 0 1,-1-3 21,1 0 1,-1-6 72,1-3 0,2-2-23,-2-1 1,-1-1 4,1-3 0,-4-3-28,4-4 1,-3-5 54,3 1 1,-4-2 38,4 2 1,-5-3-272,1-5 1,-2 0-216,-2 0 1,-3 0-453,-1 0-355,-4 0 416,2 0 854,-10-5 0,-6-1 0,-7-6 0</inkml:trace>
  <inkml:trace contextRef="#ctx0" brushRef="#br0" timeOffset="66">12015 7778 7569,'-4'-8'-160,"0"0"147,0 6 0,1-8 313,-1 2 294,0 3-147,4-5 53,0 9-240,0-10 15,0 10-216,0-4 1,0 6 100,0 3 1,1 3-62,3 4 0,2 5 66,6 3 1,0 7-89,4 0 1,-2 6 50,5-1 0,0 3-128,4 4 0,1-2 21,2 2 0,-2 1-63,3-1 1,-4 0 14,-4-4 1,3-3 82,-3-1 1,-3-4-160,-1 0 1,-2 1 70,-2-4 1,0 2-54,-4-6 0,2-2 78,-5-2 1,3-2-124,-3-2 109,0 0 9,-4 1 41,0-6-43,0-1 190,0-5-695,0-5 0,0 3 244,0-6 1,0 0-460,0-3 1,0 3-369,0 1 1102,0-1 0,-10-3 0,-3-1 0</inkml:trace>
  <inkml:trace contextRef="#ctx0" brushRef="#br0" timeOffset="67">12300 8257 7569,'10'-11'25,"-2"-1"33,-3 1 1,-5 3 461,0 1-46,0 4-15,0-2 230,0 5-453,-5 5-99,-1 2 1,-6 4-14,1 0 1,-4 6 70,-1 2 0,-4 3-207,1 0 1,-3 1 77,0 0 1,-1 0-66,0 0 1,1-4-16,3 0 1,-1-5-592,5 1 132,0-2-113,3-2-442,6-5 425,1 0 78,5-6 0,1-2 525,3-2 0,2-2 0,6-5 0</inkml:trace>
  <inkml:trace contextRef="#ctx0" brushRef="#br0" timeOffset="68">12403 7549 7569,'-11'-14'0,"-1"3"510,1-3 33,4 13 14,2-4 65,5 5 122,0 0-509,0 5 0,7 1 103,4 5 0,6 7-50,5 5 0,3 1-105,1 7 1,0 0-58,4 7 1,-3-1-32,3 5 0,-4 0-38,0 4 1,-5-1 83,-2 1 1,-5 3-81,1 1 0,-3-1-99,0-3 0,-6 0-99,-2-1 0,-3-3 18,-1 0 0,0-5 70,0 1 1,0-4-225,0-3 0,-4 1 109,1-6 0,-6 1-161,1-4 1,-2-2 56,-1-2 1,3-1-244,0-3 1,2-6-354,-2 3-353,-2-4 1217,4 4 0,0-6 0,0-1 0</inkml:trace>
  <inkml:trace contextRef="#ctx0" brushRef="#br0" timeOffset="69">13203 8143 7209,'-12'-5'-162,"4"0"439,1-3 0,4 2 121,0 2-17,1 3-119,2-9-157,0 3 0,0-4 35,0 0 0,2 0 17,1 4 1,0-3-68,4 2 0,0-2 47,0-2 1,4 5-46,-4-1 1,0 6 41,0-2 0,1-1-136,3 1 0,1 0 26,-1 4 1,2-4-103,2 1 1,-1-1 114,5 4 0,-4 4-88,4-1 0,-4 6 7,4-1 0,-1 6 73,1 1 1,-2 5-45,-6-1 1,-3-1 33,-1 1 0,1-4-10,3 4 0,1-5 42,-1 2 1,2-4 1,2 0 1,2-2-22,2-2 1,2-2-2,-2-2 0,-1-3 51,1 3 1,-1-3-48,1-1 0,1-5 38,-5-3 0,1 2-32,-5-2 1,-1 1-38,-2-5-50,2 1 0,-9-1-356,3 1-39,-3 0 1,-1-1-73,0 1-665,-5 4 771,-1-3 1,-5 10 406,-1 0 0,1 5 0,-1 7 0</inkml:trace>
  <inkml:trace contextRef="#ctx0" brushRef="#br0" timeOffset="70">13260 8451 7569,'-12'-5'58,"1"4"224,-1-9 562,6 9-252,1-9-142,5 8-167,0-8 0,0 4-88,0-6 0,0 5-18,0-1 1,0 4 212,0-3-353,5 4 118,-4-2-352,9 5 124,-3 0 1,4-1-79,1-3 1,4 3 22,3-3 1,3 3 114,1 1 0,1 0-22,2 0 1,-2 0 20,3 0 0,-3 0 66,-1 0 1,-1 5-50,-3 2 1,-2 0-3,-1 0 1,-5 1-51,0 3 0,1 1-6,-4-1 1,-2-3 17,1-1 1,-3 0 26,4 0 0,-2 4 2,2-4 1,2-1-18,-2 2 0,2-4 81,1 4 1,1-5-53,-1 5 0,4-6 7,0 2 1,1-2-6,-5-2 1,4 0 6,1 0 0,-1 0 14,-4 0 1,1-2-15,-1-2-144,1-2 1,-2-5 81,-3-1 0,0 1-279,-4-1 202,-1 1 1,-1 0-556,-5-1 0,-5 2 681,2 2 0,-3-2 0,-2 4 0</inkml:trace>
  <inkml:trace contextRef="#ctx0" brushRef="#br0" timeOffset="71">14596 7309 7569,'-5'-11'-124,"2"3"-15,-4 1 1,3 3 532,-4-4-246,6 6 0,-5-3 504,4 5-107,1 0-343,-3 0 1,5 1-23,0 3 1,0-2 18,0 6 0,0 0-52,0 3 0,0 2 8,0 2 0,4 4 25,0 8 1,0 3-14,-4 8 1,0 0-32,0 8 1,0-3 33,0 6 0,-2-3-14,-1-4 0,1 1 2,-2-5 0,3-1 6,1-7 0,0 1-5,0-8 1,0 1 216,0-9-1409,5 5 472,-3-7 242,8 4 75,-9-11 0,4 0-91,-5-2-1140,0-3 782,0 4 693,0-5 0,-5-5 0,-1-1 0</inkml:trace>
  <inkml:trace contextRef="#ctx0" brushRef="#br0" timeOffset="72">14288 8177 8257,'11'4'764,"0"0"0,6 1-441,2-1 1,4-3 43,3 3 0,4 1-83,4-1 1,1 0-91,3-4 1,3 0-76,5 0 0,-4 0-64,-1 0 0,1-2 11,4-1 1,-2 0-127,-2-5 0,-4 5-287,-7-5 1,-5 5 172,-6 0 0,-4 1-899,-5 2 753,-4 0 0,-2 2-126,-5 1 1,-6 2-56,-6 3 501,-4 2 0,-7-3 0,0 4 0</inkml:trace>
  <inkml:trace contextRef="#ctx0" brushRef="#br0" timeOffset="73">14459 8417 7569,'-5'-10'386,"-3"2"689,3-2-878,0 9 0,5-3-14,0 8 1,0-1 48,0 4 0,0 2-49,0 6 1,1-1-66,3 5 1,-1 0 87,4 4 1,-3-4-181,4 0 0,-5 0-23,5 4 0,-2-1-98,2-3 0,1 1 15,-5-5 1,1 0 94,-1-3 1,-3-1-67,3 1 35,-3-6 296,-1-1-6,0-5 1,4-5-319,0-3 1,4-3 13,0-4 0,2 1 68,2-5 1,0 0-182,4-4 0,-3 0 34,7 0 1,-7 5 15,3 3 0,0 3-2,-1 0 117,1 1 1,-5 4-11,0 4 1,-3 1 110,0 2 1,-4 2 45,3 1 0,1 0-40,3 5 0,-3 0-50,-1 8 1,0-4-16,0 4 1,4 0-90,-4-1 0,-1 4 97,2-3 0,-2 0-93,2-1 0,1-2 118,-5 2-61,5-2 0,-7-2-122,6 1 1,-4-5 131,3 1-184,-4-6 0,3 5-33,-2-3-1199,-3-3 582,4 4 788,-5-5 0,0 0 0,0 0 0</inkml:trace>
  <inkml:trace contextRef="#ctx0" brushRef="#br0" timeOffset="74">15864 7641 7569,'-4'-12'0,"0"1"0,-1-1 80,1 1 58,3-1 0,-4 1 354,5 0-246,-5-1 1,-2 2-37,-4 2 1,-4 0 11,-1 4 1,-4 0 183,1 4-269,-2 5 1,-2 1 126,0 6 0,-5 4-58,-3 3 1,4 3-38,0 1 1,3 6 13,1 5 0,0 6-160,0 5 1,6 2 159,1 3 1,4-3-201,0 2 0,6-2-25,2-1 1,3-2-106,1-2 1,5-3 48,2-4 1,4-2 109,0-3 0,6-2-132,2-5 1,2-4 56,2 0 0,0-5 5,0 1 0,1-6 29,2-1 0,-1-6-35,1 2 1,-2-3 147,-1-1 1,4 0-111,-1 0 1,1-6-38,-4-6 0,4 1 42,-1-4 0,1-2-142,-4 2 1,0-4 59,-1 4 1,-4-2 28,-3 2 1,-3 2 13,-5-2 1,-2-1 50,-5 0 1,0 1 4,0 4 0,-2-1 10,-6 1 1,1 3 11,-9 1 0,3-1-42,-3-3 0,4 3 155,-4 0 1,0 2-83,1-2 1,-4 0 59,3 4 0,0-1-83,1 1 1,-2 3 67,-2-3 0,-2 3-62,2 1 0,-2 0-2,2 0 1,-1 1-75,5 3 1,-4-3-138,3 3 1,1 1-121,4-1 0,3-1-98,1-3-983,4 0 203,-2 0 1179,20-5 0,-1-1 0,14-5 0</inkml:trace>
  <inkml:trace contextRef="#ctx0" brushRef="#br0" timeOffset="75">16183 8063 7569,'-5'-6'5,"4"1"1,-4 3 219,5-1 203,0 1 253,0-3 274,0 5-813,0 5 1,0 2-19,0 4 1,1-3-29,3-1 1,2 0-80,6 0 1,-1 0 84,1-4 0,3-1-158,0 2 0,5-3-61,-1-1 1,3-1 117,1-3 1,-4 1-71,0-4 1,-1-1 47,1-3 0,1-1-50,-5 1 0,-1-1 62,-6 1 1,1-1-5,-5 1 0,-1 0-31,-3-1 1,-5 1 34,-2-1 0,-5 1 8,-3 0 0,-3 4-9,-5 3 1,-3 3 141,-1 1 0,-5 3-82,2 4 0,1 2 150,-2 10 1,6 0-40,-2 4 0,3 5-89,1 2 1,5 0-100,3 0 0,3 0 70,0 5 1,6-5-203,2 1 1,3-5 73,1 5 0,6-6-38,6 2 0,0-8 75,7-4 1,0-4 117,4-3 0,0 1-136,0-5 0,0 0 16,-1-4 1,1 0-169,0 0 1,-1-4 78,-3 0 1,1-4 138,-5 5 0,6-6 0,-4 2 0</inkml:trace>
  <inkml:trace contextRef="#ctx0" brushRef="#br0" timeOffset="76">16732 8040 7569,'0'-6'-651,"0"1"791,0 0 206,0 4 0,-2-5 47,-2 6-273,3 0 0,-9 0 86,2 0 1,-2 4 19,-1 0 0,-1 5 1,1-1 0,0 2-49,-1 1 1,2 1-31,2-1 0,-2 4 54,3 0 1,0 2-133,0-2 1,4-1 120,-1 5 1,3-5-200,1 1 1,0-2 0,0-2 1,5 1 11,3-1 0,6-3-84,1 0 1,5-6 30,-1 2 0,3-3 13,1-1 0,3 0 59,1 0 1,0-5 19,-4-3 0,-2-2-68,-2-1 0,-1-2 3,-3-2 0,-6 2 11,2-2 0,-6-1-79,3 0 0,-5-4-112,0 1 1,-6-3 53,-5 0 0,-3-1-132,-5 0 1,-1 4 75,-6 0 1,4 5-99,0-1 0,-3 7-52,-1 4 0,-1 3 1,9 1 1,0 9 40,3 2 1,2 4-306,3 1 616,1 1 0,6 6 0,0 0 0</inkml:trace>
  <inkml:trace contextRef="#ctx0" brushRef="#br0" timeOffset="77">17063 7983 7569,'0'-11'0,"0"-1"482,0 1 40,0 0 2,5 4-311,-4 2 0,4 6 7,-5 3 1,1 6 97,3 6 1,-2 4-211,1-1 1,0 2 86,1 2 0,-2 0-102,6 0 0,-6 0 90,2 0 1,1-2-165,-1-2 0,1 2 24,-1-6 1,-3 4-173,3-4 1,-3-4-122,-1-3 24,0 0 326,0-2-50,0-1-9,0-5 1,-4-1-11,1-3 0,-5 2-17,4-6 1,-3 0-2,3-3 0,0-2-1,4-2 1,0 1-7,0-5 0,1 0-12,3-4 0,2 0-162,6 0 0,-1 2 46,1 2 1,-1-3-1,1 3 0,3 3 51,0 0 0,-1 0 49,-6 1 1,2 1-8,-3 6 0,0-1 127,0 5 1,-4-1-100,1 2 0,-2 1 225,2-1-156,-3 1 1,6 7-42,-4 3 1,-1 6 2,1 1 1,-1 2-7,-2-2 1,4 3-30,-1 4 1,1-3-2,-4 1 0,0-7-22,0 3-38,5 1 69,2-4 1,0 2 11,1-7 1,-4-3-18,3-5 1,-3 0 46,4 0 1,-5-1-44,5-3 1,-2 1 20,2-4 1,2-1-21,-2-3 1,-2-1-1,2 1 0,-2 0 1,2-1 1,2-1-4,-2-2 1,2 1-106,1-5 1,1 4 98,-1-4 0,-3 5-56,-1-1 0,1 2 42,3 2 1,-3 3 162,-1 0-106,-4 6 1,2 2 11,-5 8 0,0 3-8,0 4 0,0 4 14,0 8 1,0 2-26,0 5 1,0-3 8,0-1 1,0-3-150,0 3 1,0-4 84,0 0 1,0-3-123,0-4 0,4-2-277,0-6 138,5 1 0,-3-2-89,5-3 1,-3-2-245,0-5 1,-5 0 40,5 0 1,-6-5 576,2-2 0,3-9 0,-1-1 0</inkml:trace>
  <inkml:trace contextRef="#ctx0" brushRef="#br0" timeOffset="78">17691 8063 7569,'0'-11'1114,"5"-1"-701,1 6-30,6 1-200,-1 5 1,1 0 18,-1 0 0,0 0-55,1 0 0,-1 0 0,1 0 0,3 0-5,0 0 1,4-1-139,-4-3 1,2-1-169,-2-3 1,-2-2 121,2 2 1,-2-1-28,-2 2 0,-1-3 60,-2 2 1,-3 2-106,-5-2 1,0 1 27,0-5 1,-1 4-75,-3 1 0,-4 3 108,-7-4 1,-3 6-5,-5-2 1,1 3 122,-1 1 1,-4 5-95,1 3 1,-1 2 156,4 1 0,1 6-46,3 2 0,3 3-60,4 5 1,1 1-23,0 2 0,4 2 10,4-5 0,1 3-24,2-3 0,9 0 34,3-5 0,7-4 17,0-3 1,6-2-33,2-1 1,4-6-178,0-2 1,-2-3 52,1-1 1,-3-1-508,4-3 1,-6 3 623,2-3 0,-3-3 0,-1 1 0</inkml:trace>
  <inkml:trace contextRef="#ctx0" brushRef="#br0" timeOffset="79">18216 7241 7569,'-4'-8'-45,"1"1"80,-1 4 0,3-6 354,-3 5-206,3 1 1,-6 3 248,3 0-272,3 0 1,-4 1 33,5 3 0,0 3-1,0 8 1,0 3 85,0 5 1,0 6-97,0 6 1,0 0 97,0 7 1,5 4-153,3 3 0,-2 2 59,2-2 1,-5 2-85,5 2 0,-5 2-97,0-6 1,-1 1-216,-2-4 0,0-2 163,0-2 0,0-4-90,0-8 0,0-2 48,0-5 0,4-1 19,-1-3 0,1-3 29,-4-4 0,0-1-203,0 1 0,0-5-624,0 1-301,0-6 394,0 3 1,-4-6 321,1-3 0,-6-2 451,1-5 0,-7-6 0,-3-1 0</inkml:trace>
  <inkml:trace contextRef="#ctx0" brushRef="#br0" timeOffset="80">18034 7949 7569,'3'-8'114,"1"1"-57,5 4 1,-1-3 6,7 2 0,-1 3 141,5-3 0,4 3-21,3 1-122,1 0 0,1 0-123,2 0 1,0 0 70,0 0 0,-1-5 98,2-3 1,-3 2-60,-6-2 1,1 2-110,0-2 1,-5-1 100,-3 5 0,-2-3-168,-2 3 144,-4 0 0,-1 4 27,-2 0 271,-3 0-171,4 0 68,-5 0 1,-1 5-49,-3 3 0,3 7 81,-3 4 1,-1 0-25,1 4 0,0-3 13,4 7 1,0 1-79,0-2 0,0 5-39,0-4 1,1 3-187,3-3 0,-1-4 75,4-4 0,-4-5-49,1 1 1,1-6 12,-1-2 1,3-3-333,-3 4 146,0-6-1107,-4 3 667,5-10 1,-4-2-223,3-9 0,-4 2 878,-4-5 0,-2 0 0,-6-4 0</inkml:trace>
  <inkml:trace contextRef="#ctx0" brushRef="#br0" timeOffset="81">18570 7549 7569,'0'-11'680,"0"-1"-568,0 6 0,0 2-396,0 8 1,2-1-286,1 4-416,-1 1 985,8 3 0,-4 1 0,6-1 0</inkml:trace>
  <inkml:trace contextRef="#ctx0" brushRef="#br0" timeOffset="82">19016 7800 7569,'0'-11'797,"0"5"-561,0-4 0,-4 7 82,0-5 0,-5 6-87,2-2 1,-5 3 11,-3 1 1,1 0 246,-5 0-353,0 5 1,-4 1 91,0 6 0,2 4-23,2 3 1,-2 4-174,6 4 1,0-2 59,3 5 1,2-3-43,3 4 0,0-2 47,4 1 0,1 2-305,-2-5 1,3-2 73,1-6 0,1 1-51,3-4 0,3-1 130,4-4 1,0-1 129,1-2 0,-1-2 93,1-2 1,4-3-50,3 3 0,3-3 23,1-1 1,0 0-63,-1 0 1,1-1-75,0-3 1,0 2 28,0-6 0,-9 4-342,-3-3 14,-2 4 0,-3-3-19,-2 2-381,-3 3 0,-2-4 293,-3 5 1,-2 0-1196,-5 0 860,-1 5 734,6-4 0,-4 9 0,3-3 0</inkml:trace>
  <inkml:trace contextRef="#ctx0" brushRef="#br0" timeOffset="83">18353 8029 7569,'0'-6'-103,"0"-5"163,0 10 73,0-9 234,0 9-47,0-4-19,0 5 1,0 5-138,0 2 1,4 3 4,0 2 1,0 3-147,-4 0 1,4 2 67,-1-2 0,1-2-95,-4 2 1,1 1 22,3 0 1,-2-1-61,1-4 1,-1 1 31,-2-1 0,0-3 66,0-1 0,0-3-177,0 4 199,0-6 323,0 3-303,0-5 0,-4-1-44,0-3 0,-1-2-40,1-5 0,3-2 6,-3-2 1,-1-2-28,1-2 0,0-4 64,4 0 1,0 1-124,0-5 1,2 4 84,1 4 1,4-1-422,4 5 1,4 1-71,1 6 0,5 2-725,2 2 1196,0 3 0,5-4 0,-5 5 0</inkml:trace>
  <inkml:trace contextRef="#ctx0" brushRef="#br0" timeOffset="84">19735 6818 6493,'0'-6'161,"0"1"161,0 5-131,0-5 288,0 3-206,0-3 1442,0 5-1571,-5 0 1,3 4-58,-6 0 1,2 5 133,-2-1 1,-6 2-83,3 1 0,-3 2 14,2 2 0,-3 3 8,0 5 0,-2-1-7,2 1 0,2 5-73,-2 3 0,-1 5 71,0 3 1,0 2-38,1-3 0,1 6-132,-5-2 1,5 2 13,-1 2 0,2-5 13,1 1 1,5 0 37,-1 4 0,6-4 4,-2 0 0,4-2-105,4 2 0,-2 1 25,6-5 1,-2 0 67,2-3 1,2-1-131,-2 0 1,-2 1 60,2-1 0,-1-5-74,5-2 0,-1-3 146,0-1 1,1-2-4,-1-2 0,1-1 304,-1-3-229,6-2 0,-5 3-102,4-4 1,-9-5 59,-3 1-63,2-5 1,-4 3 78,1-2-81,-1-3-13,-2 4-2387,0-5 1712,5 0 116,1 0 1,5-4-46,1 0 609,-6 1 0,4-2 0,-3-2 0</inkml:trace>
  <inkml:trace contextRef="#ctx0" brushRef="#br0" timeOffset="85">19952 7538 7569,'-11'-12'305,"4"1"-408,-3 0 28,4 4 1,-2 3 416,1 8-190,4 3 1,-7 5 83,2 3 1,0 8 184,0 8 1,-1 2 53,5 1 1,0 2-144,4 2 1,0 1-244,0 3 1,6-2 116,1-2 0,2-1-201,-1 5 1,2-5 20,-3 1 1,0 1-57,0-1-401,-4 0 279,2-3 0,-1-2 103,0-3 1,-1 3-96,-3-2 0,4-6 35,0 2 1,0-7-83,-4 3 1,0-4-106,0-4 37,0-2 619,5 3-810,-4-4 125,4-6-138,-5-1 44,5-5 0,-3-5-178,1-3 597,-1-2 0,-2-6 0,0-2 0</inkml:trace>
  <inkml:trace contextRef="#ctx0" brushRef="#br0" timeOffset="86">19792 7721 7569,'4'-22'0,"0"3"0,1-1 589,-1 4-288,7 1 0,2 8-55,2-1 0,2 4-62,-2-4 1,5 6-26,-1-2 1,3-2 1,1 5-11,0-3 0,3 2-71,1 2 1,3 2 10,-3 2 0,3 2 38,-3 5 1,0 1-216,-4-1 0,-6 4 57,-1 1 0,-5 4-220,-3-1 0,-5-1 75,-6 1 1,-5 0-37,-7 4 1,-4-2 58,-8-2 1,-1 2 94,-2-6 1,-3 0-53,2-4 1,-2 1 48,-1-1 0,5-4-136,2-4 1,4-1 88,4-2 0,4-5-398,7-3 1,5-6 504,6-1 0,9-11 0,6 2 0</inkml:trace>
  <inkml:trace contextRef="#ctx0" brushRef="#br0" timeOffset="87">20386 6978 7569,'-11'-23'903,"4"0"-179,2 6-443,5 5 0,2 7-112,1 5 0,0 0-3,5 0 0,-1 5-4,5 3 0,0 3 307,4 5-256,-4 1 1,10 11 81,-3 3 0,2 3-101,2 4 1,4 3-72,0 4 1,3 2-231,-3 3 1,3-2 116,-3 5 0,-2-2 75,-6-1 1,-2 3-193,-6-8 1,-5 4 56,-2-4 1,-2-4-23,-2-3 1,0 1-177,0-1 0,-6-1 121,-1-6 1,-8 0-501,-4-4 1,-3 0 283,-1-4 0,0-2-1535,1-2 1878,-1-2 0,4-8 0,0-1 0,-2 1 0,0-1 0</inkml:trace>
  <inkml:trace contextRef="#ctx0" brushRef="#br0" timeOffset="88">22031 7629 7569,'0'-11'39,"-4"3"118,0 0 1,-3 5-3,3-5-14,0 6 0,0-5 565,0 3-173,1 3-476,3-4 1,0 6 127,0 3 0,0 4 23,0 7 0,0 4-14,0 8 0,0 6-13,0 5 0,5 5-147,2-1 1,0 2 25,0 2 1,0 3-158,0 1 1,0-5 221,-4-3 1,-1 0-218,1 4 1,0-2-35,1-2 0,-3-4 1,3-7 1,-3 0-31,-1-4 1,4 0 98,0-4 0,0-2 29,-4-2 1,3-2 10,1-6 0,1 1 2,-1-1 91,-3-5-488,4 4-3,-5-8-357,0 3-119,0-5 1,-5 0 430,-2 0 0,-3-5 459,-2-3 0,1-7 0,-1-3 0</inkml:trace>
  <inkml:trace contextRef="#ctx0" brushRef="#br0" timeOffset="89">21894 7778 7569,'5'-22'-36,"2"3"173,-1-3 1,2 8 34,-4-5 1,5 5-24,-1-1 1,3-1 77,4 1 0,-1 3 23,5 4 1,0 1-126,4-5 12,5 6 1,0-3 40,3 5 1,0 1-1,-4 3 1,0 5-173,-5 2 0,1 3 43,0 2 1,-1 1-192,-3 2 1,-4-1 113,-7 5 0,-3 0-193,-5 4 1,0 0 70,0-1 0,-5 0-28,-3-3 1,-9 3 59,-5-3 0,-3-3 22,-5-1 1,0 2-15,-5-2 1,1-4 40,0-3 0,3-5-155,1 0 0,6-1-28,1-2-58,5 0 0,12-5-129,2-3 439,13-2 0,4-2 0,9 1 0</inkml:trace>
  <inkml:trace contextRef="#ctx0" brushRef="#br0" timeOffset="90">22602 7549 7569,'-5'-11'442,"-2"-1"0,1 5 284,2-1-470,8 6-83,2-3 1,10 5-72,-1 0 0,1 0 39,0 0 1,-2-2-4,5-2 0,0 3-79,4-3 0,-1 3-202,1 1 1,-4-1-432,0-3 1,-3 3 337,3-3 1,-6 3-1067,3 1 1302,-9 0 0,3 5 0,-3 1 0</inkml:trace>
  <inkml:trace contextRef="#ctx0" brushRef="#br0" timeOffset="91">22533 7766 7569,'7'0'1007,"8"0"-790,-7 0 0,9 0 92,-1 0 1,1-4-92,6 1 1,1-3-304,3 3 1,1 0-45,2-4 1,-1 3-38,-2-4 0,-4 4 205,0-3-39,0 4 0,-6-7 0,6 4 0</inkml:trace>
  <inkml:trace contextRef="#ctx0" brushRef="#br0" timeOffset="92">23424 6727 7569,'0'-15'-39,"0"-1"1,-4 1-77,1 4 0,-1-1 453,4 1 0,-4 3 190,0 1-271,0-1 0,3 0 95,-3 1-241,3 4 3,-4-2 1,5 7-24,0 1 1,0 4 61,0 4 1,0 2 22,0 2 1,1-1 0,3 5 0,6 0-53,5 4 0,6 5 33,-2 2 1,2 3-25,2 2 1,0 4-150,0 3 1,0 1 61,0-1 1,-4-2 16,0-2 0,-5-3-11,1-1 0,-3-4-89,0-3 1,-1-3-5,1 3 1,-5-7 42,1-1 0,-4-4-119,3 4 1,-4-5 35,1 2 1,-3-8-185,-1 0 0,0-4-278,0 4-194,0-6 416,-5 3 0,-1-5-67,-6 0 0,1-1-254,-1-3 1,1-1 237,-1-3 0,0-2 404,-3 3 0,2-9 0,-4-1 0</inkml:trace>
  <inkml:trace contextRef="#ctx0" brushRef="#br0" timeOffset="93">23596 7184 7569,'6'-8'77,"-2"0"0,-2 2 138,2-1 0,-3 0 252,3 3 46,-3 3-239,-1-4-79,0 5 0,-5 5-64,-2 3 1,-5 2 51,-3 1 1,1 6-173,-5 2 1,0-3-42,-4 0 1,0 0-170,0-1 0,1 1-337,-1-5 1,0 0 290,0 1 1,5-2-126,3-2 0,2 0-133,2-4 503,0 5 0,-1-3 0,1 6 0</inkml:trace>
  <inkml:trace contextRef="#ctx0" brushRef="#br0" timeOffset="94">23241 7572 7569,'-11'0'-564,"5"0"806,1 0 959,5 0-737,5 0 1,2 0-185,9 0 0,-3 4 45,7 0 1,4-1-124,6-3 1,3 0 19,1 0 0,6 0-95,2 0 0,7-3-83,4-1 0,-1 0 16,2 4 0,-10-4-234,2 0 1,-6 1-437,-2 3 0,-1-4 320,-10 0 1,-6 0-474,-5 4 0,-7 0-17,-2 0 780,-4 0 0,-8 0 0,-8 0 0</inkml:trace>
  <inkml:trace contextRef="#ctx0" brushRef="#br0" timeOffset="95">23401 7800 7569,'-7'-1'333,"-1"-3"577,1 3-337,0-4-400,2 10 0,5 1 6,0 6 1,0 3 26,0 0 1,0 4-33,0-3 0,0 4 10,0-1 0,1 3-91,3 0 1,-3-3 27,3 0 1,1-1-143,-1 1 0,0 2 29,-4-6 0,0 4 222,0-4-243,5 0 1,-4-3 84,3-1-48,-3-5 1,-1 1 106,0-3-140,0-3 123,0 4 0,4-6 7,0-3 1,0-3-208,-4-4 1,1 0 92,3-1 0,-2 0-54,6-4 0,-4 0 89,3-3 0,-3-3-174,4 3 0,-1 1 56,5-1 1,-1 4-44,1-4 0,3 5 57,0-1 1,4 2-8,-4 2 1,4 1 103,-3 2 0,0-2-67,-1 2 0,-2 3 98,2 1 0,-2 3-87,-2 1 1,1 0 294,-1 0-164,1 0 1,-1 5-28,1 3 0,-5 2-9,1 1 1,-6 5 11,2-1 1,1 5 73,-1-1 0,0 7-65,-4 0 0,0 2-94,0-1 0,0-4 67,0-1 1,0 0-64,0-7 0,0 0 132,0-3-180,0-1 1,1-1-40,3-2 0,-3-2-341,3-2 56,2-2 1,-3 3-413,4-5 1,-3-2 778,4-1 0,0-4 0,3-4 0</inkml:trace>
  <inkml:trace contextRef="#ctx0" brushRef="#br0" timeOffset="96">10073 11649 7569,'0'-11'-296,"0"5"0,0-1 668,0 3 60,0 3 154,0-4-179,-5 5 104,4 0-306,-4 0 0,4 0-6,-3 0 1,1 1-24,-4 3 0,4 4 1,-1 7 0,-1 3-78,1 5 0,-3 4 43,3 4 0,0 3-93,4 4 1,0 2 61,0 1 0,0 4-217,0-3 0,0 6 62,0 1 1,1 3-90,3-6 0,-1 7-168,4-3 1,-3-4 143,4-1 0,-4-3 180,3 0 1,-3-6-42,4-6 1,-2-5 118,2 2 1,0-4-104,-4-4 0,4 1 28,-4-4-9,-1-1 1,-3-4-242,0 1 230,6-6-579,-5-1 43,4-5 0,-5-1-85,0-3 615,0-2 0,0-11 0,0-1 0</inkml:trace>
  <inkml:trace contextRef="#ctx0" brushRef="#br0" timeOffset="97">10313 12243 7569,'-8'0'269,"1"0"-63,4 0-11,-2 0-114,5 0 0,4 5 199,0 3-127,0-3 1,-1 9 32,1-3 1,0 8 192,-4 0 1,0 3-103,0 1 1,0 0-124,0-1 1,0 1-176,0 0 1,0-4 106,0 0 0,0-4-328,0 4 0,0-5 90,0 2 0,1-5-42,3-3 1,-1 1-78,4-6 0,-3 2-158,4-1 0,-1-2-732,5 1 1161,-6-6 0,4-4 0,-3-4 0</inkml:trace>
  <inkml:trace contextRef="#ctx0" brushRef="#br0" timeOffset="98">10324 11901 7569,'0'-18'0,"0"3"687,0 2-75,0 7-357,0 0-725,0 6-432,6 0 595,0 0 1,1 6 306,1 1 0,-5 3 0,2 2 0</inkml:trace>
  <inkml:trace contextRef="#ctx0" brushRef="#br0" timeOffset="99">10519 12232 7569,'-5'-12'1241,"3"6"-763,-3 1-376,5 10 1,4 1 72,0 6 0,0 3 0,-4 0 1,0 6-16,0-2-103,0-3 0,3 8 67,1-5 1,0 9-110,-4-5 0,1 1-160,3-5 1,-3 1 70,3-4 1,1-1-21,-1-4 1,0 1 13,-4-1-20,5-5 36,-4 5-29,4-10 126,-5 4 13,0-5-91,0-5 1,4-3 49,0-7 0,1 2-52,-1-2 0,-2-3 43,6-1 0,0-2-30,3-2 1,-3 4-2,-1 0 1,0 4-11,0-4 0,2 5 66,-5-2 0,0 4-5,-4 0 0,1 2 257,3 3-154,-3-4 33,4 10-87,-5-4-227,0 5 142,5 5 1,-4 1 24,3 6 1,1-1-33,-1 1 1,1-1-87,-1 1 1,1-1-5,3 0 0,1 1 43,-6-1 1,6-3 65,-1-1 1,-2-4-33,2 1 1,-4-3 104,3-1 1,-3 0-66,4 0 0,-5 0 8,5 0 0,0-5 26,3-3 0,-3-2 13,-1-1 0,1-1 69,3 1 0,1-4-90,-1-1 1,4 0-26,1 1 0,-1 2 24,-4-2 0,-3 2 114,0 2 1,-5 3 46,5 1 246,-5 4-342,2-2-30,-5 5 1,0 1-94,0 3 1,3 4 71,1 7 0,0 3-75,-4 4 1,0 5 53,0 0 0,0 3-201,0-3 0,0 3-173,0-3 0,0 0-177,0-5 0,4 0 188,0-3 1,3-2 344,-3-6 0,5 0 0,-3 1 0</inkml:trace>
  <inkml:trace contextRef="#ctx0" brushRef="#br0" timeOffset="100">10016 13077 7569,'-5'-6'407,"4"-5"-260,-9 10 0,7-4 446,-5 5-361,6 0 1,-4 0 332,2 0-382,2 0 1,-3 6-154,5 6 1,0 1 67,0 6 0,0 0-52,0 3 1,0 1 41,0 0 0,0-4-198,0 0 1,0-4-40,0 4 1,4-5 69,0 2 1,0-4-71,-4 0 112,0-6 0,1 3-38,3-5 60,-3 0 7,4-4 0,-3 0 7,1 0 0,0-6 6,4-1 1,-3-7-7,4-1 0,0-4 1,3 3 1,0-4-42,1 1 1,-1-1 38,1 1 1,-5-2-23,1 6 1,-2-4 65,2 4 4,2 0-1,-4 3-19,1 6 1,-1 1 19,-2 5 1,-3 1-35,3 3 1,1 2 91,-1 6 1,3 3-42,-3 0 1,4 5-39,-4 0 1,3-3-24,-3 2 0,1-1-7,-1 1 0,-3 1-1,3-4 0,-3 3 27,-1-4 1,4 0-161,0-3 0,0-1-79,-4 0-587,0 1 299,0-1-617,5-4 1123,1-2 0,11-5 0,0 0 0</inkml:trace>
  <inkml:trace contextRef="#ctx0" brushRef="#br0" timeOffset="101">10302 13214 7569,'0'-6'298,"0"1"-138,5 5 1,-3 0 20,6 0 1,-4 0-32,3 0 1,1 0-24,3 0 0,2 0-8,2 0 1,-1 0-26,5 0 0,0-4 12,4 0 0,0-1-79,0 1 0,0 1 22,-1-4 0,1 4-108,0 0 0,-4-3-3,0 3 0,-5-1 64,1 4 0,-2-1-211,-1-3 182,-1 2 1,0-3-221,1 5-188,-6 0-225,-1 0-280,-5 0 859,-5 0 1,3-1-66,-6-3 1,0 2 185,-3-6 1,3 4-50,1-3 0,3 0 160,-4 0 1,4-3-51,-3 2 0,4 2 199,0-2-78,1 0 1,2 1 266,0-1-84,0 6 1,0-5 108,0 4 148,0 1-374,0-3 0,0 6-274,0 3 1,2-1 128,1 4 1,5-3-125,7 4 0,2-2-27,2 2 1,2 1-145,-2-5 1,-1 3-67,1-3 1,-4 4 110,4-5 0,-6 6-23,-2-1 0,0-2 62,-8 2 1,1-4 68,-4 3 0,-1-3-37,-3 4 1,-2-1-68,-6 5 0,-4-2 40,-3-3 0,1 4-79,-1-4 1,4 2-54,-4-1 1,5 1-234,-1-6 1,3 2 427,5-1 0,-4-2 0,5 3 0</inkml:trace>
  <inkml:trace contextRef="#ctx0" brushRef="#br0" timeOffset="102">11124 13180 7569,'-11'-18'0,"3"3"141,0 7 276,6-2-222,-3 4 0,5-2 172,0 0 146,0 6-100,0-3-323,0 5 0,5 5 56,2 2 1,4 4-51,0 0 0,2 4-170,2 0 1,-1 1 52,5-5 0,0 1-44,4-1 1,3 0 21,1 1 0,0-5-35,-5 1 1,1-5 60,0 0 0,-4-1-102,0-2 0,-1 0 85,1 0 0,1-2-5,-4-1 0,3 0 2,-4-5 0,0 2 0,-4-2 0,-3 0 16,0 4 1,-6-5 3,2 1 1,-3-2 14,-1-1 0,-1-1-16,-3 1 0,-2-1-71,-6 1 1,1 1 53,0 2 1,-2-2-7,-2 2 1,2 3-19,-2 2 1,1-2 27,-1 1 1,2 0-16,-2 4 1,1 0 7,-1 0 0,2 1 64,-2 3 1,-3 4-59,-1 7 0,-3-1 42,-1 5 0,1 0-21,-1 4 1,-4 1 4,0 2 0,1-5-119,3 2 0,1-8 102,3 0 1,-1-2 100,5-2 0,0-5-102,3-2 0,5-2 193,-1-2 0,4 0 48,-4 0-108,6 0 0,-3-6-17,5-1 1,-4-3-17,0-2 0,0 1-205,4-1 0,0 1 78,0 0 0,0-1-1048,0 1 1099,6 4 0,0-3 0,5 4 0</inkml:trace>
  <inkml:trace contextRef="#ctx0" brushRef="#br0" timeOffset="103">12049 11558 7569,'-6'0'-785,"1"0"967,5 0 70,0-5 49,0 4-73,0-10-73,0 10 0,3-5 82,1 2-87,0 3-46,-4-4-50,0 5 0,0 5 45,0 2 1,0 3-18,0 2 0,0-1-14,0 1 1,4 3 13,0 0 1,1 4-71,-1-4 1,-3 5 63,3-5 1,1 4-75,-2-4 1,3 4 9,-3-4 1,-1 0-4,1-3-51,-1 4 1,-1 0 45,3-1 1,-3 0-110,3-7 1,-3 2 69,-1 1 0,0-3-443,0 0 1,0-1 33,0 5 444,0-1 0,0 0 0,0 1 0</inkml:trace>
  <inkml:trace contextRef="#ctx0" brushRef="#br0" timeOffset="104">11923 12186 6233,'-6'-1'1408,"2"-3"-1071,3 3 1,5-6-137,0 4 0,4 1-35,0-2 0,2-1 18,2 2 1,3-2-69,0 1 1,5 2-11,-1-1 1,3 0-165,1-1 0,4 3-42,-1-3 0,1 2 74,-4-2 1,3 3-64,1-3 1,0 3 65,-5 1 0,1-4-117,0 0 0,0 0 82,0 4 1,0-4-118,-1 1 0,0-5-8,-3 4 1,-2 0-219,-6 4-369,0-5 218,1 4 292,-6-4 0,-6 9 260,-7-1 0,-9 6 0,-1-2 0</inkml:trace>
  <inkml:trace contextRef="#ctx0" brushRef="#br0" timeOffset="105">12060 12403 7569,'-11'0'-762,"0"0"515,4 0 1,-2 1 288,6 3-29,-1-3 1,4 10 177,0-4 0,0 1-85,0 3 1,0-2 77,0 6 0,0-2-67,0-2 0,1 5 85,3-1 0,-3 4-63,3-4 0,-3 5-79,-1-1 1,0-1 28,0 1 1,0-5-89,0 1 0,1-2 8,3-1 0,-2-1 74,1 0 0,-1-3 9,-2 0 14,0-6-170,5 8 96,-4-8-15,4 3 165,-5-5 2,0 0-237,0-5 1,0-2 94,0-4 0,0-1-99,0 1 0,0-2 55,0-2 1,4 1-16,0-5 0,3 4 4,-3-4 1,5 4-16,-1-4 1,2 3 14,1-3 1,4 4-7,1-4 1,-1 5 18,-4-1 0,4 2-4,1 2 0,-1-1 10,-4 1 1,1-1-8,-1 1 1,-3 5 1,-1 2 0,1 3-1,3 1 1,1 0 1,-2 1 8,-2 3 0,0 2 1,-4 5 1,1 2 78,-1 2 1,-3 3-79,3 5 0,-2-3-16,-2 3 0,3-4 20,1 4 0,0 0-30,-4-4 1,4-1 28,0 1 1,1-5-20,-2 1 0,0-2-7,5-2 0,-5-1-8,5-2 0,-4 2-31,3-2 1,-3-3-226,4-2-371,-6 4 239,3-6-685,-5 4 863,0-5 1,0 0 0</inkml:trace>
  <inkml:trace contextRef="#ctx0" brushRef="#br0" timeOffset="106">13922 12003 7569,'-6'0'-161,"1"0"238,10-5-44,1 4 1,2-8 80,-1 5 0,2 0 126,6 4 0,-1-3-145,5-1 1,-1-1-6,1 1 0,7 3-72,-4-3 0,4-1 70,-3 1 0,1-1-138,2 1 0,-2 3 6,3-3 0,-7 2-86,-1-2 1,-1 2 61,1-1 0,-2 1-207,-6 2-465,1 0 249,-1 0 491,-5 0 0,-6 5 0,-6 2 0</inkml:trace>
  <inkml:trace contextRef="#ctx0" brushRef="#br0" timeOffset="107">13968 12152 7569,'-7'6'-140,"2"-1"73,5-5 0,5 1 271,3 3 0,6-2 289,1 1 1,7-1 35,1-2-412,5 0 1,6-2 10,0-1 1,0 0 19,1-5 0,-5 5-128,0-5 0,-5 5 95,-3 0 0,0 0-868,-7-1 464,0 3 289,-8-4 0,3 5 0,-4 0 0</inkml:trace>
  <inkml:trace contextRef="#ctx0" brushRef="#br0" timeOffset="108">15053 11524 7569,'0'-12'-251,"0"1"136,0 4 164,0-3 4,0 4 0,0-2 352,0 1-9,-5 4-60,3-2-45,-3 5-101,5 0-218,0 5 0,0 2 166,0 4 0,0 4-12,0 0 1,0 10-59,0-3 0,0 9 30,0-1 1,0 5-5,0 3 1,0-2-22,0 6 1,0-4 13,0 4 0,0-5-76,0 1 0,4 0 42,0-4 1,4 6-75,-5-10 0,2 5 51,-1-9 0,-3 5-90,3-5 0,1 1 17,-1-4 0,0 2 26,-4-2 1,0 2-33,0-6 1,4-1-5,0 1 0,-1-5-61,-3 1 0,0-1 52,0 2 1,0-8-342,0 4 183,0-3-126,0 2 0,-1-1-418,-3-2-264,3-3 1028,-4-5 0,5 0 0,0 0 0</inkml:trace>
  <inkml:trace contextRef="#ctx0" brushRef="#br0" timeOffset="109">15327 12015 7569,'0'-8'512,"0"1"10,0 4-237,0-2-283,5 5 1,-4 5 96,3 3 1,-3 3 40,-1 4 0,0 3 2,0 5-96,0 0 0,0 3 66,0 1 1,0 3-105,0-3 1,0 4-100,0-5 0,0 1 34,0-4 1,0 0 38,0-1 0,0-4 72,0-3 0,0-2-163,0-2 1,0-3-60,0 0-445,0-6-54,0 3 459,0-5 1,0-5 0,0-1-1</inkml:trace>
  <inkml:trace contextRef="#ctx0" brushRef="#br0" timeOffset="110">15315 11706 7569,'0'-11'0,"0"0"0,2 4-726,1 3 112,-1 3 374,8 1 1,-5 5 239,3 3 0,-3 2 0,-5 6 0,0 2 0</inkml:trace>
  <inkml:trace contextRef="#ctx0" brushRef="#br0" timeOffset="111">15578 12026 7569,'-6'0'511,"1"0"0,6 5-520,3 3 0,-3 2 20,3 1 1,-3 5 123,-1-1 0,0 4-104,0-4 1,1 5 64,3-1 1,-3 3-93,3 1 1,-3-4 12,-1 0 0,4-4-115,0 4 1,0-5 94,-4 1 1,1-2 52,3-1-193,-3-1 95,4 0-4,-5-4 48,0-2 145,0-5 1,2-5-71,1-3 0,0-2 89,5-1 0,-5-5-187,5 1 1,-4-4 82,3 4 0,-3-4-124,4 4 0,-4-6 98,3 2 1,-3 1-99,4-1 0,-5 5 56,5-1 0,-4-1-1,3 1 1,-3-1 40,4 5 1,-6-1 98,4 1-109,-6 5-124,0 1 0,0 6 73,0 3 0,3 2-31,1 5 0,0 1 22,-4-1 0,1 5-10,3-1 1,-1 0-3,4-4 0,-3 1-10,4-1 0,-1-1 18,5-2 0,-1 1 2,0-5 0,1 3 46,-1-3 1,5 0-35,-1-4 1,0 0 65,-4 0 0,1-4-30,-1 0 1,1-5 10,-1 2 0,1-3 2,-1-2 0,-1 1 72,-2-1 1,2 1-16,-3 0 1,0-1-42,0 1 103,1-1-108,3 1 1,-3 1 251,0 2-291,-6 3 0,5 5 3,-4 0 0,-1 1 6,1 3 1,-1 2-15,-2 6 0,4 4 3,-1 3 1,1 3 25,-4 1 0,0 3-100,0 1 1,0 0 81,0-4 1,4-1-335,0 1 1,0-1 22,-4-3 1,3 1-91,1-5 0,0 1 406,-4-5 0,0 6 0,0 0 0</inkml:trace>
  <inkml:trace contextRef="#ctx0" brushRef="#br0" timeOffset="112">15144 12700 7371,'0'11'431,"-4"1"-289,0-1 0,1 1-152,3-1 0,0 1 44,0-1 1,0 0 33,0 1 1,1-2 14,3-2 0,-3 2-11,3-3 0,-2 2-44,2-1 99,-3 2-175,4-4 0,-5 2 82,0 0 26,0-6 110,0 3 38,0-5-190,0-5 1,0 3-18,0-6 0,2-1 52,2-6 1,2 1-119,5-5 0,5 4 3,-1-4 1,1 5 15,0-2 1,-4 4 75,3 0 0,-3 1-4,-5-1 1,4 6 101,-4 2-108,-2-2 43,5 5-15,-8-4-37,8 10 0,-8 1 22,6 5 0,-4 5-53,3-1 0,-3 1 6,4 0 0,-2-2-10,2 5 1,-2-5-12,-2 1 0,-1 1-205,4 0 69,-4-1 0,2-4 43,-5 1 0,4-5-278,-1 1 45,1-6-615,-4 3 467,0-5 509,5 0 0,2 0 0,4 0 0</inkml:trace>
  <inkml:trace contextRef="#ctx0" brushRef="#br0" timeOffset="113">15510 12826 7569,'0'-7'-678,"0"1"581,0 2 97,0 3 365,5-4-21,1 5-213,5 0 0,1 0-28,-1 0 1,1 0-58,-1 0 0,0 0 33,1 0 1,-1 0-117,1 0 1,-1 0 114,1 0 1,-1 0-74,0 0 0,1-4 4,-1 0 0,1-1-81,-1 1 1,-3 3 33,-1-3 0,0 2-213,0-2 8,3 3 188,-8-10 0,3 9-55,-5-6 67,0 6 0,-4-5 32,0 4 0,-5 1-4,2-1 0,0 0-10,0-1 101,-1 3 57,-3-9 0,4 7 70,4-4 0,1 3-115,2-4 0,0 4 320,0-3-227,0 4 1,0-3 348,0 2-83,0 3-160,0-4-212,0 5 0,5 4-136,3-1 0,2 2-61,2-1 0,-1 1 75,0 3 1,5-2-100,-1-2 1,1-1 27,0 4 0,-4-4 8,3 1 0,-2 1 36,-1-2 1,-5 1 25,1-4-12,-6 5 0,3-2-66,-5 4 130,0-4 0,-6 6-35,-5-5 1,-1 1 78,-3-1 0,-1-2-67,0 6 0,1-4-95,4 3 1,-1-3 13,1 4 0,1-5-330,2 5 307,-2-5 0,7 5-83,-4-4 0,4 1-476,-1-1 90,3-3 592,1 4 0,5-5 0,2 0 0,4 0 0</inkml:trace>
  <inkml:trace contextRef="#ctx0" brushRef="#br0" timeOffset="114">15932 12803 7569,'12'-7'0,"-5"-1"12,1 4 0,-2-1 108,2 1 173,2 3-129,-4-4-80,6 5 1,-1 0 42,0 0 1,-3 0-149,0 0 1,-4 0 57,3 0-104,1 5 0,3-3 109,1 6 0,-1-4-151,0 3 1,1-4 127,-1 1 0,1-3-79,-1-1 0,1 0 5,-1 0 1,0 0 64,1 0 0,-1 0-40,1 0 30,-1-5 1,0 0-109,1-3 0,-4-1 39,-1 5 0,-1-5 24,2 2 0,-2-2 104,-2 1 1,-3-2-83,3 3 0,-2 0 336,-2 0-257,0 4 1,-2-3-19,-2 2 0,-2 3-13,-5-3 0,-1 3 48,1 1 0,-1 1-32,1 3 0,0-2-26,-1 6 0,1-4-57,-1 3 1,-3 1 33,0 3 1,-4 1-91,4-1 1,-6 1 56,2-1 0,-2 0-4,-2 1 1,5-1 45,3 1 0,-2-2-6,2-3 0,0 2 11,4-5 1,3 4 184,0-4-280,1-1 104,0-3-516,2 0 172,5 0 329,5-5 0,2-1 0,4-6 0</inkml:trace>
  <inkml:trace contextRef="#ctx0" brushRef="#br0" timeOffset="115">16663 11215 7720,'0'-6'991,"0"-4"-795,0 9-15,0 6 1,0 2 11,0 8 0,0 3 6,0 1 1,0 8-12,0 3 1,-1 3-85,-3 2 1,3-2 31,-3-3 1,3 2-199,1-6 1,0 5 98,0-4 1,0-1-40,0-3 1,5-1-29,2-3 1,0-3-98,0-4 1,0-1-256,0 0 17,3 1 1,-5-1-467,3 1 0,-3-5 831,-5 1 0,-5-1 0,-1 5 0</inkml:trace>
  <inkml:trace contextRef="#ctx0" brushRef="#br0" timeOffset="116">16389 12026 7569,'-6'-5'-261,"1"4"0,6-4 158,3 5-15,2 0 0,2 0 266,-1 0 242,1 0 1,7-2 69,0-1 0,2 1-212,-2-1 1,7 1-20,4 2 0,6-3-83,-2-1 0,5-4-179,3 4 0,-3-3-1,3 3 1,2-4-161,-2 4 0,-4-3 55,-4 3 0,-5-4-87,-3 5 1,-4-1-990,-6 4 1215,-1-5 0,0 3 0,1-3 0</inkml:trace>
  <inkml:trace contextRef="#ctx0" brushRef="#br0" timeOffset="117">16469 12277 7482,'0'8'471,"0"0"1,1-1-254,3 5 1,-3-1-69,3 1 1,-3-1-25,-1 0 0,2 5-31,1-1 0,-1 0-110,1-4 0,-1 1 74,-2-1 1,0-3-224,0 0 89,0-1 1,0 1 175,0-1 12,0-4-53,0 2 799,0-5-833,0-5 1,0-1-96,0-6 0,1-1 78,3-2 0,-3 1-119,3-5 0,1 4 75,-1-4 1,3 4-58,-3-4 1,5 5 67,-1-1 1,2-2-5,1 2 0,-3 1 42,-1 6 0,1-1-48,4 6 56,-1-6 1,0 7-29,1-1 0,-1 1 22,1 2 1,-1 0-17,0 0 0,1 0 5,-1 0 1,1 5-5,-1 3 0,1-2-1,-1 2 1,0 1 17,1 6 0,-5-2 2,1 2 1,-4-2-9,3-2 0,-3 1-6,4-1 0,-6 0 46,2 1 1,1-1-41,-1 1 0,0-1-203,-4 0 17,5 1-321,-4-1 210,4 1 72,-5-1 0,0-3-859,0-1 349,0-4 723,0 2 0,5-5 0,2 0 0</inkml:trace>
  <inkml:trace contextRef="#ctx0" brushRef="#br0" timeOffset="118">17268 11958 8149,'0'-7'2948,"0"2"-2375,0 5 1,4 1-574,0 3 0,5 3 0,-3 4 0</inkml:trace>
  <inkml:trace contextRef="#ctx0" brushRef="#br1" timeOffset="119">12711 12060 6948,'0'-6'1399,"0"1"-1616,0 5 217,0 5 0,-5-4 0,-1 4 0</inkml:trace>
  <inkml:trace contextRef="#ctx0" brushRef="#br1" timeOffset="120">13145 11478 7569,'-6'0'-460,"-4"0"183,9 0 422,-4 0-90,5 0 1,-4 1 253,0 3 0,0-1-68,4 4 0,0 2-69,0 6 1,-1-1-104,-3 5 0,3-3-6,-3 3 1,3-4 11,1 4 1,0-4-139,0 4 1,0-1 59,0 1 0,0-1 43,0-3 0,4-2-147,-1 2 1,2-3 27,-1 0 1,-3-1-217,3 1 0,1-1 30,-1 1 265,0-1 0,1 0 0,1 1 0</inkml:trace>
  <inkml:trace contextRef="#ctx0" brushRef="#br1" timeOffset="121">12894 12026 7569,'-11'0'-305,"4"0"979,2 0-170,5 0 0,5 0-317,3 0 0,2 1-37,2 3 0,8-2-49,3 1 0,7-1 4,1-2 0,5-2-21,3-1 0,-1 0-113,-4-5 0,0 2-76,0-2 0,-3-2 53,-1 3 1,-4 0-39,0 0 0,-5 4 23,-2-1 0,-5-1-95,1 1 1,-6 1-385,-2 3 71,-4 0 1,2 5 474,-5 2 0,-5 3 0,-1 2 0</inkml:trace>
  <inkml:trace contextRef="#ctx0" brushRef="#br1" timeOffset="122">13043 12369 7541,'-7'0'491,"-2"1"-273,6 3 1,-2 2-105,1 6 0,2 3 81,-1 0 0,1 5-170,2-1 0,0 3 116,0 1 0,0 0-152,0 0 1,0 4 12,0 4 1,4-2-108,0 2 0,0-2 76,-4 1 0,0 2-91,0-5 1,0-1-230,0-3 0,0-1 168,0-3 0,4 1-29,-1-5 0,2 0 25,-1-3 0,-2-1 210,1 1 0,2-5-20,-1 1 0,4-4 135,-4 3-334,-1-4 136,-3 7-268,0-9 174,0 4 7,0-5 0,0 0 0</inkml:trace>
  <inkml:trace contextRef="#ctx0" brushRef="#br1" timeOffset="123">13008 12529 7569,'-6'-12'-44,"2"1"1,3 3-219,1 1 386,0-1 0,5-2-61,3 2 0,-2-2 174,2 2 1,-1 2-93,5-1 1,-1 3 38,0-4 1,5 2-54,-1-2 1,1-1 23,0 5 1,0-3-87,3 3 1,1-4 18,-4 5 0,3-1-123,-4 4 1,4-4 77,-4 0 1,0 0-82,-3 4 1,-1 2 50,1 1 0,-5 4-10,1 4 1,-2 1-20,2-1 0,-3 2-14,-5 2 0,0-1-22,0 5 0,-6-1-95,-6 1 0,0 2 1,-8-2 1,1-1 115,-3 1 0,-2-5 134,-3 1 1,3-6-97,-3-1 1,3-2 77,1 2 1,4-3-64,0-5 0,4 0-18,-4 0 0,5-5-355,-1-3 0,7-2 166,4-1 1,3-1 183,1 1 0,10-6 0,3 0 0</inkml:trace>
  <inkml:trace contextRef="#ctx0" brushRef="#br1" timeOffset="124">17588 11329 7569,'0'-11'-631,"0"0"689,0 4 433,0-3-144,0 4-149,0-1 92,0 2 46,0 0 65,0 4-111,0-4-90,0 0 110,0 4-358,0-4 107,0 15 0,0-1 27,0 10 0,4 0-25,0 3 1,0 1-65,-4 0 1,0 4-43,0-1 0,0 1 58,0-4 0,0 0-64,0 0 0,0-2 3,0-2 0,1-1 29,3-3 0,-3-2 7,3 2 0,-3-6-7,-1-1 1,4-5 5,0 5 4,-1-5 61,-3 2 1,0-7 130,0-1 0,0 0-155,0-5 1,0 0 6,0-8 0,0 2-52,0-5 0,0 2 58,0-2 0,0-3 4,0 3 1,4-3-166,0 0 0,5-1 84,-1 0 0,2 0-82,1 0 0,4 0 45,1 0 0,4 2 18,-1 2 0,1 2 21,-1 6 1,3 0 20,-3-1 1,-1 2 3,1 2 1,-5 3 10,1 5 0,-3 0 66,0 0-83,-1 0 0,1 2 44,-1 1 0,-4 8-28,-4 4 0,-1 1 113,-2-1 0,0 3-69,0 5 0,-5 1 14,-3 3 1,2-3-64,-2 3 1,2-3-4,-2-1 1,3-2 0,5-2 1,0 1-76,0-4 1,0 0-16,0-1 0,0-2 79,0 2 1,0-2-329,0-2 127,0 1 0,0-1-515,0 1 299,5-1 1,-4 1 433,3-1 0,-3 0 0,-1 1 0</inkml:trace>
  <inkml:trace contextRef="#ctx0" brushRef="#br1" timeOffset="125">17508 11935 7569,'-6'0'-453,"1"-1"515,5-3 315,0 2-323,0-3 0,1 5 3,3 0 0,-2 0 858,6 0-568,0 0 0,3-1-176,0-3 0,5 3 6,-1-3 1,5 3-170,-1 1 0,7 0 94,0 0 1,6-4-41,-2 0 1,5-3-70,3 3 0,-3-4-65,3 5 1,-6-5 30,-1 4 0,-6-4-56,2 5 0,-3-5-26,-1 4 1,-2-3 78,-2 3 1,-2 0-206,-6 4 0,-3-1-127,-1-3-87,-4 3 0,3-4-310,-2 5 773,-3 0 0,-6 5 0,-8 1 0</inkml:trace>
  <inkml:trace contextRef="#ctx0" brushRef="#br1" timeOffset="126">17714 12049 7569,'0'-11'0,"-4"3"175,0 0-38,0 6 1,3-7 289,-3 5 167,3 0-305,-4-1-144,5 4 0,0-3 45,0 8 1,0 2-24,0 6 1,1 0 179,3 4-187,2 1 1,6 8-128,-1 1 0,2 0 34,2 4 0,-1-5-72,5 2 0,-4-2 29,4 2 1,-1-3-104,1 3 1,1-3 52,-4-1 0,0 0-20,-1-1 0,-2-2 26,2-1 1,-6-5-117,-1 1 1,-2-3 50,2 0 1,1-1-55,-6 1 0,3-5-189,-3 1 1,-1-4-89,1 3-167,-1-4 0,-2 3 185,0-2 0,-2-3-108,-1 3 1,0-3 505,-5-1 0,1-5 0,-5-1 0</inkml:trace>
  <inkml:trace contextRef="#ctx0" brushRef="#br1" timeOffset="127">17874 12403 7569,'-7'-5'-134,"-3"-1"146,4-6 1,-2 6 132,1 2 0,3-1 238,-4 1 0,4 0 240,-3 4-157,4 0-231,-7 5 0,4 2-5,-6 4 1,1 4-157,-1 1 0,1 4 109,0-1 1,-5 3-268,1 0 1,0-3 90,3 0 0,1-1-184,0 1 1,-1-2-10,1-6 0,3-1-426,1-2 8,4 2-462,-2-4 207,5 1 859,0-2 0,5-10 0,1-2 0</inkml:trace>
  <inkml:trace contextRef="#ctx0" brushRef="#br1" timeOffset="128">18513 11798 7569,'-11'0'-505,"4"0"615,2 0 324,5 0 1,5 0-239,3 0 1,2 1 122,2 3 1,4-3-131,3 3 1,1-3-19,0-1 0,0 0-204,-5 0 1,4 0 78,-4 0 1,1 0-227,-5 0 1,-3 0-51,-1 0 0,-3 0-164,4 0 1,-5 0-81,5 0-219,-5 0 693,7 0 0,-14-5 0,3-1 0</inkml:trace>
  <inkml:trace contextRef="#ctx0" brushRef="#br1" timeOffset="129">18456 11992 7632,'12'0'373,"-1"0"0,0 0-133,1 0 1,3 0-35,0 0 1,2 0-118,-2 0 0,-1 4 63,5 0 0,-1-1-264,1-3 0,2 0 124,-2 0 1,3 0-1217,1 0 1204,0 0 0,-1-5 0,1-1 0</inkml:trace>
  <inkml:trace contextRef="#ctx0" brushRef="#br1" timeOffset="130">19735 11067 7569,'-11'0'-826,"4"-1"1001,4-3 808,1 2-466,2-3 25,0 5-414,0 5 0,0 2 177,0 4 0,0 6-110,0 2 0,4 2-47,0 2 1,0 5 46,-4 3 0,0 2-156,0 1 1,0 4 39,0 0 0,1 0-58,3-4 0,-3 1-10,3-1 0,-3-1-113,-1-3 0,4 2-20,0-5 0,3-1 94,-3-3 1,0 0 72,-4 0 0,4-5-1,0-3 24,0 3 1,-3-6 2,3 3-78,-3-2-4,4-1 0,-5-5-231,0 1-754,0-6 407,0 3 52,0-5 0,0 0 1</inkml:trace>
  <inkml:trace contextRef="#ctx0" brushRef="#br1" timeOffset="131">20443 11318 7569,'0'-6'-714,"0"1"901,0 5 78,-5 0 1,3 1 29,-6 3 1,4 2-146,-3 5 0,-1 2 63,-3 2 0,2 3-95,-3 5 0,2 4 25,-9-1 1,0 6-27,-4-1 0,-1 5-85,-2 2 1,-4 8-186,-4-4 0,4 5 162,-1-5 0,2 1-96,-1-1 0,2-3 33,5-5 1,-4 1-43,0-1 1,5-4 55,3 1 0,1-6 10,-1 2 1,2-7 24,6-1 1,-1-5 8,1 1 1,3-2-40,1-2 1,4 1 448,-1-1-717,-2 1 240,5-1 1,-4-3-352,5-1-154,0-4-137,0 2 282,0-5 423,5 0 0,6-5 0,7-1 0</inkml:trace>
  <inkml:trace contextRef="#ctx0" brushRef="#br1" timeOffset="132">20432 11684 7569,'-5'-7'1042,"-1"-3"-658,-1 9-324,2-4 1,5 10 135,0 2 1,1 5 11,3 3 0,-1-1-44,4 5-27,-4 5 1,7 0 38,-2 3 0,6 2 22,1 2 1,0-2-127,-4 1 0,5 1 44,-1 3 0,0-4-41,-3 1 0,-1-5 33,0 5 0,-3-4-188,0 3 0,-1-3 6,5 3 1,-5-3-25,1 3 0,-4-4 75,3 0 0,-3-2-82,4-1 0,-4-4-39,3 0 1,-3-5 38,4 1 1,-5-3-114,5-4 150,-5 2 28,7-9 0,-9 5-163,3-2-245,-3-3-26,-1 4-5,-5-5 1,-1-1-187,-6-3 0,-3 3 6,0-3 659,0-2 0,-2 0 0,-1-6 0</inkml:trace>
  <inkml:trace contextRef="#ctx0" brushRef="#br1" timeOffset="133">20546 12277 7569,'0'-11'-23,"0"0"183,0 4 1,0-3-12,0 2-12,0 3 1,0-1 305,0 2-53,0 3 63,0-4 75,0 5-387,0 5 1,0-2-133,0 4 0,0-3 6,0 4 1,0-1-45,0 5 1,-4-5 61,1 1 1,-6-1-98,1 5 1,-6-1 52,-1 1 1,-2 0 50,2 4 1,2-4 30,-2 4 1,-1 0-29,0-1 0,-3 4-98,4-3 1,0 0 46,4-1 0,-1-2-128,1 2 0,1-2 43,2-2 0,-2 1 93,2-1 1,3-3-137,1-1 0,2-3-50,-2 4 99,3-6-24,-4 3-181,5-5-38,0 0 0,0-5 0,0-1 1</inkml:trace>
  <inkml:trace contextRef="#ctx0" brushRef="#br1" timeOffset="134">10587 14596 7569,'-5'-6'0,"4"-1"-66,-3 3 0,1 2-14,0-6 1,1 4 82,-1-3 1,-3 3 287,3-4 249,-1 6-160,4-8 116,-5 8-186,4-3-251,-5 5 0,6 2 89,0 1 0,0 5 15,0 7 0,0 3 22,0 5-70,0 10 1,0-1 0,0 9 0,0-2-11,0 2 0,0 1-33,0 4 0,2 0-105,2-1 1,-3 1-45,3 0 0,2-1 50,2 1 1,-2-5-118,2-3 0,-2-3 40,1 0 0,4-6-24,-4-3 0,-2-2 103,-1-1 0,1-5-4,-1-3 0,1-2-29,-1-2 1,-3 1-40,3-1-489,-3-4 176,-1 3-461,0-9 451,0 4 1,-4-6-75,1-3 0,-5 0 494,4-7 0,0 2 0,4-6 0,0-3 0,0 0 0</inkml:trace>
  <inkml:trace contextRef="#ctx0" brushRef="#br1" timeOffset="135">10816 15087 7569,'0'-11'75,"0"-1"276,0 1-177,0 4 0,0 1 128,0 2-91,0 3 0,-4-3 23,0 8 0,0 2-54,4 6 0,0 4 3,0 3 1,0 8 0,0 3 1,0 1-89,0 3 1,0-2-124,0 6 0,0-4-1,0-3 0,1 0-95,3-4 1,-3-2 37,3-6 0,-2-2-45,-2-6 0,1 1 0,3-1 1,-3-3 55,3-1 0,-2-4-645,2 1 265,-3-3-254,4-1 1,-5-6 707,0-6 0,0-4 0,0-7 0</inkml:trace>
  <inkml:trace contextRef="#ctx0" brushRef="#br1" timeOffset="136">10804 14744 7569,'-4'-21'16,"1"2"0,-1 2-83,4 6 1,1 3 3,3 1 0,-2 4 29,6-1 0,-6 4-275,2 4 1,1-1 51,-1 4 0,0 5 257,-4 3 0,0 5 0,0-2 0,0 5 0</inkml:trace>
  <inkml:trace contextRef="#ctx0" brushRef="#br1" timeOffset="137">11044 15247 7569,'-8'-1'-5,"1"-3"5,4 3 0,-2-5 0,5 12 492,0 1 0,0 3-168,0 2 1,0-1-62,0 1 1,0 3-148,0 0 1,0 1-12,0 0 0,0-4-37,0 4 1,4-4-136,0 0 0,3 0-43,-3 4 1,4-7 89,-4 2 1,-1-2-149,-3 2-94,5-4 180,-3 3 82,3-9 1,-5 4 93,0-5 0,1-5-90,3-3 1,-3-3 15,3-4 1,1 1 1,-1-5 0,5-2-17,-2-5 0,0 2 0,0-3 0,1-1-7,3 2 1,-1-4-7,-2 7 0,1-1 36,-5 9 0,3 0-15,-3 3 94,0 1 1,-3 5-1,3 2-205,-3 3 75,4 1 1,-1 1-92,0 3 0,4 2 71,-5 5 1,5 5-17,-4-1 1,4 5-5,-5-1 1,2-1-17,-1 1 0,-1-4 25,4 4 1,-3-6 3,4-2 1,-4 1 152,3-5-79,1-1 1,3-1 5,1-5 1,-1 0-29,0 0 0,1-2 8,-1-1 1,1 0-14,-1-5 0,1 1 7,-1-5 1,0 0-1,1-4 0,1 4-5,2-3 0,-5-3-2,5-1 1,-5 1 14,6-1 0,-8 1 1,0-1 0,-2 3 37,2 4 0,-2 1 268,-2-1 105,-3 6-108,4-4-277,-5 9 1,0 1 47,0 7 1,0 5-17,0 3 0,0 3-34,0 4 0,0 5-103,0 0 1,0 1 8,0-2 0,0-2-183,0 3 1,0 1-106,0-1 0,4-3-148,0-1 1,1-8-301,-1 4 0,-1-5-46,4-3 840,-4 1 0,7-1 0,-4 1 0</inkml:trace>
  <inkml:trace contextRef="#ctx0" brushRef="#br1" timeOffset="138">10359 15921 7569,'6'0'-443,"-1"-2"497,-5-1-9,0 1 1,0-4 244,0 2-5,0 3 265,0-4-256,0 5-158,0 5 0,0 1 28,0 6 0,0 3-1,0 0 0,4 5-71,0-1 0,3 3-96,-3 1 1,1-2-19,-1-1 0,-3 0 80,3-5 1,-1 2-227,0-2 0,-1-6 60,2 2 1,-3-6-136,-1 3 122,0-6 56,0 3 237,0-5 1,0-5-161,0-2 1,0-3 8,0-2 1,1-4-9,3-3 0,2-3-36,6-1 1,-1-3-13,1-1 1,3 0 31,0 4 0,0 2-12,-3 2 0,-1 2 59,0 6 0,1 1 51,-1 2-79,-4-2-5,3 9 0,-8-4-5,6 5 0,-6 1 17,2 3 0,3 2 10,0 5 0,0 2-28,0 2 0,-3 3-7,4 5 1,-5 0-54,5 0 1,-5 1-109,0 2 1,2-5-102,-1 2 1,0-7 91,-4 3 1,4-5-285,0 1 1,1-6 133,-1-1 1,-2-2-300,6 2 621,-6-3 0,8 0 0,-3 1 0</inkml:trace>
  <inkml:trace contextRef="#ctx0" brushRef="#br1" timeOffset="139">10793 16081 7569,'0'-12'0,"0"5"79,0-1 119,0 5 61,0-7 14,0 9 139,0-9-206,0 9 1,1-5-107,3 6 1,2 0-90,6 0 0,0-3-49,3-1 1,3 0 110,5 4 1,0-1-122,0-3 0,1 3 24,3-3 1,-3-1-64,2 1 1,-2-1 56,-1 1 1,-4 3 41,0-3 0,-1 3-13,1 1 1,-2-4 6,-6 0 0,0 0-34,1 4 1,-1 0 47,1 0-3,-1 0-13,1 0 0,-2-1-1,-3-3-5,3 3 1,-8-5-11,2 2-39,-3 3-1,-1-10 14,0 5 0,-5-4-85,-3 2 0,2-1 124,-2 6 1,4-5-61,-3 4 92,-1-5 1,-3 7 37,-1-6 69,1 6 0,-1-3-71,1 5 0,3-4 179,1 0-64,4 0 0,-6 3 87,6-3 90,-1 3-320,4-4 0,1 5-91,3 0 0,2 0 87,6 0 0,-1 4-120,0-1 1,5 6 80,-1-1 0,1 1-115,0-2 1,-2 3 2,5-2 1,-4 2 88,4 2 0,-5-1-153,1 1 1,2-5 17,-2 1 0,0-2 68,-4 2 1,-3 1 54,0-6 6,-6 6 20,8-2 0,-10 3 131,0-3 0,-5 4-52,-6-4 1,-2 3-68,-2 2 1,-2-1 70,-2 1 0,-2-1-45,2 0 1,-3-3-169,-1 0 1,2-2-290,2 2-175,-3 2-37,10-9 167,0 4 1,8-5-104,8 0 578,2 0 0,11-5 0,1-1 0</inkml:trace>
  <inkml:trace contextRef="#ctx0" brushRef="#br1" timeOffset="140">11615 15921 7569,'-11'0'-439,"-1"0"0,1 0 406,-1 0 278,1 0 0,3 0 155,1 0 190,4 0-153,-2 0-316,5 0 0,4 1 31,0 3 1,5-2-25,-2 6 0,7 0-139,1 3 1,6 0 73,-2 1 1,-2-5-140,3 1 0,-1 0-30,3 3 1,1 0-2,0 1 1,-3-4 31,3-1 1,-6-1 23,6 2 0,-3-3-19,3-5 0,-2 0-78,-2 0 0,3 0 152,-3 0 1,-1-5-44,1-3 1,-4-2 103,4-1 0,-5-1-53,1 1 0,-2 0 79,-2-1 1,-1 1-28,-2-1 1,1 1 82,-5 0-97,0-1 0,-4 1-15,0-1 0,0 5-7,0-1 1,-6 5 13,-1 0 1,-8-2-83,-4 1 0,0 0 68,-4 4 0,2 4-55,-5 0 1,-2 4 52,1 0 1,-3 2-2,3 2 0,-1-1-5,2 1 1,3 0 1,0 3 1,0-2-90,4 2 0,-3 2 82,0-2 0,0 4-168,3-4 1,-1 2 51,4-2 1,-3-2-44,4 2 0,-4-4 124,4-3 0,0 2-14,3-2 1,1-3 16,-1-1 0,5-3 92,-1-1 0,4 0 9,-3 0 0,3-1-92,-4-3 0,5-2 160,-5-6 1,5 1-70,0-1 1,1 0-79,2-4 0,0 4-154,0-4 0,2 4-264,1 0 1,0 6-362,5 2-166,-1 3 940,5 1 0,-1 0 0,0 0 0</inkml:trace>
  <inkml:trace contextRef="#ctx0" brushRef="#br1" timeOffset="141">12654 14196 7569,'-5'-6'155,"4"-4"158,-4 8-11,5-3-128,0 5 49,0 5 1,0 3-46,0 7 1,0-1-2,0 5 0,4 4-23,0 4 0,-1 3-115,-3-3 1,4 3-1,0-3 0,0 3-99,-4-3 1,1 0 71,3-5 1,-3 1-82,3 0 1,-3-1-343,-1-3 1,0 1 194,0-5 1,4 1-369,0-5 0,0 0 114,-4 1 1,3-5 469,1 1 0,0 0 0,-4 3 0</inkml:trace>
  <inkml:trace contextRef="#ctx0" brushRef="#br1" timeOffset="142">12312 15041 7782,'-7'-5'776,"2"4"-335,5-4-229,0 5 0,5 0 11,3 0 1,7 0-26,4 0 1,4 0-12,4 0 0,2-1-27,5-3 1,6-1-92,1-3 1,3-2-137,-3 2 1,4-1 110,-3 2 1,-2-3-155,2 2 0,-5-2 39,1-2 0,-4 5 4,-3-1 1,-3 4 62,-5-3 1,-4 4-212,0-1 140,-5 3 0,2 1-113,-5 0 0,-3 0-327,0 0-492,-6 0 359,8 0-1,-8 1 649,1 3 0,-1-2 0,-2 3 0</inkml:trace>
  <inkml:trace contextRef="#ctx0" brushRef="#br1" timeOffset="143">12494 15498 7266,'0'-6'259,"0"1"-5,-5 5 0,4-2 342,-3-1-161,3 1 8,1-3 1,0 18-219,0 2 1,0 4-60,0-4 0,0 3-105,0 5 0,4 1 69,0 3 1,5-3-101,-2 3 1,2-3-157,-1-1 0,2-2 57,-3-2 0,2 1-94,-1-4 1,2 3 17,-2-4 1,-3 0 36,-1-3 1,-2-1 169,2 0 10,-3-4 53,4-2 66,-5-5 1,-1 0-36,-3 0-95,3 0 0,-5-5-89,2-3 0,2-2-19,-1-1 0,1-2-86,2-2 0,0-3 62,0-5 1,0 0-94,0 0 1,5 1 69,3-1 1,-2 1 9,2 3 1,-4-1 49,3 5 0,0-4-31,0 3 0,4-3 110,-4 4 1,0 0 1,0 3 0,-3 1-19,4 0 1,-5-1 2,5 1 0,-4 3 243,3 0-194,1 1-31,3-5 1,1 6-76,-1 2 52,1 3 1,-1 5 0,1 0 1,-5 8 55,1 0 1,-4 7 3,3 0 0,-3 2-33,4 2 1,-6 1 3,2 3 0,1-3-93,-1 3 1,5-3 81,-2-1 0,0 0-181,0-1 1,1-3 103,3 0 1,-3-5-47,0 2 1,-5-4 44,5 0 1,-4-5 6,3 1 1,-4-4 9,1 3 58,-3-4-166,4 2-162,-4 0-636,4-4 192,-5 4-437,0-5 1,0-5 1164,0-2 0,-5-8 0,-1-3 0</inkml:trace>
  <inkml:trace contextRef="#ctx0" brushRef="#br1" timeOffset="144">12951 15315 7569,'0'-7'-551,"0"-1"379,0 1 0,0-1 193,0 0 311,0 1 0,2-5 114,1 1 170,-1 5-335,3-5-2,0 10 63,-4-9 4,9 9-194,-3-9 1,4 8-22,0-2 1,-3 3-126,0 1 1,-2 1 18,2 3 1,0-1-110,-4 4 1,4 1 53,-4 3 1,3 1-100,-3-1 0,0 1 86,-4-1 1,0 6-67,0 2 0,-1-2 81,-3 2 0,1 0 6,-4 4 0,-1-5-15,-3-3 1,3-2 16,0-2 0,6 1 73,-2-1 1,-1-3-31,1-1 13,0-4 20,4 2 0,5-5 5,3 0 1,2 0 64,2 0 1,-1 0-73,0 0 0,5-1-3,-1-3 1,0 1-1,-3-4 0,0 3-56,3-4 1,-2 6-24,2-2 1,-6-1-256,-1 1-177,-6 0-560,9 4 115,-10 0-318,4 0 1223,-5-5 0,-5-1 0,-1-5 0</inkml:trace>
  <inkml:trace contextRef="#ctx0" brushRef="#br1" timeOffset="145">13465 14881 7569,'-7'0'-46,"-1"0"66,5 0 323,-2 0 1,5-1 211,0-3-225,0 3 0,2-4-38,1 5 1,-1-1 102,2-3-318,-3 3-224,4-4 1,-3 1-1428,6 0 1574,-5 0 0,2 4 0,-5 0 0</inkml:trace>
  <inkml:trace contextRef="#ctx0" brushRef="#br1" timeOffset="146">14128 14036 7569,'0'-6'159,"0"1"396,0 5-420,-5 0 1,3 1 5,-2 3 0,3 4 32,1 7 1,0 3-11,0 4 1,0 5-85,0 0 1,0 3 71,0-3 0,1 3-166,3-3 0,-2 3-20,1-3 0,-1 2-26,-2-6 0,3 5 51,1-9 0,0 5-84,-4-5 1,0-2 68,0-2 0,4-3-21,0 0 1,-1-1-122,-3 1 1,2-5 33,2 1 1,-3-4-623,3 3 329,-3-4 0,-1 3-737,0-2 1163,0-3 0,0 4 0,0-5 0</inkml:trace>
  <inkml:trace contextRef="#ctx0" brushRef="#br1" timeOffset="147">14333 14356 7610,'1'-8'321,"3"1"-253,3 4 1,4-3 206,0 2 1,1 3-57,-1-3 1,2 3-55,2 1 0,-2 0-57,2 0 1,3-4-86,1 0 1,-1 0 35,1 4 1,-2 0-145,3 0 0,0-3-163,-5-1 0,0 0 143,-3 4 0,-1 0-208,1 0 1,-1 0 312,0 0 0,1 0 0,-1 0 0</inkml:trace>
  <inkml:trace contextRef="#ctx0" brushRef="#br1" timeOffset="148">14801 14253 7569,'-11'-18'0,"0"3"0,4 6-184,3 2 0,3 4 418,1-7 10,0 9 26,0-4 37,0 15 1,0 4 47,0 12 0,0 4-114,0 4 1,0 1-3,0 4 0,0-3-150,0 6 0,0 0-98,0 4 1,0-4 27,0 0 0,4-4-166,0 3 1,5-4 38,-2 1 0,3-6 33,2-1 1,-1-6-98,1 2 1,-5-5 16,1-3 1,-2 2-8,2-6 1,1 0 96,-5-3 0,-1-1 8,-3 0-57,0-4 1,0-1-116,0-2-1,0-3-256,-5 4 82,-1-5 0,-5-1-24,-1-3 428,6 3 0,-9-14 0,2 2 0</inkml:trace>
  <inkml:trace contextRef="#ctx0" brushRef="#br1" timeOffset="149">14813 14310 7569,'0'-17'0,"0"-4"-236,0 6 147,0 0 1,0 3 314,0 1-67,5 0 0,-3 3-1,6 0 1,0 2 134,3-2 1,2 2-155,2 2 0,-2 2-20,2-6 0,3 6-59,1-2 0,-1 2 17,1 2 0,0 6 10,3 1 1,-3 1-38,1 3 0,-3-2-113,2 6 0,-6 3 27,-5 1 1,-6-1-57,2 1 0,-3-4 51,-1 4 1,-2-1-92,-6 1 1,-5 3-38,-9-3 0,-6-3 92,-3-1 0,-2 2-49,-1-2 0,0 0-108,-1-3 1,2-2-462,3-3 695,-3 4 0,4-10 0,-6 4 0</inkml:trace>
  <inkml:trace contextRef="#ctx0" brushRef="#br1" timeOffset="150">14025 14824 7569,'-8'0'0,"1"0"-421,-1 0 271,-3 0 1,4-1 611,3-3 81,3 3-120,1-4 79,0 5 1,5 0-357,3 0 0,2 0 74,1 0 0,10 0-90,2 0 0,7-4-8,0 0 0,7-3-9,1 3 0,9-4-70,-1 4 0,7-3-72,1 3 1,-4-5 114,0 1 0,4 3-130,0 2 1,-1-2 29,-7 1 1,-2-4-76,-2 4 1,1-1 51,-5 1 0,0 3-42,-4-3 1,-3 2 66,-1-2 0,-4 3-73,0-3 1,-5 3 63,-2 1 0,-5-2-7,1-1 0,1 1-83,0-2 1,-5 3 314,-3 1-376,-1 0 1,1 0-372,0 0-260,-6 0 372,3 0 0,-6 1 431,-3 3 0,-7 3 0,-7 4 0</inkml:trace>
  <inkml:trace contextRef="#ctx0" brushRef="#br1" timeOffset="151">14242 15213 7569,'-5'-7'-640,"3"1"914,-1 2 709,1 3-658,2-4-175,0 5 0,-3 5 61,-1 2 0,0 9 82,4 3 0,0 7-220,0 5 0,0-1 62,0 5 0,0-4-183,0 7 0,0 2 92,0-2 1,0 1-153,0-1 1,5-2-49,3 2 1,-2-3-17,2 0 0,-1-6 92,5-3 0,-5-3 30,1-4 1,-4 2 72,3-6 0,0 0-2,0-4 1,-2 1 41,-5-1 1,0 1-71,0-1-339,0 1 8,0-1 39,-5 0 0,3 0-14,-6-4 104,6-2 1,-5-5-342,3 0 240,3 0 0,-5-4 310,2 1 0,1-6 0,-4 1 0,-1-7 0,-3-3 0</inkml:trace>
  <inkml:trace contextRef="#ctx0" brushRef="#br1" timeOffset="152">14208 15487 7569,'-2'-17'334,"-2"-2"-208,3 3 0,-4-1-238,5 6 0,0-1-294,0 1 0,5 1 675,3 2-131,2-2 1,1 5-34,1-3 0,-1-2 97,1 3 0,3-2 67,0 1 1,2-1-105,-2 5 1,-1-3-18,5 3 0,-4 0-84,4 4 0,-1 0 31,1 0 0,1 1-26,-5 3 0,4-1-125,-3 4 1,-1 1 81,-4 3 0,1 1-122,-1-1 0,-3 1 36,-1-1 1,-4 2 39,1 2 0,-4-1-20,-4 5 1,-4 0 32,-7 4 1,-3 0-167,-5 0 0,-3-2-7,-1-2 0,-1 1-101,2-4 1,2-1 30,-3-4 0,8-1-511,4-2 415,2-3 1,7-6 345,2-3 0,3-7 0,1-7 0</inkml:trace>
  <inkml:trace contextRef="#ctx0" brushRef="#br1" timeOffset="153">14562 15224 7569,'-8'-18'89,"0"3"1,6 6 137,-2 2 1,3-1-168,1-4 0,5 2 35,2 3 0,0-3 104,0 2 1,-3-1-6,4 1 1,-2-2-24,2 3 1,2-3-12,-2-2 1,2 5 22,1-1 0,-2 4-160,2-4 1,-2 6-11,7-2 1,-4 3-90,0 1 81,-1 0 1,0 4-89,1-1 1,-4 8 2,-1 0 0,-4 0 76,0 5 1,-1 0-38,-2-1 0,0 6 7,0-2 1,0-1-49,0 1 1,-5 0 82,-3 3 0,-1-3-76,2 1 1,-4-7 70,4 3 0,2-7-8,1-2-33,3 1 2,1-2 22,0-1 6,0-5 96,5 0 0,1 0-76,5 0 0,2-4-112,2 1 1,-1-5 103,5 4 0,-5-1-835,2 1 444,1 3 394,1-4 0,0 5 0,-2 0 0</inkml:trace>
  <inkml:trace contextRef="#ctx0" brushRef="#br1" timeOffset="154">15452 14813 7569,'-6'-5'-464,"-4"-2"820,9-4-173,-4 5 0,6-3 376,3 5-84,-3 0-308,9 4 0,-4 0-23,6 0 1,-1 0 3,1 0 0,-1 4-60,1 0 1,0 0-132,3-4 1,3 0-189,5 0 1,-4 0 155,0 0 0,-1 0-464,1 0 1,-3 0 260,-4 0 1,-1 0-751,1 0 1028,-6 0 0,-1 0 0,-5 0 0</inkml:trace>
  <inkml:trace contextRef="#ctx0" brushRef="#br1" timeOffset="155">15418 15041 7569,'12'0'-231,"-1"-5"0,0 3 292,1-6 0,4 4 207,3-3 1,3 3-86,1-4 1,3 1 71,1-5 1,4 5-492,-5-1 154,-4 0 0,-2 2 10,-5 2 1,1 3-280,-5 1 351,-5 0 0,4-5 0,-3-2 0</inkml:trace>
  <inkml:trace contextRef="#ctx0" brushRef="#br1" timeOffset="156">16103 14208 7569,'-5'-18'310,"-1"1"93,0 6 45,-4 5-150,8 0-86,-3 6 0,5 3-11,0 5 0,0 0 98,0 12 0,0 2-107,0 5 0,0 9-12,0-2 0,1 4-41,3 0 1,1 3-111,3 4 1,2 5-159,-2-1 0,2 2 56,1-2 0,-3-3-20,-1 0 0,0 0-152,0-5 1,2 3-49,-5-3 0,1-3 120,-1-7 0,-3 1 71,3-6 1,-1 0 72,0-7 1,-1 1 3,2-5 1,-3 0-71,-1-3 0,0-4 322,0-1-527,0-4-398,0 7 55,0-9 1,0 3 232,0-8 0,0 2 410,0-6 0,0 0 0,0-3 0</inkml:trace>
  <inkml:trace contextRef="#ctx0" brushRef="#br1" timeOffset="157">16412 14744 7569,'-7'-17'269,"-3"0"-269,4 11 0,0-1 695,2 4-259,3 1-204,1-3 0,0 6-55,0 3 0,0 4-30,0 7 0,0 3 19,0 5 0,0 1-48,0 3 1,0-2-6,0 5 0,0-3-125,0 3 1,1-4 91,3 0 0,-2-1-255,6-3 1,-6-3 23,2 1 0,-1-7-342,0 3 11,-1-4-140,3 0 30,-5-6-4,5-1 596,-4-5 0,4-5 0,-5-1 0</inkml:trace>
  <inkml:trace contextRef="#ctx0" brushRef="#br1" timeOffset="158">16400 14413 7569,'-10'-15'208,"3"0"1,-2-1-304,5 5-418,0 5-55,4 1 568,5 10 0,2 6 0,4 7 0</inkml:trace>
  <inkml:trace contextRef="#ctx0" brushRef="#br1" timeOffset="159">16629 14779 7621,'-7'-7'505,"1"2"-180,2 5-96,3 0 0,-4 1-46,5 3 1,-1 3 7,-3 4 0,3 0-10,-3 1 0,3 3-12,1 0 1,0 6-19,0-2 1,0 2-142,0 2 0,0 0 27,0 0 0,0 3-125,0 1 1,1-4-50,3-4 0,-3-1 75,3 1 0,-2 1-7,2-5 1,-3 0 50,3-3 0,1-4 47,-1-1 1,0-3 35,-4 4 14,0-6 28,0 3 47,0-5 1,1-5-102,3-3 1,-3-2-160,3-1 0,-3-1 36,-1 1 0,4-4 34,0 0 0,1-6 9,-1 2 1,1-2-18,2-2 1,4 0-31,-4 0 0,2 4-6,-1 0 1,2 5 109,-3-1 0,-2 2-75,-1 2 159,3-1 0,-6 5 27,3-1-105,-3 6 0,0-3-81,3 5-7,-3 0 55,9 5 0,-4 1-10,1 5 1,2 5-18,-5-1 0,3 1 17,-3 0 1,4-2-27,-4 5 0,1-5-36,-1 1 0,-3-3-2,3 0 0,-2-2 34,2-2 1,-3 2-42,3-3-5,-3-2-24,-1 1 97,0-6-30,5 0 0,2 0 112,4 0 1,2-6-63,2-1 0,-1-5 74,5-3 1,-1 3-76,1-4 1,2-1 8,-1-3 0,0-1-12,-1-2 0,1 0 2,-5 0 0,4 2-10,-3 2 1,-1 1 8,-4 3 1,-4 6 215,-4-3-35,4 9 145,-6-2-304,4 5 0,-5 8 7,0 4 0,0 7 56,0 0 0,-1 4 6,-3 3 1,3 0-100,-3 4 0,3-3 61,1 3 1,0-3-246,0 4 0,0-6-120,0 2 0,0-1-127,0-3 1,1 1 26,3-9 0,-2 1 405,6-5 0,-6 0 0,4 1 0</inkml:trace>
  <inkml:trace contextRef="#ctx0" brushRef="#br1" timeOffset="160">16252 15555 7569,'6'-11'0,"-6"1"146,-7 2 113,2-2 1,-2 9 292,3-3-313,3 3 1,-8 2-137,5 3 1,1 3 29,3 8 1,-4 3-84,0 5 1,0 0 35,4 0 0,0 3-123,0 1 1,0 0 103,0-4 1,0-4-111,0 0 1,4-5-141,0 1 99,0-3 0,-1 0-83,1-1 157,0-4-12,-4-2-92,0-5 1,4-2 106,0-1 0,1-4-114,-1-4 1,-2-2 93,6-2 0,-4 1-23,3-5 0,-3 1-2,4-1 0,-5-2-8,5 2 0,0 1 52,3-1 1,0 1 3,1-1 1,-5 2 130,1 6-104,0 5 129,3-4-153,-5 8 1,3-2 107,-5 8 1,1 3-76,-1 4 0,-1 2 12,4 2 0,-4 3-52,1 5 1,1-1-6,-2 1 1,5 0-139,-4 0 0,1-4 95,-1 0 0,-3-4-81,3 4 1,-2-5-18,2 1-567,-3-2 356,4-1 365,-5-6 0,6 4 0,0-4 0</inkml:trace>
  <inkml:trace contextRef="#ctx0" brushRef="#br1" timeOffset="161">16526 15761 7569,'0'-12'-293,"0"1"183,0 5 1,1-3 386,3 5-123,2 0 0,7 4 16,2 0 1,-2-4-9,2 0 0,3 1-62,1 3 0,1-2-6,-1-1 0,2 1-46,-6-1 0,5 1 54,-1 2 1,-1 0-172,1 0 0,-5-4 59,1 1 1,-2-1-41,-2 4 1,-3-1-63,0-3-278,-6 3 268,8-10 1,-8 9-59,1-6 1,-3 4 38,-3-3 1,-4 4 30,-4-1 0,-1 2 138,1-2 1,0 3-53,-1-3 0,4 3 14,1 1 1,-1-2 125,-3-1 328,4 1 111,-3-3-366,9 5 1,-4-1 334,5-3-47,0 3-477,0-4 1,5 5 53,3 0 1,2 0-74,1 0 0,2 0 51,2 0 1,-2 0-14,2 0 1,2 0-70,-2 0 1,0 4 37,-4 0 0,1 3-65,-1-3 0,-3 4 80,0-5-31,-6 6 1,7-2 14,-5 4 0,0-3-7,-4-1 1,-2 0 40,-2 0 0,-2 3 2,-5-2 0,-2 2 4,-2 2 0,1-1-23,-5 0 1,5 0-218,-1-4 0,-2 3 73,2-2 1,1-2-161,6 2 1,2-6-307,2 2-135,3-3 341,-4-1 400,5 0 0,5 0 0,1 0 0</inkml:trace>
  <inkml:trace contextRef="#ctx0" brushRef="#br1" timeOffset="162">17108 15727 7569,'-5'-8'84,"-2"0"174,2 6 71,0-8-133,5 8-130,0-3 0,1 5 50,3 0 76,-3 0 1,8 2-18,-5 1 0,5-1-40,-2 1 1,-1 2-31,2-1-111,0 5 1,3-4-59,1 3 0,0 1 91,3-5 0,-2 1-128,2-2 0,-1-1 30,2 2 1,-2-3-40,5-1 0,-2 0 52,2 0 1,3 0-118,-3 0 1,1 0 146,-1 0 0,2-5-3,-6-3 1,4 2 90,-4-2 1,0 2-100,-3-2 0,-1-2 154,1 2 0,-5 2 22,1-2-27,-6 1 1,5-5-13,-3 1 1,-3 3 93,3 1 0,-4 3-109,-4-4 0,1 6 29,-4-2 0,-1-1-160,-3 1 1,-1 0 123,1 4 0,-6 5-127,-2 3 0,-4 6 55,-3 1 0,0 4-135,-4-4 1,5 4 47,-2-3 0,-1 3-22,1-4 0,1 4 18,3-4 0,1 0-110,3-3 1,-1-2 119,5-2 1,-4 1-7,3-6 1,1 5 115,4-4 0,-1 0-65,1-4 0,0 0 274,-1 0-172,1 0 1,-1 0 45,1 0 0,3-5 26,1-3 15,4 3 1,-2-5-221,5 2 1,0 2 78,0-2 0,0 0-515,0-3 0,9 3 54,2 1 445,8-1 0,-1-3 0,5-1 0</inkml:trace>
  <inkml:trace contextRef="#ctx0" brushRef="#br1" timeOffset="163">17976 13979 6822,'0'-11'44,"0"3"209,0 0 1,0 5 46,0-5 249,0 6-143,0-4 281,0 6-627,0 6 1,0 0 25,0 5 0,0 2 28,0 2 0,4 3-53,0 5 1,5 1-141,-1 3 0,-2-3 96,2 2 0,-5 2-94,5-1 0,-4 0-176,3-5 1,-4 1 89,1 0 1,1-4-327,-1 0 1,-1-4 22,-3 4 466,5-5 0,-3 8 0,3-4 0</inkml:trace>
  <inkml:trace contextRef="#ctx0" brushRef="#br1" timeOffset="164">17702 14790 7820,'-6'0'1354,"1"0"-1167,15 0 0,3 0 0,10 0 0,1 0-112,2 0 1,5 0 64,7 0 0,-3-1-62,3-3 1,3 1 40,1-4 1,-1 3-179,0-4 1,-4 2-36,1-2 0,-3 0-1,-5 4 1,-2-4-12,-5 4 0,-2-3-418,-2 3-707,-2 0 694,-6 4 537,-4 0 0,-2 0 0,-5 0 0</inkml:trace>
  <inkml:trace contextRef="#ctx0" brushRef="#br1" timeOffset="165">17851 15178 7569,'-7'-6'1349,"2"1"-1365,5 5 348,0 0 181,0 5-389,0 6 1,2 2 10,1 2 0,-1 2 71,2-2 0,1 0-63,-2-3 1,5 0 8,-4 4 0,3-2-107,-3 5 1,4-5-173,-4 1 1,-1 1 120,-3 0 0,0 3-70,0-4 0,4 1 52,0 0 1,0-4 11,-4 3 1,1-2-60,3-1 0,-1-1 65,4 0 0,-3-3 43,4 0 1,-5-6 19,5 2 120,-5 2-26,7-4-68,-9 3 1,5-7-64,-2-1 1,-3 0 14,3-5 1,-3 1-213,-1-5 0,2 0 70,2-4 0,-3 4-107,3-3 0,-3-2 10,-1 2 1,4-4 19,-1 4 1,1-1 130,-4 5 1,4-1 65,0 1 1,4 0-47,-5-1 1,6 1 127,-1-1 1,-2 2-53,2 3 1,-4-4-54,3 4 0,-4 1 147,1-2 0,1 4-44,-2-4 0,1 5-32,-4-5 1,4 4-45,0-3-12,5 4 10,-3-7 1,5 9-3,1-3 0,-4 4 54,-1 4 1,-3-2-52,4 6 0,-2 1 94,2 6 1,-2-2-64,-2 2 1,-2 1 10,6 0 1,-6 4-46,2-1 0,1-1-5,-1 1 1,5-5-13,-1 1 0,-2 1-102,2 0 1,-5-1-15,5-4 1,-4 1 67,3-1 0,-4 1 1,1-1 1,-2-3-23,2-1 0,-3-3-98,3 4 0,-3-5-240,-1 5-341,0-5-35,0 2 153,-5 0 0,3-4 634,-6 3 0,1-8 0,-5-2 0</inkml:trace>
  <inkml:trace contextRef="#ctx0" brushRef="#br1" timeOffset="166">18251 15076 7569,'1'-13'0,"3"-2"0,-2 2 487,6-2-253,-1 2 0,5 5-60,-1 1-108,1-1 0,-2 1 74,-3-1 1,4 5-12,-4 0 1,0-2 176,0 1-21,-4 0-173,7 4 0,-9 1 59,3 3 1,-3 2-226,-1 6 0,0 0-32,0 4 0,-1-2-70,-3 5 1,-1-4 128,-3 4 1,-2-4-54,3 4 1,-2-4-36,1 4 0,-1-5-100,5 2 1,-1 0 30,2-1 1,1 1-53,-2-5 106,3 0 65,1 1 0,1-6 7,3-2 1,3-3-32,4-1 0,0 0 3,1 0 0,-1-1-113,1-3 1,-1 2 198,1-6 0,-1 0 0,0-3 0</inkml:trace>
  <inkml:trace contextRef="#ctx0" brushRef="#br1" timeOffset="167">18582 14710 7569,'0'-11'1164,"0"4"-923,0-3 0,1 9 140,3-3-246,-3 3 0,5 1 278,-2 0-600,-2 5 1,6 1 186,-4 6 0,5-1 0,-3 0 0</inkml:trace>
  <inkml:trace contextRef="#ctx0" brushRef="#br1" timeOffset="168">19073 13796 7569,'-5'-6'-66,"3"-4"83,-3 4 1,5-2 58,0 0 130,0 6 186,0-3 42,0 5 0,-3 1-267,-1 3 0,-1 2 56,1 6 1,3 4-56,-3 3 0,3 3-90,1 1 0,0 3 13,0 1 0,0 5-98,0-2 1,5 3 56,2 1 1,0-3-56,0-1 0,1-4-81,3 0 1,1 2 30,-1-1 1,-3-1-87,-1-3 1,-3-4 21,4 0 0,-6-1-38,2 1 0,-1-2-72,0-6 0,-1 0-54,2 1 1,-3-1 37,-1 1 1,0-5-105,0 1 0,0-4-590,0 3 939,0-4 0,0 2 0,0-5 0</inkml:trace>
  <inkml:trace contextRef="#ctx0" brushRef="#br1" timeOffset="169">19290 14150 7569,'0'-7'0,"0"-1"554,5 6 45,1-3-445,6 5-16,-1 0 0,2 0 26,2 0 1,-2-4-61,2 0 0,1 0-85,0 4 0,3 0 65,-4 0 1,4-4-69,-4 1 1,5-1-271,0 4 0,-3-2-973,2-1 1227,-5 1 0,3-8 0,-6 4 0</inkml:trace>
  <inkml:trace contextRef="#ctx0" brushRef="#br1" timeOffset="170">19987 13522 7569,'0'-6'-1093,"0"0"1058,0 2 1,0 1 537,0-4-132,0 4-52,0-7-163,0 9 1,-2-4 146,-2 5 26,3-5 13,-4 3-321,5-3 1,0 6 119,0 3 1,4 3 64,0 4 1,5 6-109,-2 2 0,3 3 1,2 5 0,-1 1-13,1 2 0,-1 5-104,0-1 0,1 0 66,-1 4 0,5-6-105,-1-2 1,0-3-47,-4 4 0,1-6 103,-1 2 0,1-5-50,-1-3 0,1 2 24,-1-6 1,0 0-40,1-3-41,-1-1 47,1 1 1,-6-5-204,-2 1-334,2-6-282,-5 3 587,-1-5 1,-7 0-91,-8 0 1,2-1 152,-2-3 1,2 2 227,2-6 0,-5 1 0,1-5 0,0 1 0,3-1 0</inkml:trace>
  <inkml:trace contextRef="#ctx0" brushRef="#br1" timeOffset="171">20146 13911 7569,'5'-7'0,"-3"-3"-37,2 3 0,-3 0-16,-1 0 1,0 3 285,0-4 79,0 6 113,0-3-279,-5 5 1,-3 2-28,-7 6 1,1 1 55,-5 10 0,0 0 12,-4 3 1,0 1-87,0 0 1,1 1-104,-1 3 1,5-4 2,3 0 1,-1-2-220,5-6 1,-3 4-261,6-3 0,3-5-39,2-3 517,1-6 0,7 8 0,2-3 0</inkml:trace>
  <inkml:trace contextRef="#ctx0" brushRef="#br1" timeOffset="172">20500 13774 7569,'0'-18'384,"0"1"115,0 6-372,0 5-46,0 0 94,-5 6 0,-1 6 34,-5 1 0,2 5-30,-3 3 1,3 3 0,-6 4 0,-1 5-5,0 0 1,-3 4 7,4 0 0,-5 6-222,1 1 1,1 4-65,-1-4 0,0 1-16,-4-1 0,5-2 8,3 2 0,-1-7-105,0 0 0,5-6 61,3 2 1,2-7-39,-2-1 0,0-5-98,4 1 1,0-2-110,4-1-115,0-6-246,0 4 761,0-9 0,0 4 0,0-5 0</inkml:trace>
  <inkml:trace contextRef="#ctx0" brushRef="#br1" timeOffset="173">20386 14150 7569,'0'-11'325,"0"5"138,0-4 1,0 10-359,0 0-115,0 5 0,0 7 161,0 4 1,0-3 87,0 7 1,0-1-127,0 3 0,0 1-80,0 0 1,0-4-59,0 0 0,0-4 53,0 4 1,0-5-38,0 2 0,0-8 1,0 0 0,0-4-174,0 4 79,0-6 80,0 3 48,0-5 3,0-5 0,2-1-87,1-6 0,0 0 74,4-4 0,5 2-20,3-5 1,2 4-21,-2-4 0,-1 1-10,5-1 0,-1-1-31,1 5-17,-3 0 121,-4 3 5,-1 6 0,-3 1 1,-1 5 0,-4 1-44,1 3 0,1 6 27,-2 5 1,3 5-57,-3 0 1,-1 1-1,1 2 1,-1 4-53,-2-1 1,1 1-167,3-4 0,-2-2-202,6-2 1,-4 2-462,3-6 910,-4 0 0,7-4 0,-4 1 0</inkml:trace>
  <inkml:trace contextRef="#ctx0" brushRef="#br1" timeOffset="174">19050 14733 7110,'-11'-5'169,"-1"4"1,5-5 223,-1 6-27,5 0-257,-7 0 190,9 0 66,-4 0 653,5 0-880,5 0 1,1 0 2,6 0 0,0-3 0,4-1 1,-2 0 23,5 4 1,1 0-85,7 0 1,-1-1-102,9-3 1,-4 3 50,7-3 0,-1 3-70,1 1 0,-2 0 73,2 0 0,0 3-113,-4 1 1,7 1 32,-7-1 0,3-3 81,-3 3 1,4-3-4,0-1 0,7 0-8,0 0 1,-3-1 4,4-3 1,-3 3-29,3-3 1,-6-1-1,-2 1 0,-2 1-2,-2 3 0,-3 0-11,-1 0 1,-3 0-25,3 0 1,-4 0 41,0 0 0,2 0-28,-1 0 0,1 0 20,-2 0 1,-2 0-67,3 0 0,1 0 12,-1 0 1,3 0-7,-3 0 0,-1 0 6,-3 0 1,0-4-12,0 0 1,-5 0 74,-3 4 0,1-1-50,0-3 0,-5 3 103,-3-3 0,-1 3-90,5 1 0,-5 0 178,1 0-104,0 0 0,-1 0-10,1 0-94,-6 0-11,8 0-786,-8 0 366,3 0-343,-5 0 1,-7 4 832,-4-1 0,-11 6 0,-7-2 0</inkml:trace>
  <inkml:trace contextRef="#ctx0" brushRef="#br1" timeOffset="175">19507 15041 7569,'-7'-12'0,"4"-4"0,-2 4 245,1-4-108,0 4 1,4 0 100,0 1 1,0 3 191,0 1 112,-5 4-44,4-2-301,-4 0 1,5 5-46,0 0 0,0 6 16,0 10 1,0 1 26,0 6 0,5 5-129,2 3 1,3 2 58,2 1 0,3-4-58,0 1 0,6-2-42,-2 1 1,-2 2-104,2-5 0,-3 1 42,3-2 1,-4-5-86,4 1 1,-5-6-51,1-1 1,-2 0 57,-2-3 1,-3 2-155,-1-7 1,-4-1 21,1 2 0,-2-5-744,2 0 643,-3-1 0,3 1-68,-8 1 1,2 0-1,-6-4 0,-1 0-286,-6 0 700,2 0 0,-8-5 0,3-1 0</inkml:trace>
  <inkml:trace contextRef="#ctx0" brushRef="#br1" timeOffset="176">19587 15350 7569,'-4'-8'0,"0"0"0,-1 6 316,1-2 92,3-2-87,-4 4 141,5-3-290,-5 5 1,2 0-20,-4 0 1,3 5-13,-4 3 1,4 3-12,-3 5 1,-1-2-106,-3 5 1,-1-4 66,1 4 0,-4-4-377,0 4 1,-1-4-73,5 4 0,3-5-219,1 2 1,-1-4 244,-3 0 331,-1-6 0,1 9 0,-1-2 0</inkml:trace>
  <inkml:trace contextRef="#ctx0" brushRef="#br1" timeOffset="177">20112 15098 7569,'0'-11'-340,"0"0"0,0 3 478,0 0 0,0 5 908,0-5-562,0 5-71,0-2-284,-5 5 0,3 2-104,-6 1 0,0 10 57,-3 10 0,-2 2 22,-2 10 1,-2 1-48,-2 10 0,-1 4 81,5-1 1,-5 2-357,1-2 0,2-3 36,2 0 1,1-2-36,-1-6 1,3 3 95,1-7 1,-1 1-7,5-8 0,0-1-38,0-7 1,4 1-71,-1-5 0,3 0-94,1-3 0,0-1-178,0 1-165,0-6 672,0 4 0,-7-12 0</inkml:trace>
  <inkml:trace contextRef="#ctx0" brushRef="#br1" timeOffset="178">19987 15567 7569,'0'-12'21,"0"1"1,0 3 204,0 1 108,0 4 31,0-2-250,0 5 1,3 5 2,1 3 1,4 3 3,-4 4 0,3-1 7,-3 5 1,4 0-99,-5 4 0,1 0-7,-4 0 0,0-4-94,0 0 1,0-1 31,0 1 0,0-3-132,0-4 1,0-1 143,0 0 1,1-3 1,3 0-285,-2-6 19,3 3 342,-5-5 0,1 0-38,3 0 1,-3-5 13,3-2 1,2-4-1,2 0 0,-2 0 105,2-1 0,-1-4-105,5-3 0,-5 1 7,1-1 1,0 4-32,3-4 1,0 3 23,1-3 1,-5 5 26,1-1 0,-4 6 18,3 2 0,-4 3 272,1-4-344,-3 6 0,0-3-2,3 5 0,-1 5 28,4 2 1,-3 3 5,4 2 1,-4 4-88,3 3 1,0 2 51,0-2 1,2 2-78,-5-2 1,3 2-24,-3-2 0,0 1-309,-4-5 281,5 0 1,-4-3-77,3-1 1,-1-3-203,1 0-284,-3-6 692,4 3 0,0 0 0,1 2 0</inkml:trace>
  <inkml:trace contextRef="#ctx0" brushRef="#br1" timeOffset="179">20318 14904 7569,'-12'-11'-447,"1"-1"256,5 1 146,-5 5 1,9-3 354,-6 5 1,4-1 325,-3 1-304,4 3 0,-6-6 209,6 4-90,-1 1 18,4-3-167,0 5 1,4 5-224,-1 3 1,6 7 201,-1 4 1,3 8-115,5 3 0,-4 5 1,3 3 0,-1-2-40,2 6 1,1 0-287,6 4 0,-4 1 274,0 2 0,-1-3-55,1 0 1,1 3-122,-4-3 1,-5 2 37,-3-2 0,-2-6-113,2-2 1,-3 2 4,-5-2 0,0-4-46,0-3 1,0-6 55,0 2 0,-5-3-97,-3-1 1,2-4 83,-2 0 1,4-4 122,-3 4 0,3-5-268,-4 1 0,1-2 61,-5-2 1,5 1-95,-1-1 1,4-1-409,-3-2-161,4 2 250,-2-4-93,5 1 723,-5-2 0,4-5 0,-10 5 0,5 1 0</inkml:trace>
  <inkml:trace contextRef="#ctx0" brushRef="#br1" timeOffset="180">19290 15018 7569,'0'-14'0,"0"3"-282,0 2 51,0 3 257,0 1 309,0 5 199,-5 0-99,3 0-228,-8 0 0,4 5 76,-5 2 0,-1 5-52,1 3 0,-1 0 82,1 8 0,-1 3-44,1 8 1,3 1-21,1 3 0,4-1-161,-1 5 1,2 0 22,-2 4 1,3-4-35,-3-1 0,3-3-22,1 4 1,0-4-182,0 4 0,4-4-1,-1 4 0,8-5 61,0 1 0,0-2-93,5-2 0,0-5 34,-1-2 0,4-3-94,-3-1 1,3-4 16,-4 0 1,4-5 118,-4 1 1,0-6 28,-3-2 0,-1 0-70,1 0 69,-1 4 1,-1-9 187,-2 6-404,2-6 199,-4 3-468,6-5 1,-1 0 19,1 0 520,-1 0 0,0 0 0,1 0 0</inkml:trace>
  <inkml:trace contextRef="#ctx0" brushRef="#br1" timeOffset="181">20523 15053 7569,'0'-12'-367,"0"1"1,-4 3 510,1 1 15,-1 4-13,4-7 1,0 4 101,0-6 0,0 5 34,0-1 1,0 0-95,0-3 0,1 3 103,3 1 0,-2 3-119,6-4 1,-2 4 230,2-3-220,2 4 1,-3-2-111,4 5 0,-3 0 12,-1 0 1,-3 1-145,4 3 0,-2 3-77,2 4 0,-3 6 84,-5 2 1,0 2-88,0 2 1,0 0 25,0 0 1,-2 0-12,-1-1 1,-4 0-31,-4-3 0,3 1-52,1-4 0,0 3 106,0-4 1,-2-4 31,5-3 1,0-4-16,4 3 240,0-4-36,0 2 1,1-5-35,3 0 0,4 0 80,7 0 1,3 0-29,5 0 1,0-1-89,-1-3 0,1 3-89,0-3 0,-4 2-202,0 2 1,-5 0-439,1 0 1,-2 0 677,-2 0 0,1-5 0,-1-1 0</inkml:trace>
  <inkml:trace contextRef="#ctx0" brushRef="#br1" timeOffset="182">21346 14630 7569,'-12'-5'28,"6"4"1,1-6 168,5 4 103,0 1-189,0-3 326,0 5 0,5-1-290,2-3 0,9 2 26,3-6 0,2 6-111,2-2 0,5-1 81,2 1 1,-2-4-310,-1 4 0,-7 1-69,-1 3 1,-5 0-218,2 0 0,-4 0 153,0 0 0,-5 0-664,1 0 236,-6 0 727,4 0 0,-6 0 0</inkml:trace>
  <inkml:trace contextRef="#ctx0" brushRef="#br1" timeOffset="183">21323 14824 7569,'11'0'-7,"1"0"1,4-4-40,3 1 1,-1-2 501,1 1 1,1 1-150,7-4 1,-3 3-285,3-4 0,1 2 73,-2-2 0,1-2-175,-4 2 1,0 3-11,-1 2 89,1 1 0,0 2 0,0 0 0</inkml:trace>
  <inkml:trace contextRef="#ctx0" brushRef="#br1" timeOffset="184">22670 13899 7569,'-7'-1'-267,"-1"-3"67,6 3 503,-3-9 60,5 3 90,0 1 232,0 1 90,0 5-703,0 5 1,0-1 97,0 7 1,0-1 94,0 9 0,0 0-127,0 4 0,0 4 12,0 0 1,0 3-41,0-3 1,0 1-121,0-2 0,0-2 84,0 3 0,0-4-67,0-4 1,0 1-89,0-5 0,0 4-23,0-3 1,3-1-139,1-4 26,5 1-24,-8-1 1,4-3-242,-5-1-391,0-4-520,0 2 1179,0-5 0,5 0 1,2 0-1</inkml:trace>
  <inkml:trace contextRef="#ctx0" brushRef="#br1" timeOffset="185">23310 13945 7569,'0'-12'55,"0"1"30,0 0 0,0 3 3,0 0 187,0 6 121,0-8 46,0 8-312,0-3 1,-1 5-1,-3 0 1,-2 3-39,-6 5 1,-1 2 84,-2 12 1,1 4-2,-5 8 1,0 5-71,-4 3 1,1 4-347,-1 4 0,-4 2 303,0 5 0,12-29 1,-1 1 39,-15 28 0,-1-1-43,2-3 0,-2 2-132,6-6 1,-1 2-66,4-2 0,2-7-15,2 0 1,-2-5 10,6-3 1,0-5 8,3-2 1,1-3 103,0-1 1,3-5 47,0-3 0,2-2 9,-2-2 0,2-1 259,2-2 0,3 2-279,-3-2 0,2-3 187,-2-2-170,2-1-564,-3 3-286,5-4-333,0 4 1157,0-5 0,5 0 0,2 0 0</inkml:trace>
  <inkml:trace contextRef="#ctx0" brushRef="#br1" timeOffset="186">23287 14790 7569,'-11'-11'0,"-1"-1"0,1-1-402,-1-2 308,1 3 0,0-5 195,-1 6 0,1-1 271,-1 1 1,5 3 126,-1 1 193,6-1-209,-3 2 2,5 1-173,0-1-1,0 5-103,0 11 1,0 6 10,0 14 1,0-3-40,0 3 0,1 4 3,3 4 1,2 1-164,5-5 0,3 0 47,-2 0 1,6 1-44,-7-1 0,3 0 25,-3 0 1,1-3-142,-1-1 0,1-4 35,-1 0 1,0-2-70,1-1 0,-2 0-9,-2 0 0,2-5 85,-3-3 1,4 1-7,0 0 1,-1-1 38,-2-4 0,1 1-34,-6-1 0,5-3-30,-4-1 0,1-3-265,-1 4 116,-3-6-144,4 3-90,-5-5-389,0 0 692,0-5 1,-4 3-1,0-6 0,-4 2 12,0-2 1,2-2 17,-2 2 0,2 2-84,-2-1 186,-2-1 1,7-4 51,-4 1 1,4 3-79,-1 1 1,3-1 106,1-3 1,0 3 216,0 1-88,0-1 0,0-3-98,0-1 0,0 5 229,0-1-87,0 5-6,-5-7 0,-1 9 68,-6-3-185,1 3 0,-1 1-91,1 0 0,-4 0 58,0 0 0,-1 5-16,5 3 0,-4 2-18,-1 1 0,0 4-63,1 1 0,1 3 29,-5-4 1,1 4-7,-1-4 0,1 2-145,3-2 1,2-2 47,-2 2 0,2-4-28,2-3 1,5 2-35,2-2 41,-3-3-74,6 0 6,-4-5-221,5 0 0,-5 0 1,-1 0-1</inkml:trace>
  <inkml:trace contextRef="#ctx0" brushRef="#br1" timeOffset="187">23493 14687 7569,'0'-18'0,"0"3"0,0-1-26,0 1 0,4-5 59,-1 5 1,5 0 274,-4 4 0,5-1-46,-2 1 1,0 1-36,0 2 1,1-2-75,3 2 1,-2-1 13,3 2 1,-6-2-38,9 5 0,-5 0-97,5 4 0,2 0 71,-2 0 1,0 0-155,-3 0 1,-1 4-78,1 0 1,-1 5 79,1-2 0,-6 3-51,-2 2 0,-3 1 41,-1 2 1,-3 3 42,-4 4 1,-5 5 38,-7 0 1,-6 3 15,2-3 1,-1-1-44,5-3 0,-1-1 16,4-3-29,1 3 1,5-10 47,2 3 49,3-7 1,7-3-36,1-5 1,5 0 70,7 0 0,4 0-43,8 0 0,-3 0 110,3 0 1,1-1-89,-2-3 0,0 3-34,-7-3 0,5 3-214,-5 1 1,1-4 88,-5 0 1,-2 0-662,2 4 1,-2 0 722,-2 0 0,1 0 0,-1 0 0</inkml:trace>
  <inkml:trace contextRef="#ctx0" brushRef="#br1" timeOffset="188">22122 16035 7569,'0'-12'44,"0"1"1,5 1-26,3 2 1,2 3-4,1 5 0,6-4 13,2 1 1,8-1 39,3 4 1,4 0 139,4 0 1,-1 0 9,5 0 0,0 0-123,4 0 1,1 0-119,2 0 0,3 0 193,5 0 1,4 0-82,0 0 0,-28 0 1,0 0-24,32 0 0,-32 0 0,1 0-11,0 0 1,1 0 0,-1-1 0,1 1-68,1-2 0,1 0 0,-2 1 0,1-1-178,2-2 1,0 1 0,0 1 0,0 0 164,2-2 1,0 0 0,0 2 0,1 0 7,1-1 0,0-1 0,-2 2 1,0 0-31,0-2 0,0 0 0,-1 2 1,-1 0 24,-3-1 0,-1-1 1,1 2-1,0 0-157,25-6 1,-4 6 237,-6-2 1,-8 3 117,-4 1 0,-4-4-119,-4 0 0,-5 0 245,-6 4 608,-5 0-693,2-5 1,-8 4 1176,-1-3-964,-4-2 178,2 5-510,-5-9 1,0 7-104,0-5 189,0 6-183,0-8 0,0 3-39,0-4 1,0 3 45,0 1 0,-4 3 14,0-4 1,0 1-29,4-5 1,-3 3-9,-1-2 1,0 2 1,4-6 0,-1-3-103,-3-1 1,3-3 97,-3 0 1,3-3-87,1-1 1,-4-2 2,0-3 0,-1-3 60,1 0 1,-1-5-40,-3-7 0,-2-5-144,3-2 0,-3-4 216,-2-4 1,5-3-202,3 30 1,0 0 0,1 0 0,0-1 236,-1 1 0,0 0 1,-1-1-1,1 0-13,2-1 1,0 0-1,0-1 1,-1 0-22,1-1 1,0 0 0,1 1-1,0 0-6,-3 3 0,0 0 1,2-2-1,0-1 13,-1 1 1,-1 0 0,2 0-1,0 1 8,-2 3 0,0-1 0,2 0 0,1 0-194,-7-28 1,0 1 215,-3 2 0,-1 5-85,1 0 0,0 5-10,-1-2 1,1 3 110,-1 2 1,1 4 3,0 3 0,-1 7-49,1 5 0,3 2 179,0 1 0,5 5-176,-5 3 1,6 6 674,-2 1-1066,2 6 263,2-3 0,0 6-682,0 3 1,6 2 213,1 6 1,-1-1-706,2 0 1293,0 6 0,3-4 0,1 3 0</inkml:trace>
  <inkml:trace contextRef="#ctx0" brushRef="#br1" timeOffset="189">19107 12837 7499,'-6'-6'-39,"1"1"1,14 5 129,2 0 1,13 0-64,3 0 0,4 0 120,4 0 1,0 0-33,3 0 1,3 0 36,5 0 0,1-2-189,2-1 1,1 1 207,7-2 1,4 3-385,-26 1 0,2 0 1,0 0-1,1-1 262,1-1 1,2 0 0,3 1 0,2 0-12,1-3 1,1 0-1,2 2 1,2 0-14,1-2 1,0 1-1,-1 1 1,0 0-300,2-2 0,-1 0 0,-3 2 1,0 0 275,0-1 1,-1-1 0,-4 1 0,-1-1-65,0 1 1,-1-1 0,-2-1 0,0 1 22,-3 2 1,0 0 0,-2-2-1,0 0-73,-3 3 0,-1-1 0,21-6 129,-7 4 1,-9 0 78,-3 4 1,-10 0-71,-9 0 903,-7 0-831,-3 0 1194,-5 0-934,0-5-163,0 4 0,-1-4-239,-3 5 0,3-1-10,-3-3 0,1 3 115,-1-3-24,3-2-6,-4 4 34,0-8 1,2 5-26,-4-3 0,4 2 134,-1 2 1,2 2-75,-2-6 1,3 0 99,-3-3 0,3 0-40,1-1 0,0-3-59,0 0 1,0-6-82,0 2 0,0-2 76,0-2 1,0-5-23,0-2 1,0-7 9,0-1 1,0-7 3,0 0 1,-4-1-45,0-4 1,-5-2-297,2-1 0,0-4 233,0-4 0,4 2 63,1 26 0,0 1 0,0-32-67,0 32 0,0 0 0,1-2 0,1 0 0,-2 2 1,0 0 0,-1-2-1,0 0 11,-1 0 0,0 0 0,-1-4 0,1 0 15,0-1 1,0 2-1,-1 1 1,0 1-2,-2-26 1,0 7 43,0 5 0,-1 3-16,-3 4 1,-1 7-11,1 4 1,1 6 1,2-2 1,-2 8-62,2 4 3,3-3-305,-5 6 272,9 0-1278,-4 7 978,5 5 1,0 5-138,0 3 1,-2 3 504,-1 4 0,-9 3 0,-6 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3:45:45.24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2821 5071 7013,'4'-8'-157,"0"1"0,1 3 378,-2-4 1,-1 7 0,2 1 0,-3 6-1,-1 6 1,1 3 0,2 5 0,0 6-1,0 5 1,-2 5-9,-1 2 0,0 5 0,0-1 1,0 1-1,0 0 0,0-1 1,0-1-1,0-2 0,0-2 0,0-2-309,0-3 1,0 1 0,0-7 0,0-4-1,0-3 1,0-2 0,0-3 155,0-1 1,0-2 185,0 0 0,1-4 0,3-3 0,4-3-225,2-1 0,1-4 0,1 0 1,1 2-1,1-1 0,3 1 0,4-2 1,4 1-61,3 2 0,0 1 0,5 0 0,1 0 1,-1 0-1,-1 0 0,0 0-60,1 0 1,-3-1-1,0-2 1,1-1-1,-2 1 1,-2-1-1,-3-1 1,-1 0-258,0 0 0,-6-1 1,-1 4-1,-4-2 0,0 2-1900,-1 0 2256,-5 2 0,-6-5 0,-6-1 0</inkml:trace>
  <inkml:trace contextRef="#ctx0" brushRef="#br0" timeOffset="1">2947 5482 7569,'0'-8'14,"0"1"1,1-1 0,3 2 0,3 1 0,3 1 161,2 0 0,-1 0 0,2 4 0,2 0 1,4 0-1,4 0 0,4 0 0,3 0 0,3-1-84,1-3 0,1 2 0,-2-5 0,-3 1 0,-3 1 0,-4-1 0,-3 1-852,-1-1 0,-5-2 760,1 0 0,-7-2 0,-3-2 0</inkml:trace>
  <inkml:trace contextRef="#ctx0" brushRef="#br0" timeOffset="2">2981 5037 7569,'0'-19'75,"2"1"0,6 1 0,8 2 1,9 0-1,5 0 0,3-1 167,1 0 0,2 3 0,1-1 1,1 4-1,-1 2 0,-3 1 1,-2 1-1,-3 2-295,-1 2 0,-3 2 1,-5 0 52,-1 0 0,-5 11 0,3 1 0</inkml:trace>
  <inkml:trace contextRef="#ctx0" brushRef="#br0" timeOffset="3">3895 5299 7569,'-11'-1'100,"2"-2"1,2 0 0,-1-1 0,1 0 0,2 2 0,3 3 0,9 6 0,4 7 0,6 5 85,0 3 0,2 1 0,4 1 0,0 1 0,0 3 1,0 0-1,-2 0 0,0-4 0,-2-2-286,1-3 1,-4-1 0,1 1 0,-2-4 0,0-3-1,-1 0 1,-2-1-496,-5 1 1,2-1-1,-5 1 595,-1-1 0,-2-5 0,-1-1 0</inkml:trace>
  <inkml:trace contextRef="#ctx0" brushRef="#br0" timeOffset="4">4157 5265 7569,'0'-11'163,"0"-1"0,0 1 13,0-1 0,-1 7 0,-2 7 0,-2 6 0,-1 8 0,-4 3 0,-4 5 0,-5 5 0,-3 4-78,-1 1 1,-1 6 0,-1 0 0,-3 2 0,-1-1 0,-2-2 0,1-2-385,-1-2 0,6-5 0,0-4 0,3-2 0,4-2 286,2-3 0,6 2 0,5-3 0</inkml:trace>
  <inkml:trace contextRef="#ctx0" brushRef="#br0" timeOffset="5">4454 5276 7569,'-10'-11'148,"2"2"1,6 7-1,3 9 1,4 11 0,0 9-1,2 7 1,-2 6 109,0 5 1,2 3-1,-2 4 1,1 5-1,0 3 1,-1 0 0,0-2-1,-1-4-480,1-1 0,-3-4 1,5-5-1,-2-2 0,-3-5 1,0-4-1,-2-4 56,0-1 0,0-2 1,0-6-1,0-2 0,0-2 1,-2-2-1,0-1 0,-3-3-340,-2-2 1,4-3 505,-5-5 0,-5 0 0,-4 0 0</inkml:trace>
  <inkml:trace contextRef="#ctx0" brushRef="#br0" timeOffset="6">4443 5379 7569,'0'-23'13,"1"2"1,3 1 0,3 2 0,5 1 0,3 3 0,4 2 0,3 0 0,1 1 116,-1-1 1,1 5 0,1 0 0,2 2-1,2 3 1,0 3 0,-1 5 0,-1 7-1,-2 4-154,-1 3 1,-5 3-1,-5 2 1,-4 3-1,-5 0 1,-5 1-1,-8 0 28,-10 3 1,-9-3 0,-10 0 0,-4 1 0,-2-4 0,-3 0-1,-1-5-139,-2 1 1,6-7-1,7-4 1,6-6-1,9-3 135,5-2 0,15-10 0,3-3 0</inkml:trace>
  <inkml:trace contextRef="#ctx0" brushRef="#br0" timeOffset="7">5071 5345 7569,'-22'-4'182,"3"0"0,4 2 0,2 1 0,2 1 0,-1 2 0,2 4-25,3 6 1,-3 7-1,3 1 1,1 4-1,2 3 1,3 0-1,3-1 1,6 1-1,7-3-270,5-4 0,10-3 0,3-7 0,5-2 0,1-5 0,0-4 0,-1-5 38,2-6 1,-8-3-1,1 1 1,-6-2-1,-4-2 1,-4-2 0,-2-2-1,-4-1 104,-5 0 0,-3-1 1,-7-1-1,-6-1 1,-8 4-1,-8 3 1,-9 2-1,-7 4-274,-5 5 1,-7 5 0,2 11 0,3 7 244,4 5 0,-1 8 0,3 1 0</inkml:trace>
  <inkml:trace contextRef="#ctx0" brushRef="#br0" timeOffset="8">5562 5151 7569,'-5'-18'97,"5"3"1,0 7 0,5 6 0,3 4 0,-2 7 0,0 5-1,-1 5 1,2 3 0,-2 2 0,1 1 0,-1 2 0,2-1 138,-1 2 0,-4-4 0,2 3 0,-3-3 0,-1-1 1,2-1-1,0-2 0,2-2-363,-1-2 1,-2-1 0,-1-3 0,0-1 147,0 1 1,0-7 0,0-5 0,0-7 0,0-4 0,1-3 0,3-4-1,4-3 1,7-1-1,5-8 1,4-2 0,4-1-1,1-1 1,2-1-79,-2 1 1,1 5 0,-5 4-1,-4 3 1,-1 6 0,-2 2-1,-3 5 18,-2 2 1,-5 4 0,-2 4 0,0 4 0,-1 5 0,2 5 0,-1 4 0,2 4 16,-2 3 0,3 5 1,-4-2-1,1 2 0,3-2 1,1-1-1,2-3 0,-1-1-95,1-1 1,-5-5 0,1-3 0,1-2 0,1-3 0,1-1 0,1-3 124,-1-1 1,1-1 0,-1-4 0,1 0 0,-2-1 0,-1-3 0,-2-3 46,2-4 1,1 0-1,2-2 1,-1-1-1,-1-1 1,-1 1-1,-3 1 979,0 2-941,2 0 0,-6 6 0,1 5 0,-1 6 0,-1 4 1,3 1-198,3 1 0,5-4 0,3-1 0,4 1 0,3-2 0,2-1 0,1-1 0,3 0-10,1-2 1,-2-5-1,2-5 1,-1-2 0,-3-2-1,0 1 1,-4-1 134,-2 1 0,1 0 1,-4-2-1,-2-1 1,-3-2-1,-2-1 1,-3-1-1,-1 2 57,-2-1 0,-8-2 1,-7 4-1,-7 2 1,-6 4-1,-5 6 1,-5 1-1,-3 4 20,-4 1 1,6 5 0,0 7-1,3 4 1,5 4 0,4 4-1,4 2-156,1 0 0,10 8 1,1-3-1,6 2 1,3-2-1,4-4 1,8-4-1,8-5-248,8-2 0,6-10 1,1 0-1,3-4 1,-3-1-1,0-1 1,-2-2 305,0-1 0,6-5 0,0-2 0</inkml:trace>
  <inkml:trace contextRef="#ctx0" brushRef="#br0" timeOffset="9">6898 5208 7569,'1'-6'120,"2"3"0,2 7 0,0 6 0,0 5 1,-1 3-1,0 2 0,0 2 0,-1 2 1,1 1 148,0 2 1,1 0-1,-2-6 1,0 0-1,0-4 1,-2 0-1,-1-3-211,0-2 1,0-4 0,0-3-10,0-4 0,2-3 1,1-11-1,5-1 0,2-2 1,3-2-1,2-2-110,4-2 1,3-5 0,-1 1 0,0 2 0,-2 2 0,0 4-1,-2 3 40,-1 5 1,-4 0-1,0 6 1,-1 3-1,1 3 1,-2 6-1,-1 3-24,-2 5 1,0 5 0,1 7 0,-1 1-1,-2 3 1,-3 1 0,0 1 0,-2-1-269,0-2 0,1 0 0,1-4 0,2-2 0,0-1 313,1-1 0,2 0 0,4 0 0</inkml:trace>
  <inkml:trace contextRef="#ctx0" brushRef="#br0" timeOffset="10">7606 4660 7569,'-23'-29'132,"2"3"0,3 6 0,5 7 0,6 9 0,2 13 0,2 13 0,2 11 0,1 9 57,0 6 1,5 1 0,1 7 0,2 3-1,0 0 1,0 2 0,3 0 0,0-1-357,0-2 1,-3-10-1,-2-3 1,1-5 0,-2-4-1,1-3 1,-1-5-103,0-4 0,3 0 0,-4-9 0,-2-1 0,1-2 0,-1-4-187,2 0 1,-1-5-1,-7-1 456,-4-4 0,-12-5 0,-4-4 0</inkml:trace>
  <inkml:trace contextRef="#ctx0" brushRef="#br0" timeOffset="11">7424 5356 7742,'11'0'145,"0"-1"0,2-1 1,2-2-1,6 0 0,5-1 1,7-3-172,4-2 1,2-1 0,-2-1 0,3 1 0,-1-1 0,-1 1 0,-4 0-1,-3-1-218,-3 1 1,-2 1 0,-3 1 0,-1 2 0,-2 2 0,-2 3 0,-2 0 243,-2 2 0,-5 0-30,-1 0 1,-6 2 0,2 2 384,-3 3 0,-1 3 0,0 3 1,0 2-1,0 4 0,0 3 0,0 1 1,0 0-203,0-1 0,0 5 0,0 0 0,0-3 0,0-3 0,0-3 0,0-1 0,0-3-738,0-2 1,4 0 0,1-2 584,2-3 0,-5-1 0,3-6 0</inkml:trace>
  <inkml:trace contextRef="#ctx0" brushRef="#br0" timeOffset="12">8097 4785 7569,'-11'-11'-121,"1"3"1,2 7 120,4 9 0,3 14 0,1 3 0</inkml:trace>
  <inkml:trace contextRef="#ctx0" brushRef="#br0" timeOffset="13">8577 5288 7569,'0'-12'115,"0"1"1,1 0-1,2-1 1,1 1 0,-2-1-1,-2 1 1,-4 1 0,-4 2-1,-6 4 1,-5 3 136,-3 1 1,-1 5-1,-1 3 1,-1 2-1,-2 3 1,2 2 0,2 3-1,4-1 1,3 0-327,4-1 1,2-3 0,2 2 0,4-2 0,3-2 0,2 1 0,3-1 0,5-1-38,5-2 1,4-2 0,4-3 0,1 1 0,1-2-1,2-1 1,0-2 0,-1-1 219,-5-2 1,-2-4 0,-4 3 0,0-1 817,-4-3-899,-4 4 0,-10 5 0,-1 9 0,0 5 0,0 5 0,2 2 0,2 2-83,1 0 0,0 0 1,1 0-1,2 0 1,3-1-1,3 0 1,4-3-1,1-4 31,2-2 0,1-3 0,3-1 0,-1-3 0,3-1 0,2-2 0,3-2 0,-2-1-1433,-1 0 1457,-1 0 0,-5 5 0,-2 2 0</inkml:trace>
  <inkml:trace contextRef="#ctx0" brushRef="#br0" timeOffset="14">8954 4557 7569,'-1'-10'81,"-2"3"1,1 7 0,2 8-1,2 6 1,1 8 0,-1 5 0,1 10-1,2 5 1,0 6 0,1 2 0,1 3 260,1 3 1,-1-1-1,-1 5 1,-1-1-1,-1-3 1,0-3 0,0-4-1,-2-3-382,-1-4 0,-1-4 0,0-6 0,0-3 0,0 0 0,0-1 1,0-1-139,0-6 1,0 1 0,0-6-1,0 1 1,0 1 0,0-2-1,2 1 178,2-3 0,-3-2 0,4 0 0</inkml:trace>
  <inkml:trace contextRef="#ctx0" brushRef="#br0" timeOffset="15">9616 4351 7569,'-11'0'105,"-4"0"0,-1 0 0,3 0 0,1 2 0,4 1 0,5 5 0,0 5 1,-1 6-1,-3 7 0,-3 7 0,-3 7 0,-1 5 1921,-1 7-1972,-6 4 1,5 3-1,-4 0 1,10-28-1,1 0 1,-1 1-1,1 0 1,-1 0 0,0 1-1,1-1 1,1 0-1,0 0 1,1 0-55,-4 30 0,5-6 0,6-7 0,1-2 1,3-2-1,4-2 0,2-3 0,3-1-132,2-6 1,-1 1-1,3-5 1,1 0 0,-1-2-1,-1-4 1,-1-3 30,2-1 0,-4-5 0,2 1 1,-2-2-1,-2-3 0,-1-1 1,-1-3-1,-1-1-850,1-2 0,-3 2 951,1-1 0,1-6 0,4-4 0</inkml:trace>
  <inkml:trace contextRef="#ctx0" brushRef="#br0" timeOffset="16">9936 4603 7569,'-5'-18'67,"0"1"0,-3 6 0,5 2 0,1 5 0,1 8 0,-1 6 0,-2 7 140,1 6 0,2 4 1,1 8-1,0-1 1,0 0-1,0 2 1,0-1-1,0 1 0,0-4-356,0-3 1,1-3 0,2-3-1,2-1 1,1-3 0,2-4 148,-2-2 0,9-2 0,-2 1 0</inkml:trace>
  <inkml:trace contextRef="#ctx0" brushRef="#br0" timeOffset="17">10450 4591 7569,'-11'-13'7,"-1"0"0,1 10 0,-1 6 0,1 8 0,0 11 0,-2 7 203,-2 4 0,-2 7 0,-3 5 0,1 4 0,0 3 0,0 3 0,1 1 0,0 1-242,0 0 1,4-5 0,-1-4 0,3-5 0,-1-5-1,-1-3 1,0-5 0,3-3-411,2-3 1,5-6 0,-2-3 0,0-3 441,4 0 0,1-6 0,1-1 0</inkml:trace>
  <inkml:trace contextRef="#ctx0" brushRef="#br0" timeOffset="18">10404 5048 7569,'-10'-8'88,"3"3"1,2 4 0,1 7 0,0 7 116,1 6 1,2-1-1,1 1 1,0 3-1,0 2 1,0 2-1,0 0 1,0-4-303,0-2 1,0 0 0,0-5 0,0-1 0,0-1 295,0-2 1,0-6 30,0-5 0,1-5 0,3-5 0,4 2 1,3 3-1,4 1-292,5 1 1,2-1 0,4 4 0,2 0 0,1 0 0,1 0-1,-1 0 1,-2 1-118,-3 3 0,-2 1 0,-2 5 1,-2 0-1,-3 3 0,-3 1 1,-5 1-1,-2 2 111,-2 0 1,-3-1 0,-4 1 0,-5 1 0,-5 0 0,-6 1-1,-6-1 115,-4-3 1,-2-2 0,-1-2-1,2 1 1,-1-1 0,3-1-1,1-2-294,1-4 1,5 1-1,7-2 1,3-1 246,0-5 0,1-8 0,-1-7 0</inkml:trace>
  <inkml:trace contextRef="#ctx0" brushRef="#br0" timeOffset="19">10347 5082 7569,'0'-11'83,"3"1"0,3 1 0,7 2 0,3 2 0,5 2 0,2-1 1,3-1-61,5-2 1,2 0 0,2-5 0,2 1 0,1 1 0,-2 1 0,-3 1 0,-4 1-130,-1 0 0,-3-3 106,-6 3 0,3-4 0,-5 0 0</inkml:trace>
  <inkml:trace contextRef="#ctx0" brushRef="#br0" timeOffset="20">10804 4351 7569,'-7'-1'341,"0"0"1,3 1 0,6 6 0,4 7-103,4 6 1,7 8-1,3 4 1,4 6 0,4 5-1,1 4 1,2 2 0,-1 3-1,-1 1-278,-1 2 1,-5 6 0,-5 1 0,-2-3 0,-2-2 0,-2-3 0,-5 1-157,-3-2 1,-3-5 0,-1-6-1,-1 1 1,-3-1 0,-3-2-1,-5-1 1,-2 0-316,-1-1 0,-7-3 0,0-2 1,-8-1 509,-3 0 0,-6 2 0,-1 2 0</inkml:trace>
  <inkml:trace contextRef="#ctx0" brushRef="#br0" timeOffset="21">12597 4945 7569,'-11'-5'143,"-1"-2"0,5 0 0,-1 1 0,1 2 0,0 5 0,3 8 0,3 9 0,1 9 0,1 6 0,3 5 1,3 4-1,0 2 8,1 2 0,-1-1 1,5 1-1,-1-2 1,1-2-1,-2-5 1,-1-4-1,-3-4-462,-1-1 1,3-6 0,-4-7 0,-2-2 0,-1-2 0,1-1-520,1-2 0,-3-3 830,0-5 0,-5-10 0,-6-3 0</inkml:trace>
  <inkml:trace contextRef="#ctx0" brushRef="#br0" timeOffset="22">12540 4968 7569,'12'-11'122,"-2"-1"1,-1 1 0,-2 1 0,2 1 0,1 2 0,2 1 0,0 1 89,4 0 1,-2-3 0,5 3 0,1 0 0,1 0 0,4 3 0,0 0 0,2 2-202,-2 0 1,-2 2-1,-4 1 1,-4 5 0,-2 3-1,-3 5 1,-2 1-1,-6 2-144,-5 0 1,-4 2 0,-7 4 0,-4 2 0,-2-2-1,-6-1 1,0-1 0,-2 0 168,3 0 1,0 0 0,4-2 0,2 0 0,4-4 0,2 1 0,3-1 0,2-1 25,4-2 1,3-1-1,4-2 1,4 1-1,8-1 1,7 0-132,5 1 1,2-2-1,6-2 1,1-3-1,1-2 1,-3 1-1,0 0-25,-2 1 0,-5-2 0,-1 3 0,-2 0 0,-2-1 0,-3 2 0,-4-2 0,-2 1-1,-2 1 1,1-5 0,-1 3 0,1-1 0,-1 0-1,0-2 236,1 0 1,-2-4-1,-1 0 1,-3-3 0,1-2-1,-2-3 1,0-2 156,-3-4 1,0-3-1,-2 3 1,0-3 0,0-4-1,0-4 1,0-1-126,0 0 1,-4-3 0,-1-1 0,-2-4 0,0-3 0,-1 0 0,2-1-82,1 4 0,1 1 0,4 5 1,0 5-1,0 4 0,0 6 0,0 2-248,0 2 1,5 7 0,4 7 0,3 8-1,5 8 1,-1 8 0,2 7-82,0 5 1,0 3-1,2 5 1,-1 0-1,0 0 1,0-4-1,-1-2 1,-2-6 102,-2-3 0,0-4 1,0-5-1,0-2 0,-2-2 1,-3-3-1,-2-4-198,0 0 0,1-5 1,-2 0-337,0-2 1,-5 2 667,-1-3 0,-5 0 0,-6-4 0</inkml:trace>
  <inkml:trace contextRef="#ctx0" brushRef="#br0" timeOffset="23">13100 5345 7569,'-5'0'557,"5"0"0,7 0 1,6 0-391,2 0 0,7 4 1,1 0-1,6-2 1,4-1-1,2-1 1,2 0-1,2 0-1827,2 0 1660,-4 0 0,2-5 0,-5-1 0</inkml:trace>
  <inkml:trace contextRef="#ctx0" brushRef="#br0" timeOffset="24">13762 4945 7569,'-4'-11'43,"-1"1"0,-1 2 0,-2 6 0,1 4 0,0 6 1,1 2-1,1 3 0,-1 2 0,0 4 0,1 4 1,3 3 280,1 5 0,1 0 0,0 1 0,0-1 0,1-1 0,1 1 1,2-2-1,0-1 0,0-3-426,0-1 1,3-5 0,-3-1-1,0-2 1,0-2 0,-1-1-28,0-2 1,-2-5 198,-1-6 0,-5-7 1,-1-7-1,-2-2 1,1-1-1,-2 0 1,0-1-1,0-3-49,1 0 0,6-2 0,-2 0 0,3 2 0,1 0 0,0 4 1,0 0 37,0 3 1,1 3-1,3 3 1,5 6-1,3 4 1,5 6-129,1 2 0,1 6 1,5 3-1,2 3 1,5 1-1,2 0 1,1-2-53,0-2 0,1 2 0,-1-6 134,0-1 1,-1 1 0,-1-2 0,-3-3 36,-1 0 0,-5-5 0,-5-1 0,-2-3 0,-2-1 0,-1 0 162,-2 0 1,-4-5-1,-4-3 1,-1-2 0,-2-2-1,-2-4 1,-1-3-1,-5-2-87,-2-2 0,-2-1 0,1-2 0,0-2 0,-1 1 0,1-3 0,-1 2 0,2 1-510,3 1 1,-2 7-1,5 4 1,1 2-1,2 2-892,1-1 0,1 6 1,3 3 1276,4 6 0,7 8 0,3 7 0</inkml:trace>
  <inkml:trace contextRef="#ctx0" brushRef="#br0" timeOffset="25">14459 5025 7569,'0'-18'347,"-4"2"0,1 6-163,5 2 1,-1 4 0,5 9-1,1 8 1,-2 9 0,1 7-1,-1 4 1,2 1-154,-1 0 1,-2 4-1,2 1 1,-1-3 0,-2-1-1,-2-5 1,-1-3 0,0-4-414,0-4 0,1-3 0,2-5 0,1 1-662,-2-1 0,-1-6 1044,-1-5 0,-5-10 0,-1-8 0</inkml:trace>
  <inkml:trace contextRef="#ctx0" brushRef="#br0" timeOffset="26">14447 4957 7569,'7'-5'55,"3"3"1,-2-3 0,3 1-1,4 1 1,4 0 0,4 3 0,2 3 90,2 0 1,1 6 0,-3-1-1,3 3 1,0 5 0,0 3 0,-3 3-1,0 4-193,-3 0 1,-4 5-1,-4-3 1,-5 1 0,-5 1-1,-5 0 1,-7-4 0,-9-2-34,-7-1 1,-5 0 0,-6 0 0,-3-1 0,-4-2 0,-1-2-1,1-2 1,5-2-293,5-1 0,6-2 0,10-1 372,12-2 0,11-8 0,16-6 0</inkml:trace>
  <inkml:trace contextRef="#ctx0" brushRef="#br0" timeOffset="27">14881 5311 7569,'-5'6'170,"4"0"0,-3-2 0,2 4 0,-1 2 0,-1 1 0,2 2 0,1 1 31,1 1 1,1 0-1,4-2 1,5 0-1,5 0 1,4-3 0,5-1-205,6-3 1,3-1-1,1-5 1,0-1-1,0-3 1,1-5-1,-1-4 1,-1-3-15,-3-2 0,1 3 1,-7-4-1,-4-1 1,-2-2-1,-5-1 1,-4-1-1,-6-1-27,-1-2 1,-13-5-1,-5 3 1,-8 0-1,-9 2 1,-5 4-1,-7 4 1,0 5-69,-4 6 1,3 2 0,2 8 0,5 3-1,4 6 1,5 7 0,6 5 0,5 2-1903,4 2 2014,7 5 0,8-3 0,7 5 0</inkml:trace>
  <inkml:trace contextRef="#ctx0" brushRef="#br0" timeOffset="28">15452 5448 7569,'-6'-12'765,"2"1"1,3-1-384,1 1 0,0 0 1,0-1-1,0 1 0,0-2 1,0-2-1,0-3 1,0-2-257,0-3 0,0 3 0,0-8 1,0 1-1,-1-1 0,-2-1 1,-1-3-1,2 1-286,1 0 0,-1 3 0,0 7 1,-2 0-1,1 4-148,2 0 1,1 9-1,1 11 1,3 8 0,4 6 149,2 3 0,1 0 1,2 1-1,1-2 1,3 0-1,-1-3 0,2-3-27,0-4 1,-1-5-1,4 2 1,-4-1-1,0-2 1,-2-3-1,0-3 1,1-2 389,-2-1 0,-2-2 0,0-3 0,-1-1 0,1 1 0,-1-1 1,0 1-1,1 0 162,-1-1 0,-1 1 0,-1 1 1,-2 1-266,-2 1 0,-3 11 0,-4 2 1,-3 7-1,-2 9 0,-2 4 1,-1 6-143,-1 2 0,1 1 0,1 1 0,1 2 0,1 2 0,0 1 0,3-2-831,3-5 1,-3 0-1,0-8 871,2-3 0,6 1 0,2-6 0</inkml:trace>
  <inkml:trace contextRef="#ctx0" brushRef="#br0" timeOffset="29">16754 5014 7569,'-1'-12'241,"-1"1"0,-3-1 0,-1 1 1,3 1-1,4 4 0,5 6 1,6 7-1,3 8 45,4 8 1,3 1 0,0 7 0,1-1 0,0 1 0,0-2 0,-2-1-1,-2-3-412,-3-1 1,-4-2 0,0-3-1,-2-4 1,-2-2 0,-3-2-1,-2 1 145,1-1 0,-1-6 0,-6-5 160,-1-6 0,-3-4 0,2-2 0,0 0 0,0-4 0,2-3 0,2-4 0,1-3-214,0-5 1,0-2 0,0 0 0,1 0-1,3-1 1,4-4 0,2 0-263,1 4 1,4 5-1,1 6 1,-2 1 0,-1 4-1,0 6 1,0 4-171,-3 3 0,-5 2 0,1 7 0,-1 5 0,-2 5 0,-2 6 0,-1 6 467,0 4 0,0 8 0,0 3 0</inkml:trace>
  <inkml:trace contextRef="#ctx0" brushRef="#br0" timeOffset="30">17234 5276 7569,'5'7'836,"-4"-1"69,3-2 0,-2-4-735,-2 0 0,0-5 0,0-7 0,1 0 1,1-3-1,2-3 0,-1-3 0,-2 0-168,-1-3 0,0-3 1,0 0-1,0-3 0,1-3 1,2-1-1,1-1-70,-2 1 0,3 3 1,0 3-1,0 6 1,0 4-1,-1 6 13,1 3 0,2 5 0,4 8 0,0 5 1,1 6-1,-1 8 0,2 6-41,2 4 1,-2 5 0,3 1-1,0 2 1,-1 1 0,-1-2 0,0-2-1,0-3-291,1-5 0,4-3 0,-4-8 1,-2-4-1,-3-2 0,-2-3-1284,1-3 1671,-4-1 0,0-1 0,-5 1 0</inkml:trace>
  <inkml:trace contextRef="#ctx0" brushRef="#br0" timeOffset="31">17211 5196 7569,'-5'0'420,"5"0"0,7 0 1,4 2-361,4 2 0,3 1 0,6 4 0,3-3 0,3-1 1,3-3-1,3 0 0,0-2-351,3 0 0,2 0 0,-3 0 0,-2 0 0,-4-2 291,-6-1 0,-2-9 0,-1-6 0</inkml:trace>
  <inkml:trace contextRef="#ctx0" brushRef="#br0" timeOffset="32">17851 4763 7569,'-8'-6'1132,"2"1"-922,1 3 1,1 8-1,4 13 1,0 4-1,0 5 1,0 5-1,0 5 1,0 3-187,0 2 1,1 1-1,2 1 1,2-2-1,0-4 1,0-3 0,-1-8-626,1-7 1,-4-1 0,3-4-1,-3-2-1076,-1-2 1677,0-5 0,-10-7 0,-3-7 0</inkml:trace>
  <inkml:trace contextRef="#ctx0" brushRef="#br0" timeOffset="33">17622 4865 7569,'18'-17'87,"0"-4"1,-3 6-1,4 1 1,4 1-1,4 2 1,2 1-1,1 2 76,1 4 1,-1 3 0,3 1 0,-1 0-1,-3 1 1,-1 2 0,-3 2 0,0 1-92,-3 3 1,-4-2 0,-3 0 0,-3 2 0,-5 2 0,-3 3 0,-3 2-197,-1-2 0,-10 3 0,-5 2 0,-6 3 0,-5 1 0,-2 0 0,0-1 0,0 1 125,3 0 0,2-4 0,4 0 0,4 2 1,4 0-1,3 1 0,4-2 110,3-1 0,2-4 0,3 3 0,5-1 0,5-4 0,5-1 0,4-3 0,2-2-192,2 2 1,8-4-1,-1 0 1,1-1 0,-2 0-1,-5-1 1,-3-2 0,-3 0 80,-1 3 0,1-3 0,1 4 0</inkml:trace>
  <inkml:trace contextRef="#ctx0" brushRef="#br0" timeOffset="34">18353 4808 7569,'-5'-11'128,"4"-1"0,-3 1 1,3 0-1,2 0 1,3 4-1,2 4 1,1 7-1,-4 7 1,-1 7-1,-2 5 0,0 5 1,0 5-1,0 5-68,0 3 1,0-3 0,0 2-1,0 0 1,1-5 0,3-2 0,2-4-1,2-1-404,-1-2 0,2-4 0,5-2 0,1-5 0,1-3 0,-1-1 344,0-4 0,5 3 0,-2-3 0</inkml:trace>
  <inkml:trace contextRef="#ctx0" brushRef="#br0" timeOffset="35">18616 5299 7569,'0'-11'144,"0"3"0,0 1 1,1-1-1,3 2 0,2 1 1,1 0-1,-2-3 130,0-2 0,-4-2 0,3 1 0,-1-2 1,-1-2-1,2-4 0,-2-3 0,0 0-217,-2-1 0,0-5 0,0-3 0,0-2 0,0-1 0,0 0 1,-2 0-1,0-1-138,-2 1 0,0 5 0,4 3 0,0 6 0,0 5-45,0 2 0,5 8 0,3 6 0,3 10 1,5 8-1,1 6 38,1 5 1,8 9 0,-4 1 0,4 3 0,2 2 0,1 0 0,0-1 0,-1-6-229,0-7 1,-5-3 0,1-6-1,-5-3 1,-3-4 0,-2-2 315,-1-2 0,-7-4 0,-1-2 0</inkml:trace>
  <inkml:trace contextRef="#ctx0" brushRef="#br0" timeOffset="36">18627 5174 8024,'9'0'51,"1"1"0,4 1 0,2 4 0,1-1 1,1 1-1,4-1 0,3 1-61,6 1 1,2-5-1,1 2 1,0-3 0,0-1-1,1 0 1,-1 0-1,-1 0-1329,-3 0 1339,-2-5 0,-5-1 0,0-6 0</inkml:trace>
  <inkml:trace contextRef="#ctx0" brushRef="#br0" timeOffset="37">19290 4797 7569,'-4'-15'376,"-1"-1"1,0 2-177,0 2 1,1 12 0,4 7 0,0 11 0,0 6 0,0 5 0,0 3 0,0 5-149,0 2 0,0 3 0,1 4 0,2-1 0,2-1 0,1-6 0,2-7-606,-2-1 0,3-10 0,-4 1 0,0-3-1250,0-4 1804,-1-6 0,-9-3 0,-1-5 0</inkml:trace>
  <inkml:trace contextRef="#ctx0" brushRef="#br0" timeOffset="38">19050 4900 7569,'6'-13'21,"-1"-1"1,0-1 0,3 1 0,4 1 0,3 3 0,4 1 105,2 1 0,2 6 0,0-2 0,1 1 0,2 1 0,1-2 0,3 2 0,1 0-57,2 2 0,-2 0 0,-1 0 0,1 0 0,-2 0 0,-4 0 0,-4 0-141,-6 0 0,-8 5 0,-3 3 0,-5 1 0,-7 1 0,-8 0 0,-8 3 0,-7 0 58,-2-1 1,-5 0-1,-1-2 1,1-1 0,2-3-1,7 0 1,5 0 300,5-1 1,4 3-1,8-1-201,7-1 0,11 3 1,9-4-1,5 0 1,6 2-1,2-2 1,1 1-1,0 0-96,0 3 1,-4 1 0,-2 2-1,-3-1 1,-1 1 0,-4-1-1,-1 0 1,-2 2-24,-1 2 0,-2-2 0,-5 4 0,-2-2 0,-2 1 0,-4 1 0,-4 1 0,-5-1-23,-6 4 0,-8-4 1,-6 1-1,-1 0 1,-3-2-1,-1 1 1,-1-4-262,0-5 1,8 1 0,3-4 0,3 1-1211,2-1 1526,7-2 0,16-3 0,8 0 0</inkml:trace>
  <inkml:trace contextRef="#ctx0" brushRef="#br0" timeOffset="39">19918 4785 6854,'4'-5'660,"0"5"1,-3 8 0,-2 6-1,-4 5 1,-1 4-396,1 3 0,-2-2 0,3 4 1,0-1-1,0 1 0,1 0 1,0 0-1,2-3-415,1-1 1,1-5-1,3-1 1,3-1-1,4-3 1,1-2-1,3-2 26,5-2 1,5 1 0,3-5-1,1-2 1,1-1 0,1-1-1,-2 0 1,-1-1-409,-3-3 0,-2 2 0,-2-4 0,-4-1 0,0 1 532,-3-3 0,4-6 0,-1-3 0</inkml:trace>
  <inkml:trace contextRef="#ctx0" brushRef="#br0" timeOffset="40">20386 4865 7569,'-5'-11'229,"4"3"0,-4 2 0,0 2 0,-2 5 103,1 6 0,-4 4 0,2 4 0,-3 4 0,-3 3 0,0 1 0,3 1 1,3 1-268,3 2 1,1 3 0,4-3-1,1-2 1,3 0 0,5-3-1,5 0-282,5-3 1,3-3 0,2-5 0,1-4 0,3-2 0,0-1 0,0 0-61,-3-2 0,-1 0 0,-1-2 0,0 0 1,-1-2-1,-3 0 0,-4-3 0,-1-1-1381,1-3 1658,-7 4 0,7-11 0,-9 4 0</inkml:trace>
  <inkml:trace contextRef="#ctx0" brushRef="#br0" timeOffset="41">20181 5139 7569,'9'-11'42,"2"1"0,5 1 0,6 3 0,3 1 0,3 1 0,2-1 17,1-3 0,2 2 0,2-2 0,-3 0 1,0 1-1,-3-1 0,-1 1 0,-4-1-451,-3 0 0,-1 1 392,-5-5 0,1-4 0,-5-2 0</inkml:trace>
  <inkml:trace contextRef="#ctx0" brushRef="#br0" timeOffset="42">20261 4808 7569,'6'-11'190,"5"-1"1,8 2-1,7 3 1,4 3 0,2 3-1,0-1-23,-2-2 0,1 3 1,3-3-1,0 3 0,-1 1 1,-1 1-1,-3 2 1,0 2-168,0 1 0,2 7 0,3 5 0</inkml:trace>
  <inkml:trace contextRef="#ctx0" brushRef="#br0" timeOffset="43">21106 5231 7569,'-7'1'1054,"4"3"0,0 3-1054,-1 4 0,-2 0 0,-6 0 0</inkml:trace>
  <inkml:trace contextRef="#ctx0" brushRef="#br0" timeOffset="44">2947 7184 7569,'0'-8'299,"0"0"-148,0 6 0,1-7 0,3 7 0,2 4 1,0 8-1,-2 8 0,-1 5 0,-1 3 0,2 5 1,-1 3-1,-2 3 0,-1 2 13,0 2 0,1 1 1,2 4-1,0-1 1,0 1-1,-2 0 0,1-2 1,0-1-1,2-1-215,-2 1 1,0-5-1,-2-2 1,0-6-1,1-3 1,1-4-152,2-3 1,1-6-136,-1 1 1,-4-12 0,1-7 0,-3-5 0,-2-4 336,-1-2 0,-1-3 0,-6-4 0</inkml:trace>
  <inkml:trace contextRef="#ctx0" brushRef="#br0" timeOffset="45">2832 7344 7569,'-5'-18'30,"4"1"1,-3 6-1,3 0 1,2-2 0,4-1-1,5-1 1,4 1 199,0 1 1,3-2-1,-1 0 1,3 1-1,4 1 1,3 3-1,0 2 1,2 4-98,3 3 0,-2 1 0,0 0 1,0 0-1,0 0 0,2 1 1,-2 3-1,-2 4-156,-3 2 1,-6-1-1,-3 0 1,-3 2-1,0 0 1,-2 3-1,-2 0 1,-5 2 89,-1-1 1,-5 5 0,-4-1 0,-9 4 0,-6 4 0,-8 2 0,-5 0 25,-5-2 0,0-3 0,-3-3 1,1 0-1,0-4 0,1-1 1,5-5-335,4-2 0,9-6 0,8 0 1,5-1-1,7-4 241,11-1 0,12-9 0,9-6 0</inkml:trace>
  <inkml:trace contextRef="#ctx0" brushRef="#br0" timeOffset="46">3769 7001 7569,'0'-8'269,"0"1"0,0-2 0,1 0 0,2 3 1,0 6-1,0 6 0,-3 5 210,-4 5 1,2 3-1,-6 9 1,-1 5-1,-2 6 1,-3 5-1,-3 7 1,1 4-422,-1 2 1,1 4-1,9-30 1,0 1-1,-1 0 1,1 1-1,0 0 1,0 1-1,0-1 1,1-1-1,-5 31 1,0-4-234,4-5 0,2-3 1,5-7-1,1-2 0,3-5 1,3-4-1,4-4 0,0-2 2,0-6 1,1-1 0,-1-7 0,1 3 0,-1-2-1,1-2 1,-1-2 216,0-2 0,0 2 1,-3-3-1,-1 0 0,-1 1 1,0-1-1,2 1 50,-2 0 1,1-6 0,-5 3-1,3-1 1,2 0-589,2-2 0,-3 0 494,2-2 0,-6 0 0,3 0 0</inkml:trace>
  <inkml:trace contextRef="#ctx0" brushRef="#br0" timeOffset="47">5471 7287 7569,'1'-11'172,"3"4"0,2 4 1,2 7-1,-2 7 0,-1 8 1,-2 7-1,-1 4 0,1 5 1,0 3-1,0 4 0,-2 1 17,-1-1 0,0 2 0,0-2 0,0 1 0,0-2 1,0-6-1,0-4 0,2-4-220,1-1 0,-1-7 1,1-3-1,0-2 0,0-1 1,0-3-1,1-1-262,1-3 1,-4 1 0,3-6 0,-2-1 0,-2-5-1934,0-4 2226,-6-7 0,-5-2 0,-7-5 0</inkml:trace>
  <inkml:trace contextRef="#ctx0" brushRef="#br0" timeOffset="48">5208 7401 7569,'-6'-12'215,"2"1"0,9 1 1,6 2-1,7 3 1,5 1-1,4-1-30,3-1 0,4 3 0,4-2 0,4 1 0,3-1 0,-1 0 0,-1-1 0,-2 1-337,-2 0 1,-5 0-1,-6 2 1,-2-1 0,-6 2-1,-2 1 1,-4 1-2177,-2 0 2328,0 0 0,-6-6 0,-1 0 0</inkml:trace>
  <inkml:trace contextRef="#ctx0" brushRef="#br0" timeOffset="49">5025 7309 7569,'0'-11'391,"4"0"1,1-1 0,1 1-32,3-1 1,-9 12 0,-5 7 0,-7 7-1,-8 3 1,-1 4 0,-3 1 0,-2 4-321,0 0 0,-5 2 1,3-2-1,0 0 1,1 0-1,1-3 0,3-3 1,4-2-140,4-2 1,2-1-1,3-3 1,3-1-1,3 1 1,4-1 97,4 1 0,3-5 1,8 0-1,5-2 1,1-3-1,3-1 1,2-1-1,1 0-112,3 0 1,-5-1-1,2-1 1,-4-2-1,-4 1 1,-4 2-1,-3 1-1657,0 0 1770,-6 0 0,-1 5 0,-5 1 0</inkml:trace>
  <inkml:trace contextRef="#ctx0" brushRef="#br0" timeOffset="50">4694 7858 7569,'15'0'328,"2"0"1,-1 0 0,1 0 0,-2 0-1,0 0 1,0 0-71,-1 0 1,3 0 0,-1 0-1,1 0 1,-1 0 0,-2 1-1,-1 1 1,-2 2-2077,1-1 1818,-6 3 0,-1 0 0,-5 6 0</inkml:trace>
  <inkml:trace contextRef="#ctx0" brushRef="#br0" timeOffset="51">4191 7241 7569,'0'-12'-133,"0"1"1,-1 1 0,-3 2-1,-2 6 371,0 4 1,1 5 0,5 4 0,0 0 0,-2 2 0,0 1 0,-2 3 0,1 2-44,2 5 1,1 0 0,0 6-1,0 1 1,0-1 0,0 1-1,0-1-202,0-1 0,0-2 0,0-7 0,0-2 1,0-2-1,0-2 0,0-1 0,-1-3-154,-3-2 0,3 2 217,-3-2 0,4-3 0,4-3 1,3-3-81,4-3 0,5-5 1,3 3-1,3-2 1,1 2-1,-1 1 1,1 2-25,0 2 0,2 1 1,0 0-1,-4 0 1,-1 1-1,-2 3 1,-3 5-37,-2 5 1,-3-1-1,-2 3 1,-4 1 0,-3 2-1,-4 2 1,-4 2 0,-8 0-95,-6 0 1,-7 0 0,-2 0 0,-2-1 0,0 0 0,2-3 0,-2-4-1,1-3-197,0-5 1,3 2 0,7-6-1,3-5 375,6-4 0,1-9 0,5-3 0</inkml:trace>
  <inkml:trace contextRef="#ctx0" brushRef="#br0" timeOffset="52">4283 7241 7569,'-23'-10'-43,"10"2"0,6-7 0,5 3 1,6 4 93,4 0 0,2 5 1,3-2-1,3 1 1,7-1-1,7 0 0,6 0-51,2 3 0,10 0 0,-1 2 0</inkml:trace>
  <inkml:trace contextRef="#ctx0" brushRef="#br0" timeOffset="53">6498 7195 7569,'-11'-6'181,"3"1"0,1 5 0,-2 1 0,-1 2 0,-3 3 0,-1 3 0,-2 3 0,-2 2 0,-2 3 0,-2 2 0,-1 3 1,0 0-1,2 1 0,0 0 87,2 0 1,0-4 0,-2-1 0,2-1 0,2 0-1,3-1 1,2-3 0,3-3 0,1-3-194,2-2 1,5 4 0,1-3 0,7 0-1,6-1-243,2 0 1,9-3 0,-1 2 0,2-3 0,2-1 0,1 0 0,0 0 0,0 0-309,-3 0 0,-5 0 0,-2 0 0,-1 0 0,-3 0 476,-2 0 0,-5 5 0,-2 1 0</inkml:trace>
  <inkml:trace contextRef="#ctx0" brushRef="#br0" timeOffset="54">6110 7766 7820,'4'0'310,"7"-1"1,8-2 0,4 0 0,0 0 0,1 2-78,3 1 1,1 0 0,4 0 0,-3 0 0,-1 0 0,-3 0 0,-1 0 0,-2 1-234,-3 3 0,2 7 0,-3 7 0</inkml:trace>
  <inkml:trace contextRef="#ctx0" brushRef="#br0" timeOffset="55">6875 7207 7569,'-5'-12'103,"4"-3"1,-2 1 0,5 3-1,3 4 1,0 6 0,0 7-1,-2 8 1,-1 8 0,1 4 0,0 5 303,0 4 0,2 1 0,0 5 0,0-2 0,0-2 0,-1 0 0,0-2 0,1 1-620,1-3 0,-3-7 1,2 1-1,-1-3 0,1-2 1,0-3-1,0-4 1,-3-2-2912,0-2 3124,-2-5 0,0 4 0,0-3 0</inkml:trace>
  <inkml:trace contextRef="#ctx0" brushRef="#br0" timeOffset="56">7184 7446 7569,'-4'-11'690,"0"0"1,0 9-564,4 6 0,0 6 0,0 5 0,0 5 0,2 2 0,0 4 0,3 0-150,2 0 0,1-2 1,8-1-1,3-2 0,2 0 1,2-5-1,0-2 1,1-5-79,3-3 0,-3-3 0,4-6 0,-2-3 0,1-3 0,-2-5 0,0-2 111,-3-5 1,0 4 0,-3-3 0,-4 0 0,-3-1 0,-5-2 0,-3 0 0,-3 0 57,-1 0 1,-6-5 0,-5-1 0,-7 0 0,-5 2 0,-5 3 0,-5 3 0,-5 3-127,-3 6 0,-3 2 0,-3 6 0,4 3 0,3 4 1,7 4 57,6 4 0,2 5 0,3 2 0</inkml:trace>
  <inkml:trace contextRef="#ctx0" brushRef="#br0" timeOffset="57">7504 6887 7569,'-2'-15'137,"1"1"1,1 3 0,6 6 0,6 4 0,4 2 0,1 3 0,0 4 11,1 2 1,5 4-1,5 4 1,1 6 0,3 5-1,1 6 1,-1 6-1,-4 5 1,-6 3 0,-1 5-20,-4 1 0,-1 3 0,-9-3 0,-3 1 0,-3 0 1,-1 2-1,0 1-280,0-1 0,-5-6 0,-4-1 1,-5 0-1,-5 1 0,-1 0 150,1-3 0,-8 3 0,3 0 0</inkml:trace>
  <inkml:trace contextRef="#ctx0" brushRef="#br0" timeOffset="58">8783 7412 7569,'-3'-10'268,"3"2"0,6 5 1,6 1-1,4 2 0,3 0 1,6-1-1,4-2-27,4 0 0,-3-2 0,1 1 0,-1-3 0,1 0 0,-4 0 0,-1 1-931,-5 0 1,-5 3 689,-1-1 0,-13 8 0,-3 3 0</inkml:trace>
  <inkml:trace contextRef="#ctx0" brushRef="#br0" timeOffset="59">8748 7629 8745,'14'0'293,"4"0"1,5 0 0,1 0 0,1 0 0,1 0-174,0 0 0,6-4 0,-1-1 1,3-1-1,3-2 0,0 2 1,-2 1-1,-2 1 0,0 0-120,-1 2 0,-1 0 0,4 2 0</inkml:trace>
  <inkml:trace contextRef="#ctx0" brushRef="#br0" timeOffset="60">10507 7035 7569,'0'-11'144,"0"3"0,-1 2 1,-2 0-1,0 2 1,0 2-1,2 9 0,1 5 1,0 9-1,0 4 1,1 6-1,2 3 146,0 4 0,1 1 0,-3 4 0,2-1 0,1 1 0,-2 2 0,1 1 0,-1-2-298,2-2 1,1-4-1,-2-8 1,2-3-1,0-4 1,1-4 0,1-4-1,0-2-828,0-2 0,3-1 0,-4-1 836,0-1 0,-11-11 0,-7 2 0</inkml:trace>
  <inkml:trace contextRef="#ctx0" brushRef="#br0" timeOffset="61">10324 7115 7569,'0'-18'97,"6"2"0,2 5 1,6-1-1,7 1 1,3 1-1,4 1 0,0 1 124,0-1 0,7 0 0,-1 0 1,3 2-1,1-1 0,0 2 0,-1 2 1,-3 3-175,-3 1 0,1 0 0,-7 1 0,-4 3 0,-3 3 0,-4 5 0,-2 3 0,-6 4-116,-3 3 1,-5 1-1,-4 1 1,-9 2-1,-11 5 1,-7 0-1,-5 1 1,-2-3-3,-1-1 1,-3-2-1,3-6 1,2-2-1,3-2 1,7-2 0,5-2-662,6-5 0,9 0 732,5-4 0,13-1 0,4 3 0</inkml:trace>
  <inkml:trace contextRef="#ctx0" brushRef="#br0" timeOffset="62">11455 6715 7569,'-18'-10'1265,"3"3"1,6 3-1074,2 8 1,3 3 0,-4 9 0,-1 4-1,-1 5 1,-1 6 0,-1 3-56,1 4 1,-1 3 0,1 6-1,0 2 1,-1 4 0,1 3-1,-1 1 1,1 0-203,0 1 1,4-1 0,3 0 0,3-1-1,1-3 1,1-4 0,3-3 21,4-4 1,2 0-1,1-7 1,2-3 0,1-3-1,3-5 1,-1-3-1,1-5-274,-4 1 0,4-8 0,-1 2 0,1-2 0,-1-2 0,-2 0 317,-1-2 0,-1 4 0,-1-3 0</inkml:trace>
  <inkml:trace contextRef="#ctx0" brushRef="#br0" timeOffset="63">12163 7070 7569,'-11'-17'101,"1"7"0,2 2 0,4 12 0,3 9 0,1 7 0,-1 4 0,-2 4 0,-1 3 0,2 3 0,1 3 0,-1 1 1,0 0-1,-2 0 244,1-1 1,2-3 0,1-2 0,0-3 0,0-3 0,1-3 0,2-4 0,2-2-581,1-3 1,-3-2 0,2-1-1,0-3 1,3-1 234,2-2 0,1-1 0,1-4 0</inkml:trace>
  <inkml:trace contextRef="#ctx0" brushRef="#br0" timeOffset="64">11843 7115 7569,'0'-23'128,"7"7"1,4 3 0,7 6 0,4 1 0,2 4-1,1-1 1,3 1 21,1-2 1,2-1 0,4 2-1,2-2 1,2 0 0,2-1-1,2 0 1,0-2-427,-1 2 1,0-3-1,-7 5 276,-2 1 0,-1-3 0,2 0 0</inkml:trace>
  <inkml:trace contextRef="#ctx0" brushRef="#br0" timeOffset="65">13168 6910 7569,'-1'-11'1264,"-3"4"0,-2 2-1097,-6 5 0,0 5 0,-4 4 0,-3 3 0,-3 5 0,-4 1 0,-2 2 1,-1 2-80,-3 0 1,1 0 0,-1-2-1,3-1 1,1 0 0,2 0-1,2-1 1,3-1-124,2-3 0,-2-6 1,7 0-1,3 0 0,3-1 53,3 1 0,3-2 0,6 3 0,3-2 0,5-1 0,3-1 0,5 1-76,6 1 0,2-5 0,3 3 0,0-1 0,-1 0 0,-1-2 0,-2 0 0,-3-2-830,-1 0 0,-1 0 0,-3 0 888,-4 0 0,-13 5 0,-3 1 0</inkml:trace>
  <inkml:trace contextRef="#ctx0" brushRef="#br0" timeOffset="66">12689 7424 8205,'17'6'228,"4"3"1,-5-4 0,2 0-1,1 1 1,1-1 0,2 0 0,2-1-1,1 0-155,3 0 1,0 0-1,4-4 1,-3 0-1,-1 0 1,-4 0-74,-4 0 0,7 0 0,-3 0 0</inkml:trace>
  <inkml:trace contextRef="#ctx0" brushRef="#br0" timeOffset="67">13545 6910 7569,'-18'-28'113,"4"5"1,7 8 0,7 6 0,5 7 0,1 8 165,-2 5 0,-1 8 0,-1 1 1,3 6-1,0 5 0,2 5 0,-2 3 1,0 2-1,-3 2-283,0 1 0,-2-2 0,0-1 0,0-2 1,0-3-1,1-4 0,1-6-459,2-2 0,0-2 0,-4-3 0,0-4 0,0-2 463,0-2 0,5-4 0,1-2 0</inkml:trace>
  <inkml:trace contextRef="#ctx0" brushRef="#br0" timeOffset="68">13751 7195 7569,'-10'-5'480,"1"0"0,2 2-158,2 7 1,1 9-1,3 3 1,-1 2-1,-2 3 1,1 1-1,3 4 1,4 2-343,4 1 0,2-4 0,1 2 0,2-3 0,1-1 0,2 0 1,2-2-1,3-3-173,0-7 1,3-4 0,2-7 0,1 0 0,1-1 0,0-5 0,-2-4 0,-2-5 199,-1-3 0,0-1 1,-1-4-1,0-1 1,-3-1-1,-5-3 1,-4-1 98,-2-3 0,-7 0 0,0 1 0,-6 0 0,-5 1 0,-8-1 0,-6 3-195,-6 4 0,-8 4 1,-4 10-1,-1 2 1,-1 4-1,5 4 1,2 4-1,6 5-1559,1 5 1648,4 4 0,3 5 0,0-1 0</inkml:trace>
  <inkml:trace contextRef="#ctx0" brushRef="#br0" timeOffset="69">14025 6727 7569,'-12'-28'275,"6"9"1,4 1 0,5 8 0,7 6 0,4 3 0,2 1 0,0 1 0,3 4 110,3 7 0,6 5 0,2 9 0,3 3 0,1 4 0,1 8 0,-2 6 0,-3 5-348,-3 0 0,-8 3 1,-4-1-1,-4 2 0,-3-1 1,-4 0-1,-3-3 1,-2 0-473,-3 0 0,-4-2 0,-7 2 0,-4-2 0,-2-1 1,-4-2 433,-1-2 0,-3 1 0,-6 0 0</inkml:trace>
  <inkml:trace contextRef="#ctx0" brushRef="#br0" timeOffset="70">14950 7309 7569,'-6'-5'19,"0"-1"0,8-4 0,3 1 0,5 3 0,4-1 0,1 2 0,2-1 0,2 1 0,2 0 0,3 1 0,2 0 0,0 0 0,1 2 0,0-1 1,-1 1-908,0-2 888,-2 0 0,4-1 0,1-1 0</inkml:trace>
  <inkml:trace contextRef="#ctx0" brushRef="#br0" timeOffset="71">15909 6750 7569,'-18'-10'554,"3"2"0,8-5-255,3 8 0,8 12 0,3 13 0,2 5 1,0 8-1,-1 7 0,-1 7-139,0 3 1,1 4 0,-4 3 0,0 1 0,0 2 0,0 1 0,-2-2 0,0-2-208,-2-3 1,3-4 0,1-5 0,-1-3 0,-2-6 0,-1-5-1,1-7-339,3-4 1,-3-6 0,3 2-364,-3-4 1,-1-7 0,0-5 748,0-6 0,0-9 0,0-3 0</inkml:trace>
  <inkml:trace contextRef="#ctx0" brushRef="#br0" timeOffset="72">15841 6921 7569,'0'-11'9,"0"-1"1,0 1 0,0-1-1,1 1 1,2 0 0,2 0 124,1 4 1,-3-3 0,2 3 0,-2 0-1,1-1 1,0-1 0,1-1 76,3-1 0,2 3 0,1 2 1,1-1-1,0 2 0,4-1 1,3 1-88,2 0 1,3-3-1,3 3 1,3 0-1,2 0 1,0 2-1,-3 2 1,-1 1-152,-3 0 0,2 1 0,-3 3 0,-4 4 0,-2 3 1,-4 4-1,-2 4 0,-4 3 8,0 1 0,-5 1 0,-1 1 0,-6 2 0,-7-2 0,-7-1 0,-3-1 0,-4-1-63,-1-3 0,-3 1 0,-7-5 0,-1 1 0,-1-1 0,3-1 0,2-3-1292,2-2 1374,11-1 0,-7 3 0,10 1 0</inkml:trace>
  <inkml:trace contextRef="#ctx0" brushRef="#br0" timeOffset="73">16846 6556 7569,'-12'-5'117,"1"-2"1,0-3 0,-1 2-1,1 5 1,-1 1 0,1 2-1,-1 2 1,1 1 0,0 6-1,-2 5 1,-1 7 0,-3 4-1,1 5 280,-1 3 0,1 3 0,2 2 0,-1 5 0,1 4 1,1 4-1,2 1 0,1 2-397,2 2 0,3-2 0,5-1 0,0 1 1,1 1-1,3-2 0,4-3 0,3-5-127,4-3 0,3-2 0,5-6 0,0-1 0,-1-4 0,1-5 0,-1-5 1,-2-2-272,-1-3 0,-4-3 0,3-2 1,-1-3-1,-3-1 0,-2-2 398,0-2 0,-1-1 0,1 0 0</inkml:trace>
  <inkml:trace contextRef="#ctx0" brushRef="#br0" timeOffset="74">17154 6944 7569,'-5'-18'408,"-1"5"1,-1 8-1,4 10 1,1 8-1,2 6-256,0 3 1,0 6 0,0 2 0,-1 3 0,-2 3 0,0 2-1,0 2 1,2 1 0,2-3-299,3-2 1,-2-7 0,5-4 0,-1-3 0,-1-5 0,0 0-1985,-2-3 2130,-2-7 0,-1-7 0,0-6 0</inkml:trace>
  <inkml:trace contextRef="#ctx0" brushRef="#br0" timeOffset="75">16823 6932 7569,'5'-11'165,"3"1"1,4 1 0,6 3 0,6-1-1,4 2 1,5 0-76,4 3 0,2-1 0,4 1 0,-2-2 0,-2 1 0,-1 2 0,0 0 0,1-2-1369,-3-1 1279,0 1 0,-2-3 0,0 0 0</inkml:trace>
  <inkml:trace contextRef="#ctx0" brushRef="#br0" timeOffset="76">17976 6738 7569,'-11'-5'303,"0"1"0,0 1 1,4 6-1,2 6 1,0 3-17,-3-1 0,-6 4 0,-1 2 0,0-1 0,-2 2 0,-2-1 0,-2 0 0,-2 1-218,0 2 0,0-3 1,1-1-1,3 0 1,3-1-1,1-1 1,1-1-1,2-2 40,3 0 0,3 1 0,-2-1 0,5 1 0,1-1-117,2 1 0,2-5 0,3 1 0,5-1 0,6 1 0,5-2 0,3-1-227,0-2 0,1-2 1,1 0-1,0 2 1,0 1-1,-3-2 1,-3 0-2814,-1-2 3048,-5 0 0,2 0 0,-4 0 0</inkml:trace>
  <inkml:trace contextRef="#ctx0" brushRef="#br0" timeOffset="77">17645 7229 7569,'0'8'347,"2"-2"1,1 1-1,5-2 1,2 0-1,1-1 13,1 1 0,4-4 0,3 3 0,3-2 0,1 1 0,0 1 0,0-2 0,-1 1-1249,1 1 1,0-3 888,0 3 0,0 2 0,0 0 0</inkml:trace>
  <inkml:trace contextRef="#ctx0" brushRef="#br0" timeOffset="78">18456 6704 7569,'-1'-11'218,"-2"-1"1,0 1-1,-1 1 1,0 3 0,0 7-1,2 8 1,0 6-1,2 5 126,0 2 1,0 6-1,0 1 1,0 1-1,0 2 1,0-1-1,0-1 1,0-1-350,0-2 0,0 0 1,0-2-1,0-3 1,0-4-1,0-3 1,-1-2 116,-3-5 1,3-3-38,-3-8 1,3 2-1,2-4 1,3-1-1,5 1 1,5-2 0,6 1-1,5 0-193,6 2 0,1 1 1,-1 4-1,0 0 1,-1 0-1,-1 0 1,-2 2 71,-3 1 0,-5 0 0,-2 6 0,-3 2 1,-5 3-1,-3 2 0,-4-1 0,0 1 24,-2 2 1,-7 1-1,-4 4 1,-7-2 0,-5 0-1,-3-3 1,-5-2-178,-2-2 0,-2-1 1,-2-2-1,-1 1 1,1-2-1,2-3 1,0-3-1,2-3-285,3-1 1,7 0 0,8-1 0,3-3 0,5-5 483,3-5 0,3-3 0,1-6 0</inkml:trace>
  <inkml:trace contextRef="#ctx0" brushRef="#br0" timeOffset="79">18376 6704 7569,'-6'-16'178,"-3"3"1,5-2 0,3 3 0,5 5 0,6 3 0,5 3-8,3 1 1,6 0 0,6 0 0,2 0 0,1 0-1,0 0 1,3 0 0,-1 0-504,1 0 0,-3 0 0,-3 0 332,-3 0 0,-3 0 0,-1 0 0</inkml:trace>
  <inkml:trace contextRef="#ctx0" brushRef="#br0" timeOffset="80">18936 6304 7569,'-7'-5'349,"6"-1"1,8 0-1,8 4 1,6 7 5,6 7 1,-2 7 0,7 1-1,2 7 1,4 7 0,3 7-1,1 4 1,-21-20 0,0 1-198,0 2 1,0 1-1,-5-1 1,-1 1-1,1 2 1,-2 0-1,-3 0 1,-1 1-1,-2-1 1,-2 1 0,3 32-1,-5-2 1,-4-3-247,-4-2 1,-4 3-1,-6-8 1,-3 1-1,-5-1 1,-6-1-1,-4-3-1668,-2-1 1756,-5-6 0,-7 3 0,20-23 0,0-1 0</inkml:trace>
  <inkml:trace contextRef="#ctx0" brushRef="#br0" timeOffset="81">9285 9377 7569,'-1'-7'218,"-2"2"1,1 1-1,3 2 1,5 2-1,5 4 1,0 2-1,2 2 123,2-2 1,3 0 0,6-3 0,2 1 0,5-2 0,3-1 0,3-1 0,1-1-310,-1-3 1,-2-1 0,0-4 0,-2 2 0,-3-1 0,-5 2 0,-4 1 0,-6 1-852,-2 0 0,-7 2 1,-3 5-1,-7 4 819,-8-1 0,-4 9 0,-7-2 0</inkml:trace>
  <inkml:trace contextRef="#ctx0" brushRef="#br0" timeOffset="82">9308 9571 7569,'8'0'189,"-1"1"0,2 1 1,3 2-1,3-1 1,5-2-1,7-1 223,7 0 1,10-9 0,8-3-1,2-4 1,-2 1-413,-1 5 0,-7-1 0,-5 4 0</inkml:trace>
  <inkml:trace contextRef="#ctx0" brushRef="#br0" timeOffset="83">10850 8771 7569,'1'-11'161,"2"-1"1,2 1 0,0 0 0,-1 2 0,-6 5 0,-4 9 0,-5 6 0,-5 6 0,-3 2 0,-2 5 133,-2 5 0,4 5 0,0 3 0,0 3 1,1 0-1,3 5 0,2 2 0,3 3-222,2 2 0,-1 2 0,6 3 0,-1 1 0,0 3 1,0 2-1,3-30 0,0-1 0,-1 32-181,2-2 1,2-1 0,0-4 0,3-1 0,2-3 0,2-4 0,1-3 85,1-4 1,6-3 0,2-4 0,2-1 0,1-1 0,-1-3 0,1-3 0,2-4 99,0-4 0,0 2 0,-2-3 0,-2 0 0,-2-3 0,-2-2 0,-2-2 0,-1-1-230,-2-2 1,-3 1 0,-2-4-1,1 0-1012,-1 0 0,-3-2 1164,0-7 0,-1-2 0,-2-6 0</inkml:trace>
  <inkml:trace contextRef="#ctx0" brushRef="#br0" timeOffset="84">11352 9171 7569,'-21'-18'320,"2"4"0,5 4 1,4 4-1,3 2 1,2 6 2169,3 9-2355,0 5 0,6 9 1,1 6-1,2 8 0,0 8 1,1 7-1,-2 1 1,-1 2-67,-2 1 1,-2-1 0,-1-1 0,0-3 0,0-6 0,0-7 0,0-5-437,0-2 0,0-9-22,0-1 1,4-8-2,0 0-269,-1-2 405,-3-2 0,6-6 1,0-5 253,0-6 0,4-9 0,-3-3 0</inkml:trace>
  <inkml:trace contextRef="#ctx0" brushRef="#br0" timeOffset="85">11672 9662 7569,'-5'-6'243,"5"-3"0,0 4 1,8 0-1,4 0 1,5 1-1,-1 0 1,2 0 128,0 2 0,5-5 0,5 1 0,0-2 0,1 2 0,-1 1 0,-2 1 0,-3 0 0,-4 0-461,-2 2 0,2 1 0,-4 1 89,-1 0 0,-6 0 0,-3 0 0</inkml:trace>
  <inkml:trace contextRef="#ctx0" brushRef="#br0" timeOffset="86">12483 9616 7569,'-11'0'68,"-1"0"0,2 2 0,1 0 0,4 3 0,4 2 1,6 0-1,4 1 0,2-2 0,1 1 0,0-2 124,4 0 1,1-2 0,6-1 0,0 0 0,1 2 0,3-1 0,3-3 0,2-4-166,-2-4 1,3-2-1,-2-3 1,2-2-1,1-3 1,-1-1 0,-2 2-1,-5-1-70,-2 0 1,-6 4 0,-4-1 0,-4 2 0,-4 2-1,0-2 1,-5-1 11,-4-1 0,-3 0 0,-7 3 1,-2 2-1,-4 1 0,-4 3 1,-2 1-1,-3 2 53,-1 2 0,-2 1 1,-4 1-1,-2 4 0,-2 5 1,-1 6-1,1 1 0,2 4 98,2 0 1,2 6-1,2 1 1,6 0 0,4 1-1,6 0 1,4 3 0,3 1-91,4 1 1,8 4-1,5 0 1,5-1 0,6-3-1,6-3 1,3-6 0,1-5-53,1-4 0,3-5 1,5-2-1,1-3 1,-1-1-1,-2-3 1,0-4-56,1-1 0,-7-6 0,2 1 0,-3-2 1,-5-1-1,-2-2 0,-4 0-1888,-4 2 1965,-2-3 0,-2 7 0,1-4 0</inkml:trace>
  <inkml:trace contextRef="#ctx0" brushRef="#br0" timeOffset="87">13260 9114 7569,'0'-12'128,"0"5"0,2 0 1,5 2-1,4 2 0,3-1 1,1 0-1,2 0 1,0 0-1,4 1 0,0-1 1,2 0-1,0 0 1,-1 0-1,-2 1 0,-1-1-128,1 1 0,2-3 0,1-1 0</inkml:trace>
  <inkml:trace contextRef="#ctx0" brushRef="#br0" timeOffset="88">13796 8680 7569,'0'-18'160,"0"2"1,2 5 0,0 5 0,3 6 0,2 9-1,0 7 1,1 10 0,1 4 0,2 7 0,3 2-1,1 5 256,2 0 0,-1 0 1,5 0-1,-2-4 0,1 0 1,2-5-1,-1-2 1,-1-4-504,-1-1 1,-5-5-1,2-5 1,-4-2 0,0-2-1,-1-1 1,-1-2-1,-2 1-398,-4-1 1,-2-4-1,1-2 1,-1-2 0,-3 1-553,-5-1 1,-4-2 1036,-2-1 0,-4 0 0,-2 0 0</inkml:trace>
  <inkml:trace contextRef="#ctx0" brushRef="#br0" timeOffset="89">14048 9125 7569,'0'-11'167,"0"-1"1,-2 1 0,-1 1 0,-5 2 0,-2 4 127,-2 3 0,0 6 0,-5 4 0,-4 4 1,-6 5-1,-1 2 0,-1 5 0,1 2-233,0 1 0,1-2 0,6-3 0,2-1 0,5-3 0,4-4-942,2-2 1,6-6 0,-1 0 879,6-2 0,8-6 0,7-6 0</inkml:trace>
  <inkml:trace contextRef="#ctx0" brushRef="#br0" timeOffset="90">14242 9011 7569,'-7'-11'-805,"2"4"400,5 2 405,0 5 0,0 0 0</inkml:trace>
  <inkml:trace contextRef="#ctx0" brushRef="#br0" timeOffset="91">14516 8691 7569,'-12'-10'1173,"2"3"25,3-9-1074,2 9 1,6 4 0,1 9 0,4 7 0,0 4 0,1 4 0,1 5 0,0 4-186,1 3 1,-3 1 0,0 1 0,-1-1 0,-2 0 0,-2-1 0,-1-1 0,0-4-341,0-4 0,0 0 0,0-9 0,0-1 0,0-1 401,0-2 0,5 1 0,2-1 0</inkml:trace>
  <inkml:trace contextRef="#ctx0" brushRef="#br0" timeOffset="92">14721 8954 7569,'-1'-10'634,"-1"1"1,-3 4-369,-2 4 0,5 7 0,-2 10 0,3 2 0,1 2 0,0 2 0,1 1 0,3 0-413,3 0 0,9-4 0,3 0 1,2 0-1,2-3 0,1-4 1,2-7-1,1-4-38,3-1 0,-1-5 0,1-3 0,-3-3 0,-3-4 0,-1-4 0,-3-3 0,-3-1 325,-6 0 0,-7 0 0,0-1 1,-4-1-1,-5-3 0,-7 0 1,-7 0-26,-6 3 1,-6 2 0,-7 4 0,-5 5-1,-4 5 1,-2 5 0,2 4-245,4 4 0,4 8 1,10 7 128,6 2 0,6 2 0,5 0 0</inkml:trace>
  <inkml:trace contextRef="#ctx0" brushRef="#br0" timeOffset="93">15190 8497 7569,'-4'-21'193,"-1"2"0,1 5 0,2 6 0,3 9 0,1 8 0,3 8 298,3 4 1,3 5-1,5 8 1,3 1 0,4 3-1,3 6 1,5 3 0,2 3-1,1 2-445,0 3 0,-16-25 0,-2 1 0,1 1 0,-1 0 0,0 2 1,-1 0-1,-2 0 0,-1 0 0,-1 0 0,-1 0 0,-2-1 1,-1 1-65,-1 0 1,0 0 0,0-1 0,-1-1-1,-1 3 1,1 0 0,-2-3 0,0 1-1,2 29 1,-3-3 0,-2 0 0,-2-2-207,-2 0 0,-9-6 0,2-4 1,-3-5-1,-2-3 0,-3-2 1,-3-3 62,-1-4 1,-4-2 0,0-6 0,-1-2 0,0-2 0,2-2 0,2 0-1,1-2-761,1-3 0,4 3 922,3-6 0,7-3 0,3 0 0</inkml:trace>
  <inkml:trace contextRef="#ctx0" brushRef="#br0" timeOffset="94">16263 9525 7569,'-5'-16'102,"5"4"1,2-1 0,8 6 0,7 2 0,5 1 0,1 0 0,0 0 0,0 2 0,-2 0 0,-1 2 0,-1 0 0,0 0 0,1 2 0,-1 0 0,1 3 0,1 0 0,2 2 0,-1-2-208,-3 0 1,5 0-1,-4-2 1,-1 0 104,-1 0 0,-3-2 0,-3-1 0</inkml:trace>
  <inkml:trace contextRef="#ctx0" brushRef="#br0" timeOffset="95">17565 8646 7569,'0'-13'325,"0"-1"1,0-1 0,0 1 0,0 1 97,0 2 1,-4 6 0,-1 5 0,-1 7-1,-3 8 1,-2 7 0,-3 6 0,-1 5-323,1 6 1,-4 9 0,-1 6-1,-3 2 1,-1 3 0,12-28 0,0 0-1,-1 2 1,1 0 0,0 0 0,0-1-100,2 0 1,-1 0 0,0 2-1,0 1 1,2 0 0,2 0-1,0 1 1,2 0 0,1 1-1,1-1 1,1-2 0,0 0-1,1 31 1,2-1-101,1-1 1,8-7-1,5 0 1,2-6-1,2-5 1,2-6 0,-1-5 17,-2-3 1,3-3-1,-4-7 1,-1-2 0,0-2-1,-2-3 1,0-1 0,-1-3-194,-1 0 0,-2-4 0,1 2 0,-1 1 273,1 1 0,-6-4 0,-1-1 0</inkml:trace>
  <inkml:trace contextRef="#ctx0" brushRef="#br0" timeOffset="96">18251 8988 7569,'-12'-18'111,"-2"2"1,1 6 0,3 2-1,0 4 1,0 3 0,-1 2 0,0 3-1,4 4 1,3 2 0,3 3-1,1 2 1,1 5 0,3 4 296,3 3 1,4 6 0,-1 0 0,-1 5-1,-3 1 1,-1 2 0,-2-2 0,-2 1-353,-1-4 0,0 4 0,0-2 0,0-1 0,0-3 0,0-4 0,0-2 0,0-2-414,0-4 0,0 3 0,0-10 0,0-1 0,0-2 1,1-1-1,2-2-803,0-2 0,6-4 1,0-1 1160,5-4 0,-1-10 0,3-6 0</inkml:trace>
  <inkml:trace contextRef="#ctx0" brushRef="#br0" timeOffset="97">18525 9479 7569,'1'-11'97,"3"1"0,5 2 0,5 3 0,3 1 0,2-1 0,0 0 0,2 0 0,0 2 121,2 2 1,4-3-1,-1 1 1,0 0-1,-1 2 1,-1 1-1,2 0 1,-2 0-219,1 0 0,1 0 0,-4 0 0</inkml:trace>
  <inkml:trace contextRef="#ctx0" brushRef="#br0" timeOffset="98">19484 9251 7569,'-10'-5'203,"2"0"0,4 2 1,4 7-1,3 5 1,2 1-1,3-1 0,4-1 1,5 0 5,1 3 1,8-1 0,0-1 0,4-3 0,3-1 0,3-2 0,-1-2 0,1-1 0,-3 0-204,-3 0 1,2-5-1,-6-3 1,0-2-1,-2-1 1,-2-1 0,-3 1-143,-4-1 0,-4 0 0,-3-2 1,-4-3-1,-3 1 0,-2-2 1,-4 1-1,-6 0 72,-3-1 0,-6 4 0,0-1 1,-6 3-1,-4 3 0,-4 3 1,-3 1-1,-2 4 182,-2 3 0,7 6 0,-2 7 0,2 4 0,4 3 0,0 2 0,6 4 0,4 5 13,5 4 1,2 6 0,3-3 0,3 2-1,7-1 1,8-2 0,7-3-101,8-5 1,5-3-1,6-6 1,1-4 0,0-6-1,2-4 1,1-3 0,0-2-121,1-2 0,-3-2 0,2-2 0,-4-2 1,-2-1-1,-3-2 0,-2 2 89,-6 2 0,2-8 0,-5 0 0</inkml:trace>
  <inkml:trace contextRef="#ctx0" brushRef="#br0" timeOffset="99">20363 8874 7569,'-11'-16'154,"6"4"1,5 1 0,6 4 0,4 4 0,2-1 0,1 1 0,2 2 0,4 1 0,4-1-1,2-2 1,2-1 0,-2 2-155,-1 0 0,-1 2 0,0 0 0</inkml:trace>
  <inkml:trace contextRef="#ctx0" brushRef="#br0" timeOffset="100">20934 8429 7569,'-6'-17'113,"-3"4"0,5-2 0,2 2 0,1 6 0,1 6 0,0 9 0,0 9 265,0 7 0,1 4 0,1 8 1,3 0-1,3 4 0,4 0 0,3 3 1,3 1-1,2-3-355,1-2 1,1-4 0,-3-2 0,-3-2 0,0-6 0,-2-4 0,-3-3-330,-2-1 1,-3-2-1,2-4 1,-6 0 0,-4-4-86,-6-3 1,-2-3-1,-3-1 1,0-1-1,-4-2 1,1-2-1,-1-1 391,3-3 0,1-1 0,2-1 0,1-1 0,1-1 0,3-1 0,1-1 0,2 1-140,2 2 1,2 0-1,2 1 1,0-1 0,0 1 398,-2-1 1,-2 6 0,-3 2 0,-4 4 0,-3 4-11,-4 4 0,2 6 0,-3 2 1,0 1-1,1-1 0,2-1 0,3 1 1,3-1-491,-2-1 1,4-1-1,1-2 1,3 0 240,1 1 0,5-6 0,1-1 0</inkml:trace>
  <inkml:trace contextRef="#ctx0" brushRef="#br0" timeOffset="101">21368 8714 7569,'-16'-1'1943,"5"-3"-1981,4 3 1,7-3 0,1 8 37,3 3 0,-2-2 0,3 1 0</inkml:trace>
  <inkml:trace contextRef="#ctx0" brushRef="#br0" timeOffset="102">21700 8303 7569,'-5'-18'273,"-1"2"1,-1 7 0,2 5 0,1 8-15,0 5 0,0 7 1,3 3-1,-1 3 1,-2 1-1,1 1 1,1 1-1,-1 2-12,-1-2-326,1 4 1,-1-6-1,-1 1 1,0-5 0,-2-2-1,1-3 27,-3-2 0,-1-1 1,-2-2-1,1-3 0,0-1 148,-1-3 1,5 0 0,1-2 0,5 0-1,6 0 1,5 0-135,6 0 0,3 0 1,7 1-1,5 2 1,2 2-1,1 0 0,-1 1-20,-2 0 0,0 2 1,-4 3-1,-3 2 1,-4 1-1,-4 1 1,-4 1-1,-2-1 19,-2 0 1,-3 1 0,-5-2 0,-1 3-1,-4-1 1,-7 1 0,-5-2-74,-5 2 1,-6-6-1,-2 2 1,-5-4-1,-1-2 1,-1 1-1,2-2 1,4-1-370,-1-2 0,5-2 1,5-2-1,5-3 481,4-4 0,2-7 0,-1-3 0</inkml:trace>
  <inkml:trace contextRef="#ctx0" brushRef="#br0" timeOffset="103">21585 8371 7569,'-3'-15'154,"-2"0"1,-1 1 0,3 3-1,4 3 1,7 4 0,6 3-13,5 1 0,7 0 0,5 0 1,2 0-1,2 1 0,2 2 0,1 2 1,-1 0-984,-2 0 0,-5 0 841,-4-1 0,-2 2 0,-1 6 0</inkml:trace>
  <inkml:trace contextRef="#ctx0" brushRef="#br0" timeOffset="104">22145 8246 7569,'0'-12'259,"1"2"1,3 4 0,4 5 0,2 6 0,3 4-1,2 5 240,4 2 0,4 8 0,3 7 0,5 3 0,2 5 0,1 8 0,-1 8 0,-17-25 0,0 1-421,0 0 0,-2 1 0,-1 2 0,-2 1 1,1 1-1,-1 0 0,-1 0 0,-2 0 0,-1 0 1,0 1-1,-1-1 0,-1 1 0,-1 0 0,-1 0 1,-2 0-1,0-1-169,-1 0 0,0 0 0,0-2 0,-1 0 0,-1-1 0,0 0 0,-5 29 0,-4-2 0,0-6 0,-2-3 0,-1-5-341,-1-3 0,-1-6 1,2 0-1,-2-4 0,1-4 1,-1-1-1,-2-3-143,0-1 0,-3-1 1,2-1 574,-3-3 0,-1 2 0,0-3 0</inkml:trace>
  <inkml:trace contextRef="#ctx0" brushRef="#br0" timeOffset="105">9331 12175 7569,'-12'0'109,"6"0"0,2 0 1,8-2-1,4 0 1,3-3-1,6 0 1,4 0-1,6 1 1,2-1-1,3-2 133,1 1 1,-3-3 0,-1 4 0,-1 0 0,-1 0 0,0 1 0,-2 0 0,-2 1-740,-3 0 0,-6 0 0,3 1 0,-2-2 497,0 2 0,-5 0 0,-5 2 0</inkml:trace>
  <inkml:trace contextRef="#ctx0" brushRef="#br0" timeOffset="106">9399 12392 7689,'12'-7'98,"0"3"1,5 2 0,5-1 0,4-2 0,3-1 0,3-2 0,1 1 211,1-1 1,-3 1 0,-1-4 0,2 2-1,0 3 1,-1 1 0,-1 3 0,-4 0-311,-4 2 0,-4 0 0,-7 0 0</inkml:trace>
  <inkml:trace contextRef="#ctx0" brushRef="#br0" timeOffset="107">10884 12118 7569,'-11'0'219,"-1"-4"0,2-1 1,4 0-1,6 0 1,7 2-1,7 2 1,5 1 27,3 0 0,1 0 1,1 0-1,1 0 1,3 0-1,1 0 1,3 0-1,2 0 1,3-2-291,1-1 1,0-4 0,-5-4 0,-1-1 0,-3 1 0,-2 0 0,-6-1-45,-4 1 1,-4-1 0,-3 1 0,-3-1 0,-3 1 0,-3 0 0,-1-1 0,-1 1 58,-3-1 1,-6 0 0,-6-1-1,-2 0 1,-2 4 0,-3 2 0,-4 2 87,-3 0-56,-8 1 1,1 6 0,-6 5 0,-3 5 0,-2 5 0,0 3 0,2 3 80,4 4 0,4-2 0,7 6 0,6 2 0,5 2 0,6 4 0,5 2 1,6 2-6,6 2 1,10-1 0,9-2 0,9-4 0,4-4-1,6-3 1,2-6 49,4-5 0,3-8 0,-2-8 0,1-3 1,0-1-1,-2-1 0,-2-3 0,0-5-313,-3-5 1,-4 5 0,-8-2-1,-5 2 1,-4 2 182,-6 4 0,-7 1 0,-3 2 0</inkml:trace>
  <inkml:trace contextRef="#ctx0" brushRef="#br0" timeOffset="108">11809 11535 7569,'-5'0'116,"5"0"1,6-1 0,6-2-1,2-2 1,2 0 0,3-1 0,4-1-1,3 0 1,-1-1 0,0 1 0,-1-1-1,1 0 1,-5 2-8,-2 1 0,-3 1 0,-4 4 0,1 0 1,-1 0-110,1 0 0,-1 0 0,0 0 0</inkml:trace>
  <inkml:trace contextRef="#ctx0" brushRef="#br0" timeOffset="109">12380 11021 7569,'-6'-18'250,"-3"2"1,5 4 0,2 1-1,2 2 1,3 7 0,5 9 0,2 10-1,2 6 1,0 3 54,4 5 0,0 2 0,6 3 0,-1 4 0,3 3 0,0-1 0,-1 0 0,-2-3-376,-2 0 0,-2-1 0,2-5 0,-3-2 0,-4-6 1,0-3-1,-1-4 0,-1-2-240,-2-2 1,-3-1 0,-5-2 0,-1-1 0,-3-1-928,-4-1 1074,-2-6 1,-1 3-1,-1-5 1,1 0-1,-1-1 1,1-3 0,1-3 36,2-3 1,2-2-1,3-1 1,0 0 0,0-3-1,2 2 1,1 2-1,0 0 300,0 1 1,0-1 0,0 1 0,-1 1 113,-3 2 1,1 3 0,-4 5 0,-4 0 0,-1 1-1,-5 3 1,-1 5-111,-2 5 0,-1 0 0,-4 5 1,1 1-1,0 2 0,3 1 0,2-2 1,3-2-509,5-3 0,3-4 0,1 0 0,5-2 0,8-3 331,5-3 0,13-8 0,0-2 0</inkml:trace>
  <inkml:trace contextRef="#ctx0" brushRef="#br0" timeOffset="110">12848 11307 7569,'-3'-12'191,"-1"1"0,3 1 51,3 2-242,-1 3 0,4 5 0,-5 0 0</inkml:trace>
  <inkml:trace contextRef="#ctx0" brushRef="#br0" timeOffset="111">13168 10941 7569,'-5'-21'302,"-1"2"1,1 5-1,5 5 437,6 5-539,-1 3 0,0 2 1,-5 4-1,0 6 1,0 7-1,0 4 1,0 2-31,0 3 1,-1-2 0,-2 4 0,0-1-1,0-1 1,1-2 0,-1 0-180,-1 1 1,-1-6 0,3 3 0,-2-5 0,0-3 0,0 0 0,0-1-5,2-1 0,-3-6 0,0 0 127,-2-2 0,6-1 0,1-4-167,6 0 1,6 3-1,3 1 1,4-1 0,3-1-1,1 1 1,1 2 0,1 0-32,2 0 0,-1 4 0,-3-3 0,-1 3 0,-3 1 0,-4 3 0,-2 0 16,-2-1 1,-3 4-1,-2-1 1,-2 0 0,-4 0-1,-5 1 1,-5-2 0,-7-2-62,-3 0 1,-8-1-1,-1 0 1,-2 1-1,2-2 1,0-2 0,1-3-471,0 0 0,1-4 0,6 2 0,2-6 599,4-5 0,2-7 0,1-3 0</inkml:trace>
  <inkml:trace contextRef="#ctx0" brushRef="#br0" timeOffset="112">13077 10918 7569,'-18'-10'336,"8"4"0,11-6 1,9 7-1,8 4 1,5 1-1,4 0 1,3 0-198,3 0 1,8 0-1,2-1 1,3-2 0,-2-1-1,-1 2 1,-4 2-140,-4 4 0,4 2 0,-3 6 0</inkml:trace>
  <inkml:trace contextRef="#ctx0" brushRef="#br0" timeOffset="113">13922 12118 7569,'-8'-4'172,"3"0"1,5 1 0,8 2 0,7 1-1,5 0 1,5 0 47,-1 0-442,0-5 1,2 3-1,1-5 222,-2 2 0,0-4 0,-3 3 0</inkml:trace>
  <inkml:trace contextRef="#ctx0" brushRef="#br0" timeOffset="114">14573 11923 7569,'-4'-15'302,"0"0"0,2 1 0,2 3 28,4 3 1,2 3 0,7 5 0,1 1 0,2 3 0,2 2 0,2 2-322,2 0 1,2-2-1,3 1 1,3-3-1,2-2 1,-1-2-1,0 0 1,1 0-124,1 0 1,-4-6-1,-3 0 1,-1-3-1,-4-1 0,-1-3 1,-2 1-1,-3-2 89,-4-1 1,-5 2 0,-6-4 0,0 2 0,-1-1-1,-3-1 1,-5 1 45,-5 2 0,-4 1 0,-6 3 0,-2 2 0,-6 4 0,-4 3 0,-3 2 0,-2 3 85,-2 4 0,-1 7 0,-1 4 0,3 3 0,4 2 0,4 2 0,4 5-40,3 2 0,8 5 0,5 0 1,5 0-1,8 0 0,7 0 0,11-2-93,7-5 1,5-3 0,5-6 0,2-3 0,2-4 0,2-3 0,2-5 0,-1-3-99,-2-3 0,3-2 0,-5-1 0,-3-4 0,-3 1 0,-3-1 0,-3 1 125,-1 0 0,-1-4 0,0 3 0</inkml:trace>
  <inkml:trace contextRef="#ctx0" brushRef="#br0" timeOffset="115">15281 11352 7569,'-6'-11'84,"2"1"0,8 1 1,5 3-1,3 0 1,5 4-1,-1-1 1,2 1-1,0-2 1,1 0-1,0 0 1,0 1-1,1-1 1,2 0-1,1 0 0,0 2 1,-1 0-564,1 2 479,-5 0 0,4 0 0,-5 0 0</inkml:trace>
  <inkml:trace contextRef="#ctx0" brushRef="#br0" timeOffset="116">15966 10873 7569,'-3'-23'144,"-1"1"0,2 4 0,5 7 0,5 6 0,2 4 112,1 1 0,-3 1 0,-2 3 1,1 5-1,-2 5 0,1 6 1,0 5-1,4 6-49,4 2 0,-1 2 0,4 3 1,-2 4-1,1 1 0,1 1 1,-1-4-127,-2-1-231,-1 0 0,0-9 1,1-1-1,1-1 1,-2-4-1,-3-3 1,-3-6-661,2-3 0,0 0 0,0-2 421,-1-2 1,-10-5 0,1-6 0,-3-5 0,-1-3 0,3-3 387,0-2 0,-1 0 1,-1 2-1,1-3 1,2 1-1,0-1 0,-2 4 1,-2 0 110,-1 1 0,-2 5 0,-3 0 1,-1 2-1,1 3 0,-1 1 1,1 1 274,0 0 0,-5 1 0,0 3 0,-2 5 1,-2 3-1,-1 5 0,1 0 0,1 4-378,-1 0 1,2 1-1,0-2 1,0-2 0,3 0-1,1-2 1,4 1-1052,0-3 0,5-2 1044,1 0 0,3-1 0,1 1 0</inkml:trace>
  <inkml:trace contextRef="#ctx0" brushRef="#br0" timeOffset="117">16378 11101 7569,'-6'-11'621,"0"-1"-567,0 1 0,1 6 0,5 5-246,0 6 1,0 0 191,0 2 0,5 0 0,1 3 0</inkml:trace>
  <inkml:trace contextRef="#ctx0" brushRef="#br0" timeOffset="118">16709 10793 7569,'-10'-24'153,"2"7"0,4 11-9,3 10 0,1 10 0,0 5 0,0 3 0,0 5 0,0 5 0,0 3 0,0 5-132,0 0 0,0 1 0,-1 2 0,-2-1 0,-1 0 0,2-3 1,-1-3-1,1-6-435,-2-2 0,0-3 0,4-6 1,-1-3 422,-3-4 0,3 0 0,-4-1 0</inkml:trace>
  <inkml:trace contextRef="#ctx0" brushRef="#br0" timeOffset="119">16823 11078 7569,'-8'0'209,"1"-1"0,-1 0 0,0-1 1,2 5 15,1 2 1,-3 6-1,5 6 1,0 1-1,2 1 1,1 0-1,1 0 1,3 1-284,4 2 0,7-3 0,4-1 0,2-2 0,3-3 0,3-4 0,4-6 0,2-1-97,1-2 0,0-5 0,-1-3 0,-1-3 0,-3-5 0,-1-3 0,-3-2-131,-1-2 445,-1-5 0,-5 1 0,-3-6 0,-2-2 1,-3-2-1,-2-2 0,-6-2-122,-4 0 0,-11-2 0,-11 6 0,-10 4 0,-13 8 0,-10 9 0,24 11 0,0 2 0,-1 2 1,0 1-1048,1 1 0,-1 2 1010,1 1 0,1 3 0,1 3 0,0 3 0,-1 1 0,1 1 0</inkml:trace>
  <inkml:trace contextRef="#ctx0" brushRef="#br0" timeOffset="120">17759 11752 7371,'12'0'161,"-1"0"1,2 0 0,1-1 0,2-2 0,2-2 0,4 0 0,3-1 0,6 1 0,3-2 0,3 1-1,1-2 1,-1 1 0,-3-1 0,-2 1 163,-2 0-585,-10-3 0,6 9 0,-12-4 1,-3 1 259,-2 0 0,-12 0 0,2 4 0</inkml:trace>
  <inkml:trace contextRef="#ctx0" brushRef="#br0" timeOffset="121">17805 11946 7569,'8'-1'139,"1"-2"0,3 0 0,7 0 1,5 1-1,4-1 0,2-2 94,1-1 1,-2-1 0,2-2 0,1 2 0,1-2-1,1 0 1,-1 0-592,-3 1 1,1 6 357,-8-2 0,2 3 0,-7 1 0</inkml:trace>
  <inkml:trace contextRef="#ctx0" brushRef="#br0" timeOffset="122">19427 10850 7569,'0'-18'110,"0"2"0,5 9 0,3 3 0,2 3 1,0 2-1,-3 3 0,-3 5 0,-2 5 0,-2 5 1,0 4-1,0 2 0,0 3 0,0 1 0,0 3 1,0 1-73,0 1 0,-4-3 0,0-2 0,1 0 1,2-1-1,1 0 0,0-3 0,0 0 1,0-3-39,0 1 0,5 0 0,2 0 0</inkml:trace>
  <inkml:trace contextRef="#ctx0" brushRef="#br0" timeOffset="123">19119 11592 7717,'20'0'174,"1"0"0,5 0 0,2 0 0,6 0 1,7 0-1,8-1 0,6-2 0,2-2 79,0-1 1,0 0 0,0-3 0,-1 2 0,-3 1 0,-5 1 0,-4-1 0,-8 1-1248,-4-1 1,-4-1 0,-6 3 993,-3 2 0,-13 10 0,-7 5 0</inkml:trace>
  <inkml:trace contextRef="#ctx0" brushRef="#br0" timeOffset="124">19198 11992 7569,'-11'-6'335,"0"2"1,0 4-1,5 4-107,6 3 1,5 3 0,8 2 0,2-1 0,4 1 0,4-1 0,4-1 0,2-1-167,0-1 0,4-6 1,-3 2-1,5-3 1,2-1-1,1 0 0,-2-1 1,-1-3-103,-5-3 0,-2-5 1,-5-2-1,-2-1 1,-2 0-1,-5 0 1,-5-2-1,-5 1-57,-3-1 1,-3-2 0,-6 2 0,-7 1-1,-7-2 1,-5 3 0,-8 1 100,-5 4 0,-6 6 1,-2 0-1,-4 4 1,-2 5-1,-1 7 1,3 4-1,3 5 166,9 1 1,4 0 0,6 8 0,4 3 0,6 4 0,6 4 0,5 1-112,5 0 0,10 3 0,5 4 0,8-4 0,5-4 1,5-3-1,4-4 0,5-1-26,2-5 0,4-8 0,-3-4 0,1-5 1,-2-3-1,1-5 0,-2-1 483,0-2-695,5-5 1,-9 0 0,2-4 0,-5 1 0,-6 0 0,-2 1 0,-3-1 178,-6-1 0,5-1 0,-7-1 0</inkml:trace>
  <inkml:trace contextRef="#ctx0" brushRef="#br0" timeOffset="125">20443 11615 7569,'0'-6'153,"2"1"0,3 5 0,5 0 0,4 0 0,1 0 0,0 0 0,2 0 0,1 0 0,3 0 0,3 0 0,5 0 0,3 0 0,4 0 0,-1-2 0,-1 0 206,-3-2 0,-3-1 0,-5 2 0,-2 0 0,-2-1-359,-4-1 0,-7 3 0,-3-3 0</inkml:trace>
  <inkml:trace contextRef="#ctx0" brushRef="#br0" timeOffset="126">21768 10599 7569,'-11'-11'150,"3"4"0,2-8 0,1 4 0,2 8 0,2 6 1,1 6-1,0 4 0,0 2 0,1 6 0,2 3 0,1 4 1,-1 1-1,1 2 0,1 2 64,2 2 1,0-2 0,3-2 0,-1-1 0,-1-1 0,1-1 0,1 1-215,1 0 0,1-4 0,-1 3 0</inkml:trace>
  <inkml:trace contextRef="#ctx0" brushRef="#br0" timeOffset="127">21483 11718 7569,'5'-23'148,"2"6"0,10 6 1,6 6-1,7 4 0,6 1 1,2 0-1,-1 0 0,-1-2 1,1-1-1,1-5 1,0-2-1,0-2 0,0 1 1,0 0-1,1-1 0,0 2 1,0 1 14,1 2 1,-6 3-1,-5-3 1,-2 2-164,-6 3 0,2-5 0,-5 1 0</inkml:trace>
  <inkml:trace contextRef="#ctx0" brushRef="#br0" timeOffset="128">21528 12015 7569,'-11'0'251,"3"0"1,2 1 0,1 3-1,2 3 1,3 4 186,4 0 1,-1-1-6,4-2 1,-3 1-78,4-6 1,-1 6-113,5-1 1,-1-2-108,1 2 1,0-4-123,4 3 1,1-4 0,6 1 0,0-3 0,0-1 0,1 0 0,3 0 0,2-1 0,0-3 0,-2-4-149,-3-2 1,-1-1 0,-2-2 0,-2-1 0,-5-1 91,-5 1 1,-4-4 0,-5 0-1,-1-1 1,-3 2 0,-5-1-1,-6 1 1,-8 2 0,-6 4 0,-4 3-1,-3 3 1,-2 2 0,-4 3-1,-1 5 1,0 6 134,1 3 1,5 6 0,1 0-1,3 6 1,3 4 0,3 3-1,1 3 1,2 2-142,1 3 1,9 0 0,4 1 0,5 0-233,6-2 1,9 0 112,9-6 152,8 0-124,7-4 0,3-6 56,5-5 0,-1-7 156,1 0 1,1-2-150,-5-6 0,-1 0 0,-6-4 0,-2 0 0,-1 0 1,-2 0-1,-2-2 0,-3 0-2465,-2-2 2540,-2-5 0,-3 4 0,0-3 0,0 5 0,1 1 0</inkml:trace>
  <inkml:trace contextRef="#ctx0" brushRef="#br0" timeOffset="129">22054 11889 7569,'0'-23'8,"0"2"0,1 3 0,3 5 0,3 6 0,5 0 0,2 2 0,1-1 304,-1 0 0,2 2 0,0-3 0,-1 2 1,0 3-1,0 0 0,-1 4 0,-1 2-161,-2 3 0,-4 5 0,-3 3 0,-4 4 0,-4 2 0,-5 4 0,-5 0 0,-4 2-225,0-2 0,-3-1 1,2-1-1,-2 0 1,2-2-1,4 0 1,4-4-29,3 0 0,3-6 0,5-3 0,1 0 0,4-2 0,7-2 0,6-3 345,3-1-261,2 0 0,4-1 0,1-3 0,0-2 1,-2-2-1,-3 2 0,-4 1-714,-2 2 0,-2 0 732,-4 0 0,1-4 0,-1-4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4:07:46.73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22590 11558 7569,'-11'-4'-43,"0"-1"1,0-1-188,4-3 1,2-1 300,5-2 1,0 1 56,0-1 1,0 1 9,0 0 1,5-2 127,2-2 1,4 2-121,0-2 0,-3 2-14,-1 2 1,1 0 1,3 4 1,1-3-64,-1 2 0,-3 2 5,-1-2 1,1 4 81,3-3-216,1 4 1,-1-6 105,1 5 0,-1 1-117,1 3 1,-1 0 31,0 0 1,1 0 68,-1 0 1,1 1-227,-1 3 196,-5 2-20,5 5 0,-5 1-84,5-1 1,1 5 58,-1-1 1,1 0-8,-1-4 1,0 5 31,1-1 1,3-4-3,0-3 0,2-2 45,-2 2 1,-2-3-45,2-5 1,-2 0 77,-2 0 0,4-4-43,0 0 1,1-6 9,-5-1 1,1-1-27,-1-3 1,0 1 1,1-1 0,-2 2-170,-2-2 0,-3 2-297,-5 2-345,0-1 554,0 6 1,-2 2-298,-1 8 553,-4 2 0,-4 11 0,-1 1 0</inkml:trace>
  <inkml:trace contextRef="#ctx0" brushRef="#br0" timeOffset="1">22659 11832 7569,'-6'-11'-572,"-1"3"595,3 0 1,3 1 76,-3-5 0,3 1 91,1-1 0,0 1 223,0 0 0,1 0-49,3 4 0,-3-3 89,3 2-327,-2 3 0,-2-1 116,0 2-307,0 3 43,0-4-264,0 5 179,0 5 52,5 1 1,1 5-140,5 1 18,1-1 145,-1 1 0,4-2-93,1-3 0,3 2 76,-4-5 0,1 4 51,0-4 1,-2-1 2,5-3 1,-5 0 73,1 0 0,-1 0-43,1 0 0,-2 0 2,2 0 1,-2 0-22,-2 0 0,1 0 20,-1 0 1,0-5 1,1 4-23,-1-3 1,-3 2-11,-1-2 0,-3 3-15,4-3 0,-4 1-19,3-1-118,-4 3-273,7-9-50,-4 4 309,6-6 0,-2 5-907,-3-1 491,-1 5 574,-6-2 0,0 5 0,0 0 0</inkml:trace>
  <inkml:trace contextRef="#ctx0" brushRef="#br0" timeOffset="2">23470 11375 7569,'0'-11'-28,"0"-1"1,0 1-85,0-1 371,0 1 321,0 0 68,0-1-427,-5 6 1,-2 1-43,-4 5 0,0 5-28,-1 3 0,0 7-68,-4 4 0,4 4 7,-4 3 1,4 3-112,0 6 1,2-2-120,2-3 0,0 7 87,4-3 1,0 2-261,4-6 226,0 3 1,1-9 0,4 3-78,7-3 0,-1-2 76,4-3 1,3-3-12,1-4 1,3-6 77,1-2 1,-1-3 117,1-1 1,0-5-12,0-3 1,1-7 52,3-4 1,-6 1 45,6-1-159,-11 0 0,10-5 75,-11-3-59,0 3 1,-3-9 5,-1 3 0,-5-2-10,-2 2 0,-8-7-32,-3 3 1,-6 1-92,-6 2 0,-1 6 31,-11-2 1,1 4-111,-4 4 0,3 4-47,1 7 64,-1 3-4,2 5 1,2 5-190,8 3 0,0 6 86,8 1 1,-2 7-307,9 1 560,1 0 0,8 10 0,1-4 0</inkml:trace>
  <inkml:trace contextRef="#ctx0" brushRef="#br0" timeOffset="3">23778 11901 8896,'0'-7'-810,"0"2"810,0 0 0,0 4 0,0-4 0</inkml:trace>
  <inkml:trace contextRef="#ctx0" brushRef="#br0" timeOffset="4">24075 11318 7569,'-4'-19'-57,"1"0"1,-1 5 0,4-1 0,4 2 150,-1 2 0,6-1 168,-1 1 0,2 3-90,1 1 0,1-1 112,-1-3 0,-3 4-50,0 3 0,-1-1 29,5 2-182,-1-1 1,0 5 18,1 3 0,-2 2-48,-2 6 1,0 4 17,-4 3 0,0 8-169,-4 3 0,-5 5 78,-3 3 0,-2-2-102,-1 6 1,-6 0-69,-2 4 0,-1-4 83,1 0 1,-1-7-49,4-1 0,-3-1 79,4-6 1,0-2 34,3-6 1,5 2 4,-1-6 217,6 0-113,-3-3 108,5-1 0,1-5 39,3-2 1,2-3-61,5-1 1,1 0 128,-1 0-123,6 0 1,-3 0-95,5 0 11,0 0 1,2 0-22,-2 0 0,3 0-17,-3 0 0,-1 0-44,1 0 1,-4 4-165,4 0 0,-5 0-694,1-4 381,-2 0-764,-2 0 500,-4 0 746,-2 0 0,-5 0 0,0 0 0</inkml:trace>
  <inkml:trace contextRef="#ctx0" brushRef="#br0" timeOffset="5">24475 11375 7569,'0'-13'-67,"0"-2"0,1 3-100,3-4 1,-1 5 565,4 3 0,-1-2-66,2 3 1,-2-2-150,-2 1 0,-1-2-87,4 2 1,-4 2 6,1-2 0,1 5-17,-1-5 0,5 5-117,-2 0 0,-1-3 94,2 3 1,-4-1-223,4 4 172,-1 0-64,5 5 0,-2 1-85,-3 6-38,3-1 149,-8 1 0,3-1-99,-5 0 1,0 1 105,0-1 0,0 1-4,0-1 1,-1 0-15,-3 1 144,2-1 0,-8 1-67,4-6 0,-4 4 255,2-2-286,-2-3 0,8 4 209,-6-5-163,5 5 86,-7-8-34,9 9 0,-5-5 74,2 3-34,3 2-82,-5-4 0,6 2-127,0-1 160,0-4-142,6 7-41,0-4 125,0 6 1,4-2-100,-2-2 78,2 7 19,2-8-141,-6 10 7,4-6 97,-4 1 0,5 3-174,-4 0-9,3 6 163,-8-9 0,6 10-164,-4-3 4,0-3 134,1 1 0,-4-1-40,3 3 32,-3-2 33,-1-1 0,-3 0-5,-1-1-23,-5 0 54,3 2-61,-6-5 8,1 5 46,-1-6 0,-3-3 140,0-1-145,-5-4 1,2 6 201,-5-5 1,0-1 61,0-3-69,0 0 72,1 0-128,-1 0 1,5 0-34,3 0 0,3-1-90,5-3-144,-3-2 1,12-5 131,-2-1 0,13 1 0,0-1 0</inkml:trace>
  <inkml:trace contextRef="#ctx0" brushRef="#br0" timeOffset="6">3837 11855 7239,'-16'-22'-165,"4"3"1,1 4-303,3 7 415,3-2 1,0 8 650,5-6-377,0 6-86,0-4 326,0 1-128,0 4 45,0-4-115,0 5 0,4 5-128,0 3 1,0 2 32,-4 1 0,4 5-67,-1-1 0,5 4-15,-4-4 1,3 5 1,-3-1 1,5 3-13,-1 1 1,1 0 29,-2-1 1,3 3-6,-2 1 1,-3 1 14,-1 7 0,1-2-19,-1 6 0,-2-1-8,-6 1 0,2 2-39,-6 6 1,1 0 3,-5-1 0,2 1-20,2 0 1,0-4-117,4 0 0,0-2 46,4 2 1,0 2 38,0-2 0,0 3-150,0 0 1,0 1 205,0 0 0,0 0 6,0-1 0,0 1-40,0 0 0,0 2 9,0-3 0,0 4-28,0-7 1,0 2-5,0 2 1,1-4-45,3-1 1,2 1 66,6 4 0,-1-4-117,1 0 0,3-2 54,0 2 1,0 3-85,-3-3 0,-1 2 88,1 2 0,-1-5-4,0 1 0,0-5-20,-4 1 1,2 2-4,-5-2 1,4 5-34,-5-1 0,1-2 46,-4 2 0,0-4 98,0 4 0,-1-4-97,-3 4 1,3-5 186,-3 1 0,3 1 68,1-1 0,0 4 63,0-4 1,0 2-162,0-2 1,1-3-22,3 3 1,-3 2-115,3-2 0,-2 1 122,2-1 1,-3-2-172,3 2 0,-4 1 3,-4-1 0,-2 4-34,-5-4 0,-1 1 160,1-1 1,1-2-2,2 2 0,-2-5-23,2 1 0,-1-2 87,2 6 1,2-2 2,5-2 1,0-4-64,0 1 1,1-5 32,3 5 0,1-4-77,3 3 0,2-5-94,-3 2 1,-2-2 53,-1 2 1,1-2-141,-1 6 1,0-4 116,-4 3 1,-1 0-79,-3 5 1,1-1 9,-4 0 1,3 2 58,-4 2 0,2-4 38,-2 0 0,-1-1-19,6-6 1,-6 3 9,1-3 1,2 0 16,-2-4 1,6-1 84,-2 1 1,3-1-56,1-3 1,0 1 11,0-5 0,0 1-13,0-5 0,1 1-12,3-1 1,-3 0-113,3 1 0,-2-5 45,2 1 1,-3-4-89,3 3 29,-3-4-155,-1 7 101,0-9-181,0 10 125,0-10 0,0 5-49,0-2-156,0-3 206,0 4 1,2-1-128,1 0 0,-1 1 52,2-1 0,-3 2-105,-1 6 0,0-1 228,0 0 1,0 1 180,0-1 0,-5 6 0,-2 1 0</inkml:trace>
  <inkml:trace contextRef="#ctx0" brushRef="#br0" timeOffset="7">4054 16891 7569,'-5'-11'-95,"4"0"114,-9-1 0,9 5 605,-3-1-157,3 5-177,1-7 1,0 8 243,0-6-215,0 6-205,0-3 1,0 3-53,0-2 0,5 3-69,2-3 1,3 2 41,2-2 0,-1 3-84,1-3 0,0 3 25,4 1 1,-4-2-34,4-1 1,0 1 61,-1-1 0,4 1-11,-4 2 0,6-4-18,-2 1 1,2-1 4,2 4 0,1-4 86,3 0 1,2-3-56,5 3 1,5-1-6,-1 1 1,3 3-10,-2-3 0,4 1-1,-1-1 0,2 3-113,2-3 1,4 2 106,4-2 1,-2 3-269,1-3 0,2 3 283,6 1 1,-3-4-10,3 0 1,-28 2-1,1 0 1,0 2 0,1 0 0,1 0 0,0-1 20,0-1 1,0 0 0,0 2-1,1-1-22,2-1 1,2 0 0,-3 1 0,1 1-212,3 0 0,0 0 1,-3-2-1,-1 0 196,0 0 1,0 0 0,-3 0 0,-1 0-4,2 2 0,0 0 0,0 0 0,-1 0 23,3 0 1,0 0 0,-1 0-1,0 0-5,-3 0 0,0 0 0,31 0 75,0 0 0,-2 0-71,2 0 1,-32 2-1,0 0-101,28 2 1,-29-2-1,1 0 111,28-2 1,-27 0 0,1 0-1,-1 0 1,1 0 0,2 0 0,1 0-78,-2 0 1,0 0 0,1 0 0,0 0 79,-1 0 0,0 0 0,-1 0 0,0 0-8,1 0 1,0 0 0,29 0 2,-4 0 0,-3 0 31,-1 0 0,0 0-23,0 0 0,-3 0 25,-1 0 0,-3 1-55,3 3 1,0-2-4,4 6 0,2-4 6,2 4 1,-28-7-1,2 0-1,3 1 1,0 0 0,2 0-1,0 1-70,2-1 1,0 0-1,1 0 1,0 0 65,3-2 1,0 0 0,-1 0 0,1 0-70,0 0 0,-1 0 1,1 0-1,0 0 74,-1-1 1,1 2-1,-3-1 1,0 1-2,-1 1 1,0 0-1,-1-2 1,-1 1-76,0 1 1,0 0-1,-3-1 1,0-1 118,-3 0 1,0 0 0,0 0 0,0 0 76,27 0 1,-1 0 71,-2 0 1,2 4-88,1 0 0,2 1 13,-3-2 0,-26-2 0,0 0-87,2 0 1,0 2-1,3-1 1,-1 1 14,1-1 1,-1-1-1,0 2 1,1 0-35,-1-1 0,0-1 0,1 0 0,1 0 7,-2 0 1,0 1 0,-2 1 0,0-1-54,-1 0 1,-1 0 0,-1 1 0,0-1 391,24 2 1,-3-3-394,-8 3 0,-7-1 213,-4 1 10,-1-3-170,-10 4 1,-1-5 479,-8 0 0,-3 1-403,-5 3 1,0-3 593,-4 3-555,-1-3 862,8-1-900,-9 0 43,4 0-655,-5 0 1,-10 0-1558,-5 0 2084,-11 0 0,-3 0 0,-5 0 0</inkml:trace>
  <inkml:trace contextRef="#ctx0" brushRef="#br1" timeOffset="8">3929 11478 7569,'6'0'-1661,"-1"-5"1745,-5 4-5,0-4 0,0 3-18,0-2 74,0 3-54,0-4 406,0 5-438,0 5-9,0-4 5,0 10 3,0-10-3,0 9-22,0-9 1,1 8 23,3-5-45,-2 0 1,3-3 10,-5 3-7,0-3 5,5 9 0,-4-7-1,3 4 0,-3-3 21,-1 4-18,0-6 1,0 9-8,0-4 1,0 0 3,0 0 0,0-3 34,0 4 1,0-5 1,0 5-24,0 0 1,0 3 0,0 0 1,0 1 3,0-1 1,0-3 13,0 0 1,0-1 2,0 5 1,0-1-10,0 0 0,0 1-8,0-1 1,0 1-11,0-1 1,0 0-10,0 1 0,1-4-6,3-1 0,-3 1 10,3 3 0,1 1-2,-1-1 1,1 0 16,-1 1-16,-3-1 0,8 1-2,-5-1 0,1 1 2,-1-1 1,-3 0-21,3 1 1,1-1 7,-1 1 0,1-1-3,-1 0 1,-3 5 3,3-1 1,-3 0-4,-1-3 1,4-1-8,0 0 1,-1-3 11,-3 0 0,4-1-6,0 5 0,1-1 4,-1 1 1,-2-5-2,6 1 0,-4-1 0,3 5 1,-3-5-1,4 1 1,-4 0-1,3 3 1,-3-1-1,4-2 1,-4 2 0,3-2 0,-3 2 0,4 1 0,-1 1 0,1-1 0,-1 0 0,-3 1 0,4-1 0,-4 1 14,3-1 1,0 1 1,0-1 0,3-1-7,-2-2 0,1 2 3,-2-3 1,4 4-4,-4 0 0,3-3 0,2-1 0,-1 1-21,1 3 19,-1 1 1,1-1-18,-1 1 1,-3-1 10,-1 0 0,0 1-3,0-1 0,2 1-1,-5-1 1,5 1-1,-2-1 0,0 0 1,0 1 1,0-1 1,0 1 0,3-3 0,-2 2 0,2-6 0,2 6 0,-1-2 0,0 3 0,0-1 0,-4 1 0,3-1 0,-2 0 0,-2 1 3,2-1 0,-4 1 0,3-1 1,0 4 5,0 1 0,2-1 2,-5-4 0,5 4-10,-2 1 0,4-1 3,0-4 0,0 1-5,1-1 1,-1 1 0,1-1 0,-1 0-1,1 1 0,-1-1 2,0 1 0,1-1-2,-1 1 0,1-1-4,-1 0 1,-1 1 1,-2-1 1,2 1-13,-2-1 0,2 2 13,1 2 0,-1-2 2,-2 2 1,2-2-4,-2-2 0,2 0 0,1 1 1,1 1-1,-1 2 0,1-3 1,-1 4 0,4-4 1,0 0 0,-3-1 1,-5 1 0,1-1 2,3 0 0,1 1-4,-1-1 1,-1 2 3,-2 2 0,2-2-2,-2 2 0,2-2 0,1-2 1,1 1 0,-1-1 0,2 1-1,2-1 1,-2-3 0,2-1 1,2 1 0,-2 3 0,0-1 5,-4-2 0,0 2-6,-4-2 0,3 2 18,-2 1 1,-2 1-16,2-1 0,-4 1 1,3-1 1,0 2-5,0 2 0,4-2-1,-4 2 0,3-2-1,2-2 1,-1 0-1,1 1 0,-1 3 17,0 0 0,5 0-14,-1-3 1,1-1 34,0 1 1,-4-1-34,3 1 0,-2 0 3,-1 3 0,-1-2 0,0 2 0,1-2-1,-1-1 1,1-1 31,-1 0 0,4 5 3,1-1 0,0 0-9,-1-4 1,3 2-19,5 2 1,0-2 36,0 2 0,-4-2-37,0-2 1,0 1 1,4-1 1,-2 4-8,-2 1 0,3-1-8,-3-4 1,-1 5-6,1-1 0,-2 1-7,2 0 0,2-4-39,-6 3 0,4-1 53,-4 2 0,4-4-11,-4 4 0,6-2 4,-2 1 1,2-3-2,2 4 0,0-2 10,0 1 1,3-2 0,1 2 1,4-3-6,-5 0 0,5-1 2,-5 1 0,0-1-1,-7 1 1,2-1 0,-2 0 0,-1 3-4,1-2 0,-4 6-13,4-7 1,-3 3-2,3-3 0,-5-3 10,1 0 0,1-1 1,0 5 0,3-1 3,-4 0 0,5-3 0,-1 0 1,-1-1 45,1 5 1,0-5-46,4 1 0,-2-4 30,-2 3 1,6 0-25,-6 0 0,3 3 4,-6-2 0,3-2-8,-4 2 1,1 0-4,0 3 0,-4 0 0,4 1 0,0-2-4,-1-2 0,6 2 13,-2-3 1,2 4-9,2 0 1,0 0 73,0 1 0,3-1-57,1 1 1,0-1 4,-4 1 1,-1-5-13,1 1 1,0-1 0,0 5 1,-1-1-9,-3 1 0,1-1-7,-5 0 1,4-3-21,-4 0 1,6-1 29,-2 5 0,2-1-10,2 1 1,5-1 25,2 0 1,0 1 5,0-1 1,-1-3-24,2 0 0,0-1 2,-4 5 0,4-1-14,-5 0 1,1 1 17,-4-1 1,0 2-72,-1 2 0,1-2 63,0 2 1,0-2-17,0-2 1,0 1-10,-1-1 1,0 0-3,-3 1 0,3-1 21,-3 1 1,2-1 2,2 1 0,-1-2-5,-3-3 1,2 3 1,-2-2 1,3-2 27,1 2 0,-2 0-27,-2 3 0,2-3 9,-6-1 1,4 1-8,-4 3 0,2-3 3,-2 0 0,-2-1-3,2 5 1,1-1-2,-1 0 1,5 1 0,-5-1 0,1 1-1,-1-1 0,3-3-1,5-1 1,0 1 0,0 3 1,1 0 56,3-4 1,-3 3-55,2-2 1,-2-2 3,-1 2 1,-4-4-7,0 3 1,-3 0 0,3 0 0,-5 3-5,1-2 0,-1-2-4,1 2 1,-2-4-5,2 3 0,-1 0 11,1 0 0,-2 4-49,2-4 1,3-1 46,1 2 0,-1-2 0,1 2 0,-5 1-28,1-5 0,1 3-2,-1-3 0,1 1 15,-5-1 0,-3-1-19,-1 4 24,1-4 1,3 3-5,1-2 1,-1-3 16,1 3 1,-5-3 16,1-1 1,3 4 2,5 0 0,0 0-9,-1-4 0,2 0 6,2 0 1,2 3 10,-2 1 0,2 0 6,-2-4 0,1 4-38,-5 0 0,4 3 17,-3-3 1,3 1-15,-4-1 1,5 1-2,-1 3 0,3-2-4,1-2 0,-1-2 11,1 6 1,5-4-2,3 3 0,2 0-9,1 0 0,0 0 6,0-4 0,1 3 1,-1 1 1,0 2 0,0-5 1,1 3-4,-1-3 0,-4 4 20,1-4 0,-2 5 2,1-2 0,2 0-22,-5 0 1,5-3 0,-2 4 0,2-5-7,-2 5 1,7-2 11,-3 2 1,4 1-15,0-5 0,-2 3 12,2-3 0,-2 4-11,-2-4 0,-1 3 5,-3-3 1,3 1-1,-2-1 0,-2-3 23,1 3 0,-3 1 3,3-1 1,-4 0-5,0-4 0,-1 0-6,-3 0 1,1 0 5,0 0 0,0 0-8,0 0 0,1 0 5,3 0 1,-3 0-17,2 0 0,-2 0-3,-1 0 1,1-4 10,3 0 1,-3 0 0,3 4 0,-3 0 21,-1 0 1,1 0 1,3 0 1,0 0-37,4 0 1,2 0 14,-3 0 0,7 0-55,1 0 0,2 0 36,-2 0 1,-2 4-6,6 0 0,-4 0 19,4-4 0,-4 3-6,4 1 1,-5 0-11,1-4 1,1 4 7,-1 0 0,-1 1-10,-6-2 0,-1-1 10,-7 2 0,2 1-7,-6-2 0,-2 1 10,-2-4-4,-2 0 73,-7 0 0,1 0 322,-4 0-259,-1 0-40,3 0-313,-5 0 1,-5 0-347,-3 0 1,-2 4 34,-2 0 1,0 5 529,-3-2 0,-8 4 0,-7 0 0</inkml:trace>
  <inkml:trace contextRef="#ctx0" brushRef="#br2" timeOffset="9">6807 15121 7569,'1'-10'-392,"3"2"397,-3-2-51,4 4 1,-5-2 268,0 1 1,0 3 32,0-4 73,0 6-176,0-8 0,0 7 122,0-5-4,0 6 41,0-3-349,0 5 27,0 5 1,2 0 60,1 3 1,-1 2-8,1-3 1,-1 4-15,-2 0 1,0 0 10,0 1 1,0-1 36,0 1 1,0-1-22,0 0 1,0 1 10,0-1 1,0 1-10,0-1 1,0 4-39,0 1 1,0-1-10,0-4 0,-4 5-11,0-1 0,0 1 28,4-1 1,0-1-4,0 5 1,-4-3 158,1 3-153,-1-5-4,4 7 0,0-4 106,0 2 0,0 2-95,0-2 0,0-1 3,0 1 1,4-4-23,-1 4 0,1-1-14,-4 1 1,2 2-15,1-6 0,-1 4-11,1-4 0,-1 4-2,-2-4 0,0 4 30,0-3 0,0 3-38,0-4 0,0 0 27,0-4 0,0 1-9,0-1 0,0 1 9,0-1 0,0 1 1,0-1 0,0 0-4,0 1 1,0 1-1,0 2 0,3-3-1,1 4 0,0-2 4,-4 1 1,0-2-11,0 2 1,0 1 7,0 0 1,1 0-81,3-1 1,-1-1 19,4 5 1,-4-5-10,1 1 0,1 2 31,-1-2 1,3 0-8,-3-3 0,0 0 76,-4 4 1,4-4-66,-1 4 1,1-4 82,-4 0 0,0-1-69,0 1 1,-1-1 111,-3 0 0,3 1-76,-3-1 1,3 1 8,1-1 0,0 1-14,0-1 0,1-3-2,3-1 0,-2 1-15,6 3 0,-4-3 18,3-1-26,-4 1 16,7 3 1,-7 1-1,4-1 1,-4-3 7,1 0-3,-3-1 0,0 5-3,3-1 0,-3 0 0,3 1 1,-3-5-2,-1 1 0,2 0 2,1 3 0,-1-3-5,1-1 1,0-3 4,1 4-3,-3-6 4,4 8 1,-4-8 4,3 2-84,-3-3-8,5-1-1064,-6 0 690,0 5-715,0-4 1174,0 4 0,-11 0 0,-1 2 0</inkml:trace>
  <inkml:trace contextRef="#ctx0" brushRef="#br2" timeOffset="10">6853 16971 7569,'-6'-11'-171,"5"5"-3,-4 1 217,5 5-45,0 0 0,0 5 70,0 2 1,1 5 122,3 3 1,-3 3 16,3 5 0,-1 3-104,1 1 0,-3 3-11,3-3 0,2 3-22,2-3 0,-2 3 43,2-3 1,-5 0-81,5-4 1,-2-2-3,2-2 1,-2-2 6,-2-6 0,-3 1-23,3-1 0,-1-3 31,1-1 49,-3-4 196,4 2-244,-10-5 0,-2 0-38,-4 0-3,0-5 1,-1-2-1,1-4 0,3 3-15,1 1 1,4 3-15,-1-4 0,-1 5-139,1-5 164,1 5-183,3-2 161,0 5-2,5 0 0,-3 0 11,6 0 6,-1 0 1,5 0 40,-1 0 1,4 0 10,1 0 0,4 0 0,-1 0 0,3 0-38,0 0 1,1 0-11,0 0 1,0 2 11,0 1 0,-4 2-4,0 3 0,-5 6 6,1-3 1,-2 3-5,-2-2 1,-3-1-14,-1 1 1,-4 3 1,1 0 0,-3 0-86,-1-3 0,-1 3 88,-3 0 0,-2 0-97,-6-3 1,-1-1 80,-2 1 1,-3-1-132,-4 1 0,-1-1 33,0 0 0,0 1 26,0-1 1,-3-3-10,-1-1 0,0-4 2,4 1 0,4-3 3,0-1-60,5 0-105,-2 0 108,10 0-251,1-5 0,6-1-4,3-6 403,-3 1 0,14-1 0,-2 1 0</inkml:trace>
  <inkml:trace contextRef="#ctx0" brushRef="#br2" timeOffset="11">6910 17120 7569,'-7'-12'0,"-2"1"-204,6 0-305,-1-1 710,4 1 1,4 3 170,-1 1-114,1 4 1,-4-3 189,0 2-215,5 3 0,-2-4-42,4 5 0,2-2 24,7-2 1,1 3-75,6-3 0,0 3 15,0 1 0,3-4-82,1 0 1,4-1 38,-5 2 1,1 1-342,-4-1 1,0-3 149,-1 3 1,-3-1-649,0 4 1,-5 0 725,2 0 0,-4-5 0,0-2 0</inkml:trace>
  <inkml:trace contextRef="#ctx0" brushRef="#br2" timeOffset="12">10233 16149 7569,'0'-11'-408,"0"-1"1,0 5 609,0-1 104,0 5-116,0-7 1,-4 8 186,0-6-8,1 6-156,-2-8 1,2 8 26,-5-2 67,6 3-330,-3 1-31,5 0 10,0 5 1,0 2 92,0 4 1,0 2-5,0 2 1,4 3 77,-1 5-71,1-1-2,1 1 1,-3 0 16,1 0 0,-1 1 2,-2 3 1,1-7-5,3 3 0,-3-3-40,3 3 0,-3-1-12,-1-3 0,0 2 19,0-2 1,-1-1-94,-3 1 1,3-5 42,-3 1 1,1 2-10,0-2 0,1 0-16,-1-3 0,1-5 55,2 1-34,0-1 1,0 1-87,0 0 49,0-6 0,0 4-214,0-2-40,0-2 1,0 4-91,0-2 0,0-2 403,0 6 0,0-1 0,0 5 0</inkml:trace>
  <inkml:trace contextRef="#ctx0" brushRef="#br2" timeOffset="13">10073 17051 7569,'-5'-6'-535,"4"-4"1034,-4 9 74,5-4-363,0 5 1,0 5-69,0 2 0,0 5-1,0 3 0,4 1-5,-1 3 1,5 3 57,-4-3 0,1 6-36,-1 2 0,-3 0-120,3-4 1,1-1 1,-1 1 1,-1-1-68,-3-3 0,0 1 55,0-5 1,4 2-103,0-2 1,0-6 112,-4 2 1,0-2-92,0 3 1,0-5-548,0 1 236,0-6-631,0 9 222,0-10-130,0 4 779,0-5 1,0 5 0,0 1 0</inkml:trace>
  <inkml:trace contextRef="#ctx0" brushRef="#br2" timeOffset="14">10267 17280 7569,'0'-15'-110,"0"-1"-144,-5 1 413,4 4 380,-4 4-376,5 2-249,0 15 0,0-2 189,0 7 0,-4 3-30,0 1 0,1 3-18,3 0 0,0 1-44,0 0 1,0-4 0,0 0 1,1-5-3,3 1 0,2 1-13,5-5 1,1 3 45,-1-6 0,6-3-10,2-2 1,2-1 1,2-2 1,5 0-6,3 0 0,2-5 27,1-3 0,-4-2-8,1-1 1,-5-5 12,5 1 0,-7-5-60,-1 1 0,-2-3-7,-5-1 0,-2-3-51,-7-1 1,-3 0-163,-8 5 0,-7-1-32,-8 0 0,-11 4 80,-8 0 1,-3 9-65,-13-2 1,6 8-30,-1 1 1,3 3-51,4 3 136,3 4 1,4 9-1,1 2 1</inkml:trace>
  <inkml:trace contextRef="#ctx0" brushRef="#br2" timeOffset="15">7663 15201 7569,'0'-11'0,"0"3"-128,0 1-3,0 4 0,-1-2 320,-3 5 0,-2 0-41,-5 0 0,-1 0-54,1 0 0,-1 5 8,1 3 0,-4 2-57,-1 1 1,-5 6 36,-2 2 1,0 0-16,-3 4 0,-2-3 0,1 7 0,-5-3-79,2-2 1,-7 1-35,-1 0 1,0-1 96,4-3 0,1 1-72,2-5 0,2 1 56,2-5 0,4 0-152,1 1 0,4-5-94,6 1 0,2-4-105,3 3 1,-2-3 87,5 4 1,0-4-39,4 3 1,5-4-245,3 1 510,2-3 0,12 4 0,2 1 0</inkml:trace>
  <inkml:trace contextRef="#ctx0" brushRef="#br2" timeOffset="16">8154 15407 7569,'0'-7'-48,"0"2"0,-1 5 131,-3 0 0,-3 2 95,-8 1 0,-3 4-67,-5 4 0,-10 6-39,-5 2 0,-5 2-33,-3 2 1,-5 5-295,-2 2 1,23-13 0,-1-1 249,-1 2 0,-1-1 1,4-2-1,0 0 75,-28 16 0,7-3-282,1-2 1,7 1 202,4-8 1,6-1 13,2 1 1,4-5-15,0 1 1,2-2-7,1-2 1,4 0-43,0 1 1,6-5 288,2 1 0,0-4-552,8 3 0,-1-3 251,4 4-129,0-6 0,1 4-100,3-6 298,2 0 0,16 5 0,2 1 0</inkml:trace>
  <inkml:trace contextRef="#ctx0" brushRef="#br2" timeOffset="17">8623 15624 7569,'0'-12'-506,"0"6"607,0 1 178,0 5 1,-7 1-147,-4 3 0,-3-1 127,-9 4 0,2 1-136,-10 3 1,-4 2-1,-7 2 1,-4-1-47,-3 5 0,-9 4-266,26-10 1,0 1-1,-2 1 1,-1 0 170,-1-2 1,0 1 0,2 1 0,1 1 25,-3 0 0,-1-1 0,2 1 0,-1 1-21,-2 0 1,0 0 0,3 0 0,2 0 11,2 0 0,1 1 0,-22 12-271,6 1 0,5-6 147,7 2 1,9-3 79,2-1 0,6-2-121,-2-2 0,9 1 78,-1-4 0,3-5-355,1-3 918,-4-1-939,10 0 463,-4-2 0,5 2 0</inkml:trace>
  <inkml:trace contextRef="#ctx0" brushRef="#br2" timeOffset="18">8977 15841 7569,'6'-12'-327,"-1"6"132,-5 1 392,0 5 120,-5 0 0,-2 5-89,-9 3 0,-3 6-38,-7 1 0,-5 5-136,-7-1-22,-3 8 0,-5-3-271,-4 3 0,-2 2 182,-5 1 1,1-1 73,3 2 0,-4-2 70,0 1 0,1 2-153,-1-5 1,2 2 18,9-6 1,-1 2-5,9-6 0,4-2 37,4-2 1,8 1 1,-1 0 0,7-1-28,-3-4 0,5 1-104,-1-1 1,6 1-156,1-1 803,5 0-1192,-2 1 489,5-1 1,7-4 198,4-4 0,11-6 0,7-4 0</inkml:trace>
  <inkml:trace contextRef="#ctx0" brushRef="#br2" timeOffset="19">9514 16046 7569,'0'-11'-415,"-5"5"0,-2 0 860,-4 6-194,-6 6 1,-2 0-17,-7 5 1,-4 5 35,-4-1 1,-5 9-211,-3-1 1,-3 2-164,0-2 1,-6 4 51,-2-1 0,1 5 83,-2-5 0,4 1-32,-7-4 0,7 0 1,-3 0 1,10-1-102,5 1 1,3-4 22,5 0 0,3-5-51,8 1 1,-1-2-52,5-1 0,3-2-89,5-3-107,4 3 0,-1-4 119,8 1 1,7-2 254,8-5 0,7 0 0,1 0 0,-2 0 0,-1 0 0,-1 0 0</inkml:trace>
  <inkml:trace contextRef="#ctx0" brushRef="#br2" timeOffset="20">9868 16298 7569,'0'-12'-550,"0"1"631,0 4 0,-7 2 256,-4 5 0,-6 0 91,-5 0-327,-6 5 1,-7 6 26,-7 4 1,-3 6 2,-5 2 1,2 0-379,-5 4 0,5 1 311,-2-2 1,7 5-122,1-5 0,7 1 63,0-4 1,6-2-106,6-2 1,2 2-123,2-6 1,3 0-317,9-3 350,-3-1 1,10-1-223,0-2 409,5 2 0,16-9 0,3 4 0</inkml:trace>
  <inkml:trace contextRef="#ctx0" brushRef="#br2" timeOffset="21">10039 16526 7569,'0'-6'-15,"0"-1"84,0 3 1,-5 3 107,-3-3 1,-3 4-7,-4 4 0,-1 3 12,-6 4 1,0 2-92,-8 2 1,-1-1 62,-3 5 0,-4-1-350,0 1 1,5 1 2,6-5 0,3 4-150,1-4 1,5 1 341,3-5 0,2 6 0,2 0 0</inkml:trace>
  <inkml:trace contextRef="#ctx0" brushRef="#br2" timeOffset="22">4043 17268 7569,'-6'-6'-60,"-5"-4"306,10 4 234,-4-1-343,0-3 0,4 7 276,-3-4-195,3 4 1,1-3 107,0 2-239,0 3 1,0-3-35,0 8 1,0 2 83,0 6 0,-4 4-102,0 3 0,-4 3 12,5 1 1,-2 1-104,1 2 1,3 2 101,-3 3 0,2 2-90,2-3 0,0-1-6,0 2 0,0-6 63,0 2 1,4-3 7,0-1 0,4-4 8,-5 0 0,5-4-104,-4 4 0,4-5 50,-5 1 1,1-2-90,-4-2 0,0 1-93,0-1-49,0 1 0,0-1-312,0 1-306,0-6-211,0 4 473,0-9 612,0 4 0,0-5 0</inkml:trace>
  <inkml:trace contextRef="#ctx0" brushRef="#br2" timeOffset="23">3929 17360 7569,'-7'-23'-229,"2"5"0,5 2 815,0 4-291,0 1 0,0 3-161,0 1 0,5 0-220,3 0 0,-2-4 139,2 4 0,0 0 52,3 0 0,0 3 69,1-4 0,-1 6-66,1-2 0,0 3-28,4 1 0,-2 0 9,5 0 0,0 0-82,4 0 0,-1 1 54,1 3 1,0-2-10,0 6 1,0 0-136,0 3 1,-2 1 80,-2-1 0,-2 0-95,-6 1 0,-1 3 20,-2 0 0,-3 2-79,-5-2 1,0-2 59,0 2 1,-6-1 64,-6 1 1,-8-2-6,-7 2 1,-5-2-10,2-2 1,-3 1 38,-1-1 1,0-3-9,-1-1 1,6-4-108,2 0 0,5-1 93,3-2 0,2 0-726,6 0 371,4 0 383,2 0 0,15 5 0,3 1 0</inkml:trace>
  <inkml:trace contextRef="#ctx0" brushRef="#br2" timeOffset="24">4477 17303 7569,'-11'0'-743,"-1"-5"395,1 3 236,4-8 1,2 8 534,5-6-219,0 5 0,0-3 389,0 2-115,0 3-106,0-4-116,0 0-136,0 4-99,0-4 0,0 6 188,0 3-272,0-3 100,0 9 1,2-7-58,1 4 21,-1-4-1,3 7 0,-5-8 39,0 6 0,0-4 11,0 3 1,1 1-9,3 3 0,-3 1 9,3-1 1,-3 5-3,-1-1 0,0 4 0,0-4 0,4 5-102,0-1 0,0 3 69,-4 1 1,0 0-11,0-1 1,0 5-35,0 0 1,0 1-11,0-2 0,0-2-38,0 3 1,1-4 66,3-4 1,-3 1-15,3-5 1,-3 5 7,-1-5 0,0 0-135,0-4 33,5 1-180,-4-1-151,4 1-532,-5-6-142,0-1 1122,0-5 0,0 0 0</inkml:trace>
  <inkml:trace contextRef="#ctx0" brushRef="#br2" timeOffset="25">4340 17428 7569,'-18'-23'0,"3"2"-629,7 2 245,3 2 437,5 6 15,0-1 63,0 1 0,2 1 160,1 2 0,4-2-95,4 2 0,2 2-40,2-1 1,3 3-63,5-4 0,-1 6 37,1-2 0,4 3-96,0 1 0,3 0 98,-3 0 1,1 5-126,-2 2 0,-2 3-3,3 2 1,-3-1-74,-1 1 1,0 0 96,0 4 1,-4 1-116,0 6 0,-2 0 36,3 0 1,-4 1 67,-5 3 1,0-3-99,-4 2 0,-2 2 74,-5-1 1,-1 0-16,-3-5 1,-2 5 32,-6 0 1,1-2 4,0-6 0,-5 3-39,1-3 1,-6-2-1,-2 3 1,-1-7-84,-7 3 1,2-4 59,-1 0 1,-2-1-49,5 1 0,1-5 60,3 1 1,1-6-317,3 2 17,3-3-165,4-1 271,6 0 0,2 0 226,8 0 0,2 0 0,6-5 0,-1-1 0</inkml:trace>
  <inkml:trace contextRef="#ctx0" brushRef="#br2" timeOffset="26">5002 17417 7569,'0'-23'-578,"-5"0"0,0 2 317,-2 2 262,1 2 0,6 6 153,0-1 1,0 5 632,0-1 67,0 5-534,0-7 1,-3 10-253,-1 0 1,0 9 76,4 6 1,0 9 134,0-1 0,-1 8-73,-3-1 0,3 3 13,-3 2 0,3-1-26,1 0 1,0-4-51,0 1 0,3-2-16,1 2 0,5-5 65,-1-7 1,-2 2-740,2-6 0,-4 0 314,3-4 0,-4-3-37,0 0-125,4-6-118,-6 8 182,4-8 83,-5 3 1,0-4-851,0 3 402,0-3 115,-5 4 580,4-5 0,-9 0 0,3 0 0</inkml:trace>
  <inkml:trace contextRef="#ctx0" brushRef="#br2" timeOffset="27">4945 17645 7569,'0'-11'-619,"0"-1"426,-5 1 0,4 3 219,-3 1 722,3 4-473,1-2 0,1 4 117,3-3 0,4 3-256,7-3 17,-3 3 1,10-1-46,-3-1 0,3 0-110,0-5 0,5 6-2,0-2 1,1-1 92,-2 1 0,-2-3-417,3 3 1,-4-1 178,-4 1 1,-3 3-1166,-4-3 457,-1 3 857,-4 1 0,-2 0 0,-5 0 0</inkml:trace>
  <inkml:trace contextRef="#ctx0" brushRef="#br2" timeOffset="28">4911 17383 7569,'0'-12'0,"0"1"0,3 1-120,4 2 0,6 2-201,10 2 0,-1 3 370,1-3 1,1 2 280,3 2 0,2-3-135,6-1 1,-1-4-129,0 4 1,-3 1-434,-1 3 1,-5 0 85,2 0 280,-8 0 0,3-5 0,-5-2 0</inkml:trace>
  <inkml:trace contextRef="#ctx0" brushRef="#br1" timeOffset="29">8509 16092 7569,'0'-6'-367,"0"1"1550,0 5-509,-6 0-411,5-5 1,-4 2-82,5-5 1,1 1-157,3-5 0,4-4 25,7-3 0,3-4-70,5-4 0,5 1 104,2-9 1,3 4-154,1-7 0,7-4-269,5-4 1,-21 23-1,0-1 345,4-2 1,-1-1 0,2 0-1,-1 0-54,1-1 0,1-1 0,0 1 0,1 1 35,2 0 0,1 0 0,-2 0 0,1 0-26,-2 2 1,1 0 0,-2 0 0,0 1 26,-3 0 1,1 2 0,-1 1-1,1 1-7,0 1 0,-1 0 0,24-11-111,-2 3 0,-7 3 125,-1 1 1,-5 6-5,1 1 1,-8 4 2,-3 0 0,-3 6-100,-1 2 0,-6-1 92,-1 1 0,-7 0-79,-2 4 0,-3 0 797,4 0-1124,-6 0 207,3 0-658,-5 0 869,-10 0 0,-3 0 0,-10 0 0</inkml:trace>
  <inkml:trace contextRef="#ctx0" brushRef="#br1" timeOffset="30">8509 15864 7219,'-7'0'-88,"-3"-5"881,9 3-126,-4-8-77,5 9-120,0-4 209,0 5-667,0 5 1,0 2-16,0 9 0,-4-2 54,0 5 0,-4 0-193,5 4 0,-5-4 92,4 0 1,-5-4-126,2 4 1,0-5 77,0 1 0,4-2-98,-1-2 173,3-4-14,1 3 237,0-9-207,0 4 1,4-6 177,0-3 0,3 1-34,-3-4 1,5 3 67,-1-4 1,2 5-90,1-5 0,1 4-37,-1-3 1,2 3-4,2-4 1,3 4 7,5-3 0,-1 0-86,1 0 0,4-3 64,0 2 1,3-1-79,-3 1 0,3-2-16,-3 3 1,-1-2-141,-3 1 0,-5-1-260,-3 5-484,-2-4-27,-7 6 226,-1-3 1,-13 9 715,-4 0 0,-7 5 0,1-3 0</inkml:trace>
  <inkml:trace contextRef="#ctx0" brushRef="#br1" timeOffset="31">10519 14630 7569,'-7'-7'0,"3"-1"0,3 0 18,1-3 71,0 5 1,0-1 316,0 3-70,0 3 0,-1-4-191,-3 5 1,2 0 20,-6 0 0,0 5-111,-3 3-33,0 2 1,-1 3 98,1 2 1,-5 3-77,1 4 0,0 5-48,4 0 1,-1 3 76,1-3 0,1 3-138,2-3 0,-1 3 74,5-3 0,0 0-49,4-5 1,0 1 39,0 0 0,6-4-107,1 0 1,5-5 76,3 1 0,1-6-3,3-1 1,3-6-28,-3 2 0,3-2 47,0-2 1,1 0-103,0 0 0,4-6 96,-1-1 1,1-3-5,-4-2 0,-2 0 22,-2-4 0,2 2-1,-6-5 1,4 0 12,-4-4 0,-3 1 98,-5-1 0,0-1-128,0-3 0,-2-1 29,-5-2 0,-1-2-99,-3 5 0,-3-3 95,-9 3 1,-1 1-165,-6 3 1,-1 5 42,-3 3 1,-2 2-40,-5 2 1,3 4-16,1 3 1,4 3-134,0 1 0,3 5-469,4 3 770,2 7 0,6 8 0,-1 6 0</inkml:trace>
  <inkml:trace contextRef="#ctx0" brushRef="#br1" timeOffset="32">10861 15110 7506,'0'-7'676,"0"2"229,0 5-1315,5 0-24,-3 0-300,3 0 560,-5 0 174,5 0 0,-4 0 0,4 0 0</inkml:trace>
  <inkml:trace contextRef="#ctx0" brushRef="#br1" timeOffset="33">11170 14687 7569,'-5'-11'-765,"2"-1"677,-5 1 0,6 0 88,-2-1 0,3 5 86,1-1 1,0 0 153,0-3 0,0-1 97,0 1-186,0 5 0,4-4-28,-1 2 0,6-2 8,-1-2 1,-2 5 50,2-1 0,-1 2-74,5-2 0,-1-1-92,1 5 0,-1 1 114,1 3 1,-1 0-113,0 0 1,1 0 20,-1 0 0,4 5-102,1 2 0,-1 3 38,-4 2 0,-3 4-58,0 3 1,-6 3 1,2 1 1,-8 5 82,-4 2 1,-3 3-138,-4 1 0,-3 1 71,-5-1 0,0-4-29,1 1 0,-1-2 70,0 2 0,0-7-6,0-5 1,5-5 101,3 1 0,3 0-106,0-3 1,4 0 280,1-8-202,4 5 0,-2-7 51,5 6 1,2-5-64,1 0 0,4-1 146,4-2 1,6 0 3,2 0 0,2-2-76,2-1 0,0 1-3,0-1 0,0-3 6,-1 3 0,1-1-55,0 4 0,-4 0 38,0 0 0,-4 0-339,4 0 188,-5 0 1,3 0-354,-6 0 0,-3 0-230,0 0-51,-6 0 691,3 0 0,-5 0 0</inkml:trace>
  <inkml:trace contextRef="#ctx0" brushRef="#br1" timeOffset="34">11524 14653 7569,'-7'-18'0,"2"-2"105,5 5-56,5-1 0,5 5 68,6 0 0,-1-1 25,-4 1 0,2 1 3,2 2 1,-1-2 14,5 2 1,-4-1-19,5 2-62,-7-3 0,8 8 7,-6-1 1,0 1 97,-3 2-199,-1 0 1,0 0 64,1 0 0,-6 2-106,-2 1 0,-3 0 23,-1 4 0,4-3-77,0 4 0,0-4-11,-4 3 1,-2 0 68,-1 0 0,0 3 37,-4-2 1,3 2-22,-4 2 53,0-1-43,-3 0 45,0 1 1,3-2 28,0-2 105,6-3-140,-3-5 1,5 1 21,0 3-17,0-3 0,5 5 3,2-2 0,1-3-21,4 3 0,-4-1 16,8 1 0,-2-2-20,1 6 0,-2-4 11,2 3 1,3 1 1,1 3 0,-3 1-12,-1-1 1,-2 0-1,-2 1 0,0-1-10,-4 1 1,2 0 16,-5 4 1,0-4-15,-4 4 1,0-2 11,0 1 0,-2-3-2,-1 4 0,-4 0-1,-4-1 1,-4 4 45,-1-3 0,-4-1 16,1-4 1,-6 1 6,-2-1 1,-1-3 2,1-1 0,3-3 131,-2 4 0,2-6-150,1 2 0,5-3 7,3-1 0,6 0-242,1 0 1,6 0 1,-3-1-108,5-3 1,5 3 287,2-3 0,9-2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4:04:18.06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9571 14699 7569,'-4'-8'85,"-1"2"1,-2 1 0,-1 2 0,-3 3-1,0 4 1,-2 2 0,-1 2 0,-1 1-1,1 2 1,1 3 0,2 1 0,0 2 90,-1 2 0,1 2 1,-1 4-1,1 0 1,1 3-1,1 0 1,3 1-1,-1 0 1,2 3-164,0 1 1,1-3-1,4-1 1,2 1 0,1-2-1,5 0 1,2-2 0,3 0-9,2-4 1,3 3 0,5-10 0,1-1 0,2-2 0,4-1 0,1-4 0,2-3 16,3-3 0,6-1 0,-2-1 0,2-3 0,-1-5 0,-2-3 0,-2-5 0,-2-1 39,0-2 0,-2-3 1,-3-3-1,-3-5 1,-3-3-1,-1-4 1,-2-4-1,-3-3-18,-6 0 0,-6-9 1,-6 0-1,0-1 1,-1-1-1,-3 2 1,-5 1-1,-5 4-170,-5 6 0,-10 9 0,-8 10 0,-9 7 0,-6 10 1,-6 8-1,-4 10-454,30-1 1,0 3 0,1 4 0,1 2 580,3 1 0,1 2 0,0 2 0,1 1 0,2 1 0,1 0 0</inkml:trace>
  <inkml:trace contextRef="#ctx0" brushRef="#br0" timeOffset="1">9890 16903 7569,'0'-12'217,"0"1"1,0 0 0,0-1 0,0 1 282,0-1 1,0 7-1,0 7 1,0 8 0,0 7-1,-1 5-309,-3 1 0,3 5 1,-3 4-1,3 3 1,1 4-1,0 2 1,0 2-164,0 2 0,0-4 0,1 0 0,2-2 0,2-2 0,1-1 0,2-3 0,0-2 31,-1 0 1,1-6 0,2 1 0,-1-5-1,-2-3 1,1-2 152,-2-2 1,1-2-1,-5-3-359,2-2 1,-1-5 0,-6-2 0,-2-5 0,0-3 0,-1 0 146,-1-1 0,0-1 0,-5-1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3:45:45.13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15747 4786 7569,'-12'0'86,"1"-4"1,1 2 0,1 2 0,2 5 0,2 5 0,3 7 0,1 3-1,1 4 1,0 3 0,1 3 0,3 3 0,3 0 0,2-1 0,0-2-1,-1 1-56,1-2 0,-3-1 0,0-5 0,-1-2 0,-1-2 0,0-3 0,0-4-1069,-2 0 1,-2-6 1038,-4-2 0,-7-3 0,-7-1 0</inkml:trace>
  <inkml:trace contextRef="#ctx0" brushRef="#br0" timeOffset="1">15507 5049 7569,'0'-8'74,"1"2"0,3 1 1,5 2-1,3 2 14,4 1 1,5 4 0,2 0 0,6-2 0,6-1 0,1-1 0,4 0 0,0 0-201,3 0 0,-2 0 0,0 0 0,-2-1 112,-2-3 0,3-2 0,1-5 0</inkml:trace>
  <inkml:trace contextRef="#ctx0" brushRef="#br0" timeOffset="2">16535 4718 7569,'-12'-23'-19,"1"1"1,-1 5-1,1 5 1,0 7-1,-1 4 1,-1 1-1,-2 1 1,-4 4 0,-2 5 223,-2 4 0,0 10 0,1 0 0,3 4 0,4 4 0,4 1 0,2 3 0,2 0-186,2 2 0,3 1 0,4-6 1,5-2-1,2-2 0,6-1 0,4-4 1,6-3-58,3-6 1,3-6 0,4-3 0,2-2 0,2-5 0,1-6-1,-2-4 81,-5-4 0,-4 1 1,-8-7-1,0-1 1,-5-5-1,-2-1 1,-5-2-91,-3-3 1,-3 1 0,-6-6 0,-3 2 0,-3 1-1,-5-2 1,-2 0 0,-5 5-111,0 8 0,-2 3 0,0 7 1,0 4-1,2 5 0,2 3 1,4 5-1,2 3-427,1 6 0,5 7 584,-1 0 0,6 7 0,-3 4 0</inkml:trace>
  <inkml:trace contextRef="#ctx0" brushRef="#br0" timeOffset="3">16843 5152 7569,'-6'-12'490,"-3"3"0,6 6-589,5 6 1,-2 2-1,3 3 1,0 0 0,-1-1-1,4 1 99,0 1 0,1 1 0,5 1 0</inkml:trace>
  <inkml:trace contextRef="#ctx0" brushRef="#br0" timeOffset="4">17220 4718 7569,'-5'-23'476,"2"-4"1,-3 2 0,1 3-367,2 6 1,-2 9 0,0 7 0,-1 8 0,-3 6-1,0 5 1,2 4 0,3 2-247,2 2 1,4 3 0,2-3-1,3-3 1,5-2 0,1-5 0,4-1-1,1-6 56,2-5 0,2 0 1,-1-1-1,0-3 0,-2-5 1,0-6-1,0-4 1,-2-1 169,0-2 1,-6 0-1,-4-6 1,-2-1-1,-3-2 1,0 0-1,-4 0-203,-2 2 1,-6 3 0,-6 2 0,-2 3 0,-2 5 0,-2 3 0,-1 4-426,0 3 0,6 8 1,1 3 537,4 4 0,-5 11 0,0-1 0</inkml:trace>
  <inkml:trace contextRef="#ctx0" brushRef="#br0" timeOffset="5">17186 4958 7569,'0'-12'805,"1"-3"-445,3 0 1,-3 10 0,2 10-1,-5 6 1,-3 6 0,0 0-1,0 4-409,3 0 0,0 6 1,2 1-1,0 0 1,2 0-1,1-3 1,5-2-1,3-3-218,5-1 0,1-9 1,6 0-1,1-3 0,2-5 1,2-2-1,0-3 233,-1-5 0,1-3 0,-4-5 1,1-3-1,-5-2 0,-2-2 0,-6-1 328,-3-3-337,-4-2 1,-7-5 0,-7 2 0,-10 4 0,-10 8 0,-9 6 42,-8 7 0,-15 10 0,26 0 0,0 0 0</inkml:trace>
  <inkml:trace contextRef="#ctx0" brushRef="#br0" timeOffset="6">15872 5506 7569,'0'-7'130,"0"-3"1,2 4 0,-1 1 0,0 6 0,-3 9 0,-2 8 0,-3 5 0,2 2 0,0 4 0,1 2 1819,-1 1-1943,4 8 0,-3-11 0,7 7 1,2-6-1,0-2 0,1-4 0,-1-2 1,2-4-150,-1-2 1,0-1-1,3-3 1,-2-1 0,-1-1-1,-1-1-2383,0-1 2525,-1-6 0,-14-2 0,-3-6 0</inkml:trace>
  <inkml:trace contextRef="#ctx0" brushRef="#br0" timeOffset="7">15632 5780 7569,'12'-7'58,"-1"4"0,2 1 0,2 2 0,4 0 1,3 0-1,2 0 0,3 0 5,3 0 0,4-1 0,3-1 1,2-2-1,1 1 0,-1 1 1,-2-1-64,-2-1 0,0-5 0,-1 3 0</inkml:trace>
  <inkml:trace contextRef="#ctx0" brushRef="#br0" timeOffset="8">16558 5597 7569,'-18'-24'185,"3"-1"0,7 9 1,3 4-1,0 3 1,-3 5 2,-2 3 0,-1 2 0,-2 3 0,-1 5 0,-1 3 0,1 6 0,1 2 0,2 7-179,-1 5 0,5 0 0,0 6 0,2-3 1,3-1-1,2-1 0,3-2 0,6-5-105,5-1 0,0-6 0,5-3 0,2-2 0,0-5 0,3-3 0,3-3 0,2-2 101,0-1 0,3-1 0,-5-4 0,-2-5 0,-1-6 0,-2-1 1,-3-4-2,-4 0 0,-6-3 0,-3-3 0,-1-3 0,-3-3 0,-5-2 0,-6 1-192,-5 0 1,-4 0 0,-4 1 0,-1 3 0,-1 7-1,-2 7 1,0 5 0,0 3-1169,2 4 1356,6 8 0,2 2 0,4 6 0</inkml:trace>
  <inkml:trace contextRef="#ctx0" brushRef="#br0" timeOffset="9">17014 6020 7569,'-11'-12'-206,"6"2"1,5 2-1,6 5 206,4 1 0,2 2 0,-1 0 0</inkml:trace>
  <inkml:trace contextRef="#ctx0" brushRef="#br0" timeOffset="10">17186 5620 7569,'0'-28'18,"1"5"1,3-1 0,3 5 0,4 3 0,1 2 0,2 1 0,3 1 0,0 1 68,4 0 0,0 0 0,2 3 0,0 1 1,0 1-1,0 1 0,-2 0 0,0 2-100,-2 2 0,-4 1 1,3 1-1,-2 2 1,-2 2-1,-1 0-54,-2 0 1,1 4 0,-2-2-1,-3 4 1,-4 0 108,-6 0 1,1 0 0,-6-3 0,-1 0-1,-2 1 1,-3 1 0,-1 2 138,1-1 1,1-3 0,3-1 0,2 2-1,4 1 1,3 2-105,1-1 0,0 1 1,0 0-1,1 2 0,3 1 1,4-1-1,3 0-84,5 2 1,-2-4 0,5 5 0,1-2 0,0 1-1,0 1 1,-1 1 0,1-2 18,-3 1 0,0-2 1,-6-2-1,1 1 1,-2 1-1,-3-1 1,-3-2 103,-3 0 0,-11-1 0,-5 1 0,-8-1 0,-7 1 1,-10-2-1,-6-1-185,-8-2 1,3 1 0,2 3 0,2-1-1,4-1 69,5-1 0,0 0 0,9 3 0</inkml:trace>
  <inkml:trace contextRef="#ctx0" brushRef="#br0" timeOffset="11">15872 6568 7569,'0'-15'118,"0"-1"1,0 2 0,-1 3 0,-2 5-1,-2 6 1,-1 7 0,-2 7 0,1 5-1,0 4 1,2 4 0,3 2 84,1 0 0,1 4 0,0-4 0,0 2 1,0-3-1,0-3 0,0-5 0,0-2 0,1-4-783,3-1 0,-3-6 1,4 0 579,0-2 0,1-6 0,6-6 0</inkml:trace>
  <inkml:trace contextRef="#ctx0" brushRef="#br0" timeOffset="12">15610 6693 7569,'1'-10'146,"3"3"1,5 3-1,6 3 1,6 1-1,6 0 1,3 0 0,5 0-49,2 0 1,4-2-1,-1 0 1,0-3 0,2 0-1,0-2 1,-3 2-1,-2-1-98,-4 0 0,-6-2 0,1-3 0</inkml:trace>
  <inkml:trace contextRef="#ctx0" brushRef="#br0" timeOffset="13">16523 6317 7569,'-6'-25'200,"2"0"0,4 0 0,4 4 37,4 9 1,-3 7-1,0 8 1,-1 5-1,-1 4 1,1 4-1,0 7-55,0 6 1,0 9 0,-4 4 0,0 2-1,0 2 1,0 0 0,0-2 0,0-1-245,0-1 0,-4-6 0,0-1 0,1-6 0,2-3 0,1-5 1,0 0-521,0-4 1,0 0-1,1-7 582,3-2 0,-3 2 0,5-4 0</inkml:trace>
  <inkml:trace contextRef="#ctx0" brushRef="#br0" timeOffset="14">16832 6842 7569,'6'-11'126,"-1"0"1,0 4-1,3 3 1,2 3-365,1 1 238,-4 0 0,-2-5 0,-5-2 0</inkml:trace>
  <inkml:trace contextRef="#ctx0" brushRef="#br0" timeOffset="15">17186 6534 7569,'0'-23'110,"0"1"0,1 2 0,3 2 1,3 2-1,4 2 0,0 1 1,0 2-1,1-1 0,0 1 0,2-1 1,2 1-1,-1-1 0,0 2 1,2 3-1,-1 2 0,1 1 1,-3 0-1,-2 1-13,0 2 1,-2 2-1,-1 2 1,-3 2 0,-1 3-1,-2 4 1,-2 6 0,-2 4-1,-3 2-132,-4 2 1,-3 0 0,-3 4 0,-3 1 0,1-1 0,-1-1 0,3 1 0,2-2 36,0-1 1,1 0 0,1-3 0,2 0 0,4 0-1,3-3 1,1-4 207,0-3 0,6-2 0,7-3 0,7-3 0,8-1 0,4-2 1,5-2-33,2-1 0,2 0 0,1-1 1,-6-2-1,-4-1 0,-5 2-178,-3 1 0,-6 6 0,-2 1 0</inkml:trace>
  <inkml:trace contextRef="#ctx0" brushRef="#br0" timeOffset="18">15815 8098 7569,'0'-7'80,"1"-1"1,3 0 0,4 2 0,3 2 0,3 2 0,4-1 0,2-2 0,6 0 0,2-1 0,3 1 0,4-2 90,3 1 0,-7 3 0,2-2 0,-5 2 0,-6-1 0,-6 1-171,-3 2 0,-2 1 0,1 0 0</inkml:trace>
  <inkml:trace contextRef="#ctx0" brushRef="#br0" timeOffset="19">16775 7870 7569,'-7'-12'30,"2"2"1,0 3-1,-1 4 1,-2 6 0,-1 6-1,-2 4 1,-3 7-1,0 1 1,1 3 0,3 2-1,1 2 1,3-1-1,1 3 1,2-2 97,2-1 1,6 0 0,4-4-1,5-1 1,6-3 0,6-5-1,5-6 1,5-4-69,2-3 1,5-1-1,-1-1 1,1-4 0,0-5-1,-2-5 1,-3-3 0,-5-2-29,-5-2 1,-9-5-1,-4 0 1,-4-4-1,-3-3 1,-5-3-1,-7-1 1,-9-1-164,-8-3 0,-5 2 0,-8 4 0,-4 5 0,-3 7 1,-1 6-1,0 6-129,2 5 1,-2 6 0,8 5 0,5 5 0,4 3 0,8 5 259,5 1 0,1 6 0,4 5 0</inkml:trace>
  <inkml:trace contextRef="#ctx0" brushRef="#br0" timeOffset="20">17163 8155 7569,'0'-11'-790,"1"5"790,3 2 0,-3 3 0,4 1 0</inkml:trace>
  <inkml:trace contextRef="#ctx0" brushRef="#br0" timeOffset="21">17426 7767 7569,'-4'-27'48,"0"2"1,4 3-1,5 6 1,6 3-1,3 2 1,2 1-1,0 1 1,2 2 0,2 1-1,3 1 1,4-1-1,3 1 1,3 0 24,1 2 1,1 2 0,-1 1 0,-1 0-1,-3 1 1,-4 2 0,-5 0 0,-3 1-17,-1 1 0,-3-2 0,-7 4 1,-3 2-1,-3 3 0,-2 3 94,-3 4 0,-7 4 1,-7 3-1,-1 5 0,0 3 1,0 3-1,0 2 1,1 2-107,2 2 1,4-4 0,6-1-1,1-2 1,1-3 0,0-3 0,0-4-1,2-5-850,0-2 1,4-1 804,2 1 0,-3 3 0,4-4 0</inkml:trace>
  <inkml:trace contextRef="#ctx0" brushRef="#br0" timeOffset="22">15849 9035 7569,'2'-7'116,"2"4"1,3 1 0,5 2 0,2 0 0,2 0-1,3 0 1,4-1 0,2-1 0,2-4 0,0 1-1,-1 0 1,0 3-1,-2 1-637,-1 1 521,-1 0 0,-4 0 0,-1 0 0</inkml:trace>
  <inkml:trace contextRef="#ctx0" brushRef="#br0" timeOffset="23">16923 8749 7569,'0'-11'129,"-1"1"0,-2 1 1,-1 1-1,2 3 1,1 5-1,1 10 0,0 8 1,0 9-1,0 3 1,1 7 117,3 2 1,-2-2 0,5 1-1,-2-2 1,-2-3 0,1-2 0,0-1-1,-1-3-527,-2-1 0,0-6 0,2-2 0,0-2 0,1-2 0,1-1-1228,3-1 1508,-3-6 0,10-1 0,-2-5 0</inkml:trace>
  <inkml:trace contextRef="#ctx0" brushRef="#br0" timeOffset="24">17231 9149 7569,'0'-9'471,"0"5"0,0 8-445,0 5 1,0 2 0,-1 1 0,-1-1 0,-4-1-27,0-2 0,4 2 0,-3-3 0</inkml:trace>
  <inkml:trace contextRef="#ctx0" brushRef="#br0" timeOffset="25">17700 8772 7569,'0'-23'377,"0"0"1,0 2 0,1 3 1203,3 7-1471,-3 4 0,4 16 0,-5 4 1,0 5-1,0 7 0,0 7 0,0 7 1,0 4 32,0 4 1,4 1-1,0-2 1,-2-2 0,1 0-1,-1-5 1,3-2 0,0-5-63,1-3 0,1-4 0,-2-6 0,0-2 0,2-3 0,-2-2-689,0-2 608,4-1 0,-18-2 0,1-2 0</inkml:trace>
  <inkml:trace contextRef="#ctx0" brushRef="#br0" timeOffset="26">5710 5985 7569,'-7'-6'-717,"-1"-1"885,1-3 0,-1-2 0,2 1 1,-1-1-1,2 1 0,-1 1 0,1 1 1,0 4-1,2 4 0,2 7 57,1 7 1,0 6 0,0 7 0,0 6 0,-1 5 0,-3 5 0,-4 3 0,-2 4-269,-1 0 1,-5 6 0,1-3 0,1 1 0,2-1 0,0-1 0,2-3 0,1-2-8,1-4 1,2-1 0,-3-5 0,3-3 0,0-1-1,0-4 1,1-4 0,3-5-385,1-3 1,-1-4 0,0-7 0,-2-5 433,1-9 0,7-6 0,3-8 0</inkml:trace>
  <inkml:trace contextRef="#ctx0" brushRef="#br0" timeOffset="27">5585 5950 7569,'-8'-23'155,"2"2"0,1 2 0,2 4 167,2 2 0,7 8 0,4 5 0,6 7 1,1 7-1,4 7 0,2 5-225,3 9 0,-2 8 0,2 8 0,-5 1 0,-2 2 0,0 2 0,-1 1-191,-3 0 0,-2 0 0,-2-2 0,1-4 1,-2-7-1,-1-5 0,-3-4 0,1-5-162,-1-2 1,-3-5 0,0-5 0,-1-2-1,-2-2 1,0-1 0,0-2 0,-2-1 255,-1-2 0,-9 2 0,-6-4 0</inkml:trace>
  <inkml:trace contextRef="#ctx0" brushRef="#br0" timeOffset="28">5459 6601 7569,'-7'-10'261,"0"1"1,3 3 0,6 1 973,4 2-1244,9 2 1,7 0 0,7-2 0,4-1 0,6 1 0,4-1 0,3-1-1194,0-2 918,0 0 1,-5-5 0,0 0 283,-2-4 0,-1-1 0,-3-6 0</inkml:trace>
  <inkml:trace contextRef="#ctx0" brushRef="#br0" timeOffset="29">6156 5939 7569,'-5'-22'120,"-3"3"1,-1 3-1,0 1 1,3-1 323,1 2 1,1 8-1,4 7 1,1 11-1,2 9 1,2 10-431,1 6 1,1 8-1,2 8 1,-2 3 0,1 0-1,-1-1 1,0-3-1,-1-1-265,0-3 0,-2-4 0,3-5 1,-2-6-1,-3-5 0,1-5 1,-1-4-1215,2-2 1130,0-2 1,-4-4 334,0 1 0,0-1 0,0 1 0</inkml:trace>
  <inkml:trace contextRef="#ctx0" brushRef="#br0" timeOffset="30">6373 6396 7569,'0'-12'242,"0"1"0,1 1 0,3 2 0,2 6-44,1 4 0,3 4 1,-3 7-1,2 2 0,0 4 1,-1 3-1,-1 2 0,1 1-269,0 2 1,-6 0-1,2-6 1,-2 0 0,1-4-1,1 0-752,-2-3 0,0-5 823,-2-2 0,-5-4 0,-2 2 0</inkml:trace>
  <inkml:trace contextRef="#ctx0" brushRef="#br0" timeOffset="31">6464 6156 7569,'-11'-23'143,"1"5"1,1 3 0,2 2 0,1 3 0,1 4 0,0 7-144,2 9 0,7 7 0,3 6 0</inkml:trace>
  <inkml:trace contextRef="#ctx0" brushRef="#br0" timeOffset="32">6955 6430 7569,'0'-31'234,"0"2"1,2 1 0,0 4-1,3 4 1,0 5 0,0 2 97,-2 2 1,-2 3-1,-2 2 1,-3 1-1,-4 3 1,-3 6 0,-4 8-369,-4 5 0,1 5 0,-1 2 0,1 1 0,3 3 0,4 0 0,2 1 0,1-1-22,0 0 1,6-1-1,-2-6 1,4 0 0,3-3-1,2-3 1,2-4-1,5-3 55,2-3 0,2-1 0,-2-4 0,1 0 1,1 0-1,-1-2 0,1 0 14,2-2 0,-4-5 0,1 3 0,-2-2 0,-2 1 0,1-1 0,-1 0 125,1 1 0,-5 4 0,0-2 0,-1 1 12,0 1 0,-3 0 0,2 7-129,0 3 0,1 4 0,6 0 0,0-1 0,2-2 1,3-4-65,1-3 1,-3-1 0,4 0 0,1 0 0,1 0-1,-1 0 1,-1-1-22,1-3 0,-2-3 0,0-3 0,-1 0 0,0 0 1,-1-3-1,-2 1 0,-1-2 64,-1-2 0,-2 0 0,-3-4 1,-3 2-1,-3 0 0,-1 2 0,-1-1-2,-3 3 1,-8 3 0,-11 3 0,-6 4 0,-6 3 0,-1 4 0,-3 3 112,3 5 0,-2 10 1,2 1-1,3 8 0,1 4 1,4 3-1,6 2 0,5 0 145,4 1 1,7 2 0,4-6-1,5-1 1,7-5 0,7-2-1,3-4-143,4-4 1,7-3-1,-1-7 1,2-1-1,0-3 1,-2-1-1,1-2-263,-2-2 1,3 3 151,-6 0 0,1 5 0,-4-3 0</inkml:trace>
  <inkml:trace contextRef="#ctx0" brushRef="#br0" timeOffset="33">20672 5916 7569,'-5'-29'96,"3"6"0,0 9 0,3 6 0,3 10 0,-3 9 0,-3 11 0,-7 9 0,-4 9 0,-1 5 0,3 4 0,2 1 0,1 2 0,2 0 0,2-2 0,3-4 0,1-3 44,0-1 0,5-6 0,3 1 1,0-5-1,1-5 0,-1-3 1,0-3-1,-1-2-1154,1-3 1,-2-4 1013,2 0 0,-8-11 0,-7-2 0</inkml:trace>
  <inkml:trace contextRef="#ctx0" brushRef="#br0" timeOffset="34">20409 6007 7569,'0'-22'115,"1"0"1,3 3 0,5 4 0,4 2 0,3 2 0,2-1 0,2 1 0,2-1 117,1 1 1,5-1-1,3 1 1,6 0-1,5-1 1,5 1-1,4 1 1,3 1-233,1 1 0,-6 6 0,-2-2 0,-6 4 0,-9 4 0,-7 3 0,-7 3 0,-6 2-228,-4-1 0,-3 6 0,-7 0 0,-6 3 1,-7-1-1,-7 1 0,-3 0 183,-2-1 0,-8 3 0,0-4 0,0-1 0,-1-1 0,2-4 0,1 0 114,3-1 1,3-3-1,8-2 1,4-1-1,2-2 1,3-1 65,2 2 0,4-3 0,10 3 0,5-1 0,8-1 0,8 3 1,6 2-99,3 1 1,6 4 0,-4 2-1,-1 1 1,-3-1 0,-2 0 0,-4 0-1,-3 2-143,-3 2 0,-7 0 0,-1 2 1,-5-1-1,-5 2 0,-3 0 0,-3 3 46,-6 3 1,-5-3 0,-11 4-1,-4-1 1,-5-1 0,-6 0-1,-3-4 1,-2-2-15,1-5 1,2 1 0,3-2 0,9-2 0,7-5-1,8 0 73,5-1 0,9 2 0,7 3 0</inkml:trace>
  <inkml:trace contextRef="#ctx0" brushRef="#br0" timeOffset="35">21403 6419 7569,'-16'-18'241,"1"4"1,1 4-1,2 3 1,-1 2-45,-2 3 1,2 5-1,-4 5 1,2 2-1,0 3 1,1 2-1,3 4 1,3 3-218,4 1 1,6 3 0,5 1 0,8-2 0,7-2-1,5-3 1,3-3 0,4-3-45,4-4 1,-2-6 0,2 0 0,-4-3-1,-2-2 1,-4-3 0,-3-4 0,-4-2 34,-4-1 1,-7-2 0,-6-2-1,-4-4 1,-5-4 0,-6-2-1,-10-3-72,-8-2 0,-2 5 0,-11-2 1,-1 5-1,-2 2 0,1 7 1,3 4-1,7 5-328,6 3 1,9 1 0,5 1 428,5 3 0,4 7 0,5 7 0</inkml:trace>
  <inkml:trace contextRef="#ctx0" brushRef="#br0" timeOffset="36">21997 5939 7569,'-17'-23'579,"-1"0"1,1 2 512,1 2-1036,9 7 0,2 13 0,5 11 1,0 7-1,1 6 0,4 7 0,5 6 1,5 6-12,3 5 1,0 5 0,2-2 0,-2 0 0,-2-2 0,-2-3-1,-2-3-155,-5-2 0,2-4 1,-4-7-1,0-5 0,1-3 1,-4-4-1,-1-4 143,-1-2 1,-1-3-1,-3-2 1,-3-6-1,-5-4 1,-2-6 120,-1-2 0,0-1 0,3-1 0,2 1 0,3-1 0,3 1 0,3-1-187,1 1 0,1 0 0,3-1 0,3 1 0,5 1 0,3 2 0,5 4-115,6 3 1,3 1 0,5 0 0,2 1-1,0 3 1,2 5 0,-1 4 0,-1 2-9,-2-1 1,-5-2 0,-3 1 0,-6 1 0,-6 1-1,-5 1 1,-5-1 186,-3 0 1,-9 5 0,-7-2 0,-10 0 0,-10-2-1,-5-2 1,-7-1 488,-4-3-306,-2-6 1,1 5-1,3-5 1,6-2-1,7-1 1,5-1-1,8 0-765,7 0 551,3 0 0,12-5 0,2-1 0</inkml:trace>
  <inkml:trace contextRef="#ctx0" brushRef="#br0" timeOffset="37">15336 7379 7569,'-18'0'-94,"3"0"1,2 0 0,1-2 0,1 0 0,0-2 0,0 0-1,3 1 1,1-3 0,2 0 0,1-2 0,0 1 0,1-1 613,0-1 1,-2-1 0,0-1-387,-1-1 0,6 6 0,3 2 1,11 3-1,9 1 0,9 0 1,9 0-112,6 0 1,8 0 0,4 0 0,5-1 0,-29 0 0,-1-1 0,0 0 0,-1-1 0,1 1 0,0-1 0,-1 0 0,1 0-10,0-1 1,0 1 0,1 2 0,-1 0 0,0-2-1,-1 1 1,0 0 0,0 0 0,31-2 0,-1 2 0,0 0-34,-30 2 1,0 0 0,1 0-1,1 0 1,1 0 0,0 0 0,2 0-1,-1 0 1,1 0 0,0 0 0,0 0-1,-1 0 1,1 0 0,-1 0 0,0 0-1,1 0-7,0 0 0,1 0 0,0 0 0,0 0 0,0 0 1,0 0-1,0 0 0,0 0 0,0 0 0,0-1 1,-1 0-1,-1-1 0,-1 1 0,-1-1 13,29-1 0,-10 2 0,-5 0 0,-6-2 1,-6-1-1,-6 2 0,-3 0 0,-1 2 66,0 0 1,-5-3 0,-4-1 0,-1 1 0,-3 2 0,-2 1 178,0 0 0,-5 0 0,1 0 251,1 0-975,-4 0 1,-1 1 491,-8 3 0,-13 8 0,-7 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4:07:46.77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10519 1930 7569,'-7'0'-408,"1"0"392,2 0 0,3-1 0,-4-2 402,0 0-274,3-1 0,-3 2 146,5-1 0,0 1-158,0-3 0,2 5-6,1 0 1,0-4-72,5 1 0,-5-1-21,5 4 1,0 0 95,3 0 0,0 0-121,1 0 1,1 0 92,2 0 1,3-4-105,4 0 0,1 0 91,0 4 0,4-1-39,-1-3 1,6 3-36,-1-3 1,-4 3-2,0 1 0,1-1-40,-1-3 0,-1 3 74,-3-3 0,0-1-113,0 1 1,-5 0 97,-3 4-375,-2-5 95,-2 4 41,-5-4 0,-2 5-37,-8 0 0,-2 0 275,-5 0 0,-1 5 0,1 1 0</inkml:trace>
  <inkml:trace contextRef="#ctx0" brushRef="#br0" timeOffset="1">11364 1393 7569,'-12'-11'-1004,"6"5"953,1-5 805,5 10-133,0-4-479,0 5 1,1 5 186,3 3-158,-3 2 1,9 6 13,-2 3 0,-2 4-59,2 4 1,0 2 35,3 5 1,-3 6 22,-1 2 1,-4 2-133,1 2 0,-2 2-146,2-2 0,-3 2 58,3-6 0,-3 1 55,-1-1 0,4-3 61,0-5 1,0-4 105,-4-4 1,1-3-110,3-4 0,-3 1 37,3-4 67,-3-1-138,-1-4 1,0-3 67,0-1 268,0-4-961,0 2 438,-5-10 0,4 2-1394,-3-4 515,3 4 1022,1-7 0,0 4 0,0-6 0</inkml:trace>
  <inkml:trace contextRef="#ctx0" brushRef="#br0" timeOffset="2">12106 1862 7569,'0'-7'-428,"5"-2"510,3 6 1,2-1 157,1 4 0,6 0-104,2 0 1,2 0 24,2 0 1,5-4-87,3 0 13,2 0 1,6 4-13,3 0 0,2-3-8,2-1 0,9 0-327,2 4 0,2-4 364,-2 0 1,1-3-115,-1 3 0,0-4 80,0 4 1,0-3-155,0 3 1,-1-5 53,-3 2 0,2-2-42,-6 1 0,1 2-3,-5 2 0,-3 1-70,0-4 0,-5 4-5,1-1 0,-8 2 81,-3-2 1,-3 3 85,-1-3 1,-1 3-59,-3 1 1,1-4 34,-5 0 1,0 0 242,-3 4 0,-5 0-118,1 0 1,-4 0 120,4 0-138,-6-5 68,3 4-116,-5-4-128,0 5 1,-1-4 59,-3 0 1,-2-1-71,-6 1 0,5 3 81,-1-3 1,0-1-107,-3 1 0,-4 1 14,0 3 1,-2-4 19,2 0 0,2 0 184,-2 4 1,2-1-103,2-3 0,-1 3 137,1-3 1,3 3 71,1 1 164,-1-5-272,-3 3 1,1-4 65,2 2 0,2 3 159,2-3-50,3 3-509,-5 1 189,17 0 0,-3 4-10,12 0 1,-1 4 89,3 0 1,3-2-65,1 2 1,0-4 32,4 3 0,-5-3-43,2 4 1,1-2-8,-1 2 0,-1 1 15,-3-6 0,-4 3-32,0-3 0,-4-1 54,4 1 0,-8 0-30,0 1 0,-2-3 229,2 4-203,-4 0 1,-7 0 253,-8 3 0,-3 1-18,-5-5 1,-1 4-121,-6 0 0,-4 2-98,0 2 0,0-1 87,0 0 1,3 1-446,-3-1 0,7 1 34,1-1-1124,5 1 1434,-3-1 0,6 0 0,0 1 0</inkml:trace>
  <inkml:trace contextRef="#ctx0" brushRef="#br0" timeOffset="3">14356 1759 6711,'1'-7'1251,"3"4"-1121,-3-4 0,10 6 28,-4-3 1,3 3-143,2 1 1,0 0 26,4 0 0,-4 0-35,4 0 0,0 0-16,-1 0 0,6 0 102,-2 0 1,2 0-143,2 0 0,-4 0 54,0 0 0,-1 0-232,1 0 1,1 0 108,-5 0 0,4 0-87,-3 0 0,-5 0-104,-3 0 308,-1-5 0,0 4 0,-2-4 0</inkml:trace>
  <inkml:trace contextRef="#ctx0" brushRef="#br0" timeOffset="4">15053 1256 7569,'0'-15'-97,"0"0"97,5 0 0,1 7 401,6 0 11,-6 6-286,4-3 0,-7 6-17,4 3 1,-3 0 139,4 7 0,-6-1-124,2 9 0,1 5 59,-1 7 0,1 2-13,-1 1 1,-2 2-15,6 2 1,-6-2-52,2 6 0,-1-5-49,1 1 1,-3-1-48,3 1 0,-3-1 67,-1 5 0,0-7-192,0 0 0,-1-2 35,-3-7 1,3 1-21,-3-4 0,2-4 61,2 0 0,0-5-2,0 1 0,0-6-37,0-2 0,0-3-304,0 4-210,0-6 194,0 3 398,0-5 0,-5-5 0,-1-1 0</inkml:trace>
  <inkml:trace contextRef="#ctx0" brushRef="#br0" timeOffset="5">15692 1496 7621,'-5'6'-118,"3"5"329,-6-4 0,2 3-80,-2 2 0,-1 4 66,5 3 0,-3 3-39,3 1 0,0 0-97,4-1 0,0 1 76,0 0 1,4 0-167,0 0 1,5-4-35,-2 0 0,2-4-82,-1 4 1,2-5 4,-2 1 0,-3-2-186,-2-2 1,2-3-13,-1 0 0,0-5 338,-4 5 0,-5-5 0,-1 2 0</inkml:trace>
  <inkml:trace contextRef="#ctx0" brushRef="#br0" timeOffset="6">15418 1736 7569,'1'-11'164,"3"-1"-83,3 6 1,10-3 6,6 5 0,0 0 162,4 4 0,-3 0-225,-1 0 0,-1 0-190,1 0 0,1 0-69,3 0 237,-3 0 1,5-4-135,-2 1 0,-3-2-189,3 1 0,1 3 320,-2-3 0,1-3 0,-4 1 0</inkml:trace>
  <inkml:trace contextRef="#ctx0" brushRef="#br0" timeOffset="7">16183 1291 7569,'-5'-12'151,"4"1"-44,-4-1 58,5 6-24,0 1 12,0 5 1,0 5-2,0 3 0,1 3 127,3 4 0,-1 7 80,4 4-204,1 6 0,-1-3 35,1 6-20,0 4-797,-2 2 662,-1-1 1,-5 3-43,0-5 0,0 2 5,0-2 1,0-3-121,0 3 0,0-6 72,0-1 1,0-6-124,0 2 0,-4-3-282,0-1 219,1-6 702,3 0-778,0-6 136,0 1-109,0-6 1,-2-1-664,-1-5 948,1 0 0,-8-5 0,4-1 0</inkml:trace>
  <inkml:trace contextRef="#ctx0" brushRef="#br0" timeOffset="8">16161 1530 7569,'5'-11'0,"2"0"0,3 4 0,6 1 0,-1 2 0,0 3 0,-4-3 0,1 7 0,-1 0 0,1 6 722,-1-1-285,6 7-216,-5-2 1,9 8 20,-6-2-106,0 3 0,0 1-31,1 0 1,0-2-168,-1-2 136,-2 3 1,3-6-49,-4 3 0,-1-1 17,1-3 0,3-6-91,0 3 1,0-4 71,-3 4 1,-1-6 70,1-2 104,-1 2-150,1-4 1,-5 3 33,1-5 132,-6 0-103,3 0 803,-5 0-784,0-5 0,0-3 42,0-7 1,0 1-1,0-5 1,-3 0 31,-1-4-86,0 0 0,4-5-146,0-2 1,0-3 107,0-1-68,0-6 0,0 3-113,0-5 1,0 4 64,0-3 1,0 4-61,0-1 1,0 3-37,0 5 0,0 2-131,0 5 1,0 5-33,0 3 126,0 3-64,0 0-189,0 6 173,0 1 0,1 6-589,3 3 500,-3 2 1,6 6-63,-4-1 1,-1 4 103,2 0 1,-3 2 294,-1-2 0,0 3 0,0 5 0</inkml:trace>
  <inkml:trace contextRef="#ctx0" brushRef="#br0" timeOffset="9">10827 2810 7569,'0'-18'-154,"0"3"376,0 7 102,0-2 1,1 7 78,3-4-233,-3 4 1,6-2-155,-4 5 109,-1 5-24,8 1 0,-8 11 325,6 2-77,0 3-242,-2 5 0,7-1 269,-6 4-240,6 1 1,-7-1-110,6 1-10,-1-1 0,-1 1 68,-2-1 1,2-6-133,-2-1 1,-2 0 87,2-4 1,-6-1-94,2 1 0,1-5-280,-1 1 235,0-8 0,-4 4-434,0-4 0,0 0 15,0 0-274,0-4 790,-5 7 0,-2-4 0,-4 6 0</inkml:trace>
  <inkml:trace contextRef="#ctx0" brushRef="#br0" timeOffset="10">11980 3049 7569,'-6'0'-595,"1"0"749,5 0 186,5-5 0,1 4-136,6-3 1,3 3-13,0 1 1,6-4 113,-2 0-147,2 1 0,7 3-56,3 0 0,3-2 20,4-2 1,0 3-3,8-3 0,-2 3-197,9 1 0,7-4 82,-26 3 1,1-2-1,-1 0 1,1-1-185,3 2 0,1 0 0,-2 0 0,2-1 181,0 1 1,2 0-1,-1 1 1,1 0-22,1-3 1,0 0 0,-2 1 0,1 0-79,1-1 1,0 0 49,-1-1 1,-1 0 0,-4 4-1,-1-1-23,-1-1 1,0-1 0,-1 2 0,-1 1-94,1 0 0,-1-2 0,25-2 92,-8 2 1,-5-5 45,-3 4 1,-8 0 6,2 4 0,-10-1 383,-2-3-391,0 3 438,-11-4 0,5 5-389,-6 0 335,1 0-330,-1 0 42,1 0-72,-6-5 65,4 4-68,-9-5-36,4 6 22,-5-5 1,0 3-77,0-6 1,-6 4-158,-5-3 1,-2 3-134,-6-4 206,0 6 41,-4-8 0,-4 5 24,1-3 0,-2-1 51,1 5 0,7-3 65,-3 3 1,4-4 14,0 4 0,3-1 388,4 2 101,1 1-242,4-3-13,2 5 85,5-5-64,5 4-179,2-4 0,9 6 18,3 3 0,3-2-56,1 6 0,1-4-68,2 3 1,4-3 52,4 4 0,0-2-4,0 2 0,-1 2-103,-2-2 17,2-3 1,-8 4 100,6-6-181,-6 6 162,-2-7 10,-7 8-40,-4-9 22,-1 9 19,-4-9 1,-5 10 70,-10-4 1,0 3-176,-11 2 1,-6-1-115,-5 1 1,-8-1-152,-4 0 0,-7 1 325,-5-1 0,-7 1 0,-2-1 0</inkml:trace>
  <inkml:trace contextRef="#ctx0" brushRef="#br0" timeOffset="11">10473 2947 7569,'0'-12'-132,"-4"5"-133,0-1 133,1 5 987,3-7-114,0 9-523,0-4 1,1 5-39,3 0 0,-3 5 70,3 3 0,-3 3-71,-1 4 0,0 3 14,0 5 1,0 5 11,0 2 1,0-1-200,0 2 0,0-4 49,0 3 0,4-3-43,0 3 0,3-7-138,-3 4 0,4-11 100,-5 3 0,6-5-256,-1-3 0,-2 1 121,2-1 0,-4-4-980,3-4 130,-4-1 396,2-2 1,-8 0 614,-4 0 0,-1-10 0,-8-3 0</inkml:trace>
  <inkml:trace contextRef="#ctx0" brushRef="#br0" timeOffset="12">10210 3198 7569,'7'-12'0,"3"5"0,-3-1 129,9 6 1,5-5 190,6 4 1,5 0 312,-2-5-377,8 6 1,1-8 48,3 2-797,3 3 407,-10-5 87,-1 9 1,-2-8-108,-5 5 0,-2 0 181,-6 4-76,-2 0 0,-6 0 0,1 0 0</inkml:trace>
  <inkml:trace contextRef="#ctx0" brushRef="#br0" timeOffset="13">14870 2718 7569,'-5'-11'0,"4"-1"-38,-3 1 0,3 3-22,1 1 72,0 4 1,0-3 459,0 2-54,0 3-25,0-4-280,0 5 0,0 6 110,0 5 0,0 6-100,0 6 1,0 1 122,0 3 0,0 2-168,0 5 0,0 0 17,0 0 0,0-1-133,0-2 1,3 2 41,1-3 0,0-2-67,-4-1 1,1-3 37,3-1 0,-3-2-114,3-1 0,1-4 39,-1-5 1,0 1-37,-4-1 0,1 1-119,3-1 1,-3-3-529,3-1 377,-3-4 0,-1 3-540,0-2 946,0-3 0,0 4 0,0-5 0</inkml:trace>
  <inkml:trace contextRef="#ctx0" brushRef="#br0" timeOffset="14">15510 2695 7569,'-7'-11'158,"2"-1"0,5 5 60,0-1 104,0 6-35,0-3 234,0 5-384,0 5 1,0 1 77,0 5 1,0 6 10,0 2 1,0 4-88,0 4 0,0-2-152,0 5 1,0-4 40,0 0 1,0-2-165,0-1 1,0 0-110,0 0 190,0-5 1,0-2-457,0-4 0,0-1 242,0 1 1,0-5-339,0 1 1,-1-6-79,-3 2 685,3-3 0,-9-1 0,3 0 0</inkml:trace>
  <inkml:trace contextRef="#ctx0" brushRef="#br0" timeOffset="15">15224 2889 7569,'5'-6'709,"7"-4"-480,5 9 1,2-4 60,0 5 1,0 0-159,4 0 0,5 0-69,3 0 1,-1-2-18,4-1 0,-1 1-180,9-2 0,-4-1-642,4 2 557,-10-1 1,10 0-26,-8 0 138,-2 0 0,1-1 1,-4-1-1</inkml:trace>
  <inkml:trace contextRef="#ctx0" brushRef="#br0" timeOffset="16">16069 2570 7569,'-5'-12'181,"4"1"1,-4-1 261,5 1 44,0 5-186,0 1-218,0 5 1,0 5 54,0 2 46,0 9-47,0 1 1,0 11-21,0 3 32,0 7 0,0-1-140,0 4 1,1-3 7,3 4 0,-3-5-117,3 1 1,1-4 2,-1-3 115,0 2 1,-3-10-100,3 0 1,-3-2-93,3-6 46,-3 1 44,-1-5 0,1-3-329,3-1 217,-3-4-335,4 2 67,-5-5 0,0-1 78,0-3 0,-1-3 385,-3-4 0,-2-5 0,-5-2 0</inkml:trace>
  <inkml:trace contextRef="#ctx0" brushRef="#br0" timeOffset="17">16046 2718 7569,'-3'-7'0,"-1"-1"252,0 5 0,4-7-162,0 9 0,5-4-115,3 5 146,-3 0-81,5 5 0,-4 3 14,6 7 0,-1-1 105,0 5 1,2 0 114,2 4 0,3 1-152,5 2 0,-4-5-21,0 2 1,0-3-60,4 3-73,-5 0 66,3-1 1,-7-4 30,5-3 1,-5 1 1,1-5 1,-2 3-107,-1-6 1,-2-2 126,-3 2 0,3-6-12,-2 2 1,-2-3 16,2-1 1,-4-5 111,3-2 0,-4-4-28,1 0-84,-3-6-23,-1 0 1,0-6-20,0 0 75,-5-5-54,-1 4 0,-2-9 25,0 3 1,5-3-55,-5-2 1,5-3-18,0 0 0,1 0-14,2 4 1,0 5-115,0 2 0,0 7-245,0 1 206,0 5-28,0 2-538,0 2 318,0 9-246,0-4 123,5 5 0,1 5 511,1 2 0,3 9 0,-3 1 0</inkml:trace>
  <inkml:trace contextRef="#ctx0" brushRef="#br0" timeOffset="18">10953 5482 7569,'0'-8'-893,"0"1"931,0-1 17,0-3 0,0 3 344,0 1-136,0 4-20,0-7-65,5 9 24,-4-5-14,4 1-33,-5 4-81,5 6 0,-4 3-100,3 7 116,-3 3-49,5 0 0,-5 4 11,3 1 0,-3 0-28,-1 0 0,0 0-6,0 0 0,0-2 10,0-2 1,0 3-82,0-3 0,1-1 44,3 1 1,-2-5-16,6 1 1,-5-6-88,0-2-13,4 1-95,-6-2-392,9 4 456,-3-3 0,0 0-325,1 1 209,-6-5 1,2 3 270,-8-2 0,-2-3 0,-5 4 0</inkml:trace>
  <inkml:trace contextRef="#ctx0" brushRef="#br0" timeOffset="19">10747 5756 7569,'-6'-5'0,"1"-1"10,5-6 1,0 6 82,5-4 1,1 7-25,5-4 0,2 4 64,2-1 1,3-1-81,5 1 0,1-3 67,3 3 1,-1-5-118,9 1 1,0 2-154,7-1 92,2-1-82,-8 2 1,3-3-143,-4 5 0,-2 0 16,-3 4 1,-3-4 265,-8 0 0,2 1 0,-3 3 0</inkml:trace>
  <inkml:trace contextRef="#ctx0" brushRef="#br0" timeOffset="20">11546 5265 7569,'0'-19'0,"0"0"37,0 5 1,6-3 137,1 6 0,2 0 253,-1-1-238,2 6 1,-8 1-107,6 5-92,-5 5 161,2 1 0,-2 12 20,1 5 0,0 5 21,-4 6 0,0 2-2,0 2 0,0 6-91,0 6 1,0-1-116,0-3 0,1-2 54,3-2 1,-3 0-105,3-8 1,1 0-22,-1-11 163,5 3 1,-3-14-18,6 4-115,-6-4-67,4 0 8,-9-1-271,10-5-145,-5 5-382,0-10 524,-1 9 387,-5-9 0,0 4 0,0-5 0</inkml:trace>
  <inkml:trace contextRef="#ctx0" brushRef="#br0" timeOffset="21">12289 5813 6350,'5'-6'152,"-4"1"1,9 1 55,-2 0 0,2-1-90,2 1 1,4 3-25,3-3 1,4-1 1,4 1 0,-2-3 7,5 3 0,0-1-67,0 1 8,8 3 1,-6-6 105,10 4-1167,0 1 1077,3-3-46,1 0 0,5 4 10,2-3 1,4 3-5,4 1 1,0-4-50,-27 2 0,0 0 0,-1 0 0,0 0 15,3 2 0,1 0 1,0-1-1,-1-1-7,0 0 1,1 0 0,1-1 0,1 1-42,-1 0 1,0 0 58,-1 1 1,0 1 1,2-3 0,1 1 1,-5 0-1,-1 0-40,2 0 0,1 0 38,0 0 0,1 0-1,-4 2 0,1 0 0,2-1 1,0-2-1,-3 1 0,0 1 0,-1-2 0,-1 2-233,33 1 0,-5 0 240,0 0 0,-6 0-6,-5 0 1,-3 0-27,-4 0 0,-3-4 52,-5 0-27,-4 0 2,-3 4 0,-5 0 6,-3 0-6,3 0 428,-10 0 1,5 0-516,-6 0 592,1 0-522,-6 0 43,4 0 0,-7 0-50,4 0 10,-4 0 0,2-1-160,-5-3 162,0 3-2,-5-4 0,2 5-233,-4 0 222,-1 0 27,-3 0 1,3-4-9,0 0 0,1-1 7,-5 1 0,5 2 86,-1-6 1,2 4-59,-2-3 1,-2 0 12,2 0 0,-2-3 130,-1 2 0,-1 2-74,1-2 0,0 1 174,-1-5-14,6 1-149,-4 4 0,3-2 331,-4 6-232,5-6 1,1 8-48,5-5-227,0 6-118,10 0 104,-3 0 48,15 6 1,1 0-120,7 5 192,3-4-76,1 3 0,1-4 9,-1 6 0,-1-5 20,-3 1 1,2-1 12,-5 5 0,-4-6 45,-4-2 1,-5-2 114,1 2 0,-6-2 60,-2 1-197,-4-1 41,2-2 278,-20 0-136,1 5-159,-24-4 1,-3 9-146,-12-2 0,-7 2-291,-1 1 1,29-3-1,0 1-544,-29 10 928,0 2 0,5 2 0,3 0 0,1 0 0,-3 0 0,-3 0 0</inkml:trace>
  <inkml:trace contextRef="#ctx0" brushRef="#br0" timeOffset="22">11101 8748 7569,'-6'0'0,"-4"0"-611,2 0 332,3 0 262,-5 0 1,7 0 113,-4 0 1,3 0 176,-4 0 58,6 0-217,-3 0 0,3 0 132,-2 0-165,3 0 25,-4 0 53,5 0 80,5 0-107,2 0-41,4 0 0,2 0 21,2 0 1,3 0-49,5 0 1,1-3 0,2-1 0,0-4-12,4 4 0,-3-3-97,3 3 0,-1-4-281,2 5 163,-3-1 105,-5 4 0,-1-4-765,1 0 413,-5 0 91,-1 4 1,-6 0 316,0 0 0,1 5 0,-1 2 0</inkml:trace>
  <inkml:trace contextRef="#ctx0" brushRef="#br0" timeOffset="23">11901 8463 7569,'0'-29'-213,"0"2"-31,0 8 1,0 6 2,0 6 168,5 4 629,-4-2-290,4 10-194,-5 1 1,0 11 546,0 2-322,0 8-131,0-3 0,0 13 76,0-3 1,0 8-179,0 0 0,0 2 9,0 2 0,-1-2 8,-3-2 1,3-4-138,-3-7 1,3-1 64,1-7 36,0 2-17,0-12 0,0 7-149,0-5-27,5-4-13,1-1 1,5-8-252,1 6 0,-1-6 412,1 2 0,4 3 0,2-1 0</inkml:trace>
  <inkml:trace contextRef="#ctx0" brushRef="#br0" timeOffset="24">12860 8977 7569,'-1'-8'-775,"-3"1"767,3 4 0,-5-3 467,6 2-255,0 3-62,0-4 96,6 5-158,0 0-16,5 0 1,5 0 73,-1 0 0,9-2-92,-1-2 1,7 3 6,1-3 1,3 3 3,4 1 0,6 0-89,6 0 0,4 0-172,0 0 1,7 0 158,3 0 0,-30 0 0,1 0-773,1 0 0,0 0 822,-1 0 0,0 0-6,4 0 0,1 0 0,-3 0 1,-1 0-41,2 0 1,0 0 36,2-2 1,-1-1-1,-4 2 1,0 1 0,1-3-1,0 1-5,29 2 1,-32 0-1,0 0-180,28 0 0,0 0 190,-4 0 1,-3 0-1,-4 0 0,-1 0-94,-7 0 0,3 0 94,0 0 1,-3 0 0,0 0 1,-5 0-6,1 0 6,-8-5-3,3 3 0,-8-3 182,1 5 1,-7-4-183,-4 1 1,-2-1 765,-1 4 1,-1 0-777,0 0 0,-4-1 449,-3-3-517,2 3 0,-4-5 262,6 6-257,-5 0-31,2 0-344,-5 0 247,5 0 60,-4 0 39,4 0 176,-5 0-127,0-5 55,-5 4 0,-5-8 1,-5 5 0,-2-3 101,2 3 1,1-4-28,-5 5 0,5-5 117,-1 4 0,-2-3-45,2 3 0,0-5 284,3 1-139,-4 3-95,3-5-9,-3 9-190,9-4 132,2 0-153,5 3 1,2-3 34,1 5 1,5 4-107,7 0 0,3 5 68,5-2 0,1 3 25,3 2 1,2 1 145,5 2-127,-5-2-10,-1 3 1,-5-3 11,0 2 0,0-2-2,-1 2 0,1-2 10,0-2 0,-5 0-42,-3 1 0,-1-5-23,1 1 1,-6-5 50,3 0 0,-7 0 3,2 1 290,-4-3-242,2 4 0,-6-5 133,-3 0 0,-8 0-95,-7 0 1,-7 0-215,-5 0 0,-8 0 105,-7 0 1,4 1-137,-3 3 0,8 2 127,3 6-830,4-6 844,8 9 0,-1-7 0,0 9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4:07:46.798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16115 9799 7569,'0'-6'93,"0"-1"383,0 4 231,0 1-136,-5-3-114,3 0-50,-3 4-100,5-4 340,0 5-463,0 5-9,0 1 0,-1 6 69,-3-1 0,3 6-115,-3 2 0,-1 2-109,1 2 1,1 1 80,3 3 0,0-2-178,0 6 1,0-5-16,0 5 69,0-6 32,0 8 1,1-9-292,3 3 116,-3-3 27,4-1 0,-1-4-16,0 0 0,-1-5 58,-3 1 0,4-6-60,0-1 0,0-5-180,-4 5-314,0-5 140,0 2-139,0-5-581,-5-5 1231,-2-2 0,-4-4 0,0-1 0</inkml:trace>
  <inkml:trace contextRef="#ctx0" brushRef="#br0" timeOffset="1">15806 10096 7569,'6'-6'251,"0"1"539,5 5-312,6 0-200,-4 0 1,8 0 96,-2 0 0,3 0-121,1 0 1,8 0-48,4 0 1,3-4-224,0 0 67,-3-5 1,5 4-134,-6-3 0,0 0-618,0 4 491,-10 0 1,3 0-168,-8 0 1,-2 1 164,-2 3 211,-2 0 0,-2 0 0,0 0 0</inkml:trace>
  <inkml:trace contextRef="#ctx0" brushRef="#br0" timeOffset="2">16949 9822 7569,'0'-6'-80,"-4"-1"24,0 3 0,-1 3 223,1-3 1,2 3 211,-6 1 1,4 0-146,-4 0 0,5 0-35,-5 0 0,0 0 124,-3 0-140,0 0-46,-1 0 1,0 5 96,-4 3-51,4 2-56,-5 1 1,2 2 22,0 2 1,-1 2-2,5 2 0,0 2-60,-1-2 0,1 4 11,-1 4 0,5-3-121,-1 3 1,6-3-17,-2-1 19,2-1 27,2 1 0,2-1-7,2-3-82,-3 2 92,9-8 0,-2 7-136,7-4 1,-1-1 94,5-4 1,0-3-13,4 0 1,0-6 40,-1 2 0,5-3-4,0-1 1,1-2-76,-2-6 77,-2 0 2,9-8 1,-9-1-70,3-2 67,-8 3 0,3-6 0,-10 3-2,4-7 0,-9 0-2,-3-4-107,-3-1 1,-1 1 89,0-1-8,-5 1-144,-1-4 1,-11 1-95,-2 2 169,-2 3 55,-2 6 1,-1 4-50,-3 3 31,3 2 2,-4 6 1,9 2-246,0 5 143,5 0 1,-1 5 26,7 3 136,-2 2 0,9 7 0,-4 1 0</inkml:trace>
  <inkml:trace contextRef="#ctx0" brushRef="#br0" timeOffset="3">17360 10267 7471,'6'0'801,"-1"0"0,-4 0-429,3 0-398,-3 0 58,5 0-491,-6 0 154,0 5-141,0-3 446,-6 8 0,0-9 0,-5 4 0</inkml:trace>
  <inkml:trace contextRef="#ctx0" brushRef="#br0" timeOffset="4">17794 9731 7569,'6'0'-148,"-1"-2"337,-5-1-176,0 1 262,0-3 808,0 5 0,0 5-855,0 3 0,0 2-12,0 1 1,1 5-43,3-1 0,-3 5 0,3-1 0,-2 4-57,-2 4-111,0 2 132,0 5 0,0-1-179,0-2 35,0 2-1,0-4 1,0 1 30,0 1 0,0-6 23,0 2 0,1-4-136,3-4 1,-3-2 116,3-1 1,-3-4-160,-1 4 85,5-4 65,-4 0 16,9-6-130,-8 4-13,3-9-16,-5 4-575,0-5 1,0 0-1</inkml:trace>
  <inkml:trace contextRef="#ctx0" brushRef="#br0" timeOffset="5">19141 9788 7569,'0'-7'-71,"0"2"449,0 5 308,0-5-238,0 4-35,0-4-161,0 15 1,0-2 75,0 7 0,-3 3 59,-1 1-158,0-3-91,4 6 0,-1-1 44,-3 6 2,3 0-79,-4 0 1,5-2-41,0 1 0,0 2 25,0-1 1,0-1-154,0-3 0,0-1 73,0-3 1,0-1-194,0-3 66,0-2-6,5 3 180,-4-4-119,4-6 62,-5 4-31,0-9-11,0 4 195,0-5 32,5 0 1,-2-1-135,4-3 0,2 2-27,6-6 1,-1 2-133,5-2 161,5-2-52,1 9 1,4-8 7,-3 5 1,0-4 6,4 5 1,-3-2-11,3 1 0,-4 2-46,0-1 1,-2 0-136,-1-1 0,-1 3 55,-3-3 1,1 3-413,-5 1-320,1 0 393,-5-5-217,-5 4-603,-1-4 912,-5 5 1,-2 0 366,-6 0 0,-4 0 0,-11 0 0</inkml:trace>
  <inkml:trace contextRef="#ctx0" brushRef="#br0" timeOffset="6">19119 10005 7569,'0'-7'-50,"0"-3"186,5 9 0,1-4 247,5 5 0,2 0-173,2 0 1,3-4 57,5 0 1,5 0-154,2 4 0,-1-1-71,2-3 0,-2 3-81,2-3 27,-4-2 36,-4 5 0,-4-4-865,0 5 419,-5 0-334,-2 0 754,-2-6 0,-4 0 0,6-5 0</inkml:trace>
  <inkml:trace contextRef="#ctx0" brushRef="#br0" timeOffset="7">19119 9719 7569,'11'-11'37,"2"3"119,2 1 1,3 4-35,4-1 1,6 2-70,3-2 1,3 1 36,4-4 0,-2 4-62,2-1 1,-3-1-7,0 1-46,-6 1-34,-1 3 1,-5 0-189,-1 0 0,-4 0 157,-3 0 89,-2 0 0,-2-5 0,1-2 0</inkml:trace>
  <inkml:trace contextRef="#ctx0" brushRef="#br0" timeOffset="8">19929 9594 7569,'-6'0'650,"1"0"-336,5-6 0,0 5-108,0 6 0,0 7 11,0 7 1,0 4-67,0-1 1,0 6 31,0 7 1,0-1-106,0 0-46,0 0 63,0 1 1,0-1-82,0 0 1,1-1 13,3-2 1,-1-5-146,4-7 1,-4 2 48,1-6 1,1 0-149,-2-4-487,1 1 316,-4-1-565,0-4 452,0-2 176,-5-5 0,-1 0 324,-6 0 0,1-10 0,0-3 0</inkml:trace>
  <inkml:trace contextRef="#ctx0" brushRef="#br0" timeOffset="9">19861 9628 7569,'0'-12'105,"0"1"0,5 1-375,3 2 16,2 3 426,1 5 0,2-4 333,2 0 0,3 1-234,5 3 0,0 0-135,-1 0 1,6 0-55,3 0 1,-2 3 15,1 1 1,-4 5-208,0-1 74,-7 7 42,3-2 1,-11 3-110,1-4 56,-1 4-57,-9-3 1,3 5-52,-5-3 1,-5-1 54,-3 5 1,-9-4 36,-5 4 1,-3-4 32,-5 4 1,1-5-2,-2 2 0,-2-3 27,3 3 1,2-4 10,1 4 1,5-5 235,2-3-103,4 2-38,10-4 1,1 6 14,5-1 0,0-3-25,0-1 1,5 1 78,2 3 0,5 1-70,3-1 0,4-3 39,8-1 0,-3-3-217,2 4 166,4-6-33,-6 8 1,4-8-217,-6 2 70,1-3-124,-5 4 1,2-3-172,-4 6 1,-1-4 87,-4 3 296,-4-4 0,3 7 0,-4-4 0</inkml:trace>
  <inkml:trace contextRef="#ctx0" brushRef="#br0" timeOffset="10">20478 9639 7569,'0'-7'71,"0"-1"275,0 5 240,0-2-196,0 5-92,0 5-114,5 2-66,-4 9 0,8 2 57,-5 5 0,3 5-36,-3 2 1,4 3-12,-5 2 0,5-1-22,-4 0 1,1-1-201,-1-3 0,-2 2-255,6-5 238,-6 0 83,9-10 0,-10 4-346,3-6 218,2 0-67,-5-4 0,4-3-607,-5 0 30,0-1-336,0 0 1136,-5-2 0,-1-5 0,-5 0 0</inkml:trace>
  <inkml:trace contextRef="#ctx0" brushRef="#br0" timeOffset="11">20432 9662 7569,'11'-5'0,"5"-1"29,-1-6 1,5 5 137,-1-1 1,7 5 67,0 0 1,7-2 36,1 1 0,2 0-128,6 4-755,-5 0 771,2 0 1,-9 1-263,1 3 52,-11 2 90,7 6 0,-16-1-90,1 1 1,-2 4 20,-6 3 0,-2-1-152,-6 1 1,-7 0 75,-8 4 1,-5 0-78,-7 0 1,1-1 20,-8 1 137,7 0-2,3 0 0,7-4 209,2 0-81,2-5-77,11 2 1,1-3 87,5 2 1,1-6-38,3 3 1,2-3 130,6 2 1,-1 0 269,1 1 0,3-2-235,0-2 0,5 0 208,-1-4-309,3 5-57,-4-3 0,3 2-36,-2 0 78,3-6-124,1 8 1,-4-8-108,0 1 1,-1 0-15,1 1 0,1-3-212,-5 3 1,0 1-525,-3-1 855,-1 0 0,1 1 0,-1 1 0</inkml:trace>
  <inkml:trace contextRef="#ctx0" brushRef="#br0" timeOffset="12">21334 9708 7569,'-7'-5'0,"-1"-3"0,2-2 80,-2-2 1,-1 5 207,5-1 1,-5 6 67,2-2-127,-3 3-92,-2 1 1,1 0 241,-1 0-196,1 0-12,0 0 1,-1 5 45,1 2 1,-1 7-65,1 2 0,-3 4-50,2-1 0,-1 6-1,5 2 1,-1 0-158,1-5 1,3 5-294,5 0 263,0-1 51,5 2 0,3-5-420,7 0 260,3 0 56,5-11 0,1 5-63,3-6 0,-2-4 8,5-3 207,1-3-68,-2-1 1,4-3-64,-2-4 98,-4-1-39,1-8 1,-5 3 95,0-2 71,0-3-87,-5-5 0,-2 0 37,-4 0-58,-6 0-29,-1 1-274,-5-6 176,-5-1 0,-6-2 8,-9 1-152,-1 4 107,-7-7 0,-1 10 58,-5 1 59,-1 4-30,-4 6 1,7 6-290,-2 2 233,7 3 43,4 1 0,3 6 89,5 6 0,0 4 0,3 7 0</inkml:trace>
  <inkml:trace contextRef="#ctx0" brushRef="#br0" timeOffset="13">21745 9559 7569,'-6'-16'443,"-4"3"761,9 2-942,-5 6 1,6 11-133,0 5 0,0 2 75,0 6-137,0 0 69,6 9 1,-1 1-13,2 5 0,3 2-7,-2 2 1,-2-5-159,2 5 1,-4-5-18,3 5 0,-3-7-241,4-5 1,-6-3 142,2-4 1,-1-2-5,1-6 1,-3 1-281,3-1 254,-3-5 63,-1 4 1,-1-8-250,-3 2 113,-3-3-101,-4-1 1,3 0-553,1 0 911,-1-5 0,-8-7 0,-2-5 0</inkml:trace>
  <inkml:trace contextRef="#ctx0" brushRef="#br0" timeOffset="14">21677 9548 7569,'6'-12'0,"4"2"-55,-2 3 0,7-3 102,-2 3 1,8 0 379,-2-1 0,3 5-67,1 0 0,3 1-166,1 2 0,0 0-84,-4 0 0,-1 2-137,1 1 1,-1 5 44,-3 7 1,1-1-115,-5 5 0,-3-4-145,-5 4 171,-4 1-16,2 7 0,-7-2-168,-6 1 175,0 3-36,-13-4 0,3 2 72,-5-4 0,-5 0 54,-2 0 0,2-4 2,1 0 1,4-5 21,4 1 0,-1-2 123,5-2 0,1 1 134,6-1-64,3 1-143,5-1 1,0 0 94,0 1 0,0-1-75,0 1 0,5-1-8,3 1 1,2-1-38,1 0 0,6 1-92,2-1 1,1-3 74,-1-1 0,3 1-76,-3 3 1,2-4-388,2-3 211,-5 2-84,4-5 1,-8 8-291,5-5 0,-5 0 583,1-4 0,-2 0 0,-2 0 0</inkml:trace>
  <inkml:trace contextRef="#ctx0" brushRef="#br0" timeOffset="15">22488 9308 7569,'0'-11'133,"0"-1"77,0 6 15,0 16 0,0 4 38,0 13 0,0-2 107,0 2 1,0-1-159,0 9 1,0-2 16,0 8 0,5-5-196,2-2 1,0-1-126,0-6 1,-3-1-547,4-3 478,-6 0 0,7-4-179,-5 0 0,4-5-849,-5 1 749,6-2 439,-7-1 0,3-1 0,-5 0 0</inkml:trace>
  <inkml:trace contextRef="#ctx0" brushRef="#br0" timeOffset="16">22579 10016 7569,'1'8'0,"3"-1"-338,-3-4 156,10 7 752,-5-4 1075,0 1-1057,-1-2-451,-5 0 1,2-4-286,1 3 61,-1-3 220,3-1-133,-5 0 0,-10 5 0,-3 2 0</inkml:trace>
  <inkml:trace contextRef="#ctx0" brushRef="#br0" timeOffset="17">18822 10564 7569,'0'7'-108,"0"-2"1,1-5 172,3 0 1,3-2 27,9-1 0,-3 1 343,6-1-287,-5 1-37,8 2 0,-4 0 352,5 0-332,-6-5 0,5 4 227,-3-3-233,3 3 1,-3 1 40,0 0 0,0 0 32,4 0 1,-1 0-47,1 0 0,5 0-71,3 0 0,2 0-77,1 0 13,5 0 22,2 0 1,4-4-131,1 0-1048,0 0 1079,5-1 0,-3 4 68,5-3 0,0 3-240,5 1 1,0 0 166,3 0 1,-2 0 32,6 0 1,-5 0 0,1 0 1,1 0-61,-1 0-1255,0 0 1348,1-5 0,-4 4-23,3-3 27,-2 3-7,3 1 0,-3-4-173,-26 2 1,-1 0 0,29-3 168,-29 3 0,1 0 0,26 0 1,2-6 0,1 5 233,-1 0 1,0 0-238,-4-1 1,0 3 8,1-3 0,-10 3-2,-3 1 1,-1 0 167,1 0-164,1 0 20,-5 0 0,-1 0 5,-2 0 1,-2 0 213,2 0 1,-4 0-223,-3 0 1,5 0 715,-1 0 1,1 0-724,-1 0 1,-1 0-73,0 0 75,1 0 338,-1 0 0,-1-4-255,-3 0-83,3 1 31,-9 3 0,4 0 327,-5 0 1,0 0-336,0 0 0,-4 0 5,0 0 1,-4 0-20,4 0 0,-1 0 3,1 0 1,2 0-88,-1 0 98,1 0-8,2 0 0,-4 0-17,0 0 28,0 0-51,-1 0 1,2 0 7,-5 0 1,2 0 43,-2 0 0,-2-2 6,2-2 0,-6 3 88,-2-3 26,1 3 113,4 1-109,-1 0 23,-5 0-33,4 0-6,-8 0-127,3 0-1559,-5 0 0,-5 0 949,-3 0 585,-2 5 0,-7 2 0,0 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4:07:46.81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1964 13534 7569,'-1'-8'-135,"-3"0"-204,3 6 436,-4-8 365,5 9 338,0-10-243,0 10 4,0-4-341,0 5 0,0 5-166,0 3 0,0 7 20,0 4 1,0 8-24,0 3 0,4 3 21,0 1 1,-1 6-4,-3 2 0,0 2-46,0 2 0,0-1 15,0 1 1,0 0-80,0-1 0,0 0 72,0-3 1,0 0-106,0-8 0,0 1 53,0-8 1,4 3-13,0-3 1,0-4 0,-4-4 18,5-5 12,-4 2 0,8-3-29,-5 2 22,0-2-25,-4 4 0,3-6-5,1 0 0,0 1-5,-4-1 1,0 1-77,0-1 0,1-3 42,3-1 0,-3-3-336,3 4-103,-3-1 313,-1 0 0,0-1-312,0-2 62,0-3 127,0 4 0,0-6 25,0-3 302,0 3 0,-5-14 0,-1 2 0</inkml:trace>
  <inkml:trace contextRef="#ctx0" brushRef="#br0" timeOffset="1">1839 13637 7569,'-7'-18'0,"2"-3"-249,5 6 176,0 0 0,0 4 91,0-1 36,0 1 0,5-1 99,3 1 1,0-1 116,3 1 0,-2 0-121,6-1 0,-2 1-16,-2-1 0,2 2 10,2 3 0,-1-4-4,5 4 0,0 2-94,4 1 0,0 3-8,0 1 0,0 0-82,-1 0 1,1 5 84,0 2 0,0 5-27,0 3 1,-4-1-6,0 5 0,-1-1-107,1 1 1,0 2 14,-8-2 1,3 3 87,-6 1 1,-3 0-34,-1 0 1,-8 3 65,-4 1 1,-7-1 7,-4-3 0,-4-1 24,-4-3 1,-2 1 105,-5-5 0,0 3-73,-1-6 0,1 0-15,0-8 0,3 4-192,1-4 1,8-1 74,0-3 1,8-1-552,2-3 1,6 2 580,6-6 0,5 1 0,1-5 0</inkml:trace>
  <inkml:trace contextRef="#ctx0" brushRef="#br0" timeOffset="2">2707 13328 7569,'0'-11'-823,"0"4"949,0 2 0,0 4 29,0-3 242,0 3-23,0-4 172,0 5 1,0 5-392,0 3 1,-5 2-11,-3 1 0,-2 7-60,-2 5 44,1 0-62,-5 10 0,2-4 11,-5 5 0,3 5 76,-3 3-1324,0 3 1256,2 5 0,0-5-43,6 4 0,0 0-270,4 4 1,2 0 153,5-7 1,0 2 61,0-6 1,1-1-10,3 0 0,2-5 41,6-2 0,0 0-19,4-3 0,-4-3-11,3-2 0,2-1 6,-2-3 1,0 1 579,-3 0 1,3-1-570,0-3 0,0-1 156,-3-3 1,-1-3-155,1 4 1,-1-4-20,1 0 1,-1-1-54,0 1-123,1-1 179,-1 0-2,1-4 0,-2-1-51,-3-2 24,-1-3 0,-5 4-150,3-5-212,-3 0-425,4 0 722,-5 0 1,0-5 0,0-1-1</inkml:trace>
  <inkml:trace contextRef="#ctx0" brushRef="#br0" timeOffset="3">2969 13716 7569,'-1'-7'-294,"-3"-1"73,3 6 278,-4-3 1,5 3 475,0-1-21,0 1-139,0-3-251,0 5 1,0 5-27,0 3 0,1 3 63,3 5 0,-1 1-32,4 6 1,0 5-95,0 3 1,2 0 18,-5 0 0,3 2 15,-3-3 1,0 3 120,-4 1-277,0 1 1,0-2 109,0-3 0,0 1-100,0-9-71,0 4 189,0-8 0,1-1-36,3-1 34,-3-4 60,5-5 210,-6 3-12,0-9-113,0 4 301,0-5-500,5 0 1,1 0 56,5 0 0,5 0-85,-1 0 0,5 0 53,-1 0 1,-1 0-13,1 0 0,0 0 8,4 0-65,0-5 1,-2 4 77,-2-3-64,3-2 1,-6 4-123,3-1 1,-2 0-222,-6-1 100,1 3-75,-1-4-325,-4 5 399,-2 0-1382,-5 0 1268,-5 0 405,-2 0 0,-4 5 0,-1 1 0</inkml:trace>
  <inkml:trace contextRef="#ctx0" brushRef="#br0" timeOffset="4">3038 14071 7569,'0'-12'287,"0"6"-229,0 1 1,1 5 209,3 0-189,2-5 0,6 3 62,-1-1 0,6-3 22,2 3 1,1-5-67,-1 4 15,3-5-28,-5 8 0,6-8-118,0 5 1,-5-3 97,-3 3-252,3 0 0,-5 0 4,2 1 229,-3-1-1004,-5 4 508,3 0 309,-4-5 142,1 3 0,-2-8 0,-5 4 0</inkml:trace>
  <inkml:trace contextRef="#ctx0" brushRef="#br0" timeOffset="5">2947 13728 7569,'0'-12'233,"0"1"139,0 0 0,6-1-299,5 1 1,2 1 57,6 2 0,0-2 68,4 2 0,1-2-83,3-1 0,-3 3-129,2 0 0,2 2-50,-1-2 0,0 0-261,-4 4 0,-1 0 324,1 4 0,5 5 0,1 1 0</inkml:trace>
  <inkml:trace contextRef="#ctx0" brushRef="#br0" timeOffset="6">3620 13671 7569,'-5'-12'0,"4"5"-321,-3-1 108,3 6 551,-4-9-138,4 5 0,-6 0 295,3 2 148,3 3-278,-4 1-275,5 0 0,1 5-35,3 2 1,1 10 72,3 6 0,2 3-88,-2 5 1,-2 6-20,2-3 0,-5 6-108,5-1 0,-5 1 77,0-6 1,2 3-80,-1-6 0,1-3 72,-1-2 1,-3-2-52,3-1 1,1-5 37,-1-3 0,0-2 20,-4-2 0,4 1-200,0-1 193,-1-5-175,-3 5-315,0-10 33,0 4 62,0-5 0,-5 0 15,-2 0 397,2 0 0,-11-5 0,4-1 0</inkml:trace>
  <inkml:trace contextRef="#ctx0" brushRef="#br0" timeOffset="7">3529 13739 7569,'0'-21'-333,"0"2"0,5-2 330,3 6 0,2-1 148,1 0 0,2 4-5,2-3 0,-1 2 157,5 1 0,0 1-167,4 0 0,-4 3-14,0 0 0,4 6-36,4-2 0,-1 3-9,-3 1 0,0 5-69,0 2 1,-4 5 42,0 3 1,-5-1-133,1 5 0,-3 0 13,-5 4 0,-2 0 68,-5 0 1,0 1-66,0 2 1,-5-2 79,-2 3 1,-5 1-38,-3-1 0,-3 3 16,-5-3 0,0-4 7,1-4 1,-1-2 38,0 2 1,0-2 4,0-6 0,5 1 122,3-1 1,4 1-87,3-1 0,3-3-35,5-1 1,0 1 9,0 3 1,9 1-1,2-1 0,8-3-24,0-1 0,7 1 2,0 3 1,1-3-44,-4 0 1,0-6-109,0 2 1,-4 1 18,0-1 0,-4 1-88,4-1 1,-5-3-238,1 3 1,-6 1 13,-1-1 415,-1 5 0,0-3 0,-2 5 0</inkml:trace>
  <inkml:trace contextRef="#ctx0" brushRef="#br0" timeOffset="8">4271 13648 7569,'-11'-17'90,"3"5"275,1-3-32,4 2-204,-2 1 404,5 6-390,0-4 0,0 10-11,0 0 0,0 6 73,0 9 1,1 5-1,3 6 1,-1 3-87,4 6 1,-3 4-119,4 3 0,-2-2-148,2 2 1,1-1 50,-6 1 92,6-3 0,-4-6-139,3-2 61,-3 2-115,0-9 1,-4 4 23,3-6 71,3-4-159,-6 4 0,4-10-31,-5 4 55,0-4 0,0-4-547,0 0-148,0-6 452,0 3 480,0-5 0,-5 0 0,-1 0 0</inkml:trace>
  <inkml:trace contextRef="#ctx0" brushRef="#br0" timeOffset="9">4237 13659 7569,'0'-22'0,"0"-1"0,0 5 114,0 3-57,5 2-14,2 2 0,5-1 233,3 1 0,-2 1-24,2 2 1,2-2-102,-2 2 0,5 3-36,-1 1 0,3 3 3,1 1 1,1 0-67,3 0 1,-3 5-113,2 3 1,-1 3-130,-3 4 1,-3-1 103,0 5 0,-8-1-57,0 1 1,-3 3 11,-1-3 1,-2 2 13,-5 2 1,0 0 18,0 0 0,-9 4 30,-2-1 1,-8 5-36,0-5 139,-8 6 1,3-7-118,-2 6 154,-4-6 1,7 3-39,1-5 16,-1 0 0,11-2 0,1 0 88,6-2 0,4-4 100,1 4-223,0-5 85,5 2 1,2-4 105,9-1 1,1 1-90,6-1 1,1-5-15,3-2 1,-6-1-203,6 1 1,-5-3 69,4 3 1,-5-3-550,-2-1 0,-2 0 283,2 0 0,-2 4 293,-6 0 0,1-1 0,-1-3 0</inkml:trace>
  <inkml:trace contextRef="#ctx0" brushRef="#br0" timeOffset="10">5082 13739 7569,'0'-16'5,"0"3"126,0-2-105,0 2 0,0 2 101,0-1 1,0 5-476,0-1 314,0 6 128,0-9 1,-1 10 52,-3-3 1,-2 3 93,-6 1 1,1 0-14,0 0 0,-6 5-113,-2 3 0,-3 7 46,0 4 0,-5 3-34,0 0 0,2 5 5,6 0 1,-1 4-54,4 0 0,1 2-146,4 1 0,4-3 72,4-1 0,1-5-106,2 2 1,10-3-19,6-1 0,4-1 104,3-3 0,4-3-50,-1-4 1,5-1 63,-5 0 0,5-3-17,-5 0 1,1-6-9,-4 2 1,0-3 5,0-1 1,-1-4-28,1 1 1,-5-6-95,-3 1 0,2-6 61,-2-1 1,-1-4 41,-6 4 1,-2-6-16,-2 2 0,-3-3-42,3-5 0,-8 2-10,-4-6 1,-2 2-17,-1-2 0,-6-2-116,-2 3 1,-2-2 68,-2 2 0,-4 2-141,1 5 1,-1 5 31,4 3 0,1 6 277,3 2 0,3 4 0,-1-2 0,0 5 0</inkml:trace>
  <inkml:trace contextRef="#ctx0" brushRef="#br0" timeOffset="11">5391 13614 7569,'-7'-12'0,"-2"1"180,6-1 2,-1 6 16,4 1 348,5 5-31,-4 0-301,9 5 0,-7 3-12,4 7 0,-3 3 53,4 5 1,-4 1-106,3 2 0,-3 1-19,4 7 1,-6-2-201,2 6 1,-3-2 119,-1-2 0,4 0-331,0 0 1,0-1 81,-4-2 0,0 0-34,0-4 1,0-2 51,0-5 1,4 0-40,-1-5 1,1 4 54,-4-4 0,1-3-400,3-5-66,-2 1 135,3 3-306,-5-4 801,0-2 0,-5-10 0,-2-2 0</inkml:trace>
  <inkml:trace contextRef="#ctx0" brushRef="#br0" timeOffset="12">5368 13705 7569,'7'-22'106,"1"3"-106,-5-2 0,11 8-59,-3-2 1,8 2-131,0 2 1,-2 1 604,-2 2-244,-3-2 1,1 7-33,2-4 1,-2 3 91,2-4 0,3 6-159,1-2 1,-1 3 3,1 1 1,-4 5-108,4 2 1,-5 4 74,1 0 0,-6 5-136,-1 4 1,-6-3 16,2 2 1,-3 2 0,-1 5 0,-6-2 30,-5 3 1,-2-2-21,-6 2 0,1-3 27,-1 3 0,-2-3 28,2-1 0,-3-2 104,-1-2 0,5 2-65,3-6 0,2 0 165,2-3 1,5-1-8,2 0 0,3 1-75,1-1 1,1 4 18,3 1 0,2-1 13,5-4 0,2 1-67,2-1 0,3 3-100,5-2 1,-4 2-211,0-7 1,-1 2 124,1-1 0,1 1-462,-5-6 1,4 5 21,-3-4 1,-1 3 545,-4-3 0,6 5 0,1-3 0</inkml:trace>
  <inkml:trace contextRef="#ctx0" brushRef="#br0" timeOffset="13">5733 13203 7569,'0'-12'-620,"0"6"657,0-4 1,2 5 434,1-3-43,-1-2-53,8 8 18,-9-3 329,4 5 132,-5 0-662,0 5 0,-1-1-8,-3 8 1,3-3 14,-3 6 1,8-1-39,3 1 0,5 2-15,3 2 0,-1 1-20,5-5 1,4 4-15,4-4 1,3 6 9,-3-2 1,3 2-55,-3 2 0,-1 0-42,-3 0 1,3 3 50,-4 1 0,4 5-67,-7-2 0,-3 3 49,0 2 0,-4 4-62,0 3 0,-1-2 38,1 2 1,-2 0-132,-3 4 1,3-2 132,-2-2 0,-3 1-17,-1-5 0,1 4-277,-1-4 1,0 2 81,-4-2 0,0-7-66,0 4 0,-4-5 83,0 1 0,-5 0 99,2-4 1,-4 0-3,0-5 1,0 1 18,-1 0 1,-3-1-6,0-3 1,-1 1-11,5-5 1,0 0-6,-1-3 1,5-5-41,-1 1-348,0 0 320,-3 3 0,5-3-234,2-1 1,1-4-339,-1 1-144,3 2 845,-4-5 0,10 4 0,1-5 0</inkml:trace>
  <inkml:trace contextRef="#ctx0" brushRef="#br0" timeOffset="14">6658 13933 7569,'-6'0'-227,"-4"0"139,4 0 306,-1 0-38,2 0 138,5 0 0,1-3-234,3-1 1,4 0 142,7 4 1,3-1-66,5-3 1,1 1-20,2-4 0,0 4-78,4-1 1,-3-1-121,3 2 0,-4-5 25,0 4 1,1-1-131,-4 1 0,1 3-37,-9-3 1,4 3-74,-4 1-642,1-5 336,-5 4 107,-5-4 0,-2 6 469,-8 3 0,-7 2 0,-7 5 0</inkml:trace>
  <inkml:trace contextRef="#ctx0" brushRef="#br0" timeOffset="15">6704 14128 7569,'5'-7'-61,"-2"2"120,4 5 1,-3 0 129,4 0 0,-1 0 372,5 0-317,-1 0 1,4-1-43,1-3 1,4 3-23,-1-3 1,3 3-240,0 1 1,1-4 67,0 0 1,4-1-113,-1 1 0,1 3 72,-4-3 1,0 2-614,0-2 1,-1 3 42,1-3 601,0 3 0,0-10 0,0-1 0</inkml:trace>
  <inkml:trace contextRef="#ctx0" brushRef="#br0" timeOffset="16">7641 12791 7569,'0'-12'0,"0"-4"0,0 8 122,0-4 153,0 8-15,0-6-176,0 9 153,0-4 241,0 5-373,-6 5 0,4 0 89,-6 3 1,6 6-36,-2-3 1,-1 8-144,1 0 1,0 3 92,4 0 1,0 6-12,0 3 0,4 6-25,0 1 0,1 5-16,-1-1 1,-2 3 1,6 5 1,-4-3-16,3 2 0,1 3-295,3 2 1,-3-2 322,0 1 0,-2-5 34,2 2 1,6 0-37,-3 0 0,3 3 41,-3-3 0,1-1-48,-1-3 0,1 0 2,-1-1 0,-1-3-10,-2 0 0,2-1 7,-2 1 0,-2 1-103,2-5 1,-6 1 100,2-1 1,-3-2-85,-1 2 0,0-3 68,0 0 1,-4-5-21,1 0 1,-6-4-10,1 0 1,-1-3 230,2-4 1,-2 2-249,5-6 0,-4 0 17,4-3-102,1-1 104,-2-5 12,3 4-85,-8-8 1,4 3 18,-6-5 0,1 0-97,0 0 1,-1-1 17,1-3 0,-1 1-159,1-4 1,-1 3-1,1-4 0,3 6-667,1-2-308,4 3 429,-2-5 322,5 5 0,6-4-90,6 5 589,-1 0 0,11 0 0,-4 0 0</inkml:trace>
  <inkml:trace contextRef="#ctx0" brushRef="#br0" timeOffset="17">7446 15007 7569,'7'-5'16,"-2"-1"1,-5-2 172,0 0-132,0 6 278,-5-8-72,3 8 146,-3-8 52,5 4-1,0 0 3,0-5 81,0 10-361,0-4 1,0 6-156,0 3 0,0 6 85,0 6 0,0 4-102,0-1 0,0 6-12,0 2 0,0 0-49,0-5 0,2 5 108,1 0 1,0-1-90,5-3 1,-2-4-56,2 0 0,2-4 88,-3 5 1,0-7-129,0 3 1,-3-5-269,4-3-133,-6 2-180,8-4-464,-8 1 749,3-2 422,-5-5 0,0-5 0,0-2 0</inkml:trace>
  <inkml:trace contextRef="#ctx0" brushRef="#br0" timeOffset="18">7149 12186 7569,'-11'-5'0,"0"-3"-325,4 3 73,2-5 402,5 9-138,0-4 60,0 5 1,5 0 136,3 0 0,2 0-118,1 0 1,1 0 109,-1 0 0,1 0-10,-1 0 1,4 0-44,1 0 1,0 1-5,-1 3 1,-1-2-74,5 6 1,-3-2-123,3 2 1,-4 2 115,4-2 0,-4-2-117,4 2 1,0-2 45,4 2 0,0 1-108,0-6 0,0 5-15,-1-4 0,1 3 70,0-3 1,0 1-69,0-1 0,-2-3 69,-2 3 1,2-3 4,-6-1 1,0 0 12,-3 0 1,-5 0-31,1 0 19,-6 0-13,8 0 160,-8-5-124,3-1 0,-5-5 78,0-1 0,0 1-42,0-1 0,0 1 7,0-1 1,0 1 1,0 0 1,0-1 0,0 1 0,0-1 50,0 1-31,-5 0 1,-2 4 75,-4 3 1,-2 3-55,-2 1 1,-1 1-52,-4 3 0,-1 3-12,2 4 0,-3 0-3,-1 1 0,1-1-7,-1 1 0,4-1-107,0 0 0,1 1 108,-1-1 0,-1 1-18,4-1 0,-3 1 59,4-1 1,-4 0-51,4 1 1,-4-2 95,4-2 1,-6 2-41,2-3 1,-1 0 11,1 0 0,-1 0 24,4 0 1,-3-2 10,4-5 0,0 0-17,3 0 1,1 0 70,0 0 1,3 0-130,0 0 0,6-1 50,-2-3 0,3 2-536,1-6 74,0 6 1,5-7 405,2 5 0,9 0 0,1 4 0</inkml:trace>
  <inkml:trace contextRef="#ctx0" brushRef="#br0" timeOffset="19">8417 13362 7569,'0'-7'0,"0"-1"0,0 4-43,0-3 0,0 3-19,0-4 1,0 1 61,0-5 1,0 1 106,0-1 0,0 1 76,0 0 0,0-1 174,0 1-163,0-1 0,0 1 141,0 0-13,0 4-194,0-3 0,-1 9 16,-3-3 1,2-1-61,-6 1 28,5 0 1,-7 6-137,3 1 0,0 4-11,0 4 0,0 6 9,0 2 1,-2 6 54,5 2 1,0 8-9,4-1 1,0 8 23,0 0 1,0-1-12,0 1 1,5-2 6,3 2 0,2-1 6,1-3 1,1-6 76,-1 2 0,2-6-65,2 2 0,-2-4 8,2 0 1,0-2-68,-3-1 0,2 0-5,-7 0 1,-2-4 11,-1 0 0,1-1-19,-1 1 0,-1 1-122,-7-5 0,-2 4 34,-6-3 1,-4 3-73,-3-4 0,-3 0 26,-1-4 0,0 1-137,0-1 0,1-3-57,-1 0 0,1-6-68,3 2 0,-1-4-3,5-4 0,-1 2 0,5-6 1,5-5 410,2-6 0,-2-2 0,-1-2 0</inkml:trace>
  <inkml:trace contextRef="#ctx0" brushRef="#br0" timeOffset="20">8154 13819 7569,'0'-11'35,"0"-1"1,9 2 87,3 3 0,6 2 10,-3 5 0,6 0-140,2 0 1,1 0 89,7 0 0,-1 0-80,4 0 1,-1 0-90,-2 0 1,-4 0-206,-8 0 1,1 0 290,-5 0 0,0 0 0,-3 0 0</inkml:trace>
  <inkml:trace contextRef="#ctx0" brushRef="#br0" timeOffset="21">8794 14013 7569,'0'-6'53,"0"-4"425,0 9-240,0-10 1,-1 10 261,-3-3-47,3 3-21,-4 1 23,5 0-109,-5 0-185,3 0 0,-3 9-74,5 2 1,-4 7 71,1-3 0,-1 10-147,4-3 1,0 5-29,0 0 0,0 1-7,0 2 0,0 3 9,0-2 1,0-4-52,0 0 0,0-3 44,0-1 0,4-4 19,-1 0 1,2-5-52,-1 1 0,-2-6 35,1-1 0,0-6-96,1 2 206,-3 2-43,4-4 0,-6-1-94,-3-5 1,1-6-92,-4-1 1,-1-2 120,-3-6 0,1 0-6,2-4 0,-2 0-20,2 0 0,3-3 24,1-1 0,-1-3-11,2 3 0,-1 0 34,4 4 0,0 4 76,0 0 1,0 5-47,0-1 1,1 6 127,3 2 1,-2 4-153,6-1 1,0 3 6,3 1 1,0 1-11,1 3 1,-1 3 32,1 4 0,-1 2-64,0 2 0,5-1 94,-1 5 1,5-1-11,-1 1 1,3 1-26,1-5 1,0 4 11,-1-4 0,0 1 24,-3-5 1,1 1 12,-4-1 1,-1-3-28,-4-1 0,1-3 0,-1 4 1,-3-6 36,-1 2 98,-4-3-105,2-1 1,-1-1 11,-1-3 1,1-2 23,-4-6 1,0 0-58,0-4 1,-4 0 1,1-3 1,-6-6-99,1 2 0,2-4 61,-2 0 1,4 2-70,-3-5 0,3 3-58,-4-4 0,6 6-235,-2-2 1,3-1 5,1 2 1,0 3-157,0 4 0,0 5-743,0-1 47,0 2-398,0 7 1122,0 1 1,-2 6 450,-1 3 0,-4 2 0,-4 6 0</inkml:trace>
  <inkml:trace contextRef="#ctx0" brushRef="#br0" timeOffset="22">9479 13111 7507,'5'-11'-62,"-2"-4"-16,5-1 1,-5 1-406,5 4 548,0-1 0,-1 2 536,1 2 295,-6 3-353,3 5 21,-5 0-374,-5 0 0,-1 5-41,-5 3 1,-2 7-12,-2 4 1,2 7 42,-2 0 1,1 10-57,-1-2 0,2 8-122,-2 0 1,2 2-47,2 2 0,0 0-123,4-1 1,-2 2 108,5 3 1,-4-7-13,5 3 1,0-3-4,7 2 1,2 0 63,6-3 1,-5 0-1,1-8 1,3 1 3,5-8 0,-2 4-5,-7-5 0,3-3-35,-2-4 1,2-1 45,1 1 0,1-3-139,-1-4 1,-1-1 181,-2 1 0,2-2-232,-2-3 0,-2 0-245,2-3 67,-6-3 1,5 4-233,-4-5 232,-1 0 0,2 0-495,-8 0 860,-3 0 0,-4 0 0,0 0 0</inkml:trace>
  <inkml:trace contextRef="#ctx0" brushRef="#br0" timeOffset="23">9639 13362 7569,'-7'-28'14,"-1"6"1,5 4 18,0 6-59,1 6 148,2 1 1,0 6-68,0 3 1,0 4 149,0 7 0,0 3 75,0 5 0,0 6-95,0 5 0,0 3 22,0 9 1,0-2-117,0 9 0,0-5-10,0 2 1,0-4-18,0-5 1,4 1-135,0-7 1,4 0 133,-5-8 1,6-2-137,-1-6 1,2 2 15,1-6 0,1 0 33,-1-4 1,1 1-174,-1-1 1,1-4 56,-1-4 0,-3 0-257,-1 1-116,1-3-190,3 4 346,-4-10 1,1-1 355,-4-6 0,0 1 0,-4-1 0</inkml:trace>
  <inkml:trace contextRef="#ctx0" brushRef="#br0" timeOffset="24">9571 13785 7569,'0'-11'246,"0"-1"1,6 1-245,5-1 0,5 6-131,3 2 1,2-1 149,-2 1 1,3 0 109,1 4 0,-2-3-323,-2-1 0,-1-4 59,-3 4 1,-2-3-185,2 3 1,-2-4 316,-2 5 0,1-6 0,-1 2 0</inkml:trace>
  <inkml:trace contextRef="#ctx0" brushRef="#br0" timeOffset="25">9833 13008 7569,'-7'-21'202,"-1"2"-202,1 2 690,7 6-411,0 4 0,5 2-118,2 5 0,3 5-267,2 3 0,0 6 221,4 1 0,3 11 138,7 0 1,0 11 10,4 5 1,1 2-388,3 2 0,-4 5 315,1 2 1,-6 2-118,2-2 1,-4-2-123,-4-6 1,-4 1-130,-7 0 1,0 0-38,-4-1 1,0 0-7,-4-4 0,-1 3-198,-3-6 1,-2 0-316,-6-4 0,1 0 63,-1 1 669,1-6 0,2 1 0,-2-2 0,-3 3 0,1-4 0,3-1 0</inkml:trace>
  <inkml:trace contextRef="#ctx0" brushRef="#br0" timeOffset="26">10633 13899 7569,'-7'0'-257,"2"0"0,5-1 280,0-3-4,0 3 181,0-9 0,0 3-24,0-4 0,0 3 289,0 1-168,0-1 126,0-3-268,0-1 0,-5 2 46,-2 2 0,-5 3-106,-3 5 0,0 0 56,-8 0 0,3 2-96,-7 1 0,3 3 92,1 1 0,4 5-186,0-1 1,5 2 0,-1 6 0,3-1 1,5 1 0,-2 1 11,5-5 0,0 5-121,4-1 1,5-1 51,3 1 1,0-5-59,3 1 0,-1-3 0,9-5 0,-1 2 96,1-5 1,3 0 82,-3-4 1,-2-5-28,2-3 0,0-2 12,4-1 0,-5-6-9,-3-2 0,-2-2 9,-2-2 0,0-1 89,-4-3 0,2-2-91,-5-5 0,0-6 58,-4-2 1,0-2-53,0-2 0,0-5-250,0-2 0,0-3 201,0-1 0,0 0-8,0 0 0,0 0 43,0 0 0,0 10-12,0 5 0,0 6 235,0 6 0,0 7-76,0 8 1,0 2 288,0 2-67,0 4-427,0 2 1,0 8 83,0 5 1,0 4 292,0 11 0,0 5-220,0 2 1,1 5-14,3 3 1,1 2-57,2 6 0,4 4-194,-4-1 0,2 4 101,-1-3 0,1-1 118,-6-3 0,2 0-163,-1-1 0,-1 1 16,4 0 0,-4-6-107,1-2 1,-2-3 10,2-5 0,-3 2-149,3-6 1,-3 0-15,-1-7 1,0 1 66,0-5 1,0 1-925,0-5 793,0 1 414,-5-1 0,-1-5 0,-5-1 0</inkml:trace>
  <inkml:trace contextRef="#ctx0" brushRef="#br0" timeOffset="27">10953 13305 7569,'-5'-29'0,"3"2"127,-2 8 0,8 4 223,4 8 0,2-2-168,1 5 0,-3 0 130,0 4-149,-6 0 1,7 6 10,-5 6 0,0 6 171,-4 8 1,0 5-63,0 7 1,0 6-101,0 6 0,0 3-222,0-4 1,-2 6 37,-1-2 1,0-2 29,-5-1 0,6-9-165,-2-2 1,3-5 30,1-4 0,1 2 60,3-5 1,2-2-16,6-6 1,-1-1-47,1-3 0,0-2-51,3 2 1,-2-6 51,2-2 1,-1-4 179,2 1 1,-4-3-217,3-1 0,-2 0-178,-1 0 0,-1-1-302,0-3 0,1-1 233,-1-3 1,-4-2 387,-4 3 0,-1-9 0,-2-1 0</inkml:trace>
  <inkml:trace contextRef="#ctx0" brushRef="#br0" timeOffset="28">10850 13796 7569,'11'-16'0,"2"2"328,2-5 0,5 9 476,11-2 1,1 5-443,10-1 0,-1-2-130,5 2 0,-4-2-296,0-1 0,-5 1 78,1 2 0,-12-1-1085,-3 5 1071,-8 1 0,2-3 0,-6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4:07:46.84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21426 14938 7569,'0'-7'-718,"-2"1"1077,-2 0 0,2-1-159,-6 3 69,6 0 3,-8-1 72,8 4-105,-8-4-27,9 5 30,-4 0-255,5-5 34,0 3 44,0-3 50,0 5-34,5 5 0,-4-3 1,4 4 43,-5-2 91,0-3-68,0 4 66,0 0-138,0-3 1,0 4 68,0-2-68,0-3-45,0 9 0,0-7 35,0 4-40,0-4 1,0 3-27,0-2 0,0-1 88,0 4-42,0-4-30,0 7 5,0-4 11,0 6-9,0-1-17,0 0 1,0 1 15,0-1 1,0-3-3,0 0 0,0-5 19,0 5-23,0 0 1,0 3-6,0 0-10,0 1 1,0-1-1,0 1-8,0-1 1,0 0-18,0 1 1,0-1 29,0 1 1,2-5-24,1 1 1,-1 0 15,1 3-6,-1 0 1,-2 1 4,0-1 0,0-3 1,0 0 0,0-1-1,0 5 0,1-5 1,3 1 0,-3-1 34,3 5-33,-3-1 1,-1 1 20,0-1 0,0-3-18,0-1 0,0 1 60,0 3-48,0 1 0,0-1 22,0 1-18,0-1 0,0 0-1,0 1 1,0-1 14,0 1-17,0-1 1,0 1-36,0-1 0,0 0 30,0 1 0,0-1-15,0 1 26,0-1 1,0 0 1,0 1 0,0-1-5,0 1 1,0-1-1,0 1 1,0-1 33,0 0 1,0 1-31,0-1 1,0-3 24,0-1 0,0 1-24,0 4 0,0-1 3,0 0 0,-1 0-29,-3-4 0,3 3-5,-3-2 0,3 2 15,1 1 0,0-3-9,0 0 1,0-1-24,0 5 0,0-5 29,0 1 0,0 0 15,0 3-20,0 0 0,0 1 44,0-1 1,0 1-26,0-1 0,0 1 4,0-1 1,0 0-20,0 1 0,0-1-1,0 1 0,0-1-7,0 0 1,0 1 16,0-1 1,0-3-39,0 0 1,0-1 31,0 5-24,0-1 1,0 0 34,0 1 0,0-1 2,0 1 0,0-1-1,0 1 1,0-1 5,0 0 0,-4 1-28,0-1 1,0 4 14,4 1 0,0-1-8,0-4 0,0 1-10,0-1 1,0 2-4,0 2 1,0-2-24,0 2 0,0-2-9,0-2 1,0 1 23,0-1 0,0 0-3,0 1 1,0-1-10,0 1 0,0 0 14,0 4 0,0-4 12,0 3 0,0-2-20,0-1 1,4 3 1,0 0 0,0 0 22,-4-3 0,0-1 1,0 1 1,0-1 12,0 0 1,0 1 2,0-1 0,0 2 0,0 2 1,-2-2-17,-1 2 0,1-2 13,-1-2 1,1 1-10,2-1 1,-4 0-3,1 1 0,-1-1-15,4 1 0,0-1-19,0 1 29,5-1 0,-3 0-2,6 1 0,-5-5 1,0 1-1,-1 0 1,-2 3-54,0 0 52,0 1 1,0-1 0,0 1 1,-2-1 14,-1 1 0,0-1-2,-5 0 1,6 2-2,-2 2 1,-1-2 4,1 2 0,-1 2 20,1-2 1,3 0-28,-3-3 1,3 3 29,1 0 1,1 0-23,3-3 0,-3 0 9,3 4 0,1-4-30,-1 4 0,4-4-1,-5 0 0,3-1-35,-3 1 0,-1-1-60,1 0 82,-1 1 1,-2-1-2,0 1 19,0-1 1,-2 0-18,-1 1 0,1-1 10,-1 1 1,-3-5-63,3 1 35,-1 0 0,4 3 18,0 0 1,-4-3-5,0 0 1,0-1 30,4 5 0,0-1-29,0 1 1,0-5 45,0 1 1,0-1-41,0 5 1,0-5-27,0 1 1,0 0 8,0 3-1,0 0 17,0 1 1,2-1-6,2 1 1,-3-5-27,3 1 1,-3-4 21,-1 3 1,1-3-33,3 4 0,-3-4-36,3 3 2,-3-4 1,-1 7-32,0-9 4,0 9-3,0-8-169,0 3-619,0-5 0,0 5 0,0 1 0</inkml:trace>
  <inkml:trace contextRef="#ctx0" brushRef="#br0" timeOffset="1">21483 14790 6215,'0'-6'678,"0"-1"-392,0 4-131,0 1 0,0-4 133,0 2 41,0 3 103,-5-9-181,3 8 258,-8-3-402,9 5 0,-9 0-95,2 0 0,2 0 69,-2 0 0,1 4-154,-5 0 0,5 5 16,-1-2 0,2 4 78,-2 0 0,2-3-292,2-1 162,3 1 0,-5 3-46,6 1 0,0-5 75,0 1 0,2-6-12,2 2 0,-2 1 61,6-1 0,-1 0 4,5-4 0,3 0 40,0 0 0,4-1-51,-4-3 0,2-2 127,-2-6 1,-3 1-104,-1-1 1,-1-3 148,-6 0 1,0-4-91,-4 4 0,-2-4-37,-1 3 1,-5 1-83,-7 4 0,1 4-160,-5 3 0,-4 4-883,-4 4 1117,1 3 0,3 9 0,0 2 0</inkml:trace>
  <inkml:trace contextRef="#ctx0" brushRef="#br0" timeOffset="2">21780 15372 6570,'0'-6'748,"0"1"-581,0 5 1,-7 5-75,-4 3 0,-3 3-6,-9 4 1,-1 3 13,-7 5 0,-2 0-101,3 0 0,-2 0 16,2-1 1,-2 0-51,5-3 0,2 1 67,6-4 0,3 3-76,4-4 0,2-4 26,2-3 0,3-4 34,5 3 1,3-4-202,4 1 0,6-3 54,10-1 1,5 0-57,2 0 0,7-5 61,1-3 1,2-2 23,-2-1 0,-5 3 60,5 0 1,-5 1 64,5-5 1,-4 2 36,-4 3 1,2-2-59,-5 5 0,-6 0 93,-5 4 0,-4 0-21,0 0 114,-6 0 1,-1 1 26,-5 3 1,-5 4 38,-3 7 1,-3-1-141,-4 5 1,-7 4-25,-4 3 1,-5 2-121,5-1 1,-6-2 72,1 6 0,3-7-83,2-1 1,-2 0 63,1-4 0,4-2-1,4 2 1,4-5-26,-4 2-13,5-4-64,-2 0-73,9-1 1,3-3 160,8-1 0,4-4-5,7 1 1,4-3-13,8-1 1,2-1-36,5-3 1,-2 1-33,2-4 1,-2 0-96,6 0 0,-2-3-164,-2 2 0,-1-1 34,-3 2 0,1 0 525,-8 3 1,-3 3 249,-9-3-201,1 3-135,-6 1 1,-2 5-9,-8 3 1,-7 7-62,-8 4 0,-9 3-34,-7 0 1,-4 6 7,-7 3 0,-3 2-360,-1 1 1,-3 2 250,4 2 1,-1-7 42,4 4 0,5-9-64,-1 1 0,6-3 151,2-1 1,5-4-57,6 0 0,5-5-6,3 1 1,3-6-16,5-1-63,2-1 0,11 0 390,6-4 0,14-1-455,12-2 1,5-5-9,3-3 1,10-3 52,5-5 0,-28 10 0,0-2-65,1-1 0,0-1 0,-1 2 0,-1-1 71,1-1 0,-1 1 0,27-12 28,2 6 1,-5 0 35,-6 3 1,-2 5 121,-10-1 1,-5 6-48,-6-2 54,-8 3 0,-8 2 59,-7 3 0,-5-1-20,-7 9 0,-2-2 39,-13 9 1,-2-2-49,-10 5 0,0 0-183,-3 8 0,1 1 215,-5 3 1,1-3-222,0-1 0,1-1 37,6 2 0,0 0-10,-1-4 0,10-2 24,2-6 0,8 2-3,0-6 1,2 0-25,2-3 0,4-1 32,3 1-200,-2-1 38,5 0 150,-4 1 1,6-5-79,3 1 30,2-5 1,9 2 47,1-5 0,4-4-45,-1 0 0,8-5-4,3 2 0,3-7 13,1-2 1,6 0-18,2 1 0,-2 2 60,2-2 1,-1 2 3,1 2 0,-1-1 0,-6 1 0,-1 1 72,-11 2 1,-3 3 134,-8 5-169,-1 0 1,-6 1 125,-5 3 1,-6 2-73,-10 6 1,-6 4 77,-9 3 0,-7 3-144,-4 1 0,-1 0 1,1-1 0,-6 5-240,2 0 1,-2 3 161,2-3 1,2-1 83,2-3 0,4 3-4,8-4 1,2 4 16,5-7 1,0-1-39,0 1 1,4-2-5,0 2 1,5 2-5,-1-6 0,3 0-4,5-3 0,-2-1 439,5 1-572,0-1 0,6-1 25,1-2 0,4 1 51,4-6 1,7 1 7,5-4 1,2-1 8,9-3 1,-1-6 3,9-5 0,1-6-6,7 2 0,-2-2-295,5-2 1,1-1 339,3-3 1,-27 15-1,1 0 5,-1-1 1,1-1 0,1 2 0,0 0 21,-1 1 0,-1 0 0,26-7-144,-6 3 0,-10 2 184,-6 1 0,-6 5-73,-9-1 0,-2 6 54,-6-2 1,-4 4-34,-3 4 1,-11 2-2,-8 5 1,-9 6 15,-14 2 1,-4 8 1,-8 3 1,-3 3-80,23-16 1,-1 0 0,-23 18 57,25-18 1,1 0 0,-26 13-4,1 1 1,3-6-23,9 2 1,-3-3 61,6-1 1,4-6 6,4-1 0,8-4-1,-1 0 0,8-2-20,0-2-6,7 2 1,-1-8 453,5 6-564,1-6 0,8 4 201,2-6 0,5 0-158,3 0 1,8-2-6,7-2 1,8-2-33,4-5 0,8-6-70,3-2 1,8-2-117,-29 9 1,1 1-1,1-1 1,0 1 235,2-1 1,0 1-1,0 0 1,0-1 52,2 1 1,0-1 0,-1 1 0,-1 1-48,1 0 1,-1 1-1,0 0 1,-1 1 37,26-3 1,-7 3 48,-8 1 1,-6 4 69,-5-1 1,-11 3-76,-5 1-24,-5 0 0,-10 1 65,-8 3 1,-8 6 4,-10 5 1,-11 6-112,-5-2 1,-6 2 54,-1 2 0,-1 4 164,0-1 1,2 1-246,2-4 1,-1-1-12,5-3 1,1 1 152,7-5 1,-2 0-93,5-3 0,6-5 16,5 1 1,7-5 47,2 0-163,4-1 1,3-2 62,8 0 0,8 0 184,7 0 1,8-2-195,11-1 1,1-4-9,10-4 1,0-1-285,4 1 1,1 1 272,-1 2 0,0-2 57,0 2 0,3 2 7,-3-2 0,2 6-6,-5-2 0,-7 2-20,-2-2 0,-7 2 24,0-1 0,-8 1-18,-8 2 1,-4 2-40,-6 1 1,-6 0 82,-2 5 0,-13-1 0,-6 5 0,-11-1-27,-4 1 0,-3 3 2,-1 0 1,-5 4-21,1-4 1,5 0 296,7-3 0,3-1-255,4 1 1,2-2-22,6-3 0,5 0 111,2-3-97,3-3 0,6 8-6,2-5 0,8-1-16,4-3 1,4 0 6,4 0 0,3 0-52,8 0 1,-1-3 54,5-1 1,0-4-108,4 4 0,1-3-73,2 3 0,-2-4 144,3 5 1,0-1-40,0 4 0,-2 0-11,-6 0 0,-3 0 12,-4 0 0,-10 0-8,-2 0 1,-12 1-101,1 3 118,-9 2 1,-4 4 172,-10-2 0,-6 2-21,-6-2 0,-3 2 80,-1 1 1,0 1-154,5-1 0,0 0 12,3 1 1,0-1-27,8 1 0,-2-5 7,9 1-103,0 0 0,11 2 55,4-3 1,6-2 64,5-5 1,6 0-56,3 0 1,3-3-21,4-1 0,-2-4 28,2 4 0,0-3-1,-4 3 1,2-1 3,-10 1 0,0 3 1,-7-3 1,-3 3 19,-5 1 0,-3 0-19,0 0-164,-6 5 1,-2 0 91,-7 3 0,-9 2 67,-3-3 0,-7 3 0,-3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6841 16652 7569,'-5'-12'2,"4"1"0,-3-2 140,3-2 0,2 2-65,3-2 1,1 1 243,2-1-168,4 2 0,-5-3 46,5 4 0,-3 1-80,0-1 1,-1 1 63,5-1 1,-1 1-94,0 0 0,2-1 116,2 1 1,-1 3-294,5 1 0,-3 0-35,3 0 0,-4 0 31,4 3 0,-1 3 51,1-3 1,-2 3-98,-1 1 0,-4 0 7,4 0 0,-5 5 122,-3 3 0,1 2-15,-6 1 1,5 5 1,-4-1 0,5 0 29,-2-4 0,3-3-22,2 0 1,-1-2 1,1 2 0,0 1 13,4-6 1,-4 1 1,4-4 0,-3 0-17,3 0 0,-4 0 8,4 0 1,-2 0-89,1 0 1,-1 0 75,5 0 0,0-5-1,4-3 1,0-2-52,-1-1 1,1-1-9,0 1 1,0 0-26,0-1 0,-2-3-108,-2 0 0,-3 0-238,-9 3 0,2 1 449,-5-1 0,0 1 0,-4-1 0</inkml:trace>
  <inkml:trace contextRef="#ctx0" brushRef="#br0">6932 16949 7569,'-11'6'-412,"0"-2"104,-1-3 337,1-1 64,4 0 0,-1-1 445,4-3-310,0 3 1,4-10 141,0 4-215,5-3 0,1-2-38,6 1 1,-2 3 15,-2 1 0,3 0-127,0 0 1,1 2 80,3 5 1,2-4-140,-2 0 1,5 0 30,-1 4 1,1 0-83,-1 0 1,3 0 101,-3 0 1,-2 0-16,-2 0 0,-1 5-87,1 3 1,-6-2 61,2 2 1,-2-1 0,3 5 1,3-1 25,0 1 0,0-5-24,-3 1 1,4-4 35,3 3 0,-1-4 1,1 1 1,-1-3 2,1-1 1,1 0 3,-5 0 1,4 0-3,-3 0 0,3-5-7,-4-3 0,0 2 31,-3-2 1,-5 1-24,1-5-123,-1 1 1,4-1-323,-4 1 440,-2 0 0,0-1 0,2 1 0</inkml:trace>
  <inkml:trace contextRef="#ctx0" brushRef="#br0">8371 16343 7569,'-10'-1'-1491,"3"-3"1525,-3 3 5,3-9 0,-4 8 198,-1-1 1,1 1-10,0 2 0,-1 0 18,1 0 0,-1 2-80,1 1 1,-4 5-7,-1 7 1,-4 3-73,1 5 1,1 5 48,-1 2 1,0 5-154,-4 3 1,2 2 89,2 6 0,-2 0-117,6-1 1,1 1 64,7 0 0,2-6-122,5-2 1,5-6 45,2-1 0,10-10-26,6 2 1,5-9 34,6-3 1,4-4 0,0-7 1,4 0 21,-4 0 0,5-9 5,-1-3 1,2-7 30,2 0 1,-5-4-28,-3-3 1,-3 0 32,-1-4 1,-6 1 1,-5-2 1,-5-3 0,-7 0 0,-4 0-34,-3-5 0,-8 0-2,-4 1 0,-7-4-276,-4 4 1,-12-2-96,-3 5 0,-8 1 122,0 11 1,2 0 33,-2 12 1,-4-2 57,-3 9 1,6 1 169,8 3 0,6 0 0,6 0 0,8-2 0,0 4 0,0 3 0,2-2 0,3 0 0</inkml:trace>
  <inkml:trace contextRef="#ctx0" brushRef="#br0">8817 16800 7569,'6'0'-1191,"4"0"1360,-8 5-137,3-4-264,-5 10-65,0-5 297,-5 0 0,-2 4 0,-4-3 0</inkml:trace>
  <inkml:trace contextRef="#ctx0" brushRef="#br0">9285 16286 7569,'-10'-7'-7,"2"-1"1,2 2 59,2-2 328,3-2-213,-4 9 0,6-5-83,3 6 0,-1 2 103,4 2 1,-1 3-124,2 8 0,2 4 14,-2 8 0,-2 2-40,2 6 0,-4 3 29,3 0 1,-3 5-104,4-1 1,-5 1-15,5-1 1,-5-3 67,0-5 1,2-1-124,-1-2 1,4-3 82,-4-5 0,0-4-127,-4 0 0,0-5-320,0 1-211,0-3-6,0 0 685,0-6 0,5-1 0,1-5 0</inkml:trace>
  <inkml:trace contextRef="#ctx0" brushRef="#br0">9571 16206 7569,'-4'-11'-162,"0"-1"182,0 6 0,0 0 254,1 2 64,-1 3-190,4-4 0,0 11-94,0 5 1,0 2-66,0 6 35,5 0 1,-4 5 36,3 3 0,1-2-106,-1 6 1,0-2 3,-4 1 0,3 2-3,1-5 1,0-4-20,-4-4 89,5-6 34,-4 4 37,5-11 33,-6-1 248,0-5-315,5 0 1,1-1-106,5-3 0,6-1 1,2-2 1,-1-2-89,1 5 1,1 0 99,7 4 0,-3 0-18,2 0 1,-1 1-20,-3 3 1,-3 3-2,0 4 1,-1 4 48,1 0 0,-2 4-19,-6-3 0,1 4 34,-1-1 1,-5 3-34,-2 0 1,-3 1 3,-1 0 1,-6-1 21,-5-3 1,-6 1-2,-6-5 1,-3 1 5,-1-5 1,-3 0 1,3 1 1,-4-2-264,5-2 166,-1-3 0,6-5 0,0 0-549,2 0 649,5-5 0,-2-2 0,4-4 0</inkml:trace>
  <inkml:trace contextRef="#ctx0" brushRef="#br0">9525 16263 7569,'-23'-16'0,"7"7"69,4-2 0,6 5 138,6-1 0,5 4-90,3-1 1,6 3-163,1 1 1,5-1 77,-1-3 1,8 3-107,3-3 1,7-1-71,1 1 1,4-3 103,-4 3 0,5-4-129,-1 4 1,-3-1 167,-1 1 0,-2 3 0,-2-4 0</inkml:trace>
  <inkml:trace contextRef="#ctx0" brushRef="#br0">10267 16240 7569,'-3'-11'26,"-1"0"10,-5-1 0,8 1 23,-3-1 78,3 6 1,-1 0 209,-2 2-197,-2 3 0,-5-4-41,-1 5 1,-3 5-101,0 2 0,-6 8-63,2 4 1,-1 3 87,1 1 0,3 1-36,4 3 1,2-3-49,2 2 1,3 1-21,5-4 1,5 1 83,3-9 0,7 3-18,4-7 0,8 2-17,3-9 0,5-2-4,3-5 0,-3-1-143,3-8 1,2 2 43,-2-9 0,-5 5-16,-7-1 0,1-3 86,-4-1 1,1-1 41,-9 1 0,-5-3-100,-6 3 0,-3-2 7,-1-2 1,-6 4 2,-5 0 0,-7 2-9,-9 2 0,-2 1-67,-5 10 0,-4 1 66,0 3 0,-5 6-66,1 5 0,4 2 178,3 6 0,2-4 0,7 4 0,4 0 0,1 4 0,3 0 0</inkml:trace>
  <inkml:trace contextRef="#ctx0" brushRef="#br0">10222 16537 7569,'-12'0'-395,"1"0"1,-1 2 410,1 1 1,-4 3 20,0 1 0,-6 5 188,2-1 0,1 0-93,-1 5 0,5-4 40,-1 0 1,6 3-125,2 0 0,4 4-13,-1-4 0,3 2 17,1-2 0,0-1-87,0 5 0,1-1-23,3 1 0,6 1 68,6-4 1,0 3-101,-1-4 1,3 0 51,5-4 1,0 0-128,0-4 1,3-2 54,1-5 1,0 0 36,-5 0 0,5-1 24,0-3 1,-2-2-6,-6-6 0,3 0 37,-3-3 1,-3 1 3,-1-5 1,-2-2 27,-1-5 0,-6 0-39,-2-4 1,-6 1-9,-5-2 1,-2-1-48,-10 6 1,-5 0-111,-7 7 1,-7 4 137,-4 7-65,-2 3 1,3 5 0,2 0 0</inkml:trace>
  <inkml:trace contextRef="#ctx0" brushRef="#br0">10656 16263 7569,'-12'-16'0,"2"3"-272,2-2-26,3 7 372,5-2-24,0 9 0,2-4-31,1 5 1,4-4 144,4 0 0,2 0 45,2 4 1,3 0-81,5 0 0,5 0 11,2 0 0,3-1-91,1-3 1,2 3-13,2-3 0,-5-1 5,5 1 1,-9-1-107,6 1 0,-8 2 93,4-6 1,-10 4-29,2-3 1,-7 4-156,-1 0 166,-3 1 4,0 2-21,-6 0 43,-1 0 0,-10 7-25,-2 4 1,0 6 3,0 5 1,-5 2-5,-3 3 0,-4 2-3,4 6 1,-6 8-18,2 2 1,-1 5-140,1-1 0,-1 0 79,5 4 1,-1-5 67,5 2 1,-1-10 63,1-6 0,5-1-22,2-6 0,1-1 93,0-7 1,1 1-80,-2-5 1,3 0 226,1-3-185,0-1 46,0 1-37,0-6 0,0 0-89,0-2 0,-1-3-827,-3 3 808,3-3 0,-9 4 0,3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02:25:52.65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3106 13237 7569,'-7'-10'43,"1"1"1,0 1 0,4-1 0,2 0 0,2 3 0,2 6-1,0 6 1,0 6 0,0 3 788,-2 4-813,-1 3 1,-1 2-1,2 2 1,0 5-1,2 2 1,-1 1-1,-2 0 1,-1 1 0,0-1-36,0 0 0,0 4 1,0 2-1,0-1 1,0 0-1,0-2 1,0-1-1,0-3 0,0-2-3,0 0 1,0-6-1,0 2 1,1-3 0,2-3-1,2 0 1,0-3 0,1-2-110,1-2 1,-5-1 0,2-2-1,-2 1 1,1-1-1292,1 0 1419,0 1 0,-9-1 0,-2 1 0</inkml:trace>
  <inkml:trace contextRef="#ctx0" brushRef="#br0" timeOffset="1">2992 13454 7569,'-1'-12'-71,"-2"1"0,0 0 1,0-1-1,2 1 0,1-1 1,1 1-1,2-1 185,0 1 0,3 0 0,-3-1 1,5 1-1,3-1 0,3 1 1,3-1-1,2 1 0,4 0-84,2-1 0,2 2 0,-3 2 0,1 3 0,2 2 0,0-1 0,-1 1-11,1 2 0,1 2 0,-2 2 0,4 2 0,-1 1 0,-1 3 1,-2 1-1,1 2-72,-2-1 1,-2 4-1,-4 2 1,-5-1-1,-5 2 1,-5-1-1,-3 0 37,-1 1 1,-9-3 0,-5 3-1,-6 0 1,-7-2 0,-3 2 0,-4-1-1,-4-1-32,-2-2 1,-3 3 0,6-4 0,3-1 0,4-4 0,3-2 47,5 0 0,5 2 0,5 3 0</inkml:trace>
  <inkml:trace contextRef="#ctx0" brushRef="#br0" timeOffset="2">4054 12986 7569,'7'-8'25,"-3"0"1,-2 1-1,1-1 1,0 0-1,1 0 1,0-3 150,0 0 0,-5 10 0,-7 5 0,-2 7 0,-2 7 1,0 6-1,-4 5 0,-1 7-159,-1 4 0,-4 6 0,3 3 1,-3 6-1,-3 3 0,13-27 1,0 0-1,2 0 0,0 1 1,1-1-1,0 1-8,2 0 0,0 0 0,0 23 1,3 2-1,3-2 0,2-4 1,3-4-1,3-5 0,5-3 51,3-2 1,-2-2-1,3-2 1,-1-2-1,2-3 1,-1-2-1,2 1-20,0-2 0,-3-1 1,3-1-1,-2-1 0,0-2 1,-1-2-1,0-2 0,-1-2-180,-1-1 0,-2-1 0,1-2 0,-1-1 0,0-3 0,1 0 0,-1 1 0,1 1 140,-1 3 0,0 0 0,1 0 0</inkml:trace>
  <inkml:trace contextRef="#ctx0" brushRef="#br0" timeOffset="3">4466 13191 7569,'0'-11'80,"0"3"1,-2 2-1,0-1 1,-1 4 0,4 3-1,5 8 16,0 9 0,5 6 0,-1 3 0,4 5 1,2 3-1,0 3 0,2 2 0,1 1 0,-1-1-38,-2-2 1,5 2 0,-2-1 0,1-2 0,0-3 0,-1-4 0,2-1 0,-1-3-52,-1-1 0,1-5 0,-5-1 0,-1-3 0,-1-3 0,-3-3 0,-1-2-795,-1 0 0,-6 3 788,2-3 0,-8 4 0,-2 0 0</inkml:trace>
  <inkml:trace contextRef="#ctx0" brushRef="#br0" timeOffset="4">4888 13271 7569,'-6'-18'196,"-3"2"1,4 6-1,-2 2-76,-1 4 0,1 5 0,0 6 0,-2 6 0,-1 3 1,-2 6-1,-1 3 0,0 5 0,-4 3-182,-1 2 0,-1-5 0,-4 1 1,1 0-1,-1 1 0,0-2 0,0-3-30,0-3 1,4-5 0,1-1 0,2 0 0,2-2 0,1 0-1,3-5 1,2-2-432,5 0 1,1 1 522,2 1 0,5 1 0,2-1 0</inkml:trace>
  <inkml:trace contextRef="#ctx0" brushRef="#br0" timeOffset="5">5459 13454 6747,'-6'-5'424,"-4"3"0,2-3 0,-2 2-222,-2-1 0,11 0 1,5 4-1,5 0 0,4 0 1,2 0-1,3 0 1,2 0-228,3 0 1,-3 0 0,8 0 0,-1 0 0,1 0 0,1 0-1,1 0 1,-1 0-315,-2 0 1,0 0 0,-5 0-1,-4 0 1,-4 0 0,-2 0 338,-1 0 0,-5 5 0,-1 1 0</inkml:trace>
  <inkml:trace contextRef="#ctx0" brushRef="#br0" timeOffset="6">5471 13659 8441,'5'7'102,"2"-2"1,7-5-1,3 0 1,1 0 0,3 0-1,3-1 1,4-2-1,0-2 1,0 0 0,-3 0 445,-1 2-806,-1-3 1,-4 5 257,0-3 0,-5-3 0,3 1 0</inkml:trace>
  <inkml:trace contextRef="#ctx0" brushRef="#br0" timeOffset="7">6419 13168 7569,'0'-11'26,"0"-1"1,-2 2-1,0 1 1,-2 2-1,1-2 1,3-1-1,4-2 1,4 2-1,2 1 1,1 3-1,2 1 1,1 1-1,3 0 15,0 0 0,-1 1 1,3 3-1,0 0 0,0 0 1,0 0-1,0 0 1,-2 0-79,-1 0 0,-4 1 0,0 3 0,-1 2 0,-1 2 0,-2-1 0,-4 2 1,-3 1 17,-1 2 1,-1-1 0,-3 1-1,-4-1 1,-3 0 0,-3 1 0,-3-1-1,1 1 56,-1-1 0,-2 1 0,4-1 0,0 0 0,0 0 0,0-3 0,2 0 39,4 1 0,-1-3 1,3 2-1,1 1-94,2 1 0,8 0 1,5-1-1,5-1 1,4 0-1,2 1 1,2 0-22,2-1 0,1-1 0,-2 5 0,0-1 0,-2 1 0,-2 0 0,-2 2 0,-2 2 20,0-2 0,-3 2 0,-6 1 0,-1-1 0,-2 2 1,-2 0-1,-1 2 40,0 1 0,-6-2 1,-6 0-1,-6 2 1,-4-1-1,-4-1 0,-2-4 1,0-1 24,0 2 0,1-8 0,1 4 0,0-3 0,0-3 0,2-1 0,2-1-53,3 0 1,3 0 0,6-6 6,2-2 0,3-2 0,5-5 0</inkml:trace>
  <inkml:trace contextRef="#ctx0" brushRef="#br0" timeOffset="8">6990 13123 7569,'-4'-28'-206,"0"5"345,1 6 0,2 11 0,1 6 0,0 8 0,0 4 0,0 5 0,0 1-80,0 2 0,0 3 0,0 2 0,0 2 0,0-2 0,0 0 0,0 1 0,0-1-86,0-3 0,0-1 0,0-4 1,0-1-1,0 1 114,0-3 1,-1-7 196,-3-3-274,3-2 1,-3-4 0,8 0-1,3-3 1,5 0 0,2-1 0,2 3-73,2-2 0,1 3 0,4-1 0,0 1 0,1 2 1,1 0-1,2 2 0,-2 0-8,-1 2 0,-2 5 1,-2-2-1,-2 2 1,-1 1-1,-5 1 1,-2 1-1,-3 1 41,-2 0 1,-1-1-1,-6 2 1,-3 3-1,-5-1 1,-5 2 0,-4-1 19,-5-1 1,1-1-1,-5-3 1,1-1-1,1-1 1,-1-1-1,2-3 1,-1 0-22,1-4 0,7 3 0,-5-1 0,3-1 1,2-2-1,3-1 0,4-1-538,3-3 568,-2-3 0,3-4 0,-4 0 0</inkml:trace>
  <inkml:trace contextRef="#ctx0" brushRef="#br0" timeOffset="9">6944 13043 7569,'-1'-21'68,"-2"5"0,1 4 0,3 4 1,5 1-1,6 3 14,3 3 0,-1 1 0,6 0 0,3 0 0,4 0 1,3 0-1,3 0 0,3 0 0,-2 0-78,-1 0 1,2 0-1,-5 0 1,-3 0-1,-2 0 1,-6 0 0,-3 0-898,-2 0 893,-6 0 0,-3 0 0,-5 0 0</inkml:trace>
  <inkml:trace contextRef="#ctx0" brushRef="#br0" timeOffset="10">7618 13671 7569,'-7'-5'-39,"-3"3"0,3-1 1,-2 3 38,1 3 0,3-1 0,5 3 0</inkml:trace>
  <inkml:trace contextRef="#ctx0" brushRef="#br0" timeOffset="11">8280 13031 7569,'-11'-18'23,"1"3"0,1 4 0,1 3 0,-1 4 0,-1 3 0,-1 1 0,-1 0 0,1 3 0,-2 3 0,-1 5 0,-1 3 0,1 3 97,1 2 0,-2 6 0,0 3 0,1 0 0,1 3 0,2 0 0,-1 5 0,2-1-148,3 1 0,-2-3 0,5-1 0,1-2 1,2 1-1,1-2 0,1-3 0,3-2-40,4-1 0,3-1 0,4-3 1,4-4-1,2-2 0,-1-3 1,-1-2-1,1-5 31,2-1 0,-3-2 1,0 0-1,0 0 0,0-2 1,-1-1-1,0-5 20,-1-2 0,-6-2 1,-1 1-1,-4-2 0,-3-1 1,-5-1-1,-5 1 0,-10 1-12,-7 2 0,-3 0 0,-6 0 0,-3 4 0,-2 3 0,-2 3 0,5 1-31,3 0 0,0 1 1,7 3-1,3 3 1,6 4 59,3 0 0,2 6 0,-1 0 0</inkml:trace>
  <inkml:trace contextRef="#ctx0" brushRef="#br0" timeOffset="12">8486 13191 7569,'-4'-33'24,"0"3"0,2 4 0,2 5 1,3 3-1,5 1 0,2 3 0,3 2 70,2 0 0,-2 1 0,2 1 0,-1 2 1,1 4-1,3 3 0,1 1 0,-1 0 0,-1 1-105,1 3 1,-3 3 0,3 4 0,-1 2 0,-3 1-1,-3 2 1,-2 2 0,-3 2-47,-1 2 1,-1 6 0,-5 1 0,-3 3-1,-5 1 1,-5 2 0,-5 2 22,-2 2 1,-6-3 0,-1 2 0,0-3 0,-1 0 0,1-2 0,1-2 0,5-3 118,1-4 0,11 0 0,-1-8 0,2-2 0,3-2 0,3-1 8,6-4 0,8 2 0,8-5 0,4-2 0,5 0 0,5-4 1,5 0-203,2-2 0,-3-1 1,1 2-1,-3 0 1,-4 0-1,-3 2 1,-2 1-1,-6 0 109,-2 0 0,2 0 0,-2 0 0</inkml:trace>
  <inkml:trace contextRef="#ctx0" brushRef="#br0" timeOffset="13">9137 12746 7569,'-7'-17'163,"-2"1"0,6-3 0,0 3 18,2 4 1,6 7 0,3 5 0,3 6 0,5 5 0,6 5 0,5 3 0,1 2-95,0 2 0,5 5 1,0 2-1,3 3 1,1 3-1,-1 1 0,-3 2 1,-2 2-114,0 2 1,-6 1-1,1 2 1,-5 0-1,-4-1 1,-3 1 0,-6 0-1,-1-1-129,-5 1 0,-2 4 1,-3-1-1,-6-1 1,-5-1-1,-5-1 1,-3 0-114,-1-1 1,-3 0 0,-1-2 0,2-3 267,0 0 0,3-2 0,-1-4 0</inkml:trace>
  <inkml:trace contextRef="#ctx0" brushRef="#br0" timeOffset="14">10439 13351 7569,'-10'-18'51,"2"3"0,4 2 0,4 2 0,4 1 0,4 2 1,3 3-1,4 1 0,4 0 0,3 2 0,1 1 1,1 1-1,1 0 0,3 0 49,1 0 1,-3-2 0,2 0-1,-2-2 1,1 1 0,-1 2 0,1 1-1,0 0-427,-2 0 0,-2 0 0,-4 0 0,-4 0 327,-2 0 0,-2 5 0,1 2 0</inkml:trace>
  <inkml:trace contextRef="#ctx0" brushRef="#br0" timeOffset="15">10564 13477 7569,'16'0'-99,"0"0"0,2-2 1,3 0-1,3-3 0,4 0 1,2 0-1,0 1 0,2-1 219,2-3 1,-2 2 0,6-1 0,-3 2 0,0 2-121,-1-3 0,5 0 0,2-5 0</inkml:trace>
  <inkml:trace contextRef="#ctx0" brushRef="#br0" timeOffset="16">11684 13134 7569,'-12'-15'40,"2"0"0,1 2 0,1 4 1,0 5-1,-3 4 0,0 4 1,-2 4-1,-1 3 0,-2 5 141,-2 7 1,3 1 0,-3 6 0,2-1-1,3 0 1,4 3 0,4 2 0,1 3-220,0 1 1,2-4 0,7-5 0,5-1 0,7-2 0,3-2 0,5-3 0,4-2 3,7-3 0,3-5 1,8-3-1,1-5 0,3-1 1,0-2-1,1-2 0,-3-1 56,-2-5 0,3-6 0,-7-2 1,3-2-1,-3-4 0,-2-2 1,-6-5 1,-3-4 1,-4 0 0,-8-10 0,-5-3 0,-7-2 0,-8 0 0,-9 2 0,-11 4-103,-12 4 0,-14 8 0,-11 4 1,25 16-1,-2 1 0,-2 2 1,-1 3-1,-3 1 0,0 2 0,-1 2 1,2 2-1,0 1 0,2 3 78,2 1 0,1 2 0,2 2 0,1 3 0,-27 14 0</inkml:trace>
  <inkml:trace contextRef="#ctx0" brushRef="#br0" timeOffset="17">3175 14938 7569,'-5'-6'15,"4"4"1,3 4-1,2 7 1,0 5 0,0 5-1,-2 4 1,-1 4-1,-1 4 1,-1 6 0,-1 5-1,-3 2 1,-1 2 0,0 0 133,0-1 1,2 0-1,-2-3 1,1-3 0,1-1-1,0-1 1,0-4-1,2-4 1,0-2-117,2-1 0,0-3 0,2-5 1,0 0-1,3-2 0,2-1 1,0-3-1,1-3-313,-1 0 0,-3-4 280,4-1 0,-6-8 0,3-3 0</inkml:trace>
  <inkml:trace contextRef="#ctx0" brushRef="#br0" timeOffset="18">3038 15087 7569,'0'-28'15,"5"9"1,4 0 0,5 5 0,5 1 0,1 1 0,1-2 0,-2 2 0,1 1 75,1 2 0,2 0 0,0-1 0,1 2 0,2 3 0,0 1 0,1 1 0,0 0-65,-1 2 0,1 5 1,-3 1-1,0 1 1,0 3-1,-4 0 1,-2 1-1,-4 0-23,-1 3 0,-3 1 0,-2-3 1,-5 2-1,-3 1 0,-5 2 1,-6 2-1,-8 2 17,-6 2 1,-6 1-1,-7 0 1,-3-1-1,0 0 1,-1-2-1,0-1-92,1 2 1,2-5 0,6-2-1,4-4 1,5-3 0,6-1 0,4-1-1031,4 0 1102,6-1 0,4-4 0,6 0 0</inkml:trace>
  <inkml:trace contextRef="#ctx0" brushRef="#br0" timeOffset="19">4146 14721 7569,'0'-16'8,"-4"3"0,0-2 0,2 2 0,-1 3 1,1 1 391,-2 2 0,0 3 0,3-2 0,-2 2 0,-2 5-334,-1 5 0,2 11 0,-5 4 0,-2 7 0,-3 4 1,-2 5-1,1 1-84,0 1 0,-4 8 0,4 0 0,1 3 0,1 2 0,2 0 0,-1 1 0,2 0-20,2 1 0,3-6 0,5 1 0,3-3 0,3-4 0,7-4 0,3-4 13,5-3 0,0-3 1,3-6-1,2 1 1,0-1-1,0-2 1,-2-2-1,-1-2-144,0-2 1,-2-1 0,-2-1 0,-2-1 0,-2 0 0,0 1 168,-1-1 0,-1 1 0,-2-1 0</inkml:trace>
  <inkml:trace contextRef="#ctx0" brushRef="#br0" timeOffset="20">4511 15053 7569,'0'-22'99,"0"3"1,0 4-1,0 2 1,0 2 0,2 1-1,1 3 1,4 9-1,0 8 2,1 7 1,0 6 0,3 3 0,0 2 0,2 2-1,1 4 1,2 3 0,2 0 0,3-2-141,0 0 1,-1-1-1,1-1 1,0-3 0,0-3-1,0-4 1,-1-3-11,0-1 0,0-5 0,-4 0 0,1-4 1,-1-3-1,-2-2 0,-1-1 0,-2-1-770,1 1 819,-1 0 0,-4 1 0,-2 1 0</inkml:trace>
  <inkml:trace contextRef="#ctx0" brushRef="#br0" timeOffset="21">4900 15007 7569,'-17'-36'56,"6"6"1,4 7 0,3 7-1,-1 6 1,-1 3 103,-3 5 1,2 7 0,-4 7 0,-1 10 0,-2 8 0,-1 7 0,-2 6 0,-1 4-162,-2 3 1,0-1-1,-1-3 1,2-2-1,0 0 1,0-4-1,0 0 1,-1-5-170,-2-3 0,5-4 0,1-5 0,4-2 0,2-2 0,2-4 1,4-2 169,3-2 0,6 1 0,1-1 0</inkml:trace>
  <inkml:trace contextRef="#ctx0" brushRef="#br0" timeOffset="22">5242 15201 7569,'0'-11'-19,"5"3"0,4 2 0,4-1 1,3 2-1,2 0 0,1 3 1,0-1-1,-1 1 89,-2-2 0,5 0 0,-4 4 1,3-1-1,-3-2 0,1-1 1,-1 2-1,0-1 0,1 1-214,2-2 1,-3-1 143,-2 1 0,-2 3 0,-2-4 0</inkml:trace>
  <inkml:trace contextRef="#ctx0" brushRef="#br0" timeOffset="23">5276 15338 7569,'-17'7'78,"3"-2"1,6-2 0,9 1-1,8-1 95,5-2 0,8-1 0,1 0 1,7-1-1,6-2 0,2-2 1,0-1-1,0-2-212,0 2 0,4 0 0,-5 3 39,-4-1 0,1-5 0,-5 3 0</inkml:trace>
  <inkml:trace contextRef="#ctx0" brushRef="#br0" timeOffset="24">6293 14847 7569,'-4'-11'29,"0"-1"0,2 1 0,2 1 0,2 1 0,3 1 0,2-1 1,2 0-1,1 1 0,1 0 0,1 0 0,0 1 0,3 0 0,5 1 1,1 1-1,2 0 24,0 2 1,5 2 0,1 1-1,1 0 1,0 0 0,-1 0-1,-3 0 1,0 1-109,-5 3 0,-2 2 0,0 6 0,-3-1 0,-5 1 0,-3-1 0,-5 1 1,-1-1 18,-2 0 1,-5 1 0,-3-1-1,-3 2 1,-3 1 0,-3 0 0,-1-3-1,-2-2 72,-1 0 1,-2 1 0,1 2 0,2-2 0,2-1-1,2-3 1,2-1 0,1-1 163,1 1 1,5-4 0,2 4-193,4 0 0,4-2 1,11 3-1,3 1 0,1-2 1,2 1-1,3 0 0,2 3-35,2 1 1,-1 2 0,-3-1-1,0 2 1,0 1 0,-2 2-1,0 1 1,-3 1 14,-2-1 1,-2 2-1,-5 4 1,-3 0-1,-1-1 1,-2-1 0,-4 0 0,-7-1 0,-1 4 0,-11-5 0,-3 1 0,-4 1 0,-2-4 0,-3 0 0,1-3 43,0-1 1,-2-3 0,4-3-1,0-2 1,2-1 0,4 0 0,4-1-43,4-2 0,7-6 0,5-3 1,4-2 9,7-1 0,4-6 0,11-1 0</inkml:trace>
  <inkml:trace contextRef="#ctx0" brushRef="#br0" timeOffset="25">7081 15053 7569,'-11'-18'222,"-1"1"0,1 7 0,1 4 0,1 6-192,1 6 1,2 10 0,-3 3 0,2 3 0,2 4 0,2 2 0,-1 0 0,0 1-33,1 0 0,2-2 0,2 2 0,3-1 0,4-3 0,2-1 0,3-2 0,2-2-12,4-1 1,6-9 0,3 0 0,1-3 0,3-5 0,1 0 0,1-4 80,1-1 0,-1-8 1,-1-5-1,-3-2 1,-3-2-1,-3-2 0,-2-2 1,-5-3 2,-5-3 0,-2-3 0,-7-1 0,-5-1 0,-5 2 0,-9 2 0,-6 2-140,-8 1 0,-11 2 1,-6 7-1,-4 5 1,-2 5-1,-1 6 1,2 1-1,3 2-364,4 0 0,10 5 0,9 3 0,6 2 434,5 2 0,7 4 0,3 2 0</inkml:trace>
  <inkml:trace contextRef="#ctx0" brushRef="#br0" timeOffset="26">7583 14504 7569,'0'-22'101,"2"5"1,0 4 0,3 6 0,2 2 0,2 4-1,1 3 1,2 6 102,4 2 1,-2 6 0,5 3 0,2 4 0,3 3 0,4 1 0,0 4 0,1 3-159,1 3 0,-4 6 0,3-1 1,-1 2-1,-2 3 0,-2 2 0,-3 0 1,-2 1-59,-3 0 0,-5-3 1,-2 4-1,-3-3 0,-1-1 1,-2-2-1,-3-2 0,-4-1-168,-4 0 0,-2-6 0,-2 2 0,-2-2 0,-3-2 0,-1-1 180,-2-2 0,-1 2 0,-2-4 0</inkml:trace>
  <inkml:trace contextRef="#ctx0" brushRef="#br0" timeOffset="27">8874 14984 7569,'-13'0'62,"-1"0"1,0-1 0,6-2 0,6-2 0,9 0 0,4 0 0,6 3 0,4 0-1,6 1 1,2-1 0,4-4 89,4 0 1,-2 4 0,3-4 0,-1 3-1,-1-1 1,0 0 0,-1 0 0,-1 0-442,-2 2 1,-7 1 0,-1 1 0,-5 0 0,-4 1 288,-4 3 0,-5 2 0,-6 5 0</inkml:trace>
  <inkml:trace contextRef="#ctx0" brushRef="#br0" timeOffset="28">8977 15190 7569,'1'-7'74,"3"2"1,5 2 0,5-1-1,5 1 1,2 1 0,2-1-1,1-1-26,3 2 1,3-3 0,7 0 0,1 0 0,0-1 0,2 4 0,2 1 0,2 1-49,2 0 0,-1-5 0,1-2 0</inkml:trace>
  <inkml:trace contextRef="#ctx0" brushRef="#br0" timeOffset="29">10256 14961 7569,'-17'-23'692,"5"3"-588,3 5 1,1 5 0,-3 11 0,-2 3 0,-2 5 0,-4 5 0,-1 6 0,-1 5-23,2 6 0,1 1 0,-1 1 0,5 0 1,6 2-1,4 1 0,3-1 0,2-2-73,3-2 0,8 0 0,10-4 0,5-3 0,3-2 1,5-6-1,6-2 0,4-5-111,0-3 0,3-2 0,-1-5 0,-2-3 0,-1-4 0,-1-3 1,0-4 69,-1-4 1,-5-3 0,0-2 0,-5-3 0,-6-4 0,-3-6 0,-5-5 0,-7-2 71,-6-2 0,-10-1 0,-7 0 1,-11 0-1,-10 4 0,-9 4 0,-8 6-43,-7 5 1,0 10-1,-4 7 1,3 5-1,2 8 1,4 5 2,6 9 0,6 14 0,6 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3:45:44.850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6350 15030 7569,'-6'-12'13,"3"2"1,6 3-1,4 3 1,3 3-1,3 1 1,1 0-1,3 0 1,0 0 0,5 0-1,3 0 1,6 0-1,3 0 1,4 0-1,5 0 1,4 0-1,4 0 9,1 0 0,5 0 1,7-2-1,-32 1 0,1 0 1,3-2-1,0 1 1,0-1-1,1-1 0,2 1 1,0-1-1,0 0 1,2 0-1,1 0 0,1 1-19,2-2 1,1 1-1,0-3 1,1 0 0,1-1-1,1 0 1,0 2 0,0 0-1,-1 0 1,0 2-1,1 0 1,0 0 0,0 0-1,0-1 1,1 0 0,1 0 27,2-1 1,0 1 0,-1-1-1,1 1 1,1 1 0,1 0-1,0 0 1,1 0 0,-1 0-1,1 0 1,3 0 0,1 1-1,2-1 1,1 1 0,-19 1-1,0 1 1,1-1-69,1 1 0,-1 1 0,1-1 0,0-1 1,1 0-1,0-1 0,3 1 0,0 0 1,1 0-1,1 0 0,0-1 0,1 0 1,1 1-1,-1 0 0,1 0 0,1 0 1,0 0-1,0 0 0,1 0 0,0 0 1,1-1-1,1 1 0,0-1 0,0 1 30,1 0 1,1 0 0,0-1 0,0 0 0,1 0-1,-1 1 1,1 0 0,0 0 0,0 0 0,0 1-1,0-1 1,0 0 0,0 1 0,0-1 0,-1 0-1,1 1 1,-1 0 0,1 1 0,-1-1 0,0 1-1,0-1 1,-1 1 0,1 0 0,-1 0-35,0 0 1,-1 0 0,1 0-1,0 0 1,-1 0 0,0 0-1,0 0 1,-1 0 0,0 0-1,0 1 1,0-1 0,0 1-1,0-1 1,1 1 0,-1 0-1,1 1 1,0-1 0,0 0-1,1 0 1,0 0 0,0 0 61,0-1 1,0 0 0,0 1-1,3 0 1,0 0 0,1 1 0,1-1-1,1 0 1,0 1 0,-16-2 0,1 1-1,-1 0 1,1-1 0,1 1 0,0-1-1,1 0 1,0 0 0,0 0 0,0 0-1,0 0 1,1 0 0,0 0 0,1 0-1,0 0 1,-1 0 0,1 0 0,0 0-1,-1 0 1,1 0-54,-1 0 0,0 1 0,0-1 0,1-1 0,2 1 1,0-1-1,0 0 0,1 0 0,-1 0 0,0 0 1,0 0-1,0 0 0,1 0 0,0 0 0,1 1 0,-1-1 1,0 1-1,0-1 0,0 1 0,0 0 0,-1 0 1,0 0-1,-1 0 0,0 0 0,0 0 0,-1 0 0,0 0 1,0 0 56,0 0 0,0 0 0,-1 0 1,1 0-1,-3 1 0,1 0 0,-1 1 1,0-1-1,2 0 0,0 1 0,0 0 1,0-1-1,-2 1 0,0 0 0,-1 0 1,0 0-1,15 0 0,-1 1 1,0 0-1,-2-1 0,0 1 0,0 0 1,0 0-1,0 0 0,0 0 0,-1 0 1,0 0-1,1-1-13,-1-1 0,1 1 1,-1-1-1,-2 0 1,0 1-1,0 0 0,0-1 1,-1 1-1,0-1 1,0 0-1,0-1 0,-1 1 1,0 0-1,0-1 1,-1 0-1,0 1 1,0-2-1,0 1 0,-2 0 1,1 0-1,-1 0-19,0 1 0,0-1 1,-1-1-1,-1 0 0,-1-1 1,0 0-1,0 0 1,0 0-1,1 0 0,-1 0 1,0-1-1,0 0 1,-1 1-1,-1-1 0,-1 1 1,-1-1-1,-1 0 1,0 0-1,17-1 0,-1-1 1,-4 1-1,-2-1-3,-3 1 1,-2 1-1,-4 0 1,-3-1 0,-7 0-1,-1-1 1,21-1-1,-17 1 1,-16 1 0,-14-1-236,-13-3 1,-19 2 0,-22 0 0,-10 1 244,-10 2 0,5 6 0,-2 0 0,-3 0 0,31-2 0,0-1 0</inkml:trace>
  <inkml:trace contextRef="#ctx0" brushRef="#br0" timeOffset="1">13180 14573 7569,'0'-11'88,"0"-1"1,0 1 0,1-1 0,1 1-1,2 2 1,-1 5 0,-2 9 0,-1 8 0,-1 7 61,-3 6 0,3-1 1,-3 6-1,3-1 0,1 0 1,0 1-1,0-1 0,0 0 1,0-4-227,0-2 1,5-1 0,1 0 0,2-1 0,-2-2-1,0-1 76,1 1 0,-5 2 0,3 1 0</inkml:trace>
  <inkml:trace contextRef="#ctx0" brushRef="#br0" timeOffset="2">12814 16480 7569,'0'-7'10,"0"-1"0,1-1 0,2-1 1,2-1-1,1-1 0,3 1 0,1-2 1,3-1-1,0-2 0,0-2 0,-3-2 1,0-2-1,-1-1 0,0-1 128,-2-3 0,-4-2 1,2-5-1,-1 0 0,-1-1 1,0 0-1,0-2 1,-1-2-1,2-2-139,-2-2 1,3-1 0,-1-2 0,0 1 0,1 2 0,2 3-1,0 2 1,1 5-29,1 5 0,0 5 1,-1 4-1,-1 4 0,-1 3 29,0 5 1,-2 2 0,3 6 0,-1 1 0,-1 3 0,1 3 0,-1 3-20,1 3 0,-3 5 0,-3-2 0,0 1 0,0 2 0,0 3 0,0 2-22,0 2 0,0-4 0,0-6 0,0 0 0,2-3 1,1-1-1,5-3 0,2-3-12,2-3 1,3-3 0,1-1-1,2-1 1,2-4 0,2-5 0,1-5-1,0-3 55,-1-2 0,1-2 1,-1-1-1,-2 0 1,-2-1-1,-2 0 1,-3 0 171,-4 3 0,0 5 1,-4 1-1,0 2-107,0 2 1,-2 6-1,-6 5 1,-2 7 0,0 6-1,0 4 1,2 2-59,2 5 0,1 0 0,3 5 0,3 2 1,5 0-1,3 5-9,3-1 0,1 6 0,4 0 0</inkml:trace>
  <inkml:trace contextRef="#ctx0" brushRef="#br0" timeOffset="3">13637 15213 7569,'-7'-5'-31,"2"2"1,6-3 0,3 1 0,4 2 0,2 2 0,1 1 0,2 0 0,4 0 0,4 0 0,6 0 0,3 0 0,6 0 0,4 0 0,6 0 0,4 0 0,4 1 89,6 3 0,4-3 0,-28 1 0,1 0 0,1-1 0,1-1 0,3 0 0,0 0 0,3 0 0,1 0 0,3 0 0,0 0 0,2 0 0,0 0 0,-1 0 0,1 0-49,-2 0 1,1 0 0,2 0 0,0-1-1,-2 0 1,-1-1 0,-1 0 0,1 1-1,-2-1 1,-1 1 0,0 0 0,0 1-1,-1 0 1,0 0-30,-1 0 1,-1 0 0,0 0 0,-1 0-1,-2 0 1,-1 0 0,-1 0 0,0 0 0,-2 0-1,-1 0 1,-1 0 0,-2 1 0,29 2 0,-2 0-28,-2 0 1,-9-2-1,-4-1 1,-2 0 0,-4 0-1,-1 0 1,-5 0 0,-4 0 57,-7 0 1,1 0-1,-7 0 1,-1 0-1,-1 0 53,-2 0 0,-1-1 0,-3-2 0,-7-2 1,-7-1-1,-4-3 0,-4-1-81,-4-2 1,-3 2-1,-1 1 1,0 2-1,1-2 1,-1 0-1,1 0 81,3 2 1,3 3-1,4-3 1,1 1 38,-1 0 1,7 3 0,7 1-1,8 3 1,7 4-96,5 1 0,1 2 0,0 3 0,1 0 0,1-3 0,2 0 0,0 1 1,-1 0-62,1-2 1,-6 2 0,-7-4 0,-3 0 0,-5 2 0,-4-1-629,-7 3 680,-11 1 0,-18 7 0,-7 0 0</inkml:trace>
  <inkml:trace contextRef="#ctx0" brushRef="#br0" timeOffset="4">12677 15190 7569,'1'-10'-24,"2"1"1,2 2 0,-1 2 0,-4 3 0,-10 2-1,-9 2 1,-11 3 0,-5 2 0,-9 2 45,-6 1 1,-5 1-1,-5-1 1,27-5 0,0-1-1,-3 0 1,1-1 0,-4-1-1,0 1 1,-1-2-1,-1 0 1,-1 0 0,-1 1-1,-1-1 1,0 0-30,-2 1 0,0 0 1,-2 0-1,-1 0 0,-2-2 1,-1-1-1,2 0 0,-1-1 1,1 0-1,0-1 0,1 1 1,1-1-1,1 0 0,0 0 1,2 0-1,0 0-10,0 1 1,0-1 0,1 0 0,-1-1 0,1 2 0,-1 0 0,3 1 0,-1-1 0,1 2 0,1-1 0,1 1-1,0 0 1,0 0 0,1 0 41,2 0 1,0 0-1,-23 0 1,8 0-1,7 0 1,10 0-1,5 0 1,9 0-1,3 0-40,4 0 0,5 0-247,2 0 1,5 0-87,2 0 0,5 0 0</inkml:trace>
  <inkml:trace contextRef="#ctx0" brushRef="#br0" timeOffset="5">10210 15178 7569,'-7'-11'-42,"-1"1"0,0 1 0,1 3 0,-1-1 0,-1 2 0,-2-1 161,-4-1 1,-3 5 0,-5-2 0,0 3 0,0 1 0,1 0 0,-1 0 0,0 0-43,0 0 1,0 5 0,2 1-1,2 2 1,2-1 0,2 2 0,1 1-1,2 2-83,4-1 0,4 1 0,-3-1 1,2 1-1,2-1-75,-3 0 1,5 1 0,-3-1 78,3 1 0,2-5 1,3 0-1,5-2 1,6-3-1,11 0 1,9-2-1,12-2-64,8-2 1,1 3-1,7-3 1,-2 3 65,-5 1 0,-4 10 0,-7 3 0</inkml:trace>
  <inkml:trace contextRef="#ctx0" brushRef="#br0" timeOffset="6">14973 15635 7569,'-12'-4'37,"1"1"0,1-1 0,1 0 0,1 0 0,-1 2 1,-1 2-1,-1 2 0,-1 3 0,1 3 0,0 3 1,-2 3-1,-1 1 29,-1 2 0,-1-1 0,5 3 0,1-2 0,1-2 0,3 2 0,1-1 0,2 2 0,2-2-99,1 1 1,5-2 0,2-3 0,4-2 0,1-1-1,2-3 1,3-1 0,1-2 68,2-2 0,3-1 0,2 0 1,0-1-1,-2-3 0,-2-4 0,-2-2-33,-2-1 0,0-6 1,-7-1-1,-1-1 1,-3 0-1,-1-1 1,-2-2-1,-2 0-71,-1-1 1,-4 0 0,-1 1-1,-1 3 1,-3 3 0,-1 1 96,-2-1 1,2 1-1,4 4 1,6 0-1,8 4 22,6 3 0,5 3 0,8 2 0,6 2 0,7 0 0,4 1 0,6 0-34,0 0 0,4 3 0,-9-3 0,-4 0 0,-5 0 1,-7 1-1,-6 0-17,-7 0 0,-8 4 0,-3-3 0</inkml:trace>
  <inkml:trace contextRef="#ctx0" brushRef="#br1" timeOffset="7">5493 14367 7569,'7'0'-1381,"-2"0"1418,-5 0 0,5 0 1,3 0-1,2 0 1,1-1-1,1-1 1,-1-3-1,0-1 1,1 0 61,-1 0 0,2-1 0,0-1 1,-1 1-1,-2 2 0,1 3 1,-1 0-1,1 2-96,1 0 0,-5 0 0,1 0 1,-1 2-1,1 0-10,0 2 1,-5 0 0,5-4 0,1 0-1,1 0 1,2 0 0,-1 0 41,0 0 0,1 0 0,-1 0 0,1 0 0,-1 0 0,0 0 0,2 0 0,1 0-18,1 0 0,2 0 0,-3 0 1,2 0-1,1 0 0,1 0 1,-1 0-1,4 0-5,0 0 1,3 0 0,2 0 0,0 0-1,1-2 1,0 0 0,1-3 12,1-1 1,-3 3-1,4-1 1,-2 3 0,-3 1-1,0 0 1,1 0 0,0 1-42,0 3 0,-1-3 1,0 3-1,3-3 0,2-1 1,3 0-1,2 0 8,3 0 0,4-5 1,-3-1-1,1-2 0,0 1 1,1-1-1,1 2 19,-2 2 0,0-1 0,-6 1 0,0 2 0,1 0 0,-1 2 0,0 0 0,0 0-33,1 0 1,-1-4 0,0-1-1,0 0 1,2-1 0,1 0-1,2-3 16,2-1 1,1-2 0,3 1 0,1-1 0,-2 0 0,-1-2 0,-2-2 0,0 2 29,-1 2 0,-4 4 1,-1 2-1,-3-1 1,-1 2-1,-1-1 1,-1 1-9,-1 0 1,0 0 0,-3 2 0,3-2 0,0 0 0,1-1 0,1-1 0,0 0-8,-1 0 1,4-3 0,-4 3-1,2-3 1,-2-2 0,0 1-1,0-1-22,3 1 1,-4 1 0,0 1 0,-1 1 0,-1-1 0,0 0 0,-2 1 0,-1 0-4,-1-1 1,1-1 0,0 0-1,1 1 1,2 0 0,2-2-1,-1-3 24,1 0 1,3 0 0,-3 0-1,1-1 1,3-1 0,1 1-1,1 0 1,-1 1-4,-3 1 1,2 1-1,-4-2 1,0-2-1,0 2 1,-2 2 0,1 0 5,0 1 1,1-2-1,-2-1 1,4-1-1,0 0 1,2-1 0,2 0-1,3 0 11,0-1 1,2-2 0,0 2-1,1 1 1,0-1 0,0 4 0,-1 0-1,-4 0-46,-3-2 1,1 5-1,-4-3 1,2 2 0,-2 2-1,-1-1 1,-1-2 14,0-3 0,-2 2 1,1-2-1,-2 2 0,0 2 1,2-2-1,2-1 0,0-2 58,0-2 0,3 3 1,0-4-1,2 0 0,1 0 1,0 0-1,2-2-25,2 0 1,-3-1-1,2 2 1,-4 2-1,-2 0 1,0 1-1,1-2 1,0 0-46,-2 0 1,-4-1 0,2-2 0,-1-1 0,3 0 0,0 0 0,1-1 5,0-3 0,2 2 0,2-4 0,-1 0 0,0-1 0,0 0 0,1-1 18,-1 1 0,0 1 1,-1-3-1,-1 3 1,-3 1-1,0 1 1,-1 1-1,0-2 18,-3-1 0,1 3 0,-1 0 0,2 0 1,-2 1-1,-1-3 0,-1 0 0,-1 0-30,-3 3 1,2-3-1,-3 0 1,1 0 0,-1-1-1,-2 0 1,0-2 12,0 2 1,-3-4 0,2 2 0,-2-2 0,-2 0 0,1 2 0,-2 2 0,-1-1 17,-2 1 0,1 3 1,3-4-1,2 1 1,1 0-1,1-1 0,0-1-47,2 1 0,-1-1 0,5-3 0,-2 0 0,1 1 0,0 1 0,1 3 0,-4 0-11,0-1 0,-2 4 0,-3-5 0,-2 1 0,-1-1 1,-3 1-1,-1-1 36,-2 2 0,-2-4 0,-1 4 0,0-1 0,0 0 0,0 1 1,0 0-1,0-1 13,0 0 1,1-1-1,2 3 1,0 0 0,1-1-1,0-1 1,0 0-8,-2 1 1,1-4-1,-1 4 1,2-2-1,-1 2 1,-2 1-1,-1 1 1,0 1 14,0-1 0,-4 1 1,0 3-1,2 0 0,1 0 1,1 0-1,0-1-11,0-3 1,0 3 0,0-2 0,0 2 0,1 1-1,3-1 1,3-2 0,5 0 1,3 0 1,3-2-1,6 2 1,3-1-1,2 0 1,1 1 0,1 0-22,0 2 1,1 1 0,0 0 0,-4 1 0,-2 0 0,-3 2 0,0 1 0,-4 0-21,-1 1 0,1-2 1,-4 4-1,-1 1 1,-1 0-1,-2 0 1,1-1 27,-1 0 1,2 3 0,1-2 0,2 1 0,1 0 0,0-1 0,1 0 0,2-1 4,2 1 1,-3 0 0,0 4 0,0-1-1,0 1 1,-1 1 0,0 1-23,-1 1 0,-3 6 1,0-4-1,-3 3 0,-4-1 1,2 1-1,1 2-9,2 1 0,-1 0 1,0 1-1,1 2 0,-1 2 1,1 0 23,-1 0 0,1 4 1,-1-1-1,0 0 1,1 1-1,-1-1 1,1 1-1,0 1 14,4 1 1,-4 1-1,4-1 1,-4 1-1,1-1 1,1 1-1,2-1 39,2 0 1,0 0 0,3-3 0,1 0 0,3 1 0,2 1 0,1 1-1,-1 1 5,1-1 0,-3 1 0,4-1 0,-1 1 0,-3-1 0,0 0 0,-3 2-104,1 2 1,0-1 0,-1 4 0,-2 0-1,-1-2 1,0 1 0,0-2 0,-1 2 4,-2 2 1,5-3-1,-4 1 1,2-2-1,-1 1 1,0 1-1,0 1 84,2-1 0,-2-1 0,0 1 0,-1 1 0,1 0 0,1 2 0,-1 2 1,-2 1 20,1-1 0,-4 1 1,2 1-1,-4 2 1,-2 2-1,-1 1 1,1 1-46,1-1 0,1 4 1,1-3-1,-1 0 1,0 1-1,1 0 1,1 2-1,0 0 5,3-2 1,3 0 0,-3-1 0,1 0 0,0 3 0,1-1 0,1 1 24,-1 0 0,4-3 1,-5 1-1,2 0 1,0 2-1,0 2 1,1-1-1,-1 0 2,1 1 0,3-1 0,2 1 0,2 2 0,-2 1 1,-1-1-1,-1-1-42,0-2 0,0 4 1,0 0-1,-1-1 1,1 0-1,0-1 1,0 2-1,1 0 1,3 2 1,-3-5 0,2 3 0,-1-2-1,-3-2 1,3 0 0,0 1 38,2-1 0,3 0 1,-2 0-1,0 1 1,0-1-1,-2 0 1,1 1-1,1-1-23,1 0 0,-3 0 0,0 1 1,0-1-1,-1 0 0,2 0 1,-2 1-43,-1-1 1,-2 0 0,-2 2 0,-1 0 0,1 3 0,2-3 0,2 0 0,1-2-5,2 0 1,1 1-1,-3-1 1,3 0 0,1 0-1,3 1 1,1-2 8,1-3 0,1 7 0,-1-3 0,0 2 1,2-1-1,-1-2 0,2-1 0,0-2 13,3 2 1,0 1 0,2 1-1,0 1 1,1-1 0,1 0-1,3 1-5,0-1 0,5 0 0,1 0 0,-24-17 0,1-1 1,1 1-1,1-2 0,2 0 0,1-1 0,-1 0 1,2 0-1,-1-1 0,1 0 8,0-1 1,0 0 0,-1-1 0,1 0 0,2 1 0,0 1 0,1-1 0,0 0 0,0 0 0,0 0 0,1-1 0,0-1-1,0 1 1,-1 0 12,-1 0 0,0 0 0,3 0 0,0 0 0,-1 1 0,0-1 0,1 1 0,0-1 0,-1 0 0,1 0 0,-2-1 0,0 0 0,1-1 0,-1 1 0,0 0 0,1 0-5,0 1 0,1 0 1,2-1-1,0-1 1,0 0-1,-1 0 0,1-1 1,1 0-1,0-1 1,0 0-1,1 0 1,1-1-1,-1 0 0,1-1-28,0 1 0,-1 0 0,2-1 1,-1 1-1,1 0 0,0-1 1,0 1-1,1 0 0,-1 0 1,0-1-1,-1 1 0,1-2 1,-2 1-1,0-1 0,-1 0 1,1 0 6,-2 0 1,1 1 0,-2 0 0,0 0 0,1 0-1,0 0 1,-1 0 0,0-1 0,-2 0 0,0 0-1,-2-1 1,0 1 0,0 0 0,0 0 0,0 0 0,0-1-5,1 2 0,0-1 0,-1 0 0,0-1 0,-4 0 0,0 0 0,1 0 0,-1-1 0,0 0 0,-1 0 0,0 0 0,-1 0 0,30 2 7,0-2 1,-5-1 0,0-1-1,-6 0 1,-4 0 0,-1 0 0,-2 0-1,-2 0-6,-4 0 0,-4 0 1,-3 0-1,-6 0 0,-4 0 1,-6 0-188,-3 0 1,-6 5-1,-9 4 201,-11 5 0,-10 4 0,-12 2 0,0-2 0,-1-3 0,-1 1 0</inkml:trace>
  <inkml:trace contextRef="#ctx0" brushRef="#br1" timeOffset="12">16446 13237 7569,'-8'-8'30,"3"2"1,4-1 0,6 2 0,4 0 0,2 3 0,2 1 0,2-1 0,4 0 0,3-2 0,1 1 0,-2 2 0,0 1 0,-4 0 0,0 1 355,-3 3 0,-1 3-386,-2 4 0,0 5 0,1 2 0</inkml:trace>
  <inkml:trace contextRef="#ctx0" brushRef="#br1" timeOffset="13">17531 12826 7569,'-11'-18'37,"0"3"1,4 2-1,2 2 1,0-1 0,-2 1-1,0 1 1,0 1 0,1 2-1,0 2 1,-3 3 0,-1 0-1,-2 2 1,1 0 101,-1 0 1,1 5 0,-2 4 0,-1 4-1,-1 4 1,0 2 0,0 3 0,-2 5-158,-1 2 0,4-2 0,-1 2 1,3 0-1,1-1 0,4 0 1,3-2-1,5-2-62,7-2 1,1-2-1,11-3 1,4 0-1,5-5 1,4-3-1,2-5 1,0-3 64,3-1 0,-1-5 0,4-2 1,-2-5-1,-2-3 0,-3-3 0,-4-1 1,-4-1 18,-6-4 1,-3 0 0,-7-7 0,-3 0 0,-4-2 0,-7-2 0,-7 1 0,-8 1-138,-7 3 1,-8 3 0,-8 8 0,-2 5 0,-1 5 0,5 5 0,5 3-228,8 1 0,4 5 0,5 3 360,6 2 0,6 1 0,6 1 0</inkml:trace>
  <inkml:trace contextRef="#ctx0" brushRef="#br1" timeOffset="14">17839 13168 7569,'-10'-11'-883,"3"-1"803,2 6 0,6 2 80,3 8 0,2 7 0,5 7 0</inkml:trace>
  <inkml:trace contextRef="#ctx0" brushRef="#br1" timeOffset="15">18079 12860 7569,'-12'-33'-67,"4"2"0,5 6 0,6 5 1,5 3-1,5 2 0,4 1 147,-2 4 0,2-1 0,-1 4 1,1 0-1,-1 0 0,-1 2 1,1 4-1,0 3 0,1 6-4,-1 2 0,-1 5 0,-4 2 0,-4 1 0,-3 2 1,-3 2-1,-1 0 0,-1 1-113,-3 0 0,-3 1 0,-7 2 0,-3 0 0,-1-2 0,-1-2 0,0-3 26,0 1 1,9-3 0,0-1 0,4-1 0,3 1 0,3-2 0,4-2-18,3 0 0,4-6 0,1-2 0,2-2 0,3 1 0,1 1 0,2-2 14,1 0 0,2-8 0,0 0 0,0-1 0,0 0 0,-2 1 0,-2 0 0,-3-2 123,-4 2-50,0-5 1,-6 11-1,-2 0 1,-3 7-1,-1 3-74,0 1 0,0 1 1,3 0-1,3 2 0,5 0 1,3-2-1,2-3 1,0 0-29,2 1 1,2-4 0,6-1 0,0-1 0,1 0 0,0-2-1,0-2 31,3-4 1,-1 2 0,3-6-1,-2-1 1,0-1 0,0-2-1,-5-4 1,-3-1 87,-3-1 0,-7-8 1,0 4-1,-7-4 1,-5 0-1,-7-2 1,-9 0 4,-13 0 0,-11 2 0,-9 7 0,-4 5 1,-3 6-1,-1 4 0,2 5 0,6 7-322,7 7 241,10 5 0,9 8 0,7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4:07:45.88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6818 6407 7569,'4'-8'-497,"0"1"413,0 4 1,-3-7 360,3 3 1,-3 0-90,3 0 0,-3 3 426,-1-4-245,0 6 55,0-8 8,0 8-255,0-3 0,0 6-146,0 3 1,0 6 84,0 6 1,0 5-97,0 2 1,0 5 60,0 6 0,0 2-57,0 2 0,0 1-52,0 3 1,0 2 83,0-2 0,0 1-87,0-1 0,0 1 104,0-4 1,0 2-135,0-3 0,0-5-12,0-6 0,0 0 3,0-4 0,1 1 66,3-9 0,-3 4-13,3-4 0,-1-3 88,1-5-64,-3 1 42,4 3-23,0-4 45,-4-2 32,4-5 24,-5 0 0,5 0-188,3 0 1,2-2 86,2-1 1,-1 1-56,0-1 1,6-3 43,2 3 0,-1-2-23,1 1 0,0 3 15,4-3 1,-2 2-5,-2 2 0,2 0-21,-6 0 0,4-1 10,-4-3 1,4 3-128,-4-3 0,4 2 78,-3-2 0,0 3 43,-1-3 0,-2 1-133,2 0 0,-6 1-1313,-1-2 563,-1-2 471,0 5 1,-3-8 425,-8 5 0,-3-5 0,-4 3 0</inkml:trace>
  <inkml:trace contextRef="#ctx0" brushRef="#br0" timeOffset="1">6875 6807 7569,'-5'-12'263,"4"1"58,-4 0-32,5 4-14,0-3 153,0 9-233,0-4 0,5 5-84,3 0 1,6 0 79,1 0 1,5 0-183,-1 0 1,7-2 48,0-1 0,6 1-125,-2-1 0,2 0-1,-1-1 0,0 2 26,-4-6 1,3 4-225,-3-3 0,-2 3 122,-6-4 0,-1 4-230,-3-3 1,-3 3-106,-1-4-548,1 6 1027,-11-8 0,4 3 0,-5-4 0</inkml:trace>
  <inkml:trace contextRef="#ctx0" brushRef="#br0" timeOffset="2">6887 6373 7569,'0'-12'0,"0"1"0,5 3 209,2 1-73,4 4 0,4-6 290,0 6-227,5-1 0,-2 0-9,5 0 0,0-1-27,0 1 0,5 3-126,2-3 0,-1-1 85,2 1 0,-2 0-376,1 4 1,3 0 166,-2 0 0,-3 0 87,-2 0 0,-2 6 0,-1 0 0</inkml:trace>
  <inkml:trace contextRef="#ctx0" brushRef="#br0" timeOffset="3">7766 6224 7569,'-11'-6'6,"-1"-4"393,1 9-239,0-10 1,3 9 169,0-6 23,6 6 119,-3-3-105,5 5-318,0 0 1,0 10 96,0 5 1,5 7-58,2 4 0,0 5-36,0 7 1,-4-1-65,1 4 1,1 5 52,-1 4 1,-1 4-231,-3 0 1,0-2 158,0 1 1,0-1 59,0 1 0,-3 2-102,-1-6 0,-4 1 49,4-5 1,-1-4 21,1-3 0,3-6 41,-3-2 0,3-4 9,1 0 1,0-7-36,0-3 1,0-4 40,0 0 17,0-1-1,0 1 353,0-6-350,0-1 178,0-5-274,5 0 1,2 0 24,4 0 0,0-4-69,1 0 1,3-1 3,0 1 1,2 3 68,-2-3 0,-2-1-100,2 1 1,1 1 67,0 3 1,-1 0-108,-4 0 1,1-2-35,-1-1 1,1 1-419,-1-1 268,0 1 0,-3 2-250,0 0 1,-6-1 564,2-3 0,-8-2 0,-2-6 0</inkml:trace>
  <inkml:trace contextRef="#ctx0" brushRef="#br0" timeOffset="4">7766 6259 7569,'-6'-18'0,"2"3"0,3 6 0,1 1 0,5 4-327,2-3 175,4 4 1,0-6 575,0 5-249,1-4 0,1 5 61,2-5 1,1 6-85,3-2 1,3-1-310,-3 1 1,3-1 73,0 1 0,1 3 83,0-3 0,0 3 0,0 1 0</inkml:trace>
  <inkml:trace contextRef="#ctx0" brushRef="#br0" timeOffset="5">8417 6464 7569,'0'-11'-339,"0"4"1,0 1 469,0 2 504,0 3-204,0-4-11,0 5-300,0 5 0,0 5 70,0 5 0,0 10-73,0-3 0,1 13-67,3-1 0,-2 6 23,1-1 1,-1 4-123,-2-1 1,0-2-62,0 2 0,0-5 123,0 1 0,0-8-52,0-3 0,0-3 68,0-1 1,0-5 0,0-3 0,0-2-28,0-2 0,0-3 25,0-1 104,0-4 30,0 2 0,0-6-133,0-3 0,-2-2 7,-1-6 0,1-3-40,-2 0 0,-1-6 52,2 2 0,-3-2-102,3-2 0,1-5 89,-1-2 0,1 0-94,2 0 1,0 3 45,0-3 0,0 4-22,0 0 1,0 3 77,0 4 0,2 2 9,1 6 1,-1 3 187,1 1-181,-1 4 0,-1-2-145,3 5 0,2 6 115,6 6 1,2 2 83,5 9 0,0-2-113,7 10 0,2-1-8,-1 4 0,5 1-31,-2-1 1,-1-4-99,2 1 0,-2-6 35,1 2 1,-2-4 79,-5-4 1,0-3 102,0-4 1,-5-2-110,-3-3 0,-3 2 172,0-5 0,-1 0 2,1-4 1,-6-1 25,-2-3 1,-3-2-12,-1-6 0,0-2 134,0-5 0,-5 0-95,-3-8 0,-6-2-51,-1-1 1,-5-3-63,1-1 1,1-6 42,-1-2 1,5-2-140,-1-2 0,3 1-25,5-1 1,-2 5-99,5 3 0,0 4 74,4 3 1,0 5-79,0 7 0,2 4-833,1 7 676,-1-2 1,8 8-417,-3-1 0,0 1 265,0 2 1,1 5-665,3 3 1109,-4 7 0,3 3 0,-4 5 0</inkml:trace>
  <inkml:trace contextRef="#ctx0" brushRef="#br0" timeOffset="6">9137 6704 7569,'-7'-5'106,"2"4"427,5-4-28,0 5-306,0 5 1,0 1-71,0 5 0,0 1 3,0-1 1,0 6 9,0 2 1,0 2-59,0 2 0,0 4 54,0 0 0,5-1-165,3-3 0,-2-1-37,2-3 1,1 1-53,6-5 0,-1-1 103,5-6 1,0-3-73,4-5 0,-4 0 69,0 0 0,0-1 21,4-3 0,-2-3 11,-2-4 1,2-4-18,-6 0 1,0-6 151,-3 2 0,-2-2-6,-3-2 0,-2 0-64,-5 0 1,0-5-16,0-2 0,-8 1 7,-4-2 0,-8 7 17,-3 1 0,-4 7 21,-3 8 0,-3 3 2,2 5 1,4 5-114,0 3 0,8 7 0,2 3 0</inkml:trace>
  <inkml:trace contextRef="#ctx0" brushRef="#br0" timeOffset="7">9639 6681 7569,'-4'-7'0,"1"-1"352,-1 5-77,4-2-88,0 5 1,0 5-2,0 3 1,4 2-1,-1 2 1,6 4-76,-1 3 0,-2-1 36,2 1 1,-2 0-109,2 4 1,1 0 98,-5 0 1,3-4-181,-3 0 0,1-4-4,-1 4 1,-3-9-10,3 1 1,-3-2-81,-1 3 222,0-6 73,0-1 1,-1-5-130,-3 0 1,-2-5-17,-6-3 0,5-2 37,-1-1 0,6-6 1,-2-2 1,2-6 25,2-2 1,6-4 16,1 0 1,5 1-118,3-5 0,3 8-140,4-8 0,1 5-27,0-1 1,0 7 71,0 5 0,-2 9-250,-2-1 0,2 7 128,-6 0 0,0 4-866,-3 4 1104,-6 7 0,4 7 0,-4 5 0</inkml:trace>
  <inkml:trace contextRef="#ctx0" brushRef="#br0" timeOffset="8">10107 6715 7569,'-7'-11'-55,"-1"0"55,6-1 0,-2 6 205,8 2 12,-3-2 250,4 4-319,0-3 0,-2 5 121,4 0 0,-3 5-54,4 3 0,-4 2 1,3 2 0,-4 0-68,0 4 0,3-2-120,-3 5 0,1 0 49,-4 3 0,0-3-108,0 0 0,0-5-130,0 2 0,0-4 26,0 0 29,0-1 1,0-3 41,0-1 408,0-4-288,0 2 1,0-6-19,0-3 1,0-2-12,0-6 0,0 0 25,0-4 0,5 0-6,3-3 0,-2-4-9,2 0 0,-1 0-82,5-3 1,-1 1 77,1 3 0,-5 0-12,1 3 1,-6 3-1,2 4-85,3 6-15,-6 1-61,4 5 1,-4 5 54,3 2 1,-3 9 59,3 3 0,-1 2-80,0 2 1,3 0 60,1 0 0,3-4-56,-2 0 0,2-5 37,1 1 1,2-4 93,2-3 0,-2-3-43,2-5 1,-2 0 79,-2 0 1,2-5 41,2-3 0,-2 1-73,2-5 1,-2 3 60,-2-6 0,1-1-70,-1 1 0,1-2 18,-1 2 1,0 1-5,1-5 1,-2 1-80,-2-1 0,2 3 35,-3 4 0,2 1-26,-1-1 18,2 1 0,-7 4 17,4 4 0,-4 3-96,1 3 0,-3 8 82,-1 4 0,0 6 37,0 2 1,0 1-40,0 7 0,-4-1-318,0 5 1,0-2-187,4-3 1,0 2 512,0-6 0,0 6 0,0-3 0</inkml:trace>
  <inkml:trace contextRef="#ctx0" brushRef="#br0" timeOffset="9">11158 6715 7569,'-6'-11'-819,"1"3"913,5 1 1,0-1-5,0-3 159,0-1 0,0 1-51,0 0 0,-4-1 59,0 1 0,-5-1-91,2 1 1,-3 4 23,-2 4 0,-3 1-36,0 2 1,-6 2 13,2 1 1,-2 4-155,-2 4 1,0 4 46,0 1 0,5 4-185,3-1 0,3 1 64,0-1 0,6 3-29,2-3 1,3-1 9,1 1 1,6-4 23,5 4 1,1-5-26,3 1 1,3-3 6,1-5 0,-1 2-39,1-5 1,-2 0 49,2-4 1,-1 0 60,-3 0-36,-2 0 0,4-1 84,-6-3 0,-3 1-80,-1-4 0,-4 3 122,1-4-91,-3 6 1,3-5 21,0 3 53,-1 3 0,-4-3-61,-3 8 0,-1 3 8,-2 4 0,-2 0-10,5 1 0,0-1-141,4 1 90,0 4 0,5-3-100,3 2 0,2-4 103,1-3 0,2 1-12,2-5 0,-1 0 60,5-4 0,-4 0-53,5 0 1,-3-6 123,2-1 0,3-3-115,-3-2 1,-1-4 140,1-3 0,-5 1-58,1-1 0,-2 0 60,-2-4 1,0-1-35,1-3 0,3-2-1,0-5 1,-2-2-68,-2-2 1,-2-2 38,7-6 0,-4-3-367,0-1 1,0-5 347,4 2 1,-4 2-79,3 2 0,2-2 66,-2 2 0,0 4 163,-3 7 1,-5 13 33,1 6 1,-5 5 357,0 2-464,-1 6 0,-2 7-33,0 11 0,0 5-63,0 10 0,0 9 117,0 9 1,0 4-115,0 8 1,0-3-6,0 7 0,0 1-190,0-1 1,1-4-19,3-3 0,-3-7-24,3-2 0,-2-5 241,2-10 1,-3-2-53,3-5 0,-2-2 167,-2-2 0,1-1-5,3-3-133,-3-2 684,4 4-1034,-5-6 0,-1-5-61,-3-2 1,1-3-815,-4-1 1231,4 0 0,-7 6 0,4 0 0</inkml:trace>
  <inkml:trace contextRef="#ctx0" brushRef="#br0" timeOffset="10">12152 6064 7569,'0'-6'-741,"5"-4"1420,1 9-272,1-4-25,-2 5-205,-5 0 1,0 5 82,0 2 1,-5 6-45,-3 6 0,-3 3 63,-5 12 0,-1-1-31,-6 9-105,5 0 0,-2 6-152,4-2 1,-3 9-209,4-5 1,0 7 52,3-4 1,5-2 122,-1-1 0,6-5-288,-2-3 0,5 1 99,7-5 0,-1-5-95,9-6 0,1-3 109,2-1 1,3 0-95,1 0 1,-5-4-650,-3 0 959,3-5 0,-4 7 0,2-4 0,-1-1 0,-1-1 0,1 1 0</inkml:trace>
  <inkml:trace contextRef="#ctx0" brushRef="#br0" timeOffset="11">12232 7526 7657,'-5'-6'1084,"3"0"-391,-1 2-37,1 3-417,2-10 0,0 5-72,0-5 1,0-2-12,0-2 0,0 1 0,0-5 0,4 0-68,0-4 1,5-5-130,-2-2 0,4 0-261,0 0 1,-3-4 208,-1-4 1,-3-6-103,4 3 0,-6-5 30,2-4 0,-3 2-348,-1-5 1,4 3 271,0-3 1,1 9 74,-1-2 1,-3 4 103,3 0 0,-3 8 100,-1 7 1,4 8 420,0 4-329,0 2 1,-4 6 57,0-1-164,0 6 0,0-2 138,0 8 1,3 2-108,1 5 1,5 2-9,-1 2 0,2 2-33,1 2 1,1 2-12,-1-2 1,2-2-36,2-2 0,-2-2 33,2-2 1,-2-3-10,-2-1 1,0-4 19,1 1 0,1-3 14,2-1 0,-3-1-2,4-3 1,-4-2-9,0-6 1,-1 0-9,1-4 1,-1 2 8,0-5 1,1 4 15,-1-4 0,-1 0-18,-2-4 1,2 2 80,-2 2 0,-3 2-75,-1 6 0,-2 0 112,2 4 0,-3 1-88,3 2 0,-3 4-105,-1 0 1,-1 6 58,-3 9 1,2 4-10,-6 8 1,4 0-57,-3 7 0,4-1 75,-1 9 1,-1 0-377,2 3 1,-1-3 142,4 0 0,4-5-547,-1 1 1,6-8 229,-1-3 1,1-4-91,-2-4 631,3-3 0,-8 1 0,3 1 0</inkml:trace>
  <inkml:trace contextRef="#ctx0" brushRef="#br0" timeOffset="12">12837 6967 9610,'0'11'479,"0"4"-359,0 1 0,0 4-72,0-1 0,0 3-422,0 0 329,0 1 0,0 1-64,0 3 0,0-3-395,0 3 504,0-3 0,0-1 0,0 0 0</inkml:trace>
  <inkml:trace contextRef="#ctx0" brushRef="#br0" timeOffset="13">13294 6601 7569,'-5'-11'0,"2"-1"96,-4 1 1,4 0 238,-1-1 1,3 1-262,1-1 1,0 5 338,0-1 61,0 0-291,0 2 1,-1-3 38,-3 5 0,-2 2-39,-6 6 1,-3 2-9,0 5 0,-4 6-38,3 2 0,-4 4-131,1 3 0,3-1-91,0 1 0,4 2 109,0-1 0,2 1-115,3-2 0,1-5 38,6 2 0,6-7-15,1 3 0,8-6 2,4-2 1,3-1-95,1-6 1,1 0 99,3-4 0,-3 0-9,2 0 1,-3-5 51,-4-3 0,-1-2-21,-3-1 1,-6-1 72,3 1 1,-9-4-60,1-1 0,-3-3-78,-1 4 0,-5-5 35,-2 1 1,-5 1-9,-3-1 1,2 4 53,-2-4 1,2 5-5,2-1 0,1 6 127,2 1 0,3 4-84,5-3-108,0 4 0,7-2 70,4 5 1,3 0 49,9 0 0,-3 0-24,7 0 1,-3 0-1,-1 0 0,3 0 9,1 0 1,-4 0 0,-4 0 1,-1-1 29,1-3 0,1 3-45,-5-3 0,0 3-526,-3 1 361,-1-5 0,-3 3-1104,-1-2 645,-4 3 623,-3 1 0,-6-5 0,-6-1 0</inkml:trace>
  <inkml:trace contextRef="#ctx0" brushRef="#br0" timeOffset="14">13659 6007 7569,'0'-19'-117,"0"0"0,0 10 192,0-6 168,0 9 117,0 0 425,0 0-159,0 6-361,5 0 1,-2 0 7,5 0 1,-1 9 41,5 3 1,0 3-178,4 0 1,0 7 56,3 4 0,3 6-84,-3-1 0,2 3 83,2 4 1,0 1-193,0 3 1,-4 3-208,0-4 0,-5 4 117,1 1 0,-6-1 24,-1 1 0,-6-2-88,2-2 0,-3 1-181,-1-5 0,-1 0 161,-3-3 0,-2-1-100,-6 0 1,0-1 56,-4-2 0,2-2-405,-5-2 1,5-5-19,-1 1 638,3 0 0,5-9 0,1 3 0,-1-2 0,0-1 0,-1 1 0</inkml:trace>
  <inkml:trace contextRef="#ctx0" brushRef="#br0" timeOffset="15">14071 5893 7569,'0'-11'0,"5"-1"-17,2 1 76,3-1 1,3 5 19,2-1 0,-2 6 4,2-2 1,-1 3-58,1 1 0,-2-4-19,2 0 1,-2 0 264,-2 4-121,6 0 0,-4 0-43,2 0 1,1-4 4,0 1 0,3-1-70,-4 4 1,1 0 148,0 0-196,-4 0 0,5 0 126,-6 0-151,1 0 0,-5 5 43,1 2 0,-6 4 28,2 0 0,-3 6 47,-1 2 1,0 7 105,0 5 0,-3 7-35,-1 4 0,-4 3-77,4 5 1,-3 6-281,3 5 0,0-1 315,4-2 1,0-1-106,0 0 1,5 0-32,3 0 1,2-2-282,1-6 1,1 1 238,-1-9 0,1-1-100,-1-2 0,0-3 80,1 0 0,-4-6 42,-1-3 0,-4 2 43,0-1 1,3-4-52,-3-4 1,1-4 764,-4 4-659,0-5 0,0 3 556,0-6-457,0-5 50,-5-1 1,3-5-3,-6 0-143,0 0 1,-3 0-11,-1 0 0,1 0 28,0 0 1,-2-1-117,-2-3 1,-3 2-8,-5-6 0,-4 6-89,1-2 0,-6 1-20,2 0 1,-2 1-175,1-2 1,1 3-316,7 1 1,3-4 275,8 1 1,6-2-484,2 1 846,8 2 0,2-8 0,6 4 0</inkml:trace>
  <inkml:trace contextRef="#ctx0" brushRef="#br0" timeOffset="16">14847 6464 7569,'0'-7'0,"0"-1"-81,0 5 9,0-2 465,0 5 0,5 0-182,3 0 0,2 0-39,1 0 1,2 0-34,2 0 0,3 0 10,5 0 1,4-3-123,-1-1 0,2-1 65,-1 1 0,-3 3-223,3-3 1,-3 1 72,-2-1 0,0 3-608,-3-3 309,3-2 0,-10 5-687,4-3 1044,-9 3 0,-7 1 0,-6 0 0</inkml:trace>
  <inkml:trace contextRef="#ctx0" brushRef="#br0" timeOffset="17">14824 6750 7569,'-6'0'965,"11"0"-572,8 0 1,10 0 209,-1 0-362,1-5 0,5-2-239,3-4 1,3-1 88,4 1 0,1 0-243,3-1 1,1 1 133,-5-1 1,0 2-1347,-3 3 1364,-6 2 0,-1-1 0,-5 0 0</inkml:trace>
  <inkml:trace contextRef="#ctx0" brushRef="#br0" timeOffset="18">15727 7252 7176,'7'7'-166,"1"-4"0,-4 2 744,3-1-258,-4 0 0,3-4 137,-2 0-203,-3 0 1,4-1-29,-5-3 0,1-1 50,3-3 0,-2-6 17,1 3 0,-1-4-99,-2-1 1,0-1-39,0-6 1,0 0 38,0 0 0,0-3-123,0-1 1,1-9 70,3 2 0,-2-4-200,6 0 1,-1-1 31,5-3 0,-1-8-68,1 1 1,0-1-230,4 1 1,-4-2 232,4 2 0,-4-1-49,0 4 0,-1 6 66,1 2 0,-6 7 134,-2 5 1,-3 3-124,-1 4 565,0 2-364,0 11 0,0 2-223,0 8 0,0 2 62,0 6 1,1 4 201,3 3 1,2 3-275,6 1 0,6-1 73,4 1 0,1-5-64,4-3 0,-2-2 48,2-2 1,-7-4 65,3-3 0,-8-3-113,1-1 29,-4 0-49,0 0 0,-5-1 90,1-3 1,-6 0-256,2-8 1,1 4 51,-1-8 1,4-1 24,-4-2 0,4-3 36,0-1 0,-2 0 169,2 0 1,-2 4 27,2 0 1,-2 9 302,-2-1-92,-3 7 1,4 0-97,-5 8 0,-5 5 10,-2 10 0,-3 1 14,-2 11 1,2-1-37,2 4 0,3 4-28,5 1 1,0-3-263,0-5 1,5 1-137,3-6 0,2 0-155,2-7 0,0 1-1192,3-5 1628,-7 0 0,7-3 0,-8-1 0</inkml:trace>
  <inkml:trace contextRef="#ctx0" brushRef="#br0" timeOffset="19">6990 8154 7569,'-6'-10'-213,"-1"3"142,2-3 1,0 7 633,5-5-289,-5 6 1,3-4 301,-1 2 53,1 2 60,2-3-460,0 5 1,2 5 0,1 3 1,4 7-61,4 4 1,2 8-95,2 3 1,-1 7 26,5 1 0,-1 5-110,1-1 0,1 3-146,-5 0 1,4 0 97,-3-3 1,-1 1 14,-4-5 1,1 0-13,-1-4 0,1-5-38,-1-2 0,-1-4 133,-2-4 1,1-1 91,-6-3 1,5-6-3,-4 2 264,0-7 303,1 1-460,-4-5 0,4-1 21,-5-3 1,0-4-100,0-7 0,0-3-76,0-4 0,0-6 102,0-3 1,0-3-203,0-4 0,5-4-12,3-7 0,2-3-321,1-6 0,1 0 24,-1-3 1,1 3 175,-1-3 1,0 2-145,1 2 0,-5 7 78,1 4 1,-5 10-17,0 10 1,-1 3-529,-2 4-268,0 2 544,-5 11 1,2 2-94,-5 8 0,6 9-7,-2 10 1,4 5 580,4 6 0,-7 1 0,3 1 0,2 1 0,4-1 0,7 2 0</inkml:trace>
  <inkml:trace contextRef="#ctx0" brushRef="#br0" timeOffset="20">7743 8520 7569,'-6'-8'-22,"2"1"1,3 3-1,1-4 1,0 5 454,0-5 0,-4 0-122,0-3 1,-5-1 120,2 1 1,0 3-119,0 1 1,-2 0-23,-6 0 1,2 2-144,-2 5 0,-3 1-161,-1 3 0,-1 3 111,1 9 0,-3 1 39,3 6 0,3 4-130,0 0 1,4 3 20,0-3 0,6 3-148,2-3 0,3-1 51,1-3 0,1 0-193,3 0 1,4-5 50,7-3 1,-1-6-74,5-2 1,0-4 158,4 1 1,-4-4 22,0-4 0,-2-2 141,2-6 1,2-3-145,-6 0 0,4-4 166,-4 4 0,1-6-73,-5 2 0,-3 1 133,-1-1 1,-4 2-3,0-2 0,-1 2 48,-2 6 0,0-1-28,0 1 0,0 3 286,0 1-244,0 4-4,0-2-262,0 5 0,0 5 68,0 3 0,0 3-48,0 4 1,0 2-12,0 2 1,0 6-78,0-2 1,0-1 7,0-3 1,1-2-84,3 2 0,2 2 45,6-6 1,-1-1 88,0-6 0,1-3 93,-1-5 0,5 0-96,-1 0 0,1-2 147,-1-1 0,-2-4-13,2-4 1,-2-4 94,-1-1 0,-1-3-96,0 4 0,-1-5 130,-2 1 1,2-3 59,-2-1 0,-2 6-121,2 1 0,-6 4 108,2 0 0,-1 2 59,1 2 157,-3 3-354,4 5 0,-5 5-139,0 3 0,0 3 95,0 5 0,1 1-102,3 6 1,-2 0 13,6 0 0,-4-1 56,4-3 0,-6 2-76,2-2 1,1 2 58,-1-2 1,3-3-198,-3-5 243,5 1 269,-8-6-194,4-1 1,-5-7 180,0-6 1,0-1-246,0-10 1,0 0 38,0-4 0,4-1 137,0-2 0,5-4-72,-1-4 0,-1 0-41,5 0 1,-6 2-4,9-2 1,-5 7-479,5-3 1,-2 9-20,-1 6 0,0 4-200,4 3 0,-4 3-457,3 5 1,2 10 1053,-2 5 0,0 6 0,-3 1 0</inkml:trace>
  <inkml:trace contextRef="#ctx0" brushRef="#br0" timeOffset="21">8794 7835 7569,'-1'-23'0,"-3"0"432,3 5 30,-4 2-281,5 9 84,0 2 500,0 5-480,5 0 1,-3 5-61,6 3 1,-4 7 98,3 4 0,0 7-82,0 0 0,2 11 12,-5 1 1,0 9-103,-4 3 0,4 4-257,-1 0 1,1 5 179,-4 2 1,0 0-170,0-4 0,0 0-45,0 0 0,0-1 114,0-3 0,0-2-198,0-5 0,4-6 95,0-1 0,0-5 29,-4-4 1,3-3 108,1-8 0,0 1 115,-4-5 0,0-3-101,0-4 1,4-5 246,0 5 486,-1-6-556,-3 4-61,0-6 29,0-6-141,6 0 0,0-5-30,5-1 1,1 5-111,-1-1 0,2 2 26,2-2 0,-2-1-135,2 5 0,1-3-210,0 3 1,3-4 171,-4 5 1,1-1-542,0 4 511,-4-5 1,5 3-1221,-6-1 1509,-4 1 0,-2-3 0,-5-1 0</inkml:trace>
  <inkml:trace contextRef="#ctx0" brushRef="#br0" timeOffset="22">8760 7812 7569,'0'-34'193,"1"8"48,3 3 0,11 8 27,8 0 1,7 2-143,1 2 0,-2 3-193,2 1 0,-1-1 78,4-3 0,2 3 7,2 0 1,-6 6-80,2-2 1,-8 4-295,1 4 355,-8 2 0,-2 6 0,-6-1 0</inkml:trace>
  <inkml:trace contextRef="#ctx0" brushRef="#br0" timeOffset="23">9559 7949 7569,'-11'-11'246,"4"-1"-71,2 1 1,5 3 198,0 0-174,0 6-49,0 7 1,0 9 51,0 13 0,0-1-20,0 8 1,0-1-120,0 9 1,0-1 40,0 1 1,0 2-131,0-2 0,0-3 92,0 0 1,0-5-61,0-4 0,0 2-54,0-5 1,0-2 80,0-6 1,4 1-115,0-4 1,4-1 67,-5-4-92,1-4-13,-4 3-106,0-9 122,0-6 1,-4-3 39,1-7 1,-6-3 42,1-1 0,-2-4-15,-1-3 1,3-3 62,0-6 1,2 1-57,-2 0 0,3 0 160,5-1 1,0 1-46,0 0 1,4 8 171,0 4-136,5 1 0,-7 5 448,6 4-398,-5 1 0,7 10-63,-3-3 1,5 8-118,3 3 0,4 7 75,8 1 0,-2 6-107,5-2 1,1 2 53,3 2 1,0 4 12,1-1 1,-1 5-1,0-4 0,-1 0-2,-2 0 0,0-7 84,-4 3 0,0-4-59,-4 0 1,-2 0 112,-2-7 1,-2 2 36,-6-7 178,0-2-139,1 1 1,-6-8 109,-2-2 0,-3-3-207,-1-8 0,-5-3-18,-2-5 1,-5-1-173,-3-3 1,-2-3 76,-2-8 1,-1 2-131,5-2 0,-3-4 44,7-3 1,-2-1-408,9-4 1,-3 3 138,3 2 0,0 8-123,4 3 0,4 11 148,0 0 1,1 8-45,-2 0 0,0 7-341,5 4 0,-1 3 250,5 1 1,-5 2-246,1 6 1,0 2 676,3 13 0,-2-3 0,0 7 0,0-3 0,-4-1 0,-3 0 0</inkml:trace>
  <inkml:trace contextRef="#ctx0" brushRef="#br0" timeOffset="24">10324 8223 7569,'-7'-5'0,"-1"-3"530,6 3-1,-3-5-253,5 9 0,-4-3 96,0 8 0,-4 2-215,5 6-19,-6 4 0,6 2 21,-4 5 0,4 0-72,-1-1 1,3 2-136,1 3 1,1-4 85,3 0 0,2-2-11,6-5 1,3-1-83,0-4 1,6-1-84,-2-2 1,6-4 105,2-8 0,-1 0-54,-3-7 0,0 2 72,0-6 0,-2-3 14,-2-1 0,-2-3 79,-6-1 0,-4 1-65,-4-1 0,-1-1-158,-2-3 1,-7 3 100,-4-3 1,-7 3-158,-8 1 0,-7 6-153,-6 1 0,-2 9-150,3 3 0,-1 13 503,5 6 0,5 5 0,1 3 0</inkml:trace>
  <inkml:trace contextRef="#ctx0" brushRef="#br0" timeOffset="25">10850 8154 7569,'0'-11'-250,"0"0"98,0 4 268,0 2 90,0 5 0,4 2-49,-1 1 1,1 4 124,-4 4 0,0 6 95,0 2-217,0 7 1,4-2-51,0 3 1,3 1 40,-3-1 1,4 3-148,-4-3 0,3-2 98,-3-6 1,0 1-180,-4-4 1,4-1-3,0-4-8,-1 1 203,-3-6 245,0-1-362,0-5 0,-1-6 59,-3-6 0,2 0-94,-6-7 0,4-2 110,-3-5 1,4 0-78,-1-4 0,3-1 56,1-3 0,6 0-42,6 0 0,4-4-39,7-1 0,1 1-115,3 4 0,-3 5-10,3 2 0,-3 8 146,-1 4 0,-2 4-118,-2 3 1,2 3 87,-6 5 0,0 5-385,-4 3 1,0 6 150,-4 1 0,2 6-684,-5 2 955,0 0 0,-4 10 0,0-4 0</inkml:trace>
  <inkml:trace contextRef="#ctx0" brushRef="#br0" timeOffset="26">11250 8246 7569,'0'-12'508,"0"1"0,3 3-291,1 1 1,1 4-38,-1-1 1,-1 3 228,4 1-214,-4 0 0,6 1-65,-6 3 1,5 3 24,-4 4 1,3 2-71,-3 2 0,4 3-11,-4 5 1,3-4-160,-3 0 0,0-4-43,-4 4 0,1-5 72,3 1 1,-3-2-123,3-2 108,-3 1 97,-1-6 39,0-1 166,0-5-217,0-5 0,0-1 9,0-6 1,0 1-56,0-1 0,0-3 68,0 0 0,4-4-13,0 4 0,4-4 5,-5 3 0,5 1-63,-4 4 1,1-1 35,-1 1-3,-3 5 1,4-1-38,-5 3 1,1 3-253,3-3 117,-3 8 1,10 2 80,-4 6 0,3-1-80,2 1 1,-1-2 56,1-3 0,0 2-1,3-5 0,-2 4 49,2-4 0,-2-1 102,-2-3 0,2 0-49,2 0 1,-6-5 113,3-2 1,-3 0 6,2 0 1,0-1-131,1-3 0,-1-1 140,1 1 0,-5-2-5,1-2 0,-2 6 38,2-2 0,1 6 63,-5-3-39,-1 5-144,-3-2 0,0 7-58,0 1 0,0 5 15,0 7 1,0 2 52,0 2 0,-3 4-263,-1-1 0,0-1 59,4 5 1,0-4-519,0 5 0,0-3 9,0-1 673,5-6 0,6 5 0,7-4 0</inkml:trace>
  <inkml:trace contextRef="#ctx0" brushRef="#br0" timeOffset="27">12118 8200 7569,'-11'-18'0,"4"3"0,-2 2 180,5 2 1,-1 5 385,1 2 1,0-1-264,-7 1 1,2 0-150,-6 4 1,1 5-67,-1 3 0,1 3 73,-5 5 1,3 1-124,-3 6 1,5-1 72,-1-3 1,6 6-83,2-2 1,4 2-64,-1-2 1,3-1-182,1-3 1,1-3 59,3-4 1,3-1-43,4 1 1,5-6 4,3-2 1,2-3 90,-2-1 0,2-1-60,-2-3 0,3 1 51,1-4 1,-5-1 121,-3-3 1,-2-2-44,-2-2 0,-1 2 15,-2-2 1,1 2 2,-6 2 0,1-1 83,-4 1 1,0 3 270,0 1-227,0 4 0,-1-2 88,-3 5-159,3 0 1,-8 5 49,5 3 0,-1 3-46,1 4 1,3-2-2,-3 2 0,4 2-30,4-2 0,1 0-103,3-3 0,3-1-88,1 1 1,-1-1 47,4 0 1,-1 0-79,1-4 0,-2-2 39,2-5 1,-1 0-117,2 0 1,-4 0-55,3 0 1,-2-1-7,-1-3 0,-1-2 105,0-6 0,1 0 237,-1-3 0,-4-2 0,-4-2 0,2-3 0,-1 3 0,0-7 0,-4-5 0,0-2 0,0-1 0,4-2 0,0-2 0,1-2 0,-1-6 0,-2-3-101,6-1 1,-4 1 228,3 3 1,-3 0 71,4 1 0,-5 4 285,5 3 1,-5 7-159,0 5 0,2 6 313,-1 0 0,0 10 190,-4-1-594,0 7 0,0 5-93,0 11 1,1 8-81,3 7 1,-1 11 107,4 4 1,-4 3-93,1 9 1,1-1-72,-2 4 0,3-1 73,-3-3 0,0-2-219,4-5 1,0-6 85,0-2 0,4-3-212,-4-5 0,0-2 10,0-5 1,-4-4-123,1 0 1,1-5-2,-2 1 1,1-2-246,-4-2 0,1-1 622,3-2 0,-2 1 0,1-5 0,-1 10 0,-2-2 0</inkml:trace>
  <inkml:trace contextRef="#ctx0" brushRef="#br0" timeOffset="28">13088 7572 7569,'0'-11'0,"0"-1"-160,0 1 163,0-1 0,5 5 52,3-1 0,-2 1 22,2-5 0,-4 6 293,3 2-66,-4-2 0,2 3 155,-5-5-196,0 6-94,-5-3 0,-3 6-8,-7 3 0,2 6 10,-2 5 0,-3 11 21,-1 0 0,-2 7-64,-2 5 0,0 4-72,0 8 0,2-3 25,2 2 1,2 7-278,6 1 0,1-1 139,2-3 0,-1-5 103,5 2 1,0-7-99,4-1 0,2-5 19,2 1 1,2-4 44,5-3 1,2 0-18,2-4 0,3-2 147,5-6 1,-2 2-293,-2-6 1,3 0 65,-3-3 1,-2-2-522,-2-3 0,0 0-393,-4-4 998,3-1 0,-7 8 0,4-4 0</inkml:trace>
  <inkml:trace contextRef="#ctx0" brushRef="#br0" timeOffset="29">13134 8908 7896,'0'7'2362,"0"-11"-1815,0-8-410,0-7 1,1 5 30,3-5 1,-3 0 14,3-4 1,-1 1-112,0-1 0,-1-5 134,2-3 1,1-2-243,-2-1 1,3-5-66,-3-3 1,0-6-161,4-2 1,0-1 142,0 2 0,4-3-297,-4-5 0,7 1 250,1 3 0,1 2 44,-5 5 1,-3 7 129,-1 5 0,-4 5-55,1 6 0,-2 5 149,2 3-7,-3 7 386,4 3-530,-5 5 1,0 9 259,0 2 0,0 10-208,0 1 0,0 5 5,0 4 0,5 0-99,3-4 1,3 0 40,5-5 0,-2-3-11,5 0 0,-4-8 34,4 0 1,-4-6-7,4 3 1,-5-6 41,1 2 0,-2-3-10,-2-1 1,1-5 27,-1-2 0,-1-1-44,-2-3 0,1 2 61,-5-6 0,3 1-46,-3-2 1,4 0 63,-4-3 0,1-3-28,-2 3 1,-1 3 43,2 0 12,2-1 16,-5 4-2,9 2-70,-8 6 0,3 11 15,-5 5 0,0 2-12,0 6 1,0 4-61,0 3 0,-5 5-23,-3-4 0,2 3-123,-2-3 1,2 3 35,-2-3 0,3-1-128,5-3 1,0 0-462,0 0 0,5 0 308,3 0 1,3-6 412,4-1 0,-2 1 0,4 1 0</inkml:trace>
  <inkml:trace contextRef="#ctx0" brushRef="#br0" timeOffset="30">13785 8486 7569,'0'-12'284,"-4"1"589,0-1-389,1 6-117,3-4 339,0 9-458,0-4 0,-2 6-217,-2 3 1,-2 3-27,-5 9 1,-1-3-124,1 7 1,1-1-77,2 3 0,-1 1-306,5 0 0,1-1-34,3-3 1,0 1 221,0-5 1,5 0 311,2-3 0,3-6 0,2-1 0</inkml:trace>
  <inkml:trace contextRef="#ctx0" brushRef="#br0" timeOffset="31">14185 8177 7569,'0'-23'182,"0"1"1,-4 0-72,0 3 0,0 3 443,4 4 1,-1 2-176,-3 2 0,2-1-50,-6 6 1,0-1-131,-3 4 1,-2 1-60,-2 3 1,1 7-110,-5 8 0,1 7 80,-1 0 1,3 5-199,4-4 1,1 3 77,0-3 0,4 3-260,3-3 1,3-2 114,1-6 0,3-2 27,4-6 0,1-1-40,7-2 0,3-3 97,1-5 0,-1-1 60,1-3 0,-2-3-26,3-4 0,0 0 84,-5-1 1,0-3-79,-3 0 1,-2-2 88,-3 2 0,-1-1-58,-6-3 0,0-3-33,0 3 1,0-1 27,0 1 0,-6 1-1,-1 3 0,1 3 39,-2 1 1,4 1 91,-4 6 0,6-1-80,-2 1-28,3 3 0,1-3-198,0 8 0,5-3 66,3 3 1,6 1 135,1-1 1,5-1-28,-1-3 0,3 0-10,1 0 1,-4 0-1,0 0 0,-5 0 9,1 0 1,1 0-372,-1 0 311,1-5 1,-5 4-1190,1-3 1255,-6 3 0,-1-4 0,-5-1 0</inkml:trace>
  <inkml:trace contextRef="#ctx0" brushRef="#br0" timeOffset="32">14402 7629 7569,'0'-23'-28,"0"6"-124,0 1 1,1 7 514,3 2 398,-3 4 0,5-2-398,-2 5 1,-1 1-114,4 3 0,1 6 74,3 6 1,5 8-96,-1-1 1,5 7 24,-1 1 1,3 5-108,1 2 1,-1 6-107,1-3 0,-5 8-439,-3 0 1,-3 4 338,-5-3 0,-2 3-230,-5-3 1,0 2 160,0-7 0,-5 4-543,-2-8 0,-3 4 249,-2 1 1,-3-2 421,0-2 0,-2-2 0,2-4 0,-4 1 0,-3 0 0,-1 1 0</inkml:trace>
  <inkml:trace contextRef="#ctx0" brushRef="#br0" timeOffset="33">14824 7618 7569,'-11'-5'-3,"-1"-2"88,6-4 23,-4-1 0,10 1 91,0 0 0,6 3-50,10 0 0,1 1 12,6-5 1,5 5-1,2-1 0,0 4-72,0-3 0,-1 4-114,2-1 0,-3 3-2,-5 1 1,-1 0 97,1 0 1,-1 0-152,-3 0 1,1 0 22,-5 0 0,2 0-3,-2 0 0,-2 0-32,2 0 107,-2 0 1,-2 0 101,1 0 30,-6 0-138,4 0 1,-7 0 25,4 0 0,-4 5 35,1 3 1,-3 7-30,-1 4 1,0 8 162,0 3 1,0 4-90,0 4 0,-4 3 16,0 5 0,-3 5-118,3 2 0,0 3-159,4 1 1,0-1 65,0-3 1,1 1 83,3-4 1,-1 2-71,4-6 0,0 2 77,0-6-1,3 2-125,-2 2 0,-2-6 53,2-1 1,-2-4 17,2-1 0,-2-4-7,-2-4 0,-3-2 5,3-1 0,-3-4 12,-1 0 0,0-5-10,0 1 0,0-6-33,0-1 379,0-1 35,0 0-48,0-2 1,-1-1 94,-3 0-206,-2-1 1,-6-3-99,1 0 1,0 0 1,-1 0 0,-3 0 8,0 0 0,-6 0-13,2 0 1,-2 0-104,-2 0 0,-5 0 93,-2 0 1,-7-1-110,-1-3 0,0 3 95,3-3 1,8 3-419,4 1 1,5 0-66,6 0 1,6-1-925,2-3-351,3 3 1705,11-5 0,-2 6 0,8 0 0</inkml:trace>
  <inkml:trace contextRef="#ctx0" brushRef="#br0" timeOffset="34">15681 8143 7569,'-6'-11'194,"0"3"166,6 0 1,2 6-310,2-2 0,3 3 88,8 1 1,-1 0-48,5 0 0,0 0 53,4 0 1,-1 0-148,-3 0 1,2 0 24,-2 0 0,0 0-38,4 0 1,-2-1 20,5-3 0,2 2-208,-1-1 0,3 1-74,-3 2 1,-2 0 137,-6 0 1,2-3-1056,-6-1 1193,-5-5 0,0 3 0,-3-6 0</inkml:trace>
  <inkml:trace contextRef="#ctx0" brushRef="#br0" timeOffset="35">15738 8246 7569,'-6'7'112,"2"1"1,3-4 610,1 4-509,0-6 0,5 4-20,2-2 1,5-3-25,3 3 0,4-2 13,8-2 1,-2 0-202,5 0 1,3 0-189,2 0 1,5 0-263,-5 0 1,1 0 364,-1 0 103,-6 0 0,-1-6 0,-5 0 0</inkml:trace>
  <inkml:trace contextRef="#ctx0" brushRef="#br0" timeOffset="36">16732 8097 7569,'-6'-17'430,"0"0"722,0 6-1038,-4 4 0,3 6 28,-4 5 1,-4 6-23,-1 1 0,-4 2 39,1 6 1,-2 4-82,-2 4 0,5 3 69,3-3 0,-1 3-100,5-3 1,-2 5-136,10-2 1,-1-1 26,4 2 1,0-6-54,0 2 1,4-4 61,-1-4 1,10-3-19,-2-4 0,5-6 20,-1-2 0,1-3 22,3-1 1,3 0-68,-3 0 1,-1-5 7,1-3 0,-4-3 65,4-4 1,-4 1-9,4-5 1,-5 0 11,2-4 0,-5 0-8,-3 0 1,0-4-114,-4 1 1,0-2 23,-4 1 0,-5-2-49,-3-5 0,-3 6 118,-4 5 0,-2 0 0,-2 4 1,1 6 382,3 2 0,6 3-181,-2 1 1,6 2 134,-3 5-213,6 0 1,2 4-56,7-1 1,5 5 85,3-4 0,4 3-12,8-3 1,1 0-13,2-4 1,3 0-30,-3 0 1,-2 0-63,-1 0 0,1-1 38,-1-3 0,-5 3-45,-3-3 0,-5 1 75,2-1 1,-4 3-187,0-3 0,-5 3-398,1 1 107,-5 0 1,0 0-39,-6 0 0,-5 0 453,-7 0 0,2 5 0,-3 2 0</inkml:trace>
  <inkml:trace contextRef="#ctx0" brushRef="#br0" timeOffset="37">17188 7709 7569,'7'-13'0,"-3"-2"0,2 2-336,2-2 141,7 3 0,-3 0 539,4 1-122,1-1 1,-4 5 18,2-1 0,-2 2 35,-2-2 1,5-1-106,-1 5 1,0 1 32,-3 3-143,-1 0 0,-1 1 40,-2 3 0,-3 3-90,-5 9 0,0-3 13,0 7 0,-1-1-81,-3 3 0,-3 1 73,-4 0 1,-2 0-131,-2 0 0,2 0 22,-2-1 0,2 0 62,2-3 1,0-2 25,-1-6 1,5 0-5,-1 1 1,5-5 86,0 1-104,1-5 175,2 2 1,5-5 42,3 0 0,2 0 64,2 0 0,4-2-82,3-1 0,-1-2-62,1-3 1,0 2-118,4 2 0,-4 2 77,0-1 0,-5 1-126,1 2 1,-2 0-229,-2 0 1,-3 0-818,-1 0 1098,-4 5 0,2 2 0,-5 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4:07:45.92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16549 13465 8482,'0'12'203,"0"-6"0,0 4-66,0-2 1,-1 2-33,-3 1 1,1 1 7,-4-1 0,4 4-16,-1 1 0,-1 0 8,1-1 0,1-1-39,3 5 0,0-1-26,0 1 1,0 3-65,0-3 0,0-2 28,0 3 1,1-5-36,3 4 0,-2-4 61,6 4 0,-6-4-4,2 4 1,1-3 10,-1 3 0,0-4 0,-4 4 1,0-4 13,0 4 0,0-1 10,0 1 0,0 2 26,0-1 0,0 1-35,0 2 0,0 0-65,0 0 0,0-4 51,0 0 0,0-4-7,0 4 1,0-4 7,0 4 0,0-5-1,0 1 0,0 2 15,0-2 0,0 0 1,0-3 0,0 3 23,0 0 0,0 0-32,0-3 1,0 3-36,0 0 1,0 1 12,0-5 0,0 4-15,0 0 1,-1 2 20,-3-2 0,2-2-3,-1 2 1,1-2 34,2-2-41,0 6-2,0-5 0,0 5 72,0-6 1,0 1-58,0-1 1,0-3 56,0-1 0,0 1-87,0 3 0,0-3-11,0 0 2,0-1 0,2 3-216,1-2 83,-1 2 135,3-4 0,-5 2-28,0 0 0,1-6 3,3 2 13,-3 2 1,4-3-69,-5 5 8,0-6-107,0 3-1040,0-5 403,5 0-173,-3 0 993,3 0 0,0-10 0,1-3 0</inkml:trace>
  <inkml:trace contextRef="#ctx0" brushRef="#br0" timeOffset="1">9776 13614 7569,'0'-7'-420,"-5"2"1,4 4 751,-3-3 144,3 3-96,1-4 262,0 5 1,0 5-582,0 3 1,0-2-4,0 1 1,0 1 26,0 4 1,0 3-44,0 0 0,0 1 58,0 0 1,0-2 2,0 5 0,0-4-2,0 4 1,0-4 9,0 4 1,0-1-23,0 1 1,0 3-1,0-3 1,1 2-73,3 2 1,-3 0 73,3 0 1,-1 0-111,0-1 0,-1 1 52,1 0 1,-1-1-106,-2-3 0,0 2 104,0-2 0,3-1-10,1 1 1,0-1 23,-4 1 1,0 2-2,0-1 1,0-3-75,0 2 1,0-1 60,0 1 0,1 3-35,3-3 1,-3-2-20,3 3 0,-1-5-11,1 4 0,-3-5 1,3 1 0,1 1-15,-1 0 0,1-1 9,-2-4 1,-1 1 7,2-1 1,-2 1-19,2-1 1,-3 0 5,3 1 26,-3-1-2,-1 1 0,0-1 0,0-3-4,0-1 1,0-3 17,0 4 0,0-6-21,0 8 4,0-8-92,0 3-672,0-5 0,4-1 493,0-3 292,0 2 0,1-3 0,1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02:25:52.68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7112 15649 7569,'-11'0'-1011,"4"0"1242,-3 0 0,8 0 1,-5-1-1,2 0 1,3 1-63,0 5 1,2 5 0,0 4 0,0 3 0,0 3 0,0 4 0,-1 2-1,-1 1 1,-4 4-152,0 2 0,4 2 0,-2 1 0,3 1 1,-1-2-1,0 2 0,-2-1 0,1-1 0,2-1-76,1 1 1,0-5-1,0-1 1,0-1-1,0-2 1,0-2-1,0-1 1,0-2 15,0-2 0,4-1 0,0-4 0,0 0 0,-1-3 0,1-2 0,-1 0-304,-2 1 0,3 2 0,0-1 346,-2 0 0,4-4 0,1-2 0</inkml:trace>
  <inkml:trace contextRef="#ctx0" brushRef="#br0" timeOffset="1">6849 15831 7569,'-6'-18'-70,"1"2"0,5 4 0,0 0 0,0-4 0,0-1 0,1-1 0,3 3 0,2 2 203,1 3 0,3-2 1,-1 1-1,3-1 1,5 1-1,1 0 0,2-1 1,2 1-56,0-1 1,1 1 0,0-1 0,1 1 0,2 1 0,0 2 0,0 3 0,-1 1-63,2 1 0,-3-1 0,2 4 1,-1 0-1,-4 1 0,-1 3 0,-2 3 1,-1 4-51,-3 0 0,-6 2 0,-1 2 0,-2 3 1,-3 1-1,0 1 0,-5 3 0,-3 1-37,-6 2 0,-7 3 0,-1 0 0,-5 0 1,-6-2-1,0-3 0,-1-1 11,1 0 1,2-2-1,-1-2 1,3-4-1,4-2 1,4-1-1,4-2 1,2-3-697,2-3 756,4 2 0,2-4 0,5 3 0</inkml:trace>
  <inkml:trace contextRef="#ctx0" brushRef="#br0" timeOffset="2">7934 15410 7569,'-6'-18'136,"0"-3"0,3 6 0,-1 1 0,2 2 1,2 1-32,4 4 1,-4 6 0,1 6 0,-5 2 0,-2 5 0,-3 3-1,-3 3 1,-2 2 0,-1 3 11,1 3 1,-2 4-1,-1 4 1,-1 1-1,-1 2 1,0 3-1,2-1-132,0-1 0,-2 8 0,4-2 0,2 2 0,3 3 0,4 1 0,1 1 0,2-3-22,2-1 0,1-3 0,1-1 0,3-2 0,4-2 1,3-2-1,4-3 0,3-2 109,0-1 0,3-6 0,-2 2 0,3-3 0,1-3 0,-2 0 0,0-4 7,-2 0 0,-5-2 1,2-3-1,-1-2 1,1-1-1,-3-2 1,0 1-301,-1-2 0,-1 3-1050,0-5 1271,-4 0 0,-2-4 0,-5 0 0</inkml:trace>
  <inkml:trace contextRef="#ctx0" brushRef="#br0" timeOffset="3">8311 15774 6552,'-6'-11'96,"2"-1"0,4 1 1,3-1-1,2 2 1,0 1-1,1 3 1,0 1-1,3 1 1,1 0-1,2 1 1,-1 0-1,2-1 67,2 0 1,-1 0 0,4 4 0,0 0 0,-2 1 0,2 2-1,-1 2 1,-1 1 0,-2 2-198,-1 2 1,-2 6 0,0 0 0,0 2-1,-4 2 1,-3 3 0,-3 2 0,-1 3-46,0 2 1,-5 0 0,-4 4-1,-5 1 1,-3-1 0,-2 0-1,0 0 1,0-1 46,1-2 0,-3-3 0,5-7 0,-1 0 0,1-4 0,3 0 0,3-3 0,3-2 132,-2 0 0,4-1 0,1 1 0,4-2-58,4-2 0,2-3 0,5-5 0,2 0 0,1 0 0,2 0 0,2 0 0,3 0-70,0 0 1,-2-4-1,-1-1 1,0 0 0,-2-2-1,1 2 1,-3 0 0,-2 1-855,0-1 882,-6 4 0,4-4 0,-3 5 0</inkml:trace>
  <inkml:trace contextRef="#ctx0" brushRef="#br0" timeOffset="4">9122 15854 7569,'0'-23'34,"0"2"1,0 1-1,0 5 1,-1 3-1,-2 0 1,-1 1-1,1 1 1,-1 1-50,0 1 1,-5 6 0,2-2-1,-4 2 1,0 2 0,-2 0 0,-2 2-1,-4 0 1,-1 3 47,1 2 1,1 0 0,4 5-1,-3 0 1,1 2 0,0 2 0,0-2-30,0-2 1,3 3 0,-2 1 0,3-1 0,4 0 0,1 2 0,2-1 0,3 1-55,0-3 0,2-2 0,2 0 0,1-2 1,6-1-1,5-3 0,5-1 20,3-2 1,1-2 0,1-2 0,1-3 0,3-4 0,0-2 0,0-1 0,-3-1 90,-1 1 0,-2-1 1,-3 1-1,-4 0 1,-2-1-1,-3 1 311,-2-1 1,-3 7-1,-5 5-330,0 7 1,-4 7 0,-1 2 0,0 3 0,0 4-1,1 2 1,0 2 0,-1 0-40,-1-1 0,3 5 1,-1-3-1,2 0 0,-1-1 1,-1-1-1,2-2-39,1-1 1,1-5 0,0-3 0,0-3 0,0 0 0,0-1-332,0 1 1,0-5 0,0 1 366,0 1 0,0-4 0,0 0 0</inkml:trace>
  <inkml:trace contextRef="#ctx0" brushRef="#br0" timeOffset="5">9990 15694 7569,'-6'-5'99,"1"5"0,3 0 0,-1 6 0,-5 4 97,-2 2 0,-3-1 0,-2 1 0,-4-1 1,-1 2-1,-1 1 0,2 1 0,-1 0 1,-2 0-179,0 1 0,-1 0 1,1-1-1,2 3 1,1 0-1,-2-3 1,1-2-1,1-2-91,4 1 0,2-1 1,2 1-1,1-1 0,1 0 1,2 1 27,2-1 1,2-3-1,3-1 1,1 1-1,3 0 1,3-2 70,3-1 1,7-1-1,2-4 1,2 0 0,2 0-1,1 0 1,2 0 28,0 0 0,1 0 1,-3 0-1,0 0 1,0 0-1,-2 0 1,0 0-1,-2 0-222,-1 0 0,1 0 1,-5 0-1,-1 0-1223,-1 0 1390,-7 0 0,-6 5 0,-6 1 0</inkml:trace>
  <inkml:trace contextRef="#ctx0" brushRef="#br0" timeOffset="6">9545 16356 8959,'11'8'45,"2"-2"0,1 1 0,2-2 0,1 0 1,1-3-1,-1 0 0,4-2 0,1 0 1,4 0-1,0 0 0,1 0 0,0-2 1,-1 0-1,-1-3 0,-4 0-195,-2 0-31,-5-4 0,3 8 1,-7-5-1,-1 3 181,-2-1 0,-4 0 0,2 4 0</inkml:trace>
  <inkml:trace contextRef="#ctx0" brushRef="#br0" timeOffset="7">10687 15694 7569,'-14'-10'104,"1"-2"1,4 1 0,2-1 0,2 1 0,-1 0 0,3-1 0,-1 1 0,0-1 0,2 1-1,-1-1 146,-1 1 0,3 6 0,-2 5 0,5 8 0,3 5 0,1 7 0,3 1 1,2 3-223,5 3 1,-4-3 0,5 7 0,-2 0 0,0 2-1,0 2 1,1-1 0,-1 0-36,-1 0 1,-1-1 0,-2-1 0,0-3 0,1 1 0,-1-4 0,1 0 0,-2-5-40,-3 1 1,4-5-1,-5 1 1,2-1 0,-1-3-1,1-2 1,-1 0 0,0-1-138,-2 1 1,2-5-1,-2 0 1,1-1-610,-1 0 1,2-2 791,-3 4 0,-5-1 0,-6 5 0</inkml:trace>
  <inkml:trace contextRef="#ctx0" brushRef="#br0" timeOffset="8">11075 15728 7569,'6'-28'-190,"1"7"1,-3-2 0,3 6 0,2 5 0,0 1 0,-3 2 401,-1 2 0,-1 6 1,-5 1-1,-3 6 1,-4 5-1,-2 5 1,-2 3-33,-4 2 0,2 2 1,-5 3-1,0 2 1,0 1-1,0 3 1,-2 1-1,-3 1-142,-3 0 1,-5 0 0,2-1-1,-3 0 1,-1-1 0,-1 0-1,1-4 1,0-3-35,0-2 1,4-4 0,4-1 0,2-2-1,1-3 1,1-3 0,3-4 78,4-1 0,-2 3 1,2-4-1,1 0 0,2-1 1,0 3-1037,1 0 341,4-4 0,7 3 0,8-5 612,2 0 0,7-5 0,0-1 0</inkml:trace>
  <inkml:trace contextRef="#ctx0" brushRef="#br0" timeOffset="9">12034 15705 7243,'2'-6'110,"0"1"0,2 0 0,-1-2 0,-2-3 1,-1-1 188,0-1 1,-5 11-1,-4 5 1,-4 5-1,-3 3 1,-3 2-1,-5 2 1,-6 2-283,-3 2 1,-1 2 0,-1 0-1,-3 1 1,-3 0 0,-1 0 0,1 0-1,2-2-52,2-2 1,2 3 0,2-4 0,2-1 0,5 0-1,3-2 1,4-1 0,4-2 48,2-4 1,5-1-1,2 2 1,1-2-1,4 2-21,3 1 0,10-2 0,7-2 0,2 1 0,3-2 0,3 1 0,3-1 0,5 0 84,3-2 0,-5-1 0,3 1 0,1 1 0,-1-2 1,-2 1-1,-2-1-24,-2 2 0,-3 0 0,2-4 0,-1 0 0,-4 0 0,-4 0 0,-3 0-114,-1 0 1,-3 1 0,1 3-716,-5 4 1,-4-2 0,-6 2 775,-3 0 0,-2 3 0,-6 0 0</inkml:trace>
  <inkml:trace contextRef="#ctx0" brushRef="#br0" timeOffset="10">12457 15615 7569,'-8'-5'-16,"2"-3"1,1-2 0,2-1 0,3-1 0,4 2 0,4 1 0,2 2 0,1-1 0,2 1 0,1 0 159,1 2 0,6-4 0,-2 3 0,1 0 0,0 2 0,-1 2 0,0 2 0,0 0 0,0 0-152,2 0 0,-5 0 0,-1 2 0,-2 2 0,-1 3 0,-1 3 0,-1 2 0,-2-1-30,-4 1 1,-3-1 0,-1 0 0,0 1-1,-1 1 1,-3 0 0,-5 3 0,-5-1 67,-5 1 1,-3-3-1,-1 2 1,2-3 0,1-1-1,2 1 1,1-2 0,3-1 207,2-1 1,0-1 0,2 5-230,2-1 1,3 0-1,7 1 1,3-2-1,5-1 1,5-2-1,3 1-128,2-2 0,2 5 0,2-4 1,1 3-1,2 2 0,-2-1 1,1 1 15,0-1 0,-2 0 1,3 2-1,-4 1 1,-3 1-1,-2 1 1,-2-1-1,-2 1 18,-1 2 1,-5-3 0,-2 3 0,-1 0 0,-4 0 0,-4 1-1,-9 0 99,-6 0 0,-8-5 0,-5 2 0,-2-1 1,-1 1-1,-1-4 0,-1-2 0,0-2 94,3 1 1,7-4 0,-1 0 0,4-1 0,4 0 0,4-2 0,2-1-384,2-1 0,3 0 275,1 0 0,9-5 0,0-1 0</inkml:trace>
  <inkml:trace contextRef="#ctx0" brushRef="#br0" timeOffset="11">13165 15581 7569,'-5'-18'106,"4"2"0,-3 4 0,3 3 0,1 5 4,0 8 0,0 10 1,0 7-1,0 3 1,0 5-1,0 1 1,0 5-1,0-2 0,0 4 10,0-2 0,-4 1 1,0-2-1,2 0 1,0 0-1,1-1 0,-2-2-37,0-4 0,-1-5 0,4-1 0,0-4 0,0 0 0,0-3 0,0-1 0,0-2-230,0 0 0,0 1 1,0-1-1802,0 1 1948,0-6 0,-10 4 0,-3-3 0</inkml:trace>
  <inkml:trace contextRef="#ctx0" brushRef="#br0" timeOffset="12">13451 15170 7569,'0'-12'149,"0"5"0,0 2 0,1 3 17,3 7 1,-2 4-1,6 4 1,1 2 0,2 4-1,3 3 1,3 2 0,-1 1-115,1 2 1,3 5 0,-2-2 0,1 4 0,0 3-1,0 2 1,0 2 0,0 1-89,1-1 0,-3 7 0,-2-4 0,-2 3 1,-3 2-1,-3-1 0,-3 1-83,-3 0 1,-2-2 0,-3-3-1,-3-2 1,-3-3 0,-3-1-1,-1-1 1,-4-3-17,-3-2 0,4-7 1,-6 2-1,2-4 1,-1-3-1,-1-2 0,2-2-93,2-2 0,2-1 0,6-1 1,-1-2 227,1-3 0,-1 3 0,1-3 0</inkml:trace>
  <inkml:trace contextRef="#ctx0" brushRef="#br0" timeOffset="13">14330 15808 7569,'0'-7'38,"1"0"1,3 2-1,4 3 1,2-1-1,1 1 1,2-3-1,1-1 1,1 1-1,-1 3 1,0-1 0,1 1-1,3-2 1,1 1-17,0 2 1,0-3-1,3 1 1,-2 0-1,-1 2 1,1 1-1,2 0 1,0 0-1,-2 0-22,-1 0 0,0-5 0,4-2 0</inkml:trace>
  <inkml:trace contextRef="#ctx0" brushRef="#br0" timeOffset="14">14239 16082 7569,'16'0'49,"2"0"0,5 0 0,1-1 0,3-1 0,2-2 0,1 0 1,2 0-1,2 0 0,3 2 111,0 1 1,-3-3 0,-2 0 0,-3 1 0,-1 2-1,-3 1-160,-1 0 0,-1 0 0,0 0 0</inkml:trace>
  <inkml:trace contextRef="#ctx0" brushRef="#br0" timeOffset="15">6100 17316 7569,'-11'0'3,"-1"0"1,2 1 0,3 3 0,3 3 0,3 4 0,1 1 0,0 4 0,1 3-1,1 2 1,4 3 104,0 3 0,-2-2 0,3 4 0,1 1 0,0-2 1,-2 1-1,-1-1 0,-1 1 0,0-1-27,-1 0 0,1 2 0,-4-2 0,0 0 0,0 1 1,0-1-1,0 0 0,0-3-59,0 0 0,0-4 0,1-1 0,2-2 0,2-1 0,0-3 0,1-3 66,1-3 0,-3 1 0,2-4 148,-1 1 0,0-4-219,-1 2 1,-2-6 0,6-2 0,1 1 0,1 1-1,2-1 1,-1 0-33,0 0 0,6 0 0,2 1 0,2-2 0,2 2 0,1 0 0,2 2 0,2 0 44,1 0 0,1 0 0,5 0 0,0 0 0,3 0 1,4 0-1,4 0 1,3 0 1,8-4-1,-24 2 1,0-1-1,2 1 1,0-1-1,2 1 1,0-1-1,1 1 1,0 0-1,2 0 1,1-1-1,3 0 1,0 0-28,2 0 0,2 0 0,-2-1 0,1 1 0,2 2 1,0 0-1,1-1 0,-1 0 0,1 1 0,0-1 1,2 1-1,0 0 0,1 0 0,-1-1-63,0 1 0,0-1 0,-3-1 0,-1 2 0,1 1 0,0 0 0,0 0 0,1 0 0,1 0 0,1 0 0,0 0 0,0 0 0,0 0 0,0 0 61,-1 0 0,1 0 1,-2 0-1,0 0 0,1 0 1,-1 0-1,2 0 1,1 0-1,-1 0 0,1 0 1,1 0-1,0 0 1,2 0-1,1 0 0,2 0 1,1 0-1,3 0 0,0 0 29,0 0 0,0 0 1,-19-1-1,0-1 1,-1 1-1,1 0 1,-1-1-1,1 1 1,-1 0-1,1 0 1,0 1-1,-1-1 1,1 1-1,-1-1 1,21 1-1,0-1 1,0 0-1,-1 0-80,0-1 1,0 0-1,-1 0 1,-1 0-1,1 1 1,0 1-1,2-1 1,-1-1 0,1 0-1,-1 0 1,1 1-1,-1 0 1,-1 0-1,0-1 1,0 1 0,0 0 51,-1-1 1,-1 0-1,-1 0 1,0 0-1,2 2 1,0 0-1,2 0 1,0 0-1,1 0 1,1 0-1,-20 0 1,1 0-1,-1 0 1,0 0-1,1 0 1,-1 0-3,0 0 0,0 0 0,1 0 0,2 0 0,2 0 0,-1 0 0,-1 0 0,0 0 0,1 0 0,0 0 1,1 0-1,0 0 0,1 0 0,0 0 0,0 0 0,-1 0 0,0 0 0,1 0 0,-1 0 0,-1 0 0,1 0 1,0 0-1,-1 0 0,1 0-42,0 0 1,0 0 0,-1 0 0,2-1 0,-1 0 0,1-1 0,-2 1 0,0 0 0,0-1 0,-1 1 0,0 1 0,0-1 0,0 0 0,-1 1 0,0 0 0,0 0 0,-1 0 0,0 0 0,-1 0 0,1 0 0,-1 0 51,-1 0 1,0 0 0,0 0 0,20 0 0,0 0 0,-20 0 0,1 0 0,0 0 0,1-1 0,0 1 0,-1-1 0,1 1 0,0-1 0,1 0 0,0-1 0,0 1 0,1-1 0,-1 0 0,1 0 0,-1 1-1,0-1 0,0 1 0,0-1 0,0-1 0,0 0 0,1 1 0,0 0 0,-1 1 0,1-1 1,1 0-1,-1 0 0,1 0 0,1-1 0,1 1 0,-1-1 0,1 0 0,0 1 0,-1-1 1,2 1-1,0-1 0,-1 1 0,0-1 0,0 0 0,0 0-13,-2 0 0,1-1 0,0 1 0,3-1 1,-1 0-1,1 0 0,-3 1 0,0-1 1,-1 0-1,1 0 0,-1 0 0,1 0 1,-1 1-1,0-1 0,0 0 0,-1 1 1,-1-1-1,0 1 0,0 0 0,0 0 1,0 0 6,1 0 0,-1 1 1,0-1-1,-3 1 1,0-1-1,0 1 1,3-1-1,0-1 1,0 1-1,-1 0 1,0 0-1,-1 0 1,0 0-1,-1 1 1,0-1-1,0 1 1,0-1-1,0 1 1,20-2-1,0 0-4,1 0 0,-1 0 0,0 1 0,0 0 0,-1-1 0,-1-1 0,1 1 0,0 0 0,0 0 0,0 0 0,-1-1 0,1 1 0,0-1 0,0 1 0,0 0 0,0 0-36,-1 0 0,1-1 0,-1 2 0,1 0 0,-2-1 1,-1 0-1,0 0 0,-2 1 0,0-1 0,-1 1 1,-2 1-1,0-1 0,-2 1 0,-1 0 19,-1 1 0,-1-1 0,0-1 1,0 1-1,-2 0 0,-1 1 0,0-1 1,0 0-1,-1 1 0,-1 0 0,-1-1 1,0 1-1,-2 0 0,0 0 1,-2-1-1,0 0 8,-2 1 1,0-1 0,-4 1 0,0 0 0,26-2-1,-7-1 1,-7 2 0,-7-1 0,-5 1 31,-3-2 0,-8 0 1,-8 3 1157,-2-3-1490,-7 3 623,-1-4-429,-5 5 0,0-1 356,0-3 0,0 1 1,0-4-1,0-2 0,0-1-168,0-2 0,0 4 0,-1 1 0,-2-2 0,-2-1 0,0-2-85,0 1 0,-4 0 1,3-1-1,-1 1 0,4-1 1,1 1-18,2-1 1,-3 1 0,-1 0-1,1-1 1,2 1 0,1-2-1,1-1 1,2-1 21,1 1 0,-1-3 1,-3 1-1,0-1 1,0 1-1,0 2 0,0 1 24,0 2 0,-1-1 0,-3 1 0,-2 0 0,-2 0 0,2 3-298,1 0 1,2 7 280,7 1 0,8 10 0,5 8 0</inkml:trace>
  <inkml:trace contextRef="#ctx0" brushRef="#br0" timeOffset="16">12245 17750 7569,'6'-5'95,"0"2"1,-2-4 0,3-2 0,0 0 0,0 2 0,-2 7 0,-2 6 0,1 1 0,0 1 0,-1 1 0,-2 1 12,-1 1 1,0 1 0,0-1-1,0 0 1,1 1 0,2 1 0,0 1-1,0 1-296,-2-1 1,-1-2 0,2 0 0,0-1 0,2 1 187,-2-1 0,5 6 0,-1 0 0</inkml:trace>
  <inkml:trace contextRef="#ctx0" brushRef="#br0" timeOffset="17">11914 18229 7569,'-7'2'0,"3"2"1,3 3 0,1 3 0,1 2 0,2 0 0,2 2 0,0 3 0,0 1 0,-1 1 134,1-2 0,-2 5 0,3-4 0,-1 1 0,-2-1 0,-1-1 0,1 0 0,0-1 0,0-2-152,-2-1 1,-1-5 0,0-1 0,0 2-514,0 1 1,1 0 529,3-2 0,3 2 0,4-4 0</inkml:trace>
  <inkml:trace contextRef="#ctx0" brushRef="#br0" timeOffset="18">12051 18309 7569,'0'-11'57,"0"0"1,1-1 0,3 1 0,2-1 0,2 2 0,-1 1 0,2 3 0,1 0 0,2 0 0,-1 1 0,1 3 99,-1 1 0,0 1 1,1 1-1,-1 3 0,-1 3 1,-1 2-1,-2 1 0,-2 0-225,-3 3 0,-1 2 0,-1 1 0,0 1 1,-1 2-1,-1 0 0,-3 2 3,-2 0 0,0-2 0,-5 0 0,2 0 1,1-1-1,2-3 0,-1-2 0,0-1 44,1-1 0,0 0 0,-2 0 0,3-3 14,1 0 1,3-5 0,5 0-1,5-1 1,2-2 0,2 0 4,-1 0 1,4 0 0,0-2 0,-1 0 0,-1-2-1,-2 2 1,1 0-369,-1 2 0,1-4 370,-1 1 0,1-1 0,-1 4 0</inkml:trace>
  <inkml:trace contextRef="#ctx0" brushRef="#br0" timeOffset="19">12405 18287 7569,'-17'-17'268,"10"1"0,-1-3 0,7 5-367,4 5 0,-1 5 0,3 6 99,0 2 0,1 10 0,6-1 0</inkml:trace>
  <inkml:trace contextRef="#ctx0" brushRef="#br0" timeOffset="20">12393 18504 7569,'-5'-6'367,"5"6"-481,5 0 0,3 9 0,-2-4 114,-1 2 0,9 0 0,-1 5 0</inkml:trace>
  <inkml:trace contextRef="#ctx0" brushRef="#br0" timeOffset="21">12622 18252 7569,'-5'-23'91,"3"6"1,-2 1-1,4 5 1,3 2-1,2 3 1,1-1 0,3 2 63,1 0 1,2 2-1,-1 3 1,1 0-1,-1 0 1,1 1-1,-1 3 1,-1 3-224,-2 3 1,1 2 0,-6-1 0,0 1-1,-2 0 1,-2 2 0,-3 3 0,-5 1 27,-5 2 1,0 0-1,-5 0 1,0-1-1,2 2 1,1 0-1,4 2 1,0 0 0,1-5 1,1-2-1,1 0 1,2-1-1,2-1 1,3-2 5,1 0 1,6-6-1,2-2 1,3-3 0,3-1-1,1 0 1,1-1-12,-1-3 1,3 2-1,-2-5 1,-1 2 0,-1 1-1,-2 1 1,0-1 43,1 1 0,-1-3 0,1 0 0</inkml:trace>
  <inkml:trace contextRef="#ctx0" brushRef="#br0" timeOffset="22">12999 18287 7569,'-8'-23'47,"2"1"1,0 3 0,4 4 0,-1 3 0,1 4 0,-3 1 75,-2 2 0,0 1 0,-5 4 0,1 0 0,0 0 0,-1 0 0,-1 2 0,0 1-137,-3 5 1,-3 6 0,5 1 0,3 0 0,3 1-1,3-1 1,1-1 0,1 0-140,-1 1 0,1-2 0,7 1 0,4-4 0,2-3 1,1 1-1,1-2 12,-1-2 1,2-2 0,1-2 0,2-2 0,2-2-1,1-2 1,-1-2 0,-2 1 228,1-2 1,-5-1 0,4 0 0,-5 1 112,-3 1 1,-3 7 0,-6 2 0,-3 8 0,-4 6 0,-2 3-44,-1 2 0,3 2 0,0 1 0,1 0 0,-1 1 0,2 1 0,1 0 0,2-2-184,2-2 0,1-4 0,0 4 0,0-4 0,0 0 0,0-3 1,0-1 25,0-2 0,5 0 0,1 1 0</inkml:trace>
  <inkml:trace contextRef="#ctx0" brushRef="#br0" timeOffset="23">15009 17704 7569,'-8'-4'73,"0"0"0,1 1 0,0 0 0,4 3 0,1 5 0,2 5 0,0 6 0,0 1 0,2 2 0,0 0 156,2 2 1,4-4 0,-3 3 0,1-1 0,2 0 0,-1-2 0,0 0 0,-1-2 0,0 0-396,3 1 0,-4-1 1,-1-3 165,-3 4 0,-1 1 0,0 6 0</inkml:trace>
  <inkml:trace contextRef="#ctx0" brushRef="#br0" timeOffset="24">15009 18309 7569,'0'-7'75,"0"3"1,-2 5 0,0 9-1,-2 6 1,0 5 0,0 3 0,1 4 40,0 1 1,2-2-1,-1 4 1,0-1 0,-2-1-1,2-2 1,0-3 0,4-3-1,0-1-198,2-5 0,1-3 0,-1 0 0,2-1 1,2-1-1,-2-1 82,-1-1 0,4 0 0,-3 3 0</inkml:trace>
  <inkml:trace contextRef="#ctx0" brushRef="#br0" timeOffset="25">15168 18321 7569,'0'-12'63,"0"1"1,0 0 0,2 0-1,0 3 1,3 1 0,2 2 0,2 3-1,1 0 1,2 2 0,2 0 0,2 0 53,-2 0 1,3 5 0,1 3 0,0 2 0,-3 3 0,-2 1 0,-2 2-1,-1 2-149,-2 2 0,-3 2 0,-6 2 0,-3 1 1,-4 2-1,-2 0 0,-2-1 0,-2 1-39,-2-2 0,-3-2 0,3-2 1,1-2-1,1 0 0,3-2 0,1-1 32,0-4 0,4 0 0,3-1 0,6-1 58,4-2 1,4-3 0,0-5 0,0-1-1,2-2 1,1-1 0,3 1-181,0-3 0,-1 5 0,1-4 0,0 1 161,-3 1 0,-2-6 0,0 2 0</inkml:trace>
  <inkml:trace contextRef="#ctx0" brushRef="#br0" timeOffset="26">15614 18344 7569,'-12'-17'633,"1"6"-670,0-1 1,6 6 0,5 6 0,5 1 0,2 3 0,1 2 36,1 1 0,-4 8 0,0-2 0</inkml:trace>
  <inkml:trace contextRef="#ctx0" brushRef="#br0" timeOffset="27">15568 18606 7461,'12'-1'17,"-1"-1"1,0-2 0,0 0-1,-2 0 1,-2 0 0,1 0 0,-1 1 39,1-1-57,-5 0 0,2 4 0,-5 0 0</inkml:trace>
  <inkml:trace contextRef="#ctx0" brushRef="#br0" timeOffset="28">15819 18332 7569,'-6'-23'-13,"2"1"0,3 0 0,2 3 0,2 4 0,2 3 0,1 3 0,2 2 0,0-1 210,-1 2 1,-3-3 0,4 5-1,-1 0 1,1 1 0,-1-1 0,2 1-195,1 2 1,2 6-1,-2 3 1,-2 2-1,-5 1 1,-1 1-162,-2-1 0,0 0 0,-2 1 0,0-1 0,-3 1 0,0-1 0,-2-1 159,1-2 0,3 2 252,0-2 0,3-2-225,3 2 1,0-5 0,3 5 0,1 0-1,-2-1 1,1 1-25,0 1 1,-2-3 0,4 2-1,1 1 1,0 1 0,0 0-1,-2-1 1,2-2 7,1 2 1,2 1 0,-1 2-1,-1-1 1,-1 1 0,-3-1-1,0 1-111,-4-1 1,-1 2 0,-1 1 0,-1 1 0,-4-1-1,-5-2 1,-5 1 0,-3 1 80,-2 1 1,-3 1 0,-3-6 0,0-1 0,0-2-1,2 1 1,3-2 0,2-1-196,3 0 213,4-3 0,5-2 0,2-7 0</inkml:trace>
  <inkml:trace contextRef="#ctx0" brushRef="#br0" timeOffset="29">16231 18275 7569,'-12'-5'73,"5"0"1,0-1 0,3 6 0,6 7 0,3 7 0,2 4-1,1 2 1,1 2 0,1 2 0,1 0 25,1 0 0,-4-1 0,-2 0 0,0 0 1,-1-2-1,0 0 0,-2-4 0,-2 1 1,-1-1-100,0-1 0,0-1 0,0-3 0</inkml:trace>
  <inkml:trace contextRef="#ctx0" brushRef="#br0" timeOffset="30">12279 17110 7110,'0'-11'76,"1"1"1,2 3 0,2 6 0,1 4 0,2 0 0,-1 1 82,1 0 1,-5 5 0,2-3 0,-2 2-1,1-1 1,0 4 0,0 1 0,0 4-83,-2-3 1,1 5 0,-1 0-1,2 1 1,-1 0 0,-2 0-1,-1 0 1,0 0 0,0 1-75,0 2 1,0 0-1,0-2 1,0-2 0,1-1-1,2 0 1,2 1 32,1-1 0,-2-3 1,2 2-1,-1-4 1,-1-1-1,0-3 1,0 0-1,0 0-66,1-2 0,-4 4-434,3-2 444,-3-3 0,0 0 0,3-5 0,4-1 44,2-3 1,-2 3 0,-1-3-1,2 2 1,1 2 0,2 0-1,-1 0 1,0 0 32,1 0 1,-1-1 0,2-1 0,2-2 0,3 1-1,1 2 1,0 1 0,1 0 17,2 0 0,5 0 0,0-1 0,1-2 0,3-1 0,-1 2 0,3 1-66,-1 1 0,0-4 1,1 0-1,-2 1 0,-1 2 1,-1 1-1,-1 0 1,0 0-29,-3 0 1,-1 1 0,-1 2 0,0 1 0,0-2 0,0 0 0,-2-1 16,-2 3 0,7-3 0,-4 3 0,2-3 1,2-1-1,-1 0 0,3 0 0,1 0-38,3 0 0,-3 0 0,0 0 0,1 0 1,-2 0-1,1 0 0,-1 0 35,0 0 0,2 0 0,-3 0 0,-2 0 1,-1 0-1,-2 0 0,-2 0 0,-1 0 7,1 0 1,2 0-1,1-1 1,0-2-1,-1-1 1,1 2 0,0 1-25,0 1 1,0 0 0,0 0 0,0 0 0,-1 0 0,0 0 0,-2 0 0,-1 0 16,2 0 1,-4 0-1,2 0 1,0 0-1,0 0 1,-1 0-1,0 0 26,0 0 0,-4 1 0,2 1 0,-1 2 0,2-1 0,1-2 0,1-1 0,0 0-47,0 0 0,-4 0 0,3 0 1,-2 0-1,-1 0 0,1 0-28,-1 0 0,0 0 1,-3 0-1,-1 0 121,0 0 0,-3 0 1,0 0-81,1 0 1,-3 0-1,2 0-10,0 0 0,3 0 0,0 0 247,0 0 1,-4-5 0,-3-3 186,-3-2 0,-2 3 0,-2-1-322,-1-1 1,-3-1-1,3-1 1,1-1 0,1 1-108,-2-1 0,3 1 1,-3-1-1,1 2 1,1 1-1,-2 2 1,0-3 35,-1-4 1,4 1-1,-4-2 1,1 1-1,0 0 1,0-1-1,0-1 1,1 1-7,0 0 1,-2-2 0,1 3 0,2-1 0,-1 1-1,1 0 1,-2 0-27,1-1 1,2 0 0,1 3 0,0 1 0,0 0 0,0-1-1,0 1 1,0-1-65,0 1 1,0 0 0,0-1 0,0 1-1,0-1 1,1 1 0,2-1-6,1 1 1,-1 3 0,-3 1 0,0-2 0,0-1 0,-1-2-249,-3 1 0,2 5 0,-6 2 1,-1 2-588,-1 2 0,4 6 918,2 1 0,-2 3 0,-1 2 0</inkml:trace>
  <inkml:trace contextRef="#ctx0" brushRef="#br0" timeOffset="31">12268 16996 7569,'-8'-8'44,"2"1"0,1-2 0,3-1 0,5 0 0,4 2 1,4 4-1,0 3 169,0 1 1,1 0 0,-1 0-1,1 0 1,0 0 0,4 0-1,3 0 1,3 0-189,5 0 1,4 1 0,7 2 0,5 2 0,5 0 0,5 0 0,4-1 0,3 0-53,1-1 0,-26 1 1,0 0-1,0-2 0,0 0 1,1-1-1,0 0 0,1 0 1,1 0-1,-1-1 0,1 0 1,-1 0-1,1 0 19,-3 0 1,1 0 0,2 0 0,0 0 0,-4 0 0,-1 0 0,1 0 0,-1 0 0,32 0 0,-3 0 0,-2-2 0,-2 0 50,-1-2 0,0 0 0,-1 3 0,-3-2 1,-3 0-1,-3 0 0,-1 2-38,-1 1 1,-3 0 0,-2 0-1,-2 0 1,-4 0 0,0 0 0,-3 0-1,-4 0-40,-5 0 1,0 4-1,-7-1 1,-1 0 0,-2-2-1,-1 0-65,-4 3 1,-3-2-1,-9 1 1,-5-1 99,-4-2 0,-11 0 0,0 0 0</inkml:trace>
  <inkml:trace contextRef="#ctx0" brushRef="#br0" timeOffset="32">12656 17042 7569,'0'-18'-2,"0"5"1,-3 8 0,-3 10 0,-7 9 0,-3 8 0,-6 4 0,-1 4-1,-2 1 1,2 1 0,0-2 0,4-3-34,2-3 1,3-1-1,6-1 1,3-2-1,1-2 1,0-2-616,2-2 650,0-1 0,8-2 0,0 1 0</inkml:trace>
  <inkml:trace contextRef="#ctx0" brushRef="#br0" timeOffset="33">13056 17053 7569,'1'-23'192,"3"3"1,3 3-1,3 7 1,-1 4-143,-5 3 0,-18 12 0,-15 8 0,-4 7 0,-4 5 0,2 2 0,-1-2-151,2-1 1,3 0 0,4-3 0,1 2-1,6-2 1,1-1 0,2-2-35,1-3 0,2-3 1,6-4-1,3-1 0,1 0 135,1 1 0,-1-1 0,4 1 0</inkml:trace>
  <inkml:trace contextRef="#ctx0" brushRef="#br0" timeOffset="34">13375 17110 7569,'0'-9'-74,"-2"6"216,-6 6 1,-4 7 0,-13 6 0,-1 3 0,-6 4 0,-3 2 0,-4 3 0,1 0-212,-1 0 1,5 3-1,-2-1 1,6-1-1,2-3 1,4-1-1,3-4 1,6-2-309,3-4 1,1-2 0,4-1 376,3-1 0,8 0 0,2 1 0</inkml:trace>
  <inkml:trace contextRef="#ctx0" brushRef="#br0" timeOffset="35">13832 17042 7569,'-11'-12'34,"-1"2"0,1 4 0,0 7 0,-2 8 0,-2 6 0,-4 3-68,-3 2 1,-2 2 0,-3 2 0,-2 3 0,0 2 0,1 1 0,1-1 0,1-1-50,0-2 0,3-2 1,3-1-1,2-2 1,2 0-1,2-4 1,1 0 82,2-3 0,-1-2 0,1 0 0</inkml:trace>
  <inkml:trace contextRef="#ctx0" brushRef="#br0" timeOffset="36">14221 17110 7569,'-12'-5'-30,"1"-1"1,-1-1-1,1 5 1,-2 4-1,-2 7 1,-5 4-1,-6 4 1,-4 0 86,-3 4 1,-1 5-1,-2 5 1,0 0-1,1 1 1,2-1-1,1 0 1,2 1-81,-1-2 0,10-2 0,-1-5 0,4 0 0,6-1 0,2-3 0,3-4-1104,2-2 1127,6-2 0,6 0 0,4 1 0</inkml:trace>
  <inkml:trace contextRef="#ctx0" brushRef="#br0" timeOffset="37">14449 17293 7569,'-1'-6'-21,"-3"2"0,-5 4 1,-6 4-1,-7 3 107,-3 3 1,-3 7 0,3 2 0,-2 2 0,2 2 0,2 0 0,2 0 0,4 0-1380,0 0 1293,7-6 0,0 5 0,3-4 0</inkml:trace>
  <inkml:trace contextRef="#ctx0" brushRef="#br0" timeOffset="38">14517 17453 7569,'-1'-8'135,"-3"2"0,-3 1 0,-3 2 0,-3 2 0,-2 1 0,-4 0 497,-3 0 0,-1 9-632,0 2 0,-4 13 0,-3 1 0</inkml:trace>
  <inkml:trace contextRef="#ctx0" brushRef="#br0" timeOffset="39">15918 14953 7569,'0'-18'14,"1"3"1,3 2-1,3 2 1,3-1-1,2 1 1,-1-1 0,1 2-1,-1 1 1,0 3-1,1 1 1,-1 2-1,1 2 131,-1 1 0,1 0 0,-1 0 0,0 1 0,1 3 1,-1 4-1,1 2 0,-1 1 0,1 1-192,-1-1 0,-3 2 1,-2 1-1,-1 2 0,-2 2 1,-3 2-1,-6 3 1,-4 3-1,-6 0-86,-6 0 1,2 2 0,-8-1 0,0 1 0,-1 0 0,0-2 0,2-2 0,4-3 98,4-2 1,1-1 0,4-4 0,-1 1 0,3-1 138,3-1 0,5-7 0,8-2 0,5-1 0,3-1 0,5 2 0,2-1 0,5-2 84,5-1 1,0 0 0,3 0 0,2 0-1,4-1 1,2-2 0,0-1-175,1 2 1,-3 0 0,1 2 0,-2 0-1,-5 0 1,-3 0 0,-5 0 0,-4 0-925,-4 0 909,-4 0 0,-5 5 0,-2 2 0</inkml:trace>
  <inkml:trace contextRef="#ctx0" brushRef="#br0" timeOffset="40">15792 15604 7569,'0'-12'375,"0"1"1,1 4-271,3 4 0,0 5 0,6 2 0,4 0 0,2 0 0,5-1 0,0 1 0,5 0-29,4 0 1,3 0 0,12-4 0,3 0 0,1 0-1,5 0 1,0 0 0,4-2-195,1-1 0,-1 1 1,-2-1-1,-1 1 1,-3 2-1,-2 0 0,-3 0 1,-5 2-168,-8 1 0,-4 0 0,-9 4 1,-2 2-1,-5 2 0,-5 0 0,-5 0 285,-3 1 0,-11-1 0,-3 1 0</inkml:trace>
  <inkml:trace contextRef="#ctx0" brushRef="#br0" timeOffset="41">16077 15865 7569,'-6'-5'-93,"0"4"0,2-3 0,-4 3 0,-3 1 0,-4 1 0,-4 3 0,-3 4 0,-1 3 0,0 3 0,1 2 0,-3 2 0,0 3 0,-2 0 173,2 2 1,5 0 0,1 0 0,0 0 0,1-1 0,3 2 0,2 2 0,3 0-124,2 0 0,3 2 0,5-2 1,0 0-1,0-2 0,1-3 1,2 0-1,2-3-24,1-2 1,2-1 0,5-3 0,1-2 0,1-1 0,0-3 0,2-1 120,2-2 0,1-2 1,0-1-1,-1 0 1,3-1-1,2-3 1,3-4-1,-3-2 3,-4-1 1,0-1-1,-4 0 1,-3-2 0,-1-3-1,-4-1 1,-5-1-78,-1 2 1,-5-4-1,-5 6 1,-8 1-1,-8 1 1,-7 3-1,0 3 1,-2 3-45,-2 3 0,7 2 1,-5 3-1,6 3 1,5 3-1,4 2 0,4-1 64,3 1 0,-3-1 0,8 6 0,-6 0 0</inkml:trace>
  <inkml:trace contextRef="#ctx0" brushRef="#br0" timeOffset="42">16443 16105 7569,'-10'-21'-93,"1"2"0,1 5 0,-1 3 0,-1 5 0,-1 1 1,-1 3 36,1 0 0,0 4 0,-1 0 0,1 4 0,-1 3 0,0 4 0,-2 1 0,-2 2 0,1 2 179,-1 0 1,3 5-1,-4-2 1,2 5-1,0-1 1,1-1-1,3-1 1,2 1-134,1 3 0,6-4 0,-2 1 0,3-4 0,1-1 0,1-1 0,3-3-58,3-2 1,7-3 0,3-1 0,0-3 0,5-1-1,2-2 1,4-3 0,1-4 93,3-4 1,-3-3 0,2-3 0,-1-2 0,-1-2 0,-2-4 0,-3-2 35,-1-3 1,-4-4-1,-3 0 1,-3-2-1,-7-1 1,-3 0-1,-6 1 1,-5 1-75,-12 2 0,-2 5 0,-9 3 0,-1 5 0,1 6 1,0 3-1,5 4-1189,2 3 1201,6 1 0,1 5 0,6 1 0</inkml:trace>
  <inkml:trace contextRef="#ctx0" brushRef="#br0" timeOffset="43">17391 15728 7569,'0'-11'29,"-4"-1"1,1 2-1,3 2 0,4 2 1,3 1-1,3 2 1,2 1-1,4-1 1,-1 0-1,1 0 1,3 2-1,3 1-5,1 0 1,0 0 0,0-1 0,-1-2 0,1-1 0,0 2 0,-1 0 0,-2 2-786,-1 0 1,-9 0 760,2 0 0,-4 5 0,4 2 0</inkml:trace>
  <inkml:trace contextRef="#ctx0" brushRef="#br0" timeOffset="44">17391 15934 7569,'11'0'-51,"1"-4"1,-1-1 0,2 0 0,2-1 0,4 0 0,3 0 0,0 1 0,3-1 185,1-1 1,3 5-136,6-2 0,4-2 0,2-1 0</inkml:trace>
  <inkml:trace contextRef="#ctx0" brushRef="#br0" timeOffset="45">18624 15067 7569,'2'-10'-131,"0"1"0,3 3 1,1 0-1,2 3 1,-3-1-1,-5 0 1,-6 1 498,-4 2 0,2 2 1,2 3-1,1 4 1,2 2-1,2 1-243,1 1 0,0 1 1,1 2-1,2 3 0,2 1 1,0 0-1,0 1 0,-3 2-305,0 0 1,-2-3 0,0 0 0,0 2-1,-2 0 1,-1 3 0,-5 2 0,-2 2 179,-2 1 0,-4-4 0,-2 3 0</inkml:trace>
  <inkml:trace contextRef="#ctx0" brushRef="#br0" timeOffset="46">18293 15763 7569,'-11'0'75,"3"-4"0,2-1 145,1-2 0,2 5 0,7-3 0,5 1 0,3 0 0,5 0 0,1 0 0,5 1-252,6 0 0,1-2 0,11 0 0,2 0 0,5-1 0,4 0 0,3 1 0,2-1-142,3-3 1,2-1-1,-3-2 1,4 1 0,-1 0-1,1-2 1,-1 0-130,1 2 0,-4-3 1,-7 7-1,-7 1 1,-10 2 302,-7 3 0,-9 6 0,-2 1 0</inkml:trace>
  <inkml:trace contextRef="#ctx0" brushRef="#br0" timeOffset="47">18419 16014 7569,'-23'-18'-34,"5"3"1,4 6 0,5 1 0,5-1-1,3-1 1,2-1 129,3-1 1,3 5 0,5-1 0,4 1 0,3-1-1,2 2 1,3-1 0,2 2-101,0 0 0,6 1 0,-3 4 1,0 0-1,-2 0 0,-3 0 1,-2 0-1,-2 2-47,-1 1 0,-6 0 0,-1 5 0,-4 0 0,-3 3 0,-2 0 0,-2 0 70,-1 1 0,-6-3 0,-5 1 1,-3 3-1,-1-1 0,0 1 1,-2-2-18,0 1 1,3-1 0,-1 1 0,2-1-1,3 1-2,2-1 1,4-3 0,8-2 0,4-1-10,2-3 1,6 4-1,2-3 1,1 1 0,0 0-1,1 1 1,1 0 0,-1 1-24,-1 1 1,-5 0-1,1 5 1,-1-1 0,-1 1-1,0-1 1,-3 1 28,0-1 1,-5 4-1,-1 2 1,-3-1 0,-2 2-1,-4-2 1,-8 2 0,-7-1 29,-6-1 0,-7 3 1,0-4-1,-5-1 1,-2-1-1,-2-1 1,3-1-91,4 0 1,6-4 0,7-2 0,3-1-1117,4-1 1179,8 1 0,12-9 0,7-1 0</inkml:trace>
  <inkml:trace contextRef="#ctx0" brushRef="#br0" timeOffset="48">19115 16117 7569,'-14'-12'-20,"3"2"0,1 1 0,0 3 0,-2 1 0,1 3 0,-2 4 132,-2 2 1,1 8 0,-5 1 0,0 3 0,0 5 0,1 0 0,2 3-1,3 2-85,4 0 0,0 1 1,5-4-1,2 0 0,2 0 1,4-2-1,4-2 0,6-4-39,5-2 1,7-7 0,2-2 0,1-2 0,3-2 0,1-2-1,1-3 62,0-6 1,-5-1 0,-1-4 0,-1-1-1,-2-2 1,-2-2 0,-4-3 0,-4-2-20,-4 0 0,-5-6 0,-7 1 0,-3-2 0,-6 0 0,-7 2 0,-7 2-223,-4 1 1,-4 6-1,-3 8 1,1 5-1,4 5 1,6 3-1,5 4 192,4 4 0,2 6 0,2 10 0</inkml:trace>
  <inkml:trace contextRef="#ctx0" brushRef="#br0" timeOffset="49">19949 16082 7569,'-23'-21'-275,"7"9"0,4 1 275,7 12 0,4 8 0,1 3 0</inkml:trace>
  <inkml:trace contextRef="#ctx0" brushRef="#br0" timeOffset="50">18296 11741 7569,'0'-12'59,"0"1"1,0-1 0,0 1-1,0 0 1,0 2 0,0 5 0,0 8-1,0 5 34,0 2 1,0 2 0,0 2 0,-1 4 0,-2 4 0,0 2 0,0 4 0,2 3 0,1 4-95,0-1 0,0 2 0,0 1 0,0 4 0,0 1 0,0 0 0,0-2 0,0-1 0,1 0-102,3-1 0,-2-1 0,5-5 0,-1-2 0,-1-5 0,2-2 0,-1-2 0,1-3 24,0-4 1,2-2 0,-4-3 0,0-1 0,1-3-1,-1 1 79,0-1 0,4-4 0,-2 4 0</inkml:trace>
  <inkml:trace contextRef="#ctx0" brushRef="#br0" timeOffset="51">18159 11763 7569,'12'-17'-16,"-1"3"0,0 4 1,1 2-1,-1 0 0,1 1 1,-1 0-1,2 2 0,1 2 1,2-1-1,2 0 0,2 0 1,2 0-1,1 1 89,0 0 0,5 2 0,2 1 0,3 0 0,1 0 0,0 1 0,-1 2 0,-2 2-71,-4 1 0,-3 3 1,-3 5-1,-3 2 1,-7 2-1,-5 2 1,-5 2-1,-4 2 7,-4 3 0,-7 2 0,-13 5 1,-3-1-1,-3-1 0,-2-2 0,1 1 1,0-3-211,0-5 0,-1-1 1,1-4 200,0 0 0,-1 3 0,1-3 0</inkml:trace>
  <inkml:trace contextRef="#ctx0" brushRef="#br0" timeOffset="52">19221 11512 7569,'7'-1'57,"-4"-3"0,0-2 0,0-2 0,0 3 0,-1 3 34,-5 3 1,-3 10 0,-6 2 0,0 3 0,-4 5 0,-1 0 0,-2 3-1,0 3 1,-2 4-58,0 2 0,-1 2 1,2 2-1,2 2 1,2 2-1,2 2 0,1 1 1,1 2-56,1 0 1,3 3 0,2 1-1,1-2 1,4-1 0,3-1 0,7-2 37,5-2 0,4 1 0,3-5 0,0-2 0,-2-5 1,1-4-1,2-3 0,1-1 94,-1 0 0,-3-5 0,0-3 0,0-3 0,-1-1 0,-3-2 0,-2-3-194,-1-1 1,-1-1 0,0-4 82,1 0 0,-6 0 0,-1 0 0</inkml:trace>
  <inkml:trace contextRef="#ctx0" brushRef="#br0" timeOffset="53">19553 11843 7225,'0'-7'100,"1"0"1,3 1 0,3 1-1,3 0 1,1 4 0,-3 3 0,-1 6-1,-2 2 1,-1 3 23,1 2 1,-3-1-1,6 5 1,1 1-1,1 2 1,1 2-1,1 1 1,0 2 0,2 0-88,2 1 1,0-4-1,-2 2 1,3 0 0,-1-1-1,1 0 1,-3-2 0,-1-2-63,3-1 1,-4-4 0,4 0 0,-4-4 0,0 0-1,-1-1 1,1-1-9,-1-2 0,0 1 0,1-5 0,-1-2 0,-1 1 0,-1-1-1150,-1 2 1183,0 0 0,-7-4 0,-2 0 0</inkml:trace>
  <inkml:trace contextRef="#ctx0" brushRef="#br0" timeOffset="54">19987 11889 7569,'0'-11'138,"0"-1"1,0 1-1,0-1 754,0 1-846,0 5 0,0 7 1,-2 9-1,-3 7 1,-5 3-1,-5 5 1,-4 2-1,-4 2-12,-2 0 1,-7 2 0,1 3 0,0 0 0,-1-1 0,3-2 0,1-5-1,4-2-104,3-1 1,4-4-1,3-1 1,0-1 0,2-3-1,3-2-325,1 0 0,2-1 1,3 1 394,1-1 0,7 0 0,2 1 0</inkml:trace>
  <inkml:trace contextRef="#ctx0" brushRef="#br0" timeOffset="55">20603 11866 7569,'2'-6'446,"1"2"1,-3 4-396,0 4 0,-5 2 1,-7 6-1,-4-1 1,-4 1-1,-4 0 1,-4 2-54,-1 1 1,2 2-1,-3-3 1,-1 1-1,2 0 1,2 1 0,5-1-1,3-1-50,3-2 0,4-4 0,1 0 0,4 1 0,4 1 63,6 1 0,4-5 0,7 0 1,3-3-1,1 1 0,3-1 1,3-2-1,3-1 49,-2 0 1,3 0-157,-1 0 1,0 4-1,-5 0 1,1-2 0,0-1-220,0-1 1,-4 0-1,-1 2 1,-2 0 314,-2 2 0,-6 5 0,-3-3 0</inkml:trace>
  <inkml:trace contextRef="#ctx0" brushRef="#br0" timeOffset="56">20215 12380 7569,'-8'0'858,"8"0"1,4 4-743,15 0 1,1 0 0,7-4-1,2 0 1,2-2 0,-2 0-1,0-2-294,0 1 0,-3 2 1,-1 1 177,-5 0 0,-3 5 0,-6 2 0</inkml:trace>
  <inkml:trace contextRef="#ctx0" brushRef="#br0" timeOffset="57">20980 11935 7569,'1'-8'27,"2"1"0,2-1 0,0 0 1,0 1-1,-1-2 0,0-1 0,1-2 1,0 1-1,1 1 0,-1 1 1,2 1-1,-1-1 0,3-1 0,1 0 1,1 2 177,1 5 0,-1-2 0,1 1 0,0 1 0,2 2 0,2 1 0,-1 0 0,0 0-262,0 0 0,1 0 0,-5 1 1,0 3-1,1 2 0,-1 2 0,-1 0 1,-2 0-63,-4 3 0,-3 1 0,-1 2 1,-1 1-1,-3-1 0,-4-1 1,-3-1-1,-4-1 91,-4 0 1,-3 1-1,1-1 1,2 1-1,2-2 1,2-1-1,0-3 359,1-1 1,5 0-254,1-1 0,7-1 1,2 3-1,8 0 0,6-1 1,2 2-86,-1-1 1,5-2 0,-2 3-1,2 2 1,2 1 0,0 2-1,-2 1 1,0 1-66,-2 1 0,-5 4 0,1-3 0,-2 1 0,-2 1 0,-1-1 0,-2 2 9,-4-1 0,-3 4 0,-1-5 0,-1 2 0,-4-1 0,-7-1 1,-6-3-1,-3-2 92,-2 0 1,-1-6-1,-3-1 1,-2-1-1,-1 0 1,0-2-1,2 0-81,3-2 0,6-4 0,4 0 0,3 0 1,3 0-1,3-1 52,1-1 0,6 3 0,6-2 0</inkml:trace>
  <inkml:trace contextRef="#ctx0" brushRef="#br0" timeOffset="58">21734 11741 7569,'0'-12'28,"0"5"0,0 2 0,0 3 0,0 7 0,0 5 1,0 6 175,0 3 1,-4 2 0,0 3 0,0 3 0,1 4 0,-1 2 0,0 1 0,0 1 0,0 2-169,2 1 1,-1-4-1,1-3 1,-2-1-1,1-2 1,2-4-1,2-5 1,2-1-178,1 0 1,1-5 0,-3-1 0,2-3 0,0-1-1,0-1-1667,0 1 1808,-1-5 0,3 7 0,0-4 0</inkml:trace>
  <inkml:trace contextRef="#ctx0" brushRef="#br0" timeOffset="59">21939 11409 7569,'0'-15'302,"0"0"-106,0 1 1,0 8 0,2 7-1,2 8 1,3 6 0,5 3-1,3 3-58,4 5 0,4 3 0,2 5 0,3 2 0,0 2 0,1 4 0,-1 3 1,0 4-154,-3 0 0,-6 9 1,-2 0-1,-3-1 0,-2-1 1,-3-4-1,-2 0-353,-5 0 1,0-4-1,-4 1 1,-3-3-1,-6-4 1,-8-3 367,-7 1 0,-8-5 0,-7 4 0</inkml:trace>
  <inkml:trace contextRef="#ctx0" brushRef="#br0" timeOffset="60">22693 11969 7569,'4'-8'6,"1"2"0,1 0 1,3 1-1,2-2 1,0 2-1,0 0 1,1 3-1,-1 0 1,1 1-1,0-1 1,2-2-1,3 1 1,-1 2-1,2 0 1,-1-2-1,0-1-53,1 2 0,-4 1 1,1 1-1,-2 0 0,-2 0 1,1 0 46,-1 0 0,1 0 0,-1 0 0</inkml:trace>
  <inkml:trace contextRef="#ctx0" brushRef="#br0" timeOffset="61">22728 12175 7569,'11'0'34,"0"-2"1,2 0-1,1-3 1,3 0 0,0-2-1,4 2 1,1-1-1,4 1 1,0 0 63,0 2 0,-2-2 0,-1 1 0,0 2 0,-2 1-98,-2 1 0,3-6 0,-4 0 0</inkml:trace>
  <inkml:trace contextRef="#ctx0" brushRef="#br0" timeOffset="62">23458 11272 7569,'6'-11'-4,"-4"3"1,6 1 0,1-2-1,1-1 1,1-2 0,1 2 0,-1 1-1,0 3 1,1 1 0,-1 1 0,1 0-1,-1 0 1,1 2 0,0 1 0,2 1 68,1 0 0,6 0 0,-4 0 1,2 0-1,1 0 0,-1 1 1,-2 1-1,-1 3 0,-4 2-97,0 2 0,-6-3 0,-2 2 0,-3 1 0,-1 1 0,-1 1 0,-3 1 0,-5-1 28,-5 0 0,-2 1 0,-5-1 0,2 1 0,-1-1 1,0 0-1,-1 1 0,4-2 67,0-2 1,6 2 0,3-4 0,1 2 0,0-1 0,3 1 1,8 2-1,4-1 0,2-3 125,1-1-175,6 4 0,-2-6 0,5 5 0,2 0 0,-2 1 1,2 0-1,-1-1-44,2 1 1,-5 1 0,-3 1 0,-2 1 0,-3-1 0,-2 0 0,-5 2 0,-3 1-7,-3 1 0,-5 4 0,-7-2 1,-5-1-1,-6 2 0,-3-1 1,-1-1-2,-1-2 1,6-5-1,-2-1 1,3-1-1,2 1 1,2-2 0,4 1-1,2-2-456,3 0 0,8 0 493,-1-1 0,8-3 0,2 4 0</inkml:trace>
  <inkml:trace contextRef="#ctx0" brushRef="#br0" timeOffset="63">24109 11192 7569,'0'-21'81,"2"3"0,0 5 47,2 5 1,4 6 0,-6 2 0,-2 8 0,-2 6 0,-1 5 0,2 2 0,1 4-96,0 1 0,0 3 0,-1 4 0,-3-1 0,-3-1 0,1-1 0,1 0 0,1 0-93,0-2 0,1-3 1,3-5-1,0-2 0,0-1 1,0-2-1,1 0-1490,3 0 1550,-3 0 0,-1-3 0,-6-1 0</inkml:trace>
  <inkml:trace contextRef="#ctx0" brushRef="#br0" timeOffset="64">23401 11923 6817,'12'0'102,"-1"0"1,1 2-1,-1 0 1,2 3 0,2 0-1,4 0 1,4-2 0,2-2-19,2-1 0,6 0 0,0 0 0,4 0 0,1 0 1,1 0-1,3 0 0,2 0 0,1-1-157,-3-3 1,1-1 0,-5-4 0,-1 3 0,-3-1 0,-4 2 0,-4-1 0,-6 1-1100,-5 0 1172,-2 1 0,-2 4 0,1 0 0</inkml:trace>
  <inkml:trace contextRef="#ctx0" brushRef="#br0" timeOffset="65">23733 12140 7569,'-6'-6'-200,"4"-4"1,-6 4 0,-1-1 0,-1 3 374,-1 3 1,-1 1 0,0 1 0,-3 3 0,-5 4 0,-1 2-1,-3 3 1,-2 2 0,0 4-114,0 2 1,2-1 0,1-1 0,2 2 0,1 3 0,2 3 0,1-2-85,3-1 1,5 0 0,3 2 0,1 1 0,3-3 0,0-3 0,4-3 0,1-2-51,5-2 0,6-1 0,2-1 0,2-2 0,2-1 0,2-3 0,1-1 42,0-2 1,3-2 0,2-2 0,0-3-1,-1-4 1,-6-2 0,-4-1 0,-4-1 0,-2 1 1,-5-2 0,-3-2 0,-6-3 0,-7-1 0,-6 0 0,-8 0 0,-4 1-40,-4 3 1,-2 7 0,-4 4 0,-3 3 0,0 1 0,3 1 0,4 3-226,4 4 1,2 2 0,6 1 292,3 1 0,3-1 0,4 1 0</inkml:trace>
  <inkml:trace contextRef="#ctx0" brushRef="#br0" timeOffset="66">23847 12392 7569,'0'-18'-287,"-2"3"1,0 6 0,-3 2 462,-1 2 1,-1 7 0,-2 5 0,2 5-1,-1 2 1,0 2 0,2 2 0,0 2-148,-1 2 0,5-2 1,-2 2-1,3 2 1,2-1-1,3-2 1,4-3-1,3 0-81,4-1 1,3-6-1,5-1 1,1-4-1,1-3 1,3-2-1,0-1 1,0-1 124,-3-3 0,-1-6 0,-1-6 0,0 1 1,-1-1-1,-3-3 0,-4-4-33,-2-4 0,-7-2 0,-2-5 0,-5-1 0,-8 1 0,-10 1 0,-9 3-602,-5 3 388,-12 8-142,-2 3 1,-10 9 0,0 2-1</inkml:trace>
  <inkml:trace contextRef="#ctx0" brushRef="#br0" timeOffset="67">18468 13385 7569,'-7'-11'70,"3"4"1,7 5 0,1 6 0,0 7 0,-1 7 0,1 4 0,-1 2 0,-2 2 0,-1 5 0,0 0 0,0 1 0,0-1 24,0 0 1,0 2-1,0 0 1,1-1 0,2-3-1,2-1 1,0-2 0,1-4-95,1-3 1,-5 2 0,3-5 0,-1 1 0,0-1 0,0-2-1,-1-1 1,1-2-484,-1 1 0,-2-1 1,-1 1 481,0-1 0,-5 0 0,-1 1 0</inkml:trace>
  <inkml:trace contextRef="#ctx0" brushRef="#br0" timeOffset="68">18342 13362 7569,'5'-29'0,"1"1"0,6 7 35,-1 2 1,6-2 0,2 5-1,2-1 1,2 1 0,1 2 0,2 1 63,0 2 1,6 1 0,-2 2 0,3 4 0,2 3-1,-1 1 1,-1 1 0,-1 3-100,-2 4 0,-4 2 0,0 1 1,-2 2-1,-3 1 0,-5 2 1,-6 1-1,-3 1-71,-5-1 0,-1 1 1,-3 3-1,-6-2 0,-7 0 1,-7 0-1,-4-2 1,-5 1 9,-2 0 27,-1-4 0,-4 2 0,1-4 1,3-2-1,3-1 0,4-3-200,1-1 0,3 3 234,4-4 0,3-1 0,4-3 0</inkml:trace>
  <inkml:trace contextRef="#ctx0" brushRef="#br0" timeOffset="69">19324 13077 7569,'-11'-17'-12,"1"5"1,1-2 301,1 5 1,0 0-85,-3 5 0,0 3 0,-1 7 0,2 7 0,0 5 0,0 6 0,-4 5 0,-1 4 0,-3 3-64,0 2 0,4 3 0,-2 8 1,0 0-1,1-2 0,1-1 0,3-2 1,3 2-169,4-3 0,-1 1 0,1-5 0,2-1 0,2 0 1,4-2-1,3-1 25,3-4 0,2-1 0,1 0 0,0-3 0,3-4 0,-2-4 0,0-4 0,0-2-77,1-2 1,4-1-1,-3-1 1,2-3-1,1-1 1,-1-2 0,-3-2-606,-2-1 0,-2 2 1,1 0 682,-1 2 0,1 0 0,-1-4 0</inkml:trace>
  <inkml:trace contextRef="#ctx0" brushRef="#br0" timeOffset="70">19553 13362 7569,'-6'-28'197,"1"9"0,-2 0 0,4 7-67,6 4 0,2 8 0,5 9 0,0 5 0,3 5 0,0 4 0,0 2 0,1 3-108,2 1 1,0-2 0,-2 2 0,1-1 0,1-1-1,-1-1 1,0 1 0,-1-3-122,-1-4 0,2 1 0,0-6 0,-1-1 0,0-1 0,1-2-277,4 0 1,-2 0-1,-3-3 376,-5 0 0,1-5 0,-4 2 0</inkml:trace>
  <inkml:trace contextRef="#ctx0" brushRef="#br0" timeOffset="71">19975 13328 7569,'-8'-21'-35,"2"2"1,1 3 0,1 5 229,-1 3 1,3 3 0,-6 6 0,-1 3-1,-2 5 1,-5 6 0,-3 7-192,-2 3 1,-2 7 0,0-1 0,-1 0 0,-1 1 0,-1-3-1,3-1 1,4-1-305,3 1 0,-3-4 1,5 2-1,3-3 1,2-2 299,0-2 0,4 0 0,0 3 0</inkml:trace>
  <inkml:trace contextRef="#ctx0" brushRef="#br0" timeOffset="72">20558 13305 7569,'-8'-14'114,"0"4"1,-1 4-1,-1 3 1,-1 3-1,-1 3 1,0 2-1,-3 3 0,-5 4 0,-1 1 1,-2 6-1,0 0 0,0 0 1,1 0-1,0 0 1,3-1-1,4-2-122,2 1 1,2-4 0,0 2 0,4-3 0,3 0 0,3-1 73,1 1 1,1-2-1,2-1 1,3-3-1,3-1 1,5-1-1,2 0-107,5 0 1,4-1 0,3-3 0,0 0 0,1 0 0,-1 0 0,0 2-440,-3 1 1,-1-1-1,-2 2 480,-3-3 0,-3 4 0,-4 1 0</inkml:trace>
  <inkml:trace contextRef="#ctx0" brushRef="#br0" timeOffset="73">20249 13808 7569,'1'-7'63,"3"4"1,5 0 0,4 1-1,3-2 1,2 1 0,2 2 86,2 1 0,1 0 1,0 0-1,0 0 1,-1 1-1,1 2-150,0 1 0,0 4 0,0-1 0</inkml:trace>
  <inkml:trace contextRef="#ctx0" brushRef="#br0" timeOffset="74">21003 13225 7569,'-6'-17'15,"1"4"0,5 5 0,0-1 0,1 1 0,1-1 0,3 1 1,2-1-1,2 0 0,1 0 0,1 2 0,1-1 0,-1 1 1,2 0-1,1 2 0,1 3 173,-1 0 0,-1 4 1,-2 1-1,-1 5 0,-2 3 1,-3 3-1,-1 3 1,-1 1-1,0 3-226,-2 5 1,-1-1 0,-1 5 0,-2 1 0,-3 1 0,-3 1 0,-3 1-27,-1-2 1,-5 2-1,0-4 1,-1 2 0,2 0-1,0-3 1,2-1 0,1-4 40,2-4 1,-2 1 0,8-6 0,0-1 0,1-3 0,1-2 116,0-1 1,2-6 0,5 2 0,5-1 0,2-1 0,3 2 0,3-2-1,6 0-141,3-2 0,7 0 0,-3 0 0,2 0 0,-2 0 0,0 0 0,-1 0 0,-1 0-378,-6 0 0,1 0 0,-7 0 1,-1 0 424,-1 0 0,3 0 0,2 0 0</inkml:trace>
  <inkml:trace contextRef="#ctx0" brushRef="#br0" timeOffset="75">21700 13362 7569,'-18'-26'76,"3"-1"1,2 3-1,3 2 1,1 3-1,1 0 1,-1 0 0,-1 2-1,-2 0 1,-4 3-1,-1 1 1,-1 2 0,1 1-1,2 2 57,0 4 1,-4 3 0,4 1 0,1 0 0,1 3 0,2 3 0,-1 7 0,2 3 0,1 5-274,1 0 1,2 6-1,-1-1 1,3 1-1,2 0 1,2-1 0,2 0-91,2-2 0,3-3 0,8-2 0,3-3 0,2-5 0,2-2 0,2-3 0,0-1 244,0-2 0,-1-3 0,0-4 0,-1-3 1,-3-4-1,-3 0 519,1 0 0,-5-1 0,2 1-284,-5-1 0,-4 7 0,-5 5 1,0 8-201,0 6 1,0 4 0,0 3 0,0 1 0,-1-1-1,-2 3 1,-2 0 0,0 1-86,0-3 0,-4 5 0,3 1 1,-2 0-1,1 0 0,-1-3 0,1-1 1,0-2-437,2-3 0,1-3 0,3-4 0,-2-1 472,0 1 0,-1-1 0,4 1 0</inkml:trace>
  <inkml:trace contextRef="#ctx0" brushRef="#br0" timeOffset="76">21814 12928 7569,'-12'0'226,"6"2"0,2 3 0,4 5 13,4 4 0,2 6 0,7-1 0,2 3 1,3 2-1,1 1 0,0 3 0,1 1-195,2 3 0,1 1 0,0 1 0,0 2 0,-2 1 0,-1 1 0,-2-1 0,-1-2-241,-3-1 1,-3 1 0,-2-1-1,-3 0 1,-1 0 0,-2 1 0,-3-1-1,-4 1-1801,-3 4 1998,-14 1 0,-3 1 0,-10-2 0</inkml:trace>
  <inkml:trace contextRef="#ctx0" brushRef="#br0" timeOffset="77">22682 13362 7526,'-12'-5'47,"6"3"1,4-5 0,4 2-1,6 3 1,3 1 0,4 1-1,6 0 1,3-2 0,2 0 31,0-2 1,2-1-1,-2 2 1,0 0-1,-3 0 1,-3 2-1,-2 1 1,-2 0-1289,-2 0 1209,-6 0 0,-3 0 0,-5 0 0</inkml:trace>
  <inkml:trace contextRef="#ctx0" brushRef="#br0" timeOffset="78">22670 13499 7331,'5'7'-35,"2"-2"0,6-5 1,0 0-1,4 0 1,1 0-1,1 0 1,1 0-1,2 0 61,2 0 0,2-1 0,0-2 1,0-1-1,0 0-26,-2-1 0,-1-1 0,0-5 0</inkml:trace>
  <inkml:trace contextRef="#ctx0" brushRef="#br0" timeOffset="79">23264 13054 7569,'5'-22'17,"3"3"1,2 4 0,2 3-1,-1 0 1,0 2 0,1 1-1,-1 3 1,1-1 163,-1 1 1,1 3 0,-1 0 0,0 1 0,1 2 0,-1 0 0,1 0 0,-1 2-125,0 1 0,1 4 1,-2 6-1,-1 0 1,-1 4-1,-1 1 1,-1 2-1,-2 2-116,-2 0 1,-2 3-1,-2 0 1,-2 2-1,-3-2 1,-3 0-1,-3 1-279,-2 0 312,2 1 0,-5-8 0,4-1 0,0 0 0,3-2 0,2-1 1,2-3 38,0-3 0,2-6 0,6 4 1,4-2-1,7-3-38,6 0 1,3-2 0,2 0 0,1-2 0,2 0 0,1-3 0,1 0-286,0 0 1,-2 1-1,-6 4 1,-2 0-1,-2 0 310,-2 0 0,-1-5 0,-2-2 0</inkml:trace>
  <inkml:trace contextRef="#ctx0" brushRef="#br0" timeOffset="80">24132 13123 7569,'0'-23'28,"-1"0"1,-2 1 0,0 2 0,-1 2 0,-1 2 0,-3 2 0,-3 1 0,-3 2 95,-1-1 0,-10 2 1,3 1-1,-4 3 1,0 1-1,-1 2 1,2 2-1,0 2-108,3 3 1,0 4 0,2 6 0,2 2 0,3 2 0,5 2 0,5 2 0,3 1-149,2-1 1,5 1 0,4 0 0,5-1 0,4-3 0,2-4 0,2-2 0,2-3 46,0-3 1,0 0-1,-1-5 1,0 2-1,-2-1 1,0-3-1,-4-3 179,0-1 0,-2-5 1,-3 2-1,-1-2 1,-1 0-1,-2 1 1,-3 1-1,-1-1 616,-1 1 1,1 3-635,-4-4 0,0 11 0,0 1 0,0 4 1,0 5-1,-1 1 0,-2 4 0,0 1-184,0 1 1,2 4-1,1-3 1,0 1-1,0 4 1,0-2-1,0 1-699,0-1 1,0-1-1,0-2 807,0-2 0,-10-5 0,-3 2 0</inkml:trace>
  <inkml:trace contextRef="#ctx0" brushRef="#br0" timeOffset="81">23196 13637 7569,'-18'-12'153,"5"2"1,8 1 16,9 1 0,10 6 0,5-2 1,4 3-1,5 1 0,5 0 1,5 0-1,4 0 0,3 0-118,4 0 0,1 0 1,0 1-1,3 2 0,3 0 1,1 0-1,-1-2-247,-3-1 1,-3 2 0,-8 0 0,-4 2 0,-3-2 0,-2 0 0,-2-2 0,-5 0 194,-2 0 0,-6 0 0,-1 0 0</inkml:trace>
  <inkml:trace contextRef="#ctx0" brushRef="#br0" timeOffset="82">23538 13842 7569,'-12'-5'135,"-4"4"1,9-3-1,-3 3 1,-2 1 0,1 0-1,-2 0 1,-1 0 0,-2 1 61,-2 3 0,-1 6 1,-4 6-1,0 2 1,0 2-1,1 2 1,0 1-1,2 1-221,1 3 1,3-3 0,-1 4 0,1-2 0,5 1 0,3-2 0,3-1 0,3-1-88,1 0 1,1-4 0,0-1 0,1-2 0,1-2 0,3-1 0,2-1 0,2-1 79,1 0 1,5-4 0,2-4 0,0-1-1,4-2 1,-1 0 0,0-2 38,-1-1 1,-1-4 0,1-4 0,-4 0 0,-3-1 0,-5 1-1,-3-1 1,-4 1-27,-4-1 0,-7-3 0,-9 1 1,-7 3-1,-6 3 0,-4 3 0,-1 3-157,-1 0 0,4 2 0,0 2 0,4 1 0,5 5 0,4 3 175,6 5 0,3 1 0,2 6 0</inkml:trace>
  <inkml:trace contextRef="#ctx0" brushRef="#br0" timeOffset="83">23813 14082 7569,'-17'-23'116,"8"10"0,-2 6 0,1 4 0,-1 3 0,0 0 0,0 2 0,-1 1 68,1 5 0,-5 3 1,1 5-1,1 3 0,2 2 1,1 3-1,3 2 0,1 2-158,2 1 1,1 0-1,4 3 1,2-3 0,1-1-1,5-3 1,3-2-1,3-4-61,2-4 1,9-3 0,0-5 0,5-3 0,1-3 0,4-2 0,3-3-1,1-3 58,0-3 1,-2-7 0,-5-2 0,-3-4-1,-1-3 1,-3-5 0,-2-2-139,-4-1 1,-4-6 0,-7 0 0,-7-2 0,-8 0-1,-14 2 115,-10 3 0,-19-1 0,21 23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02:25:52.76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16046 9422 7569,'0'-11'-539,"0"4"665,0-3 0,-1 5 1,-1-1-1,-2 6 0,1 6 1,2 6-1,1 2 0,0 3 1,0 4-22,0 3 0,0 0 1,0-4-1,0-1 1,0 2-1,0-1 0,0 0 1,0-2-86,0-2 1,0 3-1,0-3 1,0-1-1,0 0 1,1 0-1,2-1 1,1-1-29,-2-2 0,-1-3 1,-1 0-1,0 1 138,0 1 1,0-5 0,0-5-1,2-7 1,0-3 0,2-2-38,-2-4 1,0 2-1,-2-5 1,0-1 0,0-2-1,0 0 1,0-1-1,0 0-178,0 0 1,0 0 0,0 2-1,0 0 1,0 4 0,0 0-1,-2 3 1,0 1-56,-2 2 1,0 0-1,4-1-100,0 1 237,0 4 0,0 4 0,0 6 1,0 5-1,0 3 0,0 3 1,0 3-1,0-1-34,0 1 1,0 3 0,0-1 0,0 2 0,-1-1 0,-1-1 0,-4 1 0,1 2 36,0 1 0,-4-1 0,3 1 0</inkml:trace>
  <inkml:trace contextRef="#ctx0" brushRef="#br0" timeOffset="1">16126 8463 7569,'0'-18'0,"0"3"0,0 2 38,0 2 0,0-1 1,0 1-1,0-1 1,2 2-1,1 3 0,4 4 1,-1 7-1,-2 7 1,-3 7-1,-1 5 0,0 4 1,0 2-1,0 1 1,0 1-1,0 0-11,0 2 1,0 0 0,0-1 0,0-3 0,0-1 0,0-2 0,1-2 0,2-1 0,1-2-37,-2-2 0,3-2 0,0-6 0,0 1 0,1-1 1,-3-1-310,2-2 1,-5-3 317,0-5 0,-5 0 0,-6 0 0</inkml:trace>
  <inkml:trace contextRef="#ctx0" brushRef="#br0" timeOffset="2">16001 8486 7569,'-5'-23'-51,"3"0"1,-2 1-1,3 3 1,2 4 0,3 2-1,4 2 1,2 0 0,3-1-1,1 1 1,2-2 0,3-1 154,5-1 0,-1 1 1,5 5-1,-1 3 0,1 1 1,0 2-1,1 2 0,-1 1-60,0 0 0,0 0 0,-4 1 0,0 3 1,-4 2-1,-2 2 0,-4 0 0,-2 0-55,0 3 0,-6 4 1,-2 0-1,-3 0 0,-1 2 1,-2 2-1,-5 2 0,-5 2-15,-5 0 1,-7 0 0,-5 0 0,-2 0-1,2-2 1,1-2 0,3-4 0,2-2-161,4-2 0,1 0 1,6-2-1,-1-3 0,3-1-651,0-3 837,5 0 0,0-12 0,5-3 0</inkml:trace>
  <inkml:trace contextRef="#ctx0" brushRef="#br0" timeOffset="3">16663 8212 7569,'0'-8'771,"0"0"-723,-5 6 0,4 2 1,-4 7-1,0 5 1,-2 3-1,0 3 1,-1 1-1,-1 1 13,-1 4 1,-1 0-1,-1 7 1,1-1 0,-1 2-1,1 1 1,1 4 0,1 1-53,1 1 0,2 3 0,-2-3 0,4 0 0,3-3 1,1-4-1,0-3 0,1-3-25,3-2 0,4-3 0,6-2 1,1-3-1,-1-4 0,0 0 1,0-2-1,1-3-165,-1-3 1,3-1-1,-2-1 1,-1 2 0,-2-1-1,0-2 181,-1-1 0,1 0 0,-1 0 0</inkml:trace>
  <inkml:trace contextRef="#ctx0" brushRef="#br0" timeOffset="4">16891 8349 7569,'-10'-2'-12,"1"0"1,3-3 0,2 1 0,4 3 0,4 6 0,1 5 0,1 5 0,1 4 104,2 3 0,1 2 0,1 1 0,1 3 0,-1 0 0,-1 1 0,-1-1 0,-1 0 0,1-3-37,1 0 1,0-4-1,-1-1 1,-2-2-1,1-1 1,0-3 0,-1-2-1,1 0-181,-2-1 1,4 1-1,-3-1 1,0-1 0,0-1-775,-2-1 899,-1-6 0,-4 8 0,0-3 0</inkml:trace>
  <inkml:trace contextRef="#ctx0" brushRef="#br0" timeOffset="5">17166 8360 7569,'-7'-13'-62,"-3"-1"1,4 12 0,-2 4 0,0 7 0,-2 8 0,-4 3 188,-5 4 0,2 3 0,-1 0 0,0 2 0,2 1 0,-2-1 0,0-1 0,-1-2-180,1-2 0,0 1 1,4-1-1,-1-2 0,1-2 1,2-1-1,1-1 0,3-2-645,0-2 0,5-1 698,0-2 0,-4 1 0,1-1 0</inkml:trace>
  <inkml:trace contextRef="#ctx0" brushRef="#br0" timeOffset="6">17554 8303 7569,'-8'-4'218,"1"0"0,-2 3 412,-1 4-581,3 3 0,-3 7 1,2 1-1,-2 2 1,-1 1-1,0 0 1,-1 0-1,1 1-91,-1-1 0,0-1 0,-2 3 0,-3 0 0,1 0 0,-1-1 0,3-1 25,1 1 1,2-4 0,1 1 0,2-2-19,4-2 1,8-1 0,4-2 0,2-4 0,3-3 0,2-1 0,4-1 0,1-2-151,-1 0 1,3-5 0,-4 3 0,1 0 0,-2 0 0,0 2 0,-3 2 184,-1 1 0,-2 0 0,0 0 0</inkml:trace>
  <inkml:trace contextRef="#ctx0" brushRef="#br0" timeOffset="7">17348 8783 7569,'-7'6'283,"5"-2"1,11-3-167,7-1 1,3-1 0,3-2-1,1-2 1,1 0 0,0 0 0,1 2-1,-4 2-117,1 1 0,-6-5 0,1-1 0</inkml:trace>
  <inkml:trace contextRef="#ctx0" brushRef="#br0" timeOffset="8">17965 8326 7569,'0'-12'-35,"0"1"1,1 1-1,2 1 1,1 1 0,-2-1-1,-2 1 1,-4 0 0,-5 5-1,-3 6 1,-3 5 0,-1 3-1,1 4 180,0 4 1,-4-1-1,2 2 1,1 3 0,-2 4-1,2 1 1,-1 0 0,3-2-1,1 1-128,2 0 0,0-1 0,-1-3 1,2 0-1,2 0 0,5-2 1,0 0-1,1-2-83,-2 1 0,1-4 0,6 0 0,2-5 0,1-2 1,3-3-1,2-1 26,5-2 1,-2 2 0,5-1 0,0-3 0,0-3 0,-1-5-1,-1 0 1,0-1 44,-1-1 1,-2-1-1,-6-3 1,-4-1-1,-3-1 1,-1 0-1,0 0-3,0-1 0,-9 1 1,-4 4-1,-4-1 1,-6 2-1,-3 3 1,1 3-1,1 4-276,1 4 1,1-2-1,3 6 274,4 1 0,-3 6 0,1 3 0</inkml:trace>
  <inkml:trace contextRef="#ctx0" brushRef="#br0" timeOffset="9">18125 7960 7569,'-6'-11'-13,"-2"5"1,8 2 0,5 3 0,4 2-1,2 3 1,2 3 0,1 5 0,1 3-1,-1 4 1,0 2 288,1 2 1,-2 0 0,4 1 0,-1 2 0,2 2 0,0-1-1,-3 3 1,-1-1-209,1 3 1,-6 1-1,2 1 1,-2 0-1,-1 2 1,-2 0-1,-1 2 1,-4-1-181,-3-1 1,-4-1 0,-7 2 0,-2 2 0,-4 1 0,-5 0 111,-7 1 0,-4 6 0,12-21 0,0 0 0</inkml:trace>
  <inkml:trace contextRef="#ctx0" brushRef="#br0" timeOffset="10">18685 8463 7569,'-6'-6'15,"4"-1"107,-6 3 0,6 2 1,-2-6-1,4 1 1,4 0-1,3 2 1,5 1-1,2-1 655,1-1-763,5 3 1,-3-3 0,3 4-1,-1-4 1,0 1 0,0-1 0,0 1-1,0 0 1,0 1-190,0-1 0,-5 4 0,2-4 0,-4 1 1,0 0-1,-1 2 0,0 0 0,1 2 175,-1 0 0,-4-5 0,-2-1 0</inkml:trace>
  <inkml:trace contextRef="#ctx0" brushRef="#br0" timeOffset="11">18673 8588 7569,'0'8'44,"1"-2"1,3 0 0,4-4-1,2-1 1,1-1 16,1 0 0,-1 0 0,2 0 0,1 0 0,2 0 0,1 0 1,1 0-1,-1 0-221,4 0 1,0-3 0,2-1-1,0 0 160,0-1 0,0-2 0,-1-4 0</inkml:trace>
  <inkml:trace contextRef="#ctx0" brushRef="#br0" timeOffset="12">19404 7938 6777,'-6'-6'49,"2"6"1,3 7-1,1 3 1,0 1 0,0 1-1,0 0 1,0 2 0,0 2-1,0-2 1,0 0-1,0 0-85,0 1 0,1 0 0,1-4 36,2 1 0,0 4 0,-4 2 0</inkml:trace>
  <inkml:trace contextRef="#ctx0" brushRef="#br0" timeOffset="13">19221 8429 7569,'-6'-5'840,"11"3"0,3-3-849,7 5 0,3-4 0,1 1 0,4 0 0,2 2 0,3-1 1,0 0-1,0-2-239,-3 2 1,3-1 0,-1 1 0,-2-2 0,-1 1 0,-1 1 247,0-2 0,-5 3 0,-2-5 0</inkml:trace>
  <inkml:trace contextRef="#ctx0" brushRef="#br0" timeOffset="14">19415 8531 7569,'-15'0'136,"0"0"0,1 0 0,1 2 0,2 1 0,1 5 0,1 2 1,1 2 0,-1-1 0,3 4 0,0 1 0,1-1 0,2 0 1,2 1-1,1 1 0,0 1 0,0-2-282,0 1 0,4-2 0,1-4 1,1 1-1,3-1 0,1-1 1,2-1-1,0-2 16,3-2 1,-2-2 0,2-3-1,-2 0 1,-2 0 0,1 0 0,-1 0-1,1-1-896,-1-3 1025,1 3 0,-1-14 0,0 2 0</inkml:trace>
  <inkml:trace contextRef="#ctx0" brushRef="#br0" timeOffset="15">19518 8680 7569,'-7'4'62,"0"1"1,2 1 0,3 3-1,0 2 207,2 5 1,0 0 0,0 6-1,0-1 1,0 3 0,0 2-1,0 0 1,0 2-370,0 2 1,0-5-1,0 3 1,2-2-1,0 0 1,2-5-1,-1-4 1,-1-4 99,2-2 0,-3 0 0,4 1 0</inkml:trace>
  <inkml:trace contextRef="#ctx0" brushRef="#br0" timeOffset="16">18113 9662 6941,'-6'0'531,"1"0"-484,5 0 0,0-5 0,0-3 0,0-2 1,0-1-1,0-1 0,0 1 0,0 0 0,0-2 1,0-1-1,0-1 0,0-1 0,0 0 1,0-3-1,0-3 0,0-2 33,0-2 1,0-4 0,0-4 0,0 0 0,1-2 0,2-2 0,1-5 0,-2-5 0,1-5-54,1-3 1,-3-1 0,4-2-1,-1 0 1,1-4 0,0 0-1,-2 31 1,0-1 0,0 1-1,1 0 0,0-1 0,0 1 0,3-29 0,0-3 0,2 1 0,1 1 1,3 0-1,1 1-12,1-1 0,6 3 0,-2-2 1,2 3-1,1 3 0,-2 3 0,-1 4 1,1 1-10,2 4 0,-3-1 0,0 4 0,1 1 0,1 0 0,-1 3 0,-2 4 1,-2 6-4,-2 2 1,-1 1 0,-2 1-1,1 3 1,-1 4 0,-1 2 0,-1 2-10,-1-1 0,-2 1 1,3 0-1,-1-1 1,-1 1-1,1-1 1,0 1-1,0-1-19,3 1 1,-4 3 0,1 1-1,-1-2 1,1-1 0,0-2-1,-1 1-45,0-1 1,1 5 0,-4-1 0,-1-1 0,-2-1 0,-2 0-79,-3 2 1,0 3-1,-6 5 1,-4 0-1,-2 0 68,-5 0 1,9 2-1,0 0 1,2 3-1,0 0 1,-2 0-1,1-2 130,0-2 0,0 0 1,3 2-1,0 1 1,-1-2 377,-1 0 1,2-6-301,1 0 0,5 0 0,2 4 1,7 0-149,3 0 1,3-1 0,2-2 0,4-2 0,1-1 0,2-3 0,-1 0-2,3 2 0,1-4 1,-5 5-1,-1-2 0,0 2 1,-1 1-1,-3 1-1,-2-1 1,-3 5-1,-3 0 1,-4 8 99,-6 6 0,-4 5 1,-7 6-1,-3 3 1,0 1-1,-3 2 1,3-1-140,1 1 0,4-7 1,2 0-1,2-5 0,4-3 61,3-2 0,1-1 0,0-2 0</inkml:trace>
  <inkml:trace contextRef="#ctx0" brushRef="#br0" timeOffset="17">19153 6727 7569,'0'-8'-17,"0"3"1,1 4-1,2 7 1,0 6 104,0 3 1,2 5-1,-1-1 1,-2 3-1,1 2 1,-1 1-1,2 2 1,-1-2-57,-2-1 1,3-1-1,0 0 1,-2 0-1,1-1 1,-1-2 0,2-2-1,0-1-146,1 1 0,-4-4 0,4 1 1,-1-2-826,0-2 939,0-4 0,-9 3 0,-2-4 0</inkml:trace>
  <inkml:trace contextRef="#ctx0" brushRef="#br0" timeOffset="18">19107 6773 7569,'-1'-12'-83,"-2"1"1,1-1-1,2 1 1,4-1 0,2 0-1,3-2 1,1-1 175,1 1 0,5 1 1,0 2-1,2-1 1,2 2-1,2 2 0,1 3 1,-1 1-71,1 1 0,0 0 0,0 6 0,-1 2 0,-2 1 0,-1 3 0,0 0 1,-1 0-22,-3-2 0,-4 1 0,-2 3 0,-2 1 0,-2-1 0,-3 1 1,-1 0-1,-2 2 1,-3 2 1,-3 0-1,-7-1 1,-3 3 0,0 1-1,-5 0 1,-2 0-113,-3-1 1,1 2-1,4-5 1,2-1-1,3-1 1,3-3 108,4-2 0,-4 2 0,-4-4 0</inkml:trace>
  <inkml:trace contextRef="#ctx0" brushRef="#br0" timeOffset="19">19792 6453 7569,'-11'-12'709,"0"1"-621,4 5 0,1 2 0,3 8 1,-2 3-1,-1 5 0,-3 3 1,-1 5-45,-2 6 1,1 3-1,0 5 1,-1 0-1,2 2 1,1 1-1,2 2 1,-1 0-93,2 1 0,0-1 0,6-2 1,0 0-1,0-4 0,2-4 1,0-3-1,3 1 62,2-2 0,0 0 1,5-3-1,-1 1 1,2-1-1,1-3 1,1-4-1,-1-2-152,-1-2 1,2-1 0,0-2-1,-1-3 138,-1 0 0,3 1 0,2 6 0</inkml:trace>
  <inkml:trace contextRef="#ctx0" brushRef="#br0" timeOffset="20">19929 6636 7569,'-3'-12'-111,"-2"1"243,-2-1 1,6 11 0,0 5-1,4 6 1,4 5 0,2 4 0,1 4-1,1 4 1,1 2-27,-1 0 1,2 0 0,1-3 0,1 2 0,-1-1 0,-1 1 0,-3-3-211,-3-5 0,4 0 0,-5-5 0,0-1 0,-1-1 0,-1-2 0,1 1 0,0-1-533,0 1 1,-1-1 0,-3 1 636,3-1 0,-3 0 0,5 1 0</inkml:trace>
  <inkml:trace contextRef="#ctx0" brushRef="#br0" timeOffset="21">20204 6704 7569,'-12'-4'-4,"1"0"1,-1 2 0,2 3 86,2 7 1,-3 4 0,1 13 0,-5 1 0,-3 5 0,-2 4 0,-2 6 0,0 3-96,3-1 0,-1 2 0,5-7 0,1-3 0,1-2 0,2-3 0,1-3 12,2-1 0,-2-2 0,4-1 0</inkml:trace>
  <inkml:trace contextRef="#ctx0" brushRef="#br0" timeOffset="22">20569 6681 7569,'-6'-1'87,"1"-2"0,1 1 1,-1 3-1,-2 5 0,-2 6 1,-1 2-1,-2 4 77,-4 3 0,4-1 0,-5 7 1,2-4-1,0-3 0,1-1 1,1 0-1,2-1-154,-1-3 0,2 2 0,1-2 0,3-1 0,1-1-51,2-2 0,7-3 0,4-2 0,2-1 0,1-2 0,2-2 0,1-1 0,2-1-201,2-3 0,-3 1 1,4-3-1,0 0 1,-1 1-1,-3 0 242,-2 2 0,-1 2 0,-1 1 0</inkml:trace>
  <inkml:trace contextRef="#ctx0" brushRef="#br0" timeOffset="23">20386 7218 7569,'-16'0'969,"6"0"-782,2 0 0,4 0 0,13 0 0,2 0 0,5 0 0,1 0 0,3 0 1,-1 0-306,0 0 0,0 0 1,3 0-1,1 0 118,0 0 0,0 0 0,0 0 0</inkml:trace>
  <inkml:trace contextRef="#ctx0" brushRef="#br0" timeOffset="24">20775 6773 7569,'-12'-12'31,"2"1"0,2-1 1,5 1-1,3-1 1,3 1-1,5 0 1,1-1-1,0 1 1,-2 1-1,4 1 1,1 2-1,3 1 1,-1 1-1,-1 0 0,-2 2 48,1 2 0,2 6 0,-1 3 0,-3 3 0,-1 4 0,-2 4 0,0 4 0,-2 4-104,-3 3 0,-1 3 0,-2 3 0,-3 1 0,-3 1 1,-3 0-1,-2-1 0,-1-1 21,-2 1 1,3-8-1,-2 4 1,3-3 0,4-6-1,-1-3 1,2-3 0,1-3 34,0-5 1,3 2 0,0-6-1,4 1 1,6-4 0,2-1-1,3-2-148,2 0 0,3 0 0,3 0 0,0-2 0,-3 0 0,-1-3 0,0 0-404,-1 0 521,0 1 0,-5-1 0,0-2 0</inkml:trace>
  <inkml:trace contextRef="#ctx0" brushRef="#br0" timeOffset="25">21129 6944 7569,'-12'-6'-94,"2"-2"1,2 8-1,3 4 168,0 1 0,4 9 0,-3 0 0,2 5 0,-1 5 0,-1 0 0,2 0 0,0-1 461,2 0-562,6 0 0,-4-2 0,6-2 1,1-4-1,1-2 0,1-1 0,1-2-24,-1-3 1,6-2 0,2-5 0,1-1 0,1-4 0,1-5 0,1-5 0,-2-3 67,0-2 0,-4-2 0,3-2 1,-5-1-1,-3-2 0,-1 2 1,-4-1 33,-3-1 0,-3 2 0,-2-4 0,-4 1 0,-6 4 0,-7 4 0,-5 4 0,-4 5-302,-3 3 0,-3 3 0,0 7 0,2 3 251,5 6 0,-3 11 0,-1 7 0</inkml:trace>
  <inkml:trace contextRef="#ctx0" brushRef="#br0" timeOffset="26">21368 6487 7569,'-15'-4'76,"8"0"0,9 2 1,7 2-1,2 4 1,2 3-1,1 5 0,3 3 1,0 4-1,4 3 91,0 0 1,2 3-1,-1 1 1,-2 5 0,-2 2-1,-2 1 1,-3 0 0,-3 2-167,-2 2 1,-6-1-1,2 4 1,-3 3 0,-2 0-1,-3 2 1,-3-1 0,-5 1-312,-3 0 0,1-1 1,-6 2-1,-3 0 310,-3-1 0,0 2 0,3-7 0</inkml:trace>
  <inkml:trace contextRef="#ctx0" brushRef="#br0" timeOffset="27">21871 6910 7287,'5'-7'37,"3"2"1,2 1 0,1 1 0,1 0-1,-1 1 1,2-1 0,2-1 0,3 0 0,1 1-1,0-1 1,0 1 0,0 1-47,0-2 1,-1 3 0,1-4-1,-4 1 1,-1 0 0,0 1-1,1 2 9,-1 1 0,-1 0 0,-2 0 0</inkml:trace>
  <inkml:trace contextRef="#ctx0" brushRef="#br0" timeOffset="28">21917 7115 7569,'-12'0'-19,"3"0"0,6 0 1,6 0-1,6 0 68,3 0 0,0 0 0,2-1 0,3-3 1,1-2-1,2-2 0,3 2 0,2-1-244,2 1 1,-4 4 194,-4-2 0,0-3 0,3 1 0</inkml:trace>
  <inkml:trace contextRef="#ctx0" brushRef="#br0" timeOffset="29">22762 6213 7569,'-8'-4'-1,"1"0"1,-1 3 0,0 4 0,2 5 0,1 6 0,1 5-1,0 3 1,0 2 0,2 3 79,1 3 1,1 2-1,0 0 1,0-2-1,0 1 1,0-1-1,1-1 1,1-1-839,2-2 612,5-2 1,-6-3-1,3 0 147,-1-2 0,4-5 0,-3 2 0</inkml:trace>
  <inkml:trace contextRef="#ctx0" brushRef="#br0" timeOffset="30">22465 7012 7569,'-7'-17'6,"6"3"1,6 4 0,8 2 0,3-1 0,4-1 28,-3-2 0,5 2 1,-3 1-1,2 2 1,2-1-1,1 1 1,2 0-1,2 1 1,0 1-131,0 0 1,2 0-1,-3 2 1,-2-1 0,-2 2-1,-3 1 1,-1 1-918,2 0 1012,-5 0 0,1 0 0,-6 0 0</inkml:trace>
  <inkml:trace contextRef="#ctx0" brushRef="#br0" timeOffset="31">22659 7092 7569,'-18'0'187,"2"-3"1,6-3 0,3 0-83,7-3 0,2 3 0,5 0 1,3-1-1,3 2 0,3-1 1,2 1-1,3-2-112,0 1 0,2 3 1,0 0-1,-2 1 1,0 2-1,-4 0 1,0 0-1,-3 2-28,-1 1 1,-6 4 0,0 4 0,-2 2 0,-3 1 0,-1 4 0,-2 2 0,-3 4-83,-3 0 0,-7 4 1,-1 0-1,-1 0 1,1 1-1,-1-1 1,-1 0 64,1-3 1,2-1-1,5-2 1,2-2 0,2-2-1,3-1 1,2-3 242,4-2 1,-1-4 0,8-2 0,3-1 0,1-2-1,3-2 1,-1-1 113,4 0 1,-4 0 0,2 0 0,0 0-1,0 0 1,-1 0 0,0 1 0,-2 2-275,1 1 1,-6 0 0,-3-3 0,0 3 0,-2 3-32,-2 3 0,-3 7 0,-1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02:25:52.79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2478 4089 7569,'-16'-7'341,"7"-2"0,-1 4 0,3-1 0,5-3 0,1-1-52,1-1 0,0 5 1,0 6-1,0 7 0,0 3 1,-2 3-1,0 2-262,-2 4 0,0 4 1,4 3-1,0 5 0,0 2 1,0 1-1,0 2 1,0-1-110,0-1 1,0 7 0,0-7 0,0 1 0,0-2 0,0-4 0,1-1 0,2-3-64,1-1 1,3-5 0,-1-1 0,-1-2-1,1-2-284,0-1-1450,-3-1 1879,2-6 0,-5-6 0,0-6 0</inkml:trace>
  <inkml:trace contextRef="#ctx0" brushRef="#br0" timeOffset="1">2455 3986 6250,'2'-8'151,"2"2"0,4 0 0,5 1 0,4-1 0,0 4 1,4 1-1,0 1 0,2 0 0,0 0 0,0 0 0,0 0 80,-1 0 1,-2 1 0,-3 3 0,0 2-1,-3 3 1,-2 1 0,0 3 0,-2-1-241,-2 1 0,-3 4 0,-7 2 0,-3 2 0,-6 2 0,-7-1 0,-5-2 0,-2-1-119,-2 1 1,-4-2 0,0 0 0,-1-2 0,1-2 0,1-1 0,3-2 0,1 0-212,2-4 0,6 0 0,6-5 339,7 2 0,16-5 0,13-6 0</inkml:trace>
  <inkml:trace contextRef="#ctx0" brushRef="#br0" timeOffset="2">3015 4066 7569,'-4'-8'159,"0"1"0,1-1 0,-1 3 0,0 5 1,2 6-1,0 4 0,2 3 119,0 2 0,0 3 0,-1 5 0,-2 0 0,0 0 0,0 1 0,2 1 0,1 3-167,0 1 0,0-2-165,0 3 0,0-4 1,0 2-1,0-2 1,0 0-1,0-4-134,0-1 1,0-6 0,0 3 0,0-2 0,1-2-1387,3-1 1574,-3-7 0,4-1 0,-5-5 0</inkml:trace>
  <inkml:trace contextRef="#ctx0" brushRef="#br0" timeOffset="3">2901 4032 7569,'0'-12'-328,"0"1"273,0-1 1,5 5-16,3-1 1,2 4 279,1-3 1,1 3 348,-1-4 0,4 6-177,0-2 1,7 3-90,1 1 1,0 0-253,3 0 0,-2 1 88,-1 3 0,0 1-173,0 2 0,0 4 75,0-4 1,0 3-116,-1 2 1,-3 0-2,0 4 1,-3-2 26,3 5 1,-9 0-112,1 4 0,-2 1 51,3 2 0,-6 0 33,-2 4 0,-3-3 55,-1 3 0,-1-3 18,-3 3 0,-4-4 6,-7 0 0,1-2 11,-5-1 1,0-1 5,-4-3 1,0 1 75,1-5 1,2 1-56,1-5 0,2-3-22,-2-1 1,-2 0 77,6 0 1,0 2-41,3-5-551,1 0-830,0-4 1333,4 0 0,7-5 0,7-2 0</inkml:trace>
  <inkml:trace contextRef="#ctx0" brushRef="#br0" timeOffset="4">3575 4032 7569,'0'-12'856,"-4"5"-152,0-1-555,0 5 126,4-2 1076,0 5-1208,0 5 0,0 6 45,0 4 1,0 5-23,0-1 0,4 6-178,0 2 0,0 4 95,-4-5 1,0 5-198,0-5 0,0 6 66,0-1 1,0-2-70,0 1 0,0-4-4,0 0 1,0-6-167,0 0 114,5-7 29,-4 4 1,4-6-50,-5 1-235,0-1 109,0 1 251,0-1-654,0-5 201,0 0-124,0-6 1,0 0-1</inkml:trace>
  <inkml:trace contextRef="#ctx0" brushRef="#br0" timeOffset="5">3575 4306 7569,'-7'-7'1111,"2"-3"-794,5 9 0,5-4 120,3 5-228,2 0-172,7 0 1,-3 0-103,5 0 0,0 0 56,4 0 1,-2 1 0,1 2 199,1 0-409,-8 1 1,11-4 146,-7 0 1,-1-1-312,1-3 1,-5 2-118,1-6-700,-2 5 1199,-1-7 0,-6 4 0,-1-5 0</inkml:trace>
  <inkml:trace contextRef="#ctx0" brushRef="#br0" timeOffset="6">3655 4009 7569,'1'-12'375,"3"1"0,7-1-41,8 1 0,3 0 163,1-1 0,1 2-42,2 2 0,0-4 102,4 4 0,-3-5-346,3 6 0,-4 0-16,0 0 0,-3 4-894,-4 0 1,2 1 476,-6 2 1,-1 2 221,-7 1 0,-2 9 0,-5 6 0</inkml:trace>
  <inkml:trace contextRef="#ctx0" brushRef="#br0" timeOffset="7">5973 4386 7569,'-6'-2'11,"3"0"0,6-2 1,4 1-1,2 1 1,0-1-1,-1-2 1,1 0-1,1 0 0,0 1 1,-1 1 234,-2-1 1,1 0 0,3 4 0,1 0 0,-1 0 0,1 0 0,-1 0-1,2 0-207,2 0 0,3 0 0,6-1 0,1-2 0,2-1 0,0 2 0,1 1 0,1 1-32,0 0 0,4 0 0,-1 0 1,3 0-1,5 0 0,-1 0 1,1 0-1,1-2 38,2-2 1,-3 3 0,-1-3 0,-1 3 0,0 1 0,0 0 0,0 0 0,0 0-26,-1 0 0,4 0 0,1 0 1,2 0-1,3 0 0,1 0 1,2 0-1,-1 0-2,2 0 1,-7 0 0,4 0 0,1 0 0,-2 0-1,0 0 1,-2 0 21,1 0 0,0 0 0,-1 0 0,1 0 1,0 0-1,-1 0 0,1 0 17,0 0 1,1 0 0,1 0 0,3 0 0,-1 0 0,4 0 0,-1 0 0,4 0-69,2 0 0,-4 0 0,5 0 1,-3 1-1,-1 2 0,2 1 1,1-2-1,-2 0-5,-4-2 1,3 0 0,-3 0 0,3 1 0,1 1 0,0 2 0,2-1 0,0-2 38,2-1 0,-26 0 0,0 0 1,-1 0-1,1 0 0,0-1 0,1 1 1,-1-1-1,1-1 0,0 0 1,0 0-1,1 0 0,0 1-13,2-2 1,0 0 0,0 3 0,0-1 0,-2-1 0,1 0 0,-2 2 0,1-1-1,-1 1 1,0-1 0,1 0 0,-1-1 0,0 0 0,0 0 0,0 1 0,-1 0-9,0 0 1,0 1 0,0 0 0,0 0 0,0 0 0,1 0 0,0 0-1,0 0 1,0 0 0,1 0 0,-1 0 0,1 0 0,1 0 0,-1 0 6,0 0 0,1 0 1,1 0-1,1 0 0,-2 0 1,0 0-1,1 0 0,0 0 1,1-1-1,-1 0 1,-1 0-1,0 0 0,0-1 1,-1 0-1,0 1 0,1 0 5,0 0 0,0 0 1,1 1-1,-1 0 0,-2 0 1,-2 0-1,1 0 0,0 0 1,-2 0-1,0 0 0,32 0 1,-3 0-1,1 2-14,1 1 1,-5-1-1,4 3 1,-2-2-1,-1 1 1,1 0-1,0 0 1,1 0-23,2-2 1,-3 0-1,4-1 1,-33 0-1,0 0 1,1 1-1,-1 0 1,0 0 0,1-1-1,0-1 1,0 1 26,0-1 1,1 0-1,2 0 1,0 0-1,1 0 1,0 0-1,0 0 1,-1 0 0,1-1-1,0 1 1,-1-1-1,0-1 1,1 0-1,0 0 7,1 1 0,0 0 1,0 0-1,-1 1 1,1-1-1,0 2 1,0-1-1,0 0 1,0-1-1,0 0 1,0 0-1,-1 0 1,1-1-1,-1 0 1,0 0-1,0 1-25,0 1 1,-1-1 0,2 1-1,1 0 1,-2 0 0,0 0-1,2 0 1,0 0 0,2 0-1,0 0 1,1 0 0,0 0-1,1 0 1,-1 0 0,0 0-1,0 0 1,0 0 0,1 0 0,-2 0 1,0 0-1,3 0 0,0 0 1,0 0-1,1 0 0,-1 0 1,1-1-1,0 0 0,0-1 1,-1 0-1,0 0 0,2 1 1,-1 0-19,-1 0 0,0 1 1,1 0-1,0 0 1,2 0-1,0 0 1,1 0-1,0 0 1,-1 0-1,1 0 1,0 0-1,0 0 1,1 0-1,0 0 39,0 0 0,0 0 1,1 0-1,1 0 0,-2 0 1,0 0-1,1 0 0,0 0 1,1 0-1,0 0 0,1 0 1,1 0-1,0 0 1,1 1-1,0 0 0,1 0-16,-1 1 0,1 0 0,-3 1 0,1-1 0,3 0 1,0-1-1,1 1 0,1 1 0,-1 0 0,0 0 0,0 1 1,-1 0-1,0 0 0,-1 0 8,-1-1 0,1 1 0,3 0 1,1 0-1,-3 1 0,1 0 0,-1 0 1,1-1-1,-2 0 0,1-1 1,-1 1-1,1 0 0,-1 0 0,0 0 1,0-1-1,-1 1 28,0 1 0,0-1 0,1-1 0,0 0 0,-1 1 0,-1-1 0,0 0 0,1-1 0,-1-1 0,0 0 0,1 0 0,-1 0 1,-2-1-1,1 1 0,-3 0 0,-1 1 13,-1-1 0,-2 1 1,-4 0-1,-1 0 0,1-2 1,-1 0-1,0 0 1,-1 0-1,-3 0 0,0 0 1,-1 0-1,-1 0 1,28 0-12,-4 0 1,-3 0-1,-11 0 1,-2-1-1,-5-2 1,-5 0-1,-7 0-1015,-5 2 1,-3 1 983,-6 0 0,-4-4 0,-4 0 0</inkml:trace>
  <inkml:trace contextRef="#ctx0" brushRef="#br0" timeOffset="8">6464 3609 7569,'-1'-8'319,"-2"1"1,-2-1 0,0 1-1,1 1 1,6 5-141,4 6 0,4 4 0,2 4 0,0 1 0,2 2 0,3 1 0,-1 1 0,2-1-191,0 4 1,-3 0 0,3 1 0,0-2 0,-2-1 0,2 0 0,-2-1 0,1-2-13,-3 1 0,-2-8 0,0 2 1,-1-1-1,1-1 0,-1 0-2047,1-1 2071,-6-6 0,-6-2 0,-6-6 0</inkml:trace>
  <inkml:trace contextRef="#ctx0" brushRef="#br0" timeOffset="9">6715 3655 7569,'-6'-18'17,"1"1"0,5 6 1,0 0-1,0-1 1,0 1-1,1-1 613,3 1 1,-1 1 0,3 1 0,0 3-410,1 0 0,-5 4 0,2 6 0,-3 5 0,-2 5 0,-3 5 0,-5 2 1,-5 3-173,-5 3 1,-2-3 0,-2 3 0,0-3 0,0-1 0,2-2 0,2-2 0,3-2-690,4-1 0,0-3 0,2 2 0,3-2 0,3-2 640,2 1 0,2-1 0,0 1 0</inkml:trace>
  <inkml:trace contextRef="#ctx0" brushRef="#br0" timeOffset="21">9788 3415 7569,'-8'-8'200,"2"1"1,1-2 0,1 0-1,0 0 1,-1 3 0,-1 1-1,-3 2 88,-1 2 0,-1 6 0,4 2 0,2 4 0,1 0 0,0 0 0,2 2 0,0 1 0,2 3-251,0 0 0,0 2 1,2 5-1,0 2 1,3 2-1,0 0 1,0 0-1,-1-2-289,1 2 1,-2-4 0,3 3-1,0-4 1,1-3 0,2-2-1,2-2-483,4-2 1,-1-2 0,5-3 734,2-2 0,-5-4 0,1 2 0</inkml:trace>
  <inkml:trace contextRef="#ctx0" brushRef="#br0" timeOffset="22">9651 4557 7569,'-4'-11'87,"-1"0"1,0 2-1,0 4 1,2 5 0,2 8-1,1 6 158,0 4 0,0-3 1,0 4-1,0 1 0,0 2 1,0 2-1,0 1 1,0 2-224,0-2 0,1 0 0,2-3 0,0 1 0,0-1 1,-1-2-1,1-2 0,2-2-191,1-2 1,-2-1 0,3-2 0,-1 0-772,0-4 0,-3 0 940,1-4 0,2-1 0,0 3 0</inkml:trace>
  <inkml:trace contextRef="#ctx0" brushRef="#br0" timeOffset="23">9970 4625 7569,'-3'-7'107,"-2"0"0,-1 4 0,1 4 0,2 5-31,-3 4 0,1 7 0,-3 2 0,0 4 0,-1 3 0,-1 5 0,-2 2 0,2 1 0,0 0-56,-1 1 0,4-1 0,-7 0 0,0-1 0,2-1 0,0-3 0,3-1 0,2-3-413,-2 0 1,3-6-1,-1-2 1,1 0 0,1-3 392,0-2 0,1 0 0,4-1 0</inkml:trace>
  <inkml:trace contextRef="#ctx0" brushRef="#br0" timeOffset="24">9879 5037 7569,'5'-12'12,"3"1"0,2-1 0,1 1 0,1-1 0,-1 2 1,1 1-1,0 2 274,3-2 0,-1 3 1,4-1-1,0 2 1,-2 3-1,1 0 0,-3 2 1,-1 0-170,-2 0 1,0 2 0,0 1-1,-2 5 1,-3 2 0,-1 3-1,-3 1 1,-2 2-226,-3 2 0,-4 1 0,-4 4 1,-2 0-1,-1 0 0,-2 0 0,-1-1 1,1 0-122,2-3 1,1 1-1,2-4 1,1-3-1,1 0 1,2-1 338,2-1 1,3-3-1,5-2 1,5-1 0,2-2-1,3-2 1,1-1 203,1 0 0,4 0 1,-2 0-1,-1 0 1,2 0-1,-2 0 1,1 0-403,-3 0 1,-1 0 0,-2 0-1,0 0 1,1 0 87,-1 0 0,1 5 0,-1 1 0</inkml:trace>
  <inkml:trace contextRef="#ctx0" brushRef="#br0" timeOffset="25">11238 3472 7569,'-6'-15'50,"2"-1"1,3 3-1,1 0 1,0 1-1,0 1 1,1 1-1,2 1 1,2 3-1,0-1 1,1 2-1,0-1 1,3 1-1,1 0 1,2 2-1,-1 2 1,2 1 248,2 0 0,-2 0 0,3 0 0,0 1 0,0 3 0,1 4 0,-1 2 0,-2 2-337,-1 4 1,-2-2 0,-1 5-1,-2 1 1,-4 2 0,-3 0 0,-1 1-1,0 1-93,0 3 0,-1-3 0,-2 3 0,-2-3 0,-1-1 0,-3 0 0,-1-2 85,-2-2 1,2 1-1,1-4 1,3-2-1,1-2 1,1-2-1,0-1 139,0-1 1,2-6-1,6 4 1,3-3 0,5 1-1,3-1 1,4-2-1,4-1 20,3 0 0,0 0 0,4-1 0,2-2 1,1-2-1,0 0 0,-3 0 0,-3 2-2290,-3 2 2177,-6 1 0,-2 5 0,-4 2 0</inkml:trace>
  <inkml:trace contextRef="#ctx0" brushRef="#br0" timeOffset="26">11375 4614 7479,'0'-11'162,"0"3"0,0 3 0,1 4 1,2 6-1,2 4 0,0 2-73,0 0 0,0 5 1,-2 0-1,1 2 1,-2 2-1,-1 1 1,-1-1-1,0-2-331,0-2 0,0 1 0,0-3 0,0 1 0,0-1 0,0-2 242,0 0 0,0-1 0,0 1 0</inkml:trace>
  <inkml:trace contextRef="#ctx0" brushRef="#br0" timeOffset="27">11752 4568 7785,'0'-11'244,"-1"5"0,-2 3 0,-2 6 1,-1 5-1,-3 6-126,-1 5 1,-2 8-1,0 4 1,-4 3-1,-3 3 1,-2 2-1,-1 0 1,2 2-276,1 0 1,1-5 0,-1 2 0,4-2 0,4-2 0,3-1-1,3-4 1,1-5-348,0-3 0,0-7 0,4 1 504,0-2 0,5-2 0,2 0 0</inkml:trace>
  <inkml:trace contextRef="#ctx0" brushRef="#br0" timeOffset="28">11809 4877 7739,'0'-12'1891,"0"1"-1740,0 5 1,0 6-1,0 8 1,-1 5-1,-2 4 1,-2 0-197,-1 4 0,3-1 0,-2 0 0,2-1 1,-1 2-1,1-1 0,2 0 0,1-2-185,0-2 1,1 0-1,2-5 1,2-1 0,0-1-1,1-2 1,1-2-1,1-3-280,3-1 1,0-1-1,0-1 1,1-1 509,-1-2 0,1-10 0,-1 1 0</inkml:trace>
  <inkml:trace contextRef="#ctx0" brushRef="#br0" timeOffset="29">11889 5014 8237,'0'11'258,"0"1"1,0-1 0,0 2-1,0 2 1,0 4 0,0 3-158,0 0 0,0 1 0,0 0 0,0 0 0,0 0 0,0 0 0,0-1 0,0 0-101,0-3 0,-5 3 0,-1-5 0</inkml:trace>
  <inkml:trace contextRef="#ctx0" brushRef="#br0" timeOffset="30">13088 3244 7569,'-10'-8'59,"3"0"0,1-1 1,3-1-1,-1-1 1,3 1-1,2 1 1,4 2-1,1 2 1,3 3-1,1 1 1,2 1-1,0 0 181,4 0 1,-2 0-1,3 0 1,1 0-1,-1 0 1,-1 1-1,-1 3 1,1 3-331,-1 3 0,-1 3 0,-5 1 0,-2 1 0,1-1 0,0 0 1,-2 0-1,-1 1-24,-3-1 0,0-1 1,-2-2-1,0 1 1,0-1-1,0 1 1,0-1-1,-2-1 180,-1-2 1,-4 2-1,-4-2 1,-1 2-1,1 0 1,0-2-1,-1-3 442,1 0 0,4-3-451,4 6 0,6-6 0,6 2 0,5-2 0,5-2 0,3 0 0,-1 0 1,1 0-27,1 0 1,-7 3 0,6 2 0,-4 0 0,-4 2 0,-2-1-38,0 3 1,-6 1 0,-2 2 0,-4-1 0,-5 2-1,-5 1 1,-6 2 0,-1 1-202,-4-1 0,-1 3 0,-4-4 0,1-1 0,2-1 0,4-1 207,2-1 0,-3 0 0,2 1 0</inkml:trace>
  <inkml:trace contextRef="#ctx0" brushRef="#br0" timeOffset="31">13111 4637 7569,'-6'-5'171,"1"-2"1,1 0-1,0 2 1,2 5-1,0 7 1,4 7-1,0 4 1,2 2 0,0 2-52,1 1 0,-4 0 0,3 0 0,-2-1 1,1 0-1,1-2 0,-2-2 0,0-2 0,-1-2-724,3-1 1,-3-1-1,4-1 604,0 0 0,1 1 0,6-1 0</inkml:trace>
  <inkml:trace contextRef="#ctx0" brushRef="#br0" timeOffset="32">13465 4580 7569,'0'-17'151,"0"5"1,0-1 0,0 8 0,-1 10 105,-3 8 1,-2 4 0,-6 7 0,0 4 0,-2 7 0,-3 5 0,-1 5 0,-2 0 0,0 0-295,1-3 0,-1 1 0,4-5 1,2-1-1,2-2 0,0-2 1,2-2-1,2-6-601,5-5 0,-2 1 1,1-6-1,1-1 638,2-2 0,1 0 0,0-1 0</inkml:trace>
  <inkml:trace contextRef="#ctx0" brushRef="#br0" timeOffset="33">13591 4820 7569,'-12'-11'313,"1"4"0,0 4 1,-1 6-1,1 6 1,1 3-1,1 4-138,1-2 1,2 3 0,-3 2-1,3 2 1,0-1 0,4-2 0,2 0-1,4-2-277,3 1 1,5-4 0,2-4 0,2-2-1,2-2 1,2-3 0,2-2 0,1-3 41,0-5 1,-1-6 0,0-3-1,-2 1 1,-2-2 0,-2 0 0,-3-2-1,-3 0-1,-2 1 0,-6-3 1,1 3-1,-6-1 0,-4 1 1,-5 2-1,-3 3-204,-4 3 0,-2-2 0,-2 9 1,0 2-1,0 2 0,2 4 1,0 3-1,3 4 265,2 0 0,2 0 0,5 2 0,3 1 0,-1 1 0,2 0 0,0 1 0,3-1 0,0-1 0,2-1 0,-5 3 0,-1 2 0</inkml:trace>
  <inkml:trace contextRef="#ctx0" brushRef="#br0" timeOffset="34">13522 5002 7636,'4'8'189,"0"0"0,0-5 0,-6 5 1,-1 1-1,-4 2 0,0 3 0,-1 3-98,-1 1 0,3-1 1,0 4-1,0-2 1,4 1-1,1 0 1,1 1-1,1-2 1,3 0-1,3-2-252,3-1 1,2-4 0,1-2 0,2-2 0,4-4 0,1-3 0,0-2 0,-1-3 172,2-4 0,0-3 0,2-3 1,-1-2-1,-3-2 0,-4-3 0,-4 0 21,-3-2 1,-3 0 0,-5 0-1,-1 1 1,-4-1 0,-7 0 0,-5 1-1,-6 3-260,-4 4 1,-2 7 0,-5 5 0,-1 1 226,1 2 0,0 5 0,0 2 0</inkml:trace>
  <inkml:trace contextRef="#ctx0" brushRef="#br0" timeOffset="35">15064 3632 7569,'-1'-15'-152,"0"1"0,1 3 0,5 6 0,4 4 152,2 1 0,0 5 0,1 2 0</inkml:trace>
  <inkml:trace contextRef="#ctx0" brushRef="#br0" timeOffset="36">15978 3632 7569,'-1'-12'-305,"-3"2"0,-4 3 305,-2 3 0,4 3 0,1 1 0,5 0 0</inkml:trace>
  <inkml:trace contextRef="#ctx0" brushRef="#br0" timeOffset="37">16606 3529 7569,'11'0'191,"-3"-4"0,0-1 0,0 0 0,3-1 0,0 1 0,-1-2 768,-2 1-959,-3 3 0,-5-2 0</inkml:trace>
  <inkml:trace contextRef="#ctx0" brushRef="#br0" timeOffset="38">14916 5037 7569,'-7'-5'154,"3"-3"1,3-2-1,2 0 1,3 2-155,4 4 0,2 3 0,1 1 0</inkml:trace>
  <inkml:trace contextRef="#ctx0" brushRef="#br0" timeOffset="39">15452 5037 7569,'0'-12'110,"0"1"1,0-1-1,-1 2 1,-1 1-1,-3 3-326,-2 1 1,3 1 0,-2 5-1,1 3 216,2 4 0,12 2 0,4 1 0</inkml:trace>
  <inkml:trace contextRef="#ctx0" brushRef="#br0" timeOffset="40">16069 5037 7569,'7'-5'-339,"-1"3"1,-2-2-1,2 2 0,0-2 0,1 3 339,-4-3 0,4 8 0,4 2 0</inkml:trace>
  <inkml:trace contextRef="#ctx0" brushRef="#br0" timeOffset="41">2707 7309 7569,'0'-11'60,"-2"1"1,0 1 0,-2 1 0,2-1 0,0-1-1,1-1 1,-1-1 0,-2 1 0,0 1 0,-1 1 230,-3 1 0,-2 6 1,-1-2-1,-2 3 1,-1 1-1,-3 0 1,0 1-1,-4 3 1,-1 3-235,-5 4 0,2 5 0,-5 2 1,1 1-1,1 1 0,0 3 0,3 2-78,1 1 0,1 2 0,1 0 1,3 1-1,5 3 0,6-1 1,4 1-1,2-2-61,2 2 1,3-3 0,5 1 0,7-3 0,5-1 0,4-2-1,2-3 1,2-1 51,1-5 0,-3-3 1,4 0-1,-2-2 0,-3-2 1,-1-5-1,-1-1-18,0-2 1,-2 0 0,-2 0 0,-3 0 0,-4 0-1,0 0-489,-1 0 0,0-2 0,1-1 1,-1-5 536,1-2 0,-1-2 0,1 1 0</inkml:trace>
  <inkml:trace contextRef="#ctx0" brushRef="#br0" timeOffset="42">2924 7275 7569,'-7'-5'177,"4"-3"0,1 1 0,2 3 1,0 9-1,0 8 0,0 6 13,0 2 0,2 2 0,0 1 0,3 2 0,2 2 0,0 1 0,1 1 0,-2-1-194,-1-2 1,3 1-1,-3-3 1,0-2 0,1-4-1,-1-2 1,0-3-1,-1-2-415,1 0 0,-3-1 1,1 1-631,-1-1 1,-4-5 1048,-1-2 0,-9 3 0,-6-1 0</inkml:trace>
  <inkml:trace contextRef="#ctx0" brushRef="#br0" timeOffset="43">2844 7321 7569,'0'-12'106,"0"1"1,0 0 0,0-1 0,1 1 0,3-1 0,3 1 0,5-1-15,3 1 1,3 1-1,5 1 1,0 3-1,1 1 1,1 2-1,3 2 1,1 1-72,3 0 0,-4 5 0,0 2 1,-2 5-1,0 2 0,-3 2 1,-3 2-1,-1 2 13,-1 2 1,-3 0 0,-6-1 0,-3 1 0,-1 2 0,-2 0 0,-2 0-9,-1-1 1,-4 0-1,-2 0 1,-3-1-1,-5 1 1,-2 0-1,-5 0 1,0-2-30,-2-2 1,-1-1 0,-2-4 0,1 1 0,2-2 0,4-3-1,3-2-441,2 1 0,1-4 1,3 0 443,2 0 0,3-9 0,5 3 0</inkml:trace>
  <inkml:trace contextRef="#ctx0" brushRef="#br0" timeOffset="44">3540 7207 7569,'-11'-12'491,"3"2"1,2 1-1,1 1-80,2 0 1,2 4-1,1 4-325,0 6 1,0 4-1,0 3 1,0 2 0,0 4-1,0 2 1,0 0-1,0 1 1,0 2 127,0 0 1,0 4 0,0 0 0,0 0-1,0 1 1,0-1 0,0 0-223,0-3 0,0-1 1,1-2-1,2-2 1,1-2-1,0-2 0,-1-2-1174,1-1 1,1-3 181,-1-2 0,-3-4 0,2-8 1000,-6-4 0,-8-2 0,-7-1 0</inkml:trace>
  <inkml:trace contextRef="#ctx0" brushRef="#br0" timeOffset="45">3461 7515 7569,'1'-6'1097,"3"2"-132,3 3-859,3 1 0,2 0 0,0-2 1,2 0-1,3-2 0,1 1 0,2 2 1,0 1-193,-1 0 1,2 0-1,-5 0 1,1 1 0,-1 2-1,-1 1-523,2-2 0,-4 0 0,2-2 609,-3 0 0,-5 5 0,-2 1 0</inkml:trace>
  <inkml:trace contextRef="#ctx0" brushRef="#br0" timeOffset="46">3472 7218 7569,'0'-18'213,"6"2"0,7 4 0,7 1 0,7-1 0,2 1 0,3-2 0,1-1 0,1-1 0,2 1-20,2 2 0,-3 4 1,2 2-1,-4 0 1,-4 5-194,-1 4 0,-1 3 0,-4 6 0</inkml:trace>
  <inkml:trace contextRef="#ctx0" brushRef="#br0" timeOffset="57">6042 12620 7569,'5'-6'-22,"2"1"1,3 1-1,2 0 1,-1 1-1,1 2 1,-1 0-1,2-2 1,1 0-1,1 0 1,0 1-1,0-1 1,1-1-1,-1 2 1,0-1-1,2 1 70,0-2 1,1-1-1,3 2 1,-2-1 0,1 1-1,3-1 1,2-1 0,3 0-1,1-2-29,3 1 1,1 2 0,0-2-1,0 1 1,0 2 0,2 1-1,1-1 1,-2-1 0,-3 2 0,2 0 1,-3 2-1,2 0 1,0 0-1,-3 0 1,-1 0-10,-3 0 0,3 2 0,0 0 0,1 2 0,4-1 0,3-1 1,3 1-1,3 0 12,5 0 0,-5-2 0,3-1 0,1 0 1,1 0-1,4 0 0,-1 0-6,1 0 1,-1 0 0,-3 0 0,1 0 0,3 0-1,-1 0 1,2 0 0,0 0-10,3 0 0,-3 0 0,0 0 0,0 0 1,0 0-1,1 0 0,1-1 11,-1-3 1,0 3 0,4-3-1,1 3 1,-1 1 0,-2 0-1,0-1 1,-3-2-6,-1-1 0,-2 0 0,-3 4 1,0 0-1,1 0 0,1 0 1,3 0-18,1 0 1,-3 0 0,3 0-1,0 0 1,0 0 0,2 0-1,-1 0 3,0 0 0,-7 0 0,2 0 0,2 0 0,-2-1 0,0-1 0,-4-2 0,1 1 43,-1 2 1,-2 1 0,-1 0 0,-1 0 0,0 0 0,-1 0 0,-2 0-33,-2 0 1,1 0 0,1 0 0,1 0 0,-1 0 0,-2 0 0,1 0-27,2 0 1,-2 0 0,5 0 0,-2 0 0,-1 0 0,1 0-1,0 0 1,1 0 26,4 0 1,-4 0-1,1 0 1,-1 0 0,0 1-1,0 2 1,1 1-2,2-2 1,-2-1-1,1 1 1,0 0-1,-1 2 1,3-1-1,1-2 1,5-1 18,2 0 0,-3 0 1,3 0-1,-1 0 1,-3 0-1,-1 0 1,-1 0-23,0 0 0,-1 1 1,1 2-1,0 0 1,-1 0-1,1-2 1,1-1-12,2 0 1,-4 0 0,3 0 0,2 0-1,-1 0 1,2 0 0,-3 0 0,-1 0 12,-1 0 0,7 0 0,2 2 0,-1 0 1,2 2-1,-2-2 0,2 0 10,1-2 0,-6 0 0,6-2 1,-3 0-1,-5-2 0,-3 2 1,-2 0-1,1 2-13,0 0 0,1-1 0,0-2 1,1 0-1,1 0 0,1 2 1,1 1-13,1 0 0,-5 0 1,5 0-1,-1-1 0,0-2 1,1-1-1,0 2-7,-3 0 1,4 2-1,0 0 1,0 0 0,-2 0-1,-3 2 1,-2 0-1,1 2-4,0-1 0,1-2 0,1-1 0,1 0 0,2 0 0,3 1 0,1 2 25,0 0 0,1 1 1,-7-4-1,1 0 1,1 0-1,2 0 1,3 0-1,1 2-6,0 1 1,-4-1 0,0 1-1,2-1 1,2-2 0,3 0-1,1 0 0,-2 0 1,3 0 0,-1 0 0,-1 0 0,-2 0 0,1 0 0,0 0 18,2 0 0,4 0 0,-4 0 0,-1 0 0,-2 0 0,2 0 0,2 0-21,3 0 1,-32 0 0,0 0 0,26 0 0,2 0 0,-1 0 0,-2 0-1,0 0 1,2 0-3,1 0 1,4 0 0,-3 0 0,1 0-1,-30 0 1,0 0 0,1 0 0,0 0 0,0 0-1,0 0 10,0 0 1,1 0 0,-1 0-1,1 0 1,1 0 0,1 0 0,0 0-1,1 0 1,0 0 0,0 0 0,0 0-1,0 1 1,-1 0 0,1 0 0,-1 1-1,1 0-9,0 0 1,0-1 0,-2 0 0,0 0 0,5 1 0,-1-1 0,-1 1 0,-1 0 0,-2 0 0,1 0 0,-1-1 0,0 1 0,1 1 0,0-1 5,1 2 0,0-1 0,1-2 1,1 0-1,0 1 0,1 0 1,1-1-1,0 1 0,1-1 1,0 0-1,1 1 0,0 0 1,-1-1-1,0 1 0,0-1 1,0 0 12,0 1 1,1 0 0,-1-2-1,1 1 1,1 2 0,0-1 0,0 0-1,-1 0 1,-1 0 0,0 0-1,1 0 1,-1 0 0,-1 0 0,-1-1-15,0 1 1,0 0 0,0 0-1,0 0 1,-3-2 0,-1 0-1,0 0 1,1 0 0,-2 0 0,-1 0-1,-1 0 1,-1 0 0,32 0 14,-32 0 1,0 0 0,30 0 0,1-1 0,-2-2 0,-2-1 0,-2 2 0,-1-1 0,0 1 8,0-2 1,-1-1 0,-1 2 0,-3 0 0,0 0-1,-3 2 1,1 1-5,-2 0 1,-7 0 0,3 0-1,-3 0 1,-5 0 0,0 0 0,-3 0-1,-3 0-25,-3 0 1,-3 4-1,-1-1 1,-2 0 0,-1-1-1,-5 1-231,-3 1 1,-5 1 0,-5-1 0,-5 3 0,-11 3 230,-12 2 0,-18 9 0,-15 4 0</inkml:trace>
  <inkml:trace contextRef="#ctx0" brushRef="#br1" timeOffset="58">5471 12380 7207,'-5'-11'-467,"3"4"1,-4 2 560,2 5 0,3-1 0,-2-1 0,6-2 0,4 1 0,4 2-32,0 1 0,0 0 1,1 0-1,-1 0 0,1-1 1,-1-2-1,2-1 1,1 2-1,2-1-30,2-1 0,1 2 1,4-4-1,0-1 0,0 1 1,-1-2-1,1 1 1,0 0 9,0 2 0,-4-2 1,0 3-1,0 0 1,0 0-1,-1 0 1,0 2-22,-1 1 1,-3 1-1,3 0 1,-2 0-1,2 0 1,0 0-1,4 0 1,0 0-22,2 0 1,4-2 0,1 0-1,1-2 1,1 1 0,1 1 0,-1-1-1,1 0 21,-2 0 0,3 0 1,-6 1-1,0-2 1,-2 2-1,0 0 0,1 2 4,2 0 0,1-1 0,-3-1 0,2-2 0,-1 1 0,1 2 0,1 1 0,0 0-24,0 0 0,4 0 0,-3 0 0,1 0 0,-1 0 0,1 0 0,-3-1 0,1-2 6,-2-1 1,2 0 0,-2 4 0,0-1 0,-2-1-1,-1-2 1,0 1 5,-1 2 0,1 1 0,0 0 0,0 0 0,-2 0 0,0 0 0,-2 0 0,1 0-15,2 0 1,1 0-1,-1 0 1,1 0 0,0 0-1,0 0 1,0 0 0,0 0 0,-1 0 0,1-1 0,0-2 1,-1-1-1,-2 1 0,-2-1 0,-1 0 20,1 1 0,-4 1 0,1-1 0,-1 0 0,0 0 0,2 2 0,-2 1-23,-2 0 1,3 0-1,2 0 1,-1 0-1,1 0 1,-2 0-1,0 0 1,2 0-17,1 0 0,1 4 1,2-1-1,0 0 1,-2-2-1,0-1 1,0 0 20,0 0 1,-4 0 0,3 0-1,-1 0 1,0 0 0,-1 0-1,-2 0 1,-1 0 25,-1 0 1,-1 0-1,0-1 1,2-2 0,1 0-1,1 0 1,0 2-45,2 1 0,-4 0 0,3 0 1,-1 0-1,2 0 0,-1 0 1,2 0-1,-1 0-12,-1 0 0,3 0 1,-2 0-1,-1 1 1,1 2-1,-3 0 0,-2 0 39,0-2 1,4-1 0,2 0 0,0 0 0,-3 1-1,-2 2-22,-2 1 1,2 0 0,1-4 0,1 0-1,-1 0 1,-1 0 0,-2 0-13,0 0 1,5 0 0,-1 0 0,-1 0 0,-1 0 0,-2 1 22,0 3 1,1-3-1,-1 3 1,1-3 5,-1-1 0,1 0 1,-1 0-1,0 0 0,2 0 1,1 0-1,1 0 0,-1 0 9,-1 0 1,-2 0-1,2 0 1,1 0-1,1 0 1,-1 0 0,-1 0 0,-2 0 1,1 0 0,-1 0-1,1 0 1,-1 0 0,0 0-1,2 0 1,1 0-14,1 0 0,4 0 1,-2 0-1,-1 0 1,2 0-1,-1 0 1,0 0 6,1 0 1,-3 0 0,3 0 0,-1 0-1,-2 0 1,0 0 0,0 0 0,0 0 14,2 0 0,-3-1 0,5-2 0,0-1 1,0 2-1,0 1 0,1 1-17,2 0 0,-3-4 0,-1 0 0,0 1 0,-2 2 1,1 1-1,-2 0 0,0 0 11,0 0 1,4 0 0,-4 0-1,-1 0 1,0 0 0,0 0-1,2 0 31,-2 0 0,-2 0 1,0 0-1,0 0 0,2 0 1,3 0-1,-1 0 0,2 0-27,0 0 1,-4 0 0,1-1-1,-2-2 1,-2 0 0,1 0-1,-1 2-183,0 1 1,-4-1-1,-6-2 1,-7-1 0,-12 3 160,-10 3 0,-8 5 0,-9 4 0</inkml:trace>
  <inkml:trace contextRef="#ctx0" brushRef="#br1" timeOffset="59">4660 12266 7569,'-12'-10'-35,"2"1"1,1 1 0,2-1 0,-1-1-1,0 0 1,1 1 0,-2 2 0,-1-1 0,-2 2-1,1 2 85,0 3 0,-1 7 1,1 4-1,-1 5 0,1 3 1,-1 2-1,2 2 1,1 1-1,2 1-43,-2 3 0,3-3 0,-1 2 0,2 0 1,3-1-1,2 2 0,3-3 0,5-3-1,2-2 0,7-3 0,2 1 0,4 0 0,3-4 0,6-4 0,3-6 43,3-1 1,4-2 0,-2 0 0,0-2 0,2-3-1,-1-5 1,-3-5 0,-3-3 27,0-2 0,-7 1 1,-6-3-1,-5-3 1,-4-3-1,-3-4 0,-3-1-120,-3-1 0,-9 2 0,-6-1 0,-8-1 1,-7 1-1,-4 4 0,-4 5 0,-3 6-302,-1 4 1,-4 4 0,4 3 0,2 7 344,4 7 0,-1 8 0,4 3 0</inkml:trace>
  <inkml:trace contextRef="#ctx0" brushRef="#br1" timeOffset="60">9890 12963 7569,'4'-8'-72,"0"0"1,-1 0-1,-2-3 1,-1 0-1,0 0 1003,0-1-343,0 6-596,0 1 0,0 6 0,0 3 4,0 3 0,0 4 1,1 0-1,2 0 0,2 0 57,1-4 1,-3 3 0,2-2-1,-1 2 1,-1 2 0,1-1-15,1 0 0,-4 1 0,3-1 1,-2 1-1,-1 0 0,1 2 0,2 2 1,-1-3-4,-2 0 1,0-1-1,2-1 1,1 0 0,-2 1-1,-1-1 1,1 1 57,1-1 1,-1 1 0,2-1-25,-3 0 1,0-4-90,3-3 1,-3-4-1290,3-4 1308,-3 2 0,-1-3 0,0 5 0</inkml:trace>
  <inkml:trace contextRef="#ctx0" brushRef="#br1" timeOffset="61">9753 9868 7130,'-3'-8'767,"-1"0"-532,1 0 1,2 4 0,2 4 0,2 6-224,1 4 1,3 5-1,-3 1 1,0-1 0,0 0-1,1 2 1,0 0-1,0 2 17,-3-1 0,3 2 0,-1-3 0,0-1 1,0 2-1,0-1 0,-2 1 0,0-2-5,-2 1 0,3-1 1,1-2-1,-1 2 0,-2 2 1,-1 3-1,0 0-16,0 2 1,4 0-1,0 1 1,-2 1-1,-1 2 1,1 0-1,0-1 13,2 1 0,0 1 0,-3-3 0,2 2 0,2-2 0,0-1 0,0-1 0,-1 0-13,1 0 1,-4-4-1,3 0 1,-3 0-1,-1 0 1,0 0-1,0 1 5,0 2 0,0-3 0,0 0 0,0 1 0,0 2 0,0 1 0,0-2 0,0-2 1,0 3-1,0-4 1,0 1-1,0 0 1,0 0 0,0 0-1,0-1 27,0-2 1,0-1-1,0-2 1,0 1-1,0 1 1,1-1 0,2-1-1,1-1-27,-2 4 1,-1-4-1,-1 5 1,0-2-1,0 0 1,0 1-1,0 0-36,0 3 0,-3-1 0,-1 0 0,1-1 0,1 0 0,-1 1 0,-1-2 7,2 1 1,1-2-1,1-4 1,0 1-1,0-1 1,0 1-1,0 0 19,0 3 1,0-2 0,0 2 0,0-2 0,0-2 0,0 1 0,0-1 10,0 1 0,0-1 0,0 1 0,0-1 1,0 0-1,0 1 0,0-1-16,0 1 1,0-1 0,0 2-1,0 1 1,0 1 0,0 0-1,0 0-16,0 1 1,0-1 0,0-4-1,-2 1 1,0-1 0,-2 1 238,1-1 1,1-3-164,-2-1 1,2-4 0,-6 1 0,0-2-256,2 2 1,0-2 0,3 6 0,-1 1-82,2 1 0,1-2 0,2-3 0,3-4-1370,3-6 1648,3-4 0,2-7 0,-1-2 0</inkml:trace>
  <inkml:trace contextRef="#ctx0" brushRef="#br1" timeOffset="62">9057 9605 7569,'-4'-8'-57,"0"1"1,2-2-1,0-1 1,2-2 0,0 1-1,0-1 1,0 1-1,-1 1 1,-1 1 1983,-2 1-1858,0 6 0,4-2 0,0 8 0,0 3 0,0 5 0,0 2 0,0 2-96,0 2 1,4-3 0,0 3 0,-1 0 0,1-2-1,0 2 1,-2-1 0,0-1-215,-2-2 1,1 0 0,2 0 0,2 1-1,1-1-375,3-1 0,-3-6 616,2 1 0,-1 0 0,5 3 0</inkml:trace>
  <inkml:trace contextRef="#ctx0" brushRef="#br1" timeOffset="63">8920 10062 7569,'-8'0'1284,"0"0"-1266,6 0 0,-2 0 0,8 0 0,4 0 0,2 0 1,1 0-1,2 0-22,2 0 1,2-1 0,3-2-1,-1-1 1,1 2 0,0-1-1,1 1 1,-2-4-131,1 0 1,-3 4 0,-2-3 0,-2 1 0,-2 0 0,0 1-1364,1 2 1497,-6 6 0,-1 2 0,-5 4 0</inkml:trace>
  <inkml:trace contextRef="#ctx0" brushRef="#br1" timeOffset="64">8954 10267 7569,'0'-7'271,"0"-1"1,0-1 0,0-1-119,0-1 1,5 4 0,4 2 0,4 1 0,2 1 0,0-1 0,0 0-145,1 0 1,3 0 0,-4 4 0,-1 0 0,-2 0 0,-1 2 0,-3 1-40,0 5 0,-5 6 0,0 1 0,-1 1 0,-2-1 0,0 1 0,-2 2 1,-1 2-69,-5 2 1,-2-1 0,-2 0 0,1-2 0,-2 0-1,-1 0 1,-1-1 76,1-2 0,5-1 0,2-4 0,-1-3 0,2 0 147,2 1 0,3-3 1,2 1-1,3-2 0,5-3 1,3-1-1,4-1-35,-3 0 0,4 0 1,-1 0-1,1 0 1,1-1-1,-1-1 1,4-2-1,-1 1-91,-1 2 0,-2 1 0,-6 0 0</inkml:trace>
  <inkml:trace contextRef="#ctx0" brushRef="#br1" timeOffset="65">11763 12289 7569,'-6'-8'108,"1"2"0,1 0 0,0 2 1,2 2-1,1 8 0,1 2 1,0 4 26,0-1 1,0 2 0,0 1 0,0 2 0,0 1 0,0-1 0,0 0 0,0-1 0,0 0-143,0-1 1,0 3 0,0-2 0,0-1-1,0-2 1,0 0 0,0-1 0,0 1-558,0-1 0,5-3 1,2-2 563,3-1 0,2 4 0,-1-3 0</inkml:trace>
  <inkml:trace contextRef="#ctx0" brushRef="#br1" timeOffset="66">11729 12963 7569,'-11'0'87,"3"-2"0,2-1 0,1-5 0,2-2 0,3-2 0,4 2 1,4 1 199,2 2 0,1 4 0,2-1 1,1 2-1,1-1 0,0 0 1,2 0-308,2 2 0,-3 1 0,1 1 0,-2 2 0,0 2 0,-1 1 0,-1 3 0,-3 1-35,-2 1 1,1 2 0,-6 2-1,0 3 1,-3 1 0,-4 0-1,-3 1 1,-4 2-96,0 1 1,-2 0 0,-1 0 0,-1-1-1,0 1 1,0-1 0,-1-2 149,2-1 0,3-5 0,2 1 0,3-2 1,1-2-1,1 0 0,0-2 87,0-2 0,0-3 0,6 2 1,2-1-1,3-2 0,3-1 0,3 1 1,2 1 32,4-2 0,0 0 0,2-4 0,0 0 0,-1-2 0,2 0 0,-2 0-43,-1 1 0,-1-1 0,-4 4 0,1 0 0,-1 0 0,-1 0-1414,-2 0 1337,-4 0 0,3 0 0,-4 0 0</inkml:trace>
  <inkml:trace contextRef="#ctx0" brushRef="#br1" timeOffset="67">9811 9936 7569,'-4'-11'60,"-1"1"0,0 1 0,-2 2 0,3 2 0,3 3 0,6 0 63,4 2 0,3 0 1,0 0-1,2 0 1,1 0-1,1 0 1,-1 0-1,1 0 1,2 0-1,1 0-32,-1 0 1,3 0 0,-1 0-1,0 0 1,0 0 0,-1 0-1,1 0-22,2 0 1,1 4 0,0 0 0,1-1 0,1-1 0,2 1 0,0 1-47,0-2 0,-1-1 1,4-1-1,1 0 0,-1 0 1,-1 0-1,1-1 0,-3-1-6,1-2 1,-1 0-1,-4 3 1,0-2-1,-2-1 1,0 2 0,-4 0-1,0 2 28,-3 0 1,2 0 0,0 0 0,-2 0 0,-1 0-1,1 0 1,2 0 0,-2 0-57,-2 0 0,0 0 0,-1 0 1,1 0-1,-1 0 0,0 0 1,1 0 0,-1 0 0,1 0 1,-1 0-1,1 0 0,-1 0 1,0 0-1,1 0 17,-1 0 0,1 0 0,-1 0 0,0 0 0,1 0 1,-1 0-20,1 0 1,-1 0-1,2 0 1,1 0-1,1 0 1,-1 0-1,-1 0 28,-2 0 0,-3 0 0,-1 0 0,2 0-4,1 0 1,2 0 0,-1 0 0,1 0 0,-1 0-1,0 0 1,1 0-20,-1 0 1,1 0 0,-1 0 0,1 0-1,0 0 1,2 0 0,1 0 13,-1 0 1,-1-3 0,-2-1 0,1 1 0,-1 2-1,2 1 1,1 0 0,1 0 2,-1 0 1,3 0 0,-2 0 0,-1 0-1,-1 0 1,-2 0-5,0 0 1,1 0 0,-1 0 0,1 0 0,-1 0 0,0 0 30,1 0 0,-1 0 0,1 0 0,-1-1 0,1-2 75,-1-1 1,-3 1 0,-1 1 77,2-1 0,-3 1-214,2-2 0,-4 3-491,4 1-920,-6 0 1435,3 0 0,-5 0 0</inkml:trace>
  <inkml:trace contextRef="#ctx0" brushRef="#br1" timeOffset="68">11649 8794 7569,'0'-8'24,"0"1"1,2-1-1,0 3 64,2 5 1,0 5-1,-3 7 1,2-1 0,0 0-1,0 2 1,-2 1 0,0 3-1,2-1 30,1 1 1,0 3-1,-3-1 1,1 3-1,2 2 1,-1 1 0,-2 2-1,-1-2-62,0-1 1,0 3-1,0 1 1,0 0-1,0 1 1,0-1 0,0 1-37,0 0 1,0-2 0,0 3 0,0 1 0,0-1 0,0-1 0,0-1 4,0-2 1,0-2-1,0-1 1,0-1-1,0 1 1,0-1 0,0-2-1,0-2 70,0-2 0,0 0 0,1-5 0,2 0 1,1 1-1,-2-1 0,-1 1-15,-1-1 1,4-3 0,0-1-611,-1 2-350,-2-4-715,-1 0 1595,0 0 0,0 2 0,0 4 0</inkml:trace>
  <inkml:trace contextRef="#ctx0" brushRef="#br1" timeOffset="69">10450 8326 7569,'-5'-10'116,"-1"1"1,-2 2-1,2 1 1,1 0 0,1-2-1,0 1 1,0-1-1,3-1 1,3-1 0,6 0 40,2 2 1,2-2 0,0 4 0,4-2-1,3 0 1,1 1 0,0-1 0,-1 2 0,0 1-280,-1 2 0,0 2 1,-5 2-1,-1 3 1,-2 2-1,-1 2 1,-1 0 59,-1 0 1,-4 3 0,1 0 0,-3 0 96,-1 1 0,0-1 0,-1 1 0,-3-1 1,-2 1 65,-1-1 1,-3 0-1,4 1-70,-1-1 1,4-3-1,6-2 1,5-1-49,2-2 0,2-2 1,-1-1-1,2 1 0,1 2 1,1 1-1,-1-1 0,-1 3 40,-2 1 1,0 0 0,0 0 0,-3 2 0,-1 1 0,-2 2 0,-3-1 0,0 0 0,-2 1 0,0 1 0,-2 1 0,-3 1 0,-5 0 0,-5 0-83,-3 0 1,-1 1-1,-2-5 1,0 0 0,2 1-1,-1-1 1,-2-1-1,1-2-389,2-4 1,2 1-1,6-1 1,1-3 447,2-3 0,-2-5 0,4-4 0</inkml:trace>
  <inkml:trace contextRef="#ctx0" brushRef="#br1" timeOffset="70">10404 8726 7569,'-11'0'850,"0"0"-520,-1 0 1,3 0 0,5 1 0,10 1 0,6 2-316,7-1 0,4 2 0,4-1 0,2-2 1,1-1-1,1-1 0,1 0 0,-1 0-139,0 0 0,2 0 1,-4 0-1,0 0 1,-2 0-1,-3 0 1,-3 0-1,-2 0-292,-3 0 0,0 0 1,-1 0-1,-1 2 416,-1 1 0,-7 4 0,0 4 0</inkml:trace>
  <inkml:trace contextRef="#ctx0" brushRef="#br1" timeOffset="71">10656 8851 7569,'-18'-1'721,"3"-2"-471,2 0 0,7 0 0,2 7 1,3 3-1,1 4-240,0 0 1,0 0 0,0 1 0,0 1 0,0 1 0,0 1-1,0-1 1,0-2-136,0 0 0,0-1 0,1 1 0,1-1 0,2 0 0,0 1 0,1-1 0,3-1-146,2-2 1,1 1-1,1-5 1,-1 0 0,1-1-1,0 1 1,2-1 270,1-2 0,1-1 0,-5-5 0,0-1 0</inkml:trace>
  <inkml:trace contextRef="#ctx0" brushRef="#br1" timeOffset="72">10781 9034 7569,'0'-12'263,"-1"1"274,-3 0 1,3 6 0,-3 5-1,3 6-367,1 4 0,0 3 0,0 1 0,0 2 0,0 2 0,1 1 0,2 0 0,0-1-435,0-2 1,0 3 0,0-2-1,4-1 1,0 1 264,1-3 0,-6 4 0,4-1 0</inkml:trace>
  <inkml:trace contextRef="#ctx0" brushRef="#br1" timeOffset="73">13648 12277 7569,'0'-11'106,"-3"5"1,3 3 0,4 6 0,3 4 0,-1 3 0,0 2 0,-1-1 0,0 1-96,-2-1 1,2 4 0,-1 2-1,-2 1 1,0 1 0,-2 0 0,-2 0-1,0 1 1,-3 2-12,-2 0 0,0 1 0,-5 0 0</inkml:trace>
  <inkml:trace contextRef="#ctx0" brushRef="#br1" timeOffset="74">13659 12814 7569,'-10'-7'204,"1"-1"0,3-1 1,1-1-3,2-1 0,2 3 1,2 0-1,3 1 1,4-1-173,2 0 1,1 6 0,1-2-1,-1 3 1,1 1 0,-1 0 0,0 0-149,1 0 0,-1 0 0,-1 1 0,-1 2 0,-2 2 0,-1 0 0,-1 1 37,0 0 1,3-2 0,-4 4 0,-2 1 0,-1 1 0,-1 1 80,0 1 0,0-1 0,-1 1 0,-3-2 0,-2-1 435,0-2 1,-5-3-397,4 4 0,7-6 0,5 2 0,6-3 0,6-1 0,1 0 0,1 0-25,-2 0 1,5 0-1,-4 0 1,0 0-1,-3 0 1,-1 0 0,0 2 325,1 1-285,-5-1 1,0 7-1,-3-4 1,-1 1-1,-2 3 1,-3 1 0,-1 3 11,0 2 1,0-1-1,-1 5 1,-3 0 0,-4 0-1,-3 0 1,-3 1 0,-1 2-102,1 1 1,-3-6 0,2 0 0,0-2 0,0 0 0,-1-1-522,2-1 0,2-3 555,0-2 0,1 2 0,-1-4 0</inkml:trace>
  <inkml:trace contextRef="#ctx0" brushRef="#br1" timeOffset="75">11695 8783 7569,'-11'0'113,"-1"0"0,1 0 0,-1 0 1,2-2-1,1 0 0,2-2 1,-1 0 811,2-1-905,1 4 0,10-4 0,2 5 1,3 0-1,3 0 0,2 0 1,4 0-1,3 0 0,1 0 14,0 0 0,-1 0 0,3 0 0,0 0 0,3 0 0,0 0 0,2 0 0,2 0-34,4 0 0,0 0 0,-1 0 1,-1 1-1,0 2 0,0 0 0,1 0-53,-1-2 0,0-1 0,0 0 0,2 0 1,1 0-1,1 0 0,0 0 35,1 0 1,-4 0-1,0 0 1,-3-1 0,-2-2-1,1 0 1,-2 0-1,-1 2 22,-3 1 1,-1 0 0,-1 0 0,0 1 0,0 2-1,0 2 1,-1 0 0,1 0-25,0-3 1,4 0 0,-1-1 0,0 1 0,-2 2-1,-2-1 1,-2-2 48,-1-1 1,-4 0 0,3 0 0,-2-1-1,0-2 1,-1-1 0,0 2 0,-1 1 12,-1 1 0,-2 0 0,1 0 1,-1 0-1,0 0-29,1 0 1,-5 0 0,1 0 0,1 0 53,1 0 0,1 0 1,1 0-1,-1 0 1,1 0-1,-1 0 40,1 0 1,-1 0-1,0 0 1,1 0-1,-1 0 79,1 0 0,-5 0 0,1 0-190,1 0 1,-3 0-1,2-2-1553,1-1 1557,-4 1 0,-5-3 0,-7 5 0</inkml:trace>
  <inkml:trace contextRef="#ctx0" brushRef="#br1" timeOffset="76">13454 8132 6373,'-7'-5'341,"2"-2"1,2 0 0,-1 2 0,2 3-1,4 9 1,2 4-146,-2 4 0,-1 6 0,-1-2 0,0 3 0,0 4 0,0 2 0,0 1 1,-1 3-1,-3 2-169,-3 4 0,-2-2 0,0 3 0,3-2 0,-1-2 0,2-2 1,0-1-1,3-2-27,0 1 0,-2-6 1,1 2-1,0-3 1,2-2-1,1-3 1,0-4-158,0-3 1,4 0 0,1-2 0,0-1 0,1-3-1,0-1 1,3-2 156,2-2 0,0-6 0,0-1 0</inkml:trace>
  <inkml:trace contextRef="#ctx0" brushRef="#br1" timeOffset="77">12563 7526 7569,'-11'0'-24,"-1"0"0,2-1 1,4-3-1,6-2 1,6 0-1,4 2 1195,2 3-1117,-1 1 1,2 0-1,1 0 1,1 0-1,0 0 1,2 0 0,0 0-1,2 0 1,0 0-64,2 0 0,-4 3 0,2 2 1,1 0-1,-3 2 0,-1-2 0,-4 1 11,0 1 0,-2-4 0,-1 4 0,-3-1 1,0-1-1,-1 1 79,1 1 0,-3-3 0,-4 3 1,-3 2-1,-3 1 0,-4 2-28,0-1 0,0 2 0,-1 1 1,0 1-1,-2-1 0,-2 0 0,2 0 1,3 1-162,3-1 1,-2-1 0,4-2 0,-2-1 0,2-1 0,1-1 0,2 1-906,2 1 1,1-3 1012,0 1 0,0-5 0,0 2 0</inkml:trace>
  <inkml:trace contextRef="#ctx0" brushRef="#br1" timeOffset="78">12506 8040 7569,'-6'-1'108,"2"-3"1,4-2 0,4 0-17,3 2 1,1-1 0,2 1-1,3 1 1,1 1 0,2-1 0,3-1-1,3 1-73,0-2 1,5 3 0,1-3-1,0 1 1,1-1 0,-1 0-1,0-1 1,-1 1-155,1 0 0,-4-3 0,1 4 1,-3 2-1,-5 1 0,0 1 135,-3 0 0,-1 0 0,-2 0 0</inkml:trace>
  <inkml:trace contextRef="#ctx0" brushRef="#br1" timeOffset="79">12723 8120 7569,'-12'-4'76,"2"-1"1,1 0 0,3-1 0,0 1 0,-1 0 202,-2 2 0,-1 2 0,-1 1 0,-1 1 0,2 3 0,1 4-255,2 2 0,4 5 0,-2 0 0,1 0 0,1 1 0,0-1 0,2-1 0,2-1-82,3-2 0,2 0 0,6 0 1,-1-3-1,2-1 0,2-2 1,3-3-1,1 0-59,0-2 1,-1-2 0,2-1 0,-2-4 0,-2 0 0,-2-1 0,-1-1 0,-3-1 80,-2-1 1,0 3 0,-4 0 0,-1-1 0,-2-1 0,-2 0 0,-3 1 0,-5 3-58,-5 1 0,1-3 0,-3 4 0,1 2 0,-2 1 1,1 1-1,-1 0-165,3 0 0,2 3 0,1 3 0,3-1 0,1 1 258,2 0 0,-4 2 0,3 3 0</inkml:trace>
  <inkml:trace contextRef="#ctx0" brushRef="#br1" timeOffset="80">12677 8246 7569,'-7'1'653,"-1"2"-502,-1 0 0,-1 6 0,-2-1 0,2 2 0,1 2 0,3-1 0,0 0 0,1 2-181,0 2 0,-3-1 0,4 4 0,2-1 0,0-2 1,2 0-1,0 0-38,0-1 1,2-2-1,1-4 1,5 0 0,3 0-1,3-2 1,3-2-1,1-3 43,2-1 1,2-6 0,2-4 0,1-6 0,0 0 0,-2-2 0,-4 0 0,-2-2 71,-3-2 1,-7 3 0,-3 2 0,-3-1 0,-2 1 0,-4 1 0,-6 3-49,-7 4 1,-9 0-1,-3 6 1,-3 0 0,-1 3-1,-1 4 1,2 5 0,3 5 0,2 4 0,5 4 0</inkml:trace>
  <inkml:trace contextRef="#ctx0" brushRef="#br1" timeOffset="81">13420 8109 6182,'-7'-1'476,"5"-2"0,4-1-213,6 2 1,-2 0 0,2 2 0,1 0 0,1 0-274,1 0 1,-3 0 0,-1 0-1,2 0 1,1 0 0,2 0-1,-1-1 64,1-3 1,-1 3 0,1-4 0,-1 1 0,0-1 394,1-1-324,-1 3-306,-4-2 730,-2 5-814,-5 0 315,5-5 1,-3 4-1,5-4 381,-2 0-1030,-1 3 1,-3-3 598,3 5 0,2 0 0,5 0 0</inkml:trace>
  <inkml:trace contextRef="#ctx0" brushRef="#br1" timeOffset="82">13522 8120 7569,'-6'0'-159,"-4"0"1,2 0 0,-2-1-1,-1-2 1770,-1 0-1483,6-1 0,2 4 0,8 0 1,3 0-62,4 0 0,1 0 0,2 0 0,1 0 1,1 0-1,0 0 0,2-1 0,1-2-34,0-1 0,0 0 0,3 3 1,-2-1-1,-2-2 0,-1 1 0,0 2 1,1 1-6,0 0 1,-5 1 0,3 2 0,-2 2 0,0 0-1,2 0 1,1-1 0,0 0 10,1-1 0,1 1 1,4-2-1,1 0 0,2 2 1,1-2-1,1-2 1,2-3-37,-1-5 0,-4 2 1,3-2-1,-1 0 1,-1 1-1,0 0 0,-3 2-9,-4 3 1,1 1 0,-4 1 0,1 0 0,1 0 0,-1 0 0,4 0 3,0 0 0,-2 0 1,0 0-1,0 0 0,0 0 1,0 0-1,0 0 0,1 0 2,-1 0 0,0 0 1,3 0-1,0 0 1,-2 0-1,-1 0 0,2 0 1,-1 0 17,-1 0 0,1 0 0,-4 0 0,-1 0 0,0 0 1,0 0-1,-1 0 6,-1 0 0,2 0 0,0 0 1,-1 1-1,-1 1 0,-2 2 0,1-1 1,0-2 3,4-1 0,-4 0 1,4 0-1,-4 0 1,0 0-1,-1 0 21,1 0 1,-1 0 0,0 0 0,1 0 0,-2-1 0,-1-2 218,-1-1 0,-5 1-1724,5 3 659,-6 0 0,-5 0 0,-9 1 797,0 3 0,-6 2 0,0 5 0</inkml:trace>
  <inkml:trace contextRef="#ctx0" brushRef="#br1" timeOffset="83">14973 7766 7569,'-12'-6'9,"6"-4"0,-3 7 0,5-4 0,2-2 0,0-1 1,2-2 651,0 1 1,0 6 0,0 5-620,0 6 1,0 5 0,0 3 0,0 3 0,0-1 0,2 2 0,0-1 0,2 0-36,-1 1 1,-2-3-1,0 3 1,2-1 0,1-2-1,-2 0 1,-1 0 0,1-1-209,1-1 1,-1-2 0,1 1 0,0-2 0,0-1-799,0-2 0,2-4 999,-1 1 0,3-3 0,4-1 0</inkml:trace>
  <inkml:trace contextRef="#ctx0" brushRef="#br1" timeOffset="84">15064 7778 7569,'-6'-8'-263,"1"2"0,1-1 1,-1 2-1,-2 0 1,-1 3 598,-3 0 0,5 1 1,1-1 589,0-2 1,4-5-556,-3 1 1,4 3-480,4 1 1,2 3-1,5 1 1,1 0 78,-1 0 1,-3 0 0,0 0-1,0 0 100,3 0 0,-4 0 0,1 0 0,1 0-65,1 0 1,1 0-1,1 0 1,-1 0-20,0 0 1,1 0-1,-1 0 1,1 0 0,-1 0-1,1 0 1,-1 0-4,0 0 1,1 0-1,-1 0 1,1 0 0,-1 0-1,1 0 1,-1 0-1,0 0-17,1 0 1,-1 4 0,1 1 0,-1 0 0,2 0 0,1-1 0,2 0-1,1 1 1,-1 1 0,3-3 0,-2 2 0,0-1 1,3-1-1,-1 1 0,0 0 43,1 0 1,3 0-1,2-4 1,2 0-1,-1 0 1,1 0-1,1 0 29,1 0 0,-2 0 0,2 0 0,0 0 1,-1 0-1,1 0 0,-1 0 0,0 0-41,-2 0 1,1 0-1,0 0 1,0 0-1,-1 0 1,1 0 0,-2 0-1,0 0 28,-3 0 1,0 0-1,-2 0 1,-2 0 0,0 0-1,-2 0 1,1 0 1,-3 0 1,-5 0 0,-2 0 0,2 0 0,1 0 0,0 1-78,-2 3 1,2-3 0,-2 3-172,2-3 1,-2-1-1,-1 0 1,2 0-532,1 0 1,-3 1 749,-4 3 0,4-3 0,-1 4 0</inkml:trace>
  <inkml:trace contextRef="#ctx0" brushRef="#br1" timeOffset="85">16457 7663 7569,'0'-6'88,"0"0"0,0 2 1,0-1-1,0 2 0,0 7 1,0 5-10,0 2 1,0 1-1,0-1 1,0 1-1,0-1-79,0 1 0,6-1 0,0 0 0</inkml:trace>
  <inkml:trace contextRef="#ctx0" brushRef="#br1" timeOffset="86">16480 7629 7569,'-6'-1'28,"1"-2"0,1-2 0,2 0 1,3 0-1,5 3 0,4 0 0,3 2 119,2 0 1,-1 0-1,5 0 1,2 0 0,1 0-1,4 0 1,2 0-1,1 0 1,3 0-97,1 0 1,5 0 0,0 0 0,-1 0 0,-1 0 0,1 0 0,1 0-46,-1 0 0,-1 0 0,-3 0 1,-2 0-1,0 0 0,0 0 0,1 0 1,0 0-8,-2 0 1,-4 0 0,0 0 0,-2 0 0,-1 0 0,0 0 0,0 0-16,0 0 1,0 0 0,0 0-1,-1 0 1,1 0 0,0 0 0,0 0-1,0 0 27,0 0 1,-2-4 0,-1 1 0,-2 0 0,-1 1-1,-3-1 1,-2-1 0,0 2 35,-1 0 0,1 2 0,-1 0 0,-1-1 0,-1-1 1,-1-2-1,1 1-66,1 2 1,-3 1-1,1 0 1,1 0 0,1 0-1,1 0-279,1 0 1,-1 0 0,1 0 0,-1 0 297,0 0 0,1 0 0,-1 0 0</inkml:trace>
  <inkml:trace contextRef="#ctx0" brushRef="#br1" timeOffset="87">17919 7504 7569,'-5'-12'15,"4"4"1,-3 1 0,3 1 0,2 3 0,2 7 0,2 5 0,0 2-317,0 1 0,3 3 301,-5 0 0,6 5 0,-2-2 0</inkml:trace>
  <inkml:trace contextRef="#ctx0" brushRef="#br1" timeOffset="88">17954 7458 6765,'11'0'42,"0"0"0,1 0 0,1 0 0,2 0 0,4 1 1,2 2-1,3 0 0,2 0 0,2-2 0,2-1 1,6 0-1,4 0 0,5 0 0,2 0 0,1 0 57,1 0 0,6 0 1,-3 0-1,1 2 1,2 0-1,2 2 1,4-2-1,1 0 1,0-1-125,-2 3 1,-3-3 0,-4 3 0,-3-2 0,-4 1 0,-3 1 0,-3-2-10,0 0 1,-2-2-1,-5 0 1,-3 0-1,-3 0 1,-3 0-1,-3 0 1,0 0-156,-2 0 0,-9 0 0,1-2-45,0-2 0,-11 3 0,-4-3 234,-5 3 0,-3 1 0,1 0 0</inkml:trace>
  <inkml:trace contextRef="#ctx0" brushRef="#br1" timeOffset="89">19564 7446 7569,'0'-11'-56,"0"3"1,0 1 0,0-2 0,0-1-1,0-2 1,0 1 0,0-1 0,0 1 0,0 0 402,0-1 0,0 7 0,0 5 0,0 6-376,0 5 1,0 0-1,0 0 1,0 1 0,0 1-1,0 1 1,0 1 0,0-1-255,0-2 0,0 4 1,0-1-1,0-1 283,0-1 0,0-2 0,0 0 0</inkml:trace>
  <inkml:trace contextRef="#ctx0" brushRef="#br1" timeOffset="90">19473 7412 7569,'0'-11'-489,"1"-1"380,3 1 1,-2 3 0,6 2 0,1 1 82,1 2 1,-3 2 25,1 1 0,-5 0 0,2 0 0</inkml:trace>
  <inkml:trace contextRef="#ctx0" brushRef="#br1" timeOffset="91">19518 7424 7569,'-11'-12'38,"1"1"1,1-1 0,2 1 0,4 1 0,5 2 0,7 4 0,8 3 206,4 1-234,5 5 0,10 0 0,5 4 0,6-1 0,5 1 0,8-1 0,-27-3 0,1-1 0,3 0 0,1 0-28,1 0 1,0 1 0,4-2-1,-1 0 1,2 0 0,0 1-1,1-1 1,0 0 0,1-1 0,-1 1-1,1 0 1,0-1 0,0 0-1,0-1 1,2-1 0,0 1-7,1-1 1,1 0-1,-2 0 1,1 0-1,1 0 1,-1 1-1,1 0 1,1 1-1,-2-1 1,0 1-1,0 0 1,-1 0-1,-3 0 1,0 0 0,-1 0-1,0 1 72,-1 0 0,0 0 1,-2-1-1,-1 0 1,1 2-1,-1 0 1,-2 0-1,-1 0 1,-1-1-1,-1 1 1,-2-1-1,0 0 1,31 4 38,-5-1 1,-4 1 0,-3 0-1,-1-2 1,-4-1 0,-3 0-1,-3 0 1,-2-1-47,-2 1 1,-3 0-1,-2-4 1,-3 0 0,-2 0-1,-5 0 1,-3 0 25,-2 0 0,2 0 0,-2 0 1,0 0-1,4 0 0,0 0 1,3 0-1,2 0-136,0 0 0,6 0 0,-2 1 0,2 2 1,-1 1-1,-5-2 0,-2-1 11,-1-1 1,-4 0-1,-1 2 1,-1 0 0,-3 2-1,-2-1 53,0-2 0,-1-1 0,2 1 0,1 2 0,2 0 0,1 0 1,0-2-1,1-1 56,3 0 0,0 0 0,2 0 0,0 0 0,0 0 1,-1-1-1,1-2 77,0 0 0,-1-1 0,-2 3 1,-2-2-1,0-1 0,-2 2 1,2 0 266,0 2-436,-4 0 0,6 0 0,-4 0 0,1 2 0,-1 0 0,-2 2 0,-1-1-258,-2-2 1,1 3-1,-1-1-161,1 0 0,-6 3 1,-2 2 458,-3 2 0,-16 2 0,-4-1 0</inkml:trace>
  <inkml:trace contextRef="#ctx0" brushRef="#br1" timeOffset="92">4466 7127 7569,'0'-12'46,"0"5"0,0-1 0,0-1 0,1 0 528,3 2-488,-3 2 0,5 5 0,-3 1 0,2 3 55,1 3 1,-3 0-1,2 0-109,0 2 0,-4-3 0,3 2 22,-3 1 0,-1-3 0,0 2-8,0 1 1,0 1 0,0 1-1,0 1 1,0-1 0,0 1 0,0-1-44,0 0 1,0 1 0,0-1 0,0 1 0,-1-1 0,-2 2 0,0 1-1,0 1-30,2-1 1,1 2 0,-1 1-1,-2-1 1,-1 2 0,2 0-1,0 1 38,2-1 0,0 3 1,0-2-1,0 3 1,0 1-1,0 0 0,0-1-33,0 1 8,0 0 1,0-4 0,0-1 0,0 0 0,0-2 0,2 1 0,0-3-8,2-2 0,0-4 0,-4 0 0,0 0 128,0 3 295,0-5-122,0-1-274,0-5 0,0-5 0,0-3 0,0-2 1,-1-1-1,-2-1 0,-1 0-19,2-4 1,0-1 0,2-6 0,-1 0 0,-1-1-1,-2-2 1,1-1 0,2-3-249,1-1 1,0 3-1,0 1 1,0 4 260,0 4 0,-5-7 0,-1 1 0</inkml:trace>
  <inkml:trace contextRef="#ctx0" brushRef="#br2" timeOffset="94">4283 14881 7569,'-7'-5'-406,"1"0"608,2-2 1,3-4 0,-4 4 0,1-1-25,0 4 0,-1 6 0,3 10 0,-2 5 0,0 6 0,0 6 0,1 4 0,-1 2 0,0 4-155,0 2 1,0 4 0,3 0 0,-2 1 0,0 0 0,0 0 0,2-2 0,1-1-110,0-1 1,0 0 0,0 1 0,0-4 0,1-6 0,2-3 0,0-5 0,1-2-13,1-4 1,-3-1 0,3-5 0,-1 3 0,-1-2-1012,0-2 1109,-2-5 0,-1 3 0,0-4 0</inkml:trace>
  <inkml:trace contextRef="#ctx0" brushRef="#br2" timeOffset="95">4123 15041 7569,'-11'-24'13,"4"-2"0,3 8 0,4-1 0,4 1 1,3 1-1,0 3 0,1 2 0,1 0 0,1 1 1,1 1 135,1 2 1,0-2 0,4 4-1,3-2 1,2 2 0,3 1-1,3 2 1,3 2-132,3 1 0,2 0 1,0 0-1,2 0 1,1 1-1,-1 2 1,-3 2-1,-2 1-90,-2 3 0,-8 2 0,-1 3 1,-4 3-1,-6-1 0,-3 2 0,-4 0 59,-6 2 0,-4 2 0,-10 2 0,-7 1 0,-6 2 0,-6-2 0,-1-1 0,-3-2 12,3-3 1,0 1 0,3-3 0,1-1 0,5 0 0,2-5 0,8-2 0,3 0 0,2 1 0,1 1 0</inkml:trace>
  <inkml:trace contextRef="#ctx0" brushRef="#br2" timeOffset="96">5174 14619 7569,'-5'-18'68,"3"1"1,-2 6 0,3 0 0,0 0 0,-3 6 0,-3 9 0,-4 11-1,-1 10 1,-4 6 157,-3 6 1,-1 4 0,-1 6 0,0 1 0,0 3 0,0 1 0,1 3 0,1 4 0,1 3-192,10-30 1,0-1 0,-2 30 0,6 3-1,3-2 1,1-4 0,1-2 0,3-5-1,3-3-66,3-3 0,7-7 0,1-2 0,1-4 0,0-5 0,1-3 0,0-2 0,1-2 18,-2-1 1,-4-5 0,3 0 0,-1-4 0,0-2-1,-1-1 1,-2 1-298,-1-1 1,-2-4 0,1 1 0,-2-2 309,-2 2 0,2-8 0,-4 3 0</inkml:trace>
  <inkml:trace contextRef="#ctx0" brushRef="#br2" timeOffset="97">5322 14961 7569,'-6'-11'147,"2"-1"1,3 1 0,1 2 0,0 5 0,0 8 0,1 6 0,3 6 109,3 3 0,4 6 0,1 3 1,2 1-1,1 2 0,-1-1 1,0 0-1,0 2-254,2 1 0,3 0 0,-3-2 0,1-5 0,0-2 1,0-2-1,-1-2 0,-2-2-33,-1-1 1,-2-4 0,1-4 0,-1-1-1,1 0 1,-2-1 0,-1 0 0,-2-2-335,2-3 0,-2 3 0,-1 0-1360,-1 2 1724,-1-5 0,-9 8 0,-2-3 0</inkml:trace>
  <inkml:trace contextRef="#ctx0" brushRef="#br2" timeOffset="98">5768 15007 7569,'-6'-16'-143,"5"3"1,-3-2-1,3 2 1,1 1 0,0 1 522,0 0 0,0 2 0,-1 5 0,-3 8 0,-4 6-187,-2 5 1,-6 3 0,-3 6-1,-3 3 1,-2 3 0,-1 3-1,-3 1-147,-1 1 0,2-2 0,-2-2 1,1 0-1,2-1 0,4-2 0,1-4 1,4-3-323,0-1 0,2-4 0,5 0 0,1-4 0,2 0 0,2-1-1754,3 1 2030,6-6 0,7-1 0,7-5 0</inkml:trace>
  <inkml:trace contextRef="#ctx0" brushRef="#br2" timeOffset="99">6453 14973 7569,'-7'-12'395,"4"1"0,0 1-195,-1 2 0,-2 4 1,-5 7-1,-1 2 0,-1 1 1,-2 4-1,-4 3 0,-2 4 1,-4-1-129,-1 1 0,0 2 0,-3-3 0,1 1 0,3 0 1,1 0-1,2-1-104,3-2 1,3-1 0,4-2-1,1 0 1,1-2 0,1-2-15,1 2 1,7 0-1,0 0 1,6-3-1,4-1 1,5-2 0,2-1 35,4 2 0,3-3 0,3 3 1,0-3-1,1-1 0,0 0 1,-1 0-119,0 0 0,-4 0 0,-2 0 0,-4 0 0,-1 2 0,0 0-681,-1 2 1,-6 1-1,-5-1 809,-6 4 0,-3 2 0,-6 1 0</inkml:trace>
  <inkml:trace contextRef="#ctx0" brushRef="#br2" timeOffset="100">6099 15430 7569,'-7'1'208,"5"1"59,4 2 0,5 0 1,5-4-1,2 0 1,3 0-1,1 0 1,2 0-1,3 0-219,3 0 0,-1 0 0,1 0 1,-3 0-1,-3 0 0,-2 0 0,0 0-710,0 0 1,-4 4 0,1 0 661,-2-2 0,-2-1 0,0-1 0</inkml:trace>
  <inkml:trace contextRef="#ctx0" brushRef="#br2" timeOffset="101">6841 14733 7569,'-5'-19'116,"-1"1"1,-1 2 0,4 2 0,1 1 0,4 3 16,1 2 1,-1 13 0,1 11 0,-1 5 0,-2 6 0,0 3 0,1 3 0,1 0 0,2 0-92,-1 1 0,-2-1 1,-1 8-1,0 0 0,0-1 1,0 2-1,0-1-141,0-3 0,0-3 0,0-2 0,0-2 0,0-5 0,0-1 0,0-4 0,0-2-167,0-4 0,4-2 0,0-2 0,-2 1 0,0-1 1,-2 1-1,0-1 266,0 1 0,5-1 0,1 0 0</inkml:trace>
  <inkml:trace contextRef="#ctx0" brushRef="#br2" timeOffset="102">7035 15315 7569,'0'-11'123,"0"0"122,0-1 1,0 3 0,0 5 0,-1 8 0,-3 5-239,-3 3 1,-4 0 0,0 3 0,0 3 0,-2 1 0,-1 0 0,-1 0 0,1 0-17,1 0 1,2-3 0,-1 1 0,1 0-1,1-3 1,2-1 0,3-2 86,0 0 1,4 1-1,-2-2 1,6-1-1,5-3-78,6-1 0,0-1 0,4-4 0,0 0 0,0 0 0,2 0 0,2 0-371,0 0 1,1 0 0,0 0 0,0 0 0,0 0 370,0 0 0,-1 0 0,1 0 0</inkml:trace>
  <inkml:trace contextRef="#ctx0" brushRef="#br2" timeOffset="103">7401 14447 7569,'-5'-11'-193,"0"2"365,2 5 1,4 9 0,11 12-1,0 2 1,2 4 0,3 3-1,1 4 1,2 3-41,2 3 0,0 5 0,2 5 1,1-2-1,-1 0 0,-3 1 0,0 3-151,-4 3-52,0-3 0,-7 7 1,-2-3-1,-5 2 1,-1 5-1,-5-2 1,-3-1-1,-6-4-108,0-2 1,-6 0 0,-1-6 0,-3-2-1,-1-4 1,2-4 0,1-2-420,1-1 598,0-6 0,-4 8 0,0-4 0</inkml:trace>
  <inkml:trace contextRef="#ctx0" brushRef="#br2" timeOffset="104">8223 15167 7569,'-15'-5'147,"2"-2"0,7 1 1,8 4-1,8 3 1,6 3-1,3-1 63,2 3 0,3-5 0,2 4 0,0-1 0,1 0 0,1-2 0,2-1 0,3-1-245,2 0 0,-2 0 1,-2-1-1,-1-1 1,-2-2-1,-4 1 1,-3 2-1,-3 1-978,-2 0 0,-4 0 1013,-4 0 0,-6 5 0,3 1 0</inkml:trace>
  <inkml:trace contextRef="#ctx0" brushRef="#br2" timeOffset="105">8280 15441 7720,'17'0'176,"-3"0"0,5 0 0,1 0 1,3 0-1,2 0 0,3-1 1,1-2-1,3-2-146,1-1 1,0 3 0,-1-1 0,-3 3 0,-1 1-31,-3 0 0,-1 0 0,-1 0 0</inkml:trace>
  <inkml:trace contextRef="#ctx0" brushRef="#br2" timeOffset="106">9399 14619 7569,'0'-5'86,"0"5"1,0 7 0,0 6 0,-1 3 0,-1 2 0,-2 4 0,1 3 0,1 6 0,-1 2 0,-1 1 218,2 0 1,1 0 0,1 1 0,1-1-1,1 1 1,2 1 0,-1 0 0,-1-5-312,2-2 0,-3 2 1,3-4-1,-3-2 0,-1-2 1,2-3-1,0-2 1,2-2-149,-1-2 0,-2-1 0,-1-2 1,0 1-1,0-1 0,0 1-862,0-1 1,4-3 1015,-1-1 0,6 1 0,-2 3 0</inkml:trace>
  <inkml:trace contextRef="#ctx0" brushRef="#br2" timeOffset="107">10005 15098 7569,'-16'-11'2057,"1"0"-1960,5 4 1,6 2 0,8 5 0,5 0 0,4 0 0,3 0 0,2 1 0,2 2-11,2 1 1,-3 0-1,0-4 1,1 0-1,3 0 1,2 0-1,2 0 1,-3 0-389,-4 0 0,1 0 0,-6 0 0,-1 0 301,-1 0 0,-2 5 0,0 1 0</inkml:trace>
  <inkml:trace contextRef="#ctx0" brushRef="#br2" timeOffset="108">10896 14676 7569,'0'-12'49,"0"1"1,0 0 0,-2 0 0,0 3 0,-3 1 0,0 1 0,-2 1 0,2 2 0,0 7 222,3 6 0,0 9 0,2 2 1,0 3-1,0 5 0,0 3 1,0 3-1,0 1 0,2 0-274,1 2 0,-1-1 1,1 4-1,-1-3 0,-1-4 1,1-2-1,2-3 0,-1-1-118,-2-1 1,0-10-1,2 5 1,1-4 0,-2-3-1,1 0-220,1 0 0,-3 1 0,4-6 0,-1-1 0,0-2 340,-2 2 0,-1 1 0,-1 2 0</inkml:trace>
  <inkml:trace contextRef="#ctx0" brushRef="#br2" timeOffset="109">10724 14733 7569,'-6'-34'69,"2"1"1,8 3 0,5 6-1,5 5 1,5 2 0,1 0-1,-1 1 1,-2 2 0,-1 1 45,3 1 1,3 5 0,2 1-1,1 0 1,3 4 0,0 1 0,1 1-1,-1 0-149,0 0 0,0 5 0,-3 2 0,2 5 0,-2 2 0,-2 2 1,-3 1-1,-2 0 0,-3 1-50,-4 3 0,-1 0 0,-6 2 0,-2 0 0,-2 0 0,-5-2 0,-6 0 91,-7-2 1,-9-4 0,-3 3 0,-3-2 0,-1-2 0,-1-1 0,1-2 0,0-1-166,-1-2 1,5 2 0,2-4 0,4 1 157,6-3 0,-1 2 0,1 0 0</inkml:trace>
  <inkml:trace contextRef="#ctx0" brushRef="#br2" timeOffset="110">11661 14196 6669,'0'-5'217,"0"5"1,0 6 0,-2 6 0,-1 2 0,-5 2 0,-2 2 0,-2 2 8,1 2 0,-2 6 0,-2 2 0,-4 5 0,-3 3 0,0 4 0,0 2 0,2 3-241,1 2 1,5 0-1,-1 4 1,3 0 0,5-1-1,3-2 1,2-3-1,2-3-66,0-2 1,6 1 0,1-5 0,5-1 0,2-3 0,2-3 0,2-5-1,1-2 81,-1-1 1,3-4-1,-2-1 1,3-1-1,-1-3 1,-2-3-1,-2-2 147,-1-2 1,-3 0 0,2 0 0,-2-2 0,-2-1-616,1 0 468,-1 0 0,-4-4 0,-2 0 0</inkml:trace>
  <inkml:trace contextRef="#ctx0" brushRef="#br2" timeOffset="111">12038 14607 7259,'-7'-5'83,"1"-1"0,3-6 0,0 1 0,-1-2 0,0-1 0,0-1 1,2 1-1,-1 3 0,1 2 0,-2 4 246,1 4 0,2 8 1,2 12-1,2 4 0,3 4 1,3 4-1,5 5 0,2 3-243,5 2 0,-4-3 0,3 3 1,0-2-1,1-2 0,2-2 1,-1-1-1,-3-1-128,-4-2 1,2-3 0,-2-5-1,-1-2 1,-2-2 0,0-3 0,-1-4-1,1 0-37,-1-1 0,-1 0 1,-1 0-1,-3-2 0,1-3-574,-1-1 0,-3 0 653,1-1 0,-13-3 0,-4 4 0</inkml:trace>
  <inkml:trace contextRef="#ctx0" brushRef="#br2" timeOffset="112">12403 14584 7569,'0'-25'-40,"0"2"0,0 5 0,1 4 228,3 3 1,-6 10 0,0 6-1,-3 9 1,-5 9 0,-3 6-1,-4 5 1,-4 4-100,-3 4 1,-1 2-1,1 1 1,-3-2-1,-2-2 1,-2-2-1,2-3 1,0-3-101,0-3 1,4-5 0,-2 2 0,3-4 0,2-3 0,3-2 0,4-2 0,2-2-199,2-1 1,4-5-1,2-2 1,2 0-1,-1 1 1,2 0-1544,5 0 1752,3-2 0,6 0 0,-1 1 0</inkml:trace>
  <inkml:trace contextRef="#ctx0" brushRef="#br2" timeOffset="113">12883 14710 7569,'-18'-29'19,"3"6"1,7 8-1,4 2 1,4 3 234,4 2 0,-1 3 0,4 5 0,3 2 0,3 1 1,4 5-1,0 2-165,4 2 0,0 3 0,2 0 0,0-1 0,-1 0 0,-2 0 1,-1 1-1,0-1-111,-1-1 0,-1-2 0,-3-1 0,2-1 0,-2-1 0,-2-1 57,0 0 0,-6-1 0,-3-2 0,-7 2 76,-8 1 0,-5 3 0,-10-3 0,-4 4 0,-2-1 1,-1-1-1,-1-2-122,-3 2 1,6 1 0,-1 2 0,5-2 0,5-1 0,4-2 0,3 2-569,2 1 1,5 2 0,2-1 0,4 1 578,4-1 0,4 0 0,6 1 0</inkml:trace>
  <inkml:trace contextRef="#ctx0" brushRef="#br2" timeOffset="114">13568 14493 7569,'-11'-13'91,"3"-2"1,0 9 0,-1-1 0,-1 5-1,0 6 1,1 7 0,2 7 0,-1 3 0,2 4-1,2 1 50,3 5 1,1 2-1,0 1 1,0 0 0,0-1-1,1-1 1,1-3 0,4-1-1,-1-3-302,0 0 0,2-4 0,-2-1 0,0-2 0,0-1 0,-1-3 0,0-2-368,0 0 0,0-5 1,-4 1 528,0 1 0,5 1 0,1 1 0</inkml:trace>
  <inkml:trace contextRef="#ctx0" brushRef="#br2" timeOffset="115">13785 14836 7569,'-4'-12'86,"-1"2"0,-1 3 0,-3 4 1,-1 6-1,-2 4 0,0 5 1,-4 2-1,-3 2 0,-1 1 107,1-1 0,-3 3 1,5-2-1,-1-1 0,1 1 1,3-4-1,2 0 1,2-1-213,-1-1 0,6-3 1,2-1-1,1 2 0,4 1 63,1 2 1,4-5 0,4 0 0,2-2 0,2-1 0,4-1 0,3 2 0,1 0-28,-1 1 0,1-1 0,0-3 0,0 3 0,0 0 1,0 2-1,-2-2 0,-1 0-144,-1-3 1,-5 3-163,2-1 0,-4 1-55,0-1 0,-1-1 1,1 3 343,-1-1 0,-5 4 0,-1-3 0</inkml:trace>
  <inkml:trace contextRef="#ctx0" brushRef="#br2" timeOffset="116">14013 14150 7569,'-10'-11'-97,"4"1"1,6 4 0,6 6 0,6 7-1,2 6 286,1 2 0,1 10 0,1 2 0,4 6 1,5 5-1,0 4 0,1 2 0,1 2 0,0 1 13,0 3 0,-1-2 0,-5 4 1,1-1-1,-1-4 0,-3-3 1,-5-2-1,-4 0-334,-2-2 0,-6 3 0,2-6 0,-3-1 0,-2-2 1,-3 2-1,-4-2-1167,-2-2 1299,-6 6 0,-12-8 0,-8 9 0</inkml:trace>
  <inkml:trace contextRef="#ctx0" brushRef="#br2" timeOffset="117">8406 16389 7569,'-12'6'136,"1"-1"0,-1-5 0,1 0 1,2 0-1,5 0 0,8 0 0,6 0 1,6 0 29,3 0 1,7 0-1,5 0 1,2 0-1,0 0 1,-2 0-1,0 0 1,-1 0-1,1 0-523,-1 0 1,-6 0 0,0 0 0,-5 0 0,-2 2 0,-3 0 0,-3 3 356,-3 2 0,-8 0 0,-6 5 0</inkml:trace>
  <inkml:trace contextRef="#ctx0" brushRef="#br2" timeOffset="118">8440 16617 7569,'-5'0'118,"5"0"0,8-1 0,6-1 0,5-2-3,2 1 1,3-2 0,2 0 0,0 0-1,1 0 1,0 2 0,-1 1 0,1-1-262,1-1 0,-4 1 0,3 3 0,-5 1 146,-3 3 0,3-3 0,-4 4 0</inkml:trace>
  <inkml:trace contextRef="#ctx0" brushRef="#br2" timeOffset="119">9388 16092 7569,'-8'-33'86,"-1"4"0,2 6 1,2 8 7,6 6 1,-1 5-1,4 8 1,-3 5 0,0 5-1,2 6 1,1 5 34,-2 6 0,3 3 0,-1 4 1,0 4-1,0 1 0,0 0 0,-2-1 1,-1 0-123,-1-1 0,0 2 1,0-5-1,0-1 0,0-3 1,0-4-1,2-3 1,0-3-282,2-1 1,4-4 0,-3-2 0,2-3 0,5-4 0,3-1 273,3-3 0,6-1 0,5-5 0</inkml:trace>
  <inkml:trace contextRef="#ctx0" brushRef="#br2" timeOffset="120">9845 16492 7569,'0'-12'126,"0"1"0,1 1 1,3 2-1,3 4 1,5 3 43,3 1 1,3 0 0,6-1-1,3-2 1,3-1 0,3 2-1,3-1 1,-1 1-188,-1-2 1,2-1-1,-8 2 1,0 0-1,0 0 1,-3 2 16,-1 1 0,-1-5 0,0-2 0</inkml:trace>
  <inkml:trace contextRef="#ctx0" brushRef="#br2" timeOffset="121">11295 15944 7569,'-11'-4'30,"-1"-1"1,1 0 0,0-1 0,0 5 0,4 4 0,3 4 0,3 5-1,2 3 1,2 5 218,0 6 0,6 3 1,-2 5-1,-1 0 1,-1 1-1,-1-1 1,0 0-1,-2 0-221,-1 1 1,-1-1 0,0 0 0,0-1 0,0-1 0,2-3 0,0-1 0,2-3-131,-1 0 0,-2-4 0,-1-2 0,0-4 0,0-2 0,0-1 0,0-1-818,0 0 1,0-3 919,0 0 0,0-1 0,0 5 0</inkml:trace>
  <inkml:trace contextRef="#ctx0" brushRef="#br2" timeOffset="122">11033 16058 7569,'5'-23'13,"2"1"0,10 2 1,6 2-1,6 2 0,2 2 1,1 1-1,-1 2 0,0 1 86,2 2 0,-2-1 0,-1 5 0,2 2 1,1 0-1,0 4 0,-3 1 0,-3 5-101,-3 2 0,-6 3 0,-4 1 0,-5 2 0,-5 2 0,-4 2 0,-5 2-62,-7 1 0,-6 4 0,-7-1 1,-3 0-1,-1-4 0,-3-1 1,0-2-1,2 0-176,3-1 0,5-2 0,4-5 0,5 0 240,4-4 0,7-2 0,-3-5 0</inkml:trace>
  <inkml:trace contextRef="#ctx0" brushRef="#br2" timeOffset="123">12095 15761 7569,'-12'-12'94,"5"2"0,-1 3 1,-1 3-1,-1 3 90,-1 1 1,-1 1 0,1 4-1,-1 5 1,1 5 0,-2 3 0,-1 2-1,-1 3 1,0 4-122,-2 3 1,8 1-1,-2 2 1,1 4 0,1 1-1,0 2 1,3 1-1,1 2-141,2 1 1,2 1-1,1-3 1,0-3 0,1-2-1,2-2 1,2-2 8,1 0 1,6-5-1,3-1 1,-1-3-1,-2-1 1,1-2-1,1-2 1,3-3-25,0-4 0,-3 2 0,3-1 0,-2-3 0,1 0 93,2 0 0,1 2 0,4-1 0</inkml:trace>
  <inkml:trace contextRef="#ctx0" brushRef="#br2" timeOffset="124">12403 16081 6630,'0'-8'218,"-1"2"1,-2 2-1,-1 6 1,2 7 0,1 6-1,1 3 1,0 4 0,1 2-1,1 3-28,2-2 0,4 3 0,-3-1 0,0-2 0,1-1 0,-1-1 0,2 0 0,-2 0-188,0-1 1,3-3 0,-3-1 0,0-1 0,0-3 0,-3-2 0,0 0 0,-2-1-613,0 1 0,1-5 0,1 1 610,2 1 0,0 1 0,-4 1 0</inkml:trace>
  <inkml:trace contextRef="#ctx0" brushRef="#br2" timeOffset="125">12437 16366 7569,'-11'-5'151,"3"0"1,2-4 0,2 3 0,5 1 63,6 2 1,7 2 0,2 1 0,3 0 0,4 0-1,4 0 1,1 0 0,1 0-308,0 0 0,0 0 0,2 0 0,-5 0 0,-2 0 0,-2-1 0,-3-2 0,-4-1 92,-2 2 0,-7-5 0,-1 1 0</inkml:trace>
  <inkml:trace contextRef="#ctx0" brushRef="#br2" timeOffset="126">12392 16138 7569,'0'-18'33,"1"3"1,4 2 0,8 2 0,7 0 0,5 3-1,2 1 131,1 2 0,1 0 0,5 3 0,1-2 0,-1 1 1,0 2-165,0 1 0,6 5 0,0 1 0</inkml:trace>
  <inkml:trace contextRef="#ctx0" brushRef="#br2" timeOffset="127">13043 16058 7569,'-11'-2'68,"3"0"1,1-3 0,1 0 0,1-2 114,0 1 0,2 7 1,6 1-1,2 4 0,0 5 1,1 5-1,-1 1 1,2 5-1,-2 2 0,0 4-261,-3 1 1,1-2-1,-1 3 1,2 1-1,-1-2 1,-2-1-1,-1-2 1,0 1 0,1-3-86,3-3 0,-3-1 1,3-4-1,-1 1 0,-1-1 1,3-2-1,2-2 0,0-3-648,0-2 811,3 1 0,-4 3 0,6 1 0</inkml:trace>
  <inkml:trace contextRef="#ctx0" brushRef="#br2" timeOffset="128">13362 16138 7569,'-5'-18'187,"0"1"0,-2 6 0,2 2 1,1 7-113,0 9 1,0 5 0,4 8 0,0 3 0,0 3 0,0 4 0,1 0 0,2-1 0,1-2-149,-2-3 1,3 3 0,0-2 0,1-2 0,-1-4-1,-2-3 1,1-2-345,0-1 1,1-3 0,-2-1 416,0-1 0,1-1 0,-4 5 0</inkml:trace>
  <inkml:trace contextRef="#ctx0" brushRef="#br2" timeOffset="129">13214 16183 7569,'0'-22'19,"-4"4"0,0 3 1,3 2-1,4 1 1,4 1-1,5 0 0,2-1 1,3 1 139,5-1 0,0-2 0,9 2 0,3 3 0,3 2 0,0 5 0,-1 1 0,-2 1-240,0 0 1,-5 3 0,-3 4 0,-5 2 0,-4 3 0,-3 2 0,-5 2 0,-3 0-43,-3 2 0,-3 1 0,-4 4 0,-4-2 0,-3 0 1,-5-2-1,-3 1 0,-2 1 59,-2 2 1,4-1-1,0-2 1,-1-2 0,-1-2-1,4 0 1,4-2 71,4-3 1,5 3 0,-2-6 0,2 2 0,5 0 0,7-2 17,6-5 0,-1 2 1,3-1-1,-1-1 1,2-2-1,1-1 1,2 0-141,1 0 0,2-1 0,0-2 114,0-1 0,-5-4 0,-2 1 0</inkml:trace>
  <inkml:trace contextRef="#ctx0" brushRef="#br2" timeOffset="130">13991 16012 7569,'-12'-16'-47,"2"3"1,1 5-1,1 2 1,0 1-1,-3 0 136,0 2 0,-2 3 0,-1 4 0,-1 2 1,1 2-1,2 1 0,0 2 0,1 3-84,-1 0 0,5 3 0,-1-2 1,0 0-1,2 0 0,2 1 1,2-2-1,-1-2-12,-1 0 1,2-1 0,4 1 0,3-1 0,2-1 0,2-1 0,1-1-1,3-1 7,2 0 0,1 1 0,5-2 0,-2-1 0,0 0 0,0-3 0,-2 1 1,1-1-7,0 2 0,-4 5 0,1-3 0,-3 2 0,-4 0 0,-1 0 0,-2 3-15,-3 0 1,0-2-1,-2 1 1,-2 3-1,-3 1 1,-5 1-1,-5 0 1,-3-1-66,-2-1 1,-2 2 0,-1 0 0,2-1 0,2-2 0,4-3 0,2-3-260,2-1 0,3 0 345,0-1 0,6-3 0,-3 4 0</inkml:trace>
  <inkml:trace contextRef="#ctx0" brushRef="#br2" timeOffset="131">14276 16081 7569,'-5'-13'116,"0"0"1,-3 13 0,5 7 39,1 5 0,2 6 0,0 5 0,0 1 1,0 1-1,0 3 0,2 0 0,0 0-191,2-3 0,0 0 1,-4-4-1,0-1 1,1-2-1,1-1-959,2-3 994,0-2 0,-4 0 0,0-1 0</inkml:trace>
  <inkml:trace contextRef="#ctx0" brushRef="#br2" timeOffset="132">14048 16149 7569,'-4'-15'57,"0"0"1,3 1 0,3 2-1,6 3 1,3 3 70,5 1 1,3-3-1,7 5 1,5 0 0,2 0-1,1 1 1,2-2 0,0 0-736,2-1 1,4 4 606,-4-3 0,5-2 0,-2-1 0</inkml:trace>
  <inkml:trace contextRef="#ctx0" brushRef="#br2" timeOffset="133">14938 15715 7569,'-5'-11'-34,"4"2"0,-3 5 1,3 9-1,2 8 1,2 6 201,1 2 1,1 7-1,-3 3 1,2 2-1,0 1 1,0 0 0,0 1-1,-2-1-209,-1 0 0,1-1 1,0-1-1,2-3 1,-2-2-1,0-5 1,-2-3-1,0-2-508,0-3 1,1-1 548,3-2 0,-3 6 0,4 0 0</inkml:trace>
  <inkml:trace contextRef="#ctx0" brushRef="#br2" timeOffset="134">15064 16218 7383,'-7'0'140,"-1"1"0,-1 3 1,0 3 73,2 3 0,-2 2 1,4-1-1,-1 2 0,0 1 1,1 1-1,0 0 0,1 1-208,-1-1 1,4 1 0,-3-2 0,3 2 0,1-2 0,0-2-95,0 0 1,1-5-1,3 0 1,3-1-1,4-1 1,1 0-1,2-2 1,3-2-231,1-1 0,1 4 0,3 0 318,1-2 0,0 4 0,0 1 0</inkml:trace>
  <inkml:trace contextRef="#ctx0" brushRef="#br2" timeOffset="135">15989 16035 7569,'-11'-12'51,"3"6"1,2 1 0,1 3 0,2 2 0,3 6 0,3 7 0,2 6 0,1 3 0,3 5-1,0 4 1,0 0 0,-3 1 25,-1-2 1,3-3 0,-4 1 0,-1-3 0,1-3 0,0-2 0,-1-2 0,-2-3 0,0-3-849,3-5 1,-3 3 770,3-2 0,-8-3 0,-2 0 0</inkml:trace>
  <inkml:trace contextRef="#ctx0" brushRef="#br2" timeOffset="136">15658 16115 7569,'0'-12'53,"0"1"0,1 0 0,3 0 0,5 3 0,4 1 0,2 2 0,0 1 76,2-1 1,2 4 0,7-4 0,5 1 0,2-1-1,2 0 1,2-1 0,1 1-147,-1-1 1,2-2 0,-2 1 0,-4 1-1,-5 2 1,-5 3 0,-3 1 0,-2 0-15,-2 0 0,-4 0 0,-6 1 0,1 3 0,-2 3 0,0 4 83,-3 0 1,-1 6 0,1 2 0,0 2 0,2 3 0,0 3 0,0 2 0,0 2-89,-2-1 1,3-5 0,0 2 0,2-4 0,0-3 0,1-2 0,-1-3-359,2-5 1,1 2 0,2-6 393,-1 0 0,-4 0 0,-2-6 0</inkml:trace>
  <inkml:trace contextRef="#ctx0" brushRef="#br2" timeOffset="137">16252 15989 7476,'0'-18'46,"1"2"1,4 6-1,5 1 1,4 1-1,2 1 1,-1 0-1,1 2 1,1 1 149,-1 1 0,5-1 0,-2 4 0,2 1 0,2 3 0,0 4 0,-2 2 1,-2 2-267,-3 4 0,-4-2 0,-1 5 0,-4 1 0,-3 1 0,-3 2 0,-2 1 1,-3 2-44,-3 0 0,-7 1 0,-3-4 0,-1 0 0,-1-2 1,2 0-1,1-4 129,4 0 1,1 2 0,3-4-1,1-1 1,2-1 0,3-2-1,2 1-29,3-1 0,8-5 1,6 0-1,4-3 0,3 1 1,1-1-1,2-2-332,-1-1 0,5-1 0,-6-2 345,-3-1 0,6-5 0,-4 3 0</inkml:trace>
  <inkml:trace contextRef="#ctx0" brushRef="#br2" timeOffset="138">16800 15978 7569,'-10'-18'41,"4"4"17,6 5 0,0 9 0,5 8 0,-2 3 0,3 4 0,-1 6 0,1 4 0,0 4-158,3 1 1,-2 2-1,0-1 1,1 2 0,-1 0-1,0-1 1,-1-3 99,0-1 0,-3-2 0,2-3 0</inkml:trace>
  <inkml:trace contextRef="#ctx0" brushRef="#br2" timeOffset="139">16994 16446 7569,'0'-11'76,"0"-2"0,0-1 1,0-1-1,0 0 1,2-2-1,0-2 1,3-4 181,1-4 0,-2 2 0,4-5 1,0-2-1,-1-1 0,1-1 1,-1 1-1,0 1-233,-3 2 0,1 4 1,0-1-1,0 5 1,0 1-1,-3 4 1,0 0-217,-2 3 0,1 6 0,3 6 0,2 4 144,0 6 1,5 4 0,-4 3 0,3 4-1,2 4 1,0 3 0,2 3-54,2 1 1,3 6-1,-3-3 1,2 0-1,1-2 1,0-2-1,0-1 1,0 0-165,-1-3 0,2-4 1,-5-4-1,-1 0 1,-1-3-1,-2-1 0,1-3 264,-1-3 0,-4 3 0,-2-3 0</inkml:trace>
  <inkml:trace contextRef="#ctx0" brushRef="#br2" timeOffset="140">17040 16343 7569,'-23'-5'159,"7"-1"0,4-6 0,8 2 1,7 3-1,6 2-156,5-1 1,5 4 0,7-4 0,5 1 0,2 1 0,1 0 0,0 0 0,1 0-192,-1-1 0,-1 3 0,-1-5 0,-3 2 0,-1 1 0,-3 1 0,-2-2 0,-3-2 188,-1-2 0,0-1 0,4-1 0</inkml:trace>
  <inkml:trace contextRef="#ctx0" brushRef="#br2" timeOffset="141">17577 16058 7569,'-5'-12'-72,"0"1"1,-3-1-1,3 1 1,1 0 0,-1-1 599,-1 1 1,2 3-1,-4 2 1,-1 2 0,0 7-1,2 7-369,3 7 0,1 5 0,1 1 0,-2 1 0,2 3 0,0 3 0,2 2-260,0-2 1,0 3 0,2-4 0,0 1 0,3-2 0,2-2 0,1 0-1,4-5-169,3-4 0,-1-1 1,5-2-1,1-2 1,2-5-1,1-2 0,0-2 1,1-2-188,2-1 0,-1-5 0,1-3 0,-2-2 457,-1-1 0,0-1 0,0 1 0</inkml:trace>
  <inkml:trace contextRef="#ctx0" brushRef="#br2" timeOffset="142">18113 16001 7569,'-5'-23'118,"4"5"1,-3 3 0,3 2-1,1 2 1,-1 1 0,-3 2 65,-4 4 0,2 3 0,-2 1 0,-2 0 1,-4 1-1,-3 3 0,-2 4 0,1 3-232,1 4 0,-2-2 1,3 3-1,-1 0 1,1-1-1,3 0 1,3 0-1,4 1-42,0-3 1,3 0 0,3-1 0,1-1 0,3 0 0,3 1 0,5-1 0,3 1-22,4-1 1,4 1 0,2-1-1,3-1 1,0-1 0,0-1-1,-3-1 65,-1 0 0,-2 1 1,-3-2-1,-4 0 1,-2 1-1,-2 1 1,0 0 91,-4 1 0,-2 1 0,-6 2 0,-4 2 1,-6 2-1,-7-2 0,-5 0 5,-4 1 1,-6-3-1,-5 5 1,1-2 0,3 0-1,4-1 1,4-2-52,6-5 0,3 4 0,6-5 0</inkml:trace>
  <inkml:trace contextRef="#ctx0" brushRef="#br2" timeOffset="143">18993 16023 7569,'-5'-11'56,"5"6"0,-1 6 0,3 9 0,2 8 0,0 5 0,0 2 0,-2 5 0,-1 0 0,1 3 0,0-1 0,2-1 0,-2 0 0,1-2-36,1-1 0,-3-3 0,4-4 0,0-4 0,3 0 0,2-3-1025,1-1 1005,-4-7 0,3-1 0,-4-5 0</inkml:trace>
  <inkml:trace contextRef="#ctx0" brushRef="#br2" timeOffset="144">18913 16320 7569,'1'-7'160,"4"-1"0,5 1 0,6-1 0,1 0 0,4 1 1,2-1-36,3 1 0,0 3 1,3-3-1,0 1 0,-2 1 1,-1-1-1,-3 1 0,0-1-1117,-3 4 992,-4 1 0,0 1 0,-5 0 0</inkml:trace>
  <inkml:trace contextRef="#ctx0" brushRef="#br2" timeOffset="145">18913 16081 7569,'0'-18'96,"2"3"1,5 2 0,6 1 0,3 1 0,4 0 0,2-1 34,1 1 1,-3 1-1,2 1 1,2 1 0,0-1-1,1-1 1,1 0-1,0 1-288,0 1 0,-6 6 0,-1-2 1,0 3-1,-1 1 157,-3 0 0,-2 0 0,-2 0 0</inkml:trace>
  <inkml:trace contextRef="#ctx0" brushRef="#br2" timeOffset="146">19415 16400 7569,'-7'0'177,"1"-1"124,0-3 0,4-2 1,4-5-1,4-1 1,-1-1-1,1-1 1,-1-2-1,1-2 1,-1-2-57,1-2 0,1-2 1,-3-1-1,-2-2 1,0 1-1,-2-1 1,0-1-252,0-1 1,0 3-1,0-2 1,0 2 0,0 0-1,0 4 1,0 3-330,0 2 1,1 3-1,2 8 1,2 7-1,1 8 232,3 5 1,2 6-1,4 0 1,3 5-1,1 1 1,0 1 0,0 0 13,-1-1 0,4 5 0,-3-5 1,2 0-1,2-2 0,0-1 1,0-1-1,-2 0-541,-2-3 0,-2-2 0,-6-6 630,1 0 0,-1 1 0,1-1 0</inkml:trace>
  <inkml:trace contextRef="#ctx0" brushRef="#br2" timeOffset="147">19370 16320 7569,'-18'-11'126,"4"0"1,5-1 0,7 2 0,4 1 0,7 3 17,5 1 0,5 0 0,8 2 0,3-1 1,4 0-1,4 1 0,3-1 0,0 1-512,-3 2 1,0 1 0,-3 0-1,-3 0 368,-3 0 0,3-5 0,-3-1 0</inkml:trace>
  <inkml:trace contextRef="#ctx0" brushRef="#br2" timeOffset="148">19929 15921 7569,'-11'-12'273,"0"1"1,0-1 0,5 2 0,5 4-145,3 6 1,3 6 0,-2 9 0,2 5 0,0 2 0,1 4 0,1 2 0,0 0-243,0 0 0,3 3 1,-4-2-1,2 1 0,-2-2 1,1-3-1,-2-1 0,1-2-1808,0-1 1921,-3-4 0,7-1 0,-4-4 0</inkml:trace>
  <inkml:trace contextRef="#ctx0" brushRef="#br2" timeOffset="149">20135 15978 7569,'-4'-22'263,"0"3"1,2 4 0,-1 4-37,-1 3 1,3 9 0,-3 9 0,3 6 0,1 1 0,0 4 0,0 1-218,0 5 0,0 1 0,0 4 0,1-2 0,2 1 0,2-1 0,1-1-83,3-1 1,1-1 0,2-6 0,1-2 0,0-3-1,4-5 1,1-2 0,2-3-58,2-1 0,0-1 0,1-4 1,0 0-1,0 0 0,0 0 1,0-1 129,0-3 0,4-2 0,3-6 0</inkml:trace>
  <inkml:trace contextRef="#ctx0" brushRef="#br2" timeOffset="150">20569 15909 7569,'-6'-18'-21,"2"3"0,4 4 0,2 2 1,3 3 306,2 1 1,-5 2 0,2 8 0,-3 7 0,-1 4-112,0 2 1,0 7-1,0-2 1,0 2-1,-1 2 1,-1 1 0,-2 0-86,1 0 0,1 2 0,-1-3 1,-1-2-1,2-1 0,1-1 0,1-1 1,0-2-172,0-1 1,0-4 0,1 2 0,3-3 0,2-4 0,3-1 0,1-2-1,3 0 10,-1-2 0,6-1 1,1-4-1,3 0 0,1 0 1,-1 0-1,0 0-166,-3 0 1,1 0 0,-3 0 0,-1 0 0,1-2 0,-3 0 0,-2-3 0,0 0 236,-1 0 0,1-9 0,-1 1 0</inkml:trace>
  <inkml:trace contextRef="#ctx0" brushRef="#br2" timeOffset="151">20535 16206 7569,'-7'-18'62,"5"3"0,9 6 1,7 3-1,4 0 0,0 1 1,0-1-1,-1 3-93,4-2 1,0 2 0,3-3-1,2 1 1,0 1 0,0 0-1,-2 0 1,-2 0 0,-3 1-407,-4-1 0,1-1 437,0 1 0,-1-2 0,-4-6 0</inkml:trace>
  <inkml:trace contextRef="#ctx0" brushRef="#br2" timeOffset="152">20569 15955 7569,'-5'-11'127,"4"-1"1,-2-1 0,6-1 0,3-1 0,2 1-1,0 2 1,4 0 18,2 1 1,2-1 0,0 2 0,3 1 0,2 3 0,2 1 0,0 2 0,0 2-332,0 1 0,-2 0 0,-1 1 0,-1 2 0,0 2 185,-1 1 0,4 2 0,-4 3 0</inkml:trace>
  <inkml:trace contextRef="#ctx0" brushRef="#br2" timeOffset="153">21014 15875 7569,'-11'-11'14,"5"2"0,2 6 0,3 11 190,1 8 1,3 7 0,1 4-1,-1 3 1,-2 4 0,-1 3-1,0 3 1,0-1-230,0 0 1,0-4-1,0-6 1,0-3 0,0-3-1,0-4 1,0-2 0,0-3-663,0-2 1,0-4 686,0 0 0,0-6 0,0 3 0</inkml:trace>
  <inkml:trace contextRef="#ctx0" brushRef="#br2" timeOffset="154">20912 15955 7569,'0'-23'0,"1"2"0,4 1 0,5 5 0,5 3 0,3 0 0,2 2 0,2 1 85,1 2 1,5 4 0,2-1 0,2 4-1,0 4 1,-3 4 0,0 3 0,-1 3 73,0 1 0,-3 5 1,-4 1-1,-4 3 1,-1 3-1,-5-1 1,-3 1-1,-3 0-327,-3-2 0,-2-1 0,-4-1 1,-5 0-1,-3 0 0,-5-1 0,-2 0-2,-5-3 0,-3-3 0,-4-4 0,0-1 0,0 1 170,-2-1 0,-2-5 0,1 0 0</inkml:trace>
  <inkml:trace contextRef="#ctx0" brushRef="#br2" timeOffset="155">21266 15418 7569,'11'12'78,"7"4"1,3 3 0,5 3 0,-1 2 0,1 2-1,0 6 1,5 4 0,2 3 0,1 3 215,0 5 1,-3-1 0,-2 3 0,-3-2 0,-3 0-1,-4 1 1,-2 2 0,-3-2 0,-3-1-320,-3-1 0,-3-1 0,-6 2 1,-3 1-1,-6 2 0,-9-2 1,-12-2-1462,-8-4 1486,10-17 0,-2-1 0,0-3 0,-3 0 0,-5 4 0,-1 1 0</inkml:trace>
  <inkml:trace contextRef="#ctx0" brushRef="#br2" timeOffset="156">8543 17565 7569,'-23'-11'128,"1"5"0,5 0 1,6 4-1,11 1 0,11 3 1,6 2-1,6 2 0,4-1 1,3 2-77,3-1 1,-1-3 0,0 0 0,1-1 0,-2-2 0,0 0 0,-4 0 0,-5-2 0,-1 0-1067,-3-2 1014,-7 0 0,-1 4 0,-4 0 0</inkml:trace>
  <inkml:trace contextRef="#ctx0" brushRef="#br2" timeOffset="157">8543 17748 7768,'15'0'167,"0"0"0,0 0 0,3 0 0,4 0 0,3 0-160,1 0 0,3-1 0,1-2 0,2-2 0,-2 0 0,-2 0 0,-2 1-7,-3-1 0,7 4 0,-6-4 0</inkml:trace>
  <inkml:trace contextRef="#ctx0" brushRef="#br2" timeOffset="158">9525 17188 7569,'-11'-21'576,"-1"2"0,2 7-411,2 11 1,5 5 0,5 15 0,3 3 0,2 2 0,0 5 0,1 3 0,-1 4-137,2 4 0,0-2 0,0 4 0,-3 1 0,-1 0 0,-1-1 1,0-4-1,0-4-299,-2-3 1,1-1 0,-1-6 0,2-2 0,-1-2 0,-1-2 269,2-3 0,3-2 0,4-2 0</inkml:trace>
  <inkml:trace contextRef="#ctx0" brushRef="#br2" timeOffset="159">9890 17577 7569,'-5'-23'217,"5"5"0,2 4 0,7 5 1,5 5-1,-1 3 0,0 1 0,0 0 1,2 0-76,4 0 1,8-1 0,2-2-1,1 0 1,1 0 0,1 2-1,-1 1 1,1-2 0,-3 0-302,-1-2 1,3-3-1,-6 3 1,-2 0 158,-3-1 0,-1-1 0,4-6 0</inkml:trace>
  <inkml:trace contextRef="#ctx0" brushRef="#br2" timeOffset="160">11364 16983 7569,'-12'-18'157,"2"2"1,3 4-1,4 3 1,4 5-1,4 10 1,2 6 0,0 7-1,1 4 1,-2 4-1,1 3 27,-1 3 1,-3 1-1,0-1 1,-1-1-1,-2-3 1,0 1-1,0-4 1,0 0-373,0-5 0,0-4 1,0 0-1,0 0 1,0-3-1,0-1 1,0-2 187,0 0 0,0 1 0,0-1 0</inkml:trace>
  <inkml:trace contextRef="#ctx0" brushRef="#br2" timeOffset="161">11866 16937 7569,'-5'-15'-132,"-1"2"1,0 7 268,2 8 0,1 12 0,1 7 0,-2 4 1,0 6-1,0 3 0,-1 4 0,-1 4 0,-3 2 19,-1 2 1,-5 0 0,-2-1-1,1 1 1,-2-2 0,1-1-1,0-2 1,0-2-251,1-2 1,0-5-1,5-4 1,1-3-1,1-3 1,2-2-1,2-2-460,3-3 0,1-6 0,2-3 0,3-1 554,3-2 0,9-2 0,1-1 0</inkml:trace>
  <inkml:trace contextRef="#ctx0" brushRef="#br2" timeOffset="162">11843 17428 7569,'7'-11'56,"-3"-1"0,-2 1 0,1 0 0,2-1 0,1 2 0,3 1 0,1 1 193,2 0 0,0-1 0,3 0 0,4 2 0,3 1 0,1 1 0,0 0 0,0 2-176,-1 2 0,0 2 1,-2 3-1,-2 4 0,-3 2 1,-3 3-1,-3 1-163,-1 1 1,-2 5 0,-3-1 0,-3 4 0,-3 4 0,-6 2 0,-5 1 0,-5 1 0,-3 1-94,-1 1 1,-1-3 0,0-2 0,0-3 0,4-3 0,2-2 0,4-2 179,1-3 0,7-2 0,2-2 0,4 1 0,4-2 173,3-3 1,5-1-1,2-6 1,2 0-1,2 0 1,2 0-1,2-2-188,1-2 1,-2 2-1,0-4 1,-2 1 0,0 1-1,-1 0 1,-2 0 0,-1 2-747,1 0 1,-5-2 763,-3 1 0,-1-6 0,5 2 0</inkml:trace>
  <inkml:trace contextRef="#ctx0" brushRef="#br2" timeOffset="163">12437 17040 7569,'-11'-29'-88,"1"3"0,3 7 0,7 8 288,7 6 1,-1 5 0,0 5-1,0 6 1,-4 6 0,-1 3 0,-1 2-1,0 2-149,0 0 1,0 0-1,0-1 1,0 0-1,0 0 1,0-2-1,0-2 1,0-2-607,0-1 1,0-3 0,0 2 0,2-4 554,1-3 0,4-3 0,4-5 0,1 0 0</inkml:trace>
  <inkml:trace contextRef="#ctx0" brushRef="#br2" timeOffset="164">12529 17257 7569,'-2'-6'190,"-1"2"1,-5 4-5,-2 4 1,2 2-1,1 5 1,-2 2 0,-1 1-1,-1 1 1,3 0 0,1 1-181,2-1 0,-2 0 0,3-3 0,1-1 0,3 0 0,4 0 1,4-3-315,2 0 0,1-5 1,2 0-1,1-1 1,2-2 307,2 0 0,6-5 0,5-2 0</inkml:trace>
  <inkml:trace contextRef="#ctx0" brushRef="#br2" timeOffset="165">12871 17691 7569,'-3'-15'104,"0"1"1,4 4-1,6 5-104,3 3 0,-4 7 0,-1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0T01:31:12.57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6304 4751 6534,'-5'-6'1265,"4"1"-1102,-4 5 1,4 0 205,-3 0-263,3 0-96,-5 0 87,6 0-48,0 5 0,0 2 26,0 9 0,0-2 54,0 5 0,0 3-77,0 5 1,0 1 103,0-1 0,0 2-90,0 5 1,-3-1 8,-1-2 0,0 2-72,4-3 1,0 2 51,0-2 1,0 2-69,0-5 0,0-1 74,0-3 0,4-4-126,0 0 0,-1-5 97,-3 1 1,0 2-46,0-2 0,2-1-2,2-6 1,-3 2-19,3-3-70,-3-2 110,-1 6-110,0-10 1,0 5 92,0-2 0,1-3-263,3 3 126,-3-3-34,4-1-420,-5 0 0,-5-5 0,-1-1 1</inkml:trace>
  <inkml:trace contextRef="#ctx0" brushRef="#br0" timeOffset="1">6202 4751 7569,'-6'-11'-818,"5"-1"615,-4 1 124,5-1 1,0 5 212,0-1 310,0 6-316,5-9 0,2 6-76,4-2 0,0-2 52,1 5 1,-1-1-36,1 1 0,-1 3 9,0-3 1,5 3-2,-1 1 0,5 0-36,-1 0 1,-1 5-14,1 3 1,-1 2-92,1 1 1,1 1-59,-5-1 1,1 2 89,-5 2 1,0-1-40,1 5 1,-2-4 59,-2 4 0,-2-4-59,-2 4 0,-3-3 33,3 3 0,-4-4 112,-4 4 1,-2-5-33,-6 1 0,-4 2 113,-3-2 1,-3 1 33,-1 0 1,-1-4-101,-2 3 1,0-2-115,-4-1 1,6-2 91,1-3 1,5 0-72,7-3 1,3-3-234,0 3-411,6-3 646,-3-1 0,10-5 0,1-2 0</inkml:trace>
  <inkml:trace contextRef="#ctx0" brushRef="#br0" timeOffset="2">6864 4580 7569,'-4'-8'0,"0"1"0,1 3-305,3-4 69,0 6 397,0-3 1004,0 5-1093,-6 0 1,4 0 1,-6 0 1,1 5 12,-5 2 0,-3 8-14,0 4 1,-4 4 6,4 4 0,-4 2 21,3 5 0,-3 2-15,4 2 0,-1 3-17,0 4 1,4 1 17,-4 0 1,7-2-96,2-2 1,4 2 25,0-2 1,1-2-2,2-2 1,5-3-68,3-1 1,2-1 95,2-2 0,0-2-111,3-2 1,-2-4 87,2-1 0,2 1-73,-2-4 0,0-2 38,-3-2 1,3-2-8,0-2 0,0-1-62,-3-2 33,-1 2 1,-1-7-368,-2 4 188,2-4-29,-9 2-749,5-5 883,-6 0 1,-6 0 0,0 0 0</inkml:trace>
  <inkml:trace contextRef="#ctx0" brushRef="#br0" timeOffset="3">6910 4728 7569,'-12'-6'-1007,"6"-4"1109,1 8 0,6-1-35,3 6 0,-2 4 264,6 4 1,-4 2-142,3 2 1,-3-1 127,4 5 1,-1 1-101,5 7 0,1 1-124,2 2 0,-3 2-25,4-5 0,-4 3 55,0-3 0,3 3-189,0-3 0,1 4 105,-5-5 0,0 1-109,1-4 0,-1-1 7,1 1 1,-1-5-20,0-3 1,-3 1 3,0-5 1,-2 3-132,2-6 10,2 2-259,-4 1-28,0-5 189,0 0-423,-6-6 719,0 0 0,0 0 0</inkml:trace>
  <inkml:trace contextRef="#ctx0" brushRef="#br0" timeOffset="4">7264 4705 7569,'-7'-11'0,"-3"0"19,9-1 59,-4 6 1,4 1-60,-3 5-19,2 0 1,-4 1 100,2 3 0,2 2-18,-6 6 1,1 5-39,-5 6 1,1 1 83,-1 7 0,-3 0-129,0 8 0,-4-3 49,4 6 1,-6-4-28,2 4 0,-2-1 19,-2 1 1,0-2-100,0-2 0,2-7 71,2-1 1,2-4 24,6-4 0,-1-4-127,1-3 1,3-2 50,1-1-537,4-6 253,-2-1 32,5-5 1,5 0-4,3 0 293,2-5 0,1-7 0,1-5 0</inkml:trace>
  <inkml:trace contextRef="#ctx0" brushRef="#br0" timeOffset="5">7321 4957 7569,'0'-12'-603,"1"6"675,3 2 13,-3 3 0,8 0 63,-5-3 0,5 2-106,-2-1 0,3 1 111,2 2 0,-1 0-83,1 0 1,0-1-114,4-3 1,-4 3 63,4-3 1,0 3-157,-1 1 1,1-4-63,-5 0 0,0 1-76,1 3 1,-1 0 272,1 0 0,-1-6 0,0 0 0</inkml:trace>
  <inkml:trace contextRef="#ctx0" brushRef="#br0" timeOffset="6">7344 5151 7569,'1'-7'-241,"3"4"0,2 1 322,5 2 1,1-3 231,-1-1 1,2-1-119,2 1 0,-1-1-131,5-3 1,0-1-118,4 6 0,-4-5 71,0 4 1,-4-4-375,4 5 1,-5-2 62,2 1 293,-4 3 0,5-5 0,1 6 0</inkml:trace>
  <inkml:trace contextRef="#ctx0" brushRef="#br0" timeOffset="7">7823 4911 7569,'-6'-6'-934,"1"-5"1307,5 10 89,0-4 16,0 5 0,0 5-182,0 3 1,0-2 11,0 2 1,4 1-87,-1 6-122,6-2 0,-6 4-71,5-1 1,-2-4 124,1 3 1,4 2-245,-4-2 1,0 4 43,0-4 1,0 2-263,0-2 1,2-2 128,-5 2 1,5-2-216,-2-2 1,0-3 124,0-1 1,0-3-295,0 4 280,3-6 0,-8 5-225,1-3 508,4-3 0,-6 4 0,4-5 0</inkml:trace>
  <inkml:trace contextRef="#ctx0" brushRef="#br0" timeOffset="8">8029 4934 7569,'0'-12'-622,"0"1"617,0 5 127,0-5 211,0 10-238,0-4 0,-1 6 111,-3 3 0,-3 3-63,-4 4 0,0 2-106,-1 2 1,1 3 0,-1 4 0,0 1-101,-4 0 0,2 0 68,-5 0 0,4 0-123,-4 0 0,5-4 14,-1 0 0,-2-2 61,2 2 0,0-1-179,4-3 0,-1-3-144,1-1-166,-1 1 532,6-6 0,-4 0 0,4-1 0</inkml:trace>
  <inkml:trace contextRef="#ctx0" brushRef="#br0" timeOffset="9">7995 4591 7569,'0'-11'-366,"0"-6"0,1 8 238,3-2 1,-2 2-119,6-2 1,-4 3 525,3 0 711,-4 6-712,7-8 1,-8 8 2,6-1 1,-4 1 199,4 2-252,-6 0 1,4 5 38,-2 3 1,-1 2-50,4 2 1,-3-1-91,4 1 0,-4-1 53,3 0 1,1 5-45,3-1 1,1 4 54,-1-4 1,0 4-116,1-4 1,1 4 43,2-3 1,-2 3 19,2-4 1,1 4-100,-1-4 1,1 4 95,-5-4 0,1 2-143,-1-2 1,-1 2 71,-2 2 1,1-2-134,-6-1 0,5-2 40,-4 5 1,1 0-57,-1 3 1,-3-2-70,3-1 0,-3-2-63,-1 2 1,-1 3 53,-3-3 1,1 3 75,-4 0 0,3 0-74,-4-3 0,5 1 76,-5-4 0,4 3 110,-3-4 16,4 0-108,-7 2 1,7-5 94,-4 3 0,3-2-15,-4-1 0,2-1-16,-2 0 0,2-3-23,2 0 0,3-1-2,-9 5-12,9-6 22,-5 4-31,6-9 62,0 4-693,0-5 1,-5 0-1,-1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02:25:52.05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2067 16103 7569,'-6'-6'-433,"1"1"524,10 5 1,1 0 0,4 1 0,-1 2 0,-2 2 0,-2 1 0,-2 3 0,1 3 0,0 1 0,-1 4 0,-2 1 0,-1 2 0,0 0 0,0 2 0,0 0 0,0 2 0,0 0 90,0 0 1,0-1 0,0 1 0,0 1-1,0 2 1,0-2 0,1-1 0,2-1 0,2 0-200,1 0 1,0 0 0,3-2-1,-1 0 1,0-4 0,-1 1 0,1-1-1,-1-1-270,0-2 1,3-1-1,-4-2 1,2-1-1548,-1-2 1834,-4-3 0,7-10 0,-4-1 0</inkml:trace>
  <inkml:trace contextRef="#ctx0" brushRef="#br0" timeOffset="1">1907 16069 7569,'2'-14'-38,"1"2"1,5 1 0,2 1 0,2 0 0,-1 0 0,0 1 248,1 1 0,-1 2 0,2-3 0,2 3 0,3 1 0,1 1 0,0 0 0,1 0-169,2 2 1,1 1-1,1 1 1,1 1-1,3 1 1,1 3-1,2 2 1,-1 2-95,1 1 1,-6 1 0,2 2 0,-3 1 0,-3 2-1,-2 1 1,-5 1 0,-5-1-13,-5 4 1,-3-1 0,-2 0 0,-4-1-1,-6 2 1,-7 0 0,-5 1 56,-4-3 0,1 1 0,-7-5 0,-3-1 0,2-1 0,1-2 1,4 0-1,1-3-109,2 0 0,7-5 0,4 0 116,2-1 0,17-7 0,4-2 0</inkml:trace>
  <inkml:trace contextRef="#ctx0" brushRef="#br0" timeOffset="2">2844 15852 7569,'-7'-11'107,"2"3"1,5 1-1,0 0 1,-1 5 127,-3 5 1,-2 11 0,-5 4 0,-1 2 0,1 2 0,-1 3 0,0 3 0,-2 4-176,-2 1 1,1 1 0,4 2-1,-1 2 1,2 3 0,1 0-1,3 0 1,1-2-93,2-2 1,2 2 0,1 0 0,0-4 0,1-2 0,2-4 0,2 0-35,1 1 0,2-5 1,3 2-1,2-3 1,1-1-1,1-2 1,0-1-1,1-2-68,-1-1 1,1-2 0,-2-5 0,2-1 0,-1-3 0,0 1 0,0-2 0,0 0-995,2-3 1128,-4 0 0,8-2 0,-3 0 0</inkml:trace>
  <inkml:trace contextRef="#ctx0" brushRef="#br0" timeOffset="3">3118 16138 7569,'-4'-18'487,"2"4"-377,3 5 0,0 4 1,7 6-1,2 4 0,3 5 1,3 7-1,1 3 1,0 4-1,0 2-141,-1 2 0,3 0 0,-2 2 1,-1-2-1,1-1 0,-3-1 1,0 0-1,0-3-44,1-4 0,1 1 0,-2-4 0,2 1 0,-1-1 0,0-2 1,0-1-257,-1-2 0,3-3 0,-2 0 331,-1 1 0,-1 1 0,-2 1 0</inkml:trace>
  <inkml:trace contextRef="#ctx0" brushRef="#br0" timeOffset="4">3540 16138 7569,'-5'-18'192,"4"1"1,-3 6-1,3 0 1,1-1-9,0 1 1,-1 6 0,-2 5 0,-2 7 0,-2 7 0,-6 5 0,-5 4-147,-3 4 1,-2 2 0,-1 5 0,-2 0-1,0-1 1,0-1 0,3-3 0,3-1-190,1-2 0,5-2 1,-1-3-1,2-2 1,2-3-1,-1-4 1,2 0-1809,2-1 1959,3 1 0,5-1 0,0 0 0</inkml:trace>
  <inkml:trace contextRef="#ctx0" brushRef="#br0" timeOffset="5">4134 16069 7569,'-5'-23'1090,"4"6"-815,-3 1 1,2 9 0,-2 4 0,-4 6-1,-3 6 1,-3 3 0,-3 5 0,0-1-281,-4 1 1,0 3-1,-1-1 1,2 1-1,2 1 1,2-2-1,2 0 1,1-1-149,2-3 0,3-3 0,2 0 1,0-1-1,4 1 0,2-1 31,4 1 1,3-2-1,7-1 1,2-3-1,-1 0 1,1-1 0,3 0-1,2-2-245,-2-2 0,2-1 0,-3 0 1,0 0-1,-3 2 367,-2 1 0,-2-1 0,1 3 0</inkml:trace>
  <inkml:trace contextRef="#ctx0" brushRef="#br0" timeOffset="6">3815 16515 7569,'-14'0'59,"2"0"0,5 0 0,5 0 28,10 0 0,7 0 0,9 0 1,2 0-1,2 0 0,1 0 1,2-2-1,2 0-766,2-2 0,-1-1 679,0 1 0,1 3 0,-1-4 0</inkml:trace>
  <inkml:trace contextRef="#ctx0" brushRef="#br0" timeOffset="7">4431 16115 7569,'-11'-23'299,"5"5"0,2 3 0,2 2 0,2 2 0,2-1 214,2 1 1,-2 0 0,6-1 0,1 2 0,1 2-597,1 5 0,2 1 0,1 2 0,1 0 1,-1 0-1,0 0-207,1 0 1,-2 4-1,2 1 1,-4 2-1,-2 0 1,-2 1-1,-1-1 127,0 2 0,-3 1 0,1 2 0,-3-1 0,-2 1 296,-3-1 1,-2-1 0,-5-1-1,3-2 1,0-1 0,-1-1 86,-1 0 0,0 4 0,1-3 0,3 2 0,-1-1-235,1 2 0,3-2 0,0 0 0,1 2 0,4 0 0,0 0 0,3-1-87,1 0 0,6 4 0,3 2 0,0 1 0,1-1 0,0-1 0,1-2 0,-1 1 48,-2-1 1,-1 0 0,-2 1 0,1-1 0,-1 1-1,-1-1 95,-2 1 1,-3-1 0,-6 0 0,-3 1 0,-4-1 0,-3-1 0,-6-1-66,-6-1 0,-1-1 0,-5 5 1,1-1-1,3-1 0,2-1 0,4-2 1,5-1-442,5 0 0,4-2 465,5 4 0,0-6 0,0 3 0</inkml:trace>
  <inkml:trace contextRef="#ctx0" brushRef="#br0" timeOffset="8">4842 16286 7569,'-6'-11'292,"-4"-1"0,2 1 1,-2 1-1,-1 2-102,-1 4 0,5 8 0,0 4 1,1 3-1,1 4 0,0 4 1,2 3-1,2 1-292,1 0 0,0 0 0,1-1 0,3 1 0,5 0 0,4-1 0,3-2 0,3-4 15,5-3 1,-1 1-1,5-8 1,-1 1-1,1-3 1,0-3 0,0-1-1,-2-1 101,2-3 0,-4 0 0,3-6 0,-3-3 0,-1-1 0,0-2 0,-2-3 0,-2-4 165,-4-4 0,-6 3 1,-2-4-1,-2 1 0,-5 0 1,-7-1-1,-9 0-276,-8 2 0,-7 3 0,-7 4 0,-2 4 0,-1 4 0,3 2 0,4 3 0,3 0 97,5 4 0,2 6 0,1 2 0</inkml:trace>
  <inkml:trace contextRef="#ctx0" brushRef="#br0" timeOffset="9">5162 15727 7569,'-6'-23'-72,"2"10"1,7 4 0,2 4 0,1 1 0,3 2 0,1 0 0,1 2 0,2 2 347,2 2 1,-1 2-1,4 7 1,0 2 0,0 4-1,1 2 1,-2 3-1,0 2-132,-1 1 1,-3 4 0,2 1 0,-2 3-1,-2 4 1,0-1 0,-2 1 0,-2 3-243,2 2 0,0 1 1,-1-2-1,-5-3 1,-1 0-1,-2-3 1,-2-2-1,-1-1-39,-5 1 0,-6-2 0,-1-3 0,1-2 0,1-1 0,0-1 1,-1 0-87,-1-2 0,-5-1 0,2-1 223,0 1 0,-3-5 0,3-1 0</inkml:trace>
  <inkml:trace contextRef="#ctx0" brushRef="#br0" timeOffset="10">5847 16161 7569,'-6'-6'23,"2"5"1,8-3 0,4 3 0,3 1 0,3 0 0,1 0 0,1 0 0,0 0 0,2 0 0,1 0 0,0 0 0,1 0 0,3 0 0,2 0 0,2 0 55,-2 0 0,1 0 1,-1-1-1,2-2 0,-2-1 1,-1 2-80,-1 1 0,0 1 0,0 0 0</inkml:trace>
  <inkml:trace contextRef="#ctx0" brushRef="#br0" timeOffset="11">5927 16343 7569,'-5'0'57,"5"0"0,7 0 0,3 0 0,3 0 1,2-1-1,5-2 0,5-2 0,6 0 1,3 0-191,4 3 1,-1-3 132,5 1 0,-5-5 0,2 3 0</inkml:trace>
  <inkml:trace contextRef="#ctx0" brushRef="#br0" timeOffset="12">6693 15647 7569,'1'-12'-6,"3"1"1,3 1-1,3 1 1,2 2 0,1 1-1,1 1 1,1-1 0,0 1-1,0-1 1,2 3 0,-1-1 83,1 0 1,3 0-1,-2 4 1,1 0-1,0 0 1,1 0-1,0 0 1,1 0-85,-2 0 0,-5 4 0,1 1 1,-2 0-1,-2 2 0,-1-1 0,-1 3-17,-1 1 0,-6 1 1,1 1-1,-4-1 1,-5-1-1,0-1 0,-3-1 1,-1 1 58,-1 1 1,-2 0 0,0-1-1,1-2 1,1 1 0,1-2-1,1 0 10,2-1 1,2-3 0,3 4 0,0 1 0,-2-1-1,2 3-61,0 1 1,6-2 0,1-2 0,2 1 0,1-1 0,3 3 0,0 1-7,0 1 0,1-1 0,-1-1 0,-1-1 1,-1 1-1,-2 1 0,-2 1 0,-3 1 35,0-1 1,-2 1 0,-2 0 0,-3 1 0,-6 1 0,-7-1 0,-5 1-64,-4-2 1,-2 1 0,-4-3-1,3-1 1,3-1 0,3 1 0,3-1-1,1 1-424,5-1 0,4-4 473,3 3 0,3-4 0,5 2 0</inkml:trace>
  <inkml:trace contextRef="#ctx0" brushRef="#br0" timeOffset="13">7298 15806 7569,'-10'-17'320,"1"3"1,3 4 0,-1 3-137,1 2 1,-2 1-1,-2 6 1,1 3-1,2 6 1,-1 7 0,2 3-1,2 2-304,3 0 0,1 0 0,1 0 0,3 0 1,3 0-1,5-2 0,3-2 13,4-4 1,6-2 0,2-3-1,0-2 1,1-4 0,1-3 0,1-1-1,-1-1 213,-1-3 1,3-3-1,-5-4 1,0-2-1,-2-2 1,-1-4 0,0-4-1,-2-2-3,-2-2 1,-6-4-1,-7 0 1,-1-2 0,-5 0-1,-6 3 1,-11 3-385,-7 3 0,-11 6 1,-10 4-1,-2 5 0,2 5 1,2 4-1,1 4 0,1 5-602,3 5 0,8 4 883,3 5 0,-2 0 0,0-1 0</inkml:trace>
  <inkml:trace contextRef="#ctx0" brushRef="#br0" timeOffset="14">6658 16240 7569,'-11'0'145,"2"0"1,5 0-1,8 0 1,9 0-1,5 0 1,3 0-1,7 0 1,4 0-1,3 0 1,5 0-143,5 0 1,2 0 0,7 0 0,0 0 0,2 0 0,2 0 0,2 0 0,1 0-158,-1 0 1,-2 0 0,-2-1 0,-3-1 0,-3-3 0,-5 0 0,-4-2-260,-7 1 1,-5 2 0,-7-2 412,-3 1 0,-8-4 0,-6 2 0</inkml:trace>
  <inkml:trace contextRef="#ctx0" brushRef="#br0" timeOffset="15">7138 16412 7569,'-11'0'118,"-1"-5"1,1-2-1,-1 1 1,1 2 0,0 3-1,-2 1 1,-2 0 0,-3 1-6,0 3 0,-4 2 0,3 7 0,-2 1 0,-2 3 0,1 0 1,3 2-1,4 2 0,3-1-180,0 0 1,6 4 0,2-5-1,3 2 1,1-1 0,0-2 0,1-2-18,3-2 0,2 3 1,7-3-1,1-3 1,2-3-1,2-2 0,2-1 1,2 0 107,1-2 1,3-2-1,1-2 1,-2-3 0,0-4-1,-4-1 1,-2 1 30,-4 0 0,-7 0 1,-4-4-1,-4-2 0,-5-2 1,-8 2-1,-9 2 0,-8 2-57,-7 2 0,0-1 1,-3 5-1,0 2 1,4 1-1,1 1 0,6 0-356,6 0 0,6 1 0,6 3 358,4 3 0,2 3 0,5 2 0</inkml:trace>
  <inkml:trace contextRef="#ctx0" brushRef="#br0" timeOffset="16">7515 16469 7569,'-11'-23'-96,"4"9"0,3 3 1,2 2-1,-2 2 0,-4 4 1,-2 1 238,-1 2 0,-4 7 0,-2 3 0,1 5 0,-2 3 0,0 3 0,-2 4 0,-1 1 1,2 0-18,4-2 0,-1 2 0,2 1 0,2-2 1,5-1-1,2-2 0,2-3 0,3-4-144,4-2 0,2-2 0,7 0 0,1-4 0,2-3 0,2-3 0,2-1 0,2-1 41,1-3 1,4-2 0,-1-6 0,0 1-1,-2 0 1,-3-2 0,-2-1-21,-3-1 1,-1-6 0,-3 2 0,-3-2 0,-2-2-1,-5 0 1,-2 0 0,-5 0-382,-6 1 0,-6 4 0,-7 3 1,-3 3 377,-3 5 0,2-4 0,0 5 0</inkml:trace>
  <inkml:trace contextRef="#ctx0" brushRef="#br0" timeOffset="17">8097 16206 7569,'-11'-20'64,"1"3"0,5 7 0,7 3 0,8 2 0,3-1 0,1 4 0,0-1 1,3 1-1,0-2 0,5 2 0,3 0 0,6 2 0,2-1 0,0-2 0,0 0-141,1 0 0,-4 2 0,6 1 0,-6 0 0,-2 0 0,-2 0 0,-3 0 77,-4 0 0,-3 5 0,-5 1 0</inkml:trace>
  <inkml:trace contextRef="#ctx0" brushRef="#br0" timeOffset="18">8166 16378 7569,'-5'0'-103,"5"0"1,6 0 0,6 0 0,3 0 0,4 0 0,2 0-1,4 0-70,1 0 1,2-4 0,5 0-1,0 0 173,3-1 0,0-1 0,-1-6 0</inkml:trace>
  <inkml:trace contextRef="#ctx0" brushRef="#br0" timeOffset="19">9102 15612 7569,'-11'-16'133,"5"6"0,2 3 0,3 12 0,1 9 0,0 5 0,0 6 1,0 4-64,0 4 1,0 2 0,0 2-1,0 1 1,0-1 0,0-2-1,0 0 1,0-2-388,0-3 0,3-2 1,2-5-1,2 0 317,2 0 0,1-1 0,1 1 0</inkml:trace>
  <inkml:trace contextRef="#ctx0" brushRef="#br0" timeOffset="20">8737 16366 7569,'-6'-9'33,"3"-2"1,7-1 0,7 2 0,6 3 0,2-2 0,1 0 208,4 1 1,0-2-1,7 2 1,1 0 0,1 0-1,2 3 1,2 1 0,0 0-571,-4 2 1,0 0 0,-7 2-1,0 2 328,-2 2 0,-1 2 0,-1 5 0</inkml:trace>
  <inkml:trace contextRef="#ctx0" brushRef="#br0" timeOffset="21">8920 16572 7569,'-17'-10'260,"6"6"0,-2-8 1,5 2-1,3 0 55,3-1 0,2 0 1,2 3-1,3 1 1,2 2-1,2 1 1,2 1-1,4-1 1,4 1-258,3 2 0,1 1 1,0 0-1,-1 1 1,0 2-1,-2 2 0,-2 1-207,-1 3 1,-3 1 0,-7 3 0,-3 1 0,-3 2 0,-1 1 0,-1 1 0,-3-1-28,-3 4 0,-5 0 1,-2 2-1,-1 0 0,1 0 1,1 0-1,2-2 177,-1-2 1,6 1 0,2-3-1,3-1 1,2 1 0,3-3 0,5-1-1,5-3 166,5-3 0,8 2 1,4-5-1,5 0 0,3 0 1,3-1-1,5 0-167,5-2 0,9-1 0,2 0 0</inkml:trace>
  <inkml:trace contextRef="#ctx0" brushRef="#br0" timeOffset="22">18959 12346 7569,'-7'5'17,"3"3"1,3 2 0,1 1 0,0 1 0,1-1 109,3 0 0,3 1 1,4-2-1,0-2 0,1-5 1,-1-1-1,1-2 0,-1 0-121,1 0 1,-1-5-1,0-3 1,1-2-1,-2-3 1,-2-1 0,-5-1-75,-1 1 0,-5 1 0,-4 3 0,-9 3 0,-4 3 0,-3 3 68,0 1 0,0 10 0,1 2 0</inkml:trace>
  <inkml:trace contextRef="#ctx0" brushRef="#br0" timeOffset="23">19004 12494 7569,'12'-3'49,"-1"-1"1,-1 0-1,-1 0 1,-2 2 0,-4 2-1,-3 3 1,-2 4 50,-1 2 1,2 1-1,0 1 1,-2 1-1,-1-1 1,2 1-1,1-1 1,1 0-34,0 1 1,0 0 0,1 4 0,1 1-1,2 3 1,-1-1 0,-2 0 0,-1 0 16,0 0 1,0 0 0,0 4 0,0-1 0,0 0 0,0-2 0,0-1 0,0 2 14,0 0 0,1 2 0,2-1 1,1-1-1,-1-1 0,1 2 1,0-2-1,0 2-15,1-1 1,-3 2 0,5 0 0,-2 0 0,-3 0 0,1 0 0,-1 0-45,2-1 1,0 2 0,-4 2 0,0 1 0,0-2 0,0-1 0,0 0 0,0 1-23,0 2 1,0 0 0,0-4 0,0-1 0,0 1 0,0 0 0,0 0 18,0 0 0,0-4 1,0 0-1,0 0 1,0 0-1,0 0 0,0 1 1,0 2-19,0 1 1,0-4 0,0 0 0,0 1 0,0 0 0,-1 1 0,-2-2-8,-1 1 0,1 2 1,3-1-1,0-1 0,0 0 1,0-1-1,1 0 0,1 0-54,2 1-1,0-2 1,-4 1 0,0 1 0,0 2 0,0 0 0,0 1 0,-1 1 69,-3 3 0,3-3 0,-3 4 1,3-1-1,1-1 0,0 1 0,0 0-6,0-1 1,0 5 0,0-5 0,0 1 0,0 0 0,0 1 0,1 0 0,1 1-22,2 0 0,1 0 0,-2 2 1,2-4-1,0 0 0,0 1 0,-1 0-32,1 0 0,-4-1 0,3-5 1,-3 2-1,-1 2 0,0 1 0,0-2 1,-1 0 32,-3 2 0,2-2 1,-5 4-1,1-1 1,1-1-1,0 0 0,1-1 26,-1 0 1,4-2 0,-3-1 0,3 0 0,1-2 0,-2-1 0,0-1 0,-2 2-43,2 0 0,0-2 0,2-1 0,0-1 0,0-2 0,0 0 0,0 0-19,0-1 1,4-1-1,0-2 1,-2 1 0,0-1-1,-2 1 1,0-1-1,-2 0-18,-1 1 1,1-1 0,-3 1 0,1-1 0,-1 1-1,-1 0 1,-2 2 26,2 1 1,-3 1 0,4-5 0,0 1 0,0-1 0,2 0 0,2 1-1,0-2 88,-3-2 0,3 2 1,-3-3-1,3 3 0,1 2 1,0-1-1,0 1-19,0-1 1,0 1 0,0-1 0,-2 0-1,0 1 1,-2-1-411,2 1 1,-3-1-303,1 1 1,5-6 0,7-2 667,2-3 0,6-6 0,2-1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40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2430 / ESTR 2004: </a:t>
            </a:r>
            <a:r>
              <a:rPr lang="en-US" sz="2400" baseline="0" dirty="0"/>
              <a:t>Probability and Statistics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" y="1094160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Spring 2019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57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9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9" r:id="rId5"/>
    <p:sldLayoutId id="2147483660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customXml" Target="../ink/ink15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customXml" Target="../ink/ink2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3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customXml" Target="../ink/ink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customXml" Target="../ink/ink3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customXml" Target="../ink/ink37.xml"/><Relationship Id="rId1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customXml" Target="../ink/ink34.xml"/><Relationship Id="rId12" Type="http://schemas.openxmlformats.org/officeDocument/2006/relationships/image" Target="../media/image54.png"/><Relationship Id="rId17" Type="http://schemas.openxmlformats.org/officeDocument/2006/relationships/customXml" Target="../ink/ink39.xml"/><Relationship Id="rId2" Type="http://schemas.openxmlformats.org/officeDocument/2006/relationships/image" Target="../media/image21.emf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svg"/><Relationship Id="rId11" Type="http://schemas.openxmlformats.org/officeDocument/2006/relationships/customXml" Target="../ink/ink36.xml"/><Relationship Id="rId5" Type="http://schemas.openxmlformats.org/officeDocument/2006/relationships/image" Target="../media/image34.png"/><Relationship Id="rId15" Type="http://schemas.openxmlformats.org/officeDocument/2006/relationships/customXml" Target="../ink/ink38.xml"/><Relationship Id="rId10" Type="http://schemas.openxmlformats.org/officeDocument/2006/relationships/image" Target="../media/image53.png"/><Relationship Id="rId4" Type="http://schemas.openxmlformats.org/officeDocument/2006/relationships/image" Target="../media/image33.svg"/><Relationship Id="rId9" Type="http://schemas.openxmlformats.org/officeDocument/2006/relationships/customXml" Target="../ink/ink35.xml"/><Relationship Id="rId1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2.xml"/><Relationship Id="rId5" Type="http://schemas.openxmlformats.org/officeDocument/2006/relationships/image" Target="../media/image58.png"/><Relationship Id="rId4" Type="http://schemas.openxmlformats.org/officeDocument/2006/relationships/customXml" Target="../ink/ink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53237"/>
            <a:ext cx="7772400" cy="1461563"/>
          </a:xfrm>
        </p:spPr>
        <p:txBody>
          <a:bodyPr/>
          <a:lstStyle/>
          <a:p>
            <a:r>
              <a:rPr lang="en-US" dirty="0"/>
              <a:t>6. Continuous Random Variables 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22E57-2E8E-B548-9D04-0F14E3D37339}"/>
              </a:ext>
            </a:extLst>
          </p:cNvPr>
          <p:cNvSpPr txBox="1"/>
          <p:nvPr/>
        </p:nvSpPr>
        <p:spPr>
          <a:xfrm>
            <a:off x="3244132" y="9382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939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F7B023-6115-2B4D-906E-FA6C4EDA0D80}"/>
              </a:ext>
            </a:extLst>
          </p:cNvPr>
          <p:cNvSpPr txBox="1"/>
          <p:nvPr/>
        </p:nvSpPr>
        <p:spPr>
          <a:xfrm>
            <a:off x="567891" y="443786"/>
            <a:ext cx="803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is the 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Geometric(1/2)</a:t>
            </a:r>
            <a:r>
              <a:rPr lang="en-US" sz="2800" dirty="0">
                <a:latin typeface="Franklin Gothic Medium"/>
                <a:cs typeface="Franklin Gothic Medium"/>
              </a:rPr>
              <a:t> CDF?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AFE563-C3AD-ED4A-BCD2-F918A53BD856}"/>
                  </a:ext>
                </a:extLst>
              </p14:cNvPr>
              <p14:cNvContentPartPr/>
              <p14:nvPr/>
            </p14:nvContentPartPr>
            <p14:xfrm>
              <a:off x="805680" y="1139040"/>
              <a:ext cx="7684920" cy="5275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AFE563-C3AD-ED4A-BCD2-F918A53BD8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480" y="1122840"/>
                <a:ext cx="7717320" cy="53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650D3E-457A-F142-9FD1-0D4EF415E894}"/>
                  </a:ext>
                </a:extLst>
              </p14:cNvPr>
              <p14:cNvContentPartPr/>
              <p14:nvPr/>
            </p14:nvContentPartPr>
            <p14:xfrm>
              <a:off x="2228400" y="1615680"/>
              <a:ext cx="781560" cy="395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650D3E-457A-F142-9FD1-0D4EF415E8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2200" y="1599480"/>
                <a:ext cx="813960" cy="4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695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functions</a:t>
            </a:r>
          </a:p>
        </p:txBody>
      </p:sp>
      <p:pic>
        <p:nvPicPr>
          <p:cNvPr id="4" name="Picture 3" descr="uniform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9" y="907705"/>
            <a:ext cx="3765366" cy="2844800"/>
          </a:xfrm>
          <a:prstGeom prst="rect">
            <a:avLst/>
          </a:prstGeom>
        </p:spPr>
      </p:pic>
      <p:pic>
        <p:nvPicPr>
          <p:cNvPr id="5" name="Picture 4" descr="uniform1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9" y="3873154"/>
            <a:ext cx="3765822" cy="2845145"/>
          </a:xfrm>
          <a:prstGeom prst="rect">
            <a:avLst/>
          </a:prstGeom>
        </p:spPr>
      </p:pic>
      <p:pic>
        <p:nvPicPr>
          <p:cNvPr id="7" name="Picture 6" descr="uniform4cdf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72" y="907705"/>
            <a:ext cx="3765365" cy="2844800"/>
          </a:xfrm>
          <a:prstGeom prst="rect">
            <a:avLst/>
          </a:prstGeom>
        </p:spPr>
      </p:pic>
      <p:pic>
        <p:nvPicPr>
          <p:cNvPr id="8" name="Picture 7" descr="uniform10cdf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72" y="3873153"/>
            <a:ext cx="3765821" cy="28451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10500" y="3516748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8300" y="3516748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743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705350" y="2637482"/>
            <a:ext cx="4203700" cy="3446165"/>
            <a:chOff x="4705350" y="2637482"/>
            <a:chExt cx="4203700" cy="3446165"/>
          </a:xfrm>
        </p:grpSpPr>
        <p:pic>
          <p:nvPicPr>
            <p:cNvPr id="4" name="Picture 3" descr="uniformcdf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350" y="2843829"/>
              <a:ext cx="4203700" cy="317597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806950" y="2637482"/>
              <a:ext cx="710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70700" y="5621982"/>
              <a:ext cx="367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x</a:t>
              </a:r>
              <a:endParaRPr lang="en-US" sz="2400" dirty="0">
                <a:latin typeface="Garamond"/>
                <a:cs typeface="Garamond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random variable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42683"/>
            <a:ext cx="81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is uniform over </a:t>
            </a:r>
            <a:r>
              <a:rPr lang="en-US" sz="2800" dirty="0">
                <a:latin typeface="Garamond"/>
                <a:cs typeface="Garamond"/>
              </a:rPr>
              <a:t>[0, 60)</a:t>
            </a:r>
            <a:r>
              <a:rPr lang="en-US" sz="2800" dirty="0">
                <a:latin typeface="Franklin Gothic Medium"/>
                <a:cs typeface="Franklin Gothic Medium"/>
              </a:rPr>
              <a:t> then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253241"/>
            <a:ext cx="17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14450" y="1887319"/>
            <a:ext cx="6467217" cy="870813"/>
            <a:chOff x="1314450" y="1887319"/>
            <a:chExt cx="6467217" cy="87081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468114" y="2324100"/>
              <a:ext cx="6096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314450" y="2296467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08461" y="2283767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Garamond"/>
                  <a:cs typeface="Garamond"/>
                </a:rPr>
                <a:t>60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8914" y="1998017"/>
              <a:ext cx="2145036" cy="28575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prstClr val="white"/>
              </a:bgClr>
            </a:pattFill>
            <a:ln w="63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468114" y="2012950"/>
              <a:ext cx="0" cy="31115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564114" y="2012950"/>
              <a:ext cx="0" cy="31115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126988" y="1887319"/>
              <a:ext cx="9576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 ≤ 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74082" y="2258367"/>
              <a:ext cx="412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x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43932" y="4284991"/>
            <a:ext cx="797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/60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33793" y="4290369"/>
            <a:ext cx="1986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for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x </a:t>
            </a:r>
            <a:r>
              <a:rPr lang="en-US" sz="2400" dirty="0">
                <a:latin typeface="Garamond"/>
                <a:cs typeface="Garamond"/>
              </a:rPr>
              <a:t>∈</a:t>
            </a:r>
            <a:r>
              <a:rPr lang="en-US" sz="2400" dirty="0">
                <a:latin typeface="Symbol" charset="2"/>
                <a:cs typeface="Symbol" charset="2"/>
              </a:rPr>
              <a:t> </a:t>
            </a:r>
            <a:r>
              <a:rPr lang="en-US" sz="2400" dirty="0">
                <a:latin typeface="Garamond"/>
                <a:cs typeface="Garamond"/>
              </a:rPr>
              <a:t>[0, 60)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49367" y="3849699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43017" y="4752660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33793" y="4723141"/>
            <a:ext cx="1422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for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x </a:t>
            </a:r>
            <a:r>
              <a:rPr lang="en-US" sz="2400" dirty="0">
                <a:latin typeface="Garamond"/>
                <a:cs typeface="Garamond"/>
              </a:rPr>
              <a:t>&gt; 60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33793" y="3830303"/>
            <a:ext cx="1277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for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x </a:t>
            </a:r>
            <a:r>
              <a:rPr lang="en-US" sz="2400" dirty="0">
                <a:latin typeface="Garamond"/>
                <a:cs typeface="Garamond"/>
              </a:rPr>
              <a:t>&lt; 0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2203317" y="3968750"/>
            <a:ext cx="190500" cy="1181100"/>
          </a:xfrm>
          <a:prstGeom prst="leftBrace">
            <a:avLst>
              <a:gd name="adj1" fmla="val 41666"/>
              <a:gd name="adj2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BC6C0A-FD29-174F-A43D-CB29CCF2D27E}"/>
                  </a:ext>
                </a:extLst>
              </p14:cNvPr>
              <p14:cNvContentPartPr/>
              <p14:nvPr/>
            </p14:nvContentPartPr>
            <p14:xfrm>
              <a:off x="686520" y="4440600"/>
              <a:ext cx="6204600" cy="1648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BC6C0A-FD29-174F-A43D-CB29CCF2D2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320" y="4424400"/>
                <a:ext cx="6237000" cy="168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380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9950" y="1085850"/>
            <a:ext cx="3765822" cy="2640575"/>
            <a:chOff x="739950" y="1085850"/>
            <a:chExt cx="3765822" cy="2640575"/>
          </a:xfrm>
        </p:grpSpPr>
        <p:pic>
          <p:nvPicPr>
            <p:cNvPr id="5" name="Picture 4" descr="uniform10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90"/>
            <a:stretch/>
          </p:blipFill>
          <p:spPr>
            <a:xfrm>
              <a:off x="739950" y="1085850"/>
              <a:ext cx="3765822" cy="26405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39333" y="2011798"/>
              <a:ext cx="2693366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Franklin Gothic Medium"/>
                  <a:cs typeface="Franklin Gothic Medium"/>
                </a:rPr>
                <a:t>PMF </a:t>
              </a:r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) = </a:t>
              </a:r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 = 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0073" y="1085850"/>
            <a:ext cx="3765821" cy="2640574"/>
            <a:chOff x="4490073" y="1085850"/>
            <a:chExt cx="3765821" cy="2640574"/>
          </a:xfrm>
        </p:grpSpPr>
        <p:pic>
          <p:nvPicPr>
            <p:cNvPr id="8" name="Picture 7" descr="uniform10cdf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90"/>
            <a:stretch/>
          </p:blipFill>
          <p:spPr>
            <a:xfrm>
              <a:off x="4490073" y="1085850"/>
              <a:ext cx="3765821" cy="264057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055810" y="1846698"/>
              <a:ext cx="2751074" cy="83099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Franklin Gothic Medium"/>
                  <a:cs typeface="Franklin Gothic Medium"/>
                </a:rPr>
                <a:t>discrete</a:t>
              </a:r>
              <a:br>
                <a:rPr lang="en-US" sz="2400" dirty="0">
                  <a:latin typeface="Franklin Gothic Medium"/>
                  <a:cs typeface="Franklin Gothic Medium"/>
                </a:rPr>
              </a:br>
              <a:r>
                <a:rPr lang="en-US" sz="2400" dirty="0">
                  <a:latin typeface="Franklin Gothic Medium"/>
                  <a:cs typeface="Franklin Gothic Medium"/>
                </a:rPr>
                <a:t>CDF </a:t>
              </a:r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) = </a:t>
              </a:r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 ≤ 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05771" y="3644899"/>
            <a:ext cx="3756961" cy="2838451"/>
            <a:chOff x="4505771" y="3644899"/>
            <a:chExt cx="3756961" cy="2838451"/>
          </a:xfrm>
        </p:grpSpPr>
        <p:pic>
          <p:nvPicPr>
            <p:cNvPr id="11" name="Picture 10" descr="uniformcdf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5771" y="3644899"/>
              <a:ext cx="3756961" cy="283845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055810" y="4635500"/>
              <a:ext cx="2751074" cy="83099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Franklin Gothic Medium"/>
                  <a:cs typeface="Franklin Gothic Medium"/>
                </a:rPr>
                <a:t>continuous</a:t>
              </a:r>
              <a:br>
                <a:rPr lang="en-US" sz="2400" dirty="0">
                  <a:latin typeface="Franklin Gothic Medium"/>
                  <a:cs typeface="Franklin Gothic Medium"/>
                </a:rPr>
              </a:br>
              <a:r>
                <a:rPr lang="en-US" sz="2400" dirty="0">
                  <a:latin typeface="Franklin Gothic Medium"/>
                  <a:cs typeface="Franklin Gothic Medium"/>
                </a:rPr>
                <a:t>CDF </a:t>
              </a:r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) = </a:t>
              </a:r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 ≤ 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311400" y="4356100"/>
            <a:ext cx="647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294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74650" y="742950"/>
            <a:ext cx="8375650" cy="25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63628"/>
            <a:ext cx="61658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Discrete random variables: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097230"/>
            <a:ext cx="31069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PMF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55323" y="1121478"/>
            <a:ext cx="3175869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CDF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60073" y="2009412"/>
            <a:ext cx="2685933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∑</a:t>
            </a:r>
            <a:r>
              <a:rPr lang="en-US" sz="2800" i="1" baseline="-25000" dirty="0">
                <a:latin typeface="Garamond"/>
                <a:cs typeface="Garamond"/>
              </a:rPr>
              <a:t>x </a:t>
            </a:r>
            <a:r>
              <a:rPr lang="en-US" sz="2800" baseline="-25000" dirty="0">
                <a:latin typeface="Garamond"/>
                <a:cs typeface="Garamond"/>
              </a:rPr>
              <a:t>≤ </a:t>
            </a:r>
            <a:r>
              <a:rPr lang="en-US" sz="2800" i="1" baseline="-25000" dirty="0">
                <a:latin typeface="Garamond"/>
                <a:cs typeface="Garamond"/>
              </a:rPr>
              <a:t>a</a:t>
            </a:r>
            <a:r>
              <a:rPr lang="en-US" sz="2800" i="1" dirty="0">
                <a:latin typeface="Garamond"/>
                <a:cs typeface="Garamond"/>
              </a:rPr>
              <a:t> 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9009" y="2005148"/>
            <a:ext cx="3192551" cy="978535"/>
            <a:chOff x="449009" y="2005148"/>
            <a:chExt cx="3192551" cy="978535"/>
          </a:xfrm>
        </p:grpSpPr>
        <p:sp>
          <p:nvSpPr>
            <p:cNvPr id="10" name="TextBox 9"/>
            <p:cNvSpPr txBox="1"/>
            <p:nvPr/>
          </p:nvSpPr>
          <p:spPr>
            <a:xfrm>
              <a:off x="449009" y="2005148"/>
              <a:ext cx="3192551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) = </a:t>
              </a:r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) – </a:t>
              </a:r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 – </a:t>
              </a:r>
              <a:r>
                <a:rPr lang="en-US" sz="2800" i="1" dirty="0">
                  <a:latin typeface="Symbol" charset="2"/>
                  <a:cs typeface="Symbol" charset="2"/>
                </a:rPr>
                <a:t>d</a:t>
              </a:r>
              <a:r>
                <a:rPr lang="en-US" sz="2800" dirty="0"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16050" y="2522018"/>
              <a:ext cx="1582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for small </a:t>
              </a:r>
              <a:r>
                <a:rPr lang="en-US" sz="2400" i="1" dirty="0">
                  <a:latin typeface="Symbol" charset="2"/>
                  <a:cs typeface="Symbol" charset="2"/>
                </a:rPr>
                <a:t>d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7200" y="3341778"/>
            <a:ext cx="61658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Continuous random variables: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273" y="417638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 density function (PDF) </a:t>
            </a:r>
            <a:r>
              <a:rPr lang="en-US" sz="2800" dirty="0">
                <a:latin typeface="Franklin Gothic Medium"/>
                <a:cs typeface="Franklin Gothic Medium"/>
              </a:rPr>
              <a:t>of a random variable with CDF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dirty="0">
                <a:latin typeface="Franklin Gothic Medium"/>
                <a:cs typeface="Franklin Gothic Medium"/>
              </a:rPr>
              <a:t>is</a:t>
            </a:r>
            <a:endParaRPr lang="en-US" sz="2800" i="1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84704" y="5233778"/>
            <a:ext cx="3913227" cy="1046440"/>
            <a:chOff x="1884704" y="5233778"/>
            <a:chExt cx="3913227" cy="1046440"/>
          </a:xfrm>
        </p:grpSpPr>
        <p:sp>
          <p:nvSpPr>
            <p:cNvPr id="14" name="TextBox 13"/>
            <p:cNvSpPr txBox="1"/>
            <p:nvPr/>
          </p:nvSpPr>
          <p:spPr>
            <a:xfrm>
              <a:off x="1884704" y="5500994"/>
              <a:ext cx="1045303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06848" y="5233778"/>
              <a:ext cx="22910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–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– 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d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14012" y="5756998"/>
              <a:ext cx="4154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d</a:t>
              </a:r>
              <a:endParaRPr lang="en-US" sz="28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25492" y="5495388"/>
              <a:ext cx="633507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Garamond"/>
                  <a:cs typeface="Garamond"/>
                </a:rPr>
                <a:t>lim</a:t>
              </a:r>
              <a:endParaRPr lang="en-US" sz="2800" dirty="0">
                <a:latin typeface="Garamond"/>
                <a:cs typeface="Garamond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603449" y="5783142"/>
              <a:ext cx="210519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872933" y="5836868"/>
              <a:ext cx="7060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6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d </a:t>
              </a:r>
              <a:r>
                <a:rPr lang="en-US" sz="1600" dirty="0">
                  <a:latin typeface="Garamond"/>
                  <a:cs typeface="Garamond"/>
                </a:rPr>
                <a:t>→ 0</a:t>
              </a:r>
              <a:endParaRPr lang="en-US" sz="16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43952" y="5202882"/>
            <a:ext cx="1344009" cy="987692"/>
            <a:chOff x="5743952" y="5202882"/>
            <a:chExt cx="1344009" cy="987692"/>
          </a:xfrm>
        </p:grpSpPr>
        <p:sp>
          <p:nvSpPr>
            <p:cNvPr id="17" name="Rectangle 16"/>
            <p:cNvSpPr/>
            <p:nvPr/>
          </p:nvSpPr>
          <p:spPr>
            <a:xfrm>
              <a:off x="6143841" y="5202882"/>
              <a:ext cx="9441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dF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15291" y="5667354"/>
              <a:ext cx="5499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dx</a:t>
              </a:r>
              <a:endParaRPr lang="en-US" sz="28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233133" y="5762604"/>
              <a:ext cx="751867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743952" y="5483542"/>
              <a:ext cx="4239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Garamond"/>
                  <a:cs typeface="Garamond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010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random variable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7750" y="2053621"/>
            <a:ext cx="11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5832" y="2056141"/>
            <a:ext cx="797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/60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95693" y="2061519"/>
            <a:ext cx="179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if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x </a:t>
            </a:r>
            <a:r>
              <a:rPr lang="en-US" sz="2400" dirty="0">
                <a:latin typeface="Garamond"/>
                <a:cs typeface="Garamond"/>
              </a:rPr>
              <a:t>∈</a:t>
            </a:r>
            <a:r>
              <a:rPr lang="en-US" sz="2400" dirty="0">
                <a:latin typeface="Symbol" charset="2"/>
                <a:cs typeface="Symbol" charset="2"/>
              </a:rPr>
              <a:t> </a:t>
            </a:r>
            <a:r>
              <a:rPr lang="en-US" sz="2400" dirty="0">
                <a:latin typeface="Garamond"/>
                <a:cs typeface="Garamond"/>
              </a:rPr>
              <a:t>[0, 60)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1267" y="1620849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4917" y="2523810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95693" y="2513341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if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x </a:t>
            </a:r>
            <a:r>
              <a:rPr lang="en-US" sz="2400" dirty="0">
                <a:latin typeface="Garamond"/>
                <a:cs typeface="Garamond"/>
              </a:rPr>
              <a:t>≥ 60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5693" y="1601453"/>
            <a:ext cx="109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if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x </a:t>
            </a:r>
            <a:r>
              <a:rPr lang="en-US" sz="2400" dirty="0">
                <a:latin typeface="Garamond"/>
                <a:cs typeface="Garamond"/>
              </a:rPr>
              <a:t>&lt; 0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2165217" y="1739900"/>
            <a:ext cx="190500" cy="1181100"/>
          </a:xfrm>
          <a:prstGeom prst="leftBrace">
            <a:avLst>
              <a:gd name="adj1" fmla="val 41666"/>
              <a:gd name="adj2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uniformc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0" y="984249"/>
            <a:ext cx="3756961" cy="28384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1BA988-EAD5-544C-B694-E55856161C8B}"/>
                  </a:ext>
                </a:extLst>
              </p14:cNvPr>
              <p14:cNvContentPartPr/>
              <p14:nvPr/>
            </p14:nvContentPartPr>
            <p14:xfrm>
              <a:off x="1098000" y="1324080"/>
              <a:ext cx="7491240" cy="5279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1BA988-EAD5-544C-B694-E55856161C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800" y="1307880"/>
                <a:ext cx="7523640" cy="531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870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functions</a:t>
            </a:r>
          </a:p>
        </p:txBody>
      </p:sp>
      <p:pic>
        <p:nvPicPr>
          <p:cNvPr id="5" name="Picture 4" descr="uniform10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3"/>
          <a:stretch/>
        </p:blipFill>
        <p:spPr>
          <a:xfrm>
            <a:off x="739950" y="1092200"/>
            <a:ext cx="3765822" cy="2634225"/>
          </a:xfrm>
          <a:prstGeom prst="rect">
            <a:avLst/>
          </a:prstGeom>
        </p:spPr>
      </p:pic>
      <p:pic>
        <p:nvPicPr>
          <p:cNvPr id="8" name="Picture 7" descr="uniform10cdf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3"/>
          <a:stretch/>
        </p:blipFill>
        <p:spPr>
          <a:xfrm>
            <a:off x="4490073" y="1092200"/>
            <a:ext cx="3765821" cy="26342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30002" y="1846698"/>
            <a:ext cx="2802690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discrete</a:t>
            </a:r>
            <a:br>
              <a:rPr lang="en-US" sz="2400" dirty="0">
                <a:latin typeface="Franklin Gothic Medium"/>
                <a:cs typeface="Franklin Gothic Medium"/>
              </a:rPr>
            </a:br>
            <a:r>
              <a:rPr lang="en-US" sz="2400" dirty="0">
                <a:latin typeface="Franklin Gothic Medium"/>
                <a:cs typeface="Franklin Gothic Medium"/>
              </a:rPr>
              <a:t>CDF </a:t>
            </a:r>
            <a:r>
              <a:rPr lang="en-US" sz="2400" i="1" dirty="0">
                <a:latin typeface="Garamond"/>
                <a:cs typeface="Garamond"/>
              </a:rPr>
              <a:t>F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) = </a:t>
            </a:r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 ≤ 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)</a:t>
            </a:r>
          </a:p>
        </p:txBody>
      </p:sp>
      <p:pic>
        <p:nvPicPr>
          <p:cNvPr id="11" name="Picture 10" descr="uniformcdf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71" y="3644899"/>
            <a:ext cx="3756961" cy="28384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55810" y="4635500"/>
            <a:ext cx="2751074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continuous</a:t>
            </a:r>
            <a:br>
              <a:rPr lang="en-US" sz="2400" dirty="0">
                <a:latin typeface="Franklin Gothic Medium"/>
                <a:cs typeface="Franklin Gothic Medium"/>
              </a:rPr>
            </a:br>
            <a:r>
              <a:rPr lang="en-US" sz="2400" dirty="0">
                <a:latin typeface="Franklin Gothic Medium"/>
                <a:cs typeface="Franklin Gothic Medium"/>
              </a:rPr>
              <a:t>CDF </a:t>
            </a:r>
            <a:r>
              <a:rPr lang="en-US" sz="2400" i="1" dirty="0">
                <a:latin typeface="Garamond"/>
                <a:cs typeface="Garamond"/>
              </a:rPr>
              <a:t>F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) = </a:t>
            </a:r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 ≤ 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)</a:t>
            </a:r>
          </a:p>
        </p:txBody>
      </p:sp>
      <p:pic>
        <p:nvPicPr>
          <p:cNvPr id="13" name="Picture 12" descr="uniformpdf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75" y="3593046"/>
            <a:ext cx="3734097" cy="28211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39333" y="2049898"/>
            <a:ext cx="26933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PMF </a:t>
            </a:r>
            <a:r>
              <a:rPr lang="en-US" sz="2400" i="1" dirty="0">
                <a:latin typeface="Garamond"/>
                <a:cs typeface="Garamond"/>
              </a:rPr>
              <a:t>f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) = </a:t>
            </a:r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9791" y="4774048"/>
            <a:ext cx="2632452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PDF </a:t>
            </a:r>
            <a:r>
              <a:rPr lang="en-US" sz="2400" i="1" dirty="0">
                <a:latin typeface="Garamond"/>
                <a:cs typeface="Garamond"/>
              </a:rPr>
              <a:t>f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) = </a:t>
            </a:r>
            <a:r>
              <a:rPr lang="en-US" sz="2400" i="1" dirty="0" err="1">
                <a:latin typeface="Garamond"/>
                <a:cs typeface="Garamond"/>
              </a:rPr>
              <a:t>dF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)/</a:t>
            </a:r>
            <a:r>
              <a:rPr lang="en-US" sz="2400" i="1" dirty="0">
                <a:latin typeface="Garamond"/>
                <a:cs typeface="Garamond"/>
              </a:rPr>
              <a:t>dx</a:t>
            </a:r>
            <a:endParaRPr lang="en-US" sz="24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5790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random variable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2998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</a:t>
            </a:r>
            <a:r>
              <a:rPr lang="en-US" sz="2800" dirty="0">
                <a:latin typeface="Garamond"/>
                <a:cs typeface="Garamond"/>
              </a:rPr>
              <a:t>Uniform(0, 1) </a:t>
            </a:r>
            <a:r>
              <a:rPr lang="en-US" sz="2800" dirty="0">
                <a:latin typeface="Franklin Gothic Medium"/>
                <a:cs typeface="Garamond"/>
              </a:rPr>
              <a:t>PDF</a:t>
            </a:r>
            <a:r>
              <a:rPr lang="en-US" sz="2800" dirty="0">
                <a:latin typeface="Franklin Gothic Medium"/>
                <a:cs typeface="Franklin Gothic Medium"/>
              </a:rPr>
              <a:t> is</a:t>
            </a:r>
            <a:endParaRPr lang="en-US" sz="2800" i="1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1164" y="1918029"/>
            <a:ext cx="3624342" cy="896957"/>
            <a:chOff x="471164" y="1918029"/>
            <a:chExt cx="3624342" cy="896957"/>
          </a:xfrm>
        </p:grpSpPr>
        <p:sp>
          <p:nvSpPr>
            <p:cNvPr id="4" name="TextBox 3"/>
            <p:cNvSpPr txBox="1"/>
            <p:nvPr/>
          </p:nvSpPr>
          <p:spPr>
            <a:xfrm>
              <a:off x="471164" y="2107109"/>
              <a:ext cx="1045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14946" y="2353321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0267" y="1926264"/>
              <a:ext cx="16619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if</a:t>
              </a:r>
              <a:r>
                <a:rPr lang="en-US" sz="2400" dirty="0">
                  <a:latin typeface="Garamond"/>
                  <a:cs typeface="Garamond"/>
                </a:rPr>
                <a:t> </a:t>
              </a:r>
              <a:r>
                <a:rPr lang="en-US" sz="2400" i="1" dirty="0">
                  <a:latin typeface="Garamond"/>
                  <a:cs typeface="Garamond"/>
                </a:rPr>
                <a:t>x </a:t>
              </a:r>
              <a:r>
                <a:rPr lang="en-US" sz="2400" dirty="0">
                  <a:latin typeface="Garamond"/>
                  <a:cs typeface="Garamond"/>
                </a:rPr>
                <a:t>∈ (0,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20381" y="1918029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1474331" y="2037080"/>
              <a:ext cx="190500" cy="725081"/>
            </a:xfrm>
            <a:prstGeom prst="leftBrace">
              <a:avLst>
                <a:gd name="adj1" fmla="val 41666"/>
                <a:gd name="adj2" fmla="val 50000"/>
              </a:avLst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31182" y="2350247"/>
              <a:ext cx="21643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if</a:t>
              </a:r>
              <a:r>
                <a:rPr lang="en-US" sz="2400" dirty="0">
                  <a:latin typeface="Garamond"/>
                  <a:cs typeface="Garamond"/>
                </a:rPr>
                <a:t> </a:t>
              </a:r>
              <a:r>
                <a:rPr lang="en-US" sz="2400" i="1" dirty="0">
                  <a:latin typeface="Garamond"/>
                  <a:cs typeface="Garamond"/>
                </a:rPr>
                <a:t>x </a:t>
              </a:r>
              <a:r>
                <a:rPr lang="en-US" sz="2400" dirty="0">
                  <a:latin typeface="Garamond"/>
                  <a:cs typeface="Garamond"/>
                </a:rPr>
                <a:t>&lt;</a:t>
              </a:r>
              <a:r>
                <a:rPr lang="en-US" sz="2400" dirty="0">
                  <a:latin typeface="Symbol" charset="2"/>
                  <a:cs typeface="Symbol" charset="2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0 </a:t>
              </a:r>
              <a:r>
                <a:rPr lang="en-US" sz="2400" dirty="0">
                  <a:latin typeface="Franklin Gothic Medium"/>
                  <a:cs typeface="Franklin Gothic Medium"/>
                </a:rPr>
                <a:t>or</a:t>
              </a:r>
              <a:r>
                <a:rPr lang="en-US" sz="2400" dirty="0">
                  <a:latin typeface="Garamond"/>
                  <a:cs typeface="Garamond"/>
                </a:rPr>
                <a:t> 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 &gt; 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41348" y="1932604"/>
            <a:ext cx="4220023" cy="3319448"/>
            <a:chOff x="4641348" y="1932604"/>
            <a:chExt cx="4220023" cy="3319448"/>
          </a:xfrm>
        </p:grpSpPr>
        <p:pic>
          <p:nvPicPr>
            <p:cNvPr id="17" name="Picture 16" descr="uniform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348" y="2063749"/>
              <a:ext cx="4220023" cy="318830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4870450" y="1932604"/>
              <a:ext cx="5698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f</a:t>
              </a:r>
              <a:r>
                <a:rPr lang="en-US" sz="2000" dirty="0">
                  <a:latin typeface="Garamond"/>
                  <a:cs typeface="Garamond"/>
                </a:rPr>
                <a:t>(</a:t>
              </a:r>
              <a:r>
                <a:rPr lang="en-US" sz="2000" i="1" dirty="0">
                  <a:latin typeface="Garamond"/>
                  <a:cs typeface="Garamond"/>
                </a:rPr>
                <a:t>x</a:t>
              </a:r>
              <a:r>
                <a:rPr lang="en-US" sz="2000" dirty="0">
                  <a:latin typeface="Garamond"/>
                  <a:cs typeface="Garamond"/>
                </a:rPr>
                <a:t>)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1164" y="3504573"/>
            <a:ext cx="388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</a:t>
            </a:r>
            <a:r>
              <a:rPr lang="en-US" sz="2800" dirty="0">
                <a:latin typeface="Garamond"/>
                <a:cs typeface="Garamond"/>
              </a:rPr>
              <a:t>Uniform(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PDF is</a:t>
            </a:r>
            <a:endParaRPr lang="en-US" sz="2800" i="1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941" y="4293089"/>
            <a:ext cx="4432341" cy="896957"/>
            <a:chOff x="457941" y="4293089"/>
            <a:chExt cx="4432341" cy="896957"/>
          </a:xfrm>
        </p:grpSpPr>
        <p:sp>
          <p:nvSpPr>
            <p:cNvPr id="49" name="TextBox 48"/>
            <p:cNvSpPr txBox="1"/>
            <p:nvPr/>
          </p:nvSpPr>
          <p:spPr>
            <a:xfrm>
              <a:off x="457941" y="4482169"/>
              <a:ext cx="1045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01723" y="4728381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698094" y="4314024"/>
              <a:ext cx="16234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if</a:t>
              </a:r>
              <a:r>
                <a:rPr lang="en-US" sz="2400" dirty="0">
                  <a:latin typeface="Garamond"/>
                  <a:cs typeface="Garamond"/>
                </a:rPr>
                <a:t> </a:t>
              </a:r>
              <a:r>
                <a:rPr lang="en-US" sz="2400" i="1" dirty="0">
                  <a:latin typeface="Garamond"/>
                  <a:cs typeface="Garamond"/>
                </a:rPr>
                <a:t>x </a:t>
              </a:r>
              <a:r>
                <a:rPr lang="en-US" sz="2400" dirty="0">
                  <a:latin typeface="Garamond"/>
                  <a:cs typeface="Garamond"/>
                </a:rPr>
                <a:t>∈ (</a:t>
              </a:r>
              <a:r>
                <a:rPr lang="en-US" sz="2400" i="1" dirty="0">
                  <a:latin typeface="Garamond"/>
                  <a:cs typeface="Garamond"/>
                </a:rPr>
                <a:t>a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i="1" dirty="0">
                  <a:latin typeface="Garamond"/>
                  <a:cs typeface="Garamond"/>
                </a:rPr>
                <a:t>b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07158" y="4293089"/>
              <a:ext cx="1162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1/(</a:t>
              </a:r>
              <a:r>
                <a:rPr lang="en-US" sz="2400" i="1" dirty="0">
                  <a:latin typeface="Garamond"/>
                  <a:cs typeface="Garamond"/>
                </a:rPr>
                <a:t>b </a:t>
              </a:r>
              <a:r>
                <a:rPr lang="en-US" sz="2400" dirty="0">
                  <a:latin typeface="Garamond"/>
                  <a:cs typeface="Garamond"/>
                </a:rPr>
                <a:t>- </a:t>
              </a:r>
              <a:r>
                <a:rPr lang="en-US" sz="2400" i="1" dirty="0">
                  <a:latin typeface="Garamond"/>
                  <a:cs typeface="Garamond"/>
                </a:rPr>
                <a:t>a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57" name="Left Brace 56"/>
            <p:cNvSpPr/>
            <p:nvPr/>
          </p:nvSpPr>
          <p:spPr>
            <a:xfrm>
              <a:off x="1461108" y="4412140"/>
              <a:ext cx="190500" cy="725081"/>
            </a:xfrm>
            <a:prstGeom prst="leftBrace">
              <a:avLst>
                <a:gd name="adj1" fmla="val 41666"/>
                <a:gd name="adj2" fmla="val 50000"/>
              </a:avLst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99009" y="4725307"/>
              <a:ext cx="21912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if</a:t>
              </a:r>
              <a:r>
                <a:rPr lang="en-US" sz="2400" dirty="0">
                  <a:latin typeface="Garamond"/>
                  <a:cs typeface="Garamond"/>
                </a:rPr>
                <a:t> </a:t>
              </a:r>
              <a:r>
                <a:rPr lang="en-US" sz="2400" i="1" dirty="0">
                  <a:latin typeface="Garamond"/>
                  <a:cs typeface="Garamond"/>
                </a:rPr>
                <a:t>x </a:t>
              </a:r>
              <a:r>
                <a:rPr lang="en-US" sz="2400" dirty="0">
                  <a:latin typeface="Garamond"/>
                  <a:cs typeface="Garamond"/>
                </a:rPr>
                <a:t>&lt;</a:t>
              </a:r>
              <a:r>
                <a:rPr lang="en-US" sz="2400" dirty="0">
                  <a:latin typeface="Symbol" charset="2"/>
                  <a:cs typeface="Symbol" charset="2"/>
                </a:rPr>
                <a:t> </a:t>
              </a:r>
              <a:r>
                <a:rPr lang="en-US" sz="2400" i="1" dirty="0">
                  <a:latin typeface="Garamond"/>
                  <a:cs typeface="Garamond"/>
                </a:rPr>
                <a:t>a</a:t>
              </a:r>
              <a:r>
                <a:rPr lang="en-US" sz="2400" dirty="0">
                  <a:latin typeface="Garamond"/>
                  <a:cs typeface="Garamond"/>
                </a:rPr>
                <a:t> </a:t>
              </a:r>
              <a:r>
                <a:rPr lang="en-US" sz="2400" dirty="0">
                  <a:latin typeface="Franklin Gothic Medium"/>
                  <a:cs typeface="Franklin Gothic Medium"/>
                </a:rPr>
                <a:t>or</a:t>
              </a:r>
              <a:r>
                <a:rPr lang="en-US" sz="2400" dirty="0">
                  <a:latin typeface="Garamond"/>
                  <a:cs typeface="Garamond"/>
                </a:rPr>
                <a:t> 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 &gt; </a:t>
              </a:r>
              <a:r>
                <a:rPr lang="en-US" sz="2400" i="1" dirty="0">
                  <a:latin typeface="Garamond"/>
                  <a:cs typeface="Garamond"/>
                </a:rPr>
                <a:t>b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430254" y="5753100"/>
            <a:ext cx="6422188" cy="745182"/>
            <a:chOff x="1160786" y="4260850"/>
            <a:chExt cx="6422188" cy="745182"/>
          </a:xfrm>
        </p:grpSpPr>
        <p:sp>
          <p:nvSpPr>
            <p:cNvPr id="60" name="TextBox 59"/>
            <p:cNvSpPr txBox="1"/>
            <p:nvPr/>
          </p:nvSpPr>
          <p:spPr>
            <a:xfrm>
              <a:off x="1160786" y="4544367"/>
              <a:ext cx="3831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99827" y="4531667"/>
              <a:ext cx="3831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Garamond"/>
                  <a:cs typeface="Garamond"/>
                </a:rPr>
                <a:t>b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314450" y="4260850"/>
              <a:ext cx="6096000" cy="311150"/>
              <a:chOff x="1314450" y="4260850"/>
              <a:chExt cx="6096000" cy="31115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314450" y="4572000"/>
                <a:ext cx="609600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314450" y="4260850"/>
                <a:ext cx="0" cy="31115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410450" y="4260850"/>
                <a:ext cx="0" cy="31115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/>
          <p:cNvGrpSpPr/>
          <p:nvPr/>
        </p:nvGrpSpPr>
        <p:grpSpPr>
          <a:xfrm>
            <a:off x="1476134" y="5326672"/>
            <a:ext cx="401478" cy="737578"/>
            <a:chOff x="1206666" y="2843822"/>
            <a:chExt cx="401478" cy="737578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390650" y="3270250"/>
              <a:ext cx="0" cy="31115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206666" y="2843822"/>
              <a:ext cx="401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9933"/>
                  </a:solidFill>
                  <a:latin typeface="Garamond"/>
                  <a:cs typeface="Garamond"/>
                </a:rPr>
                <a:t>X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FF2188-C99F-AB47-A9EC-DE8133CD83ED}"/>
                  </a:ext>
                </a:extLst>
              </p14:cNvPr>
              <p14:cNvContentPartPr/>
              <p14:nvPr/>
            </p14:nvContentPartPr>
            <p14:xfrm>
              <a:off x="2417040" y="2323080"/>
              <a:ext cx="5891400" cy="3197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FF2188-C99F-AB47-A9EC-DE8133CD8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0840" y="2313720"/>
                <a:ext cx="5916960" cy="32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75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5.55556E-6 L 0.65417 -5.55556E-6 " pathEditMode="relative" ptsTypes="AA">
                                      <p:cBhvr>
                                        <p:cTn id="3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25AA-CB93-634A-848B-EC43E2FD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CDF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2709D-3663-A84D-9915-5AB7EA8AD4DD}"/>
              </a:ext>
            </a:extLst>
          </p:cNvPr>
          <p:cNvSpPr txBox="1"/>
          <p:nvPr/>
        </p:nvSpPr>
        <p:spPr>
          <a:xfrm>
            <a:off x="483592" y="1199244"/>
            <a:ext cx="61658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Discrete random variables: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BFF642-1558-8F44-AD2C-C94503C4C4A9}"/>
              </a:ext>
            </a:extLst>
          </p:cNvPr>
          <p:cNvSpPr/>
          <p:nvPr/>
        </p:nvSpPr>
        <p:spPr>
          <a:xfrm>
            <a:off x="483592" y="1990562"/>
            <a:ext cx="31069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PMF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EBF89-0EDE-B242-86EE-06BE9A8E5C75}"/>
              </a:ext>
            </a:extLst>
          </p:cNvPr>
          <p:cNvSpPr txBox="1"/>
          <p:nvPr/>
        </p:nvSpPr>
        <p:spPr>
          <a:xfrm>
            <a:off x="476250" y="2672870"/>
            <a:ext cx="4955203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CDF 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∑</a:t>
            </a:r>
            <a:r>
              <a:rPr lang="en-US" sz="2800" i="1" baseline="-25000" dirty="0">
                <a:latin typeface="Garamond"/>
                <a:cs typeface="Garamond"/>
              </a:rPr>
              <a:t>x </a:t>
            </a:r>
            <a:r>
              <a:rPr lang="en-US" sz="2800" baseline="-25000" dirty="0">
                <a:latin typeface="Garamond"/>
                <a:cs typeface="Garamond"/>
              </a:rPr>
              <a:t>≤ </a:t>
            </a:r>
            <a:r>
              <a:rPr lang="en-US" sz="2800" i="1" baseline="-25000" dirty="0">
                <a:latin typeface="Garamond"/>
                <a:cs typeface="Garamond"/>
              </a:rPr>
              <a:t>t</a:t>
            </a:r>
            <a:r>
              <a:rPr lang="en-US" sz="2800" i="1" dirty="0">
                <a:latin typeface="Garamond"/>
                <a:cs typeface="Garamond"/>
              </a:rPr>
              <a:t> 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t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FA57D-2C52-2446-B0BA-32396D811083}"/>
              </a:ext>
            </a:extLst>
          </p:cNvPr>
          <p:cNvSpPr txBox="1"/>
          <p:nvPr/>
        </p:nvSpPr>
        <p:spPr>
          <a:xfrm>
            <a:off x="457200" y="3747042"/>
            <a:ext cx="61658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Continuous random variables: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89F04-9828-724E-84D7-7C132AD61BDF}"/>
              </a:ext>
            </a:extLst>
          </p:cNvPr>
          <p:cNvSpPr/>
          <p:nvPr/>
        </p:nvSpPr>
        <p:spPr>
          <a:xfrm>
            <a:off x="518859" y="4582701"/>
            <a:ext cx="3036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PDF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dF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/dx</a:t>
            </a:r>
            <a:endParaRPr lang="en-US" sz="2800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9E586-5F79-A047-9841-A299909F0B6F}"/>
              </a:ext>
            </a:extLst>
          </p:cNvPr>
          <p:cNvSpPr txBox="1"/>
          <p:nvPr/>
        </p:nvSpPr>
        <p:spPr>
          <a:xfrm>
            <a:off x="518859" y="5297121"/>
            <a:ext cx="5121915" cy="523220"/>
          </a:xfrm>
          <a:prstGeom prst="rect">
            <a:avLst/>
          </a:prstGeom>
          <a:solidFill>
            <a:srgbClr val="FFFFFF"/>
          </a:solidFill>
          <a:ln w="127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CDF 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∫</a:t>
            </a:r>
            <a:r>
              <a:rPr lang="en-US" sz="2800" i="1" baseline="-25000" dirty="0">
                <a:latin typeface="Garamond"/>
                <a:cs typeface="Garamond"/>
              </a:rPr>
              <a:t>t </a:t>
            </a:r>
            <a:r>
              <a:rPr lang="en-US" sz="2800" baseline="-25000" dirty="0">
                <a:latin typeface="Garamond"/>
                <a:cs typeface="Garamond"/>
              </a:rPr>
              <a:t>≤ </a:t>
            </a:r>
            <a:r>
              <a:rPr lang="en-US" sz="2800" i="1" baseline="-25000" dirty="0">
                <a:latin typeface="Garamond"/>
                <a:cs typeface="Garamond"/>
              </a:rPr>
              <a:t>x</a:t>
            </a:r>
            <a:r>
              <a:rPr lang="en-US" sz="2800" i="1" dirty="0">
                <a:latin typeface="Garamond"/>
                <a:cs typeface="Garamond"/>
              </a:rPr>
              <a:t> 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t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i="1" dirty="0" err="1">
                <a:latin typeface="Garamond"/>
                <a:cs typeface="Garamond"/>
              </a:rPr>
              <a:t>dt</a:t>
            </a:r>
            <a:endParaRPr lang="en-US" sz="2800" i="1" dirty="0">
              <a:latin typeface="Garamond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F5D15B-954A-3645-964B-E283EA405950}"/>
                  </a:ext>
                </a:extLst>
              </p14:cNvPr>
              <p14:cNvContentPartPr/>
              <p14:nvPr/>
            </p14:nvContentPartPr>
            <p14:xfrm>
              <a:off x="5184720" y="2014560"/>
              <a:ext cx="3380040" cy="3984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F5D15B-954A-3645-964B-E283EA4059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8520" y="1998360"/>
                <a:ext cx="3412440" cy="401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44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199" y="491382"/>
            <a:ext cx="8465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 package is to arrive between 12 and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9" y="1320308"/>
            <a:ext cx="8157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What is the probability it arrived by 12.15?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84DE2C-773F-9248-930E-A3D6BC601CDF}"/>
                  </a:ext>
                </a:extLst>
              </p14:cNvPr>
              <p14:cNvContentPartPr/>
              <p14:nvPr/>
            </p14:nvContentPartPr>
            <p14:xfrm>
              <a:off x="1159920" y="1953000"/>
              <a:ext cx="7686720" cy="3108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84DE2C-773F-9248-930E-A3D6BC601C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3720" y="1936800"/>
                <a:ext cx="7719120" cy="31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894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time</a:t>
            </a:r>
          </a:p>
        </p:txBody>
      </p:sp>
      <p:pic>
        <p:nvPicPr>
          <p:cNvPr id="6" name="Picture 5" descr="parc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640" y="1665130"/>
            <a:ext cx="2612160" cy="27381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665129"/>
            <a:ext cx="5708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 package is to be delivered between noon and 1pm.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243734"/>
            <a:ext cx="5708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What is the expected arrival time?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A2F789-DFB3-A04D-913F-C22F536A678F}"/>
                  </a:ext>
                </a:extLst>
              </p14:cNvPr>
              <p14:cNvContentPartPr/>
              <p14:nvPr/>
            </p14:nvContentPartPr>
            <p14:xfrm>
              <a:off x="1705680" y="4847400"/>
              <a:ext cx="1357920" cy="419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A2F789-DFB3-A04D-913F-C22F536A67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9480" y="4831200"/>
                <a:ext cx="1390320" cy="4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250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hinking clip art#1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366554"/>
            <a:ext cx="2686050" cy="2686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6655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Alice said she’ll show up between 7 and 8,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probably around 7.30.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615531"/>
            <a:ext cx="6453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It is now 7.30. What is the probability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Bob has to wait past 7.45?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275F21-4A5D-DD4C-AE0C-D45EA86AB5B6}"/>
                  </a:ext>
                </a:extLst>
              </p14:cNvPr>
              <p14:cNvContentPartPr/>
              <p14:nvPr/>
            </p14:nvContentPartPr>
            <p14:xfrm>
              <a:off x="657720" y="2631240"/>
              <a:ext cx="4531320" cy="64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275F21-4A5D-DD4C-AE0C-D45EA86AB5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520" y="2615040"/>
                <a:ext cx="4563720" cy="6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0E6603-9C30-2648-9A01-F7F263B30E38}"/>
                  </a:ext>
                </a:extLst>
              </p14:cNvPr>
              <p14:cNvContentPartPr/>
              <p14:nvPr/>
            </p14:nvContentPartPr>
            <p14:xfrm>
              <a:off x="2298960" y="3593520"/>
              <a:ext cx="430920" cy="44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0E6603-9C30-2648-9A01-F7F263B30E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82760" y="3577320"/>
                <a:ext cx="46332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8412AC-38B2-4945-B052-D641FA9C41B8}"/>
                  </a:ext>
                </a:extLst>
              </p14:cNvPr>
              <p14:cNvContentPartPr/>
              <p14:nvPr/>
            </p14:nvContentPartPr>
            <p14:xfrm>
              <a:off x="777240" y="3491280"/>
              <a:ext cx="7203600" cy="2429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8412AC-38B2-4945-B052-D641FA9C41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1040" y="3475080"/>
                <a:ext cx="7236000" cy="24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7049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F08995-5ED0-D247-AC5C-D4BFA74D83BA}"/>
                  </a:ext>
                </a:extLst>
              </p14:cNvPr>
              <p14:cNvContentPartPr/>
              <p14:nvPr/>
            </p14:nvContentPartPr>
            <p14:xfrm>
              <a:off x="1909800" y="2179080"/>
              <a:ext cx="5287320" cy="3000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F08995-5ED0-D247-AC5C-D4BFA74D83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3600" y="2162880"/>
                <a:ext cx="5319720" cy="30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2567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 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918" y="1253466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PDF value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i="1" dirty="0">
                <a:latin typeface="Symbol" charset="2"/>
                <a:cs typeface="Symbol" charset="2"/>
              </a:rPr>
              <a:t> d</a:t>
            </a:r>
            <a:r>
              <a:rPr lang="en-US" sz="2800" dirty="0">
                <a:latin typeface="Franklin Gothic Medium"/>
                <a:cs typeface="Franklin Gothic Medium"/>
              </a:rPr>
              <a:t> approximates the probability that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in an interval of length </a:t>
            </a:r>
            <a:r>
              <a:rPr lang="en-US" sz="2800" i="1" dirty="0">
                <a:solidFill>
                  <a:srgbClr val="FF9933"/>
                </a:solidFill>
                <a:latin typeface="Symbol" charset="2"/>
                <a:cs typeface="Symbol" charset="2"/>
              </a:rPr>
              <a:t>d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around </a:t>
            </a:r>
            <a:r>
              <a:rPr lang="en-US" sz="2800" i="1" dirty="0">
                <a:solidFill>
                  <a:srgbClr val="FF9933"/>
                </a:solidFill>
                <a:latin typeface="Garamond"/>
                <a:cs typeface="Garamond"/>
              </a:rPr>
              <a:t>x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15478" y="2914319"/>
            <a:ext cx="4807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≤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&lt;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+ </a:t>
            </a:r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+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aramond"/>
                <a:cs typeface="Garamond"/>
              </a:rPr>
              <a:t>o(</a:t>
            </a:r>
            <a:r>
              <a:rPr lang="en-US" sz="2800" i="1" dirty="0">
                <a:solidFill>
                  <a:schemeClr val="bg1">
                    <a:lumMod val="85000"/>
                  </a:schemeClr>
                </a:solidFill>
                <a:latin typeface="Symbol" charset="2"/>
                <a:cs typeface="Symbol" charset="2"/>
              </a:rPr>
              <a:t>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aramond"/>
                <a:cs typeface="Garamond"/>
              </a:rPr>
              <a:t>)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 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813631" y="2308549"/>
            <a:ext cx="4747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 </a:t>
            </a:r>
            <a:r>
              <a:rPr lang="en-US" sz="2800" dirty="0">
                <a:latin typeface="Garamond"/>
                <a:cs typeface="Garamond"/>
              </a:rPr>
              <a:t>–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d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≤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&lt;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Symbol" charset="2"/>
                <a:cs typeface="Symbol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+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aramond"/>
                <a:cs typeface="Garamond"/>
              </a:rPr>
              <a:t>o(</a:t>
            </a:r>
            <a:r>
              <a:rPr lang="en-US" sz="2800" i="1" dirty="0">
                <a:solidFill>
                  <a:schemeClr val="bg1">
                    <a:lumMod val="85000"/>
                  </a:schemeClr>
                </a:solidFill>
                <a:latin typeface="Symbol" charset="2"/>
                <a:cs typeface="Symbol" charset="2"/>
              </a:rPr>
              <a:t>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aramond"/>
                <a:cs typeface="Garamond"/>
              </a:rPr>
              <a:t>)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 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E4CD83-4380-4D40-88FD-3FCE392B2C6E}"/>
                  </a:ext>
                </a:extLst>
              </p14:cNvPr>
              <p14:cNvContentPartPr/>
              <p14:nvPr/>
            </p14:nvContentPartPr>
            <p14:xfrm>
              <a:off x="1574640" y="3627360"/>
              <a:ext cx="6783840" cy="2490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E4CD83-4380-4D40-88FD-3FCE392B2C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8440" y="3611160"/>
                <a:ext cx="6816240" cy="252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162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and variance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8907" y="1334118"/>
            <a:ext cx="1362874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Garamond"/>
              </a:rPr>
              <a:t>PDF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7218" y="1334118"/>
            <a:ext cx="1425390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PMF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7218" y="2345962"/>
            <a:ext cx="1583786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∑</a:t>
            </a:r>
            <a:r>
              <a:rPr lang="en-US" sz="2800" i="1" baseline="-25000" dirty="0">
                <a:latin typeface="Garamond"/>
                <a:cs typeface="Garamond"/>
              </a:rPr>
              <a:t>x ≤ a</a:t>
            </a:r>
            <a:r>
              <a:rPr lang="en-US" sz="2800" i="1" dirty="0">
                <a:latin typeface="Garamond"/>
                <a:cs typeface="Garamond"/>
              </a:rPr>
              <a:t> 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150" y="3152146"/>
            <a:ext cx="910807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87218" y="3152146"/>
            <a:ext cx="1386835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∑</a:t>
            </a:r>
            <a:r>
              <a:rPr lang="en-US" sz="2800" i="1" baseline="-25000" dirty="0">
                <a:latin typeface="Garamond"/>
                <a:cs typeface="Garamond"/>
              </a:rPr>
              <a:t>x</a:t>
            </a:r>
            <a:r>
              <a:rPr lang="en-US" sz="2800" i="1" dirty="0">
                <a:latin typeface="Garamond"/>
                <a:cs typeface="Garamond"/>
              </a:rPr>
              <a:t> x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2150" y="2025650"/>
            <a:ext cx="7670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2150" y="5822950"/>
            <a:ext cx="76771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5800" y="4034796"/>
            <a:ext cx="1023017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87218" y="3999242"/>
            <a:ext cx="1555150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∑</a:t>
            </a:r>
            <a:r>
              <a:rPr lang="en-US" sz="2800" i="1" baseline="-25000" dirty="0">
                <a:latin typeface="Garamond"/>
                <a:cs typeface="Garamond"/>
              </a:rPr>
              <a:t>x</a:t>
            </a:r>
            <a:r>
              <a:rPr lang="en-US" sz="2800" i="1" dirty="0">
                <a:latin typeface="Garamond"/>
                <a:cs typeface="Garamond"/>
              </a:rPr>
              <a:t> x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i="1" dirty="0">
                <a:latin typeface="Garamond"/>
                <a:cs typeface="Garamond"/>
              </a:rPr>
              <a:t>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2150" y="4923796"/>
            <a:ext cx="1174852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Var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2150" y="2373908"/>
            <a:ext cx="1434163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 ≤ a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0411CC-4822-3444-B2A7-3A7FC6237BB5}"/>
                  </a:ext>
                </a:extLst>
              </p14:cNvPr>
              <p14:cNvContentPartPr/>
              <p14:nvPr/>
            </p14:nvContentPartPr>
            <p14:xfrm>
              <a:off x="1517040" y="2203920"/>
              <a:ext cx="7216200" cy="3577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0411CC-4822-3444-B2A7-3A7FC6237B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0840" y="2187720"/>
                <a:ext cx="7248600" cy="36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619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and Variance of Uniform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83475F-0F63-B740-B90A-DA773576AC9F}"/>
                  </a:ext>
                </a:extLst>
              </p14:cNvPr>
              <p14:cNvContentPartPr/>
              <p14:nvPr/>
            </p14:nvContentPartPr>
            <p14:xfrm>
              <a:off x="662040" y="1082160"/>
              <a:ext cx="7410960" cy="493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83475F-0F63-B740-B90A-DA773576AC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1065960"/>
                <a:ext cx="7443360" cy="496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8444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8A40C5-FCF9-1C49-9689-0673B5E23919}"/>
                  </a:ext>
                </a:extLst>
              </p14:cNvPr>
              <p14:cNvContentPartPr/>
              <p14:nvPr/>
            </p14:nvContentPartPr>
            <p14:xfrm>
              <a:off x="785880" y="1107360"/>
              <a:ext cx="2096640" cy="504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8A40C5-FCF9-1C49-9689-0673B5E239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680" y="1091160"/>
                <a:ext cx="212904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C541F2-780B-D14E-A8E1-1D3BB22C4800}"/>
                  </a:ext>
                </a:extLst>
              </p14:cNvPr>
              <p14:cNvContentPartPr/>
              <p14:nvPr/>
            </p14:nvContentPartPr>
            <p14:xfrm>
              <a:off x="947520" y="970200"/>
              <a:ext cx="7320960" cy="5189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C541F2-780B-D14E-A8E1-1D3BB22C48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1320" y="954000"/>
                <a:ext cx="7353360" cy="522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771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in-drops-falling-blue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5433"/>
          <a:stretch/>
        </p:blipFill>
        <p:spPr>
          <a:xfrm>
            <a:off x="8007350" y="0"/>
            <a:ext cx="1231900" cy="1168400"/>
          </a:xfrm>
          <a:prstGeom prst="rect">
            <a:avLst/>
          </a:prstGeom>
        </p:spPr>
      </p:pic>
      <p:pic>
        <p:nvPicPr>
          <p:cNvPr id="4" name="Picture 3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650" y="0"/>
            <a:ext cx="1168400" cy="1168400"/>
          </a:xfrm>
          <a:prstGeom prst="rect">
            <a:avLst/>
          </a:prstGeom>
        </p:spPr>
      </p:pic>
      <p:pic>
        <p:nvPicPr>
          <p:cNvPr id="5" name="Picture 4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0"/>
            <a:ext cx="1168400" cy="1168400"/>
          </a:xfrm>
          <a:prstGeom prst="rect">
            <a:avLst/>
          </a:prstGeom>
        </p:spPr>
      </p:pic>
      <p:pic>
        <p:nvPicPr>
          <p:cNvPr id="6" name="Picture 5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0"/>
            <a:ext cx="1168400" cy="1168400"/>
          </a:xfrm>
          <a:prstGeom prst="rect">
            <a:avLst/>
          </a:prstGeom>
        </p:spPr>
      </p:pic>
      <p:pic>
        <p:nvPicPr>
          <p:cNvPr id="7" name="Picture 6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0"/>
            <a:ext cx="1168400" cy="1168400"/>
          </a:xfrm>
          <a:prstGeom prst="rect">
            <a:avLst/>
          </a:prstGeom>
        </p:spPr>
      </p:pic>
      <p:pic>
        <p:nvPicPr>
          <p:cNvPr id="8" name="Picture 7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0"/>
            <a:ext cx="1168400" cy="1168400"/>
          </a:xfrm>
          <a:prstGeom prst="rect">
            <a:avLst/>
          </a:prstGeom>
        </p:spPr>
      </p:pic>
      <p:pic>
        <p:nvPicPr>
          <p:cNvPr id="9" name="Picture 8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0"/>
            <a:ext cx="1168400" cy="1168400"/>
          </a:xfrm>
          <a:prstGeom prst="rect">
            <a:avLst/>
          </a:prstGeom>
        </p:spPr>
      </p:pic>
      <p:pic>
        <p:nvPicPr>
          <p:cNvPr id="10" name="Picture 9" descr="rain-drops-falling-blu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0"/>
            <a:ext cx="1168400" cy="116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178878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Rain is falling on your head at an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average speed </a:t>
            </a:r>
            <a:r>
              <a:rPr lang="en-US" sz="2800" dirty="0">
                <a:latin typeface="Franklin Gothic Medium"/>
                <a:cs typeface="Franklin Gothic Medium"/>
              </a:rPr>
              <a:t>of </a:t>
            </a:r>
            <a:r>
              <a:rPr lang="en-US" sz="2800" i="1" dirty="0">
                <a:latin typeface="Symbol" charset="2"/>
                <a:cs typeface="Symbol" charset="2"/>
              </a:rPr>
              <a:t>l</a:t>
            </a:r>
            <a:r>
              <a:rPr lang="en-US" sz="2800" dirty="0">
                <a:latin typeface="Franklin Gothic Medium"/>
                <a:cs typeface="Franklin Gothic Medium"/>
              </a:rPr>
              <a:t> drops/second.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</p:spPr>
        <p:txBody>
          <a:bodyPr>
            <a:normAutofit/>
          </a:bodyPr>
          <a:lstStyle/>
          <a:p>
            <a:r>
              <a:rPr lang="en-US" dirty="0"/>
              <a:t>Raindrops again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57200" y="881280"/>
            <a:ext cx="8229600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2800" y="3568700"/>
            <a:ext cx="73660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2800" y="3219450"/>
            <a:ext cx="0" cy="34925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056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13534" y="3097768"/>
            <a:ext cx="29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1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494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860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226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592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958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324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690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811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177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543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909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75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641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6007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373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739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8105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442200" y="342900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768850" y="3308350"/>
            <a:ext cx="3600450" cy="3492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552431" y="3072884"/>
            <a:ext cx="29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2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387600" y="3213616"/>
            <a:ext cx="3822700" cy="285234"/>
            <a:chOff x="3079750" y="2527816"/>
            <a:chExt cx="3822700" cy="285234"/>
          </a:xfrm>
        </p:grpSpPr>
        <p:pic>
          <p:nvPicPr>
            <p:cNvPr id="37" name="Picture 36" descr="raemi_Drop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9750" y="2546350"/>
              <a:ext cx="133350" cy="266700"/>
            </a:xfrm>
            <a:prstGeom prst="rect">
              <a:avLst/>
            </a:prstGeom>
          </p:spPr>
        </p:pic>
        <p:pic>
          <p:nvPicPr>
            <p:cNvPr id="38" name="Picture 37" descr="raemi_Drop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8600" y="2527816"/>
              <a:ext cx="133350" cy="266700"/>
            </a:xfrm>
            <a:prstGeom prst="rect">
              <a:avLst/>
            </a:prstGeom>
          </p:spPr>
        </p:pic>
        <p:pic>
          <p:nvPicPr>
            <p:cNvPr id="39" name="Picture 38" descr="raemi_Drop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50" y="2533650"/>
              <a:ext cx="133350" cy="266700"/>
            </a:xfrm>
            <a:prstGeom prst="rect">
              <a:avLst/>
            </a:prstGeom>
          </p:spPr>
        </p:pic>
        <p:pic>
          <p:nvPicPr>
            <p:cNvPr id="40" name="Picture 39" descr="raemi_Drop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9100" y="2546350"/>
              <a:ext cx="133350" cy="26670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812800" y="3746500"/>
            <a:ext cx="1638300" cy="260350"/>
            <a:chOff x="812800" y="3746500"/>
            <a:chExt cx="1638300" cy="26035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812800" y="3746500"/>
              <a:ext cx="0" cy="260350"/>
            </a:xfrm>
            <a:prstGeom prst="line">
              <a:avLst/>
            </a:prstGeom>
            <a:ln w="63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451100" y="3746500"/>
              <a:ext cx="0" cy="260350"/>
            </a:xfrm>
            <a:prstGeom prst="line">
              <a:avLst/>
            </a:prstGeom>
            <a:ln w="63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812800" y="3886200"/>
              <a:ext cx="1638300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457200" y="455229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How long</a:t>
            </a:r>
            <a:r>
              <a:rPr lang="en-US" sz="2800" dirty="0">
                <a:latin typeface="Franklin Gothic Medium"/>
                <a:cs typeface="Franklin Gothic Medium"/>
              </a:rPr>
              <a:t> do we wait until the next drop?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D4D91EA-62ED-A145-B16C-79069C144CEA}"/>
                  </a:ext>
                </a:extLst>
              </p14:cNvPr>
              <p14:cNvContentPartPr/>
              <p14:nvPr/>
            </p14:nvContentPartPr>
            <p14:xfrm>
              <a:off x="1537560" y="2168640"/>
              <a:ext cx="6332760" cy="2199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D4D91EA-62ED-A145-B16C-79069C144C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8200" y="2159280"/>
                <a:ext cx="6351480" cy="22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223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7453AE-75A5-1E44-BB40-E28BA2C4B0E6}"/>
                  </a:ext>
                </a:extLst>
              </p14:cNvPr>
              <p14:cNvContentPartPr/>
              <p14:nvPr/>
            </p14:nvContentPartPr>
            <p14:xfrm>
              <a:off x="818280" y="941400"/>
              <a:ext cx="6397200" cy="2578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7453AE-75A5-1E44-BB40-E28BA2C4B0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080" y="925200"/>
                <a:ext cx="6429600" cy="26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B1A0E7-B8F7-F24F-831C-E3E85AAF0F54}"/>
                  </a:ext>
                </a:extLst>
              </p14:cNvPr>
              <p14:cNvContentPartPr/>
              <p14:nvPr/>
            </p14:nvContentPartPr>
            <p14:xfrm>
              <a:off x="5712840" y="2853360"/>
              <a:ext cx="1186560" cy="658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B1A0E7-B8F7-F24F-831C-E3E85AAF0F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6640" y="2837160"/>
                <a:ext cx="121896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FD7D81-BCB5-A448-ACF2-01ED4F6AC8D6}"/>
                  </a:ext>
                </a:extLst>
              </p14:cNvPr>
              <p14:cNvContentPartPr/>
              <p14:nvPr/>
            </p14:nvContentPartPr>
            <p14:xfrm>
              <a:off x="489240" y="3091680"/>
              <a:ext cx="1953360" cy="678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FD7D81-BCB5-A448-ACF2-01ED4F6AC8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040" y="3075480"/>
                <a:ext cx="198576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CBFBB43-299A-6642-9200-7F2FA592DD37}"/>
                  </a:ext>
                </a:extLst>
              </p14:cNvPr>
              <p14:cNvContentPartPr/>
              <p14:nvPr/>
            </p14:nvContentPartPr>
            <p14:xfrm>
              <a:off x="3301560" y="1673280"/>
              <a:ext cx="156600" cy="239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CBFBB43-299A-6642-9200-7F2FA592DD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85360" y="1657080"/>
                <a:ext cx="1890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292018-6F4F-8745-B9D2-D6DA15419653}"/>
                  </a:ext>
                </a:extLst>
              </p14:cNvPr>
              <p14:cNvContentPartPr/>
              <p14:nvPr/>
            </p14:nvContentPartPr>
            <p14:xfrm>
              <a:off x="970920" y="1759680"/>
              <a:ext cx="7988400" cy="3622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292018-6F4F-8745-B9D2-D6DA154196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4720" y="1743480"/>
                <a:ext cx="8020800" cy="36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235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DE66F9B-E479-014C-B3DC-A7F007E6109B}"/>
              </a:ext>
            </a:extLst>
          </p:cNvPr>
          <p:cNvGrpSpPr/>
          <p:nvPr/>
        </p:nvGrpSpPr>
        <p:grpSpPr>
          <a:xfrm>
            <a:off x="-1" y="-1"/>
            <a:ext cx="4769317" cy="3179545"/>
            <a:chOff x="-1" y="-1"/>
            <a:chExt cx="4769317" cy="317954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4305E0-3499-1446-B351-BE147ADE1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4769317" cy="3179545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D745609-3739-4A47-BEA8-18043EF3B3A8}"/>
                </a:ext>
              </a:extLst>
            </p:cNvPr>
            <p:cNvSpPr/>
            <p:nvPr/>
          </p:nvSpPr>
          <p:spPr>
            <a:xfrm>
              <a:off x="1961654" y="481883"/>
              <a:ext cx="23070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Garamond" panose="02020404030301010803" pitchFamily="18" charset="0"/>
                  <a:cs typeface="Franklin Gothic Medium"/>
                </a:rPr>
                <a:t>Geometric(3/10)</a:t>
              </a:r>
              <a:r>
                <a:rPr lang="en-US" sz="2400" dirty="0">
                  <a:latin typeface="Franklin Gothic Medium"/>
                  <a:cs typeface="Franklin Gothic Medium"/>
                </a:rPr>
                <a:t> </a:t>
              </a:r>
              <a:endParaRPr lang="en-US" sz="24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B63F00-991D-4042-AFD8-E167AE8C4E63}"/>
              </a:ext>
            </a:extLst>
          </p:cNvPr>
          <p:cNvGrpSpPr/>
          <p:nvPr/>
        </p:nvGrpSpPr>
        <p:grpSpPr>
          <a:xfrm>
            <a:off x="4374682" y="-2"/>
            <a:ext cx="4769318" cy="3179545"/>
            <a:chOff x="4374682" y="-2"/>
            <a:chExt cx="4769318" cy="31795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9927972-0E90-BF4D-B444-5C4AF6C78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4682" y="-2"/>
              <a:ext cx="4769318" cy="31795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E560D9-B799-DE45-92D3-DCCEFBDAB22F}"/>
                </a:ext>
              </a:extLst>
            </p:cNvPr>
            <p:cNvSpPr/>
            <p:nvPr/>
          </p:nvSpPr>
          <p:spPr>
            <a:xfrm>
              <a:off x="6246205" y="481883"/>
              <a:ext cx="24513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Garamond" panose="02020404030301010803" pitchFamily="18" charset="0"/>
                  <a:cs typeface="Franklin Gothic Medium"/>
                </a:rPr>
                <a:t>Geometric(3/100)</a:t>
              </a:r>
              <a:r>
                <a:rPr lang="en-US" sz="2400" dirty="0">
                  <a:latin typeface="Franklin Gothic Medium"/>
                  <a:cs typeface="Franklin Gothic Medium"/>
                </a:rPr>
                <a:t> </a:t>
              </a:r>
              <a:endParaRPr lang="en-US" sz="2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148954-C582-B64B-8CA3-E9A0E801F89D}"/>
              </a:ext>
            </a:extLst>
          </p:cNvPr>
          <p:cNvGrpSpPr/>
          <p:nvPr/>
        </p:nvGrpSpPr>
        <p:grpSpPr>
          <a:xfrm>
            <a:off x="-2" y="3311090"/>
            <a:ext cx="4769317" cy="3179544"/>
            <a:chOff x="-2" y="3311090"/>
            <a:chExt cx="4769317" cy="317954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CDE8CB3-B08C-EC43-9CD1-282723C2C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" y="3311090"/>
              <a:ext cx="4769317" cy="317954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0B0C60-DFE2-314F-90D2-AB4B716CE122}"/>
                </a:ext>
              </a:extLst>
            </p:cNvPr>
            <p:cNvSpPr/>
            <p:nvPr/>
          </p:nvSpPr>
          <p:spPr>
            <a:xfrm>
              <a:off x="1961653" y="3820992"/>
              <a:ext cx="23070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Garamond" panose="02020404030301010803" pitchFamily="18" charset="0"/>
                  <a:cs typeface="Franklin Gothic Medium"/>
                </a:rPr>
                <a:t>Geometric(3/50)</a:t>
              </a:r>
              <a:r>
                <a:rPr lang="en-US" sz="2400" dirty="0">
                  <a:latin typeface="Franklin Gothic Medium"/>
                  <a:cs typeface="Franklin Gothic Medium"/>
                </a:rPr>
                <a:t> </a:t>
              </a:r>
              <a:endParaRPr lang="en-US" sz="24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C0ED95-7CBE-8B4E-BAA8-02CD54BA546D}"/>
              </a:ext>
            </a:extLst>
          </p:cNvPr>
          <p:cNvGrpSpPr/>
          <p:nvPr/>
        </p:nvGrpSpPr>
        <p:grpSpPr>
          <a:xfrm>
            <a:off x="4374682" y="3311090"/>
            <a:ext cx="4769316" cy="3179544"/>
            <a:chOff x="4374682" y="3311090"/>
            <a:chExt cx="4769316" cy="317954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B92AF8C-D208-3A42-89E5-EF25CCEA1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4682" y="3311090"/>
              <a:ext cx="4769316" cy="317954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62F719C-A00E-5F40-B566-4E3D6D6B8DA9}"/>
                </a:ext>
              </a:extLst>
            </p:cNvPr>
            <p:cNvSpPr/>
            <p:nvPr/>
          </p:nvSpPr>
          <p:spPr>
            <a:xfrm>
              <a:off x="6602436" y="3820991"/>
              <a:ext cx="20409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accent1"/>
                  </a:solidFill>
                  <a:latin typeface="Garamond" panose="02020404030301010803" pitchFamily="18" charset="0"/>
                  <a:cs typeface="Franklin Gothic Medium"/>
                </a:rPr>
                <a:t>Exponential(3)</a:t>
              </a:r>
              <a:r>
                <a:rPr lang="en-US" sz="24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 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FECBFD-3010-E143-8DEC-0FEAAA134E9C}"/>
                  </a:ext>
                </a:extLst>
              </p14:cNvPr>
              <p14:cNvContentPartPr/>
              <p14:nvPr/>
            </p14:nvContentPartPr>
            <p14:xfrm>
              <a:off x="2181600" y="2999880"/>
              <a:ext cx="5877360" cy="2287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FECBFD-3010-E143-8DEC-0FEAAA134E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5400" y="2983680"/>
                <a:ext cx="5909760" cy="23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345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770AFD3-9DB5-9A46-A6E8-152FE29C3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930" y="2984048"/>
            <a:ext cx="4829070" cy="32193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66CF78-C5B5-204B-9683-7A5148924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" y="2982430"/>
            <a:ext cx="4890944" cy="32606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exponential random variable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2998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</a:t>
            </a:r>
            <a:r>
              <a:rPr lang="en-US" sz="2800" dirty="0">
                <a:latin typeface="Garamond"/>
                <a:cs typeface="Garamond"/>
              </a:rPr>
              <a:t>Exponential(</a:t>
            </a:r>
            <a:r>
              <a:rPr lang="en-US" sz="2800" i="1" dirty="0">
                <a:latin typeface="Symbol" charset="2"/>
                <a:cs typeface="Symbol" charset="2"/>
              </a:rPr>
              <a:t>l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PDF is</a:t>
            </a:r>
            <a:endParaRPr lang="en-US" sz="2800" i="1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046" y="2129888"/>
            <a:ext cx="955535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t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89656" y="1877619"/>
            <a:ext cx="902811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Symbol" charset="2"/>
                <a:cs typeface="Symbol" charset="2"/>
              </a:rPr>
              <a:t>l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30000" dirty="0">
                <a:latin typeface="Garamond"/>
                <a:cs typeface="Garamond"/>
              </a:rPr>
              <a:t>-</a:t>
            </a:r>
            <a:r>
              <a:rPr lang="en-US" sz="2800" i="1" baseline="30000" dirty="0" err="1">
                <a:latin typeface="Symbol" charset="2"/>
                <a:cs typeface="Symbol" charset="2"/>
              </a:rPr>
              <a:t>l</a:t>
            </a:r>
            <a:r>
              <a:rPr lang="en-US" sz="2800" i="1" baseline="30000" dirty="0" err="1">
                <a:latin typeface="Garamond"/>
                <a:cs typeface="Garamond"/>
              </a:rPr>
              <a:t>t</a:t>
            </a:r>
            <a:endParaRPr lang="en-US" sz="2800" baseline="30000" dirty="0">
              <a:latin typeface="Garamond"/>
              <a:cs typeface="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9981" y="2383725"/>
            <a:ext cx="352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2371" y="1969368"/>
            <a:ext cx="1242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x </a:t>
            </a:r>
            <a:r>
              <a:rPr lang="en-US" sz="2800" dirty="0">
                <a:latin typeface="Garamond"/>
                <a:cs typeface="Garamond"/>
              </a:rPr>
              <a:t>≥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3286" y="2380651"/>
            <a:ext cx="1391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x </a:t>
            </a:r>
            <a:r>
              <a:rPr lang="en-US" sz="2800" dirty="0">
                <a:latin typeface="Garamond"/>
                <a:cs typeface="Garamond"/>
              </a:rPr>
              <a:t>&lt; 0.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3320635" y="2067484"/>
            <a:ext cx="190500" cy="725081"/>
          </a:xfrm>
          <a:prstGeom prst="leftBrace">
            <a:avLst>
              <a:gd name="adj1" fmla="val 41666"/>
              <a:gd name="adj2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4941" y="5926660"/>
            <a:ext cx="1128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PDF </a:t>
            </a:r>
            <a:r>
              <a:rPr lang="en-US" sz="2400" i="1" dirty="0">
                <a:latin typeface="Garamond"/>
                <a:cs typeface="Garamond"/>
              </a:rPr>
              <a:t>f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t</a:t>
            </a:r>
            <a:r>
              <a:rPr lang="en-US" sz="2400" dirty="0">
                <a:latin typeface="Garamond"/>
                <a:cs typeface="Garamond"/>
              </a:rPr>
              <a:t>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537482" y="5926660"/>
            <a:ext cx="2549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CDF </a:t>
            </a:r>
            <a:r>
              <a:rPr lang="en-US" sz="2400" i="1" dirty="0">
                <a:latin typeface="Garamond"/>
                <a:cs typeface="Garamond"/>
              </a:rPr>
              <a:t>F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t</a:t>
            </a:r>
            <a:r>
              <a:rPr lang="en-US" sz="2400" dirty="0">
                <a:latin typeface="Garamond"/>
                <a:cs typeface="Garamond"/>
              </a:rPr>
              <a:t>) = </a:t>
            </a:r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T</a:t>
            </a:r>
            <a:r>
              <a:rPr lang="en-US" sz="2400" dirty="0">
                <a:latin typeface="Garamond"/>
                <a:cs typeface="Garamond"/>
              </a:rPr>
              <a:t> ≤ </a:t>
            </a:r>
            <a:r>
              <a:rPr lang="en-US" sz="2400" i="1" dirty="0">
                <a:latin typeface="Garamond"/>
                <a:cs typeface="Garamond"/>
              </a:rPr>
              <a:t>t</a:t>
            </a:r>
            <a:r>
              <a:rPr lang="en-US" sz="2400" dirty="0">
                <a:latin typeface="Garamond"/>
                <a:cs typeface="Garamond"/>
              </a:rPr>
              <a:t>)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AF659A-9AE9-454E-A121-4B13DBBD02EC}"/>
              </a:ext>
            </a:extLst>
          </p:cNvPr>
          <p:cNvSpPr/>
          <p:nvPr/>
        </p:nvSpPr>
        <p:spPr>
          <a:xfrm>
            <a:off x="3424799" y="3413051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l</a:t>
            </a:r>
            <a:r>
              <a:rPr lang="en-US" sz="2400" dirty="0">
                <a:latin typeface="Garamond"/>
                <a:cs typeface="Garamond"/>
              </a:rPr>
              <a:t> = 1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7253DC-172C-6D4F-B102-B6CCD7814666}"/>
              </a:ext>
            </a:extLst>
          </p:cNvPr>
          <p:cNvSpPr/>
          <p:nvPr/>
        </p:nvSpPr>
        <p:spPr>
          <a:xfrm>
            <a:off x="4991844" y="3429000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l</a:t>
            </a:r>
            <a:r>
              <a:rPr lang="en-US" sz="2400" dirty="0">
                <a:latin typeface="Garamond"/>
                <a:cs typeface="Garamond"/>
              </a:rPr>
              <a:t> =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612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model 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3804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ymbol" pitchFamily="2" charset="2"/>
                <a:cs typeface="Garamond"/>
              </a:rPr>
              <a:t>W</a:t>
            </a:r>
            <a:r>
              <a:rPr lang="en-US" sz="2800" dirty="0">
                <a:latin typeface="Garamond"/>
                <a:cs typeface="Garamond"/>
              </a:rPr>
              <a:t> = {</a:t>
            </a:r>
            <a:r>
              <a:rPr lang="en-US" sz="2400" dirty="0">
                <a:latin typeface="Garamond"/>
                <a:cs typeface="Garamond"/>
              </a:rPr>
              <a:t>0, 1, …, 59</a:t>
            </a:r>
            <a:r>
              <a:rPr lang="en-US" sz="2800" dirty="0">
                <a:latin typeface="Garamond"/>
                <a:cs typeface="Garamond"/>
              </a:rPr>
              <a:t>}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6562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equally likely outcomes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5629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: minute when package arrives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B7211A-7A72-A548-8D6C-7A2ED3E28A03}"/>
                  </a:ext>
                </a:extLst>
              </p14:cNvPr>
              <p14:cNvContentPartPr/>
              <p14:nvPr/>
            </p14:nvContentPartPr>
            <p14:xfrm>
              <a:off x="859680" y="3967200"/>
              <a:ext cx="6597720" cy="555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B7211A-7A72-A548-8D6C-7A2ED3E28A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480" y="3951000"/>
                <a:ext cx="6630120" cy="58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2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4FFF-D732-784E-BF4B-B4282251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exponential random variable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4DDDC-76A7-244E-ADDC-E9D837530AF7}"/>
              </a:ext>
            </a:extLst>
          </p:cNvPr>
          <p:cNvSpPr txBox="1"/>
          <p:nvPr/>
        </p:nvSpPr>
        <p:spPr>
          <a:xfrm>
            <a:off x="457200" y="1605368"/>
            <a:ext cx="360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CDF of </a:t>
            </a:r>
            <a:r>
              <a:rPr lang="en-US" sz="2800" dirty="0">
                <a:latin typeface="Garamond"/>
                <a:cs typeface="Garamond"/>
              </a:rPr>
              <a:t>Exponential(</a:t>
            </a:r>
            <a:r>
              <a:rPr lang="en-US" sz="2800" i="1" dirty="0">
                <a:latin typeface="Symbol" charset="2"/>
                <a:cs typeface="Symbol" charset="2"/>
              </a:rPr>
              <a:t>l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:</a:t>
            </a:r>
            <a:endParaRPr lang="en-US" sz="2800" i="1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492D3-07B3-134A-94DC-5A5F4C24E118}"/>
              </a:ext>
            </a:extLst>
          </p:cNvPr>
          <p:cNvSpPr txBox="1"/>
          <p:nvPr/>
        </p:nvSpPr>
        <p:spPr>
          <a:xfrm>
            <a:off x="457199" y="4154632"/>
            <a:ext cx="3219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2800" dirty="0">
                <a:latin typeface="Garamond"/>
                <a:cs typeface="Garamond"/>
              </a:rPr>
              <a:t>Exponential(</a:t>
            </a:r>
            <a:r>
              <a:rPr lang="en-US" sz="2800" i="1" dirty="0">
                <a:latin typeface="Symbol" charset="2"/>
                <a:cs typeface="Symbol" charset="2"/>
              </a:rPr>
              <a:t>l</a:t>
            </a:r>
            <a:r>
              <a:rPr lang="en-US" sz="2800" dirty="0">
                <a:latin typeface="Garamond"/>
                <a:cs typeface="Garamond"/>
              </a:rPr>
              <a:t>)] =</a:t>
            </a:r>
            <a:endParaRPr lang="en-US" sz="2800" i="1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DE44E-1324-5947-8402-51CA71C62C17}"/>
              </a:ext>
            </a:extLst>
          </p:cNvPr>
          <p:cNvSpPr txBox="1"/>
          <p:nvPr/>
        </p:nvSpPr>
        <p:spPr>
          <a:xfrm>
            <a:off x="457199" y="5202958"/>
            <a:ext cx="360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  <a:cs typeface="Franklin Gothic Medium"/>
              </a:rPr>
              <a:t>Var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2800" dirty="0">
                <a:latin typeface="Garamond"/>
                <a:cs typeface="Garamond"/>
              </a:rPr>
              <a:t>Exponential(</a:t>
            </a:r>
            <a:r>
              <a:rPr lang="en-US" sz="2800" i="1" dirty="0">
                <a:latin typeface="Symbol" charset="2"/>
                <a:cs typeface="Symbol" charset="2"/>
              </a:rPr>
              <a:t>l</a:t>
            </a:r>
            <a:r>
              <a:rPr lang="en-US" sz="2800" dirty="0">
                <a:latin typeface="Garamond"/>
                <a:cs typeface="Garamond"/>
              </a:rPr>
              <a:t>)] =</a:t>
            </a:r>
            <a:endParaRPr lang="en-US" sz="2800" i="1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D56606C-2762-D841-A5D1-515DE3835176}"/>
                  </a:ext>
                </a:extLst>
              </p14:cNvPr>
              <p14:cNvContentPartPr/>
              <p14:nvPr/>
            </p14:nvContentPartPr>
            <p14:xfrm>
              <a:off x="2146320" y="1295280"/>
              <a:ext cx="6813000" cy="4539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D56606C-2762-D841-A5D1-515DE38351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0120" y="1279080"/>
                <a:ext cx="6845400" cy="457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8196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vs. exponential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81434" y="2178050"/>
            <a:ext cx="73660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81434" y="1828800"/>
            <a:ext cx="0" cy="34925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674234" y="203835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82168" y="1707118"/>
            <a:ext cx="29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1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727834" y="2038350"/>
            <a:ext cx="0" cy="13970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67200" y="1974850"/>
            <a:ext cx="4077084" cy="3492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21065" y="1682234"/>
            <a:ext cx="29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/>
                <a:cs typeface="Garamond"/>
              </a:rPr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56234" y="1828800"/>
            <a:ext cx="3822700" cy="279400"/>
            <a:chOff x="3079750" y="2533650"/>
            <a:chExt cx="3822700" cy="279400"/>
          </a:xfrm>
        </p:grpSpPr>
        <p:pic>
          <p:nvPicPr>
            <p:cNvPr id="28" name="Picture 27" descr="raemi_Drop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9750" y="2546350"/>
              <a:ext cx="133350" cy="266700"/>
            </a:xfrm>
            <a:prstGeom prst="rect">
              <a:avLst/>
            </a:prstGeom>
          </p:spPr>
        </p:pic>
        <p:pic>
          <p:nvPicPr>
            <p:cNvPr id="29" name="Picture 28" descr="raemi_Drop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8009" y="2534166"/>
              <a:ext cx="133350" cy="266700"/>
            </a:xfrm>
            <a:prstGeom prst="rect">
              <a:avLst/>
            </a:prstGeom>
          </p:spPr>
        </p:pic>
        <p:pic>
          <p:nvPicPr>
            <p:cNvPr id="30" name="Picture 29" descr="raemi_Drop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50" y="2533650"/>
              <a:ext cx="133350" cy="266700"/>
            </a:xfrm>
            <a:prstGeom prst="rect">
              <a:avLst/>
            </a:prstGeom>
          </p:spPr>
        </p:pic>
        <p:pic>
          <p:nvPicPr>
            <p:cNvPr id="31" name="Picture 30" descr="raemi_Drop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9100" y="2546350"/>
              <a:ext cx="133350" cy="266700"/>
            </a:xfrm>
            <a:prstGeom prst="rect">
              <a:avLst/>
            </a:prstGeom>
          </p:spPr>
        </p:pic>
      </p:grpSp>
      <p:cxnSp>
        <p:nvCxnSpPr>
          <p:cNvPr id="32" name="Straight Connector 31"/>
          <p:cNvCxnSpPr/>
          <p:nvPr/>
        </p:nvCxnSpPr>
        <p:spPr>
          <a:xfrm>
            <a:off x="781434" y="2355850"/>
            <a:ext cx="0" cy="26035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419734" y="2355850"/>
            <a:ext cx="0" cy="26035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81434" y="2495550"/>
            <a:ext cx="1638300" cy="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28749" y="2230735"/>
            <a:ext cx="43769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9933"/>
                </a:solidFill>
                <a:latin typeface="Garamond"/>
                <a:cs typeface="Garamond"/>
              </a:rPr>
              <a:t>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73826" y="1289903"/>
            <a:ext cx="38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9933"/>
                </a:solidFill>
                <a:latin typeface="Garamond"/>
                <a:cs typeface="Garamond"/>
              </a:rPr>
              <a:t>N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241550" y="1663316"/>
            <a:ext cx="178184" cy="17818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241550" y="1637532"/>
            <a:ext cx="893327" cy="17818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09658" y="3673308"/>
            <a:ext cx="2927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number of events </a:t>
            </a:r>
            <a:br>
              <a:rPr lang="en-US" sz="2400" dirty="0">
                <a:solidFill>
                  <a:srgbClr val="FF9933"/>
                </a:solidFill>
                <a:latin typeface="Franklin Gothic Medium"/>
                <a:cs typeface="Franklin Gothic Medium"/>
              </a:rPr>
            </a:br>
            <a:r>
              <a:rPr lang="en-US" sz="2400" dirty="0">
                <a:latin typeface="Franklin Gothic Medium"/>
                <a:cs typeface="Franklin Gothic Medium"/>
              </a:rPr>
              <a:t>within time unit</a:t>
            </a:r>
            <a:endParaRPr lang="en-US" sz="2400" i="1" dirty="0">
              <a:latin typeface="Garamond"/>
              <a:cs typeface="Garamon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44190" y="3688236"/>
            <a:ext cx="2609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time</a:t>
            </a:r>
            <a:r>
              <a:rPr lang="en-US" sz="2400" dirty="0">
                <a:latin typeface="Franklin Gothic Medium"/>
                <a:cs typeface="Franklin Gothic Medium"/>
              </a:rPr>
              <a:t> until first </a:t>
            </a:r>
            <a:br>
              <a:rPr lang="en-US" sz="2400" dirty="0">
                <a:latin typeface="Franklin Gothic Medium"/>
                <a:cs typeface="Franklin Gothic Medium"/>
              </a:rPr>
            </a:br>
            <a:r>
              <a:rPr lang="en-US" sz="2400" dirty="0">
                <a:latin typeface="Franklin Gothic Medium"/>
                <a:cs typeface="Franklin Gothic Medium"/>
              </a:rPr>
              <a:t>event happens</a:t>
            </a:r>
            <a:endParaRPr lang="en-US" sz="2400" i="1" dirty="0">
              <a:latin typeface="Garamond"/>
              <a:cs typeface="Garamond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76634" y="3606800"/>
            <a:ext cx="8210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44190" y="2982724"/>
            <a:ext cx="22887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Exponential(</a:t>
            </a:r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09658" y="2996446"/>
            <a:ext cx="1673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Poisson(</a:t>
            </a:r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76634" y="3697594"/>
            <a:ext cx="169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description</a:t>
            </a:r>
            <a:endParaRPr lang="en-US" sz="2400" i="1" dirty="0">
              <a:latin typeface="Garamond"/>
              <a:cs typeface="Garamond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6634" y="4685683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expectation</a:t>
            </a:r>
            <a:endParaRPr lang="en-US" sz="2400" i="1" dirty="0">
              <a:latin typeface="Garamond"/>
              <a:cs typeface="Garamond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663624" y="4605356"/>
            <a:ext cx="736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1/</a:t>
            </a:r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endParaRPr lang="en-US" sz="2800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09658" y="4624128"/>
            <a:ext cx="415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endParaRPr lang="en-US" sz="2800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5684" y="5282583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std. deviation</a:t>
            </a:r>
            <a:endParaRPr lang="en-US" sz="2400" i="1" dirty="0">
              <a:latin typeface="Garamond"/>
              <a:cs typeface="Garamond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63624" y="5202256"/>
            <a:ext cx="736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1/</a:t>
            </a:r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endParaRPr lang="en-US" sz="2800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09658" y="5221028"/>
            <a:ext cx="415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i="1" dirty="0">
                <a:solidFill>
                  <a:prstClr val="black"/>
                </a:solidFill>
                <a:latin typeface="Symbol" charset="2"/>
                <a:cs typeface="Symbol" charset="2"/>
              </a:rPr>
              <a:t>l</a:t>
            </a:r>
            <a:endParaRPr lang="en-US" sz="2800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457200" y="5873750"/>
            <a:ext cx="8210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9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9" grpId="0"/>
      <p:bldP spid="50" grpId="0"/>
      <p:bldP spid="52" grpId="0"/>
      <p:bldP spid="53" grpId="0"/>
      <p:bldP spid="54" grpId="0"/>
      <p:bldP spid="55" grpId="0"/>
      <p:bldP spid="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636CC7-047F-494A-9F5E-763409281147}"/>
              </a:ext>
            </a:extLst>
          </p:cNvPr>
          <p:cNvSpPr txBox="1"/>
          <p:nvPr/>
        </p:nvSpPr>
        <p:spPr>
          <a:xfrm>
            <a:off x="457199" y="491382"/>
            <a:ext cx="84654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 bus arrives once every 5 minutes. How likely are you to wait 5 to 10 minutes?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6CA9EA-E5AF-6A45-A130-9BFDA956CF24}"/>
                  </a:ext>
                </a:extLst>
              </p14:cNvPr>
              <p14:cNvContentPartPr/>
              <p14:nvPr/>
            </p14:nvContentPartPr>
            <p14:xfrm>
              <a:off x="1015560" y="1565640"/>
              <a:ext cx="7104960" cy="2953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6CA9EA-E5AF-6A45-A130-9BFDA956CF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360" y="1549440"/>
                <a:ext cx="7137360" cy="29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9A8F1EE-1940-314C-A289-2715276D3F32}"/>
                  </a:ext>
                </a:extLst>
              </p14:cNvPr>
              <p14:cNvContentPartPr/>
              <p14:nvPr/>
            </p14:nvContentPartPr>
            <p14:xfrm>
              <a:off x="1360800" y="4012920"/>
              <a:ext cx="7524360" cy="2430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9A8F1EE-1940-314C-A289-2715276D3F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4600" y="3996720"/>
                <a:ext cx="7556760" cy="24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653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205672-9B04-6347-96AC-C491D21D8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36695" cy="3224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C2F01-BE20-6C42-8C5A-C9F7C8786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4463"/>
            <a:ext cx="4836695" cy="3224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7CEC2-4FCF-344F-88FC-584D24F39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686" y="0"/>
            <a:ext cx="4836695" cy="32244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7FB05F-2EF1-0148-BCC7-EE0477A41BCC}"/>
              </a:ext>
            </a:extLst>
          </p:cNvPr>
          <p:cNvSpPr/>
          <p:nvPr/>
        </p:nvSpPr>
        <p:spPr>
          <a:xfrm>
            <a:off x="2058081" y="409074"/>
            <a:ext cx="2393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Binomial(64, 1/2)</a:t>
            </a:r>
            <a:r>
              <a:rPr lang="en-US" sz="2400" dirty="0">
                <a:latin typeface="Franklin Gothic Medium"/>
                <a:cs typeface="Franklin Gothic Medium"/>
              </a:rPr>
              <a:t> 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4D3553-62C0-D64B-AA22-A6BEA0082147}"/>
              </a:ext>
            </a:extLst>
          </p:cNvPr>
          <p:cNvSpPr/>
          <p:nvPr/>
        </p:nvSpPr>
        <p:spPr>
          <a:xfrm>
            <a:off x="1913812" y="3633537"/>
            <a:ext cx="2537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Binomial(100, 1/2)</a:t>
            </a:r>
            <a:r>
              <a:rPr lang="en-US" sz="2400" dirty="0">
                <a:latin typeface="Franklin Gothic Medium"/>
                <a:cs typeface="Franklin Gothic Medium"/>
              </a:rPr>
              <a:t> 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8983E-CBF0-AE48-92A8-549F166438E8}"/>
              </a:ext>
            </a:extLst>
          </p:cNvPr>
          <p:cNvSpPr/>
          <p:nvPr/>
        </p:nvSpPr>
        <p:spPr>
          <a:xfrm>
            <a:off x="6221226" y="409074"/>
            <a:ext cx="2682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Binomial(1000, 1/2)</a:t>
            </a:r>
            <a:r>
              <a:rPr lang="en-US" sz="2400" dirty="0">
                <a:latin typeface="Franklin Gothic Medium"/>
                <a:cs typeface="Franklin Gothic Medium"/>
              </a:rPr>
              <a:t> 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9C7639-9458-B545-8FFB-2BD737308E8C}"/>
              </a:ext>
            </a:extLst>
          </p:cNvPr>
          <p:cNvGrpSpPr/>
          <p:nvPr/>
        </p:nvGrpSpPr>
        <p:grpSpPr>
          <a:xfrm>
            <a:off x="4451686" y="3224462"/>
            <a:ext cx="4836695" cy="3224463"/>
            <a:chOff x="4451686" y="3224462"/>
            <a:chExt cx="4836695" cy="322446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09A8BA-1459-F942-9153-80510537B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1686" y="3224462"/>
              <a:ext cx="4836695" cy="322446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B3D2D8-1E9D-3A4F-ADE9-84FC8F7DA16D}"/>
                </a:ext>
              </a:extLst>
            </p:cNvPr>
            <p:cNvSpPr/>
            <p:nvPr/>
          </p:nvSpPr>
          <p:spPr>
            <a:xfrm>
              <a:off x="6063223" y="5398169"/>
              <a:ext cx="18151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  <a:latin typeface="Garamond" panose="02020404030301010803" pitchFamily="18" charset="0"/>
                  <a:cs typeface="Franklin Gothic Medium"/>
                </a:rPr>
                <a:t>Normal(0, 1)</a:t>
              </a:r>
              <a:r>
                <a:rPr lang="en-US" sz="24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 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602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D34A-0C35-BC41-AB32-6B0AF55E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Garamond" panose="02020404030301010803" pitchFamily="18" charset="0"/>
              </a:rPr>
              <a:t>Normal(0, 1)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random variable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3FEB5C-A97A-2242-9B20-E52235B6980D}"/>
              </a:ext>
            </a:extLst>
          </p:cNvPr>
          <p:cNvGrpSpPr/>
          <p:nvPr/>
        </p:nvGrpSpPr>
        <p:grpSpPr>
          <a:xfrm>
            <a:off x="86628" y="953257"/>
            <a:ext cx="4312118" cy="3805094"/>
            <a:chOff x="96253" y="1213139"/>
            <a:chExt cx="4312118" cy="380509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C616CAA-D342-C544-A36E-02AACFB42ABD}"/>
                </a:ext>
              </a:extLst>
            </p:cNvPr>
            <p:cNvGrpSpPr/>
            <p:nvPr/>
          </p:nvGrpSpPr>
          <p:grpSpPr>
            <a:xfrm>
              <a:off x="1315612" y="4495013"/>
              <a:ext cx="2664512" cy="523220"/>
              <a:chOff x="1078191" y="3483714"/>
              <a:chExt cx="2664512" cy="5232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AE23C6-3629-574C-BA5F-23C35415119D}"/>
                  </a:ext>
                </a:extLst>
              </p:cNvPr>
              <p:cNvSpPr/>
              <p:nvPr/>
            </p:nvSpPr>
            <p:spPr>
              <a:xfrm>
                <a:off x="1078191" y="3483714"/>
                <a:ext cx="26645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8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f</a:t>
                </a:r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(</a:t>
                </a:r>
                <a:r>
                  <a:rPr lang="en-US" sz="28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x</a:t>
                </a:r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) = (2</a:t>
                </a:r>
                <a:r>
                  <a:rPr lang="en-US" sz="2800" dirty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p</a:t>
                </a:r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)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-½</a:t>
                </a:r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 e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-</a:t>
                </a:r>
                <a:r>
                  <a:rPr lang="en-US" sz="2800" i="1" baseline="30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x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 /2</a:t>
                </a:r>
                <a:endParaRPr lang="en-US" sz="2800" i="1" baseline="30000" dirty="0">
                  <a:solidFill>
                    <a:prstClr val="black"/>
                  </a:solidFill>
                  <a:latin typeface="Garamond"/>
                  <a:cs typeface="Garamond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396165-F0C5-F847-A54B-DEB0D6A5974C}"/>
                  </a:ext>
                </a:extLst>
              </p:cNvPr>
              <p:cNvSpPr/>
              <p:nvPr/>
            </p:nvSpPr>
            <p:spPr>
              <a:xfrm>
                <a:off x="3231039" y="3558714"/>
                <a:ext cx="2905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baseline="30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2</a:t>
                </a:r>
                <a:endParaRPr lang="en-US" i="1" baseline="30000" dirty="0">
                  <a:solidFill>
                    <a:prstClr val="black"/>
                  </a:solidFill>
                  <a:latin typeface="Garamond"/>
                  <a:cs typeface="Garamond"/>
                </a:endParaRP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C30F23B-5207-D14A-A8DE-3825382FD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92" r="9279"/>
            <a:stretch/>
          </p:blipFill>
          <p:spPr>
            <a:xfrm>
              <a:off x="96253" y="1213139"/>
              <a:ext cx="4312118" cy="332998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DCAD8B-A78C-6649-9368-36DE1D3E6086}"/>
              </a:ext>
            </a:extLst>
          </p:cNvPr>
          <p:cNvGrpSpPr/>
          <p:nvPr/>
        </p:nvGrpSpPr>
        <p:grpSpPr>
          <a:xfrm>
            <a:off x="4475746" y="953257"/>
            <a:ext cx="4697129" cy="3853205"/>
            <a:chOff x="4485371" y="1213139"/>
            <a:chExt cx="4697129" cy="385320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D5139D-4ABC-F343-990D-5F95988B2FA7}"/>
                </a:ext>
              </a:extLst>
            </p:cNvPr>
            <p:cNvGrpSpPr/>
            <p:nvPr/>
          </p:nvGrpSpPr>
          <p:grpSpPr>
            <a:xfrm>
              <a:off x="4957013" y="4543124"/>
              <a:ext cx="3615092" cy="523220"/>
              <a:chOff x="1299573" y="3483714"/>
              <a:chExt cx="3615092" cy="52322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BFCC3C-FD01-4944-99A2-106A80AB9F65}"/>
                  </a:ext>
                </a:extLst>
              </p:cNvPr>
              <p:cNvSpPr/>
              <p:nvPr/>
            </p:nvSpPr>
            <p:spPr>
              <a:xfrm>
                <a:off x="1299573" y="3483714"/>
                <a:ext cx="36150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8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F</a:t>
                </a:r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(</a:t>
                </a:r>
                <a:r>
                  <a:rPr lang="en-US" sz="28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x</a:t>
                </a:r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) = (2</a:t>
                </a:r>
                <a:r>
                  <a:rPr lang="en-US" sz="2800" dirty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p</a:t>
                </a:r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)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-½</a:t>
                </a:r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 ∫</a:t>
                </a:r>
                <a:r>
                  <a:rPr lang="en-US" sz="2800" i="1" baseline="-25000" dirty="0">
                    <a:latin typeface="Garamond"/>
                    <a:cs typeface="Garamond"/>
                  </a:rPr>
                  <a:t>t </a:t>
                </a:r>
                <a:r>
                  <a:rPr lang="en-US" sz="2800" baseline="-25000" dirty="0">
                    <a:latin typeface="Garamond"/>
                    <a:cs typeface="Garamond"/>
                  </a:rPr>
                  <a:t>≤ </a:t>
                </a:r>
                <a:r>
                  <a:rPr lang="en-US" sz="2800" i="1" baseline="-25000" dirty="0">
                    <a:latin typeface="Garamond"/>
                    <a:cs typeface="Garamond"/>
                  </a:rPr>
                  <a:t>x </a:t>
                </a:r>
                <a:r>
                  <a:rPr lang="en-US" sz="28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e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-</a:t>
                </a:r>
                <a:r>
                  <a:rPr lang="en-US" sz="2800" i="1" baseline="30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t</a:t>
                </a:r>
                <a:r>
                  <a:rPr lang="en-US" sz="2800" baseline="30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 /2 </a:t>
                </a:r>
                <a:r>
                  <a:rPr lang="en-US" sz="2800" i="1" dirty="0" err="1">
                    <a:solidFill>
                      <a:prstClr val="black"/>
                    </a:solidFill>
                    <a:latin typeface="Garamond"/>
                    <a:cs typeface="Garamond"/>
                  </a:rPr>
                  <a:t>dt</a:t>
                </a:r>
                <a:endParaRPr lang="en-US" sz="2800" i="1" dirty="0">
                  <a:solidFill>
                    <a:prstClr val="black"/>
                  </a:solidFill>
                  <a:latin typeface="Garamond"/>
                  <a:cs typeface="Garamond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BE7BE1-7BAD-DA45-A6A6-1659EDBF5608}"/>
                  </a:ext>
                </a:extLst>
              </p:cNvPr>
              <p:cNvSpPr/>
              <p:nvPr/>
            </p:nvSpPr>
            <p:spPr>
              <a:xfrm>
                <a:off x="3924063" y="3558714"/>
                <a:ext cx="2905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baseline="30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2</a:t>
                </a:r>
                <a:endParaRPr lang="en-US" i="1" baseline="30000" dirty="0">
                  <a:solidFill>
                    <a:prstClr val="black"/>
                  </a:solidFill>
                  <a:latin typeface="Garamond"/>
                  <a:cs typeface="Garamond"/>
                </a:endParaRP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4F886E6-5C14-3945-9C07-22860E83C3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63"/>
            <a:stretch/>
          </p:blipFill>
          <p:spPr>
            <a:xfrm>
              <a:off x="4485371" y="1213139"/>
              <a:ext cx="4697129" cy="3329985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30572BC-7A1F-0942-A742-0699CAFC1EA2}"/>
              </a:ext>
            </a:extLst>
          </p:cNvPr>
          <p:cNvSpPr/>
          <p:nvPr/>
        </p:nvSpPr>
        <p:spPr>
          <a:xfrm>
            <a:off x="625643" y="1396549"/>
            <a:ext cx="998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PDF</a:t>
            </a:r>
            <a:endParaRPr lang="en-US" sz="3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AE0CD-E2C8-284F-B095-2AB3AA468185}"/>
              </a:ext>
            </a:extLst>
          </p:cNvPr>
          <p:cNvSpPr/>
          <p:nvPr/>
        </p:nvSpPr>
        <p:spPr>
          <a:xfrm>
            <a:off x="4937761" y="1329171"/>
            <a:ext cx="998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CDF</a:t>
            </a:r>
            <a:endParaRPr lang="en-US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32C6C6-D6E5-A048-A91F-4308A139D34B}"/>
              </a:ext>
            </a:extLst>
          </p:cNvPr>
          <p:cNvSpPr txBox="1"/>
          <p:nvPr/>
        </p:nvSpPr>
        <p:spPr>
          <a:xfrm>
            <a:off x="457200" y="5117757"/>
            <a:ext cx="3219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2800" dirty="0">
                <a:latin typeface="Garamond"/>
                <a:cs typeface="Garamond"/>
              </a:rPr>
              <a:t>Normal(0, 1)] =</a:t>
            </a:r>
            <a:endParaRPr lang="en-US" sz="2800" i="1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6D9EDD-7A15-2D4C-893F-2A83FA0FB058}"/>
              </a:ext>
            </a:extLst>
          </p:cNvPr>
          <p:cNvSpPr txBox="1"/>
          <p:nvPr/>
        </p:nvSpPr>
        <p:spPr>
          <a:xfrm>
            <a:off x="457200" y="5904743"/>
            <a:ext cx="360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  <a:cs typeface="Franklin Gothic Medium"/>
              </a:rPr>
              <a:t>Var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2800" dirty="0">
                <a:latin typeface="Garamond"/>
                <a:cs typeface="Garamond"/>
              </a:rPr>
              <a:t>Normal(0, 1)] =</a:t>
            </a:r>
            <a:endParaRPr lang="en-US" sz="2800" i="1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CE0E0EF-AD5B-3A44-A731-51558938A4DE}"/>
                  </a:ext>
                </a:extLst>
              </p14:cNvPr>
              <p14:cNvContentPartPr/>
              <p14:nvPr/>
            </p14:nvContentPartPr>
            <p14:xfrm>
              <a:off x="3363120" y="5210280"/>
              <a:ext cx="280080" cy="1127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CE0E0EF-AD5B-3A44-A731-51558938A4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6920" y="5194080"/>
                <a:ext cx="312480" cy="11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137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C9268DD-E358-DA43-A02A-5059390F1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E0E0F5">
                <a:tint val="45000"/>
                <a:satMod val="400000"/>
              </a:srgbClr>
            </a:duotone>
          </a:blip>
          <a:srcRect l="4392" r="9279"/>
          <a:stretch/>
        </p:blipFill>
        <p:spPr>
          <a:xfrm>
            <a:off x="4783372" y="3717266"/>
            <a:ext cx="4122215" cy="3046005"/>
          </a:xfrm>
          <a:prstGeom prst="rect">
            <a:avLst/>
          </a:prstGeom>
        </p:spPr>
      </p:pic>
      <p:pic>
        <p:nvPicPr>
          <p:cNvPr id="8" name="Graphic 7" descr="Cell Tower">
            <a:extLst>
              <a:ext uri="{FF2B5EF4-FFF2-40B4-BE49-F238E27FC236}">
                <a16:creationId xmlns:a16="http://schemas.microsoft.com/office/drawing/2014/main" id="{79451C36-33B9-1447-A4B5-557CA0A0F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9233" y="548640"/>
            <a:ext cx="1438978" cy="1438978"/>
          </a:xfrm>
          <a:prstGeom prst="rect">
            <a:avLst/>
          </a:prstGeom>
        </p:spPr>
      </p:pic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9468B62F-CE82-334D-85BE-3BE3219881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12040" y="514952"/>
            <a:ext cx="1506354" cy="150635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B96725-C6D1-6B44-BFC4-D1825BB02779}"/>
              </a:ext>
            </a:extLst>
          </p:cNvPr>
          <p:cNvCxnSpPr>
            <a:cxnSpLocks/>
          </p:cNvCxnSpPr>
          <p:nvPr/>
        </p:nvCxnSpPr>
        <p:spPr>
          <a:xfrm>
            <a:off x="3484344" y="1277755"/>
            <a:ext cx="24736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FAC38D-F4E5-6046-AD01-D05D290DDB82}"/>
                  </a:ext>
                </a:extLst>
              </p14:cNvPr>
              <p14:cNvContentPartPr/>
              <p14:nvPr/>
            </p14:nvContentPartPr>
            <p14:xfrm>
              <a:off x="1958760" y="1644480"/>
              <a:ext cx="6129000" cy="171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FAC38D-F4E5-6046-AD01-D05D290DDB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42560" y="1628280"/>
                <a:ext cx="6161400" cy="17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706E5C-B06C-674B-AAC8-A6E9A56DCB9F}"/>
                  </a:ext>
                </a:extLst>
              </p14:cNvPr>
              <p14:cNvContentPartPr/>
              <p14:nvPr/>
            </p14:nvContentPartPr>
            <p14:xfrm>
              <a:off x="3675600" y="407160"/>
              <a:ext cx="2311200" cy="2862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706E5C-B06C-674B-AAC8-A6E9A56DCB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59400" y="390960"/>
                <a:ext cx="2343600" cy="28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9FCC55-0839-C844-9C5B-8485E426E501}"/>
                  </a:ext>
                </a:extLst>
              </p14:cNvPr>
              <p14:cNvContentPartPr/>
              <p14:nvPr/>
            </p14:nvContentPartPr>
            <p14:xfrm>
              <a:off x="5690160" y="3340440"/>
              <a:ext cx="2504520" cy="467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9FCC55-0839-C844-9C5B-8485E426E5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73960" y="3324240"/>
                <a:ext cx="253692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A42621-D21A-1F44-A1A6-879C8EED44E1}"/>
                  </a:ext>
                </a:extLst>
              </p14:cNvPr>
              <p14:cNvContentPartPr/>
              <p14:nvPr/>
            </p14:nvContentPartPr>
            <p14:xfrm>
              <a:off x="657720" y="4358160"/>
              <a:ext cx="3429360" cy="1168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A42621-D21A-1F44-A1A6-879C8EED44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1520" y="4341960"/>
                <a:ext cx="3461760" cy="12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4DE8F9-23C3-CB45-88D8-640798A7B432}"/>
                  </a:ext>
                </a:extLst>
              </p14:cNvPr>
              <p14:cNvContentPartPr/>
              <p14:nvPr/>
            </p14:nvContentPartPr>
            <p14:xfrm>
              <a:off x="7676280" y="5287680"/>
              <a:ext cx="981000" cy="1110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4DE8F9-23C3-CB45-88D8-640798A7B43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60080" y="5271480"/>
                <a:ext cx="1013400" cy="11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8BD39F-803E-094F-A6BA-7F7806A206ED}"/>
                  </a:ext>
                </a:extLst>
              </p14:cNvPr>
              <p14:cNvContentPartPr/>
              <p14:nvPr/>
            </p14:nvContentPartPr>
            <p14:xfrm>
              <a:off x="2458800" y="5805360"/>
              <a:ext cx="1578960" cy="317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8BD39F-803E-094F-A6BA-7F7806A206E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42600" y="5789160"/>
                <a:ext cx="1611360" cy="3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5267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D34A-0C35-BC41-AB32-6B0AF55E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Garamond" panose="02020404030301010803" pitchFamily="18" charset="0"/>
              </a:rPr>
              <a:t>Normal(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>
                <a:latin typeface="Garamond" panose="02020404030301010803" pitchFamily="18" charset="0"/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random variable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E24508-6F6A-AA4E-87BD-C6B754D5CDA2}"/>
              </a:ext>
            </a:extLst>
          </p:cNvPr>
          <p:cNvGrpSpPr/>
          <p:nvPr/>
        </p:nvGrpSpPr>
        <p:grpSpPr>
          <a:xfrm>
            <a:off x="2337289" y="1353505"/>
            <a:ext cx="4469422" cy="646331"/>
            <a:chOff x="1175969" y="1598677"/>
            <a:chExt cx="4469422" cy="6463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3AE23C6-3629-574C-BA5F-23C35415119D}"/>
                </a:ext>
              </a:extLst>
            </p:cNvPr>
            <p:cNvSpPr/>
            <p:nvPr/>
          </p:nvSpPr>
          <p:spPr>
            <a:xfrm>
              <a:off x="1175969" y="1598677"/>
              <a:ext cx="446308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600" i="1" dirty="0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r>
                <a:rPr lang="en-US" sz="36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36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3600" dirty="0">
                  <a:solidFill>
                    <a:prstClr val="black"/>
                  </a:solidFill>
                  <a:latin typeface="Garamond"/>
                  <a:cs typeface="Garamond"/>
                </a:rPr>
                <a:t>) = (2</a:t>
              </a:r>
              <a:r>
                <a:rPr lang="en-US" sz="3600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p</a:t>
              </a:r>
              <a:r>
                <a:rPr lang="en-US" sz="36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r>
                <a:rPr lang="en-US" sz="36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–</a:t>
              </a:r>
              <a:r>
                <a:rPr lang="en-US" sz="36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½</a:t>
              </a:r>
              <a:r>
                <a:rPr lang="en-US" sz="3600" dirty="0">
                  <a:solidFill>
                    <a:prstClr val="black"/>
                  </a:solidFill>
                  <a:latin typeface="Garamond"/>
                  <a:cs typeface="Garamond"/>
                </a:rPr>
                <a:t> e</a:t>
              </a:r>
              <a:r>
                <a:rPr lang="en-US" sz="36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– </a:t>
              </a:r>
              <a:r>
                <a:rPr lang="en-US" sz="36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3600" i="1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3600" i="1" baseline="30000" dirty="0">
                  <a:solidFill>
                    <a:schemeClr val="accent1"/>
                  </a:solidFill>
                  <a:latin typeface="Garamond"/>
                  <a:cs typeface="Garamond"/>
                </a:rPr>
                <a:t> – </a:t>
              </a:r>
              <a:r>
                <a:rPr lang="en-US" sz="3600" baseline="30000" dirty="0">
                  <a:solidFill>
                    <a:schemeClr val="accent1"/>
                  </a:solidFill>
                  <a:latin typeface="Symbol" pitchFamily="2" charset="2"/>
                  <a:cs typeface="Garamond"/>
                </a:rPr>
                <a:t>m</a:t>
              </a:r>
              <a:r>
                <a:rPr lang="en-US" sz="36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) /2</a:t>
              </a:r>
              <a:r>
                <a:rPr lang="en-US" sz="3600" baseline="30000" dirty="0">
                  <a:solidFill>
                    <a:schemeClr val="accent1"/>
                  </a:solidFill>
                  <a:latin typeface="Symbol" pitchFamily="2" charset="2"/>
                  <a:cs typeface="Garamond"/>
                </a:rPr>
                <a:t>s</a:t>
              </a:r>
              <a:r>
                <a:rPr lang="en-US" sz="3600" baseline="30000" dirty="0">
                  <a:solidFill>
                    <a:schemeClr val="accent1"/>
                  </a:solidFill>
                  <a:latin typeface="Garamond"/>
                  <a:cs typeface="Garamond"/>
                </a:rPr>
                <a:t> </a:t>
              </a:r>
              <a:endParaRPr lang="en-US" sz="3600" i="1" baseline="30000" dirty="0">
                <a:solidFill>
                  <a:schemeClr val="accent1"/>
                </a:solidFill>
                <a:latin typeface="Garamond"/>
                <a:cs typeface="Garamond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396165-F0C5-F847-A54B-DEB0D6A5974C}"/>
                </a:ext>
              </a:extLst>
            </p:cNvPr>
            <p:cNvSpPr/>
            <p:nvPr/>
          </p:nvSpPr>
          <p:spPr>
            <a:xfrm>
              <a:off x="4772604" y="1673677"/>
              <a:ext cx="296876" cy="3795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endParaRPr lang="en-US" sz="2800" i="1" baseline="300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9BAD3F-9C14-4A4B-8F99-73DED57CBAC1}"/>
                </a:ext>
              </a:extLst>
            </p:cNvPr>
            <p:cNvSpPr/>
            <p:nvPr/>
          </p:nvSpPr>
          <p:spPr>
            <a:xfrm>
              <a:off x="5348515" y="1662447"/>
              <a:ext cx="296876" cy="3795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baseline="30000" dirty="0">
                  <a:solidFill>
                    <a:schemeClr val="accent1"/>
                  </a:solidFill>
                  <a:latin typeface="Garamond"/>
                  <a:cs typeface="Garamond"/>
                </a:rPr>
                <a:t>2</a:t>
              </a:r>
              <a:endParaRPr lang="en-US" sz="2800" i="1" baseline="30000" dirty="0">
                <a:solidFill>
                  <a:schemeClr val="accent1"/>
                </a:solidFill>
                <a:latin typeface="Garamond"/>
                <a:cs typeface="Garamond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74EA980-FFEB-104E-9A36-50EFE1B92E17}"/>
                  </a:ext>
                </a:extLst>
              </p14:cNvPr>
              <p14:cNvContentPartPr/>
              <p14:nvPr/>
            </p14:nvContentPartPr>
            <p14:xfrm>
              <a:off x="1977480" y="3322080"/>
              <a:ext cx="5639400" cy="261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4EA980-FFEB-104E-9A36-50EFE1B92E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1280" y="3305880"/>
                <a:ext cx="5671800" cy="26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EBB97B2-B323-E84B-821D-FBEB178EF741}"/>
                  </a:ext>
                </a:extLst>
              </p14:cNvPr>
              <p14:cNvContentPartPr/>
              <p14:nvPr/>
            </p14:nvContentPartPr>
            <p14:xfrm>
              <a:off x="2454480" y="2088720"/>
              <a:ext cx="3857040" cy="1131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EBB97B2-B323-E84B-821D-FBEB178EF7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8280" y="2072520"/>
                <a:ext cx="3889440" cy="11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502D4E-76D3-8A4C-BF5A-93A248D2DF3F}"/>
                  </a:ext>
                </a:extLst>
              </p14:cNvPr>
              <p14:cNvContentPartPr/>
              <p14:nvPr/>
            </p14:nvContentPartPr>
            <p14:xfrm>
              <a:off x="3515400" y="4847400"/>
              <a:ext cx="2454840" cy="46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502D4E-76D3-8A4C-BF5A-93A248D2DF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9200" y="4831200"/>
                <a:ext cx="2487240" cy="5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034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model II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65C8DA-8B7C-8A43-9D35-8A6A153218D6}"/>
              </a:ext>
            </a:extLst>
          </p:cNvPr>
          <p:cNvSpPr txBox="1"/>
          <p:nvPr/>
        </p:nvSpPr>
        <p:spPr>
          <a:xfrm>
            <a:off x="457200" y="199175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equally likely outcomes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5A115D-5552-8547-A013-50862421B65F}"/>
              </a:ext>
            </a:extLst>
          </p:cNvPr>
          <p:cNvSpPr txBox="1"/>
          <p:nvPr/>
        </p:nvSpPr>
        <p:spPr>
          <a:xfrm>
            <a:off x="457200" y="275629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: minute when package arrives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20C71C0-6ECF-7348-BF7C-7CC83A948188}"/>
              </a:ext>
            </a:extLst>
          </p:cNvPr>
          <p:cNvGrpSpPr/>
          <p:nvPr/>
        </p:nvGrpSpPr>
        <p:grpSpPr>
          <a:xfrm>
            <a:off x="457200" y="1264162"/>
            <a:ext cx="5353050" cy="523220"/>
            <a:chOff x="457200" y="1978267"/>
            <a:chExt cx="5353050" cy="52322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9763D7B-735D-C546-B30D-BF3A00792BEB}"/>
                </a:ext>
              </a:extLst>
            </p:cNvPr>
            <p:cNvSpPr txBox="1"/>
            <p:nvPr/>
          </p:nvSpPr>
          <p:spPr>
            <a:xfrm>
              <a:off x="457200" y="1978267"/>
              <a:ext cx="5353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ymbol" pitchFamily="2" charset="2"/>
                  <a:cs typeface="Garamond"/>
                </a:rPr>
                <a:t>W </a:t>
              </a:r>
              <a:r>
                <a:rPr lang="en-US" sz="2800" dirty="0">
                  <a:latin typeface="Garamond"/>
                  <a:cs typeface="Garamond"/>
                </a:rPr>
                <a:t>= {0,    ,    , …, 1, 1    , …, 59    }</a:t>
              </a:r>
              <a:r>
                <a:rPr lang="en-US" sz="2800" dirty="0">
                  <a:latin typeface="Franklin Gothic Medium"/>
                  <a:cs typeface="Franklin Gothic Medium"/>
                </a:rPr>
                <a:t> 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83E86F-3A28-C54F-BBD6-97E13BD592B3}"/>
                </a:ext>
              </a:extLst>
            </p:cNvPr>
            <p:cNvGrpSpPr/>
            <p:nvPr/>
          </p:nvGrpSpPr>
          <p:grpSpPr>
            <a:xfrm>
              <a:off x="1604426" y="2010533"/>
              <a:ext cx="497767" cy="490954"/>
              <a:chOff x="3058576" y="4691281"/>
              <a:chExt cx="497767" cy="490954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698591-E724-884F-B86C-AA2E77296088}"/>
                  </a:ext>
                </a:extLst>
              </p:cNvPr>
              <p:cNvSpPr txBox="1"/>
              <p:nvPr/>
            </p:nvSpPr>
            <p:spPr>
              <a:xfrm>
                <a:off x="3058576" y="4691281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1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FCFA8A2-8802-0A4D-B307-D9B581572084}"/>
                  </a:ext>
                </a:extLst>
              </p:cNvPr>
              <p:cNvSpPr txBox="1"/>
              <p:nvPr/>
            </p:nvSpPr>
            <p:spPr>
              <a:xfrm>
                <a:off x="3179317" y="4843681"/>
                <a:ext cx="377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60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A3BBBA6-7AE8-174B-8525-8FABA631103C}"/>
                  </a:ext>
                </a:extLst>
              </p:cNvPr>
              <p:cNvCxnSpPr/>
              <p:nvPr/>
            </p:nvCxnSpPr>
            <p:spPr>
              <a:xfrm flipH="1">
                <a:off x="3166617" y="4869141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43739C5-F8D7-964C-A01B-C6B7641A1988}"/>
                </a:ext>
              </a:extLst>
            </p:cNvPr>
            <p:cNvGrpSpPr/>
            <p:nvPr/>
          </p:nvGrpSpPr>
          <p:grpSpPr>
            <a:xfrm>
              <a:off x="2012059" y="1978783"/>
              <a:ext cx="497767" cy="490954"/>
              <a:chOff x="3058576" y="4691281"/>
              <a:chExt cx="497767" cy="49095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965F1A-A470-C84D-BB11-FC046EEF05E5}"/>
                  </a:ext>
                </a:extLst>
              </p:cNvPr>
              <p:cNvSpPr txBox="1"/>
              <p:nvPr/>
            </p:nvSpPr>
            <p:spPr>
              <a:xfrm>
                <a:off x="3058576" y="4691281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2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59250F-91E5-214B-A87E-575F12CFAE47}"/>
                  </a:ext>
                </a:extLst>
              </p:cNvPr>
              <p:cNvSpPr txBox="1"/>
              <p:nvPr/>
            </p:nvSpPr>
            <p:spPr>
              <a:xfrm>
                <a:off x="3179317" y="4843681"/>
                <a:ext cx="377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60</a:t>
                </a: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82FEFE8-EF0C-0A49-B71E-3A046C43CE47}"/>
                  </a:ext>
                </a:extLst>
              </p:cNvPr>
              <p:cNvCxnSpPr/>
              <p:nvPr/>
            </p:nvCxnSpPr>
            <p:spPr>
              <a:xfrm flipH="1">
                <a:off x="3166617" y="4869141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DA1D71A-09DC-FC4F-AA92-97273F62C99A}"/>
                </a:ext>
              </a:extLst>
            </p:cNvPr>
            <p:cNvGrpSpPr/>
            <p:nvPr/>
          </p:nvGrpSpPr>
          <p:grpSpPr>
            <a:xfrm>
              <a:off x="3534826" y="1993716"/>
              <a:ext cx="497767" cy="490954"/>
              <a:chOff x="3058576" y="4691281"/>
              <a:chExt cx="497767" cy="490954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BD562A-DBC5-794A-B0E7-DBA801689A59}"/>
                  </a:ext>
                </a:extLst>
              </p:cNvPr>
              <p:cNvSpPr txBox="1"/>
              <p:nvPr/>
            </p:nvSpPr>
            <p:spPr>
              <a:xfrm>
                <a:off x="3058576" y="4691281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1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2B430D-0CAC-FB4F-BE05-7C18E43CF571}"/>
                  </a:ext>
                </a:extLst>
              </p:cNvPr>
              <p:cNvSpPr txBox="1"/>
              <p:nvPr/>
            </p:nvSpPr>
            <p:spPr>
              <a:xfrm>
                <a:off x="3179317" y="4843681"/>
                <a:ext cx="377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60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5E3D1DB-4990-3149-8123-4652F45A4579}"/>
                  </a:ext>
                </a:extLst>
              </p:cNvPr>
              <p:cNvCxnSpPr/>
              <p:nvPr/>
            </p:nvCxnSpPr>
            <p:spPr>
              <a:xfrm flipH="1">
                <a:off x="3166617" y="4869141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9286C3B-51C0-7341-9D91-13A72BB33A9B}"/>
                </a:ext>
              </a:extLst>
            </p:cNvPr>
            <p:cNvGrpSpPr/>
            <p:nvPr/>
          </p:nvGrpSpPr>
          <p:grpSpPr>
            <a:xfrm>
              <a:off x="4925476" y="1985133"/>
              <a:ext cx="554917" cy="490954"/>
              <a:chOff x="3001426" y="4691281"/>
              <a:chExt cx="554917" cy="4909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496F2E-2CFB-9346-93AB-24711C561339}"/>
                  </a:ext>
                </a:extLst>
              </p:cNvPr>
              <p:cNvSpPr txBox="1"/>
              <p:nvPr/>
            </p:nvSpPr>
            <p:spPr>
              <a:xfrm>
                <a:off x="3001426" y="4691281"/>
                <a:ext cx="377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59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7DF8238-44B0-B84D-82F4-1386F0595BD0}"/>
                  </a:ext>
                </a:extLst>
              </p:cNvPr>
              <p:cNvSpPr txBox="1"/>
              <p:nvPr/>
            </p:nvSpPr>
            <p:spPr>
              <a:xfrm>
                <a:off x="3179317" y="4843681"/>
                <a:ext cx="3770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Garamond"/>
                    <a:cs typeface="Garamond"/>
                  </a:rPr>
                  <a:t>60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7679239-9D23-CB42-93D0-DD0ABBCBDA8A}"/>
                  </a:ext>
                </a:extLst>
              </p:cNvPr>
              <p:cNvCxnSpPr/>
              <p:nvPr/>
            </p:nvCxnSpPr>
            <p:spPr>
              <a:xfrm flipH="1">
                <a:off x="3166617" y="4869141"/>
                <a:ext cx="184150" cy="1841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52F8C8-CCB6-B249-B5AC-9DDEEEFA7437}"/>
                  </a:ext>
                </a:extLst>
              </p14:cNvPr>
              <p14:cNvContentPartPr/>
              <p14:nvPr/>
            </p14:nvContentPartPr>
            <p14:xfrm>
              <a:off x="1007280" y="3864240"/>
              <a:ext cx="5879880" cy="1415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52F8C8-CCB6-B249-B5AC-9DDEEEFA74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1080" y="3848040"/>
                <a:ext cx="5912280" cy="14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72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9699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ymbol" pitchFamily="2" charset="2"/>
                <a:cs typeface="Garamond"/>
              </a:rPr>
              <a:t>W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dirty="0">
                <a:latin typeface="Franklin Gothic Medium"/>
                <a:cs typeface="Franklin Gothic Medium"/>
              </a:rPr>
              <a:t>the (continuous)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interval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latin typeface="Garamond"/>
                <a:cs typeface="Garamond"/>
              </a:rPr>
              <a:t>[0, 60)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B32600-39BD-904E-91F7-2C67F55EF6FD}"/>
              </a:ext>
            </a:extLst>
          </p:cNvPr>
          <p:cNvSpPr txBox="1"/>
          <p:nvPr/>
        </p:nvSpPr>
        <p:spPr>
          <a:xfrm>
            <a:off x="457200" y="199175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equally likely outcomes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D88433-49D6-AD4B-981B-872EC990C087}"/>
              </a:ext>
            </a:extLst>
          </p:cNvPr>
          <p:cNvSpPr txBox="1"/>
          <p:nvPr/>
        </p:nvSpPr>
        <p:spPr>
          <a:xfrm>
            <a:off x="457200" y="275629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: minute when package arrives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AC9CE3-DB97-6F42-A394-4B822EB826CC}"/>
                  </a:ext>
                </a:extLst>
              </p14:cNvPr>
              <p14:cNvContentPartPr/>
              <p14:nvPr/>
            </p14:nvContentPartPr>
            <p14:xfrm>
              <a:off x="1073160" y="4557960"/>
              <a:ext cx="3375000" cy="1128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AC9CE3-DB97-6F42-A394-4B822EB82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6960" y="4541760"/>
                <a:ext cx="3407400" cy="116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542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Uncountable sample spaces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9000" y="2004683"/>
            <a:ext cx="7372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“</a:t>
            </a:r>
            <a:r>
              <a:rPr lang="en-US" sz="2800" i="1" dirty="0">
                <a:latin typeface="Franklin Gothic Medium"/>
                <a:cs typeface="Franklin Gothic Medium"/>
              </a:rPr>
              <a:t>The </a:t>
            </a:r>
            <a:r>
              <a:rPr lang="en-US" sz="2800" i="1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</a:t>
            </a:r>
            <a:r>
              <a:rPr lang="en-US" sz="2800" i="1" dirty="0">
                <a:latin typeface="Franklin Gothic Medium"/>
                <a:cs typeface="Franklin Gothic Medium"/>
              </a:rPr>
              <a:t> of an event is the sum of the </a:t>
            </a:r>
          </a:p>
          <a:p>
            <a:r>
              <a:rPr lang="en-US" sz="2800" i="1" dirty="0">
                <a:latin typeface="Franklin Gothic Medium"/>
                <a:cs typeface="Franklin Gothic Medium"/>
              </a:rPr>
              <a:t>probabilities of its elements</a:t>
            </a:r>
            <a:r>
              <a:rPr lang="en-US" sz="2800" dirty="0">
                <a:latin typeface="Franklin Gothic Medium"/>
                <a:cs typeface="Franklin Gothic Medium"/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242683"/>
            <a:ext cx="81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In Lecture 2 we said: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242933"/>
            <a:ext cx="812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but in </a:t>
            </a:r>
            <a:r>
              <a:rPr lang="en-US" sz="2800" dirty="0">
                <a:latin typeface="Garamond"/>
                <a:cs typeface="Garamond"/>
              </a:rPr>
              <a:t>[0, 60) </a:t>
            </a:r>
            <a:r>
              <a:rPr lang="en-US" sz="2800" dirty="0">
                <a:latin typeface="Franklin Gothic Medium"/>
                <a:cs typeface="Franklin Gothic Medium"/>
              </a:rPr>
              <a:t>all elements have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probability zero</a:t>
            </a:r>
            <a:r>
              <a:rPr lang="en-US" sz="2800" dirty="0">
                <a:latin typeface="Franklin Gothic Medium"/>
                <a:cs typeface="Franklin Gothic Medium"/>
              </a:rPr>
              <a:t>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252583"/>
            <a:ext cx="812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 specify and calculate </a:t>
            </a:r>
            <a:r>
              <a:rPr lang="en-US" sz="2800" dirty="0" err="1">
                <a:latin typeface="Franklin Gothic Medium"/>
                <a:cs typeface="Franklin Gothic Medium"/>
              </a:rPr>
              <a:t>probabilit</a:t>
            </a:r>
            <a:r>
              <a:rPr lang="en-GB" sz="2800" dirty="0" err="1">
                <a:latin typeface="Franklin Gothic Medium"/>
                <a:cs typeface="Franklin Gothic Medium"/>
              </a:rPr>
              <a:t>ies</a:t>
            </a:r>
            <a:r>
              <a:rPr lang="en-US" sz="2800" dirty="0">
                <a:latin typeface="Franklin Gothic Medium"/>
                <a:cs typeface="Franklin Gothic Medium"/>
              </a:rPr>
              <a:t>, we have to work with 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axioms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286087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uniform random variable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7116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Sample space </a:t>
            </a:r>
            <a:r>
              <a:rPr lang="en-US" sz="2800" dirty="0">
                <a:latin typeface="Symbol" pitchFamily="2" charset="2"/>
                <a:cs typeface="Garamond"/>
              </a:rPr>
              <a:t>W</a:t>
            </a:r>
            <a:r>
              <a:rPr lang="en-US" sz="2800" dirty="0">
                <a:latin typeface="Garamond"/>
                <a:cs typeface="Garamond"/>
              </a:rPr>
              <a:t> =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latin typeface="Garamond"/>
                <a:cs typeface="Garamond"/>
              </a:rPr>
              <a:t>[0, 60)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264914"/>
            <a:ext cx="311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Events of interest: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68700" y="2264914"/>
            <a:ext cx="400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intervals 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400" dirty="0">
                <a:latin typeface="Garamond"/>
                <a:cs typeface="Garamond"/>
              </a:rPr>
              <a:t>⊆</a:t>
            </a:r>
            <a:r>
              <a:rPr lang="en-US" sz="2800" dirty="0">
                <a:latin typeface="Garamond"/>
                <a:cs typeface="Garamond"/>
              </a:rPr>
              <a:t> [0, 60)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8700" y="2847854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their intersections, unions, etc.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583678"/>
            <a:ext cx="225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Probabilities: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8700" y="3579364"/>
            <a:ext cx="311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)) = (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 –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)/60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421878"/>
            <a:ext cx="311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Random variable: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8700" y="4413976"/>
            <a:ext cx="165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Symbol" charset="2"/>
                <a:cs typeface="Symbol" charset="2"/>
              </a:rPr>
              <a:t>w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i="1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Symbol" charset="2"/>
                <a:cs typeface="Symbol" charset="2"/>
              </a:rPr>
              <a:t>w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A13C40-13BF-5249-BA84-F425C1853105}"/>
                  </a:ext>
                </a:extLst>
              </p14:cNvPr>
              <p14:cNvContentPartPr/>
              <p14:nvPr/>
            </p14:nvContentPartPr>
            <p14:xfrm>
              <a:off x="2179440" y="4006800"/>
              <a:ext cx="6532920" cy="273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A13C40-13BF-5249-BA84-F425C18531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240" y="3990600"/>
                <a:ext cx="6565320" cy="27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503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744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probability mass function doesn’t make much sense because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0</a:t>
            </a:r>
            <a:r>
              <a:rPr lang="en-US" sz="2800" dirty="0">
                <a:latin typeface="Franklin Gothic Medium"/>
                <a:cs typeface="Franklin Gothic Medium"/>
              </a:rPr>
              <a:t> for all </a:t>
            </a:r>
            <a:r>
              <a:rPr lang="en-US" sz="2800" i="1" dirty="0">
                <a:latin typeface="Garamond"/>
                <a:cs typeface="Garamond"/>
              </a:rPr>
              <a:t>x.</a:t>
            </a:r>
            <a:endParaRPr lang="en-US" sz="2800" i="1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6841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Instead, we can describe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by its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cumulative distribution function (CDF)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Franklin Gothic Medium"/>
                <a:cs typeface="Franklin Gothic Medium"/>
              </a:rPr>
              <a:t>:</a:t>
            </a:r>
            <a:endParaRPr lang="en-US" sz="2800" i="1" dirty="0">
              <a:solidFill>
                <a:srgbClr val="FF9933"/>
              </a:solidFill>
              <a:latin typeface="Garamond"/>
              <a:cs typeface="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8469" y="3827898"/>
            <a:ext cx="3094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Garamond"/>
                <a:cs typeface="Garamond"/>
              </a:rPr>
              <a:t>F</a:t>
            </a:r>
            <a:r>
              <a:rPr lang="en-US" sz="3200" i="1" baseline="-25000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) = </a:t>
            </a:r>
            <a:r>
              <a:rPr lang="en-US" sz="3200" i="1" dirty="0">
                <a:latin typeface="Garamond"/>
                <a:cs typeface="Garamond"/>
              </a:rPr>
              <a:t>P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 ≤ 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686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functions</a:t>
            </a:r>
          </a:p>
        </p:txBody>
      </p:sp>
      <p:pic>
        <p:nvPicPr>
          <p:cNvPr id="4" name="Picture 3" descr="uniform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9" y="907705"/>
            <a:ext cx="3765366" cy="2844800"/>
          </a:xfrm>
          <a:prstGeom prst="rect">
            <a:avLst/>
          </a:prstGeom>
        </p:spPr>
      </p:pic>
      <p:pic>
        <p:nvPicPr>
          <p:cNvPr id="5" name="Picture 4" descr="uniform1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9" y="3873154"/>
            <a:ext cx="3765822" cy="2845145"/>
          </a:xfrm>
          <a:prstGeom prst="rect">
            <a:avLst/>
          </a:prstGeom>
        </p:spPr>
      </p:pic>
      <p:pic>
        <p:nvPicPr>
          <p:cNvPr id="7" name="Picture 6" descr="uniform4cdf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72" y="907705"/>
            <a:ext cx="3765365" cy="2844800"/>
          </a:xfrm>
          <a:prstGeom prst="rect">
            <a:avLst/>
          </a:prstGeom>
        </p:spPr>
      </p:pic>
      <p:pic>
        <p:nvPicPr>
          <p:cNvPr id="8" name="Picture 7" descr="uniform10cdf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72" y="3873153"/>
            <a:ext cx="3765821" cy="28451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62371" y="3516748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20175" y="3516748"/>
            <a:ext cx="2725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i="1" baseline="-25000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B60BA8A-35B4-0F40-9366-718A968449C6}"/>
                  </a:ext>
                </a:extLst>
              </p14:cNvPr>
              <p14:cNvContentPartPr/>
              <p14:nvPr/>
            </p14:nvContentPartPr>
            <p14:xfrm>
              <a:off x="5756040" y="2233440"/>
              <a:ext cx="2529000" cy="1292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60BA8A-35B4-0F40-9366-718A968449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9840" y="2217240"/>
                <a:ext cx="2561400" cy="13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18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1181</Words>
  <Application>Microsoft Office PowerPoint</Application>
  <PresentationFormat>On-screen Show (4:3)</PresentationFormat>
  <Paragraphs>202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6. Continuous Random Variables I</vt:lpstr>
      <vt:lpstr>Delivery time</vt:lpstr>
      <vt:lpstr>Discrete model I</vt:lpstr>
      <vt:lpstr>Discrete model II</vt:lpstr>
      <vt:lpstr>Continuous model</vt:lpstr>
      <vt:lpstr>Uncountable sample spaces</vt:lpstr>
      <vt:lpstr>The uniform random variable</vt:lpstr>
      <vt:lpstr>Cumulative distribution function</vt:lpstr>
      <vt:lpstr>Cumulative distribution functions</vt:lpstr>
      <vt:lpstr>PowerPoint Presentation</vt:lpstr>
      <vt:lpstr>Cumulative distribution functions</vt:lpstr>
      <vt:lpstr>Uniform random variable</vt:lpstr>
      <vt:lpstr>Cumulative distribution functions</vt:lpstr>
      <vt:lpstr>PowerPoint Presentation</vt:lpstr>
      <vt:lpstr>Uniform random variable</vt:lpstr>
      <vt:lpstr>Probability density functions</vt:lpstr>
      <vt:lpstr>Uniform random variable</vt:lpstr>
      <vt:lpstr>Calculating the CDF</vt:lpstr>
      <vt:lpstr>PowerPoint Presentation</vt:lpstr>
      <vt:lpstr>PowerPoint Presentation</vt:lpstr>
      <vt:lpstr>PowerPoint Presentation</vt:lpstr>
      <vt:lpstr>Interpretation of the PDF</vt:lpstr>
      <vt:lpstr>Expectation and variance</vt:lpstr>
      <vt:lpstr>Mean and Variance of Uniform</vt:lpstr>
      <vt:lpstr>PowerPoint Presentation</vt:lpstr>
      <vt:lpstr>Raindrops again</vt:lpstr>
      <vt:lpstr>PowerPoint Presentation</vt:lpstr>
      <vt:lpstr>PowerPoint Presentation</vt:lpstr>
      <vt:lpstr>The exponential random variable</vt:lpstr>
      <vt:lpstr>The exponential random variable</vt:lpstr>
      <vt:lpstr>Poisson vs. exponential</vt:lpstr>
      <vt:lpstr>PowerPoint Presentation</vt:lpstr>
      <vt:lpstr>PowerPoint Presentation</vt:lpstr>
      <vt:lpstr>The Normal(0, 1) random variable</vt:lpstr>
      <vt:lpstr>PowerPoint Presentation</vt:lpstr>
      <vt:lpstr>The Normal(m, s) random variable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Andrej Bogdanov (CSD)</cp:lastModifiedBy>
  <cp:revision>219</cp:revision>
  <cp:lastPrinted>2019-01-11T08:58:55Z</cp:lastPrinted>
  <dcterms:created xsi:type="dcterms:W3CDTF">2013-01-07T07:20:47Z</dcterms:created>
  <dcterms:modified xsi:type="dcterms:W3CDTF">2019-02-20T04:11:35Z</dcterms:modified>
</cp:coreProperties>
</file>