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3" r:id="rId3"/>
    <p:sldId id="301" r:id="rId4"/>
    <p:sldId id="283" r:id="rId5"/>
    <p:sldId id="284" r:id="rId6"/>
    <p:sldId id="286" r:id="rId7"/>
    <p:sldId id="297" r:id="rId8"/>
    <p:sldId id="288" r:id="rId9"/>
    <p:sldId id="302" r:id="rId10"/>
    <p:sldId id="296" r:id="rId11"/>
    <p:sldId id="298" r:id="rId12"/>
    <p:sldId id="299" r:id="rId13"/>
    <p:sldId id="300" r:id="rId14"/>
    <p:sldId id="303" r:id="rId15"/>
    <p:sldId id="305" r:id="rId16"/>
    <p:sldId id="306" r:id="rId17"/>
    <p:sldId id="307" r:id="rId18"/>
    <p:sldId id="309" r:id="rId19"/>
    <p:sldId id="308" r:id="rId20"/>
    <p:sldId id="304" r:id="rId21"/>
    <p:sldId id="310" r:id="rId22"/>
    <p:sldId id="311" r:id="rId23"/>
    <p:sldId id="312" r:id="rId24"/>
    <p:sldId id="314" r:id="rId25"/>
    <p:sldId id="322" r:id="rId26"/>
    <p:sldId id="313" r:id="rId27"/>
    <p:sldId id="315" r:id="rId28"/>
    <p:sldId id="316" r:id="rId29"/>
    <p:sldId id="317" r:id="rId30"/>
    <p:sldId id="318" r:id="rId31"/>
    <p:sldId id="319" r:id="rId32"/>
    <p:sldId id="32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59"/>
    <p:restoredTop sz="94526"/>
  </p:normalViewPr>
  <p:slideViewPr>
    <p:cSldViewPr snapToGrid="0" snapToObjects="1">
      <p:cViewPr varScale="1">
        <p:scale>
          <a:sx n="147" d="100"/>
          <a:sy n="147" d="100"/>
        </p:scale>
        <p:origin x="664" y="192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  <pc:sldChg chg="modSp">
        <pc:chgData name="Andrej Bogdanov" userId="51811781_tp_dropbox" providerId="OAuth2" clId="{A0DF8DCF-0A90-754A-B836-2EDD351C0D96}" dt="2019-03-06T04:20:22.292" v="47"/>
        <pc:sldMkLst>
          <pc:docMk/>
          <pc:sldMk cId="372742185" sldId="304"/>
        </pc:sldMkLst>
        <pc:inkChg chg="mod modStrokes">
          <ac:chgData name="Andrej Bogdanov" userId="51811781_tp_dropbox" providerId="OAuth2" clId="{A0DF8DCF-0A90-754A-B836-2EDD351C0D96}" dt="2019-03-06T04:20:22.292" v="47"/>
          <ac:inkMkLst>
            <pc:docMk/>
            <pc:sldMk cId="372742185" sldId="304"/>
            <ac:inkMk id="2" creationId="{7AC97743-658C-9246-8D0C-4DC02D2F6C9B}"/>
          </ac:inkMkLst>
        </pc:inkChg>
      </pc:sldChg>
      <pc:sldChg chg="addSp delSp modSp">
        <pc:chgData name="Andrej Bogdanov" userId="51811781_tp_dropbox" providerId="OAuth2" clId="{A0DF8DCF-0A90-754A-B836-2EDD351C0D96}" dt="2019-03-06T04:20:15.203" v="46" actId="7634"/>
        <pc:sldMkLst>
          <pc:docMk/>
          <pc:sldMk cId="3352560747" sldId="310"/>
        </pc:sldMkLst>
        <pc:inkChg chg="mod modStrokes">
          <ac:chgData name="Andrej Bogdanov" userId="51811781_tp_dropbox" providerId="OAuth2" clId="{A0DF8DCF-0A90-754A-B836-2EDD351C0D96}" dt="2019-03-06T04:19:11.053" v="37"/>
          <ac:inkMkLst>
            <pc:docMk/>
            <pc:sldMk cId="3352560747" sldId="310"/>
            <ac:inkMk id="3" creationId="{A516AAB8-5A9E-6D41-9307-7FCAE0DDF590}"/>
          </ac:inkMkLst>
        </pc:inkChg>
        <pc:inkChg chg="add del">
          <ac:chgData name="Andrej Bogdanov" userId="51811781_tp_dropbox" providerId="OAuth2" clId="{A0DF8DCF-0A90-754A-B836-2EDD351C0D96}" dt="2019-03-06T04:19:19.124" v="43"/>
          <ac:inkMkLst>
            <pc:docMk/>
            <pc:sldMk cId="3352560747" sldId="310"/>
            <ac:inkMk id="7" creationId="{6A9C571D-7FA6-3441-BA11-3CDC7AD64FB8}"/>
          </ac:inkMkLst>
        </pc:inkChg>
        <pc:inkChg chg="add del">
          <ac:chgData name="Andrej Bogdanov" userId="51811781_tp_dropbox" providerId="OAuth2" clId="{A0DF8DCF-0A90-754A-B836-2EDD351C0D96}" dt="2019-03-06T04:19:19.124" v="43"/>
          <ac:inkMkLst>
            <pc:docMk/>
            <pc:sldMk cId="3352560747" sldId="310"/>
            <ac:inkMk id="10" creationId="{5A72FBE6-17BB-CC42-B014-933E9B91E6F5}"/>
          </ac:inkMkLst>
        </pc:inkChg>
        <pc:inkChg chg="add del">
          <ac:chgData name="Andrej Bogdanov" userId="51811781_tp_dropbox" providerId="OAuth2" clId="{A0DF8DCF-0A90-754A-B836-2EDD351C0D96}" dt="2019-03-06T04:19:19.124" v="43"/>
          <ac:inkMkLst>
            <pc:docMk/>
            <pc:sldMk cId="3352560747" sldId="310"/>
            <ac:inkMk id="11" creationId="{777337D2-221F-084D-881A-B38B995C6CE0}"/>
          </ac:inkMkLst>
        </pc:inkChg>
        <pc:inkChg chg="add del">
          <ac:chgData name="Andrej Bogdanov" userId="51811781_tp_dropbox" providerId="OAuth2" clId="{A0DF8DCF-0A90-754A-B836-2EDD351C0D96}" dt="2019-03-06T04:19:19.124" v="43"/>
          <ac:inkMkLst>
            <pc:docMk/>
            <pc:sldMk cId="3352560747" sldId="310"/>
            <ac:inkMk id="14" creationId="{ED9C72AD-B92C-864C-A74D-DDCCAA1F90E3}"/>
          </ac:inkMkLst>
        </pc:inkChg>
        <pc:inkChg chg="add del">
          <ac:chgData name="Andrej Bogdanov" userId="51811781_tp_dropbox" providerId="OAuth2" clId="{A0DF8DCF-0A90-754A-B836-2EDD351C0D96}" dt="2019-03-06T04:19:19.124" v="43"/>
          <ac:inkMkLst>
            <pc:docMk/>
            <pc:sldMk cId="3352560747" sldId="310"/>
            <ac:inkMk id="24" creationId="{4DEAA1F3-448A-8A4F-B9CD-F866BBA3C093}"/>
          </ac:inkMkLst>
        </pc:inkChg>
        <pc:inkChg chg="add del reco">
          <ac:chgData name="Andrej Bogdanov" userId="51811781_tp_dropbox" providerId="OAuth2" clId="{A0DF8DCF-0A90-754A-B836-2EDD351C0D96}" dt="2019-03-06T04:19:22.996" v="45"/>
          <ac:inkMkLst>
            <pc:docMk/>
            <pc:sldMk cId="3352560747" sldId="310"/>
            <ac:inkMk id="26" creationId="{B0C63360-68ED-0544-9DF1-6953B0D6AB4D}"/>
          </ac:inkMkLst>
        </pc:inkChg>
        <pc:inkChg chg="add">
          <ac:chgData name="Andrej Bogdanov" userId="51811781_tp_dropbox" providerId="OAuth2" clId="{A0DF8DCF-0A90-754A-B836-2EDD351C0D96}" dt="2019-03-06T04:20:15.203" v="46" actId="7634"/>
          <ac:inkMkLst>
            <pc:docMk/>
            <pc:sldMk cId="3352560747" sldId="310"/>
            <ac:inkMk id="28" creationId="{F16081A8-B102-A949-A768-A08C37EB242F}"/>
          </ac:inkMkLst>
        </pc:inkChg>
      </pc:sldChg>
      <pc:sldChg chg="addSp delSp modSp">
        <pc:chgData name="Andrej Bogdanov" userId="51811781_tp_dropbox" providerId="OAuth2" clId="{A0DF8DCF-0A90-754A-B836-2EDD351C0D96}" dt="2019-03-06T04:18:45.125" v="27" actId="7634"/>
        <pc:sldMkLst>
          <pc:docMk/>
          <pc:sldMk cId="1064506089" sldId="311"/>
        </pc:sldMkLst>
        <pc:inkChg chg="mod modStrokes">
          <ac:chgData name="Andrej Bogdanov" userId="51811781_tp_dropbox" providerId="OAuth2" clId="{A0DF8DCF-0A90-754A-B836-2EDD351C0D96}" dt="2019-03-06T04:17:15.452" v="20"/>
          <ac:inkMkLst>
            <pc:docMk/>
            <pc:sldMk cId="1064506089" sldId="311"/>
            <ac:inkMk id="2" creationId="{74DE7233-3DF0-9A4C-B6B4-0F5D004AC442}"/>
          </ac:inkMkLst>
        </pc:inkChg>
        <pc:inkChg chg="mod modStrokes">
          <ac:chgData name="Andrej Bogdanov" userId="51811781_tp_dropbox" providerId="OAuth2" clId="{A0DF8DCF-0A90-754A-B836-2EDD351C0D96}" dt="2019-03-06T04:18:23.854" v="25"/>
          <ac:inkMkLst>
            <pc:docMk/>
            <pc:sldMk cId="1064506089" sldId="311"/>
            <ac:inkMk id="3" creationId="{5ACB6F6F-436B-D24F-9B3B-5F69752A39CF}"/>
          </ac:inkMkLst>
        </pc:inkChg>
        <pc:inkChg chg="add">
          <ac:chgData name="Andrej Bogdanov" userId="51811781_tp_dropbox" providerId="OAuth2" clId="{A0DF8DCF-0A90-754A-B836-2EDD351C0D96}" dt="2019-03-06T04:18:00.090" v="22" actId="7634"/>
          <ac:inkMkLst>
            <pc:docMk/>
            <pc:sldMk cId="1064506089" sldId="311"/>
            <ac:inkMk id="6" creationId="{312EA74C-B677-CB49-BC98-33DD419FEB6D}"/>
          </ac:inkMkLst>
        </pc:inkChg>
        <pc:inkChg chg="add del">
          <ac:chgData name="Andrej Bogdanov" userId="51811781_tp_dropbox" providerId="OAuth2" clId="{A0DF8DCF-0A90-754A-B836-2EDD351C0D96}" dt="2019-03-06T04:18:23.857" v="26"/>
          <ac:inkMkLst>
            <pc:docMk/>
            <pc:sldMk cId="1064506089" sldId="311"/>
            <ac:inkMk id="13" creationId="{2E3E8178-F115-9F45-A45E-1927D863493A}"/>
          </ac:inkMkLst>
        </pc:inkChg>
        <pc:inkChg chg="add">
          <ac:chgData name="Andrej Bogdanov" userId="51811781_tp_dropbox" providerId="OAuth2" clId="{A0DF8DCF-0A90-754A-B836-2EDD351C0D96}" dt="2019-03-06T04:18:45.125" v="27" actId="7634"/>
          <ac:inkMkLst>
            <pc:docMk/>
            <pc:sldMk cId="1064506089" sldId="311"/>
            <ac:inkMk id="14" creationId="{C15A3704-4C95-3D46-BAB1-CAAB8D06E4C0}"/>
          </ac:inkMkLst>
        </pc:inkChg>
      </pc:sldChg>
      <pc:sldChg chg="addSp">
        <pc:chgData name="Andrej Bogdanov" userId="51811781_tp_dropbox" providerId="OAuth2" clId="{A0DF8DCF-0A90-754A-B836-2EDD351C0D96}" dt="2019-03-06T04:12:40.902" v="0" actId="7634"/>
        <pc:sldMkLst>
          <pc:docMk/>
          <pc:sldMk cId="2738484587" sldId="312"/>
        </pc:sldMkLst>
        <pc:inkChg chg="add">
          <ac:chgData name="Andrej Bogdanov" userId="51811781_tp_dropbox" providerId="OAuth2" clId="{A0DF8DCF-0A90-754A-B836-2EDD351C0D96}" dt="2019-03-06T04:12:40.902" v="0" actId="7634"/>
          <ac:inkMkLst>
            <pc:docMk/>
            <pc:sldMk cId="2738484587" sldId="312"/>
            <ac:inkMk id="9" creationId="{A656C611-D45A-4B41-82FD-2719CD63CF44}"/>
          </ac:inkMkLst>
        </pc:inkChg>
      </pc:sldChg>
      <pc:sldChg chg="addSp">
        <pc:chgData name="Andrej Bogdanov" userId="51811781_tp_dropbox" providerId="OAuth2" clId="{A0DF8DCF-0A90-754A-B836-2EDD351C0D96}" dt="2019-03-06T04:12:40.902" v="0" actId="7634"/>
        <pc:sldMkLst>
          <pc:docMk/>
          <pc:sldMk cId="999040315" sldId="313"/>
        </pc:sldMkLst>
        <pc:inkChg chg="add">
          <ac:chgData name="Andrej Bogdanov" userId="51811781_tp_dropbox" providerId="OAuth2" clId="{A0DF8DCF-0A90-754A-B836-2EDD351C0D96}" dt="2019-03-06T04:12:40.902" v="0" actId="7634"/>
          <ac:inkMkLst>
            <pc:docMk/>
            <pc:sldMk cId="999040315" sldId="313"/>
            <ac:inkMk id="11" creationId="{E2E29812-8788-374E-8DBA-8C636CEB468E}"/>
          </ac:inkMkLst>
        </pc:inkChg>
      </pc:sldChg>
      <pc:sldChg chg="addSp">
        <pc:chgData name="Andrej Bogdanov" userId="51811781_tp_dropbox" providerId="OAuth2" clId="{A0DF8DCF-0A90-754A-B836-2EDD351C0D96}" dt="2019-03-06T04:12:40.902" v="0" actId="7634"/>
        <pc:sldMkLst>
          <pc:docMk/>
          <pc:sldMk cId="1945711567" sldId="316"/>
        </pc:sldMkLst>
        <pc:inkChg chg="add">
          <ac:chgData name="Andrej Bogdanov" userId="51811781_tp_dropbox" providerId="OAuth2" clId="{A0DF8DCF-0A90-754A-B836-2EDD351C0D96}" dt="2019-03-06T04:12:40.902" v="0" actId="7634"/>
          <ac:inkMkLst>
            <pc:docMk/>
            <pc:sldMk cId="1945711567" sldId="316"/>
            <ac:inkMk id="4" creationId="{D220443D-98D9-6E4C-AC3D-2F3D6C4EB545}"/>
          </ac:inkMkLst>
        </pc:inkChg>
      </pc:sldChg>
      <pc:sldChg chg="addSp">
        <pc:chgData name="Andrej Bogdanov" userId="51811781_tp_dropbox" providerId="OAuth2" clId="{A0DF8DCF-0A90-754A-B836-2EDD351C0D96}" dt="2019-03-06T04:12:40.902" v="0" actId="7634"/>
        <pc:sldMkLst>
          <pc:docMk/>
          <pc:sldMk cId="1997071414" sldId="318"/>
        </pc:sldMkLst>
        <pc:inkChg chg="add">
          <ac:chgData name="Andrej Bogdanov" userId="51811781_tp_dropbox" providerId="OAuth2" clId="{A0DF8DCF-0A90-754A-B836-2EDD351C0D96}" dt="2019-03-06T04:12:40.902" v="0" actId="7634"/>
          <ac:inkMkLst>
            <pc:docMk/>
            <pc:sldMk cId="1997071414" sldId="318"/>
            <ac:inkMk id="7" creationId="{DDFADEE7-23AA-BD49-BEB7-D78F1E8789E1}"/>
          </ac:inkMkLst>
        </pc:inkChg>
      </pc:sldChg>
      <pc:sldChg chg="addSp delSp">
        <pc:chgData name="Andrej Bogdanov" userId="51811781_tp_dropbox" providerId="OAuth2" clId="{A0DF8DCF-0A90-754A-B836-2EDD351C0D96}" dt="2019-03-06T04:15:34.353" v="5" actId="7634"/>
        <pc:sldMkLst>
          <pc:docMk/>
          <pc:sldMk cId="7421061" sldId="319"/>
        </pc:sldMkLst>
        <pc:inkChg chg="add">
          <ac:chgData name="Andrej Bogdanov" userId="51811781_tp_dropbox" providerId="OAuth2" clId="{A0DF8DCF-0A90-754A-B836-2EDD351C0D96}" dt="2019-03-06T04:12:40.902" v="0" actId="7634"/>
          <ac:inkMkLst>
            <pc:docMk/>
            <pc:sldMk cId="7421061" sldId="319"/>
            <ac:inkMk id="2" creationId="{DE08EFE7-F6F3-824C-86ED-48C960B8BEBE}"/>
          </ac:inkMkLst>
        </pc:inkChg>
        <pc:inkChg chg="add del">
          <ac:chgData name="Andrej Bogdanov" userId="51811781_tp_dropbox" providerId="OAuth2" clId="{A0DF8DCF-0A90-754A-B836-2EDD351C0D96}" dt="2019-03-06T04:15:34.353" v="5" actId="7634"/>
          <ac:inkMkLst>
            <pc:docMk/>
            <pc:sldMk cId="7421061" sldId="319"/>
            <ac:inkMk id="3" creationId="{DFE8791D-D405-9C4A-AE64-CDBB9494FF62}"/>
          </ac:inkMkLst>
        </pc:inkChg>
      </pc:sldChg>
      <pc:sldChg chg="addSp delSp modSp">
        <pc:chgData name="Andrej Bogdanov" userId="51811781_tp_dropbox" providerId="OAuth2" clId="{A0DF8DCF-0A90-754A-B836-2EDD351C0D96}" dt="2019-03-06T04:16:01.918" v="16" actId="14100"/>
        <pc:sldMkLst>
          <pc:docMk/>
          <pc:sldMk cId="3993670509" sldId="322"/>
        </pc:sldMkLst>
        <pc:inkChg chg="mod">
          <ac:chgData name="Andrej Bogdanov" userId="51811781_tp_dropbox" providerId="OAuth2" clId="{A0DF8DCF-0A90-754A-B836-2EDD351C0D96}" dt="2019-03-06T04:16:01.918" v="16" actId="14100"/>
          <ac:inkMkLst>
            <pc:docMk/>
            <pc:sldMk cId="3993670509" sldId="322"/>
            <ac:inkMk id="2" creationId="{F9787CD3-8439-5A47-BE54-CBD028B7EC3D}"/>
          </ac:inkMkLst>
        </pc:inkChg>
        <pc:inkChg chg="add del">
          <ac:chgData name="Andrej Bogdanov" userId="51811781_tp_dropbox" providerId="OAuth2" clId="{A0DF8DCF-0A90-754A-B836-2EDD351C0D96}" dt="2019-03-06T04:15:33.425" v="4"/>
          <ac:inkMkLst>
            <pc:docMk/>
            <pc:sldMk cId="3993670509" sldId="322"/>
            <ac:inkMk id="3" creationId="{F2A40208-C3F5-8C47-AB94-FB6BBFB4AF50}"/>
          </ac:inkMkLst>
        </pc:inkChg>
      </pc:sldChg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25T02:33:52.471" v="6" actId="7634"/>
      <pc:docMkLst>
        <pc:docMk/>
      </pc:docMkLst>
      <pc:sldChg chg="addSp modSp">
        <pc:chgData name="Andrej Bogdanov" userId="51811781_tp_dropbox" providerId="OAuth2" clId="{91BABE35-15E8-744E-B38C-86F437B6E3E6}" dt="2019-03-25T02:33:52.471" v="6" actId="7634"/>
        <pc:sldMkLst>
          <pc:docMk/>
          <pc:sldMk cId="3982117830" sldId="302"/>
        </pc:sldMkLst>
        <pc:inkChg chg="mod modStrokes">
          <ac:chgData name="Andrej Bogdanov" userId="51811781_tp_dropbox" providerId="OAuth2" clId="{91BABE35-15E8-744E-B38C-86F437B6E3E6}" dt="2019-03-25T02:33:44.205" v="5"/>
          <ac:inkMkLst>
            <pc:docMk/>
            <pc:sldMk cId="3982117830" sldId="302"/>
            <ac:inkMk id="2" creationId="{F21E2ECD-44C1-0848-A926-56A28C1C2696}"/>
          </ac:inkMkLst>
        </pc:inkChg>
        <pc:inkChg chg="add">
          <ac:chgData name="Andrej Bogdanov" userId="51811781_tp_dropbox" providerId="OAuth2" clId="{91BABE35-15E8-744E-B38C-86F437B6E3E6}" dt="2019-03-25T02:33:52.471" v="6" actId="7634"/>
          <ac:inkMkLst>
            <pc:docMk/>
            <pc:sldMk cId="3982117830" sldId="302"/>
            <ac:inkMk id="3" creationId="{68DA1464-D74D-D547-929C-A32D76D7F7AF}"/>
          </ac:inkMkLst>
        </pc:inkChg>
      </pc:sldChg>
      <pc:sldChg chg="addSp">
        <pc:chgData name="Andrej Bogdanov" userId="51811781_tp_dropbox" providerId="OAuth2" clId="{91BABE35-15E8-744E-B38C-86F437B6E3E6}" dt="2019-03-06T04:32:59.408" v="2" actId="7634"/>
        <pc:sldMkLst>
          <pc:docMk/>
          <pc:sldMk cId="1054312500" sldId="305"/>
        </pc:sldMkLst>
        <pc:inkChg chg="add">
          <ac:chgData name="Andrej Bogdanov" userId="51811781_tp_dropbox" providerId="OAuth2" clId="{91BABE35-15E8-744E-B38C-86F437B6E3E6}" dt="2019-03-06T04:32:59.408" v="2" actId="7634"/>
          <ac:inkMkLst>
            <pc:docMk/>
            <pc:sldMk cId="1054312500" sldId="305"/>
            <ac:inkMk id="3" creationId="{39A4F4D9-A47B-8347-8265-8F86E64F5BB1}"/>
          </ac:inkMkLst>
        </pc:inkChg>
      </pc:sldChg>
      <pc:sldChg chg="addSp modSp">
        <pc:chgData name="Andrej Bogdanov" userId="51811781_tp_dropbox" providerId="OAuth2" clId="{91BABE35-15E8-744E-B38C-86F437B6E3E6}" dt="2019-03-06T04:32:59.408" v="2" actId="7634"/>
        <pc:sldMkLst>
          <pc:docMk/>
          <pc:sldMk cId="2131820061" sldId="306"/>
        </pc:sldMkLst>
        <pc:inkChg chg="mod modStrokes">
          <ac:chgData name="Andrej Bogdanov" userId="51811781_tp_dropbox" providerId="OAuth2" clId="{91BABE35-15E8-744E-B38C-86F437B6E3E6}" dt="2019-03-06T04:32:15.239" v="1"/>
          <ac:inkMkLst>
            <pc:docMk/>
            <pc:sldMk cId="2131820061" sldId="306"/>
            <ac:inkMk id="2" creationId="{EB444C2D-105A-6149-9C67-F3B173D32764}"/>
          </ac:inkMkLst>
        </pc:inkChg>
        <pc:inkChg chg="add">
          <ac:chgData name="Andrej Bogdanov" userId="51811781_tp_dropbox" providerId="OAuth2" clId="{91BABE35-15E8-744E-B38C-86F437B6E3E6}" dt="2019-03-06T04:32:59.408" v="2" actId="7634"/>
          <ac:inkMkLst>
            <pc:docMk/>
            <pc:sldMk cId="2131820061" sldId="306"/>
            <ac:inkMk id="3" creationId="{03BF6385-5439-1D40-8AF9-AC2C39AAC4B0}"/>
          </ac:inkMkLst>
        </pc:inkChg>
      </pc:sldChg>
      <pc:sldChg chg="addSp">
        <pc:chgData name="Andrej Bogdanov" userId="51811781_tp_dropbox" providerId="OAuth2" clId="{91BABE35-15E8-744E-B38C-86F437B6E3E6}" dt="2019-03-06T04:37:05.861" v="3" actId="7634"/>
        <pc:sldMkLst>
          <pc:docMk/>
          <pc:sldMk cId="7421061" sldId="319"/>
        </pc:sldMkLst>
        <pc:inkChg chg="add">
          <ac:chgData name="Andrej Bogdanov" userId="51811781_tp_dropbox" providerId="OAuth2" clId="{91BABE35-15E8-744E-B38C-86F437B6E3E6}" dt="2019-03-06T04:37:05.861" v="3" actId="7634"/>
          <ac:inkMkLst>
            <pc:docMk/>
            <pc:sldMk cId="7421061" sldId="319"/>
            <ac:inkMk id="3" creationId="{1F4F4EDB-6604-F54D-A2AA-5F426455A584}"/>
          </ac:inkMkLst>
        </pc:inkChg>
      </pc:sldChg>
      <pc:sldChg chg="addSp">
        <pc:chgData name="Andrej Bogdanov" userId="51811781_tp_dropbox" providerId="OAuth2" clId="{91BABE35-15E8-744E-B38C-86F437B6E3E6}" dt="2019-03-11T01:42:42.679" v="4" actId="7634"/>
        <pc:sldMkLst>
          <pc:docMk/>
          <pc:sldMk cId="4026215293" sldId="320"/>
        </pc:sldMkLst>
        <pc:inkChg chg="add">
          <ac:chgData name="Andrej Bogdanov" userId="51811781_tp_dropbox" providerId="OAuth2" clId="{91BABE35-15E8-744E-B38C-86F437B6E3E6}" dt="2019-03-11T01:42:42.679" v="4" actId="7634"/>
          <ac:inkMkLst>
            <pc:docMk/>
            <pc:sldMk cId="4026215293" sldId="320"/>
            <ac:inkMk id="5" creationId="{137A4D26-BA46-2142-9224-84B555416F2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4T02:33:06.58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12026 6784 7569,'-7'-1'81,"-1"-3"1,-1-4-1,-1-2 1,0-1-1,3 2 1,6 5-1,4 8 1,-1 6 0,-1 5-1,1 4 1,0 4-1,2 4 1,0 3-1,0 4 1,1 3-47,1 1 1,2 4 0,3-2 0,1-1 0,-1 2 0,0-2-1,1 0 1,-1-1 0,1-1 0,-2-3 0,-1-3 0,-3-5-1,0-3 1,-1-4 0,1-2 0,-4-2 0,-2-1 0,-4-3-393,-3-3 0,0 1 1,0-5 356,-2-2 0,-1 0 0,-2-2 0</inkml:trace>
  <inkml:trace contextRef="#ctx0" brushRef="#br0" timeOffset="1">11969 6773 7569,'-8'-11'76,"2"3"1,1 0-1,4-1 1,3-1 0,6-2-1,3 2 1,5 1 0,4 2-1,4-2 1,4-1-1,1-2 1,2 2 0,-1 3-1,-1 2 1,0 1 42,1 0 0,-5 0 1,2 4-1,-3 0 0,-3 0 1,-2 0-1,-3 1 0,-4 3-156,0 4 1,-2 7 0,-3 4-1,-3 4 1,-4 2 0,-4 3-1,-4 1 1,-6 3 0,-5 2-1,-3 3 1,-1 0-47,0-4 0,0-4 0,1-6 1,-3-1-1,0-3 0,-2-4 0,2-2 1,0-3 69,-2-3 0,4-2 0,-1-5 0,5 0 0,1 0 0,3-1 13,2-3 0,-1-2 0,8-5 0</inkml:trace>
  <inkml:trace contextRef="#ctx0" brushRef="#br0" timeOffset="2">12883 6533 7569,'-5'-15'128,"-2"-1"0,0 2 0,-1 3 0,0 2 0,1 3 0,1-1 0,-1 2 82,1 0 0,3 3 0,-2 5 0,0 5 0,-2 3 0,-2 5 0,-2 3 0,1 4 0,-4 3-208,-2 5 0,1 2 0,-4 2 0,0 2 1,0 4-1,0 2 0,-1 4-72,3 0 0,0 0 0,7 1 0,2 3 1,5 2-1,1-4 0,4-3 0,1-5-37,5-2 0,2 3 1,3-4-1,1-3 1,1-2-1,0-3 1,1-2-1,-1-3 56,-1-1 1,2-5 0,-1-1 0,1-2 0,-1-2 0,0-2 0,-1-3 0,-1-3 50,-2-1 0,1 4 0,-1-3 0</inkml:trace>
  <inkml:trace contextRef="#ctx0" brushRef="#br0" timeOffset="3">13020 7526 7569,'-10'-15'196,"2"0"1,4 1-1,4 1 1,3 2-1,2-2 1,0-1 63,0-1 1,4-4-1,-2 1 1,4-2 0,0-6-1,0 0 1,1-3 0,-2-1-233,-2-1 1,2-2 0,-4-3 0,0-1 0,-2-1 0,-2 2 0,-2 0 0,0 3-114,0 3 1,0-3 0,0 3-1,0 1 1,0 4 0,0 3-1,0 4 1,0 2 475,0 2 0,0 1-377,0 2 1,1 13-1,4 7 1,5 7 0,5 5-1,3 3 1,1 4-1,0 1-53,0 3 0,0 1 0,3 1 0,-2 1 0,-1 0 0,1 2 0,1 1-81,-2-1 0,1-3 1,-3-4-1,-1-2 1,2-2-1,-2-2 0,1-3-197,-3 1 1,-5-5-1,-2-2 1,1-3 0,-2 0-1,-2-1 1,-3 1-1310,-1-1 1626,-5 1 0,-1-6 0,-6-1 0</inkml:trace>
  <inkml:trace contextRef="#ctx0" brushRef="#br0" timeOffset="4">13180 7264 7569,'-22'-4'234,"3"0"1,4 2 0,2 0-1,3 1-136,2-3 1,10 3-1,9-3 1,7 2-1,5-1 1,3-1 0,6 0-1,4-1 1,2-1-378,-2 0 1,-1-5 0,-4 4 278,0-3 0,-6-2 0,3 1 0</inkml:trace>
  <inkml:trace contextRef="#ctx0" brushRef="#br0" timeOffset="5">13568 6578 7569,'-14'-29'273,"4"4"0,4 5 0,3 4 0,3 4-7,4 0 1,2 6 0,7 3 0,1 6 0,4 6 0,2 5 0,4 5 0,0 4-136,0 3 1,0 3 0,2 6 0,0-1 0,0 0-1,-1 2 1,0 1-225,2 1 1,-4 5 0,-4-3 0,0 2 0,-1 0 0,-3 1 0,-4 0 0,-3 1-220,-4-3 0,-3-4 0,-1 1 0,-1-2 0,-4-2 0,-5 0 0,-6-1 1,0-2-1156,-1-5 1467,2-1 0,-6 2 0,-3 3 0</inkml:trace>
  <inkml:trace contextRef="#ctx0" brushRef="#br0" timeOffset="6">14402 6967 7569,'-7'-5'71,"0"3"1,7-1-1,5 1 1,4 2 0,3 0-1,4 2 1,1 0 0,2 2-1,0-2 1,3 0 0,2-2-1,4 0-26,1 0 0,-2-2 0,3 0 0,1-3 0,-2 0 1,-2-2-1,-5 2 0,-2 0 0,-7 1-45,-4-1 0,2 4 0,-5-4 0</inkml:trace>
  <inkml:trace contextRef="#ctx0" brushRef="#br0" timeOffset="7">14482 7104 7569,'0'7'31,"1"0"1,3-1 0,5-1 0,5 0 0,5-2 0,1-2-1,1-1 155,2 0 1,-2 0 0,5 0-1,0-1 1,-1-2 0,2-2-1,-1 0 1,1-1-531,0-1 0,1 0 0,-3-3 344,2 2 0,-1-7 0,-3 2 0</inkml:trace>
  <inkml:trace contextRef="#ctx0" brushRef="#br0" timeOffset="8">15510 6521 7569,'-17'-11'-8,"-2"-1"1,0 1 0,2 1-1,6 2 1,2 3 177,3 0 1,2 4-1,8-3 1,5 3 0,6 0-1,8-2-145,6-1 0,9 0 0,5 3 0,5-1 0,6-4 0,0 1 1,1-1-1,-3 1-68,-1 0 1,2-3 0,-4 3 0,0 0 0,-2 0 0,-4 1 0,-3 0 0,-4 1-147,-3 0 0,-3 1 0,-8-1 0,-3-1 189,-4 2 0,-2 0 0,-2 2 0</inkml:trace>
  <inkml:trace contextRef="#ctx0" brushRef="#br0" timeOffset="9">15692 6407 7569,'-5'0'208,"5"1"1,7 2-1,3 2 1,2 1-69,4 3 0,-2 1 0,5 2 1,0-1-1,0 1 0,0-1 1,1 0-1,0 2 0,1 1-171,-2 1 0,-5 1 1,2-4-1,-1 2 0,1 3 1,-2-1-1,-2 2 1,0 0-18,-1 2 0,0-2 1,1 0-1,-1-1 1,1 0-1,-1 1 1,1-2-24,-1 1 0,-1-1 0,-1-2 1,-3 3-1,-1-1 0,-2 2 1,-2 0-1,-2 2 118,-3 1 0,-7 2 1,-8 0-1,-4 0 0,-2 0 1,-5 1-1,-1 1 71,-5 2 0,-1 0 0,2-3 1,-2 1-1,-1 2 0,1-1 1,3 1-1,2 0-94,2-2 1,0 3 0,0-1 0,3-2 0,4-1 0,3-1 0,2-1 0,3-3 15,5-4 0,0 1 0,6 0 1,2-2-1,2-2 0,3-2 90,5-2 1,3 1-1,3-5 1,3-2 0,2-1-1,4-1 1,3 2-111,4 2 1,1-3 0,7 3 0,4-3 0,3-1-1,0 0 1,1 0 0,-2-1-57,-2-3 1,1 3 0,-4-3 0,-4 1 0,-3 1 0,-6-2-1,-3 0 1,-4 0 149,-3 0 0,-5-1 0,-5 3 1,-6-2-492,-6 1 0,-9 2 0,-6 2 377,-4 3 0,-4 3 0,-5 4 0</inkml:trace>
  <inkml:trace contextRef="#ctx0" brushRef="#br0" timeOffset="10">16549 7344 7569,'-7'-5'122,"4"-3"1,3 0-1,2 5 1,3 6-1,2 6 1,0 4 20,0 2 1,7-1-1,-3 4 1,3 0-1,1-2 1,2 1-1,0-2 1,2 0-1,0 0-182,1-1 1,-7-5-1,4-1 1,-2 1 0,0 0-1,-2-1 1,-3-1-480,-2-2 1,-4 0 517,3-1 0,-4 2 0,2 5 0</inkml:trace>
  <inkml:trace contextRef="#ctx0" brushRef="#br0" timeOffset="11">16812 7332 7569,'0'-18'93,"0"3"1,0 3 0,0 0 0,-2 2 0,-2 2 45,-3 5 1,-3 3-1,-3 5 1,-2 6 0,-3 7-1,-1 3 1,0 3-1,0 2 1,1 0-393,3 0 0,2 2 0,2-2 1,1 0-1,2-3 0,4-3 1,3-2-821,1-2 1073,0-1 0,0-3 0,0-1 0</inkml:trace>
  <inkml:trace contextRef="#ctx0" brushRef="#br0" timeOffset="12">16971 7606 8575,'0'-5'21,"0"5"1,2 5 0,0 3 0,2 0 0,-1 2 0,-2 2 0,-1 5 0,0 1-122,0 2 0,0-2 1,0-1-1,0 1 1,0-1-1,0-1 1,0-2 99,0-1 0,-5-7 0,-2-1 0</inkml:trace>
  <inkml:trace contextRef="#ctx0" brushRef="#br0" timeOffset="13">17188 7332 7569,'-3'-18'37,"-1"3"1,3 4 0,3 2-1,6 3-7,2 0 0,-4 8 0,-2 7 1,-1 3-1,-1 5 0,3 1 0,0 2 1,2 0-856,-1-1 825,2-2 0,3-1 0,0 2 0</inkml:trace>
  <inkml:trace contextRef="#ctx0" brushRef="#br0" timeOffset="14">17417 7298 7569,'-12'0'67,"5"-1"0,-1-1 1,1 2-1,0 7 109,3 5 0,-2 6 0,-2 6 0,-2 3 0,-1 3 0,-1 5 0,1 3 0,-2 2-180,-2 1 1,1 2 0,-4-4-1,2 1 1,1-2 0,-1-4 0,1-3-1,1-4-240,2-1 0,0-3 1,2-4-1,1-4 0,1-2 244,0-2 0,3 1 0,-1-1 0</inkml:trace>
  <inkml:trace contextRef="#ctx0" brushRef="#br0" timeOffset="15">17954 7218 7569,'-8'6'412,"2"-3"0,-1-4-178,1-3 1,-2 5 0,-4 7 0,-2 2 0,-2 1 0,1 1 0,0 0 0,0 4-257,1 3 1,-3 2 0,2 2 0,1-1 0,1-2 0,3-1 0,1 1 0,3 1-35,1-2 0,1 1 0,4-5 1,1 0-1,3 1 0,4-1 0,2-1-9,1-2 1,1-1 0,-1-3 0,2-1 0,1-2 0,2-1-1,1 0 1,-1-1-254,-2 0 1,3-2 0,-2-1 0,-1 0 317,-1 0 0,-2-5 0,1-1 0</inkml:trace>
  <inkml:trace contextRef="#ctx0" brushRef="#br0" timeOffset="16">17679 7538 7569,'2'-8'16,"2"2"0,4 1 1,6 1-1,4 0 0,2 0 1,2 2-1,3-1 7,3-1 0,-1 2 0,2-4 0,-1 0-23,-3 4 0,0-4 0,-3-1 0</inkml:trace>
  <inkml:trace contextRef="#ctx0" brushRef="#br0" timeOffset="17">18159 7652 7569,'7'6'212,"-2"-2"1,-5-8 0,0-3 0,0-3 0,1-2 0,1 1-1,2-1 1,0 0 0,0-2 0,1-3-47,1-1 0,-2 3 0,2-4 0,1-1 0,-1-2 0,3-2 0,0-1 0,0-3-228,-2-1 1,1 2-1,2-3 1,-1-1 0,-3 2-1,1 2 1,-2 3-1,0 1 267,-3 0 0,0 6 0,-1 1-199,3 4 0,-3 7 1,3 5-1,-2 6 0,1 5-82,1 5 0,3 1 1,-2 6-1,2 1 0,0 2 1,1 0-1,0 0 13,0-2 0,-1-1 0,0 0 1,1-1-1,0 1 0,-1 0 0,2-1 1,1-2-108,2-1 0,-5-5 1,1 3-1,1-2 1,1 0-1,0-1 1,-1-1-1,-1-2-265,0 0 0,-2-3 0,-1-2 0,-2 1 435,1-1 0,-5 2 0,-5 3 0</inkml:trace>
  <inkml:trace contextRef="#ctx0" brushRef="#br0" timeOffset="18">18171 7549 7569,'-8'-4'0,"0"-1"1,2-1 84,3-3 1,6 4 0,14 1 0,5 3 0,8 1-1,3 0 1,1-1 0,1-2-256,3-1 1,-7-1 0,1 3 0,-6-2-1,-3 0 1,-5 0 169,-4 0 0,2-4 0,2 1 0</inkml:trace>
  <inkml:trace contextRef="#ctx0" brushRef="#br0" timeOffset="19">17600 6978 7569,'-17'0'-111,"1"0"0,-3 0 1,3 0-1,4 0 0,0 0 1,2 1-1,2 3 0,6 3 1,4-1 1052,6-2-256,-3-3 1,1-1-1,-2 1 1,4 2-482,2 1 0,1 4 1,2 1-1,1 4 0,1 2 1,-1 1-1,-1-1 1,0 1-172,2 2 1,-2 1 0,2 4 0,-3 0-1,1 1 1,1 2 0,1 4-307,-1-1 223,-1 4 1,-3-8-1,-2 4 1,-4 1-1,-3-2 1,-1 1-1,0-1-196,0 0 1,-6-2 0,-5-3 0,-4 0 0,-3-2-1,-1-2 1,0-2 0,0-2 244,-1 0 0,-2 1 0,0-5 0</inkml:trace>
  <inkml:trace contextRef="#ctx0" brushRef="#br0" timeOffset="20">16686 7161 7569,'0'-12'102,"0"1"0,-1 1 0,-3 1 1,-4 3-1,-2 1 0,-1 1 1,-1 0-1,1 0 0,-1 2 1,0 2-1,-4 3 0,-1 5 0,-2 3 141,0 5 1,0 3 0,-4 6-1,1 2 1,3-1 0,3 1 0,2 1-1,1 1-323,3 3 0,6 1 0,0 1 0,3 0 0,3 1 0,6-2 0,7-2 0,7-1-171,5-3 0,2-1 0,5-6 0,0-2 0,1-2 0,-2-2 251,-3-1 0,3-1 0,-4-1 0</inkml:trace>
  <inkml:trace contextRef="#ctx0" brushRef="#br0" timeOffset="21">19210 6453 7569,'-6'-12'77,"0"1"1,3 0 0,-2-1 0,-2 2-1,-2 2 1,0 6 0,1 6 0,0 7 85,-1 7 1,3 5-1,-1 5 1,1 5 0,1 5-1,0 2 1,2 3-1,3 2 1,3-1-124,1-2 1,8 2 0,0-3 0,2 0 0,2-2 0,3-1 0,4 0 0,3-1-89,0-1 0,0-7 0,-6-3 1,-2-2-1,-3-1 0,-4 0 1,-3-1-144,-3-3 1,-1-1 0,-5-5 0,-3 3 0,-4-2 0,-3-2 190,-5 0 0,-1-1 0,-6 1 0</inkml:trace>
  <inkml:trace contextRef="#ctx0" brushRef="#br0" timeOffset="22">18959 7035 7569,'11'-15'60,"3"0"0,5 2 0,8 4 0,6 4 0,3 1 0,4-1 0,0 0 0,2 0 0,0 3 63,0 0 1,-5 2 0,1 0 0,-3 0 0,-2 0-124,-2 0 0,2 0 0,-4 0 0</inkml:trace>
  <inkml:trace contextRef="#ctx0" brushRef="#br0" timeOffset="23">19678 7149 7569,'-6'-6'117,"1"-4"0,6 5 0,3 2 0,3 8 0,4 7 0,0 4 1,2 3-1,1 4 0,2 3 0,2-1 0,2 0-17,2 2 1,1-3-1,-1 3 1,0-3 0,-2-3-1,-2 0 1,-1-3 0,-3-2-351,-2-2 1,-4-1 0,-2-2 0,1-1 0,-2-1 249,0-1 0,4-1 0,-3 5 0</inkml:trace>
  <inkml:trace contextRef="#ctx0" brushRef="#br0" timeOffset="24">20032 7195 7569,'-7'-23'183,"0"2"1,3 0 0,4 4 0,4 1 0,1 5 0,0 2 8,-2 0 1,-2 5 0,-2 4 0,-4 8 0,-7 6 0,-5 6 0,-5 4 0,-1 4-277,0 2 0,1 0 1,-1 4-1,0 1 1,1-2-1,2-3 1,2-3-1,2-3-225,2-1 0,6-4 1,4-2-1,3 0 1,1-3 308,0-1 0,5-2 0,2 0 0</inkml:trace>
  <inkml:trace contextRef="#ctx0" brushRef="#br0" timeOffset="25">20112 7161 7569,'0'-15'58,"1"1"1,3 2-1,4 5 1,1 3 0,-2 5 24,-3 5 0,1 8 0,-1 2 0,0-1 1,0 0-1,1 0 0,0 1 0,1-1 1,0 0-463,3-1 1,2-5 0,0-3 378,0-1 0,1 4 0,-1-2 0</inkml:trace>
  <inkml:trace contextRef="#ctx0" brushRef="#br0" timeOffset="26">20455 7127 7569,'-7'0'83,"1"0"1,4-2-1,-4 1 1,1 1-1,-1 5 45,0 4 0,-2 8 0,-5 2 1,-1 2-1,-2 2 0,-1 0 0,0 0 1,0 0-193,1-1 1,-3 5-1,3 0 1,2-2 0,2-1-1,0-2 1,2-2 0,1-2-105,2-2 0,4 1 0,1-3 1,4 1-1,6-2 168,2-4 0,6 1 0,2-4 0</inkml:trace>
  <inkml:trace contextRef="#ctx0" brushRef="#br0" timeOffset="27">21037 6213 7569,'-6'-5'27,"-4"4"0,2-3 0,-2 3 0,-1 2 1,-1 4-1,1 5 0,-1 5 0,0 4 0,-2 5 1,-2 6-1,2 3 0,2 2 0,-1 3 175,-2 4 0,6 2 1,-2 3-1,2 0 0,2 2 1,2-2-1,1 2 0,1 2 1,0 3-298,2 2 1,1-3 0,1 1 0,3-2 0,4-3 0,2-4 0,2-5 0,4-3-126,3-1 1,-2-3-1,2-3 1,0-5 0,0-4-1,-1-6 1,0-2 0,0-3-767,2-3 986,-3-1 0,4-1 0,-3 1 0</inkml:trace>
  <inkml:trace contextRef="#ctx0" brushRef="#br0" timeOffset="28">21094 6944 7569,'-10'-22'74,"3"3"1,4 5-1,6 5 1,4 6 0,3 1-1,2 2 114,-1 0 0,2 3 1,1 3-1,2 7 0,2 3 1,1 5-1,0 0 1,0 2-1,0 0-323,-1 0 0,2 0 0,-3 0 0,-1-1 0,1 0 0,-2-3 0,0-4-745,0-2 880,1-2 0,0-4 0,2-2 0</inkml:trace>
  <inkml:trace contextRef="#ctx0" brushRef="#br0" timeOffset="29">21551 6875 7569,'-11'-21'186,"-1"2"0,1 5 0,-1 5 0,1 5 0,0 3 52,-1 1 1,1 1-1,-1 4 1,0 7-1,-2 7 1,-3 5-1,1 4 1,-2 1-448,0 3 1,3 1-1,-3 1 1,2 0 0,0-1-1,3-2 209,1-5 0,-7 3 0,6 1 0</inkml:trace>
  <inkml:trace contextRef="#ctx0" brushRef="#br0" timeOffset="30">21528 7275 7569,'7'-11'321,"-2"1"0,0 1 1,2 2-1,2 3 0,-1 6-126,-4 4 0,-7 9 1,-2 3-1,-1 1 1,-3 0-1,0 1 1,0 2-1,2 1-559,-2 0 1,-2-2-1,1 0 364,3-2 0,-3 0 0,3 4 0</inkml:trace>
  <inkml:trace contextRef="#ctx0" brushRef="#br0" timeOffset="31">21848 7001 7569,'0'-11'285,"0"-1"0,1 1 0,3 1 1,4 2-132,2 4 0,-4 8 0,-1 4 0,-1 2 0,1 1 1,2 2-1,0 1 0,1 1 0,-1-1-683,2-1 1,1-2 0,2 1-1,-1-1 529,1 0 0,4-4 0,2-2 0</inkml:trace>
  <inkml:trace contextRef="#ctx0" brushRef="#br0" timeOffset="32">22145 7024 7569,'6'-12'68,"-1"1"1,-1 0 0,0-1 0,-1 1 289,-2-1 0,-1 5 0,-1 0 1,-3 4-1,-5 5 0,-5 8 441,-5 8-765,-3 9 0,0 2 1,0 5-1,2 2 1,-1 2-1,-1 4 1,-3 1-129,4-1 0,-5 1 0,6-4 0,0 0 0,-2 1 0,2-3 0,0-2 0,2-1-59,1 1 1,0-7-1,4-4 1,3-5-1,1-3 1,1-2-1,2-1-1234,1-2 1387,1 1 0,4-6 0,0-1 0</inkml:trace>
  <inkml:trace contextRef="#ctx0" brushRef="#br0" timeOffset="33">22225 6202 7569,'0'-12'133,"0"1"0,1 1 0,3 2 0,4 4 0,3 3 0,4 2 0,3 3 0,1 4 180,0 2 0,0 10 0,4 4 0,1 4 0,2 5 0,1 3 0,3 3 0,1 3-146,2 5 1,0 0-1,-2 5 1,-5-2-1,-1 0 1,-4-1-1,-3 1 1,-7-1-343,-6 2 0,-3 1 0,-4 4 0,-3-3 1,-6-3-1,-8-3 0,-7-2 0,-4 0-540,-3-3 0,-6-4 1,-4-6 714,-6-2 0,-3 0 0,24-12 0,-1-1 0</inkml:trace>
  <inkml:trace contextRef="#ctx0" brushRef="#br0" timeOffset="34">11250 9137 7569,'-8'-8'0,"0"0"100,6 6 0,-5-8 0,5 2 0,-2-2 1,2-1-1,-1 2 2030,-1 5-2018,3 10 1,-9 8 0,1 5-1,-4 0 1,-1 0 0,3 0-1,2 0 1,1 0 0,2 0-42,2 2 0,3 0 0,1 2 0,0 1 0,0 3 0,1 2 0,3 2 0,2-1-82,1 2 0,3-1 1,-3 1-1,4-3 1,-1 1-1,-1-3 1,-2 3-37,2-1 0,0-2 0,0 2 0,-3 0 0,-1-1 0,-2 0 1,-2-3-1,-1-1 41,0-1 0,0-1 0,0-2 0,0-2 0,-1-2 1,-2-2-1,-2-1 27,-1-2 0,2 1 0,-4-1 0,0-1 0,-3-2 0,0-4-587,0-3 1,-1-1 0,1 0-1,-2-1 1,-1-3 565,-1-4 0,-5-7 0,2-3 0</inkml:trace>
  <inkml:trace contextRef="#ctx0" brushRef="#br0" timeOffset="35">10896 9753 7569,'1'-7'118,"3"0"0,3 2 0,3 3 1,2 1-1,0 1 0,2 0 1,2 0 0,4 0 1,-1 0-1,3 0 1,0 0-1,0 0 0,-2 0 1,-2 0-423,-1 0 0,2 0 0,-3 0 303,2 0 0,1-11 0,4-1 0</inkml:trace>
  <inkml:trace contextRef="#ctx0" brushRef="#br0" timeOffset="36">11375 9902 7569,'0'-12'1846,"0"1"-1735,0 5 1,1-3 0,3 5 0,4 1-1,2 2 1,1 1-35,1 0 0,-1 0 1,2 0-1,1 0 0,2 0 1,2 0-1,3-1-69,0-3 1,-2 2 0,0-5 0,0 2 0,-1 3-1,-2 0-61,1 2 0,-4 0 0,1 2 0,-6 1 11,-4 5 0,-8-2 1,-3 3-1,-3 3 1,-2 3-1,1 1 1,-1 2-1,1 0-2,0 2 1,-5 2 0,1 1 0,0 0 0,0-1 0,-2 1 0,1 0 0,-1-1 110,3-3 0,2 1 0,1-5 0,3-2 0,1-3 0,2-2 189,3 1 1,2-4 0,3-2 0,5-1-104,2-2 1,7 0 0,2 0 0,2 0-1,2-2 1,0 0 0,0-2 0,0 2-96,-1 0 1,-4-2 0,-3 1 0,-2 0 0,-1 2-1014,-1 1 0,-5 1 955,-2 3 0,-8 2 0,-2 6 0</inkml:trace>
  <inkml:trace contextRef="#ctx0" brushRef="#br0" timeOffset="37">12186 8988 7569,'0'-7'114,"0"-1"0,-1 0 0,-3 2 0,-4 3 0,-2 6 1372,-1 5-1396,-1 2 0,1 6 0,0 3 0,-2 4 0,-1 3 0,-3 1 1,0 3-1,-2 1 15,1 2 0,-2 2 1,4-1-1,1 0 1,0 2-1,0 0 0,2 3 1,3-3-94,2 0 1,6-2-1,-2 0 1,3-1-1,1-1 1,1-3 0,3 1-24,3-1 0,3-3 0,2 4 0,0-3 0,2 0 1,3 0-1,-1-1 0,2-1 37,0-5 1,0 1-1,2-3 1,-1 0 0,0-3-1,-1-3 1,-3-4 0,-2 0 257,-2 1 0,1-4 0,-1-1-515,0-3 1,-5-1-1,-6 0 1,-7 0 0,-3 0-1,-1 0 231,-1 0 0,1-5 0,-1-1 0</inkml:trace>
  <inkml:trace contextRef="#ctx0" brushRef="#br0" timeOffset="38">12300 9525 6857,'2'-6'65,"0"1"0,3 1 0,1 0 0,3 1 0,2 2 0,0 0 1,0-2-1,1 0 0,-1 0 0,1 2 0,-1 1 0,0 0 134,1 0 0,1-2 1,1 0-1,2-2 1,2 0-1,1 1 1,0-1-1,-1 0-143,-2-1 0,1 4 0,-3-3 1,1 2-1,-1 2-115,-2 0 1,-6 0-1,-5 2 1,-5 0 60,-2 2 1,-2 5-1,-3-1 1,-1 2-1,2 1 1,1 1-1,2-1 6,-2 0 0,-1 2 0,-1 1 1,2 1-1,2-1 0,-2 0 1,-1 0-1,-2 1 31,1-1 1,1-1 0,1-2 0,1 1 0,-1-1 0,1 1 0,-1-2 66,1-2 0,4 2 0,-2-3-67,1 3 1,2-3 0,7-3 0,4-3-1,2-1 1,1 0 0,1 0-13,-1 0 0,1 0 0,-1 0 0,2 0 0,1 0 0,1 1 0,0 2 0,0 0 23,1 0 1,3-2 0,-4-1 0,0 0-1,0 0 1,1 0-137,-3 0 1,-4 0 0,-4 0-483,-3 0 0,-5 0 0,-8 0 568,-1 0 0,-4 5 0,-2 2 0</inkml:trace>
  <inkml:trace contextRef="#ctx0" brushRef="#br0" timeOffset="39">12814 8885 7569,'-4'-5'143,"2"5"1,3 7 0,4 4-1,3 3 1,-1 3 0,2 0-1,1 5 1,3 2 0,2 4-1,3 0 46,0 0 0,3 4 0,-3-3 0,1 1 0,0 1 1,0 0-1,-1 2 0,-3 2 0,-3-1-147,-5 0 1,2 2-1,-4 0 1,0 3-1,1-1 1,-4 0-1,-1 0-180,-1-1 0,-5-2 0,-2-1 0,-4-1 0,0-2 0,0-3 0,-1-3 0,1-1-186,-1-2 1,1-6 0,0 2 0,-1-1 0,1-5-1,1-2 324,2-2 0,-2 0 0,3 3 0</inkml:trace>
  <inkml:trace contextRef="#ctx0" brushRef="#br0" timeOffset="40">13442 9514 7569,'-3'-8'194,"-1"0"0,2 1 36,5 0 0,0 2 0,4 5 0,2 0 0,1 0 0,2 0 0,0 0 1,2 0-225,1 0 1,6 0 0,-3 0 0,1-1 0,-2-1-1,1-4 1,-1 1 0,-1-1-474,-2 0 1,-1 3 466,-2-1 0,1-2 0,-1 0 0</inkml:trace>
  <inkml:trace contextRef="#ctx0" brushRef="#br0" timeOffset="41">13362 9708 7569,'12'0'340,"2"0"0,4 0 0,4 0 0,3 0 0,-1 0 0,-2-2 1,1 0-1,0-3 194,0-1 1,1 2 0,0-3 0,0 1 0,-2 1 0,-2 0 0,-2 2 0,-3 1-3075,-2-2 2540,-2 3 0,1-4 0,-1 5 0</inkml:trace>
  <inkml:trace contextRef="#ctx0" brushRef="#br0" timeOffset="42">14539 9160 7569,'-7'-2'78,"4"-2"1,3-2-1,3-2 1,5 2 0,3 1-1,3 3 1,2 0-1,-1 2 1,1 0 0,3 0-1,3 0 189,1 0 1,1 0 0,3-1 0,4-2 0,6 0-1,5 0 1,4 2 0,3 0 0,3-2-233,0-1 1,3-1 0,-4 3-1,1-3 1,1-1 0,-1 0 0,-4 1-1,-5-1-145,-5-1 0,-3 4 0,-6-4 1,-6 2-1,-7 3 0,-4-1-753,-5-1 629,-2 3 0,-11-4 0,-6 5 0,-5 1 1,-6 3 233,-4 4 0,-7 2 0,-7 1 0</inkml:trace>
  <inkml:trace contextRef="#ctx0" brushRef="#br0" timeOffset="43">14744 9148 7569,'-11'0'460,"-1"0"1,1 0-295,0 0 1,3 5-1,2 3 1,-1 2-1,2 1 1,0 1-1,1 0 1,1 2-1,-1 2-62,1-2 0,2 0 0,2 0 1,3 1-1,5-1 0,5 0 0,6 0 22,6 1 0,7 1 0,6-2 1,2 2-1,2-2 0,0-2 0,0 0 1,-2 0-129,-2 4 0,-6-4 0,-6 3 0,-3-2 0,-3-1 0,-2-1 0,-4 0-79,-2 1 1,-5 3 0,-2 0-1,-1-1 1,-2-1 0,-3 0-1,-5 1 1,-5 2 91,-4 2 1,-11 1-1,1 4 1,-4 0-1,-3-1 1,-2 1-1,-2 0 1,0 0 9,-3 0 0,2 0 0,-2-1 0,4 0 0,4-2 0,3-2 0,3 0 78,1 0 1,5-8 0,3 1 0,3-1 0,4-1 32,0-1 0,5-2 1,1-3-1,3 2 0,4 0-16,2 0 1,0 4 0,5-3-1,0 1 1,4-2 0,3-2-1,2 1-12,2-1 1,5 2 0,4-1 0,4-2 0,6-1 0,3-1 0,0 0 0,1 0-26,0 0 0,-6 0 0,0-1 0,-2-1 0,-1-2 1,-3 1-1,-4 2 62,-2 1 0,-5 0 0,-5 0 0,-2 0 1,-2 0-508,-1 0 1,-9 0-1,-8 0 1,-9 1-2133,-3 3 2498,-6-3 0,-1 10 0,-6-5 0</inkml:trace>
  <inkml:trace contextRef="#ctx0" brushRef="#br0" timeOffset="44">15864 9902 7496,'-5'-6'220,"3"-1"0,-3 5 0,1-1 0,2 4 0,3 6 0,5 3 0,6 3 13,3 2 1,-1 3 0,4 4 0,0 1 0,-2 0 0,2 0 0,-2 0-1,2 0-142,0-1 0,-3 1 0,3-1 0,0-2 0,-2-2 1,1-2-1,-3-2 0,-3-1-323,-3-1 1,0-1 0,-2-1 0,-1-1-1472,0-1 1,-7-6 1702,-5 2 0,-3-3 0,-2-1 0</inkml:trace>
  <inkml:trace contextRef="#ctx0" brushRef="#br0" timeOffset="45">16115 9948 7569,'0'-19'51,"0"0"1,0-1 0,1 3 0,3 1 0,2 4 164,1 0 1,-4 2-1,-6 3 1,-6 4 0,-4 6-1,-3 5-140,-2 6 1,-1 4 0,-3 5 0,2 1 0,2 2 0,2 0 0,2 0 0,1-1-148,2 2 0,-5-3 0,2 2 1,3-3-1,2-2 0,1-4 1,1 0-1,0-3-481,2-2 0,-2-4 552,3 0 0,-5-1 0,3 5 0</inkml:trace>
  <inkml:trace contextRef="#ctx0" brushRef="#br0" timeOffset="46">16218 10290 7569,'0'-7'130,"1"0"1,3 2 0,3 4 0,2 3 0,0 6 0,-3 3-1,0 3 1,-4 3 0,-1-1 0,-1 2 0,0 0-225,0 2 1,0-2 0,0 0 0,0-2 0,0-2-1,0-1 1,0-2 93,0 1 0,-5-1 0,-1 1 0</inkml:trace>
  <inkml:trace contextRef="#ctx0" brushRef="#br0" timeOffset="47">16469 9925 7569,'0'-8'102,"1"2"0,3 1 1,4 2-1,2 3 1,1 4-82,1 4 1,-1 0-1,0 1 1,1-1-482,-1 1 0,-3-4 0,-1-1 370,2-3 0,2-5 1,0-1-1,-1-1 1,-1-2-1,-3 1 1,1 0-1,-2 1 374,0 0 0,2 2 0,-4-1 0,-4 5 29,-6 9 0,-7 6 0,-2 9 0,-2 2 0,-1 6 0,0 4 0,0 3-203,-1 2 1,3 1 0,2 3 0,1 0 0,0-2-1,-1-1 1,1 1 0,1 0-314,2-1 0,3-8 0,2-7 0,1-4 1,1-4-1,0-4-42,0-2 0,2-7 1,6-4 244,3-4 0,8-4 0,3-6 0</inkml:trace>
  <inkml:trace contextRef="#ctx0" brushRef="#br0" timeOffset="48">16903 9868 7569,'0'-12'-59,"0"3"-84,0 6 0,0 14 0,0 13 0</inkml:trace>
  <inkml:trace contextRef="#ctx0" brushRef="#br0" timeOffset="49">16891 10153 7569,'-10'8'152,"3"-1"1,4 2 0,4 1 0,3 2 0,0-2 0,0-1 354,0-2 0,3-3 0,-2 4 0,0 1-507,0 1 0,-1-4 0,-4-1 0</inkml:trace>
  <inkml:trace contextRef="#ctx0" brushRef="#br0" timeOffset="50">17474 9993 7569,'-15'-5'62,"-1"-1"1,1-2-1,0 1 1,0-1 0,1 0-1,0 2 1,0 0-1,-1 1 1,1 0 0,1 2-1,2 2 1,-1 1-1,1 0 14,-1 0 0,6 5 0,2 2 1,3 4-1,1 0 0,0 0 0,0 2 1,0 1-1,1 1-154,3-1 1,-3-1-1,4-2 1,-1 1 0,1-1-1,2-1 1,1-1 65,3-1 0,0-6 0,0 3 0,2-1 0,1 0 1,3-1-1,-1-3 0,2-4 69,0-4 1,-4 2-1,1-2 1,-4-1 0,-2-1-1,-3-1 1,0-1 170,-4 1 0,-1 3 0,-2 2-199,-3 1 0,-1 2 1,-4 8-1,3 6 0,1 5 1,2 4-1,2 6 38,1 2 1,0 2 0,0 6 0,1 0 0,2 3 0,2-3 0,1 1 0,2 1-133,-2 4 1,3-3-1,-4-2 1,0-5 0,2-5-1,-2-3 1,0-3 0,-3-2-51,0-3 1,-4-5 0,-1-3 230,-5-5 1,-4-1 0,-1-4 0,-4 0-1,1-3 1,-2-2 0,1-1 0,0-3-362,-1 0 1,4-2-1,-3-1 1,2-2-1,0-2 1,2-4 0,3-2 244,2-2 0,1-6 0,-5 3 0</inkml:trace>
  <inkml:trace contextRef="#ctx0" brushRef="#br0" timeOffset="51">17794 9651 7569,'0'-14'-265,"0"2"0,1 3 619,3 3-106,-3 1 0,-1 5 1,-8 1-1,-2 4 0,-1 5 1,-1 7 11,1 5 0,-4-1 0,0 10 1,1 0-1,1 2 0,3 2 1,2-1-240,4 0 0,3 0 1,1 1-1,0-1 1,0 0-1,1-1 1,3-2-1,4-5-153,2-2 0,3-5 0,1-2 0,1-3 0,0-4 0,0-1 0,0-2 0,-1 0-1747,-1-2 1879,-1-1 0,4-4 0,2 0 0</inkml:trace>
  <inkml:trace contextRef="#ctx0" brushRef="#br0" timeOffset="52">17885 9936 7569,'-6'-11'-74,"2"-1"1,4 2 0,2 1 0,4 3 317,0 1 1,1 2 0,5 7 0,-1 4 0,1 3 0,-1 3-1,1 3 1,0-1-306,4 1 1,-4 2 0,3-3 0,-3 1 0,-3-1 0,-2-2 0,2-1 0,0-2-889,-1 1 0,1-5 949,-6 1 0,6-6 0,-2 3 0</inkml:trace>
  <inkml:trace contextRef="#ctx0" brushRef="#br0" timeOffset="53">18091 9936 7569,'-11'-11'156,"3"-1"0,0 1 1,-1 1-1,-1 2 1,-1 4-78,-1 3 0,1 6 1,-1 4-1,1 4 1,-1 3-1,1 2 0,0 2 1,0 3-340,4 4 1,0-4-1,5 1 260,-2-4 0,0-1 0,4 4 0</inkml:trace>
  <inkml:trace contextRef="#ctx0" brushRef="#br0" timeOffset="54">18159 10119 7583,'7'1'96,"-4"3"0,-1 4 0,-2 2 0,0 2 1,0 4-1,0 3-53,0 2 1,-4 2 0,-1 0 0,0-1 0,0-2 0,2-2 0,0-2 0,1-2-1467,-2-1 1423,0-7 0,-1 4 0,-1-3 0</inkml:trace>
  <inkml:trace contextRef="#ctx0" brushRef="#br0" timeOffset="55">18376 9948 7569,'-11'-4'405,"1"-1"0,3 1-369,7 3 1,5 2-1,7 8 1,-2-2-1,-1 2 1,-2 0-1,2 0-470,1-1 0,-2-5 1,0 5-1,1 0 434,1-2 0,1-1 0,1-5 0</inkml:trace>
  <inkml:trace contextRef="#ctx0" brushRef="#br0" timeOffset="56">18502 9993 7569,'7'-11'-311,"0"-1"0,-2 1 620,-3 0 0,-2 4 1,-2 6-1,-3 6 0,-3 8 1,-3 3-171,-3 5 0,-5 4 0,4 4 0,-1 2 0,1 2 0,0 0 0,1 2 0,1 2-178,2 0 0,-4-1 0,-2 1 1,1 1-1,-1-2 0,3-4 1,1-6-1,3-3-406,3-4 1,-2-2-1,5-6 445,1 0 0,2-4 0,1-2 0</inkml:trace>
  <inkml:trace contextRef="#ctx0" brushRef="#br0" timeOffset="57">18616 9685 7569,'-10'-12'646,"4"2"0,6 4 0,5 6-492,1 6 1,4 6 0,-2 3 0,2 5 0,1 6 0,1 3 0,-2 3 0,-1 1 0,-2 2-309,2 1 0,-4-2 0,-1-2 1,-3-2-1,-1 1 0,0-2 1,0-3-1,0-3-1547,0-4 1701,-5 3 0,-1-10 0,-5 5 0</inkml:trace>
  <inkml:trace contextRef="#ctx0" brushRef="#br0" timeOffset="58">18970 9936 7569,'3'-11'-18,"3"1"1,5 2 0,2 4 0,0 2-40,-2-2 1,1 3 0,-1-3-1,0 2 1,1 2 0,-1 0 56,1 0 0,-1-5 0,1-1 0</inkml:trace>
  <inkml:trace contextRef="#ctx0" brushRef="#br0" timeOffset="59">18867 10050 7868,'12'4'-59,"-1"0"0,2-1 0,2-2 0,3-1 0,2 0 0,2-1 59,2-3 0,1-3 0,-2-4 0</inkml:trace>
  <inkml:trace contextRef="#ctx0" brushRef="#br0" timeOffset="60">19187 9890 7569,'8'-10'80,"-1"3"0,3 2 1,3 1-1,2 0 0,-1 1 1,0 1-1,0-1 0,3 0 1,-1 0-1,1 2 94,-3 1 0,-2 0 0,0 0 0,-1 0 0,1 0-208,-1 0 1,-5 1-1,-3 3 1,-6 3 0,-5 4-1,-6 1 1,-5 4 0,-3 3-53,-1 2 0,4 1 0,0-2 0,-1-1 1,-1 1-1,1 2 0,2 1 68,2 0 1,2-2 0,5-2 0,3-4 0,1-2 0,3-3 0,5-1 0,6-2 218,5-2 0,5-2 0,7-4 0,5-3 1,2-3-1,1-2 0,-1 0 0,-2 1-303,-5-1 0,-3 3 0,-4 0 102,-4 1 0,-2-4 0,-2 2 0</inkml:trace>
  <inkml:trace contextRef="#ctx0" brushRef="#br0" timeOffset="61">20283 8885 7569,'-15'-17'54,"-1"1"0,-1 5 0,-1 3 0,2 5 0,-1 1 0,4 2 0,0 0 0,1 0 0,1 0 1,0 0-1,0 3 0,4 3 0,3 8 0,3 6 0,1 10 0,0 5 0,1 7 195,3 2 1,-2 2 0,6 0 0,1 0 0,2-1 0,3 1 0,1 0 0,-1-1-265,-1 1 1,-5 0 0,-2-2 0,0-1 0,-1-2 0,1-2 0,-4-3 0,-1-5-342,-1-4 1,-5-3 0,-2-4-1,-5-3 1,-2-6 0,-1-2 355,1-2 0,-9 3 0,-1-4 0</inkml:trace>
  <inkml:trace contextRef="#ctx0" brushRef="#br0" timeOffset="62">19907 9468 7569,'16'-5'105,"3"-3"0,5-2 0,5 0 0,7 1 0,2 3 0,1 1 0,-2 1 0,-1 0 178,-2 0 0,-1 0 1,-1 4-1,-3 2-283,-1 1 0,-2 4 0,-3 4 0</inkml:trace>
  <inkml:trace contextRef="#ctx0" brushRef="#br0" timeOffset="63">20535 9582 7857,'-7'1'84,"5"2"0,3 2 0,3 1 0,0 4 0,0 4 0,1 5 0,1 3 0,4 1 1,3 0-1,2 0 0,0-1 0,0 1 812,1 0-942,4 0 1,-7-1 0,3-3 0,-1-4-1,1-3 1,-2 0 0,-2-2 0,0-1-1555,-1-1 1600,1-6 0,-1 8 0,0-3 0</inkml:trace>
  <inkml:trace contextRef="#ctx0" brushRef="#br0" timeOffset="64">20866 9571 7569,'-12'-10'139,"1"3"0,0 8 0,-1 10-44,1 6 0,-6 5 0,0 1 1,-2 1-1,-1 3 0,-1 3 0,-3 2 1,-3-1-263,2 0 1,6-6 0,4 2 0,2-4-1,3-3 1,2-2 0,4-2 166,3-2 0,1-1 0,0-2 0</inkml:trace>
  <inkml:trace contextRef="#ctx0" brushRef="#br0" timeOffset="65">20889 9514 7569,'-12'-5'0,"6"-2"0,2-4 0,3 4 0,6 2 0,-2 7 0,4 1 0,2 4 0,6 4 0,-2 1 0,2-1 0,-1 2 0,1 2 0,-4-1 165,4 5 1,-9-5 0,6 1 0,-4-2-302,-1-2 1,3-3 135,-2-1 0,2 1 0,1 3 0</inkml:trace>
  <inkml:trace contextRef="#ctx0" brushRef="#br0" timeOffset="66">21174 9571 7569,'-6'0'315,"-4"0"1,9-2 0,-5 0-198,1-2 1,3 2 0,-5 5-1,1 5 1,1 2 0,-1 3-1,1 1 1,-2 1-175,1-1 1,0 2 0,-3 1 0,2 1 0,1 1 0,1 0 0,-1 0-1,1 1-50,-1 2 1,-1-1 0,2 0 0,0-4 0,0 0 0,2-2 0,2 0 0,1 1 84,0-3 1,1 0 0,3-3 0,2-1 0,2-1 0,-1 1-832,2 1 852,-4-4 0,0 4 0,-5-3 0</inkml:trace>
  <inkml:trace contextRef="#ctx0" brushRef="#br0" timeOffset="67">21654 8714 6994,'-6'1'161,"1"3"0,1 4 0,-1 3 1,-2 4-1,-2 6 0,-1 4 0,-2 7 1,-4 5-1,-3 6 0,-2 5 1,-3 5-1,-2 4 0,13-27 0,0 0-120,0 0 0,0 1 0,-7 30 1,2-4-1,2 0 0,2 0 1,2-1-1,5-3 0,3-4 0,3-6-243,1-5 0,5-3 0,2-2 0,5-2 0,2-6 0,2-5 1,2-4-1,2-5-389,2-3 1,-1 1 590,-2-6 0,3 1 0,-4-4 0</inkml:trace>
  <inkml:trace contextRef="#ctx0" brushRef="#br0" timeOffset="68">21654 9399 7569,'0'-11'43,"1"1"0,3 2 0,4 6 0,1 4 0,-1 6 164,0 2 0,0 3 1,3 2-1,0 5 0,2 4 1,1 3-1,3-2 1,-1-1-363,1-1 0,2 0 1,-3-1-1,1-3 0,-1-4 1,-2-4-1,-1-3 155,-2-4 0,6-3 0,0-1 0</inkml:trace>
  <inkml:trace contextRef="#ctx0" brushRef="#br0" timeOffset="69">22008 9365 7569,'-18'-16'135,"2"8"1,4 0-1,1 7 1,-2 6-1,-2 7 1,-3 5-112,0 5 0,-7 6 1,4 4-1,-1 3 0,2 4 1,-1 1-1,0 0 1,-1 0-1,2 0-24,1 1 0,0-4 0,-4 2 0</inkml:trace>
  <inkml:trace contextRef="#ctx0" brushRef="#br0" timeOffset="70">22031 9765 7569,'-6'1'179,"2"3"1,2 4 0,2 2 0,0 1-95,0 1 1,0 4-1,0 2 1,-1 1-1,-1 0 1,-2 0 0,0 0-1,0-1-1238,0-2 1153,1-1 0,-2-3 0,-2-1 0</inkml:trace>
  <inkml:trace contextRef="#ctx0" brushRef="#br0" timeOffset="71">22282 9411 7569,'-16'-12'-17,"4"3"1,7 6-1,5 6 1,3 6 78,0 3 0,6 0 0,0 2 0,4 3 0,3 1 1,1 1-1,1 0 0,-1-1 0,4-2-307,0-2 1,1-3-1,-2-3 1,-1-4 0,0-3-1,-1-1 1,-3-1 216,-2-3 0,-2-2 0,1-4 0,-1 1 1,-1 1-1,-2-1 0,-4-1 332,-3-1 1,-2 4 0,-3 3-1,-4 3 1,-2 1 0,-1 3-34,-1 4 1,-3 2 0,-1 11 0,-1 3 0,-1 4 0,1 2 0,-4 3 0,-2 2-158,-3 4 1,0-1-1,-3 4 1,0 1-1,0-1 1,-2 3-1,2-5 1,3-2-379,1-3 0,6-5 0,3-2 0,2-3 0,4-3 0,1-2 264,3-3 0,1-9 0,5-2 0</inkml:trace>
  <inkml:trace contextRef="#ctx0" brushRef="#br0" timeOffset="72">22728 8703 7569,'22'16'195,"1"3"1,1 9 0,3 8 0,5 8 0,-14-17 0,0 1 0,3 3 0,0 1 0,1 4 0,0 0 0,-1 3 0,-1 0 0,-1 1 0,-1 0 0,-2-1 0,-1 0-119,-3 0 1,-2-1-1,0-1 1,-3-1-1,-2-2 1,-2-1-1,-2 31 1,-7-7 0,-10-6-1,-7-4 1,-10-2-1499,-12 1 1421,21-23 0,-3 0 0,-13 0 0,-2-1 0,0 1 0,1 0 0</inkml:trace>
  <inkml:trace contextRef="#ctx0" brushRef="#br0" timeOffset="73">11284 11626 7569,'-5'-11'257,"-2"0"0,-8 3-150,0 0 1,0 6 0,3-2 0,1 3-1,-1 1 1,1 1 0,1 3 0,2 3-1,4 4 1,3 0 0,1 2 0,0 2-1,0 4 1,0 3 1,0 0 1,0 1 0,1 1 0,2 2-1,1 2 1,0 0 0,-1 1 0,2 0-1,2 1-33,2 0 0,5 3 1,2-4-1,2 1 1,2 1-1,2-1 1,1 1 60,-1-1 1,0-3-1,-3 3 1,-4 1 0,-3-1-1,-5-1 1,-3-1 0,-3-2-178,-1-2 0,0-3 0,0 0 1,-1-4-1,-3 0 0,-3-2 1,-3-1-1,-2-1-427,1-3 1,-1-3 0,0 1 0,-2-4 0,-3-3 0,-1-1-1,-3 0 1,-3-1-1463,-3-3 1929,-5 3 0,3-9 0,-5 3 0</inkml:trace>
  <inkml:trace contextRef="#ctx0" brushRef="#br0" timeOffset="74">10896 12346 7569,'11'-11'95,"2"3"1,1 2 0,1-1 0,0 1-1,0-2 1,2 2 0,1 1 229,2 0 0,5 4 0,3-5 0,1 3 1,4-1-1,3 1 0,2 1 0,-1-1-168,-2-1 1,-2 1 0,-2 3 0,-5 0 0,-3 0 0,-4 0-158,-4 0 0,-2 0 0,-1 0 0</inkml:trace>
  <inkml:trace contextRef="#ctx0" brushRef="#br0" timeOffset="75">11592 12369 7569,'-5'-7'68,"1"-1"0,0 4 0,8 1 0,5 2 0,3 2 0,-1 3 0,0 5 1,1 4-1,-1 3 458,1 2 0,-1 1 1,2 4-1,1 0 0,2 1 1,1 1-1,1 3 1,-1 0-483,4 0 1,-4-2 0,2-3 0,2 0 0,-1-1-1,0-3 1,-2-4 0,-1-2-352,-3-2 0,-2 1 1,0-2-1,-2-1 1,-1-3 306,-2-1 0,-4-1 0,2-4 0</inkml:trace>
  <inkml:trace contextRef="#ctx0" brushRef="#br0" timeOffset="76">11946 12346 7569,'0'-18'241,"0"3"1,1 2 0,3 2-95,4-1 0,-4 7 0,-4 5 0,-8 8 1,-6 7-1,-6 8 0,-6 6 0,-3 4 1,-1 1-200,-1 1 0,1-2 1,-3-2-1,1-1 1,3-2-1,2-3 1,5-2-1,1-4 0,7-3 0,0-4 0,4-1 52,3 1 0,9-6 0,-1-1 0</inkml:trace>
  <inkml:trace contextRef="#ctx0" brushRef="#br0" timeOffset="77">12460 11421 7569,'-6'1'27,"1"2"1,1 2 0,-1 1 0,-1 3 0,-3 2 0,-2 5-1,-1 3 115,-3 2 0,-3 6 1,-5 1-1,0 1 0,0 3 1,2 1-1,2 1 0,3 0 42,4 0 1,2 5 0,1-1 0,2 0 0,2 0 0,1 0 0,1-1 0,-1-2-165,1-1 1,2 1 0,1-1 0,0 0 0,1 0 0,2 1 0,2-2-277,1-3 1,3-2 0,5-5 0,3-1 0,0-3 0,4-4 0,0-4 0,2-3-411,0-4 1,0-3 0,-2-1 665,-2 0 0,3-5 0,-4-2 0</inkml:trace>
  <inkml:trace contextRef="#ctx0" brushRef="#br0" timeOffset="78">12472 12015 7569,'0'-5'530,"0"6"0,1 8-174,3 5 1,2 6 0,5-1 0,1 3 0,1 1 0,0-1 0,4 1 0,1-1-277,2-3 0,4 5 0,2-4 0,-4-1 1,1-1-1,-4-4 0,0-1 0,-2-3-880,-1-3 1,0 2 0,-5-5 799,0-1 0,-4-2 0,-2-1 0</inkml:trace>
  <inkml:trace contextRef="#ctx0" brushRef="#br0" timeOffset="79">12814 12060 7569,'-10'-11'4323,"2"0"-4225,3 4 0,4 9 0,-3 9 0,-5 7 0,-3 3 0,-5 3 0,-1 3-246,-2 3 1,-1 0-1,-2-1 1,0-1-1,0-2 1,0 0-1,2-2 1,2-4-1514,3-2 1,5 1 1660,3-4 0,13-5 0,8-5 0</inkml:trace>
  <inkml:trace contextRef="#ctx0" brushRef="#br0" timeOffset="80">12997 11569 7569,'-11'0'421,"2"-2"0,4 2 1,5 5-1,2 5-100,3 5 1,2 2 0,5 3-1,3 0 1,4 3 0,3 3-1,1 0 1,1 2 0,1 3-143,2 2 0,-2 2 0,-6 2 0,-3 2 0,-5 1 1,-3 0-1,-4 1 0,-3 1-172,-1-2 0,-1 1 0,-3-4 0,-4 1 0,-3-3 0,-3-3 0,-2-5-771,3-3 0,-1-1 0,1-2 1,0-2-1,4-4 764,3-2 0,-3-6 0,3-2 0</inkml:trace>
  <inkml:trace contextRef="#ctx0" brushRef="#br0" timeOffset="81">13888 11935 7569,'-5'6'445,"-3"-2"0,-1-2 0,0 1 0,2 1-85,-2-2 0,9 0 0,5-2 0,8 0 0,6 0 1,2 0-1,3 0 0,2 0-519,0 0 0,1-2 1,-5 0-1,-2-2 1,-2 0-1,-2 0 0,-2 1 159,-1 0 0,-2-3 0,1-1 0</inkml:trace>
  <inkml:trace contextRef="#ctx0" brushRef="#br0" timeOffset="82">13762 12140 7569,'3'7'245,"3"-3"1,7-2-1,3 1 1,5 0 0,0 0 122,2-2 0,9-1 0,2 0 1,1 0-1,0 0 0,-4 0 1,-1 0-1,-2 0-2469,-3 0 2101,-6 0 0,3-5 0,-5-1 0</inkml:trace>
  <inkml:trace contextRef="#ctx0" brushRef="#br0" timeOffset="83">14619 11706 7569,'-10'-1'82,"3"-1"0,6-3 1,5-1-1,3 1 0,6 3 1,5 1-1,3 1 0,3 0 1,3 0-1,4 0 1,2 0 254,1 0 1,5 0-1,3 0 1,2-2-1,3 0 1,2-3 0,1 0-1,2-2 1,2 2-385,-2 0 1,-1-4 0,-8 3 0,-5 0 0,-9 2 0,-7 2 0,-7 2-1157,-3 0 0,-6 0 1203,-6 0 0,-11 6 0,-6 0 0</inkml:trace>
  <inkml:trace contextRef="#ctx0" brushRef="#br0" timeOffset="84">14779 11752 7569,'5'-6'292,"2"2"1,3 3 0,1 2 0,-4 3 0,-3 3 0,-3 3-39,-1 2 1,0 1-1,0 1 1,0 2 0,0 2-1,0 3 1,0 4 0,0 1-306,0 0 1,3-6 0,4-1 0,9 0 0,5 0 0,6-1 0,5-2 0,3-2-56,3-1 0,4-2 0,-4-1 0,-2-1 0,-5-1 1,-5 0-1,-6-1 0,-5 1 85,-2 1 1,-7-3-1,-2 2 1,-4 0 0,-4 3-1,-5 0 1,-6 2 0,-6 1 133,-5 1 0,-5 5 0,0-1 0,-2 3 0,-2 1 0,-2 1 0,-1 1 77,1 2 0,5-1 0,3-3 0,1 0 0,3-1 1,2-2-1,3-2-110,1-2 0,8 0 0,1-5 0,4 0 0,3 1 0,2-1 0,2-1-74,3-2 0,4-3 0,7-5 0,4 0 0,4 0 0,4 0 0,3 0 0,4 0 134,4 0 0,-1 0 0,4 0 1,-1 0-1,0 0 0,-1 0 1,-2 0-270,-2 0 1,-2 0 0,-1 0-1,-3 0 1,-1 0 0,-2 0 128,-2 0 0,-2 0 0,1 0 0</inkml:trace>
  <inkml:trace contextRef="#ctx0" brushRef="#br0" timeOffset="85">15624 12460 7569,'-12'0'224,"2"-1"0,4-2 0,6 0 0,6 1 0,4 5 1,2 6-1,-1 3 0,1 5 0,-1-1 0,0 1-93,1-3 0,3 2 0,0 0 0,-1-2 0,-1-2 0,-2 0 0,1-1 1,-1-1-867,1-2 1,-5 1-1,1-5 735,1-2 0,-4-1 0,0-1 0</inkml:trace>
  <inkml:trace contextRef="#ctx0" brushRef="#br0" timeOffset="86">15944 12472 10072,'-4'16'285,"-1"3"1,-3 4 0,-3 4 0,-5 4-1,-1 6 1,-4 5 0,0 2 0,-2 2-239,0 0 1,0-4-1,0-2 1,1 0 0,0-4-1,2 0 1,2-3 0,1-3-1,3-4-702,2-6 1,2-3 0,3-7-189,7-3 0,9-7 1,6-9 842,-1-5 0,-1-3 0,-2-6 0</inkml:trace>
  <inkml:trace contextRef="#ctx0" brushRef="#br0" timeOffset="87">16903 11592 7569,'-18'-4'325,"3"2"0,3 3 0,4 5 0,0 7 0,-2 5 0,-3 6-82,-2 4 1,3 7 0,6 7 0,0 4-1,1 1 1,0 0 0,2-3 0,3 1-238,4-1 0,-2 2 1,6 0-1,1-1 0,0 0 1,0-2-1,-3-3 1,0-2-267,1-5 0,-5-3 0,3-8 0,-1 1 0,0-1 0,-1-3 1,-3-4-638,-4-2 1,-4-7-1,-7-2 897,-4-3 0,-3-1 0,-1 0 0</inkml:trace>
  <inkml:trace contextRef="#ctx0" brushRef="#br0" timeOffset="88">16457 12220 7569,'12'-11'146,"4"3"1,5 1 0,4-2 0,6 0-1,2 1 1,2 3 0,3 1 59,4 1 1,-3-1-1,-2 4-206,-5 0 0,6 5 0,-3 1 0</inkml:trace>
  <inkml:trace contextRef="#ctx0" brushRef="#br0" timeOffset="89">17120 12232 7569,'-5'-12'186,"4"1"0,-2 1 1,6 1-1,4 3 1,3 0-1,2 4 1,-1 1-1,1 2 1,-1 3-1,0 3 1,0 5-1,-3 3 0,0 3 1,1 1-1,1 1-43,2 4 0,-1-1 0,0 4 0,1-4 1,-1-3-1,1-2 0,-1-1 0,2 0-575,2-1 0,-2-2 1,2-5-1,-2-2 0,-2-2 1,0-3 431,1-1 0,-1-6 0,1-1 0</inkml:trace>
  <inkml:trace contextRef="#ctx0" brushRef="#br0" timeOffset="90">17360 12243 7569,'-10'-11'559,"7"3"1,-6 3 0,3 3-324,-2 3 1,1 11-1,-4 4 1,-3 4 0,-2 4-1,-4 1 1,-2 5 0,-1 0-590,0 2 1,6-2-1,1-7 1,5 0-1,2-1 1,3-3-1,1-4 353,2-2 0,7-2 0,2 0 0</inkml:trace>
  <inkml:trace contextRef="#ctx0" brushRef="#br0" timeOffset="91">17622 12140 7569,'-3'-11'252,"0"1"-46,4 2 1,-1 4-1,5 7 1,-1 2-1,0 1 1,0 3-1,0 1 1,1 2 115,1-1 1,-2 1 0,3-1-1,2 0 1,1 0 0,1-2 0,-2-3-502,-2-1 0,1 0 0,3-2 0,1 0 0,-1 0 0,0-3 0,1-3-130,-1 0 0,1-6 1,-1 1-1,1-2 1,-1 0-1,0 1 1,1 1 514,-1-1 0,-4-1 0,-5 0 0,-4 4 0,-7 6 299,-5 6 1,-5 11 0,-7 4 0,-2 6 0,0 2 0,1 1 0,1 1 0,2-1-347,1 2 0,5-4 0,3-1 0,4-2 0,2 0 0,3 1 0,1-5-626,2-4 0,2-1 1,1 0-1,1-4 1,3-3-1,3-5-2825,4-3 3292,0-1 0,0-5 0,1-1 0</inkml:trace>
  <inkml:trace contextRef="#ctx0" brushRef="#br0" timeOffset="92">18536 11467 7569,'11'-30'139,"1"8"1,-1 6-1,-1 4 1,-1 1 169,-1 4 1,-7 2 0,-1 6-1,-6 3 1,-6 5 0,-3 5 0,-4 6-1,-2 5 1,-2 6-33,0 2 0,-4 6 0,1 3 0,0 4 1,1 3-1,-2 6 0,13-26 0,-1 1-250,1 3 0,-1-1 0,-1 2 1,0-1-1,2 2 0,0 0 0,0 1 1,0-1-1,1 1 0,0 1 0,1-2 1,2-1-1,2 0 0,1-2 0,-2 28-170,5-5 1,9-10 0,7-8 0,5-5 0,4-6 0,-2-3 0,-3-4 0,0-5-482,-1-5 1,0 0 0,-4-5 0,1-2 623,-1 0 0,1-2 0,-1 0 0</inkml:trace>
  <inkml:trace contextRef="#ctx0" brushRef="#br0" timeOffset="93">18582 11958 7569,'5'-11'270,"2"3"0,4 1 1,0 2-1,0 4 0,1 2 1,1 6-1,0 1 0,3 6 1,-1 2-1,0 3 0,2 1 1,-1 4-38,1 0 0,2 4 1,-3-1-1,1-2 1,-1-1-1,-1-1 1,1-1-1,-2-2-789,-4-1 0,1-5 0,-3 1 0,2-2 0,1-3 556,1-2 0,-1-3 0,1-5 0</inkml:trace>
  <inkml:trace contextRef="#ctx0" brushRef="#br0" timeOffset="94">18981 11969 7569,'-16'-5'537,"3"-1"1,6 1-290,2 5 1,-8 6-1,0 9 1,-5 5-1,-4 6 1,-6 4-1,-4 5 1,-2 0-444,2-1 1,3 3-1,6-6 1,1 0-1,5 0 1,5-5 0,7-3 194,4-4 0,-4 3 0,-2-4 0</inkml:trace>
  <inkml:trace contextRef="#ctx0" brushRef="#br0" timeOffset="95">19084 12392 8280,'12'1'254,"-1"3"0,-1 3 0,-2 3 0,-4 2 1,-3 1-1,-2 2 0,-3 4 0,-4 2 1,-3 2-507,-4 0 1,2 0 0,-2 0 0,2 0-1,3-2 252,2-2 0,3 3 0,5-4 0</inkml:trace>
  <inkml:trace contextRef="#ctx0" brushRef="#br0" timeOffset="96">19473 11992 7569,'-11'1'491,"4"3"0,4 4-460,6 2 0,3 1 1,6 1-1,-2-1 0,-1 0 1,-2 1-1,2-2 1,3-1-375,3-1 0,-6-5 1,2 4-1,-1-2 343,0-3 0,2 5 0,-1-1 0</inkml:trace>
  <inkml:trace contextRef="#ctx0" brushRef="#br0" timeOffset="97">19838 12003 7569,'-10'-5'268,"2"-2"0,3-4 0,1 3 0,1 4 1,-1 8-1,-1 6 0,-3 5 0,-3 5 0,-5 6 1,-3 5-1,-3 6-86,-5 5 1,2 4 0,-6 3 0,-2 5 0,16-27 0,-1 1-1,-1 1 1,-1-1 0,2 1 0,-2-2 0,1 0 0,0 0-388,-19 22-1,4-6 1,5-2 0,2-3 0,6-5 0,4-5 0,6-4 0,3-2-2459,4-3 2664,3-3 0,6-5 0,1 1 0</inkml:trace>
  <inkml:trace contextRef="#ctx0" brushRef="#br0" timeOffset="98">20158 11318 7569,'0'-11'241,"0"6"1,1 6 0,2 9-1,0 8 1,0 6 0,0 5-1,0 8 1,5 6 0,2 8-1,2 3 1,-1 5 14,0 2 0,-3-29 0,0 0 0,-1 4 0,0-1 0,-1 1 1,-1-1-1,-1 0 0,0-1 0,-2-1 0,-1 0 0,-1 0 1,-2 0-1,-2 1 0,-2-1-836,-2 2 1,-2-1-1,-5-2 1,-2 0 147,-1 1 1,-2-1 191,-3-1 0,-2-2 0,-1 0 1,0-1-1,-3-3 0,1 1 1</inkml:trace>
  <inkml:trace contextRef="#ctx0" brushRef="#br0" timeOffset="99">11535 14470 7569,'0'-6'-942,"0"-4"939,0 2 1,0 2 0,1-2 242,3-1 1,-3 3 0,3-2 0,-3-1-1,-2 1 1,-1-1 0,-3 2 0,-2 2 497,-2 3 0,-1-1 0,-1 1-687,-1-2 0,6 5 0,2 7 0,3 2 0,1 3 0,0 2 0,0 3 1,0 2-42,0 3 1,0-3 0,1 8 0,2-1-1,2 0 1,0 1 0,1 2 0,1-2-12,2-1 1,-3 5 0,0-3 0,1 2 0,-1-1 0,1 2 0,1 1 0,-2 1-6,0 0 0,-3 1-77,-3-1 1,2-4 83,1 1 0,-1-4-118,1 3 1,-1-5 59,-2 2 1,0-3-1,0-2 1,-2-2-1,0-2 1,-2-2-1,0-2-198,-1-1 0,3-2 1,-6 1-1,-1-2 1,-1-2-1,-1-5 1,-1-1-1,1-2-1663,-1 0 1918,-4 0 0,-2-11 0,-5-1 0</inkml:trace>
  <inkml:trace contextRef="#ctx0" brushRef="#br0" timeOffset="100">11284 15076 7569,'7'-12'33,"1"1"0,2-1 0,3 0 1,2-1-1,0 0 0,1 4 1,-1 3 190,-1 3 0,2 1 0,1-1 0,-1 0 1,2 0-1,0 2 0,2 1 0,2 0-1213,0 0 989,1 0 0,5 5 0,1 1 0</inkml:trace>
  <inkml:trace contextRef="#ctx0" brushRef="#br0" timeOffset="101">11889 15121 7569,'0'-11'236,"0"-1"1,0 1 0,0 0 0,0-1-1,1 2 1,2 4 0,2 4 0,1 6 0,3 4-1,1 3 79,2 3 1,-1 5 0,2-2 0,1 0 0,2 4 0,1 0 0,1 2 0,-2 0-328,1 0 1,3 0-1,-2-2 1,1 0-1,-2-4 1,0 0 0,-2-3-1,0-2-248,1 0 1,0-2 0,-2-1 0,1-3 0,-1-1-1,-1-2 260,-2-2 0,-4-1 0,-2 0 0</inkml:trace>
  <inkml:trace contextRef="#ctx0" brushRef="#br0" timeOffset="102">12220 15121 7569,'0'-11'42,"0"-1"1,0 1 0,-1 0 0,-1-1 0,-4 2 0,1 1 0,-1 3 233,0 1 0,-2 1 0,-3 5 0,-1 4 0,0 5 0,-2 6 1,-2 1-1,1 4-287,-1 0 1,2 2 0,-4 0-1,1 1 1,3 1 0,3 2 0,2-3-1,2-2-269,-2-3 1,2-5 0,1 2 0,0-1-1,1 1 1,-2-4 279,1-3 0,3 1 0,-2-3 0</inkml:trace>
  <inkml:trace contextRef="#ctx0" brushRef="#br0" timeOffset="103">12414 15053 7569,'-5'-12'547,"4"1"0,-3-1-219,3 1 0,1 6 1,0 5-1,0 6 0,1 4 1,3 2-1,4 1 1,2 1-380,1 1 0,1 0 1,-1-5-1,2-1 1,1-3-1,1 1 1,-1-2-1,-1 0-423,-2-3 1,1 0 0,-1-2 0,0 0 0,1-2 473,-1-1 0,6-9 0,0-6 0</inkml:trace>
  <inkml:trace contextRef="#ctx0" brushRef="#br0" timeOffset="104">12689 14996 7602,'-2'6'539,"-1"-1"0,-5 0 1,-2 4-253,-2 5 0,1 0 0,-1 5 0,1 2 0,0 4 0,-2 1 0,-1 1 0,-1 0-357,1-1 0,1 2 1,3-4-1,1 0 0,3-3 1,1-2-848,2-2 0,2-3 0,1 2 917,0-4 0,10-5 0,3-2 0</inkml:trace>
  <inkml:trace contextRef="#ctx0" brushRef="#br0" timeOffset="105">13248 14253 7569,'-7'0'139,"-1"0"0,0 2 0,1 1 0,-1 6 0,-1 5 1,-1 5-1,-1 3 0,-2 2 261,-2 3 0,1 2 1,-5 6-1,0 2 0,0 2 1,0 2-1,-2 2 1,0 2-354,-2 0 0,4 1 1,1 0-1,3-1 1,3 1-1,5-2 1,2 0-1,4-3-123,3 3 1,4-4-1,7 1 1,2-2 0,3-2-1,1-2 1,0-2-1,0-2-44,-1-4 0,2-3 0,-3-2 0,1 0 0,1-3 0,0-4 0,-2-2-647,0-2 0,2 0 767,-4-4 0,5-2 0,-2-5 0</inkml:trace>
  <inkml:trace contextRef="#ctx0" brushRef="#br0" timeOffset="106">13397 14927 8006,'-12'-11'1712,"2"-1"-1642,2 1 0,7 10 1,8 6-1,1 6 0,5 6 1,1 0-1,3 2 0,0 0-88,1 0 0,4 0 1,-3 3-1,2-2 1,2-2-1,0-1 1,-1-3-1,-3-3-426,-4-3 1,-2 0 0,-2-2 443,0 0 0,1-4 0,-1 3 0</inkml:trace>
  <inkml:trace contextRef="#ctx0" brushRef="#br0" timeOffset="107">13659 14916 7569,'-6'-12'542,"0"5"0,3-1 1,-1-1-415,2-1 0,-3 5 1,0 6-1,-3 9 1,-5 8-1,-3 5 1,-3 4-1,0 2-395,-2 0 0,0 4 0,-1-4 1,3 0-1,5-1 0,4-2 1,4-2-1,1-4 267,2-2 0,2-3 0,1-4 0</inkml:trace>
  <inkml:trace contextRef="#ctx0" brushRef="#br0" timeOffset="108">13922 15178 7569,'-3'8'124,"2"0"0,4 2 1,1 2-1,1 5 20,-3 1 1,-1 1 0,-1 4 0,0 1 0,0 1 0,0 2 0,-1-3 0,-1-3-533,-2-2 1,0-5 387,4 2 0,-5-4 0,-1 0 0</inkml:trace>
  <inkml:trace contextRef="#ctx0" brushRef="#br0" timeOffset="109">14059 14973 7588,'1'-7'5,"3"4"1,4 1 0,2 2 0,0 2 0,0 1 55,2 5 0,-3 2 0,6 2 1,-3-1-1,0 0 0,-1 1 0,1-2 1,-1-1-1,1-3-61,-1-1 0,0 4 0,1-2 0</inkml:trace>
  <inkml:trace contextRef="#ctx0" brushRef="#br0" timeOffset="110">14413 14938 7569,'-15'0'129,"0"0"1,1 0-1,2 2 1,5 2-1,3 3 1,3 5 153,1 3 0,-4-1 0,0 5 1,0 2-1,-1 5 0,-3 5 1,-2 6-1,-1 5-312,0 3 1,-6 0 0,-1 1 0,-1-2 0,0 0-1,-1-4 1,0-2 0,1-5-696,3-5 1,4-9-1,1-4 724,4-2 0,-3-2 0,3 1 0</inkml:trace>
  <inkml:trace contextRef="#ctx0" brushRef="#br0" timeOffset="111">14607 14219 8045,'12'8'284,"-1"-2"0,1 0 0,-1 1 0,2 3 0,2 4 0,4 5 0,2 2 0,1 3 0,-2 3 0,-2 4 1,0 3-1,-2 3 0,1 2-96,-3 2 0,-1-3 0,-2 5 1,0 2-1,0 4 0,-4 0 1,-2 1-1,-1-1 0,0-1-459,-2-1 0,-2-1 0,-5-2 0,-5-2 1,-5-5-1,-3-4 0,-2-5 271,-2-4 0,-6 2 0,-1-9 0</inkml:trace>
  <inkml:trace contextRef="#ctx0" brushRef="#br0" timeOffset="112">15407 14744 7569,'-8'0'128,"3"0"0,4 0 0,6 0 0,4 0 0,2 0 0,2 0 0,2-1 0,4-1 0,3-2 0,1 1-45,-1 2 1,5-3 0,0 0 0,-3 0 0,-3 1 0,-3-2 0,-1 0 0,-3-1-84,-2 4 0,-5-4 0,-2-1 0</inkml:trace>
  <inkml:trace contextRef="#ctx0" brushRef="#br0" timeOffset="113">15350 14950 7569,'-5'0'297,"5"0"0,7 0 1,7 0-1,6 0 0,6-1 1,6-3-239,4-4 1,0-1 0,2 0 0,-3 2 0,-2-1 0,-1 1-60,-1-1 0,-6 0 0,3-3 0</inkml:trace>
  <inkml:trace contextRef="#ctx0" brushRef="#br0" timeOffset="114">16469 14345 7569,'-6'-18'162,"-5"-2"1,5 4-1,-2 2 1,2 2-1,0 0 1,-1 1-1,-1-1 1,-3 2-1,0 3 148,0 3 1,-1 4 0,1 5-1,-1 6 1,1 7 0,-1 5-1,2 4 1,1 3 0,3 4-147,1 4 1,-3 2 0,5 4 0,0 2 0,2 5 0,2 3 0,3 3 0,2 0-111,0 0 0,5 1 0,-2-3 0,3 0 0,3-4 0,1-3 0,-1-5-280,0-2 1,4-5 0,-4-5-1,-1-4 1,-2-5 0,-5-3-1,-3-3 1,-3-4 225,-1 0 0,-10-1 0,-2 1 0</inkml:trace>
  <inkml:trace contextRef="#ctx0" brushRef="#br0" timeOffset="115">16023 15076 7569,'-6'-2'274,"2"-2"1,6-2-1,4-1 1,7 0-1,3 2-98,4 3 0,7 0 0,4 2 0,2 0 0,1 0 0,-1 0 1,0 0-1,0 0-602,2 0 0,-2 0 426,-2 0 0,-1-5 0,4-1 0</inkml:trace>
  <inkml:trace contextRef="#ctx0" brushRef="#br0" timeOffset="116">16720 14973 7569,'-6'-2'402,"2"-1"1,4-4-1,4 1 1,3 2-1,4 3-102,0 1 1,-3 1 0,-1 3 0,2 4 0,1 2 0,2 2 0,-1 2-1,1 3-136,-1 1 1,2 1 0,1 2 0,1 0 0,-1-2-1,-2 1 1,0 0 0,-1-1-449,1-4 0,2-2 0,-2-3 1,-1-1-1,-1-2 0,0-2-3093,1-3 3377,1-1 0,-1-6 0,1-1 0</inkml:trace>
  <inkml:trace contextRef="#ctx0" brushRef="#br0" timeOffset="117">16926 14961 7569,'-23'-5'549,"5"0"0,4-4 0,4 3 0,2 2-209,0 5 0,-3 6 0,-1 9 0,-2 7 1,-3 6-1,-1 4 0,-1 2 0,0-1 0,3 0-736,3 0 0,-1-4 0,7-4 0,-2-3 1,1-3-1,3-3 396,0-5 0,4 2 0,-4-7 0</inkml:trace>
  <inkml:trace contextRef="#ctx0" brushRef="#br0" timeOffset="118">17440 14071 7569,'-12'-12'162,"1"1"0,1-1 0,1 2 0,1 2 0,-1 6 0,-1 6 0,-3 7 80,-2 7 0,1 9 1,-5 4-1,0 6 1,0 5-1,1 2 0,1 3 1,0 0-175,1-1 1,0 6-1,5-6 1,1 2 0,1 1-1,3 1 1,1-2-1,2-2-485,2-4 1,6 1 0,4-6 0,5-4 0,5-5 0,2-6 0,3-4 416,3-6 0,2-1 0,5-5 0</inkml:trace>
  <inkml:trace contextRef="#ctx0" brushRef="#br0" timeOffset="119">17428 14607 7569,'7'-1'185,"-2"-2"1,0 0 0,2 0 0,4 3 0,0 4 0,0 4-1,1 2 1,0 2 0,4 2-6,3 2 1,-2 4 0,3-1-1,-1 1 1,0 1 0,0-4-1,0 1 1,-2-1-469,-1-1 1,-2-1 0,0-3-1,1-2 1,-3-1 0,-1-3 287,-4-1 0,1-1 0,3-4 0</inkml:trace>
  <inkml:trace contextRef="#ctx0" brushRef="#br0" timeOffset="120">17748 14687 7569,'-11'-11'-79,"4"2"252,3 5 1,-2 7-1,-3 12 1,-5 4 0,-5 4-1,-2 3 1,-2 4 0,0-1-1,-1-1-146,-3 0 1,7-4 0,-2 1 0,5-3 0,3-6 0,2-2 0,5-4-1316,3 0 1288,3-4 0,1-1 0,0-5 0</inkml:trace>
  <inkml:trace contextRef="#ctx0" brushRef="#br0" timeOffset="121">17942 14059 7569,'-7'-14'158,"0"1"0,3 5 1,6 2-1,5 8 1,7 4-1,5 6 49,3 3 1,-3 3 0,0 6 0,0 2 0,0 6 0,0 5 0,1 6 0,2 5-53,1 5 1,-4 3 0,-1 3 0,-2 2 0,-9-30 0,0 1 0,-1 0 0,-1 1 0,0-1 0,-2 0 0,-1 1 0,0-1-353,-1 32 0,-6-5 1,-3-8-1,-3-7 1,-3-3-1,-1-5 1,1-5-1,0-5-1720,-1-6 1917,2-4 0,-9-4 0,5-1 0</inkml:trace>
  <inkml:trace contextRef="#ctx0" brushRef="#br0" timeOffset="122">18513 14767 7569,'-7'0'241,"2"0"1,3 0 0,7 0 0,4 0 0,1 1 0,-1 2-242,-1 1 0,-1 0 0,5-4 0</inkml:trace>
  <inkml:trace contextRef="#ctx0" brushRef="#br0" timeOffset="123">19187 14105 7569,'-5'-23'233,"-1"1"0,-6 3 0,1 5 0,-1 7 0,1 8 0,0 9 0,-1 9 0,-1 8 0,-1 7 41,-1 7 1,4 7 0,4 3-1,2 1 1,3 2 0,1 1-1,1-1 1,0-2 0,0 0-286,0 1 0,1 0 0,3 3 1,3-3-1,3-4 0,1-2 1,-3-2-383,0-3 1,-4-7 0,2-7-1,1-2 1,-2-6 0,0-2-1,-3-4-1785,0-2 2178,-2-5 0,-6 3 0,0-4 0</inkml:trace>
  <inkml:trace contextRef="#ctx0" brushRef="#br0" timeOffset="124">18742 14950 7569,'12'-8'107,"11"2"0,13 1 1,8 1-1,6 0 0,3 0 1,1 1-1,0-1-301,-5 0 0,-2 0 194,-1 4 0,-5-5 0,-2-1 0</inkml:trace>
  <inkml:trace contextRef="#ctx0" brushRef="#br0" timeOffset="125">19404 14824 8724,'6'-10'31,"6"3"1,4 3-1,3 2 1,-1 2-1,-1 0 1,-3 0 0,-2 0-1,0 2-2,-1 2 1,1-2-1,-2 6 1,-1-1 0,-2 1-1,2-2 1,0 1-1976,-1-1 1946,2-4 0,-4 4 0,5-6 0</inkml:trace>
  <inkml:trace contextRef="#ctx0" brushRef="#br0" timeOffset="126">19792 14790 7569,'-11'0'175,"0"0"0,-1 0 0,2 1 11,2 3 1,-2-1 0,4 4-1,-2 3 1,-1 3 0,-1 4 0,-1 0-1,1 2-366,-1-1 1,1 4 0,0-3 0,1 1 0,3 0 0,0-2 0,1-1 0,-1-3-762,4-2 0,1-4 919,1 0 0,1-6 0,1 1 0,4-5 189,0-1 1,-4 0-1,2 7 1,-3 5-1,-1 3 225,0 4 0,0 0 0,0-1 1,0 3-1,0 1 0,0 0 0,0 0-306,0-1 0,0 2 0,0-5 0,0-1 0,0-1 0,0-1 1,2-2-87,2-3 0,2-2 0,5-5 0</inkml:trace>
  <inkml:trace contextRef="#ctx0" brushRef="#br0" timeOffset="127">20341 14150 7569,'-18'-11'324,"4"0"0,4 0 0,2 4 1,-1 3-3,-1 3 0,-1 6 0,-2 5 0,-2 6 1,-4 9-1,-3 4 0,1 5 0,0 4 0,2 1-212,-1 1 1,0 3 0,-1-2 0,3 0 0,2 3 0,3 1 0,3 3-1,4 1-295,1-2 0,1-3 0,4-2 0,1-4 0,3-4 0,4-3 0,3-5-213,4-2 1,3-2 0,5-2 0,1-3-1,1-3 1,3-5 397,1-3 0,2 3 0,3-3 0</inkml:trace>
  <inkml:trace contextRef="#ctx0" brushRef="#br0" timeOffset="128">20421 14596 7569,'1'-6'207,"1"3"0,3 6 1,0 4-1,2 3 1,-1 2-11,3-1 0,-3 6 0,2 0 0,1 2 0,1-1 0,3-1 1,1-3-1,1-2-458,-1 0 0,-1-5 1,-1 0-1,2-2 1,1-3 260,-1 0 0,4-2 0,0 0 0</inkml:trace>
  <inkml:trace contextRef="#ctx0" brushRef="#br0" timeOffset="129">20797 14676 7908,'-12'0'0,"-2"0"0,-3 0 0,-1 1 0,-2 3 0,-1 3 391,-2 4 0,0 5 0,0 3 1,0 4-1,2 4 0,0 3 0,4 4 1,-1 4-1,1 3 0,1 2-272,2 3 0,-3-4 0,2 5 0,1-4 0,2-1 0,1-2 0,2-3-1026,2-5 0,3-4 0,-2-7 1,1-2 906,2-3 0,2-14 0,1-3 0</inkml:trace>
  <inkml:trace contextRef="#ctx0" brushRef="#br0" timeOffset="130">20866 14208 7569,'0'-28'143,"0"5"0,1 8 0,2 7 0,2 8 0,1 8 0,3 6 296,1 5 0,2 7 0,0 6 0,4 5 0,3 5 0,3 3 1,4 4-1,0 0 0,-1-1-382,-5-1 1,-4-1-1,-4 0 1,-2-1 0,-2 1-1,-5-2 1,-3-2 0,-3-4-622,-5-2 0,-7-3 1,-3-3-1,-1-3 564,0-3 0,-5-1 0,-5 0 0</inkml:trace>
  <inkml:trace contextRef="#ctx0" brushRef="#br0" timeOffset="131">21460 15087 7569,'-7'-6'516,"4"-5"1,3-2 0,3 0-1,5 4 1,1 4-517,-1 0 0,-3 4 0,-5-5 0</inkml:trace>
  <inkml:trace contextRef="#ctx0" brushRef="#br0" timeOffset="132">11204 17120 7569,'-8'-8'-179,"1"1"475,4 4 1,-6-7 0,4 4-1,0-2 1,0 0 0,4 1-1,3 0 1,5 5 1534,-1 4-1797,4 10 0,-9 2 1,4 5-1,-1 2 0,0 5 1,-1 4-1,-2 3 0,-1 2 1,0-1-157,0 0 1,4 0 0,-1 1 0,0-2 0,0-2-1,-1-2 1,3-1 0,0-2 28,0-2 0,4-5 1,-2-1-1,0-2 0,1-2 1,-1-1 153,0-2 0,2-3 0,-4-1-106,1 2 1,-2-2 114,3 0 1,-3-4 0,4 1 0,1-3 0,1-1 0,1 0 62,1 0 1,4 0 0,3 0-1,3 0 1,2 0 0,1 0-1,3 0-107,1 0 1,-2 0 0,2-1 0,-1-2-1,-1-1 1,0 2 0,-1-1 0,0 1-378,-2-2 1,-2-4 0,1 3 0,-1-1 0,-2-2 0,-2 1 350,-2-1 0,0 0 0,-5-3 0</inkml:trace>
  <inkml:trace contextRef="#ctx0" brushRef="#br0" timeOffset="133">11250 17474 7569,'-12'-11'22,"-3"0"1,1 2-1,4 2 1,5-2 0,5 0 199,4 1 1,6 3 0,6 5 0,3-1-1,4-1 1,5-2 0,4 1 0,4 2-1,3 1-156,0 0 0,-1-1 1,-5-2-1,-1-1 1,-3 2-1,-1-1 0,-4 1-537,-4-2 1,-3-1-1,-6 2 1,1-2 470,-1-1 0,0-7 0,1-5 0</inkml:trace>
  <inkml:trace contextRef="#ctx0" brushRef="#br0" timeOffset="134">11170 17097 7569,'-7'-11'79,"3"-2"1,4-1 0,4-1 0,4 2-1,2 3 1,1 2 0,2 1 229,2 0 0,3 1 1,5 3-1,1 0 0,1 0 1,3 2-1,2 1 1,1 0-601,2 0 0,2 1 1,-1 2-1,0 0 1,0 1 290,1 1 0,-6-3 0,-1 3 0</inkml:trace>
  <inkml:trace contextRef="#ctx0" brushRef="#br0" timeOffset="135">12049 16914 7569,'0'-11'951,"-4"-1"0,2 1-624,3 0 0,-1 6 0,5 6 1,-1 9-1,0 8 0,-1 5 0,1 3 1,0 6-256,-1 5 0,-2 1 1,-1 6-1,0 3 0,0 0 1,0 1-1,0 1-186,0 0 1,0-3-1,0-6 1,0 0-1,1-5 1,2-3-1,0-5 1,0-5-38,-2-3 0,1-2 1,0-6-1,2 1 1,0-2-1,0-1 628,-1-2 1,6-4 0,-1 1-344,2-3 0,1-1 0,1 0 0,-1 0 0,1 0 0,-1 0-340,0 0 0,5 0 0,0 0 1,2 0-1,2 0 0,2 0 1,1 0-828,0 0 0,-2-1 0,-1-2 1033,-1-1 0,-5-9 0,3 0 0</inkml:trace>
  <inkml:trace contextRef="#ctx0" brushRef="#br0" timeOffset="136">12083 16754 7569,'8'0'101,"0"0"1,2-1 0,4-1 0,6-3 0,3-1 0,1 1 0,-3 2 0,1-1 0,0-1 0,-1 0 138,-2 0 0,1 1 0,-4 4 0,-1-2-240,1-1 0,-3 1 0,4-3 0</inkml:trace>
  <inkml:trace contextRef="#ctx0" brushRef="#br0" timeOffset="137">12483 16926 7569,'-11'0'186,"3"0"0,3 0 0,4 0 0,6 0 1,4 0 90,2 0 0,6 0 0,3 0 0,5-2 1,6 0-1,2-2 0,1 0 0,-1 0-202,-3 1 0,2-1 0,-4 4 0,0 0 0,0 0 0,-4 0 0,-4 0 1,-5 0-69,-2 0 0,-5 0 1,-2 1-1,-1 3 0,-2 4 1,-2 3-1,-1 3-69,0 1 1,-5 2-1,-1-3 1,-2 2-1,-1 3 1,-2 4-1,-5 2-44,-1 1 1,1 2 0,-3 0 0,-1 1 0,0 1 0,-1-1 0,2-2 0,0-4 126,2-4 1,0 1 0,6-5 0,-1-1 0,2-1 0,1-1 282,2-1 0,4-3 0,1-2 0,4-1 0,7-2-180,5-2 0,0-1 0,6 0 1,3 0-1,4 0 0,1-1 0,1-2 1,0-1-99,3 2 1,-4 0 0,0 1-1,-2-1 1,1-2 0,-3 1-1,-2 2-596,-3 1 1,-2 0 0,2-1 0,-2-2 569,-1-1 0,-3-5 0,4 3 0</inkml:trace>
  <inkml:trace contextRef="#ctx0" brushRef="#br0" timeOffset="138">13180 16777 7881,'11'-11'148,"4"1"1,2 1-1,-1 2 1,2 1-1,-1 1 1,0 0-1,0 2 1,1 2-1,-1 1-28,4 0 0,-1 0 0,0 0 0,-1 1 0,0 2 0,0 1 0,-1-2 0,-1 1 64,-3 1 0,-2-3 1,0 3-1,-1-3 0,1-1-1,-1 0 0,-1 1 1,-2 3-1,-4 4-193,-3 2 1,-1 6-1,0 3 1,0 4-1,-1 4 1,-2 5 0,-1 3-1,2 6 68,0 3 0,-1 1 0,-1 8 0,1 0 0,2-1 0,2-1 1,3-2-155,4 1 0,2-4 0,1-7 0,1-2 1,0-6-1,2-1 0,2-5 0,-2-2 231,-2-4 1,-4-3 0,-2-4-1,-1-1 1,-5-1 0,-6-1 243,-9-1 1,-11-6 0,-7 2 0,-7-3 0,-10 1-1,-6 0 1,-3 2 0,-3-1-725,-2-2 1,1-2 0,30 0-1,1-1 1,-26-3 0,7-1 344,9-3 0,10-6 0,4-3 0</inkml:trace>
  <inkml:trace contextRef="#ctx0" brushRef="#br0" timeOffset="140">14025 17246 8945,'0'-8'117,"1"2"0,3-1 0,5 2 1,3-1-1,5 1 0,1-2 1,2 1-1,2-2 0,2 1 1,1-1-1,3-1 0,0 0 1,1 2-1,-1 2-558,0 0 0,-3 3 0,-4-1 0,-4 1 441,0 2 0,-7 5 0,-5 2 0</inkml:trace>
  <inkml:trace contextRef="#ctx0" brushRef="#br0" timeOffset="141">14139 17383 7569,'-5'-11'274,"6"3"1,8 1 0,5 1 0,1 1 0,2 0-1,2 1 1,4 0 0,3-1-335,5-1 0,3 3 0,3-1 0,1 3 60,-1 1 0,3 0 0,1 0 0</inkml:trace>
  <inkml:trace contextRef="#ctx0" brushRef="#br0" timeOffset="142">14973 16812 7569,'-12'0'121,"1"0"0,1-2 0,2-2 0,6-2 0,4 0 1,7 2-1,5 1 0,6 1 0,4-2 0,4 0 0,2 0 1,1 1 109,2 0 0,5 2 1,2 1-1,2-1 1,3-2-1,3-1 1,1 2-1,-2-1 1,-2 1-391,1-2 0,-2-4 0,-3 4 1,-5 1-1,-6-1 0,-3 0 0,-6 0-1721,-4-1 1880,-5 4 0,-21 1 0,-4 6 0</inkml:trace>
  <inkml:trace contextRef="#ctx0" brushRef="#br0" timeOffset="143">15087 16926 7569,'-23'-10'492,"5"3"1,4-5-1,6 3 1,2 1 14,1 2 0,5 2 0,0 9 1,7 5-1,3 5 0,3 2-431,2-1 1,1 5 0,5-4 0,-4 2 0,1 0-1,-1 2 1,0-1 0,1 0-310,2-1 0,-2-3 0,1 3 0,0 0 0,-1 0 1,-1-1-1,-2-1 0,-1 1 11,-4 2 0,0 1 0,-6-1 1,-3-1-1,-3 1 0,-6 2 1,-3-1 250,-5-2 1,-3 3 0,-6-3 0,-3 3 0,-1-1 0,-2 0 0,1-4 0,1 0 140,1-3 1,2-2-1,6 0 1,2-2-1,2-1 64,2-1 1,4-2-1,6 1 1,8-3-184,5-2 0,7-2 0,3 0 0,4 0 0,4 0 0,3 0 0,3 0 0,1 0 1,4 0-1,2 0 1,2 0 0,3 0-1,4 0 1,-1 0 0,-1 0-97,-2 0 0,-4 0 1,-4 0-1,-5 0 0,-7 0 1,-5 0-1,-5 0-1070,-2 0 0,-3-2 1115,-2-2 0,-8 3 0,-6-4 0</inkml:trace>
  <inkml:trace contextRef="#ctx0" brushRef="#br0" timeOffset="144">16298 17154 7569,'-4'-11'98,"-1"-1"0,-2 1 0,0-1 0,-1 1 0,1 0 0,-2-1 0,-3 1 1,-2-2-1,-1-1 0,1 0 0,0 3 0,0 2 0,-1 1 0,1 2 103,1 2 1,6 3-1,0 2 1,2 3-1,1 5 1,1 5 0,-1 5-1,0 2-389,-1 2 0,2 1 0,-3 2 1,1 2-1,2 0 0,2-1 0,2-2 1,3-4 78,4-2 1,-1-5 0,4 0 0,1-4 0,1-3 0,0-2 0,-1-3 0,2-1 173,2-1 0,0 0 1,-2-1-1,1-3 0,-1-2 1,-1-2-1,-2 2 29,1 1 0,-1-3 0,1 5 0,-1 0 1,-1 3-1,-1 5 0,-3 7 37,-1 5 0,3 5 0,-3 2 0,0 1 0,2 3 1,-1 0-1,3 1 0,0 1-114,-2 1 1,3 1 0,-3 0 0,-1-3-1,-2-1 1,-3-3 0,-1-1-71,0-1 1,0-4-1,-1-1 1,-3-3-1,-3-3 1,-4-3-1,-1-2 1,-2 1 39,-2-1 1,-8-4 0,2 1 0,-3-3 0,1-1 0,3 0 0,0 0-25,2 0 1,5-1-1,-1-3 1,3-4 0,0-2-1,2-3 1,2-2-1,5-4-407,1-2 0,4-4 0,3 0 444,6-2 0,6-9 0,5 0 0</inkml:trace>
  <inkml:trace contextRef="#ctx0" brushRef="#br0" timeOffset="145">16857 16709 7569,'-11'-12'7,"4"1"1,4-1 0,3 2 0,2 4 0,2 7 0,-1 8 0,-2 8 269,-1 4 1,-5 5 0,-4 8 0,-5 1 0,-5 3 0,-3 4 0,-1 3 0,2 0-285,2 1 0,1 0 0,4-2 0,0-1 1,4-2-1,5-3 0,4-4 0,1-3-300,0-3 1,10-3-1,4-6 1,5-4 0,4-2-1,3-3 1,3-1-1,1-3 307,-2-1 0,-2-1 0,-3-4 0,0 0 0</inkml:trace>
  <inkml:trace contextRef="#ctx0" brushRef="#br0" timeOffset="146">16949 17131 7569,'-6'-23'-67,"5"2"1,-1 2-1,3 4 1,4 3-1,1 5 105,3 3 1,-2 3 0,-1 2 0,0 3 0,1 4-1,2 6 1,1 5 0,1 3-49,1 1 0,3 0 0,0 0 0,0-2 0,0-1 0,1-2 0,-1-1 0,0-3-589,0-2 0,1-4 599,-5 0 0,0-6 0,1 3 0</inkml:trace>
  <inkml:trace contextRef="#ctx0" brushRef="#br0" timeOffset="147">17268 17063 7569,'-16'-12'-152,"3"2"1,4 3 240,0 3 1,-1 9-1,-1 6 1,-2 7 0,-2 5-1,-3 2 1,-1 3 0,0 1-434,-1 3 1,3-4-1,3-1 1,4-3-1,4-1 344,1-1 0,1-4 0,4-1 0</inkml:trace>
  <inkml:trace contextRef="#ctx0" brushRef="#br0" timeOffset="148">17280 17314 7569,'7'0'-130,"1"0"0,0 1 0,-2 3 0,-2 4 0,-3 2 130,-1 1 0,0 6 0,0 1 0,0 1 0,0-2 0,0 0 0,0-3 0,0-1 0,5-2 0,1 0 0</inkml:trace>
  <inkml:trace contextRef="#ctx0" brushRef="#br0" timeOffset="149">17622 17108 7569,'-11'-16'-145,"1"3"1,3-1-1,7 7 1,7 5 0,3 6 171,1 3 1,1 4 0,-1 5 0,2 1 0,1 1 0,2-2 0,1 2 0,-1-1 0,0-1-291,0-2 1,-3-5 0,2-3-1,-2-1 263,-2-2 0,6 3 0,0 1 0</inkml:trace>
  <inkml:trace contextRef="#ctx0" brushRef="#br0" timeOffset="150">17885 17143 7569,'-10'1'-181,"1"3"0,1 3 0,0 5 0,-3 3 1,0 4-1,0 4 211,-1 4 1,1 3 0,-1 7 0,0 2-1,-2 2 1,-3 2 0,1 0 0,-2 0 0,1-1-179,1 1 1,1-5 0,3-2-1,2-7 1,1-4 0,3-4 147,1-4 0,-4-1 0,3-5 0</inkml:trace>
  <inkml:trace contextRef="#ctx0" brushRef="#br0" timeOffset="151">18079 16709 7569,'-6'-23'102,"1"5"0,6 4 0,3 4 0,3 4 0,5 1 0,2 2 0,2 2 0,2 1 0,4 1 80,3 3 1,4 7 0,7 8-1,1 4 1,1 4 0,-3 5-1,-2 4 1,-5 5-260,-4 0 0,-3 8 1,-11-1-1,-3 4 1,-4 2-1,-7-1 1,-7 1-1,-8 1-630,-7 0 1,-8-3 0,-8-11 706,-2-2 0,-2-4 0,0-1 0</inkml:trace>
  <inkml:trace contextRef="#ctx0" brushRef="#br0" timeOffset="152">19061 16732 7569,'-1'-12'136,"-1"1"0,-3-1 0,-1 1 1,1-1-1,3 1 0,-1 0 1,0-1-1,-5 2 0,-2 2 261,-2 5 1,6 3 0,2 5 0,2 7 0,-1 10 0,-1 7 0,2 5 0,0 4-327,2 4 1,0 3 0,0 2 0,0 0-1,0 0 1,2-3 0,2-1 0,3-1-100,3 0 1,3-8 0,1 2 0,1-2-1,-1-4 1,-1 0 0,-2-5 0,1-1-379,-1-1 1,-5-5 0,-2-3 0,-2-2 0,-2-2 0,-2-1 0,-2-1-2136,-3-1 2541,-8-6 0,-8 8 0,-6-3 0</inkml:trace>
  <inkml:trace contextRef="#ctx0" brushRef="#br0" timeOffset="153">18662 17291 7569,'17'0'-83,"1"0"0,-1-1 0,4-2 0,5-2 0,0 0 0,1-1 0,1 1 221,1 0 1,2-3 0,3 4 0,0 2-1,-1 1-138,-2 1 0,1-6 0,-2 0 0</inkml:trace>
  <inkml:trace contextRef="#ctx0" brushRef="#br0" timeOffset="154">19256 17337 7569,'16'0'325,"-3"1"0,3 2 1,-1 2-1,2 1 1,-1 3-1,2 2 0,0 3 1,2 3-1,1-1-285,-2 1 1,2 3-1,-3-1 1,0 3-1,-3-1 1,-2 0 0,-2-4-1,1 0-1127,-1-3 0,0-3 1087,1-3 0,-1 2 0,1-4 0</inkml:trace>
  <inkml:trace contextRef="#ctx0" brushRef="#br0" timeOffset="155">19655 17246 7569,'-5'-12'134,"0"1"1,-4 1 0,2 2 0,-2 5-23,-1 6 1,-2 5 0,0 8 0,-4 6 0,-3 5 0,-2 4-1,-2 3 1,1 0-330,3 3 0,-1-4 0,5-4 0,2-1 0,3-2 0,4-3 1,0-4 216,4-4 0,1 3 0,1-1 0</inkml:trace>
  <inkml:trace contextRef="#ctx0" brushRef="#br0" timeOffset="156">19770 17291 7569,'0'-11'174,"1"1"1,3 2 0,2 5-1,2 5 1,-1 3 0,2 1-1,1 3 1,3 1 0,1 2-163,1-1 1,4 4 0,-4 0 0,1-1 0,-1-1 0,0-3-1,-1-1-12,-1-1 0,-2-1 0,1 5 0</inkml:trace>
  <inkml:trace contextRef="#ctx0" brushRef="#br0" timeOffset="157">20089 17325 7569,'-7'-11'654,"0"0"1,1 0 0,0 6-339,-3 9 1,-6 5 0,-4 13 0,-4 4 0,-3 5 0,0 4 0,0 2-413,2 2 1,6-3 0,4 2 0,6-4 0,4-2 0,2-3 0,2-2 0,0-4-615,0-3 0,0-6 1,0 1 709,0-2 0,0-2 0,0 1 0</inkml:trace>
  <inkml:trace contextRef="#ctx0" brushRef="#br0" timeOffset="158">20615 16617 7569,'3'-11'284,"1"0"0,0-1 0,0 1 0,-2 2 0,-3 6 1,-6 12-1,-7 11-5,-5 10 1,-3 8 0,-1 5-1,-1 5 1,-1 5 0,-1 3-1,3 1 1,4-1 0,4 0-349,5 1 1,4-11-1,6 3 1,1-4 0,4-6-1,6-3 1,7-6 0,4-2-205,1-3 0,-1-6 0,3-3 0,0-5 0,2-3 273,-2-5 0,-1 4 0,-1-1 0</inkml:trace>
  <inkml:trace contextRef="#ctx0" brushRef="#br0" timeOffset="159">20923 17086 7569,'-1'-8'135,"-2"0"1,-2 0-1,0-3 1,-1 0 0,1 0-1,-2-1 1,2 1 0,0 2-1,3 5 143,0 8 0,7 10 0,3 5 1,2 2-1,3 3 0,2 2 1,3 0-1,1 0-328,0-2 1,-4 3-1,3-2 1,0-2-1,-2-4 1,1-3-1,-3-2 1,-3-1-557,-3-2 1,2-3 605,-3 0 0,4-1 0,0 5 0</inkml:trace>
  <inkml:trace contextRef="#ctx0" brushRef="#br0" timeOffset="160">21129 17120 7569,'-2'-19'638,"0"1"1,-2 2-402,1 2 0,1 11 0,-3 8 0,-5 9 0,-6 9 0,-3 6 0,-3 4 0,-4 3-742,1 2 1,2-4 0,4 2 0,4-5 0,2 0 504,2-2 0,-1 4 0,1-4 0</inkml:trace>
  <inkml:trace contextRef="#ctx0" brushRef="#br0" timeOffset="161">21323 17463 7569,'-7'1'444,"4"3"0,1 3 1,2 3-1,0 2 0,0 0 1,0 2-1158,0 2 1,0-1 712,0-4 0,0 6 0,0 1 0</inkml:trace>
  <inkml:trace contextRef="#ctx0" brushRef="#br0" timeOffset="162">21631 17074 7569,'0'-16'342,"0"3"0,0-2 0,0 5 1,1 6-166,3 8 1,-1 6 0,6 5 0,2 4 0,4 3 0,2 0 0,1 1 0,-2 0-441,1 0 0,2-5 0,-4-3 0,0-2 0,0-3 0,0-1 263,-1-2 0,-1-4 0,-1 2 0</inkml:trace>
  <inkml:trace contextRef="#ctx0" brushRef="#br0" timeOffset="163">21939 17211 7569,'-6'2'220,"1"1"0,1 6 0,-1 4 1,-1 5-1,-4 2 0,-3 5 95,-2 3 1,-4 7 0,2 3-1,-1 0 1,-3 0 0,-2 1-1,-1 0 1,2 1-598,1-3 1,4-6 0,2-2 0,2-2 0,3-4-1,3-4 1,3-3 281,3-2 0,-5-1 0,0-1 0</inkml:trace>
  <inkml:trace contextRef="#ctx0" brushRef="#br0" timeOffset="164">22202 16697 7569,'0'-21'294,"0"2"0,3 5 0,3 6 0,5 8 0,3 6 0,3 6 0,2 4-71,3 7 0,5 8 0,3 11 0,0 8 0,-2 9 0,-15-27 1,-2 0-1,-2 2 0,-1 0 0,-2 0 0,-2 1 0,-2 1 0,-2 0-388,0 0 0,-2 0 0,-3 0 0,-3 0 0,-2-2 0,-3-1 0,-1 0 0,-2-1 165,-2-1 0,-1-1 0,-5 2 0,-3 0 0,-2-1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87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2056 8417 7569,'0'-18'0,"0"3"0,-4 2 52,0 2 0,0 3 0,4 1 1,-1-1-1,-1 1 790,-2-1-750,0 5 1,4 0 0,0 6 0,0 5 0,0 3 0,0 5 0,0 3 0,0 2 0,0 3-85,0 3 0,1-2 0,2 6 0,2-1 0,0 1 1,1-2-1,1 0 0,0-1 0,1 0 0,-1-3 0,2 0 1,1-3-1,2 1 0,-2-1-15,-2-3 0,1-1 0,-4-4 0,0 1 0,0-1 0,-3-2-201,0 0 0,-2-5-1353,0 1 1561,0-5 0,5 2 0,1-5 0</inkml:trace>
  <inkml:trace contextRef="#ctx0" brushRef="#br0" timeOffset="1">2227 8908 7365,'-6'-5'-25,"-4"4"1,2-4-1,-2 1 1,-2 0-1,1 2 622,0 0 0,5 2-430,6 0 1,6 0 0,5 0 0,-1-1-110,-2-3 1,-2 3 0,-2-3 0,3 3 0,4 1 0,0 0 0,0 0-42,1 0 0,-1-1 1,2-2-1,1-1 1,2 2-1,1-1 1,-1 1-1,0-2-4,0 1 0,-3 2 0,3 1 1,0 0-1,-1 0 0,-1 0 1,0 0 3,1 0 0,-2 0 0,3 0 0,-1 0 0,2 0 0,1 0 0,2-1 24,2-3 1,0 3-1,2-4 1,2 1-1,1 0 1,-2 2-1,-1 0 1,-1 2-21,0 0 0,0-1 0,1-1 1,1-2-1,3 1 0,0 2 1,1 0-1,2-2-12,4-1 1,1-3 0,4 2 0,1 0 0,-1-2 0,4 2 0,-1-1 0,0 1 24,-1 0 0,-2 1 0,2 4 0,-2-1 0,-2-2 0,0-1 0,0 0 16,1-1 0,-2 4 0,5-3 0,1 2 0,1-1 0,3-2 0,1 0-42,2 0 0,5-3 0,-2 3 1,3 0-1,1 0 0,-1 1 0,-3 0 1,-4 1-45,-2 0 1,-5 2-1,-2 2 1,-4 2-1,-3 0 1,-1 0 0,-1 0-1,-1-1 25,2 2 1,-1 0 0,2-4-1,0 0 1,3 0 0,-1 0 0,1 0-1,-2 0-29,1 0 1,-1 0 0,0 0 0,2 0 0,0 0 0,1 0 0,-3 0 18,-2 0 0,-1 4 1,2-1-1,-2 0 1,0-2-1,1-1 1,1 0-1,1 0 0,0 0 29,0 0 0,6 0 1,3 0-1,4-1 1,2-2-1,-1 0 1,-1-1 9,-1-1 0,-1 3 0,-2-3 0,-3 1 0,1 1 0,-2 0 0,2 1 0,-1-1 119,4-1 1,-4 0-1,2 4 1,1-1-1,0-1 1,1-2-1,-3 1-122,3 2 1,4-3 0,0 0 0,-2 2 0,-2 1 0,0 1 0,2 0 0,-1 0-105,-1 0 1,-1 0 0,0 0 0,-2 0 0,0 0 0,-2 0 0,1 0 0,1 1 4,2 3 0,3-3 0,2 3 0,2-3 0,-2-1 0,-1 0 0,-2 1 0,1 2 41,0 1 0,0-1 1,-2-3-1,-1 0 1,-1 0-1,1 0 1,0 0 92,-1 0 1,1 0-1,-5 2 1,0 0 0,0 2-1,2-1 1,-1-2 27,0-1 0,3 0 0,-2 1 0,0 2 1,3 0-1,2 0 0,1-2 0,-1-1-79,1 0 1,0 0-1,-1 0 1,1 0 0,0 0-1,-1-1 1,1-2 0,0 0 25,-1 0 1,0 2 0,-3 1 0,-4 1 0,-3 2-1,0 0 1,0 1-10,3 1 1,-2-3-1,2 1 1,-3 0-1,1 0 1,1 0-1,1 0-36,-2-2 1,-4-1 0,-1 0 0,-1 0 0,-1 0 0,-2 0 0,-3 0 0,-1 0 48,0 0 1,-4 0 0,-1 0-1,-1 0 1,0 0 0,-1 0-1,-2 0 4,-1 0 0,2-4 1,0 1-1,-1 0 1,-1 2-260,-2 1 1,-4-2-2193,-3-1 2418,-3 1 0,-1-3 0,0 5 0</inkml:trace>
  <inkml:trace contextRef="#ctx0" brushRef="#br0" timeOffset="2">2170 9251 7569,'-8'0'109,"2"-1"1,0-2 0,-1-1 66,-2 2 0,-1 6 0,-1 3 0,-1 3 1,1 3-1,0 2 0,-1 4 0,1 4-159,-1 4 1,1-3 0,-1 4 0,2-2 0,3 2 0,3 0 0,3 0 0,1-2-51,0-2 0,1-3 1,4 0-1,5-4 1,5 0-1,3-3 1,2-2-1,2-1 34,1-4 0,0-2-1,0-5 1,1 0 0,1-1 0,3-3 0,0-5 0,0-3 102,-3-4 1,3-4 0,-1 1 0,-3-2 0,-4-2 0,-5-1 0,-3-3-59,-5-4 0,-2-2 1,-6-1-1,-4 0 0,-6 1 1,-8 3-1,-7 3 0,-4 4-265,-3 4 0,-8 8 0,-2 7 1,-3 4-1,3 5 0,3 6 1,5 7 219,7 4 0,2 0 0,8 1 0</inkml:trace>
  <inkml:trace contextRef="#ctx0" brushRef="#br0" timeOffset="3">5345 8486 6544,'-6'-8'1050,"1"2"-301,-1 1 0,5 2-678,-3 7 0,3 6 1,1 5-1,0 1 1,0 0-1,-1 3 1,-2 4-1,0 1-11,0-1 1,2 2-1,1-6 1,0 3 0,0-1-1,0 0 1,0-4 0,0 0-153,0-3 1,0-1 0,1-2 0,2 0-1632,0 1 1723,1-6 0,1 4 0,2-3 0</inkml:trace>
  <inkml:trace contextRef="#ctx0" brushRef="#br0" timeOffset="4">5254 9114 7569,'-8'0'335,"2"-1"1,1-3-19,2-4 1,3-2-1,4 0 1,3 2 0,4 3-1,0 1-160,0 1 0,2-1 1,1 4-1,1 0 1,1 0-1,-1 1 1,0 2-179,-1 0 0,-3 6 0,-3-1 0,-3 3 0,-1 3 0,0 3 0,-2-1 0,-1 2-67,-1 0 1,-3-3 0,-2 4 0,-2 1 0,-2 2-1,-1 1 1,-1 0-106,-1-1 0,1 1 0,0 0 0,-1-1 0,1-2 0,1-2 0,1-2 0,2-2 110,2-1 0,1-2 0,4 1 0,0-1 0,2 1 215,2-1 0,3-3 0,7-2 1,3-1-1,2-2 0,5-2 1,5-1-1,4 0 89,1 0 0,0 0 0,1 0 0,-2-1 0,-2-2 0,-3-2 0,-2 0-451,-5 0 1,-5 1-1,-4 4 230,-7 0 0,-11 0 0,-12 0 0</inkml:trace>
  <inkml:trace contextRef="#ctx0" brushRef="#br0" timeOffset="5">3632 7949 7569,'0'-11'39,"1"0"0,3 5 0,4 6 0,2 6 0,1 5 0,2 1 1,2 3-1,3 4 0,1 3 0,0 1 0,1 0 86,2 0 0,-1-1 1,0 0-1,-4-2 1,1-2-1,-1 0 1,-1-2-1,-2 1-160,-1-3 1,-2-3 0,-1-2-1,-1-1 1,-1 1-1327,1 1 1361,-4 1 0,0 1 0,-5-1 0</inkml:trace>
  <inkml:trace contextRef="#ctx0" brushRef="#br0" timeOffset="6">4043 7892 7569,'0'-19'-46,"-1"1"227,-3 2 1,-2 8-1,-7 12 1,-2 10 0,-4 7-1,-4 7 1,-4 5 0,-2 4-207,0 0 1,1-2-1,5 0 1,0-1 0,2 0-1,0-1 25,2-2 0,0 7 0,-4-3 0</inkml:trace>
  <inkml:trace contextRef="#ctx0" brushRef="#br0" timeOffset="8">14482 6978 7569,'-4'-11'89,"-1"1"0,0 1 0,0 4 0,2 3 0,3 7 0,3 6 0,2 4 0,1 4 7,3 2 0,1 6 0,0 1 0,-1 0 0,-1 0 0,-1-2 0,1 1 0,-2 0-110,-1-2 0,3-1 0,-3-1 1,0-1-1,0-2 0,-2-2 1,-2-2-1,0-2-157,3-1 0,-3-2 0,3 1 1,-3-1-284,-1 1 1,-1-6 0,-3-2 453,-3-3 0,2-6 0,0-1 0</inkml:trace>
  <inkml:trace contextRef="#ctx0" brushRef="#br0" timeOffset="9">14482 7241 7569,'-7'-1'-74,"5"-3"1,4-3 0,7 1 197,5 2 1,4 3 0,6 0 0,3-2 0,2-2 0,0 0-1,-1 0-124,0 2 0,-4-2 0,1 2 0,-4-1 0,-6 0 0,-2 0 0,-2 2-678,0 0 0,-5 2 678,-6 0 0,-6-5 0,-5-1 0</inkml:trace>
  <inkml:trace contextRef="#ctx0" brushRef="#br0" timeOffset="10">14470 6978 7569,'0'-11'5,"0"-1"1,0 1 0,2 1 0,1 1 0,5 3 0,3-1-1,5 2 116,3 0 1,2-3 0,2 5 0,0-1-1,0 0 1,0 0 0,1 2-122,2 0 0,-2 2 0,3 0 1,-4 0-1,-3 0 0,-2 0 1,-2 0-1,0 0-19,0 0 0,-7 0 0,3 0 0,-2 0 87,0 0 1,-3 5-1,0 3 1,-2 2-1,-3 3 1,1 2 0,1 4 0,-3 4 0,3 2 0,-3 3 0,-1 1 0,0 2 0,0-1 0,0 0-53,0-3 0,0 0 0,0-4 0,0 0 0,0-2 0,0 0 0,0-4-83,0 0 1,1-3 0,2-5-1,1-2 1,-1 1 0,1 0-1373,0-1 1439,5 1 0,-3-7 0,6-2 0</inkml:trace>
  <inkml:trace contextRef="#ctx0" brushRef="#br0" timeOffset="11">15178 6944 7569,'-1'-22'-734,"-3"3"890,3 8 0,-4 11 0,5 9 0,0 3 0,1 6 1,2 2-1,1 6-35,-2 2 1,3 2 0,0 3-1,0-1 1,2-3 0,-2-1-1,0-3 1,-1 0-53,1-3 0,-4-4 0,3-3 1,-2-2-1,1-1-1493,1-1 1424,-1-5 0,-3-6 0,0-6 0</inkml:trace>
  <inkml:trace contextRef="#ctx0" brushRef="#br0" timeOffset="12">15201 6955 7569,'0'-11'-69,"0"-1"0,1 1 0,3 0 0,4-1 1,2 2-1,1 1 0,1 2 258,-1-2 1,2 2 0,1 1 0,2 1 0,1 2 0,1 2 0,-1 1-120,4 0 0,-1 0 0,0 1 0,-2 3 0,-1 3 0,-3 1 0,-3 3 0,-3 1-75,-5 1 1,-1 1 0,-5 1 0,-3 4 0,-7 1-1,-3 1 1,-6-2 0,-2 1-14,-3 2 0,1-3 1,3-2-1,0 1 1,0-1-1,2 1 0,2-2 1,3 0 18,4-2 0,1-1 1,4-1-1,3-1 0,3 0 1,2 0-1,4-3 1,7 0-1,5 1 1,5-4-1,1 0 1,0-1 0,-1 0-1,1-2 1,0 1-161,0 1 0,-5-3 1,-3 3-1,-2-3 0,-2-1 1,0 1-1,1 2-1387,-1 1 1546,1-1 0,-1-3 0,1 0 0</inkml:trace>
  <inkml:trace contextRef="#ctx0" brushRef="#br0" timeOffset="13">15944 6978 7569,'0'-18'-79,"-4"2"0,0 4 0,1 1 0,1 0 0,-2 0 199,-4 4 0,-2-2 0,-2 5 0,-2 2 1,-3 0-1,1 2 0,-2 0 0,1 2-28,1 1 1,-1 0 0,3 3 0,-1 1 0,1-2 0,2 1 0,0 0-19,1 3 0,3 0 0,2 0 0,-1-1 0,2 1 0,0 1-70,3 1 1,0 1 0,2-1 0,2 0 0,2 1 0,3-1-18,3 1 0,3-2 1,1-1-1,2-2 1,2 1-1,2 0 1,2-2-1,1-1 25,0-2 0,0 3 0,-2 0 0,-1 2 0,-2-1 1,-1 1-1,-5 0 3,-3-1 1,-4 1-1,-5 3 1,0 2-1,-2 1 1,-6 1-1,-6-1-27,-2-1 1,-10-2-1,4 2 1,-4 1-1,0 1 1,-2-2-1,0-3 1,1-2-179,5 0 0,1-1 0,6-1 0,1-1-145,1-2 1,16-3 0,5-5 334,8-7 0,3-4 0,4-7 0</inkml:trace>
  <inkml:trace contextRef="#ctx0" brushRef="#br0" timeOffset="14">16229 6955 7569,'-1'-15'40,"-3"0"58,3 5 0,-4 10 1,5 7-1,0 5 0,0 3 1,0 4-1,0 3 43,0 0 0,0 1 0,1 0 0,1 0 0,2-1 0,-1-2 0,-2-2 0,0-2-130,3-2 1,-3-1 0,3-2 0,-3 1-1267,-1-1 1255,0-5 0,0-6 0,0-6 0</inkml:trace>
  <inkml:trace contextRef="#ctx0" brushRef="#br0" timeOffset="15">16035 6955 7569,'-4'-15'197,"3"0"1,5 2-1,7 3 1,6 4 65,3 1 0,1-3 0,4 3 0,1 0 0,5-2 0,3 2 0,3 0 0,2 2 10,2-3 1,-5 5 0,3-3-274,-4 3 0,-1 1 0,1 0 0</inkml:trace>
  <inkml:trace contextRef="#ctx0" brushRef="#br0" timeOffset="16">7332 8303 6697,'-6'0'1352,"1"0"-550,5 0 1,4 1-766,-1 3 0,1-1 1,-4 4-1,0 2 0,1 1 1,2 2-1,2-2 18,1-3 1,-3 4 0,2-4 0,-1 3-1,0 2 1,-1-1 0,1 1 0,0-1-1,0 0 1,0 2 14,-1 2 1,1-2-1,-4 4 1,0-2 0,0 1-1,0 2 1,0 2 0,0 1-40,0-2 1,0 2 0,-1-2 0,-2 3 0,0 1-1,0-2 1,2 0-21,1-2 1,0 0 0,0 2-1,0 0 1,0-4 0,0 1 0,0-1-1,0 0-13,0 1 1,0-3 0,0 3-1,0-1 1,0-3 0,0-1 0,0 1-1,0 2-4,0-2 1,0-2 0,0 0-1,0-1 1,0 1 0,0-1-1,0 0 104,0 1 0,0-5 0,0 1 1,1 1-351,3 1-2158,-3-4 2410,4 0 0,-10-6 0,-1 0 0</inkml:trace>
  <inkml:trace contextRef="#ctx0" brushRef="#br0" timeOffset="17">7332 7458 7569,'0'-8'1718,"0"1"-1712,0 4 1,0-1 0,-1 8 0,-2 4 0,-2 2-21,-1 1 1,2 4 0,-3 1 0,-1-2 0,0-2 0,1 0 0,-1 0 0,0 2 37,1 2 0,-1-1 0,-3-2 1,1 1-1,1 1 0,1-1 1,1 0-1,-1 0-41,0 1 0,6 0 0,-3-3 0,1-1 0,0 0 0,2 1 1,0-1-1,2 1-46,0-1 0,2 0 1,0 1-1,3-1 0,0 1 1,2-1-1,-1 1 70,3-1 0,-3-3 0,2-1 0,-1 2 1,1 1-1,0 2 0,1-1 19,1 1 1,5-1 0,0 0-1,0 1 1,1-1 0,-1-1 0,0-1-1,0-2 32,0-2 0,2-2 1,-3-3-1,1 0 1,-1 0-1,-1 0 1,-2 0 13,1 0 0,-1-5 0,1-2 0,-2-3 1,-1-2-1,-2 1 0,1-1 0,-1 1-34,1 0 1,-4-1 0,2 1 0,-1-1 0,-2 0 0,-2-2 0,-1-2 10,0 2 0,-1 0 0,-3 0 0,-4-2 0,-2-1 0,-1 0 0,-1 0 9,1 1 1,-4-3 0,-1 3 0,3 1 0,0 0 0,1-1 0,1-1 0,0 1-31,-1 2 0,2-3 0,1 2 0,3 0 1,-1-1-1,2 1 0,0 1-41,3 2 0,0 0 0,2 1 0,0-1-160,0 1 1,0 3 0,0 1-1479,0-2 1651,0 4 0,-5 0 0,-1 5 0</inkml:trace>
  <inkml:trace contextRef="#ctx0" brushRef="#br0" timeOffset="18">7389 9342 7733,'0'12'38,"0"0"1,0 2 0,0 3 0,0 1 0,0 3 0,0 3-1,0 3 1,0 0 0,0-1 0,0 1 0,0 0 0,0-1-1,0 2 1,0 0 0,0-1 0,0-4 150,0-3 1,0-5 0,0 3 0,0-2 0,0-2 0,0-1-258,0-2 1,2 0 0,0-3-1285,2 0 1352,0-5 0,-4-9 0,0-6 0</inkml:trace>
  <inkml:trace contextRef="#ctx0" brushRef="#br0" timeOffset="19">7138 9502 7569,'-6'-11'214,"1"-1"0,5 1 1,1 1-1,3 2 88,3 4 0,3-1 1,3 1-1,2 2 1,4 1-1,4 1 1,4 0-157,3 0 0,5-4 0,1 0 0,4 1 0,0 2 0,4 1 0,0-1 0,0-2-170,-2 0 0,-4-2 0,-7 2 0,-5-1 0,-3 0 0,-4 1-1317,-4-1 1341,-12 0 0,-14 4 0,-13 0 0</inkml:trace>
  <inkml:trace contextRef="#ctx0" brushRef="#br1" timeOffset="54">1872 10970 7569,'-7'-6'132,"1"1"0,-1 1 81,1 0 1,-2 2-1,-2 5 1,1 5-1,3 3 1,1 5-1,1 3 1,0 2-24,0 2 0,1 4 0,3 1 0,0 1 0,1 1 0,3 1 0,3-1-141,3 2 0,1 5 0,-3 1 0,0 0 0,1 1 0,1 2 0,0 1 0,-1 0-148,-1 1 0,-6-4 0,3-2 1,-1-4-1,0-4 0,-2-2 1,0-5 84,-2-1 0,0-7 0,1 0 0,2-4-464,0-3 0,0-1 478,-7-3 0,3-4 0,-4-10 0</inkml:trace>
  <inkml:trace contextRef="#ctx0" brushRef="#br1" timeOffset="55">1644 11130 7569,'0'-29'60,"1"2"0,3 8 0,4 4 0,3 2 0,3 1 0,3-2 1,0-2 43,4 2 0,4 2 0,3 0 0,0 1 0,1-1 0,0 1 0,2 1 0,-2 1-102,-2 1 0,-3 6 0,-1-2 1,-1 3-1,1 1 0,-1 0 1,-2 0-1,-1 0-11,1 0 0,-2 1 1,0 3-1,-2 3 1,-2 4-1,-2 1 1,-5 2 21,-3 1 1,-2 4 0,-4-2 0,-3 1 0,-5 2 0,-5 2-1,-3 0-66,-2 1 0,-6 0 1,0-1-1,0-2 1,2-2-1,3-2 0,0-2 1,4-2-1104,0-5 1156,2 3 0,3-3 0,1 4 0</inkml:trace>
  <inkml:trace contextRef="#ctx0" brushRef="#br1" timeOffset="56">2592 10810 7569,'0'-11'-83,"1"-1"1,2 1-1,2 0 455,1-1 1,-5 2 0,-1 2-1,-6 7 1,-5 6 0,-3 8-178,-1 3 1,-6 3-1,2 5 1,-1 3-1,0 2 1,2 3-1,0 2 1,2 6-147,-1 3 1,-2 4 0,4 2-1,1 3 1,1 3 0,3 1-1,2 2 1,5 0-145,1 1 0,4-11 1,1-4-1,5-3 1,2-4-1,2-3 1,-1-3 129,0-5 1,1-6 0,-1-2 0,1 0 0,-1-1 0,2-2-1,1-4 1,1-3-49,-1-3 1,0 2 0,0-3 0,1-1-1,-1-2 1,0-1-725,1 0 1,-2 0 736,2 0 0,-7-5 0,-3-1 0</inkml:trace>
  <inkml:trace contextRef="#ctx0" brushRef="#br1" timeOffset="57">3003 11141 7569,'-1'-11'99,"-3"1"0,-2 5 0,-1 7 0,5 10 0,3 4 114,3 5 0,0 4 0,-4 3 0,1 0 1,2 1-1,0 0 0,0 3 0,-2 0 1,-1-1-189,0 0 1,1-5 0,2 4-1,2-4 1,0-3 0,1-4-1,0-2 1,0-3-122,0-2 0,-3-4 0,2-2-482,0-1 1,-5-1 577,0-4 0,-10 0 0,-8 0 0</inkml:trace>
  <inkml:trace contextRef="#ctx0" brushRef="#br1" timeOffset="58">2763 11107 7569,'-10'-18'84,"3"3"0,3 2 0,4 2 0,4 0 84,3-1 0,3 5 0,2 0 0,0 2 0,4 3 0,4 0 0,5 2 0,5 0 0,0 0-198,0 0 0,1 0 0,3 0 0,2 0 1,0 0-1,3 0 0,-4 0-333,-3 0 1,1-3-1,-4-1 1,1 1 362,1 2 0,-6-4 0,3-1 0</inkml:trace>
  <inkml:trace contextRef="#ctx0" brushRef="#br1" timeOffset="59">3631 11061 7569,'-9'-10'101,"-1"1"1,0 3-1,2 0 1,2 1 0,0 0-1,-2 1 1,1 0 371,-1 0 0,7 0 0,1 4 1,6 2-409,4 1 0,5 3 0,2 2 0,1 0 0,3 1 0,3 1 0,4 1 0,0 1-120,0-1 0,-1 2 1,-4 1-1,-1 1 1,0-1-1,-2-2 1,-2-4 33,-1 0 0,-2-2 1,-4 2-1,1-3 0,-1-1 1,0 0-1,0 0 45,-4 1 0,0-4 0,-6 3 0,-1-2 0,-6 1 45,-7 1 1,-6 4 0,-8 0-1,-5 2 1,-3 2 0,-4-1 0,-1 0-1,1 1-93,2-1 0,5-1 0,3-1 0,3-2 1,4-1-1,5-1-416,5 0 1,3 3 0,6-4 0,11-2 439,8-1 0,11-11 0,2-2 0</inkml:trace>
  <inkml:trace contextRef="#ctx0" brushRef="#br1" timeOffset="60">4431 10879 7569,'0'-12'41,"-5"1"1,-3 1 0,-2 3 0,0 9 0,2 8 155,4 8 1,3 4 0,1 4-1,0 2 1,0 1 0,0 1 0,0 1-1,0-1 1,0 2 0,0 1-114,0 1 0,0 1 0,0-1 0,0 0 0,0 0 0,0 1 1,0-1-132,0 0 1,0-1-1,0-1 1,0-4-1,0-3 1,0-3 0,0-2-1,1-2 23,3-3 0,2-2 1,6-3-1,-1-3 1,-1-1-1,-1-3 3,-1 1 1,0 0 0,3-4 0,0-1 0,1-3 0,-1-2 0,1-2 0,-1 2-813,1 0 1,-1-2 832,0 0 0,-4-2 0,-2-2 0</inkml:trace>
  <inkml:trace contextRef="#ctx0" brushRef="#br1" timeOffset="61">4282 11358 7569,'5'-10'37,"4"3"1,5 3 0,6 1 0,6 1-1,4-3 1,5 0 125,3 0 0,1-1 0,5 4 0,0-3 0,-1 0 1,-4 0-1,-5 2 0,-7 2-1461,-8 1 1298,-5 0 0,-8-5 0,-1-2 0</inkml:trace>
  <inkml:trace contextRef="#ctx0" brushRef="#br1" timeOffset="62">5162 10753 7569,'-8'-1'44,"2"-3"1,-1-2 0,2-2 0,0 0 0,3 0 0,-1-1-1,1 0 1,-2 1 0,0 1 0,0-1 0,-1 2 276,-1 1 0,2 1 0,-2 5 0,-1 3 0,2 3 0,0 5-289,3 3 1,0 3 0,2 5 0,0 0 0,2 1 0,0 1-1,3 3 1,2 1-73,1 3 0,3 1 1,0 1-1,0 2 1,1 0-1,-1 2 1,-1-1-4,-2-1 1,2 2-1,-3 0 1,-1-1-1,-2 0 1,-3-1-1,0 2 1,2-1 6,1-1 0,-1-3 1,-3-2-1,2-1 0,0-4 1,3-3-1,0-4 131,0-2 0,3-2 1,-3-4-1,0 1-50,0-1 0,-2-4-45,-7-4 0,-7 4 0,-7-1 0</inkml:trace>
  <inkml:trace contextRef="#ctx0" brushRef="#br1" timeOffset="63">5824 10959 7569,'-11'-12'71,"1"1"1,1 1 0,1 2 0,0 6-1,2 4 1,1 6 0,1 3 90,0 4 0,1 1 1,1 5-1,0 3 1,-2 0-1,1 2 1,2-1-1,1 3-130,0 1 1,4-2-113,0 3 0,3-4 45,-3 0 0,1-3-56,-1-4 0,1 2 55,3-6 1,2 0 0,-4-4-1,2 0-75,-1-4 1,-3 2 63,4-5 1,-4 0-419,3-4 0,-3 3-283,4 1 748,-6 0 0,3-4 0,-5 0 0</inkml:trace>
  <inkml:trace contextRef="#ctx0" brushRef="#br1" timeOffset="64">5516 10959 7569,'-2'-17'-16,"0"-1"1,-2 1 0,3 1-1,2 4 1,3 0 233,-2 1 0,4 3 1,-1 2-1,1 1 0,3 1 1,1 0-1,3 0 0,2 2-154,4 1 0,3 1 1,2 0-1,2 0 1,6 0-1,4-2 1,3 0-224,1-2 1,1 0 0,2 4-1,-1 0 1,1 0 0,0 0-1,-1 0 1,-2 0 158,-1 0 0,-4 0 0,5 0 0</inkml:trace>
  <inkml:trace contextRef="#ctx0" brushRef="#br1" timeOffset="65">6372 10890 7569,'-10'-5'144,"1"-3"1,3-2 0,2 0-1,5 3-29,6 3 0,4 6 0,3 3 1,4 2-1,2 2 0,6 1 1,0 1-1,2-1-159,-3-2 0,2 1 0,-1-4 0,-4 0 0,1 1 0,-4-1 0,0 0 0,-1-2 30,2-2 0,-6-1 0,0 0 0,0 0 43,-1 0 0,-8 5 0,-10 3 0,-13 2 0,-11 3 0,-9 2-30,-8 4 1,1-1 0,-5 0-1,3-1 1,3 0 0,3-1-1,7-2 1,6-1-114,4-2 1,7 1-1,5-1 1,4 1-1,5-2-1120,9-3 1234,5-1 0,12-6 0,0 0 0</inkml:trace>
  <inkml:trace contextRef="#ctx0" brushRef="#br1" timeOffset="66">7046 10844 7569,'0'-16'60,"0"3"1,0-2 0,1 2 0,2 2 0,2 1 0,1 1 0,3 3 103,1 0 0,2 1 0,-1 3 0,1-2 0,-1 2 0,0 0 0,1 4 0,-1 0-161,1 2 0,-1 6 0,1 0 0,-2 5 0,-1 3 0,-3 2 0,-1 2 0,-2 1-65,-2 0 1,-2 5-1,-3 2 1,-5 3-1,-4 1 1,-3 1-1,-3 0-52,-5 3 1,1-4 0,-4 1 0,4-6 0,3-4 0,2-2 0,3-4 0,4-4 141,2-3 0,6 2 0,-1-7 124,3 4 1,6-5 0,4-2-1,5-3 1,5-1 0,3 0 0,0 0-1,2 0-154,3 0 1,1-1 0,4-2 0,-3-1 0,0 2 0,-1-1 0,0 1-447,-3-2 0,-2-1 1,-2 2-1,-4 0 448,0 0 0,3-8 0,-2-2 0</inkml:trace>
  <inkml:trace contextRef="#ctx0" brushRef="#br1" timeOffset="67">7469 10627 7569,'0'-29'72,"1"3"1,3 8 0,3 5 0,5 6 0,2 0 0,1 2 0,-1 0-1,-1 3 1,-2 2 132,0 3 1,2 5 0,1 8-1,3 7 1,0 6 0,4 4-1,0 3 1,2 1-141,0 1 1,0 5 0,0-1-1,-2 2 1,-2 2 0,-4 0 0,-3 1-1,-4 0-494,-5-2 0,-1 3 1,-4-6-1,0 3 1,-5-1 428,-3-2 0,-4 2 0,-9-3 0</inkml:trace>
  <inkml:trace contextRef="#ctx0" brushRef="#br1" timeOffset="68">2581 12649 7569,'0'-8'17,"1"1"1,3-1-1,3 2 1,5 1 0,2 1-1,2-1 1,2 0 0,2-2-1,2 2 1,2-1 0,1 1-1,2 0 1,0 2 150,0 2 0,-1 1 1,3 0-1,0-1 0,-1-2 1,0-1-1,-3 1 0,0-1-241,-3 0 0,0-1 0,-2 2 0,-2 0 0,-1 0 0,-4 0-785,0 0 858,-6 1 0,-2 2 0,-5 7 0</inkml:trace>
  <inkml:trace contextRef="#ctx0" brushRef="#br1" timeOffset="69">2661 12843 7569,'-7'-1'-13,"5"-3"1,4-2 191,6-1 1,6 1 0,4 2 0,2-2 0,4-2 0,1 2 0,3 0 0,3-1-152,2-2 0,-3 3 0,1 0 0,-1-1 0,2 2 0,-1 0 0,1 3 0,-3 0-28,1 2 0,-1 0 0,5 0 0</inkml:trace>
  <inkml:trace contextRef="#ctx0" brushRef="#br1" timeOffset="70">4317 12021 7569,'-11'-5'73,"3"-2"0,1 2 0,2 5 0,3 8 0,0 6 0,4 5 0,0 4 0,3 2 0,0 3 44,0 1 1,0-2 0,-2 3-1,1 2 1,0 1 0,-1 1 0,2-1-1,0-1-158,1-1 1,-1-6-1,-3 2 1,3-5-1,2-1 1,0-4-1,1 0 1,-2-3-44,-1-1 0,3-2 0,-3 0 0,0 1 0,0-1-564,-2 1 0,-2-5 648,-1 1 0,-5 0 0,-2 3 0</inkml:trace>
  <inkml:trace contextRef="#ctx0" brushRef="#br1" timeOffset="71">4225 12215 7569,'-4'-22'-53,"1"2"0,0 2 0,2 2 0,1 2 0,0 1 0,0 2 210,0-1 0,0 1 1,1-1-1,2 1 1,2 1-1,1 2-47,3 4 0,2-1 1,3 2-1,3 0 0,2 2 1,5 1-1,4 0 0,2 0-138,1 0 1,-1 0 0,4 0-1,1 0 1,-1 0 0,-1 0 0,-1 1-1,-3 3-64,-1 3 0,-5 0 0,-6 0 0,0 2 0,-3 3 0,-3 2 0,-3 2 70,-4 2 0,-3-3 0,-4 4 0,-4 2 1,-8-1-1,-7 0 0,-5-2 0,-3 0-42,-3-1 1,-5 1-1,-2 1 1,2-2-1,3-3 1,7-2-1,6-1-357,7-1 0,2-4 421,2 2 0,5-1 0,1 5 0</inkml:trace>
  <inkml:trace contextRef="#ctx0" brushRef="#br1" timeOffset="72">5196 11929 7569,'0'-11'46,"0"0"1,0-1-1,0 1 1,0-1 0,-1 2-1,-3 3 1,-4 4-1,-2 6 1,-3 5 0,-2 8 129,-4 7 1,-2 1 0,-2 6-1,1 2 1,2 1 0,2 1-1,0 0 1,2 1-158,-1-1 1,3 0 0,5 0 0,3 1 0,1-1 0,3-1 0,2-3 0,3-3-129,5-3 0,3-1 1,3-1-1,3-2 0,-1-2 1,1-2-1,-2-3 29,2-4 0,-3 1 1,3-4-1,1 2 1,-1-2-1,-1 0 1,-1 0-1,0 0 80,1 0 0,4 2 0,-2 3 0</inkml:trace>
  <inkml:trace contextRef="#ctx0" brushRef="#br1" timeOffset="73">5698 11998 7569,'-11'-11'83,"0"3"0,-1 2 0,1 1 1,1 3-1,2 5 0,4 4 0,3 5 1,1 3-1,1 4 0,2 3 1,2 2 47,1 2 0,-2 0 1,2 3-1,-1-1 1,-1-1-1,0-1 1,0 1-1,-2-3-106,0-4 0,-2 1 0,0-5 1,0 1-1,0-1 0,0-2 0,1-1 1,1-2-517,2 1 0,1-1 0,-2 0 491,1 1 0,5-1 0,-3 1 0</inkml:trace>
  <inkml:trace contextRef="#ctx0" brushRef="#br1" timeOffset="74">5356 12032 7569,'-5'-23'10,"5"6"1,0 1-1,7 5 1,7 2-1,5 3 1,3-1 0,2 2-1,3 0 139,3 3 0,7 0 0,2 2 0,1 0 0,0 0 0,0 0 0,-2 0 0,-4 0 0,-4 0-255,-2 0 0,-2 0 0,-6 0 0,-2 2 106,-2 2 0,-1 2 0,-3 5 0</inkml:trace>
  <inkml:trace contextRef="#ctx0" brushRef="#br1" timeOffset="75">6167 11941 7569,'-2'-10'-48,"0"1"0,-1 2 0,5 2 159,4 3 0,4 2 0,2 2 0,-1 3 0,2 2 0,1 2 1,2 1-1,2 1 0,2 1-40,2-1 1,-1 1 0,0-1 0,-2 0 0,0 1 0,0-2 0,-1-1-87,-2-2 0,1-3 1,-4 3-1,3-1 1,-2-1-1,-2 0-49,0-2 1,-6-1-1,-2 2 1,-3 4 0,-2 2 21,-3 1 0,-7 1 1,-10 0-1,-4 2 0,-5 3 1,-3-1-1,-3 2 1,-1-1 98,-1-1 1,0 0 0,4-2 0,1 2 0,4-4 0,6-1 0,6-5-113,5-1 1,4 3 0,3-5-1,4 0 1,6-2 54,4-1 0,12 5 0,3 2 0</inkml:trace>
  <inkml:trace contextRef="#ctx0" brushRef="#br1" timeOffset="76">6841 11907 7569,'-12'-16'-63,"1"1"1,1 1-1,2 1 1,4 5 0,3 5-1,1 11 1,0 8-1,-1 6 211,-3 1 0,3 1 0,-3 2 0,1 4 0,1 0 0,-2 0 0,0 2 0,0 1 9,0 1 0,1-1 0,3-1 0,1-1 0,3-1 0,2-1 1,2-2-1,-1-3-335,2-1 1,1-5 0,3-3-1,1-2 1,1-3 0,-1-3-1,-1-2 1,-2-1-108,1 0 1,-1 0 0,0-5 284,1-3 0,-6-3 0,-1-4 0</inkml:trace>
  <inkml:trace contextRef="#ctx0" brushRef="#br1" timeOffset="77">6669 12261 7569,'-11'-12'-9,"4"1"0,6-1 0,6 2 1,7 1-1,2 3 0,1 0 6,0-1 1,7 5 0,1-2 0,4 3 0,4 1-1,-1 0 3,2 0 0,-4 0 0,0 0 0</inkml:trace>
  <inkml:trace contextRef="#ctx0" brushRef="#br1" timeOffset="78">7286 12398 7569,'-6'-5'168,"1"2"1,5-5-1,-2 0 1,0-3-1,-2 0 1,1 0-1,2-1 31,1 1 1,0-1-1,0 1 1,0-2-1,0-1 1,1-2-1,2-2 1,1-2-1,0-2-268,1-1 0,0-1 1,4-2-1,-2-5 0,1-1 1,-1 1-1,1 1-76,1 3 1,-4 0-1,-1 5 1,-3 3-1,-1 4 1,0 2 117,0 2 0,0 6 1,0 5-1,1 6 1,2 4-18,1 2 1,1 3 0,-1 1 0,2 2 0,2 3 0,-1 0-1,2 2 1,1 1-10,2 3 1,-5-3 0,1 2-1,1-1 1,1-4 0,0-1 0,-1-2-58,-1-1 1,-2 2 0,3-4 0,-2-1 0,1-1 0,0-2 0,-2 0 0,-1 1 109,-2-1 0,3 6 0,0 1 0</inkml:trace>
  <inkml:trace contextRef="#ctx0" brushRef="#br1" timeOffset="79">7252 12283 7569,'-17'-11'131,"6"0"0,7 0 1,7 4-141,4 3 1,5 3 0,3 1-1,3 0 1,2 1 0,0 2 0,3 2-1,0 0-334,2 0 0,1 0 0,-4-3 343,1 2 0,0 5 0,0-3 0</inkml:trace>
  <inkml:trace contextRef="#ctx0" brushRef="#br1" timeOffset="80">7663 12044 7569,'-8'-18'-57,"2"3"1,1 2 0,4 3 77,3 2 1,1 4 0,3 8 0,-1 5 0,-1 5 0,0 6 13,-1 6 0,1-1 0,-4 4 0,0-1 1,0-1-1,0 0 0,0 0 0,0 1-81,0 0 1,0-1 0,0-6 0,0-1 0,0-5-1,0-3 1,0 0 0,0-1 0,0-6 0,0-5 0,0-6 170,0-4 0,0-3 0,-1-2 0,-2-4 0,0-3 0,-1-1 0,0 2 0,0-1 1,2 0 0,0 1 0,2-5 0,0 3 0,0 2 0,0 4-194,0 0 0,2 3 1,2 8-1,3 7 1,3 8 5,2 5 1,-1 5 0,1-3 0,0 2 0,2 3 0,3-1 0,-1 0 15,1-1 0,2-4 0,-3 3 1,1-1-1,-1-3 0,-2-2 1,0 0-1,0-2 46,1-2 1,1-3 0,-5-5 0,-1-2 0,-2-1 187,-4-5 0,-3-2 1,-1-3-1,0-1 1,0-2-1,-1-2 1,-2-2-1,-2-2 33,-1-1 0,3 0 0,-2 0 0,1-1 0,0-1 1,2-2-1,1 2-636,1 1 1,0 2 0,0 3 0,0 4 0,1 4-549,3 3 1,-3 4 962,3 8 0,-3 2 0,-1 6 0</inkml:trace>
  <inkml:trace contextRef="#ctx0" brushRef="#br1" timeOffset="81">8177 11952 7569,'-7'-14'-326,"4"5"1,1 7 418,2 7 0,0 5 1,0 7-1,0 4 0,0 6 1,0 1-1,0 1 0,0 0-38,0 3 0,0-3 1,0 0-1,0-1 1,0-2-1,0-2 1,2-3-1,0-2-315,2-4 0,1-3 0,-2-3-558,0-2 818,1-4 0,-4-8 0,0-8 0</inkml:trace>
  <inkml:trace contextRef="#ctx0" brushRef="#br1" timeOffset="82">8074 11975 7569,'-6'-18'42,"2"3"0,3 2 0,1 2 0,1 1 0,3 2 3,3 4 1,8 3-1,5 1 1,1 0-1,2 1 1,1 3 0,1 5-1,2 4-119,-2 2 0,2 5 1,-3 1-1,-3 3 0,-4 4 1,-3 0-1,-2 1 0,-5-1-88,-3 0 1,-3-2 0,-2-3 0,-3 0-1,-5 0 1,-5-2 0,-5 0 0,-2-4 129,-2 0 0,-1-2 1,-1-5-1,-2-1 1,1-1-1,2-1 32,2 0 0,-1 3 0,0-4 0</inkml:trace>
  <inkml:trace contextRef="#ctx0" brushRef="#br1" timeOffset="83">8816 11712 7569,'-6'-11'51,"-3"0"1,5-1 0,2 1-1,2 3 1,2 8 0,2 13 0,-1 8-1,-2 9 1,-1 1 0,-1 6 121,-3 2 1,3 0 0,-3 1 0,3-1 0,1-2 0,0-1-1,0-2 1,0-1-272,0-2 1,1-7-1,1-7 1,2 0-1,0-3 1,0-1 0,0-2-654,-2 0 1,1-4 750,0-3 0,-1-3 0,3-1 0</inkml:trace>
  <inkml:trace contextRef="#ctx0" brushRef="#br1" timeOffset="84">8462 11758 7569,'2'-16'31,"1"-2"0,6 0 0,5 3 0,7 2 0,3 2 0,4 1 157,1 2 1,0-1-1,3 4 1,-2 0-1,3-1 1,1 1-1,2-1 1,-3 4-271,0 1 1,-4 1 0,0 0 0,-1 0-1,-2 0 1,-2 1 81,-1 3 0,-1 2 0,1 6 0</inkml:trace>
  <inkml:trace contextRef="#ctx0" brushRef="#br1" timeOffset="85">9090 11770 7569,'-5'0'23,"5"1"0,7 1 44,3 2 1,5 5 0,0-1 0,1 1 0,0-1 0,2 0 0,1 1 0,0 1-89,1 1 1,-3 1 0,-1-1-1,-1 1 1,2-1 0,-1-1-1,1-1-100,-3-1 1,-1-2-1,-3 3 139,-3-1 1,-3-6-1,-8 3 1,-5 0 0,-5 2-1,-6 0 1,-5 1 0,-6 2 71,-2 4 0,-1-1 0,1 2 0,1-2 0,3-2 0,3 0 0,3 1 0,4-1-189,2 1 1,7-5-1,5 0 1,1-1 98,0 0 0,11 2 0,5 3 0</inkml:trace>
  <inkml:trace contextRef="#ctx0" brushRef="#br1" timeOffset="86">9479 11792 7569,'-18'-28'-7,"4"6"0,5 5 0,5 4 1,4 3 165,4 3 1,-1 2 0,4 5 0,2 1-161,1 3 0,2 2 1,-1 5-1,-1 1 0,-1-1 1,-1 1-1,1-1 1,1 1-20,1-1 1,1 4 0,-1 2 0,1-1 0,-1 2 0,-1 0 0,-2 2-67,-4 2 0,-3 0 0,-1 1 0,0 0 0,-1 0 0,-5 0 0,-5 1 0,-7 1 31,-3 2 0,-2-4 0,0-4 0,0 0 0,0-1 0,2-3 0,0-2 230,2-2 0,7 0 0,-1 0 0,5-3 0,3 0-103,3 1 0,2-3 1,5 1-1,5-2 0,5-3 1,3-1-1,2-1-227,2 0 0,1 0 1,-2 0-1,0 0 1,-2-1 154,1-3 0,2-2 0,0-5 0</inkml:trace>
  <inkml:trace contextRef="#ctx0" brushRef="#br1" timeOffset="87">9662 11610 7569,'-4'-40'36,"1"7"0,4 9 0,6 9 0,3 6 0,1 5 0,1 3 1,-1 1-1,1 0 207,-1 0 0,4 6 0,2 7 1,1 9-1,2 8 0,1 7 0,1 5 1,-2 3-163,-1 5 0,-1-2 0,1 5 0,-4 1 0,-2-1 0,-3-2 0,-2-3 0,-4-4-340,-3 1 1,-1-2 0,0 0 0,-3-2 0,-3-1 0,-7 1 258,-3 2 0,-13 2 0,-7 0 0</inkml:trace>
  <inkml:trace contextRef="#ctx0" brushRef="#br1" timeOffset="88">4237 12877 7569,'-12'0'41,"1"0"0,-1 0 1,1 0-1,-1-1 1,1-1-1,3-2 1,7 0-1,11 0 1,8-1 134,6-1 1,8 2 0,1-2 0,5-1 0,1 2 0,2-1 0,-2 1 0,2 0 0,-1 2-153,4 2 0,-4 1 0,2 0 1,1 0-1,3 0 0,2 0 0,3 0 1,1 0-44,3 0 1,8 0-1,-30 0 1,1 0 0,1 0-1,0 0 1,2 0 0,1 0-1,0 0 1,1 0-1,2 0 1,0 0-69,0 0 0,1 0 0,1 0 0,1 0 1,1 0-1,1 0 0,0 0 0,-1 0 1,0-1-1,0 1 0,0-2 0,-1 1 1,1-1-1,-1 0-4,2 1 0,1 0 0,-3 0 0,-1 0 0,3 1 0,0 0 1,-1 0-1,0 0 0,-1 0 0,1 0 0,-2 0 0,1 0 0,-1 0 1,-1 0-1,0 0 0,0 0 97,0 0 0,0 0 1,0 2-1,-1 0 1,-1 0-1,0 0 1,0-1-1,0 1 1,1-2-1,-1 1 1,2-1-1,0 0 0,2 0 1,1 0-1,2 0 1,0 0 14,2 0 0,1 0 0,2-2 0,0 0 0,1 0 0,-1-1 0,1 0 0,0 0 0,0-2 0,2 1 1,-1-1-1,1 1 0,-1 0 0,1 0-6,-1 2 1,0 0 0,-3 0 0,0-1 0,-1 1 0,-1 1 0,2-1-1,-1 0 1,0 0 0,0 0 0,0 0 0,-1 0 0,-1 1 0,-1 0 57,-1 0 1,1 0-1,0 1 1,0 0-1,-1 0 1,0 0-1,-1 0 1,0 0-1,0 0 1,0 0-1,0 0 1,1 0-1,-1 0 1,1 0-1,-1 0 1,0 0-45,-1 0 0,0 0 1,-2 0-1,1 0 0,-3 0 1,0 0-1,-1 0 0,0 0 1,0 0-1,0-1 0,-2 0 1,-1 0-1,-1-1 0,0 0 13,28-1 1,-4 1 0,-7-1 0,-6-1 0,-7 0-1,-5 1 1,-5-2 0,-6 0 111,-6-1 1,-6 1 0,-3 2 0,-7-4 0,-7 0-636,-10-1 0,-9 5 1,-7 0 480,-4 1 0,-9 6 0,-4 0 0,-2-1 0,-4-2 0,-3-1 0</inkml:trace>
  <inkml:trace contextRef="#ctx0" brushRef="#br1" timeOffset="89">5733 13072 7569,'-8'-7'23,"0"3"0,1 4 0,1 4 0,2 5 1,4 5-1,2 5 0,2 3 0,0 2 1,0 2-1,-1 5 0,0 2 0,-2 1 103,-1 0 1,-4 1-1,-1-1 1,0 0-1,0-1 1,1-1 0,1-3-1,-1-2 1,1-4-221,2-3 1,1-6-1,0 1 1,1-4-1,2-2-1273,1-1 1367,-1-6 0,-8-2 0,-1-6 0</inkml:trace>
  <inkml:trace contextRef="#ctx0" brushRef="#br1" timeOffset="90">5573 13186 7569,'0'-29'-21,"0"2"1,2 7 0,5 2 0,5 1 0,5 3 0,4 2 0,5 0 0,4 1 132,3-1 0,3 6 1,1 2-1,2 3 0,0 1 1,-1 1-1,-3 3 1,-5 4-105,-2 2 1,-3 1 0,-6 2 0,-5 1 0,-5 2-1,-5 1 1,-3 1 0,-2-1-66,-3 4 1,-7-3 0,-8 1-1,-4 1 1,-4 0 0,-3-1-1,-3-2-37,-1-1 0,1-3 0,1 2 0,3-3 0,2-4 0,5-1 1,6-2-1,3-3-719,2 0 813,5-2 0,0 0 0,6 0 0</inkml:trace>
  <inkml:trace contextRef="#ctx0" brushRef="#br1" timeOffset="91">6418 13003 7569,'-5'-11'20,"2"0"0,-3 3 0,0 1 0,-1 2 1,-2 3-1,-1 0 254,-1 2 1,-1 5 0,1 3 0,-2 3 0,-1 5 0,-2 3 0,-2 2 0,-1 3 0,0 3-158,0 3 0,1 3 0,-1 2 0,5-2 0,4 0 0,4 0 1,1 2-207,2 1 1,2-1 0,1 0 0,0-1 0,0 0-1,1-1 1,3-1 0,5-4-72,5-4 0,0 1 1,5-7-1,0 0 0,0-3 1,0-4-1,1-2-170,2-1 0,-3-4 0,-1 2 0,-2-1 330,-2-2 0,-1 3 0,-2 0 0</inkml:trace>
  <inkml:trace contextRef="#ctx0" brushRef="#br1" timeOffset="92">6715 13197 7569,'-6'-5'78,"0"3"0,6-6 0,-1 0 0,-1 1 0,-2-1 0,1-1 0,2-1 0,1 1 0,0 5 0,0 8 106,0 5 1,0 8 0,0 2 0,0 2 0,0 2 0,0 0 0,0 0 0,0 0 0,0-1-121,0 1 0,1 0 1,2 0-1,1-2 1,-1 0-1,1-3 1,0-2-1,-1-2-189,-2-1 0,-1-2 0,0 1 0,0-1 0,0 0 0,0 1-1088,0-1 0,0-3 1213,0-1 0,0 1 0,0 3 0</inkml:trace>
  <inkml:trace contextRef="#ctx0" brushRef="#br1" timeOffset="93">6452 13174 7569,'-11'-23'46,"4"6"1,4 1 0,3 4 0,3 2 0,5 1 0,2 1 0,2 1 0,0-1 0,4 2 120,3 0 0,3 3 1,5 3-1,4 0 1,2 0-1,1 1 1,-1 1-1,-1 2-275,-2-1 1,-1 2 0,2 0 0,-3 0 0,-3 1 0,-1-1 0,-2 1-1464,-1-4 1571,1 4 0,1 1 0,-1 4 0</inkml:trace>
  <inkml:trace contextRef="#ctx0" brushRef="#br1" timeOffset="94">7252 13117 7569,'-12'-5'564,"1"-2"1,10 1-551,4 3 0,10 3 1,4 3-1,0 5 1,2 1-1,0 0 1,0-2-24,2 2 0,-3 1 0,-1 2 0,1-1 1,-1-1-1,-1-1 0,-2-2 0,-3-1-72,-3 0 1,2-3 0,-3 2 129,-1 0 0,-2 0 0,-9 4 0,-7-1 0,-6 1 0,-4 1 39,-5 1 0,-2 1 0,-6-1 0,1 0 0,0 1 0,1-1 0,1 2 0,3 1-39,1 1 1,5-3 0,6-5 0,0 1 0,3-2 0,3-1-436,3 0 0,4-3 0,8 1 0,5-1 386,5-2 0,4-5 0,4-2 0</inkml:trace>
  <inkml:trace contextRef="#ctx0" brushRef="#br1" timeOffset="95">7731 13117 7569,'-5'-11'-16,"4"-1"0,-3 1 0,3 0 0,1-1 0,1 2 0,2 1 0,2 3 162,1 1 1,1 0 0,1 2-1,0-1 1,1 2 0,1 0-1,3 2 1,1 0-69,1 0 0,1 0 0,-2 0 1,2 2-1,-2 0 0,-2 3 0,0 2 1,-2 2-99,-3 1 0,-1 5 1,-6 1-1,-2 2 1,-2 2-1,-4 2 1,-6 2-1,-5 2-15,-3 0 1,-5 5 0,1-3-1,-1 1 1,0 1 0,1 1-1,2-2 1,2-1 27,3-3 1,9-2-1,0-4 1,2-4 0,3-2 50,0-2 0,8 0 1,7-4-1,5-3 0,3-3 1,2-2-1,2-2-88,0 0 0,5-2 1,0 2-1,-3-1 1,-3 2-1,-3-1 1,0 1-1,-2-2-308,1 1 1,-2 2 0,-3 1 0,-1 0 351,0 0 0,1-5 0,-1-1 0</inkml:trace>
  <inkml:trace contextRef="#ctx0" brushRef="#br1" timeOffset="96">8165 12877 7569,'0'-11'-31,"2"2"0,0 5 276,2 8 1,4 10 0,-3 5-1,1 4 1,4 4 0,4 2 0,5 1-1,3-1-141,1-1 1,-1 3 0,1-3-1,0 1 1,0 3 0,-1 1 0,-3 1-1,-5-1-211,-6-3 0,-3 3 1,-5-1-1,-2 4 0,-6 3 1,-7 0-1,-8 3 0,-8 3 107,10-20 0,0 0 0,-3 2 0,-2 1 0,-2 0 0,-1 1 0</inkml:trace>
  <inkml:trace contextRef="#ctx0" brushRef="#br1" timeOffset="97">2523 14773 7569,'-11'-16'48,"1"3"1,1 4-1,3 0 1,2 0-1,5 2 1,5 3 162,5 3 0,1 1 0,2-2 0,3 0 0,1-2 1,3 2-1,3 0 0,4 1 0,1-2-130,3 0 1,1-2 0,0 2 0,-1-2 0,-2 0 0,2-1 0,0 0 0,-2 1 0,-5 2-320,-4-2 0,-1 3 0,-5-2 0,-1 3-1390,-1 1 1628,-7 0 0,-1 0 0,-5 0 0</inkml:trace>
  <inkml:trace contextRef="#ctx0" brushRef="#br1" timeOffset="98">2592 14819 7569,'-15'-10'899,"0"2"1,9 3-759,10 5 0,10 0 0,7 0 1,5-1-1,8-2 0,6-1 1,2 1-283,0-2 0,-1 0 1,4-4-1,-3 2 141,-4 2 0,2-4 0,1 3 0</inkml:trace>
  <inkml:trace contextRef="#ctx0" brushRef="#br1" timeOffset="99">4396 14191 7569,'0'-12'188,"-3"1"1,-1 2-1,1 5 1,2 8-1,1 6 1,0 5-1,0 4-33,0 3 0,0 5 1,0 1-1,0 1 1,0 3-1,0 1 1,0 1-1,0 0-46,0 0 0,0 4 0,0 0 0,1-2 0,3-3 1,4-4-1,2-1 0,1-4-251,1-4 0,-5 1 0,1-6 0,1-1 1,0-1-1,0-3 0,-3-1-2158,-1-2 2300,-1-4 0,-4 7 0,0-4 0</inkml:trace>
  <inkml:trace contextRef="#ctx0" brushRef="#br1" timeOffset="100">4179 14259 7569,'-6'-15'0,"4"0"0,4 1 0,7 1 0,5 2 0,5-1 0,3 0 0,0-4 0,3 4 0,0-3 0,3 2 0,0 1 0,1 1 0,-1 1 0,1 2 260,0 4 0,-2 3 0,3 1 0,1 0 1,-2 0-1,-2 0 0,-3 1-238,-1 3 1,-4-1 0,-2 4 0,0 2 0,-4 3 0,-3 2 0,-4 2 0,-1 1-125,-2-1 0,-3 4 0,-4-2 1,-4 1-1,-3 0 0,-4 2 0,-6-1-63,-4-1 1,1 1-1,-4-5 1,1-1-1,1-1 1,1-1-1,4-1 165,2 0 0,5 1 0,-3-1 0</inkml:trace>
  <inkml:trace contextRef="#ctx0" brushRef="#br1" timeOffset="101">5127 13940 7569,'-1'-11'332,"-3"5"1,-3 6 0,-3 8-119,-2 6 0,1 3 0,-1 7 0,0 3 0,-2 2 0,-2 2 0,2-1 0,2 2-156,0 1 0,-2 1 1,2 2-1,3 1 0,1 2 1,3 0-1,0 2-105,3-1 1,4-3 0,3 0-1,3-4 1,3-4 0,3-1-1,0-3 1,0-2-92,1-4 1,-2 2 0,3-5 0,0 1 0,-1-1 0,0-2 0,0-2 0,1-4-179,-2 0 0,-2 0 0,0 2 0,-1-1 316,1-2 0,-1 1 0,0 3 0</inkml:trace>
  <inkml:trace contextRef="#ctx0" brushRef="#br1" timeOffset="102">5516 14202 7569,'-5'-6'139,"-3"2"1,-2 4 0,0 4 0,1 3-1,3 5 1,0 2 0,4 2 0,1 2-1,1 2 37,0 2 1,3 5-1,3-1 1,0 1 0,3 0-1,1-1 1,0 1 0,-1-2-272,-1-2 0,-5 2 0,4-7 0,-2 0 0,-3-3 0,0-2 0,-2-2-768,0 1 0,0-5 863,0 1 0,-6 0 0,0 3 0</inkml:trace>
  <inkml:trace contextRef="#ctx0" brushRef="#br1" timeOffset="103">5253 14351 7569,'-18'-18'100,"3"1"1,9 6 0,7 0-1,8 0 1,6 3 0,4 0-1,5-1 27,5-1 1,8 0-1,3 2 1,0 3-1,2 1 1,0 0-1,0 1 1,0-1-176,-2 0 1,3 0-1,-6 4 1,-3-1-1,-3-2 1,-3 0-1,-3 0 48,-1 2 0,-1-4 0,0-2 0</inkml:trace>
  <inkml:trace contextRef="#ctx0" brushRef="#br1" timeOffset="104">6075 14111 7569,'-5'-12'329,"5"6"1,0 2-186,7 3 1,4 5 0,4 1-1,4 1 1,3 2 0,1-1-1,0 0 1,-1-1-160,1 0 0,4-2 0,-2 4 0,-2 0 0,-4-1 0,-1 1 0,-2 1-76,1 1 0,-3 1 0,-5 1 0,-3-1 0,-1 0 0,-2 1 111,-2-1 0,-1 1 0,0-1 0,-1-1 0,-3-1 0,-5-1 0,-5 1 85,-5 1 0,-3 1 1,-2 1-1,-2-1 0,-6 1 1,-4-1-1,-3 2-19,-2 2 0,5-2 1,-1 0-1,5-2 0,7-4 1,4 1-1,6-2 0,4-1-466,3 0 0,4-3 0,9 1 0,7-1 380,6-2 0,13 0 0,5 0 0</inkml:trace>
  <inkml:trace contextRef="#ctx0" brushRef="#br1" timeOffset="105">6669 14042 7569,'0'-11'130,"2"1"1,1 2 0,4 6 0,0 4 0,0 6 0,-2 3 0,-3 3 0,-2 3-1,-4 0 1,-3 5 69,-3 3 0,-2 1 0,1 4 0,-1 2 0,1 0 0,1-1 0,1 0 0,3 1 0,1-1-311,2 0 0,2 0 1,2-4-1,4-3 0,5-4 1,5-4-1,3-4 0,3 0-16,0-1 0,3-4 1,2-4-1,0-1 0,0-2 1,-2 0-1,-3 0-115,-2 0 0,-2 0 1,-6-2-1,-1-1 242,-2-5 0,-8-2 0,-6-2 0</inkml:trace>
  <inkml:trace contextRef="#ctx0" brushRef="#br1" timeOffset="106">6532 14385 7569,'-11'-11'-12,"1"-1"0,1 2 0,2 1 0,5 1 0,6 1-19,6 0 1,10 2 0,2 5 0,6-1 0,3-1 0,5-2 0,1 1 0,-1 2-79,-1 1 0,0 0 1,-8 0-1,-2 0 109,-1 0 0,-1 0 0,0 0 0</inkml:trace>
  <inkml:trace contextRef="#ctx0" brushRef="#br1" timeOffset="107">7080 14031 7569,'-3'-22'86,"-1"3"1,3 4 0,3 4 0,6 3 203,2 4 1,1 4 0,2 4 0,2 4 0,4 3 0,3 4 0,1 6 0,-1 3-195,1 2 0,0 6 1,1-1-1,2 3 0,0 3 1,0 2-1,-2 0 0,-3 2-323,-2-1 0,-2 1 0,-7 2 1,-2-2-1,-5-1 0,-4 0 0,-6-1 1,-9-3 226,-4-5 0,-13 2 0,-3-3 0</inkml:trace>
  <inkml:trace contextRef="#ctx0" brushRef="#br1" timeOffset="108">4271 14945 7569,'-8'-8'89,"1"2"0,-1-1 0,2 1 0,2-3 1,4-1-1,5-2 0,5 2 0,5 1 1,3 3-1,2 0 167,2-1 0,6 5 1,2-2-1,5 3 0,1 1 1,5 0-1,2 0 0,7 0 1,3 0-240,5 0 1,-25 0-1,0 0 1,1 0-1,0 0 1,1 0-1,2 0 1,1 0 0,0 0-1,2 0 1,1 0-1,2 0 1,1 0-62,0 0 0,2 0 1,-1-2-1,1 0 1,0 0-1,-1 0 1,1 0-1,0 0 0,-1 0 1,1 1-1,-1-1 1,0 0-1,-1 0 1,0 0-1,-2 0 1,0 0-12,-2 0 1,1 0-1,-2 0 1,-1 1-1,1 0 1,0 2-1,0-1 1,0 0 0,-1-1-1,0 0 1,0 0-1,-1 0 1,-2-2-1,0 1 27,-2-2 1,0 1-1,0 1 1,0 0-1,28-4 1,0 0-1,0-1 1,-2-1 0,-2-3-1,-3 0-57,-3 0 1,-3 3-1,-6 0 1,-4 1 0,-4-1-1,-4 2 1,-3 1-37,-3 2 0,-6 2 0,-3 1 0,-2 0-48,-2 0 1,-9 0 0,-6 1 0,-6 2 168,-6 0 0,-6 6 0,-8-2 0</inkml:trace>
  <inkml:trace contextRef="#ctx0" brushRef="#br1" timeOffset="109">4865 15104 7569,'-7'-11'92,"1"1"1,4 1 0,-4 3-1,0 2 1,-2 5 0,2 7 0,2 6-1,2 5 1,-1 2 0,-1 2 0,2 1-1,1 2 19,1 0 1,1 6-1,1-3 1,4 2-1,0-1 1,3 2-1,1 0 1,1-2-115,1-3 0,-1-3 0,-1-1 1,-1-2-1,-2-1 0,-2-2 1,-3-1-1,-1-3-252,-1-2 1,0-4 0,0 0 0,0 0-1,0 3 255,0 0 0,-5-5 0,-1-1 0</inkml:trace>
  <inkml:trace contextRef="#ctx0" brushRef="#br1" timeOffset="110">4693 15253 7569,'-6'-23'11,"1"2"0,5 1 1,3 5-1,3 3 1,5 0-1,3 1 0,1-1 1,1 1 131,-2-1 1,3 2 0,2 3-1,2 2 1,0 1 0,1 0 0,2 1-1,0 3 1,0 3-38,-1 1 1,0 5 0,0-2 0,0 5 0,-1 0 0,1 2 0,-1-1-131,-3 1 0,-3 0 0,-4-3 0,-2 1 0,-2-1 0,-5 1 0,-1-1 0,-4 0-118,-1 1 1,-9-1-1,-7 1 1,-2-1-1,-2-1 1,-1-1-1,-2-1-54,0 1 1,-6-3 0,1 0 0,0-1 0,0-2 0,5-2 0,3-1 0,4 0 195,3 0 0,9 0 0,-3 0 0,3 0 0</inkml:trace>
  <inkml:trace contextRef="#ctx0" brushRef="#br1" timeOffset="111">5424 15104 7569,'0'-11'181,"-3"3"1,-1 1 0,1-2 0,2-1 0,1-2 0,-1 2 0,-3 4 48,-4 6 0,1 6 0,-4 8 1,-2 4-1,-4 2 0,-2 6 0,0 0 1,1 3-325,2 1 1,0 0-1,6 4 1,3 1 0,3-2-1,3-2 1,2-1 0,3-1-133,3 0 1,3-2-1,3 2 1,1-3-1,3-3 1,-1-4-1,2-1 1,-2-2-75,1 1 0,2-3 1,-4-5-1,-1-2 1,-1 1 299,-2-2 0,1 5 0,-1-5 0</inkml:trace>
  <inkml:trace contextRef="#ctx0" brushRef="#br1" timeOffset="112">5813 15173 7569,'-8'-8'93,"0"3"0,1 4 1,0 7-1,4 6 1,1 4-1,2 2 1,-1 2-1,-1 2 1,-2 1-1,1 0 0,3-1-52,4 1 0,-1 0 1,3 0-1,0 0 0,-1-2 1,2-2-1,-1-2-466,3-1 1,-3-3 0,1 2 424,-2-2 0,-1-2 0,-4 1 0</inkml:trace>
  <inkml:trace contextRef="#ctx0" brushRef="#br1" timeOffset="113">5573 15264 7569,'-22'-21'200,"4"2"1,8 5-1,9 4 1,9 3-1,6 1-147,5 0 0,12 2 0,7-4 1,7 1-1,3-1 0,2 0 1,-2 1-1,-1-1-206,-2 0 1,-8 6 0,-2-2-1,-4 3 1,-2 1 0,-3 0 0,-5 0 152,-2 0 0,-5 0 0,3 0 0</inkml:trace>
  <inkml:trace contextRef="#ctx0" brushRef="#br1" timeOffset="114">6304 15047 7559,'7'0'93,"1"0"1,0 2 0,-1 0 0,1 3 0,1 0 0,2 2 0,3-2 0,3 1 0,0-1 0,4 1-34,0 1 0,-2-5 0,0 3 0,2-1 0,-1 1 0,-1 0 0,-3 0 0,0-1-68,-1 1 0,-4-3 0,-3 3 0,0 0 96,-2 2 1,-4 0-1,-8-1 1,-7 0 0,-3 1-1,-4 2 1,-3 2 0,-4 3-69,-3 1 1,-1 2 0,-2-3-1,-2 1 1,0-1 0,4 0-1,5 0 1,6 0-129,5-4 0,3 1 0,3-4 0,3 0 0,2 0-521,6-2 0,6-3 1,9-4 628,1-2 0,1-5 0,4 3 0</inkml:trace>
  <inkml:trace contextRef="#ctx0" brushRef="#br1" timeOffset="115">6818 15002 7569,'0'-16'239,"0"1"1,0 1 0,1 3-4,3 3 0,-2 3 1,6 4-1,1-2 1,1 0-1,1 0 1,1 3-162,-1 4 1,-3-2 0,-1 6 0,1 1 0,0 2 0,-1 3 0,1 1 0,0 1-61,-1 0 1,-3-2 0,2 4 0,-1 0 0,-2-1-1,-3 4 1,-4 0 0,-4 2-38,-2 0 1,-2 0 0,-2 0 0,-3-2 0,-1 0 0,-1-2-1,2 0-154,1-2 0,4 4 0,2-6 0,1-1 0,2-1 0,2-2 112,3 0 1,2 0-1,5-3 1,5-1-1,5-2 1,3-1 0,2-1 82,2 1 1,2 0-1,1-4 1,2 0-1,-2 0 1,-1 0 0,-1 1-1,-1 2-220,-3 1 0,-1-1 0,-4-1 0,1 0 0,-1 2 201,-2-1 0,-5-2 0,-2-1 0</inkml:trace>
  <inkml:trace contextRef="#ctx0" brushRef="#br1" timeOffset="116">7240 14842 7569,'-11'-17'32,"2"6"1,5 7 0,8 7-1,5 5 214,2 6 1,6 5 0,2 7 0,2 2-1,3 2 1,2 4 0,1 5 0,-1 1-66,2 3 1,-4-2 0,3 1 0,-3 1 0,-2 1 0,-3 1 0,-4-2 0,-4-1-844,-3 1 0,-4-2 0,-9-1 662,-7-1 0,-25 5 0,-11-4 0</inkml:trace>
  <inkml:trace contextRef="#ctx0" brushRef="#br1" timeOffset="117">14588 17244 7569,'-11'-7'0,"-1"4"142,1-4 0,1 5 0,1-5 0,3 1 0,1 2 0,3 3 0,4 7 1,3 6-1,0 4 0,1 3 0,-1 4-66,0 2 0,3 7 0,-4-1 1,-2 3-1,-1 3 0,-1 2 1,0 0-1,0 2 0,0-2-87,0 1 1,-1-2 0,-1-4-1,-2-1 1,1-3 0,2-4 0,1-5-1,0-3-237,0-1 1,1-2 0,3-5-575,4-2 0,-3-5 822,-1-6 0,2-9 0,0-5 0</inkml:trace>
  <inkml:trace contextRef="#ctx0" brushRef="#br1" timeOffset="118">14440 17301 7569,'-5'-18'1,"3"2"1,-1 4 0,1 1 0,4-1-1,1 1 1,6 0 0,5-1 0,5 1 132,3-1 0,2 1 1,1 1-1,3 2 0,1 4 1,2 3-1,-2 1 0,-1 0-109,0 0 0,-5 5 0,0 3 0,-7 2 1,-3 1-1,-2 1 0,-1-1 0,-2 2-70,-4 2 0,-3-1 1,-2 5-1,-3 0 1,-4 0-1,-2 0 1,-2 0-1,-4 0 0,-3 0 0,-2-4 0,-2 3 1,0-1-1,0-5 0,2-1 1,0-5-154,2-1 0,5-1 0,0-5 1,5-3 197,6-4 0,12-2 0,3-1 0</inkml:trace>
  <inkml:trace contextRef="#ctx0" brushRef="#br1" timeOffset="119">15068 17130 7569,'-4'-8'68,"-1"2"1,0-1 0,0 1 0,2-3 703,2-1 1,2 4 0,2 4-657,1 9 0,-2 1 0,-6 13 0,-4 3 0,-6 5 0,-4 4 0,-1 3 0,1 2-116,2 4 1,0 2 0,5 0 0,1 0-1,1-3 1,2 1 0,2 0 0,4-1-160,4-2 1,3-2-1,7-7 1,1-3-1,2-3 1,1-1-1,0-1 21,1-3 0,-4-3 1,3-4-1,-2-1 0,0 0 1,-1-1-1,-1-1 1,-2-1 137,1 1 0,-1 1 0,0 1 0</inkml:trace>
  <inkml:trace contextRef="#ctx0" brushRef="#br1" timeOffset="120">15445 17301 7569,'-8'1'99,"2"3"0,1 4 0,2 3 0,2 4 0,1 4 0,0 3 0,0 2 0,0 3 0,0 3 38,0 3 0,0-3 0,0 0 1,0-2-1,0-3 0,1-1 1,2-2-1,1-2-151,-2-1 1,3-9-1,0 2 1,2-4 0,0 0-1089,0 0 1102,-2-6 0,-5 3 0</inkml:trace>
  <inkml:trace contextRef="#ctx0" brushRef="#br1" timeOffset="121">15194 17369 7569,'-12'-16'153,"6"7"1,2-2 0,3 0 0,2 3 0,4-1 0,5 2 0,5 1 19,3 0 0,6 2 1,5-3-1,2 1 1,-1 1-1,3 0 1,4 1-1,4 0-304,-1 1 1,0-1 0,-7 4-1,-2 0 1,-3 0 0,-2 0 130,-5 0 0,0 0 0,1 0 0</inkml:trace>
  <inkml:trace contextRef="#ctx0" brushRef="#br1" timeOffset="122">16301 17232 7569,'0'-11'103,"-1"1"0,-3 2 1,-3 4-1,-3 3 1,-2 1-1,1 1 1,-2 3-1,-1 3 1,-1 0-1,1 1 1,0 1 2,-1 1 1,1 1 0,-5 1-1,0-1 1,0 0 0,0 1-1,-2-1 1,0 1-144,-2-1 0,5 1 1,3-2-1,2-1 1,2-2-1,-1 2 1,2 1 40,3 2 0,1-5 0,6 1 0,2 1 1,2 0-1,4 0-88,6-2 0,0-3 0,5 2 0,0-1 0,0-2 0,0-2 0,1-1 0,-1 0-87,0 0 0,-4 0 0,3 0 0,-2 0 0,-2 0 0,-1 0 171,-2 0 0,1 5 0,-1 2 0</inkml:trace>
  <inkml:trace contextRef="#ctx0" brushRef="#br1" timeOffset="123">15947 17678 7569,'-6'-2'203,"3"0"1,6-2-1,5 2 1,3 0-1,4 2 1,4 0-100,3 0 1,1 0-1,0 0 1,-1 0-1,1 0 1,-1 0-1,-2 2 1,-2 0-343,-2 2 0,3 4 0,-3-3 238,-2 1 0,3 2 0,1 3 0</inkml:trace>
  <inkml:trace contextRef="#ctx0" brushRef="#br1" timeOffset="124">16564 17221 7569,'-11'-23'122,"4"9"1,3 3 0,4 2-1,4 2 1,3 5 0,-1 4-1,-2 6 101,-3 2 1,-1 3 0,0 2 0,0 5 0,0 6 0,0 4 0,0 3 0,-1 0-209,-3-2 1,1 6 0,-3-4 0,1 0 0,2-2 0,2 0 0,1-2 0,0-2-155,0-3 1,0-7 0,1 0 0,3-3 0,4-1 0,2-5 0,1 0-102,1-2 1,-1-3-1,1 1 1,-1-3-1,1-1 1,-1 0-1,0 0 240,1 0 0,-1-5 0,1-1 0</inkml:trace>
  <inkml:trace contextRef="#ctx0" brushRef="#br1" timeOffset="125">16461 17564 7569,'-11'-13'94,"4"-2"0,4 7 0,4-1 0,5 2 1,6 3-100,0 2 0,2 2 0,2 0 0,3 0 1,2 0-1,2 0 0,0 0 0,0 0-633,0 0 638,-1 0 0,1 6 0,0 0 0</inkml:trace>
  <inkml:trace contextRef="#ctx0" brushRef="#br1" timeOffset="126">16895 17050 7569,'-7'-7'269,"0"5"0,2 6 1,4 6-1,3 5 1,6 3-1,2 2-58,2 2 1,4 2-1,3 1 1,3 2-1,1-1 1,-1 1-1,0 0 1,-2-1-1,-2 2-305,-1 3 1,-2 0-1,-4 1 1,-1-1 0,-2 0-1,-4 2 1,-3 2-108,-1-1 1,-1 0 0,-3-1-1,-5-1 1,-4-2 0,-3 1 0,-2-2-1,-2-2 201,-2-3 0,-1-1 0,1-1 0</inkml:trace>
  <inkml:trace contextRef="#ctx0" brushRef="#br1" timeOffset="127">17466 17484 7569,'-6'-5'93,"1"2"1,6-5-1,3 1 1,4-1-1,3 2 1,4-1-1,3 1 1,1-1-1,1-1 1,3 2-1,3-1 1,-1 2-1,-2 0 1,-3 3-1,-1 0 1,0 2-154,-1 0 1,-2 0-1,-3 0 1,1 0-1,1 0 1,-1 0 59,-1 0 0,-7 5 0,-1 2 0</inkml:trace>
  <inkml:trace contextRef="#ctx0" brushRef="#br1" timeOffset="128">17501 17621 7467,'-6'0'20,"8"0"1,8 0-1,8-2 1,3 0 0,2-3-1,1 0 62,3 0 1,2-3 0,5 3 0,-1 0 0,-1-1-1,-3 0 1,0 0-83,1 0 0,-5 3 0,3-2 0</inkml:trace>
  <inkml:trace contextRef="#ctx0" brushRef="#br1" timeOffset="129">18289 17130 7569,'-23'0'46,"1"0"0,4 1 0,6 3 1,4 3-1,3 3 0,2 3 1,2 2-1,2 6 0,3 4 1,3 4-1,0 3 0,0 1 1,-1 4-1,-1 1 0,1 1 1,-1-3 85,1-5 0,1 1 0,-2-4 0,0-1 0,0-2 0,-1-5 0,0-2 0,0-4-373,-2-1 1,0-2 0,-2 1 0,0-1 240,0 0 0,0 1 0,0-1 0</inkml:trace>
  <inkml:trace contextRef="#ctx0" brushRef="#br1" timeOffset="130">18517 17552 7644,'0'-11'-20,"0"3"0,1 2 0,3 1 0,4 2 0,2 2 0,1 1 0,1 0 160,-1 0 1,2 0-1,1 0 1,2 0-1,2 0 1,2 0 0,2 0-1,1 0-207,0 0 0,3 0 0,2 0 67,1 0 0,-3-5 0,2-2 0</inkml:trace>
  <inkml:trace contextRef="#ctx0" brushRef="#br1" timeOffset="131">19328 17472 7569,'-10'-1'163,"1"-2"0,4 0 0,4 0 0,6 2 0,3 1 0,5 1-47,2 3 0,2-3 0,3 3 0,-1-3 0,2-1 0,0 0 0,2 0 0,0 0-131,0 0 0,-1 0 0,0 0 1,-2-1-1,-2-2 0,-1-2 1,-3-1-93,-2-3 0,-5 3 1,-4-2-1,-1-1 1,-2-1-1,0-1 0,0-1 95,0 1 1,-2-4 0,-1-1 0,-6 2 0,-5 3 0,-5 2 0,-3 3 0,-2 1 20,-3 2 0,-2 2 1,-5 1-1,1 1 0,1 3 1,3 4-1,1 3 55,3 4 1,2 3 0,3 5 0,3 0 0,3 1 0,4 1 0,1 2-1,3-1-22,2 2 1,4-4 0,4 2-1,3-5 1,5-2 0,3 1-1,4-1 21,3 0 0,4-7 1,2 1-1,1-4 0,2-2 1,-1 0-1,1-3 1,-1-3-176,-1-1 1,-1 0 0,-6-1 0,-2-2 0,-2-1 0,-2 0 0,-2 1 111,-1-1 0,-1-5 0,-1 3 0</inkml:trace>
  <inkml:trace contextRef="#ctx0" brushRef="#br1" timeOffset="132">19945 17278 7569,'-5'0'1,"5"0"1,7 0 0,6 0-1,3-1 1,3-2 0,4-1 0,3 1-1,0-1 1,1 0-2,0 1 0,-6 2 0,6-4 0,-3-1 0</inkml:trace>
  <inkml:trace contextRef="#ctx0" brushRef="#br1" timeOffset="133">20459 16947 7569,'-16'-12'-4,"1"2"1,2 1 0,3 3 0,5 1-1,3 4 1,5 4 0,5 8 0,5 4 180,-1 3 1,2 1 0,0 5 0,3 1-1,-1 2 1,1-2 0,-3-1 0,-2 0-188,0 3 1,-1-4-1,-1 1 1,-1-4-1,-1 1 1,1-1 0,1 0-1,1-2-310,1-2 1,-2 0 0,-1-6 0,-1-1-1,0-2 320,3 2 0,0 1 0,0 2 0</inkml:trace>
  <inkml:trace contextRef="#ctx0" brushRef="#br1" timeOffset="134">20607 17278 7569,'-5'-11'61,"-1"-1"1,-2 1-16,0-1 0,5 6 0,-5 2 0,-1 4 0,-1 4 1,-2 4-1,0 3-81,-3 4 0,-2-1 1,-3 5-1,2 0 1,2 0-1,2-1 0,1-1 1,1-3-444,1-2 1,5 0 477,2-1 0,3 1 0,1-1 0</inkml:trace>
  <inkml:trace contextRef="#ctx0" brushRef="#br1" timeOffset="135">20950 16981 7569,'-12'-18'-62,"5"7"0,0 8 0,2 6 0,3 5 261,0 2 0,-1 5 0,-1 3 0,0 2 0,0 4 0,0 0 0,2 2 0,-1-1-160,-1 2 0,3-1 1,-3-3-1,3 0 1,1 0-1,0-2 1,0 0-1,0-4-240,0 0 0,0-2 0,0-3 0,1-2 1,3-1-1,4-2-528,2 2 0,1-4 729,1-1 0,4 2 0,2 1 0</inkml:trace>
  <inkml:trace contextRef="#ctx0" brushRef="#br1" timeOffset="136">20744 17267 7569,'0'-12'-5,"0"1"1,1 1 0,3 2 0,5 3-1,5 1 1,5 0 0,4 2-40,4 1 1,2 1 0,5 0 43,0 0 0,-5 0 0,-1 0 0</inkml:trace>
  <inkml:trace contextRef="#ctx0" brushRef="#br1" timeOffset="137">7903 14636 7569,'-7'-1'114,"5"-2"1,4-2 0,6 0-1,2-1 1,2 1 0,-1 0 125,0 2 1,1-2 0,0 1 0,2 1 0,3-1-1,-1 0 1,2 0 0,0 0 0,1 0-248,-1 2 0,3-3 0,-3 1 0,0 2 1,-3-1-1,-2 0 0,-2 0 0,1 0-438,-1 2 0,-3 1 1,-1 0-1,2 1 445,1 3 0,-3-3 0,-2 4 0</inkml:trace>
  <inkml:trace contextRef="#ctx0" brushRef="#br1" timeOffset="138">7937 14785 8235,'5'6'109,"1"-1"1,7-5 0,1 0 0,3 0 0,2-1 0,5-2 0,5-2 0,4-1 0,1-3 0,0-1-70,1-2 0,-6 2 0,-1 1 0,-3 3 0,-2 1-40,-5 2 0,-4-3 0,-3 0 0</inkml:trace>
  <inkml:trace contextRef="#ctx0" brushRef="#br1" timeOffset="139">8748 14248 7163,'7'0'156,"1"0"0,1 0 1,1 0-1,2 0 0,-1 0 1,0 0-1,1 0 1,0 0-1,2 0 0,3 0 1,-1 0-97,1 0 0,3 0 1,-2 0-1,1 0 1,-1-1-1,-2-2 1,0-2-1,-1-1-36,0-3 0,0 2 0,-3 0 0,-1-2 0,0-1 0,1-3-50,-1-2 0,-4-2 1,-4-2-1,-1 4 1,-2 2-1,0 2 1,-2 0-48,-1-1 0,0 2 1,-5 1-1,0 3 1,-3 1-1,0 2 1,0 2-1,-2 1 51,-2 0 1,1 0 0,-4 1 0,0 3-1,0 4 1,-2 2 0,-1 1 92,-2 1 1,1-1 0,2 2 0,2 1 0,0 2 0,2 1 0,-2 0 0,2 1-60,-1 2 1,2-2 0,3 1 0,2 2 0,1 0 0,3 2 0,1 0 0,2 0-2,2 0 0,4-1 0,3 1 0,7-1 0,4-2 0,6-2 0,4-2 97,2-2 0,-2-5 0,2-2 1,-1-2-1,-1-3 0,0-1 1,3-1-1,-1 0-55,-2 0 0,0-1 1,0-1-1,-2-3 1,-2-2-1,-4 0 0,-2-1-1167,-1 0 1114,-3 1 0,4-5 0,-6 1 0</inkml:trace>
  <inkml:trace contextRef="#ctx0" brushRef="#br1" timeOffset="140">9353 14031 7569,'1'-6'125,"3"2"1,4 2 0,2 2 0,1 0 0,1 0 0,1 0-1,0 0 1,4 0 0,1 0 0,1 0-126,-1 0 1,7 0 0,-4 0 0,1 0 0,-3 0 0,-2 0-1,-3 0 0,3 0 0,1 0 0</inkml:trace>
  <inkml:trace contextRef="#ctx0" brushRef="#br1" timeOffset="141">9958 13665 7569,'-5'-10'177,"4"1"1,5 3 0,2 2 0,3 5 0,0 6 0,0 3 0,-1 3-26,0 2 0,3-1 1,0 5-1,0 1 1,1 2-1,-1 1 1,1 1-1,-1 1 1,0 3-269,1 1 0,-1-2 0,1 2 0,-1 0 0,1-1 0,-1 0 0,0-4-55,1-4 0,-5 1 0,1-6 0,0-1 1,-1-1-1,0-2 0,-2 1-397,-3-1 1,0-3 567,-2-1 0,-6-4 0,0 2 0</inkml:trace>
  <inkml:trace contextRef="#ctx0" brushRef="#br1" timeOffset="142">10164 13985 7569,'-4'-11'-12,"0"-1"0,2 1 1,1 0-1,-1 0 226,-1 4 0,0 2 1,-5 6-1,-1 3 1,-1 5-1,-1 3 1,-1 5-1,0 1-270,-3 2 0,2-2 0,-2-1 0,2 0 0,2-3 0,0-1 0,3-2-490,0 0 0,4 0 0,-2-3 546,1 0 0,-4 0 0,2 3 0</inkml:trace>
  <inkml:trace contextRef="#ctx0" brushRef="#br1" timeOffset="143">10415 13665 7569,'-5'-22'305,"4"4"1,-3 3 0,4 3-144,4 5 1,1 7 0,3 8 0,-3 6 0,-1 4 0,-1 2 0,0 2 0,-1 2-106,2 0 1,-3 0 0,3 0 0,-1 2-1,-1 1 1,2-2 0,-1-1-98,-2-1 0,-1 0 1,0 0-1,0-2 0,0-1 1,0-2-1,-1-1 0,-2-3-308,-1-2 1,1 0 0,3-1 0,0 1-77,0-1 1,1-5 0,3-2 0,3-3 423,3-1 0,7 0 0,1 0 0</inkml:trace>
  <inkml:trace contextRef="#ctx0" brushRef="#br1" timeOffset="144">10324 13951 7569,'-4'-11'113,"2"0"0,3 2 0,5 3 0,4 1 0,3 3 151,2 0 1,3 2-1,5 0 1,1 0-1,1 0 1,3 0-1,0 0-355,0 0 1,3 0-1,-5 0 1,-2 0-1,-2 0 1,-3 0-1,0 2 91,-1 1 0,3-1 0,-3 3 0</inkml:trace>
  <inkml:trace contextRef="#ctx0" brushRef="#br1" timeOffset="145">8771 14602 7569,'-12'6'-33,"1"1"1,-1-5-1,1 2 1,1 0-1,1 0 1,1-1 935,-1 0 0,3-2-636,-1-1 0,5 0 0,2 0 0,7-1 1,3-2-106,1 0 0,1-5 0,0 4 0,3 0 0,5 1 0,1-1 0,2 1 0,0 1-142,0-2 1,5 3 0,3-3 0,5 3 0,3-1-1,2 0 1,2-2-129,1 1 0,3 2 0,3 1 0,2 0 0,1 0 0,0 0 0,2-1 0,1-2 43,1-1 1,0 1 0,0 1 0,0 0 0,-1-2 0,-1 0 0,-2-1 24,1-2 0,2 1 0,0 1 0,-3 2 0,-3-1 0,-3 1 0,-3 2 0,-2 1-27,-4 0 0,-4 0 0,-2 0 0,-1 0 0,-1 0 0,-1 0 1,-1 0 13,0 0 1,-4 0 0,4 0 0,-1 0 0,-2 0-1,-2 0 1,-4 0-69,-2 0 0,2 1 1,-4 2-1,-1 1 1,-2-1-477,0 2 1,-7 2 596,-5 4 0,-10 1 0,-8-1 0</inkml:trace>
  <inkml:trace contextRef="#ctx0" brushRef="#br1" timeOffset="146">8748 15070 7569,'-8'0'420,"2"-1"1,1-3 0,2-1-216,2 2 0,2 5 0,3 9 0,2 1 0,2-2 1,1-1-1,2-2 0,5 2-223,1 1 0,2-3 0,5-2 1,2-1-1,2-1 0,1-1 1,3-4-1,1-3-21,1-1 0,-4 0 0,0-3 0,-4 1 0,-4-1 0,-6-1 1,-3-1-1,-3-1-41,-2 1 1,-3-1 0,-5 1 0,-1-1 0,-3 1 0,-5 0 0,-4-1 41,-2 1 0,-5 3 0,1 2 1,-3 1-1,-2 2 0,-1 2 1,-3 2-1,-2 3-6,-1 4 1,3 2 0,1 3 0,3 2 0,1 4 0,2 2 0,2 2 26,3 0 1,4 0-1,0 0 1,2 1 0,2 1-1,5 1 1,1-4 0,4-1-4,1-1 1,9-3 0,6-1 0,1-2 0,0-1-1,0-4 1,0-2 85,0 0 0,0-5 1,2 2-1,1-3 0,0-1 1,2 0-1,0 0 0,0 0-198,-1 0 0,1 0 0,1 0 0,1 0 1,-4 0-1,-1 0 0,-2 0 132,-1 0 0,3-5 0,-3-1 0</inkml:trace>
  <inkml:trace contextRef="#ctx0" brushRef="#br1" timeOffset="147">9399 14945 7534,'5'-7'72,"3"3"0,2 3 1,2 1-1,2 0 0,3-1 1,1-2-1,2 0 1,3 0-1,2 2 0,0 1 1,-2 0-1,-4 0 1,-1 0-134,0 0 0,-4 0 0,1 0 0,-2 0 61,-2 0 0,1 5 0,-1 1 0</inkml:trace>
  <inkml:trace contextRef="#ctx0" brushRef="#br1" timeOffset="148">9878 14750 7569,'0'-11'91,"0"0"0,2-1 0,0 1 1,3 1-1,0 1 0,1 1 1,-3 0-1,2 2 0,2 4 23,-1 4 0,4 4 0,-2 6 0,2 1 0,1 2 0,1 4 0,-1 1 0,1 0 0,0-1-105,4 2 0,-2 0 0,3 2 1,1-1-1,-1-2 0,-1-2 0,-2-2-141,-1-2-1,-2-1 1,1-2 0,-1 1 0,-1-1 0,-1-1 0,-3-1 0,-1-1-1055,-2 1 1187,-2-4 0,-6 5 0,-1-4 0</inkml:trace>
  <inkml:trace contextRef="#ctx0" brushRef="#br1" timeOffset="149">10107 15002 7569,'-10'-12'163,"1"1"1,3-1 0,0 1 40,4 0 0,-1 3 0,0 2 0,-6 2 1,-4 5-1,-2 7-307,1 6 0,-4 2 0,0 4 1,1-1-1,1 0 0,5-1 1,2-1-1,3-2 103,1 0 0,-4 0 0,2-3 0</inkml:trace>
  <inkml:trace contextRef="#ctx0" brushRef="#br1" timeOffset="150">10244 14762 7569,'0'-18'83,"0"2"0,1 4 0,4 1 0,5-1 0,4 1 0,0 1 0,-1 1 0,-2 1 0,1 1 85,-1 0 0,5 2 0,-1 5 0,-1 0 0,-2 0 0,0 0 0,-1 0 0,1 1-71,-1 3 1,-1 3 0,-2 4 0,-4 2 0,-3 1 0,-1 1 0,0 0 0,-1 0-104,-3 1 1,1 4 0,-4-2 0,-2 1 0,-1 0 0,-2 1 0,1 2-147,-1 0 1,1-3-1,0 1 1,0-1 0,4-2-1,3-1 1,3-4-1,1 0 92,0-1 0,0-3 1,1-2-1,3-1 1,5-2-1,5-2 116,5-1 0,2 0 0,2 0 0,0-1 0,0-2 1,0-1-1,-1 2 0,0 0-324,-3 2 1,-2 0 267,-6 0 0,-5 0 0,-1 0 0</inkml:trace>
  <inkml:trace contextRef="#ctx0" brushRef="#br1" timeOffset="151">2566 16171 6822,'-5'0'108,"4"-2"1,5 0 0,2-2 0,3 1 0,1 2 0,1 1 0,1 0 0,-1 0 0,1 0 0,-1 0 0,2 0 0,1 0 0,1 0 0,-1 0 0,-1 0 0,-2 0-103,0 0 0,1 4 0,1 0 0,1-2 0,1 0 0,0-2 0,0 0-6,0 0 0,1 0 0,-5 0 0</inkml:trace>
  <inkml:trace contextRef="#ctx0" brushRef="#br1" timeOffset="152">2692 16388 7569,'1'-7'121,"3"2"1,3 1 0,5 0 0,2 2 0,2-1 0,2 1 0,1-2 42,-1 2 0,3 0 0,-3 2 0,1 0 0,-1 0 0,0 0-164,0 0 0,-4 5 0,2 2 0</inkml:trace>
  <inkml:trace contextRef="#ctx0" brushRef="#br1" timeOffset="153">3370 16350 7569,'-11'0'152,"-1"0"0,2 1 1,4 1-1,4 3 0,6 1 1,4-1-1,3-2 1,5 1-1,0 0 1,1-1 1,3 2-1,-2-2 1,1 0-1,-2-2 1,1-1-1,-1 0 1,0 0-210,1 0 0,-4-4 0,1 1 0,-3-1 0,-3 0 1,-3-1-1,0 0 0,-1-1-69,1-1 0,-3 0 0,-3-5 0,0 1 1,0-1-1,0 1 0,-1-1 0,-1 1 53,-2 0 1,-9 0 0,0 3 0,-3 1-1,-4 1 1,-2 1 0,-1 0 136,0 2 1,-1 3 0,-1 3 0,-2 3 0,2 3-1,1 4 1,2 1 0,3 2 90,4 3 0,3 3 0,4 1 0,1-1 0,3 1 0,6 1 0,4 2-228,4 0 0,7 1 1,2-4-1,2-2 1,2-2-1,0-3 1,0-4-1,0 0-86,-1-1 1,1-3 0,0-2 0,0-1 0,-1-2 0,-2-2-1,-1 0-151,1 3 1,-2-3 0,0 3 308,-2-3 0,5-1 0,-4 0 0</inkml:trace>
  <inkml:trace contextRef="#ctx0" brushRef="#br1" timeOffset="154">3941 16258 7569,'-5'-11'94,"0"3"0,-4 2 0,3-1 0,2 2 0,5 0 0,6 3 1,3 0-1,2 2 0,2 0 0,3 0 0,2 0 0,4 0 0,2 0-64,1 0 0,-1 0 0,0 0 1,2 0-31,-2 0 0,-1 6 0,-1 0 0</inkml:trace>
  <inkml:trace contextRef="#ctx0" brushRef="#br1" timeOffset="155">4569 15927 7569,'-7'0'96,"0"-1"0,1-2 0,0-1 0,-2 3 0,2 5 0,2 6 0,3 5 0,1 3 1,0 2-1,1 3 0,3 3 0,3 1 0,3 3 113,2 1 0,-1-3 0,2 0 0,1-1 0,1-2 1,-1-2-1,-1-4 0,-2-1-347,1 0 1,-2-4 0,-1 1 0,-2-2-1,1-2 1,0-1 0,-2-1-808,-1-1 1,-1-5 944,-4 5 0,0 0 0,0 3 0</inkml:trace>
  <inkml:trace contextRef="#ctx0" brushRef="#br1" timeOffset="156">4661 16327 7569,'-7'-12'140,"1"2"0,3 1 0,0 2 0,0-2 0,2-1 0,0-1 129,-3 4 0,1-2 1,-6 5-1,-2 3 1,-4 3-1,-3 7 1,-2 5-290,-2 5 0,-1-1 1,0 1-1,3 0 0,4 0 1,4-1-1,3-2 1,3 0-829,2 0 1,3-3 847,1 2 0,10-2 0,3-2 0</inkml:trace>
  <inkml:trace contextRef="#ctx0" brushRef="#br1" timeOffset="157">5072 16018 7569,'6'-11'126,"-1"0"1,-4-1 0,2 1 0,0 1 0,-5 2 0,-4 5 0,-4 6 0,-3 5 0,-1 2-1,-1 2 155,1 4 1,-3 1 0,2 6 0,0 1 0,0 2-1,1 0 1,2 0 0,4-2-314,-1-1 0,2-1 0,1 3 0,1 0 0,2 2 0,2-2 0,1-1 0,0-1-159,0 0 0,5-4 1,3 0-1,2 0 0,1-1 1,2-3-1,1-2-172,1-2 0,4 0 0,-2 0 0,-1-3 1,1-1 362,-3-2 0,3 4 0,1-3 0</inkml:trace>
  <inkml:trace contextRef="#ctx0" brushRef="#br1" timeOffset="158">5289 16121 7569,'0'-11'74,"0"3"0,-1 2 0,-2-1 0,-2 2 1,-1 2-1,-2 4 0,0 6 0,2 7 0,0 5 1,1 3-1,0 1 0,2 0 109,2-1 1,-1 3 0,0-1 0,-2 1 0,2-1-1,0 0 1,2-2 0,0-3-275,0-3 1,4 3 0,1-3 0,2-2-1,1-2 1,3-2 0,0-1 0,0-2-97,1-2 1,-1-1 0,1-4 0,-1 0 0,0 0-1,1 0 1,-1 0 186,1 0 0,-1 0 0,1 0 0</inkml:trace>
  <inkml:trace contextRef="#ctx0" brushRef="#br1" timeOffset="159">5163 16361 7569,'-6'-11'53,"2"3"1,8 2 0,3 1 0,4 2 0,1 2 0,4 1-1,3 0-66,2 0 0,2 0 0,0 0 0,0 0 0,-1 0 0,1 0 13,0 0 0,0 0 0,0 0 0</inkml:trace>
  <inkml:trace contextRef="#ctx0" brushRef="#br1" timeOffset="160">5551 16338 7569,'4'-7'-5,"1"0"1,2 2-1,0 1 1,1 0-1,0 1 1,0 0-1,3 2 1,0 1-33,0 0 0,1 0 0,-1 0 1,2 0-1,2 0 0,3 0 37,0 0 0,3 0 0,-3 0 0</inkml:trace>
  <inkml:trace contextRef="#ctx0" brushRef="#br1" timeOffset="161">5837 16224 7569,'0'-12'47,"0"1"0,1 1 1,3 1-1,4 1 1,2 1-1,0-1 1,-1 2 112,-2 1 1,1-3-1,4 4 1,-1 2-1,0 2 1,1 4-1,-1 3-195,1 3 1,-5 2 0,0-1-1,-2 1 1,-3-1 0,-1 0-1,-1 1-39,0-1 0,-5 5 0,-2-1 0,-5 0 0,-2 0 0,-1 2 0,1-1 0,2 1-2,0-3 1,1 2-1,-1-1 1,1-1-1,1-1 1,2-2 35,4 1 1,4-2 0,4-2 0,4-5 0,3-1 0,3-2 0,3 0-6,0 0 0,2 0 0,4-2 0,0 0 0,0-3 0,0-1 0,-2-2 0,0 0 45,-2 1 0,0-1 0,4-3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33:20.81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6202 15966 7569,'-4'-7'0,"-1"0"0,0 1 769,-1 0-552,3 3 1,1-2 42,-1 5 107,1 0-99,-3 0 526,5 0-703,-5 0-146,4 0 196,-4 0-157,5 0 115,5 0-129,-4 0 1,6 0 112,-4 0-39,-1 0 10,3 0-4,0 0 8,1 0 0,2 4 4,-1 0 0,-3 1-21,4-1 0,-4-2 3,3 6 1,-3-6 11,4 2 6,-6 2-10,8 1-47,-3 4 0,3 1-10,-3-1 1,0-3-22,-3-1-6,-3 1 34,9 3 1,-9 1 14,3-1 34,-3 1-20,-1-1 0,4 0 2,0 1 1,0-5 23,-4 1-24,0 0 1,1 3 7,3 1 0,-3-5 4,3 1 1,-2-1-41,2 5 0,-2-1 23,1 1 1,2-1-44,-1 0 0,1 0 30,-1-4 0,-3 3-7,3-2 1,-3 2-16,-1 2 1,5-1 1,-3 0-34,2 1 46,-3-1 1,-1 1-48,0-1 1,0 1 38,0-1 1,0-3-3,0-1 1,0 1 41,0 3 0,0 1 4,0-1 1,0 0-31,0 1 1,-4-4 4,0-1 1,-1 1-2,1 3-3,3 1 0,-5-1-16,2 0 1,3-3 33,-3 0-260,-2-6 28,4 8 125,-8-3 1,8-1-41,-6-2 50,5 2 1,-3-5 44,2 3-9,3-2 0,-8-1 19,5 3-24,-5-3 1,7 4 150,-6-5-107,6 0 1,-5 0 8,4 0 0,1 1 8,-2 3 10,3-3 6,1 4 1,-1-5-35,-3 0 90,3 0-77,-4 0-657,5 0 48,5 0-580,-4 0-1048,9 0 2215,-8 0 0,8 5 0,-4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82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3803 9000 7569,'-11'-4'117,"1"1"0,2 5 1,4 4-1,3 4 0,1 1 1,1 2-1,2 2 0,2 6 1,1 4 126,3 6 1,1 3 0,2 4 0,-2 5 0,-1 4 0,-2 2 0,2 1 0,1-1-244,2 1 0,-5-1 0,1-4 0,0-2 0,-1-2 0,-1-2 1,1-4-1,-2-2 0,1-3-73,1-2 0,-5-2 0,3-4 1,-1-3-1,1-4 0,0-2 1,2-2-881,-1 1 952,-4-6 0,3-11 0,-5-8 0</inkml:trace>
  <inkml:trace contextRef="#ctx0" brushRef="#br0" timeOffset="1">3803 9091 7569,'-11'-11'75,"4"3"1,4 0 0,1-1-1,2-1 1,2-1 0,0-1-1,3 2 103,2 3 0,-4-3 1,5 3-1,1 0 1,1 0-1,3 2 1,1 3-1,3 0-64,5 2 1,1-3-1,10-1 1,4 1 0,2 2-1,3 1 1,0 0-1,0 0-152,1 0 1,-5 1-1,-3 3 1,-4 4 0,-5 3-1,-3 3 1,-4 3 0,-3-1 1,-6 1 1,0 3 0,-8-1-1,-3 2 1,-7 4 0,-5 0 0,-8 2 119,-4-2 1,-2 3-1,-7 0 1,-4 0-1,-1 0 1,-1-3-1,2-1-93,0-1 1,4-5 0,5-3 0,1-2-1,4-3 1,3-3 0,7-2-748,5 1 0,6-6 0,6 1 756,5-4 0,7-6 0,3 3 0</inkml:trace>
  <inkml:trace contextRef="#ctx0" brushRef="#br0" timeOffset="2">4922 8783 7569,'0'-18'133,"0"1"1,0 6 0,0 0 0,0-1 217,0 1 0,-1 4 1,-3 5-1,-3 4 1,-3 7-1,-2 5-165,1 5 1,-5 3-1,0 2 1,-2 3 0,-1 2-1,0 2 1,1 4 0,2 4-56,2 4 0,-4 4 0,0 1 0,-1 4 0,2 4 0,0 5 0,10-29 0,0 0-109,0 0 0,1 0 1,0 27-1,4-3 0,4-8 1,7-8-1,5-3 1,5-5-90,3-3 1,0-2-1,0-6 1,-2 0-1,-1-4 1,2 0-1,-1-3 1,0-1-14,-1-2 0,-4-1 1,3-1-1,-1-3 0,-3-1 1,0-1-1,0 0-489,1 0 0,0 0 0,-4-4 0,1 0 569,-1 0 0,1 0 0,-1 0 0</inkml:trace>
  <inkml:trace contextRef="#ctx0" brushRef="#br0" timeOffset="3">5539 9080 8275,'-6'1'174,"2"3"0,3 5 1,2 6-1,2 8 1,2 6-1,0 4 113,0 1 1,4-2 0,-3 1-1,2 2-279,-1 1 0,0 3 0,1-2 0,-1-3 0,-1-3 0,-1-2-122,0 0 1,3-5 103,-4-1 1,3-1 0,-3-7 0,0-1 0,0-2 47,0 0 1,1-4-317,-2-1 246,-1-4 1,3 3-979,-5-2 552,0-3 458,0 4 0,-10-15 0,-3-3 0</inkml:trace>
  <inkml:trace contextRef="#ctx0" brushRef="#br0" timeOffset="4">5345 9125 10101,'8'2'428,"-1"1"1,2-1-278,6 1 1,4-1 11,8-2 1,2-2-90,5-1 0,6-4 56,2-4 0,1-1-242,-1 1 1,-3 3 88,-5 1 0,-6 4-553,-5-1 0,0 3 56,-4 1 1,-3 0-1,0 0 520,-4 0 0,0 0 0,-1 0 0</inkml:trace>
  <inkml:trace contextRef="#ctx0" brushRef="#br0" timeOffset="5">6419 9080 7569,'-12'-4'354,"2"-1"0,1 0 0,1 0 2005,0 2-2198,2 2 1,6 5-1,8 1 1,4 1-1,3 3 1,4 1-1,4 0 1,2-1-192,2-1 0,4-1 1,0 5-1,1-1 0,-1 1 1,-2-1-1,-1 0 1,-1 1-126,1-1 1,-5-3 0,1-1 0,-4 1 0,-1 0 0,-1-2 143,-3-1 1,-2 3 0,-3-3 0,-2 1 193,-4 3 0,-4 0 1,-4 0-1,-5-2 0,-5 2 1,-6 1-1,-6 2 0,-6 1-110,-4 2 0,0-3 0,-2 4 1,3-4-1,2-1 0,2-3 0,6 0-287,4 1 1,1-4-1,5 0-1207,1 0 0,8-4 1421,6 3 0,15-3 0,9-1 0</inkml:trace>
  <inkml:trace contextRef="#ctx0" brushRef="#br0" timeOffset="6">7538 8897 7569,'-5'-12'-691,"3"1"1484,-3 5 30,0-4-242,4 8 111,-4-3-224,5 5-417,0 0 0,0 5 120,0 3 1,1 3 49,3 5 0,-3 6-173,3 9 0,1 2 90,-1 1 0,1 2-229,-1 2 1,-3-2 68,3 6 1,1-4-57,-1 4 0,1-4-22,-1 4 138,-3-5-365,9-3 1,-7-2 142,4-5 0,-3-1-7,4-3 0,-5-4 107,5 0 115,0-5 1,3 1 13,1-7 1,-5 1-88,1-5 1,-1 0-80,5-4 1,-1 0 74,1 0 0,-1-6-122,1-1 1,-1 0 11,0 0 1,-1-1-277,-2-3 0,1-1 36,-5 1 396,0 0 0,1-6 0,1-1 0</inkml:trace>
  <inkml:trace contextRef="#ctx0" brushRef="#br0" timeOffset="7">7435 9365 7824,'1'-6'-91,"3"2"1,4-1 144,7 1 1,-1-4 275,5 5 1,5-6-159,6 1 0,3 2-28,2-2 1,-1 2-345,0-2 1,-3-2 98,-1 2 0,-6 3-458,-1 2 0,-1 1 559,-7 2 0,0-5 0,-3-1 0</inkml:trace>
  <inkml:trace contextRef="#ctx0" brushRef="#br0" timeOffset="8">7983 9411 7569,'-6'0'341,"-1"4"202,4-1 0,1 10-210,-1-1 1,1 3-98,2 0 1,0 3-178,0 5 0,2 3-120,1 1 1,2 0-14,3-5 1,2-3 92,-2 0 0,-2-5-44,2 2 0,-4-4 45,3 0 1,-4-1-397,1 1 56,2-6-833,-5-1 1153,9 0 0,-3-9 0,4 3 0</inkml:trace>
  <inkml:trace contextRef="#ctx0" brushRef="#br0" timeOffset="9">8451 9034 7569,'-1'-6'353,"-3"2"-452,3 2 663,-4 2 1,4 2-253,-3 2 1,3 2 104,-3 5 1,3 6-173,1 2 1,0 6-208,0 2 1,0 3-27,0-3 0,1 5 63,3-2 1,-3-2-179,3-1 1,1-4 107,-1-4 0,3 1-153,-3-5 0,1 0 35,-1-3 1,-3-5-852,3 1 37,-3-5-360,-1 7 1287,0-9 0,-5 4 0,-1-5 0</inkml:trace>
  <inkml:trace contextRef="#ctx0" brushRef="#br0" timeOffset="10">8257 9319 7569,'12'0'0,"0"0"0,4 0 0,1 0 0,7 0 0,3-1 267,4-3 1,5-1 0,4-4 0,-2 2-1,0-2 1,-3 0-268,2 1 0,0-7 0,-3 2 0</inkml:trace>
  <inkml:trace contextRef="#ctx0" brushRef="#br0" timeOffset="11">9000 8748 7569,'-7'3'172,"3"5"1,4 7 0,3 6 0,1 6 0,0 3 0,-1 5-1,1 2 1,0 2 0,0 1 0,0 2 0,-2 0 0,-1-1-85,-1-2 1,0 3 0,2-4 0,0-1 0,3-2 0,0-2-1,2-2 1,-2-6-202,0-4 1,4-1-1,-2-5 1,4-2 0,0-3-1,0-4 1,1-1-1,-1-2-132,1-2 1,0-1-1,2 0 1,3-1-1,-1-3 245,1-4 0,3-2 0,-2-1 0</inkml:trace>
  <inkml:trace contextRef="#ctx0" brushRef="#br0" timeOffset="12">8874 9297 7569,'1'-8'-47,"3"2"0,4 1 1,2 1-1,3 0 73,2 0 1,8-5-1,8 2 1,5-2 0,3 0-1,2 1 1,1 1-27,-2 0 0,0-3 0,-6 4 0</inkml:trace>
  <inkml:trace contextRef="#ctx0" brushRef="#br0" timeOffset="13">9331 9399 7569,'1'-11'277,"3"1"1,4 1 0,2 1 0,1 1-1,2-1-6,2 0 0,-1 2 0,4-1 0,0 3 1,-2 2-1,1 2 0,-4 0 0,0 0-323,-1 0 0,-2 6 0,-3 2 1,-3 5-1,-3 4 0,-2 0 1,-3 4-85,-3 0 1,-3 2 0,-3 1 0,-1 2 0,-1 0 0,1 0 0,1-2 60,2-1 1,3-4-1,2-2 1,1 0 0,2-3-1,2-2 1,2-1-1,2-2 119,0-2 1,10-3 0,-1 2 0,0-1 0,2-2 0,0-2 0,3-1 0,0 0-49,4 0 0,-4 0 1,2 0-1,2-1 4,0-3 0,2-2 0,0-6 0</inkml:trace>
  <inkml:trace contextRef="#ctx0" brushRef="#br0" timeOffset="14">10119 8554 7569,'-4'-5'321,"0"5"1,3 8 0,2 7 0,4 7 0,0 5 47,1 6 1,1 4-1,-2 9 1,0 1-1,2 1 1,-2 3 0,1 1-1,-1 2-422,0 2 0,-1 1 0,-4 1 0,1-1 1,2-2-1,1-1 0,-2-6 0,1-5-42,0-5 1,0-6-1,3-3 1,-1-2 0,-1-6-1,0-3 1,0-3-142,-2 1 0,0-5-580,-2-3 1,3-7 815,1-1 0,10-10 0,-1-8 0</inkml:trace>
  <inkml:trace contextRef="#ctx0" brushRef="#br0" timeOffset="15">10964 8954 7569,'-10'1'176,"2"3"0,3 4 0,1 3 1,1 4-1,0 4 111,2 3 0,1 2 1,0 3-1,0 3 1,1 3-1,2 1 0,2 1 1,0-2-262,0-3 1,2 2 0,-2-6 0,2-1-1,0-5 1,0-5 0,-2-2-433,0-2 0,-3 1-993,6-1 1399,-5-5 0,2-11 0,-5-7 0</inkml:trace>
  <inkml:trace contextRef="#ctx0" brushRef="#br0" timeOffset="16">10644 8988 7569,'-6'-1'377,"3"-2"0,6-2 0,5 0 0,2-1-102,1 0 0,7 2 1,5-4-1,6-1 1,5-1-1,5 0 0,5 1 1,1 1-261,0 0 1,-3 3 0,1-1-1,-3 3 1,0-1 0,-4 1-1,-1 2-15,-5 1 0,-2-5 0,-5-1 0</inkml:trace>
  <inkml:trace contextRef="#ctx0" brushRef="#br0" timeOffset="17">11684 8863 7569,'-12'0'48,"5"0"1,0 1 0,3 1 0,6 2 0,5 0 0,6 1 0,5 3 0,3 1 0,6-1 0,3 0 671,5 1 1,-7 1-714,6 2 1,-8-2 0,1-1 0,-3-2-4,-1 2 0,-4 0 83,0-1 1,-5 2-124,1-3 103,-7-2 77,2 6-76,-9-5 60,-1 5 0,-11 1 0,-8-1 0,-4 2 0,-4 1 0,-4 2 153,-6 2 0,-2-3-165,-3 4 0,2-1-161,6 1 1,1-2 92,3-6 0,7 0-429,8 1 148,2-6-186,1-1 0,11-5 26,5 0 393,10 0 0,9-5 0,6-1 0</inkml:trace>
  <inkml:trace contextRef="#ctx0" brushRef="#br0" timeOffset="18">12437 8737 7569,'-11'-11'1190,"5"-1"-1287,0 6-2,6 1 1544,0 5 1,0 5-1365,0 2 1,0 12-104,0 4 0,0 8 26,0-1 1,0 3 62,0 1 0,0 5 0,0 0 0,0 0 1,-1 2-1,-1-2-142,-2 0 0,-4-2 0,4-5 0,2-3 1,1-1-1,1-3 0,0 0 0,1-4-188,3-2 1,-2-2 0,6-6 0,1 1-1,1-2 1,1-3 85,1-3 1,3 1 0,1-1 0,1-1 0,1-2 0,-2-2 0,2-3 0,-2-5-1559,1-5 1735,3-4 0,-7-5 0,3 0 0</inkml:trace>
  <inkml:trace contextRef="#ctx0" brushRef="#br0" timeOffset="19">12289 9160 7569,'-5'0'118,"5"-2"0,6 0 0,4-2 0,3 1 0,2 1-14,4-2 0,4 3 0,4-4 0,4 1 0,5-1 0,1 0 0,-3 0 0,-2 2-1773,-1 2 1669,2-4 0,-3-2 0,-2-4 0</inkml:trace>
  <inkml:trace contextRef="#ctx0" brushRef="#br0" timeOffset="20">12848 9228 9989,'0'11'117,"0"1"1,0 1 0,0 1-1,0 2 1,0 2 0,0 2-13,0 2 1,0 1 0,0-1 0,0 1 0,0 0 0,0 0-1,2 0 1,0-2-487,2-2 1,4-2 0,-4-6 0,-1 1 0,1-1 380,0 1 0,0-6 0,-4-1 0</inkml:trace>
  <inkml:trace contextRef="#ctx0" brushRef="#br0" timeOffset="21">13020 8486 7569,'-18'0'155,"8"-4"1,10 1 0,7 5 0,7 5 0,4 6 0,0 2 0,-2 0 0,1 3 0,2 4 0,4 4 0,3 5 0,5 4 0,2 6 0,0 3 0,-1 3 0,-2 2-38,2 0 0,-4 6 1,-2-3-1,-3 0 0,-4-3 1,-5-2-1,-5-1 0,-5-2-826,-3-2 1,-10-1-910,-2-3 1322,-8-8 0,-9 13 1,-8-7-1</inkml:trace>
  <inkml:trace contextRef="#ctx0" brushRef="#br0" timeOffset="22">7732 3723 7569,'-6'-11'27,"1"-1"1,1 1 0,0 0-1,1 2 1,1 5 0,-1 8 0,-1 5-1,2 3 1,1 2 164,1 1 0,-2 2 0,0-2 0,-2 4 0,2 3 0,2 2 1,2 2-1,2 4-106,-2-1 0,3 4 0,1-4 1,-1 1-1,1 0 0,0-2 1,3-3-1,0-1-67,-1-1 1,2-5-1,-3-3 1,2-2 0,0-2-1,-2 0 1,-2 1-1141,-3-1 1121,-6-4 0,-7 3 0,-7-4 0</inkml:trace>
  <inkml:trace contextRef="#ctx0" brushRef="#br0" timeOffset="23">4808 3392 7569,'-7'0'79,"-1"1"1,-1 3-1,-1 5 1,-3 6 0,-2 8-1,-5 6 1,-4 5-1,-4 5 591,-2 2 1,4 4-761,-5 1 1,5-2-43,-5-2 1,6 1-1,-2-5 1,4-2-1,4-5 1,3-4-255,-1-3 1,8-6-1,-1-3 1,4-2 385,3-2 0,12-5 0,4 0 0</inkml:trace>
  <inkml:trace contextRef="#ctx0" brushRef="#br0" timeOffset="24">5311 3403 7569,'-10'-5'311,"2"-2"0,-2 2-131,2 1 1,-2 3-1,-1 1 1,-1 2-110,1 6 1,-7 4 0,-5 13-1,-6 2 1,-4 6 0,-3 6 0,0 2-1,-2 4-100,1-1 1,3 8-1,3-7 1,4-2 0,5-4-1,3-3 1,3-3 0,4-3-286,0-3 0,1-3 0,1-3 0,2 0 0,4-3 314,3-2 0,1 4 0,0-2 0</inkml:trace>
  <inkml:trace contextRef="#ctx0" brushRef="#br0" timeOffset="25">5825 3426 7569,'0'-11'204,"-2"4"1,-1 5 0,-6 4 0,-5 7-180,-5 5 0,-9 9 1,-6 8-1,-6 2 0,0 1 1,0 1-1,3 2 0,2 1-119,2-1 0,8-1 0,2-3 0,6-2 1,4-1-1,3-3 0,3-1 0,3-3-1255,3-4 1349,1 2 0,0-8 0,0 3 0</inkml:trace>
  <inkml:trace contextRef="#ctx0" brushRef="#br0" timeOffset="26">6339 3449 7569,'-12'-4'-69,"1"2"1,-1 3-1,0 7 1,-2 7 123,-2 8 1,-4 3-1,1 7 1,-4 2 0,-2 4-1,-3 4 1,-1 3-83,-3-1 1,4-4-1,1-3 1,3-4-1,2-2 1,0-3-1,3-1-518,4-2 1,7-6 544,4-1 0,-2 0 0,0 4 0</inkml:trace>
  <inkml:trace contextRef="#ctx0" brushRef="#br0" timeOffset="27">7081 3438 7569,'-11'-4'52,"-1"0"1,1 2-1,-2 0 1,-2 4 0,-4 3-1,-4 6 26,-4 7 1,-2 7 0,-5 4-1,-2 3 1,1 2 0,-1-1 0,4-1-1,3 0-203,4 1 0,2 0 1,4-3-1,4-3 1,3-3-1,5-2 1,3-3 124,3-4 0,6 3 0,1-1 0</inkml:trace>
  <inkml:trace contextRef="#ctx0" brushRef="#br0" timeOffset="28">7412 3540 7569,'0'-11'233,"-5"1"0,-3 4 0,-3 7 1,-4 10-221,-4 11 0,-4 7 0,-2 9 0,-3 4 0,-3 2 0,-3 3 0,-3 2 0,2 1-590,3 2 1,0-2 576,5 3 0,-4 0 0,2 5 0</inkml:trace>
  <inkml:trace contextRef="#ctx0" brushRef="#br0" timeOffset="29">6122 4386 7569,'0'-12'172,"0"5"1,0 3 0,0 5 0,0 9 0,-2 7 0,0 6-1,-3 3 1,0 3 0,0 3-88,2 1 1,-2 3 0,0 0 0,0 2 0,0-1-1,2-2 1,3-4 0,4-2-156,4-1 1,3-2 0,3-6 0,2-2 0,1-2 0,1-3 0,-1-3 0,4-3-70,0-2 1,-2-2 0,-1-3 0,-1 0 0,-3-1 138,-2-3 0,0-2 0,-1-5 0</inkml:trace>
  <inkml:trace contextRef="#ctx0" brushRef="#br0" timeOffset="30">5916 4808 7569,'1'-7'54,"3"-1"1,4 0 0,3 1 0,6-1 0,5 1-1,8 0 0,3-3 0,1 2 1,0 0-1,-1-1 0,-1 1 1,-2 0-1,1 2-470,-2 2 1,3-1 415,-6 1 0,1 1 0,-4 3 0</inkml:trace>
  <inkml:trace contextRef="#ctx0" brushRef="#br0" timeOffset="31">6498 4751 7569,'0'-5'1063,"0"5"-1037,0 6 1,2 5-1,0 1 1,3 3 0,2 3-1,2 1 1,-1 0-1,1 2-30,-1 0 1,0-2 0,2 0 0,-1 0 0,-3 0 0,-1 0 3,-2 2 0,-7 0 0,-3 2 0</inkml:trace>
  <inkml:trace contextRef="#ctx0" brushRef="#br0" timeOffset="32">8063 4671 7569,'-7'0'-298,"0"-1"415,2-3 0,3 3 1,5-2-1,6 5 0,4 3 1,5 0-1,2 0 0,5-3-80,3 0 1,9 1 0,9 1 0,7-3 0,8-3 0,-27-2 0,1 0 0,2 0 0,0-1 0,3 1-1,0 0-23,2 0 1,0 0 0,0 0 0,1 0 0,1-1 0,1 0 0,-2 1 0,0 1 0,0 0-1,-1 0 1,0 1 0,-1 1 0,-1-1 0,1 0 0,-1 0 0,0 1-12,0 1 0,0-1 0,0 1 1,0 0-1,0 0 0,0 0 1,0 0-1,0 0 0,0 0 1,0-1-1,0 0 0,0-1 1,0 0-1,0 0-28,0 1 1,-1 0-1,-1-2 1,-1 1-1,0 0 1,-1 0 0,-1 0-1,-1 0 1,0 0-1,0 0 1,-2 0-1,0-1 1,28-2-17,-5 0 1,-6-2-1,-7 3 1,-5 0 0,-5 0-1,-6 0 1,-3 2 0,-4-1 168,-4-1 0,-3 2 1,-5-6-1,-4 1 0,-6-1-157,-4 0 1,-9 5-1,-4-4 1,-4 2 0,-3 3-1,2-1 1,1 1-109,1-2 1,-2 0-1,-1 4 1,3 0 0,2 0-1,3 0 1,2 0 0,0 0 406,2 0 0,6 0-230,0 0 0,7 0 1,2 0-1,8 0 1,6 0-1,4 1 1,5 2-70,5 1 0,1 1 1,0-3-1,2 2 0,0-1 1,-1-2-1,-2-1 17,-1 0 0,-1 1 0,-5 2 0,-3 0-3,-4 0 1,-9-2 0,-7-1 0,-11 2 0,-10 1 0,-11 5 14,-8 2 0,-14 12 0,-3 2 0</inkml:trace>
  <inkml:trace contextRef="#ctx0" brushRef="#br0" timeOffset="33">9365 4842 7569,'5'-11'59,"-2"3"0,4 1 1,2-1-1,0 4 0,-1 7 1,-4 8-1,-3 5 1,-1 3 157,0 2 0,0 1 0,0 8 1,0 2-1,0 1 0,0 1 0,0 0 1,0 1-245,0-1 0,0-1 0,1-3 1,2-3-1,2-3 0,1-2 1,3-3-1,0-3-53,-2 1 1,4-8 0,-4 2 0,3-2 0,2-3-1,-1-2 1,1-3-251,-1-1 1,0 0-1,1-1 1,-1-3 329,1-3 0,-1-3 0,1-2 0</inkml:trace>
  <inkml:trace contextRef="#ctx0" brushRef="#br0" timeOffset="34">9377 5174 7569,'-4'-12'67,"0"1"1,0 1 0,0 1 0,0 1 0,3 1-60,4 0 0,4 2 0,9 4 0,3-2 0,3 0 0,4 0 0,3 2 0,2 1-716,0 0 0,7 0 708,-7 0 0,9 5 0,-4 1 0</inkml:trace>
  <inkml:trace contextRef="#ctx0" brushRef="#br0" timeOffset="35">9776 5196 7569,'0'-7'385,"0"-1"1,0-1 117,0-1 0,5 4 0,3 2-588,2 3 1,2 6 0,-2 2 0,-1 4-1,-3 1 1,-1 2 0,-1 2-39,1-3 0,-4 4 1,3-1-1,-3 1 1,-1 1-1,-1-2 1,-2 1-1,-2-2 205,-1 1 0,0-2 0,-3 4 0,2-1 0,2-3 0,3-2 53,1 0 0,1-5 1,1 1-1,3 0 0,4-2 1,8-2-106,7-3 1,4-1 0,8 0-31,-1 0 0,0 5 0,1 1 0</inkml:trace>
  <inkml:trace contextRef="#ctx0" brushRef="#br0" timeOffset="36">14242 8943 7569,'-12'0'42,"1"0"0,2 0 0,5 0 0,8-2 1,5 0-1,4-3 0,2 0 0,4 0 1,1 1 266,-1-1 1,3 3 0,-3-1 0,4 0 0,2 0 0,2 0 0,-2-1 0,-1 0-449,-1 0 0,0-1 1,-2 3-1,0-2 0,-3 1 1,-2 2-1,-2 1-1808,-1 0 1947,-2 0 0,-5 0 0,0 0 0</inkml:trace>
  <inkml:trace contextRef="#ctx0" brushRef="#br0" timeOffset="37">14265 9125 7569,'12'0'333,"4"0"1,1-4-146,6 1 1,0-5-1,1 3 1,3 0 0,3-1-1,2-1-40,-2-2 0,0 3 0,-5 0 0,2 1 1,-3 2-1,-3 2 0,-3 1-1502,-1 0 1354,-2 0 0,-4 0 0,1 0 0</inkml:trace>
  <inkml:trace contextRef="#ctx0" brushRef="#br0" timeOffset="38">15624 8566 7569,'-5'-12'131,"-3"1"0,2-1 1,-1 1-1,2 2 1,3 7-1,0 9 1,2 10-1,0 7 1,0 5-1,0 6 1,0 5-1,0 3 79,0 1 1,2 3-1,2 3 1,2 3-1,2 2 1,-2-2-1,0-4 1,1-3-269,1-4 0,-1 1 0,-1-6 1,0-3-1,0-3 0,-1-3 0,-2-4 1,1-4-175,0-5 0,0-6 0,-5-3-1483,-3 0 1715,-3-8 0,-9-9 0,-2-7 0</inkml:trace>
  <inkml:trace contextRef="#ctx0" brushRef="#br0" timeOffset="39">15441 8703 7569,'-5'-23'-17,"4"1"1,-2 3 0,7 4-1,6 1 1,5 0 0,2-1 0,1 1 214,-1 1 0,4-2 0,4 0 0,3 0 0,1-1 1,3 2-1,1 4 0,2 5-78,3 4 0,-5 1 0,4 1 1,-1 2-1,-3 3 0,-3 3 0,-3 5-148,-6 2 1,0 0 0,-9 4-1,-3 3 1,-2 2 0,-7 2 0,-7 1-35,-8 2 1,-6 2 0,-7 0 0,-5-3-1,-5-1 1,-2-3 0,1-2 0,2-4-70,2-4 0,2-3 0,2-4 0,4-1 0,5-2 0,3-4 0,5-5-1725,5-7 1856,9 0 0,11-11 0,7 4 0</inkml:trace>
  <inkml:trace contextRef="#ctx0" brushRef="#br0" timeOffset="40">16595 8314 7569,'0'-11'368,"-4"3"-147,0 1-153,0 4 196,4-7 0,-1 9 943,-3-3-941,3 3 0,-9 2 0,2 4 1,-3 8-76,-5 8 0,-1 7-123,-6 6 0,0 6 68,0 2 1,-1 7-439,-3 4 1,-1 3 309,-2 1 0,13-24 0,1 0-48,0 1 0,1 1 1,2 0-1,0 0 1,1-3-1,1 0 1,-4 28-1,6-4-18,5-3 0,12-8 1,4-1-1,6-5 0,5-6 1,4-5-1,2-4 0,3-1 1,-3-5 0,0-3 0,-1-2 0,-3-3 0,-2-1 0,-3-1 0,-2-1-336,-1 0 0,-2 1 393,-4-4 0,-1 4 0,-2-4 0,-2-2 0,3-1 0,4-1 0</inkml:trace>
  <inkml:trace contextRef="#ctx0" brushRef="#br0" timeOffset="41">17074 8680 7569,'-6'-6'-4,"-4"0"0,8 8 426,-1 2 0,1 7-243,2 8 0,0 3 1,0 2-1,0 2 0,0 5 1,2 3 23,1 4 1,-1-2-89,2 2 1,1-4-138,-2-4 0,5 2 2,-4-5 1,1-2-28,-1-6 1,-2 1-245,6-4 0,-4-1 0,2-6 291,-1-5 0,-1-6 0,-4-9 0</inkml:trace>
  <inkml:trace contextRef="#ctx0" brushRef="#br0" timeOffset="42">16754 8680 7569,'0'-12'-4,"0"1"1,2 1 0,1 2-1,6 3 1,4 1 0,4-1-1,0 0 172,4 0 1,5-2-1,5 1 1,3 0 0,3-2-1,2 1 1,0 1 0,2-1-242,0 1 0,-1 3 0,3-1 0,-2 2 0,-2-1 0,-2 0 0,-3 0 73,-3 2 0,2-4 0,-4-2 0</inkml:trace>
  <inkml:trace contextRef="#ctx0" brushRef="#br0" timeOffset="43">17771 8566 7569,'-12'-4'204,"1"0"-135,5 0-69,1 4 138,5 0 0,6 1 1,4 3-1,7 3 0,3 0 1,5 1-1,3 1 0,4 1 1,1 1-1,0 1-133,-3-1 0,2 1 0,-5-1 0,-2-1 0,-1-1 0,-1-1 0,-1-1-3,-3 0 0,1 2 0,-6-4 0,-3 0 0,-2 1 130,0 0 0,-4-2 0,-2 2 0,-7 1 0,-6-2 0,-7 1 0,-4 1 3,-7 1 0,-8 6 1,-3 2-1,-3-1 0,-2 0 1,-2 0-1,2-1 1,0-1-180,4-2 1,7 1-1,10-2 1,6-2-1,6-3-986,3 0 0,5-4 1030,6 3 0,4 2 0,4 1 0</inkml:trace>
  <inkml:trace contextRef="#ctx0" brushRef="#br0" timeOffset="44">18730 8371 7569,'0'-7'57,"0"-1"1,1 1 0,3 0-1,3 5 1,0 6 0,0 6-1,-2 5 1,-3 4 0,-1 4 242,-1 2 0,-1 7 0,-1-2 0,-3 3 0,0 0 0,-2 0 0,1 0 0,-2 3 0,2-1-380,2 1 0,-1 2 0,1 0 1,2 0-1,0 0 0,4-1 0,0-4-85,2-5 1,5-4 0,-2-1 0,4-2-1,0-1 1,0-5 0,2-3 55,2 0 1,-1-2 0,4-1-1,-1-3 1,-2-1 0,1-2-1,2-2 1,0-1-584,-3 0 0,-2-5 692,-2-3 0,6-7 0,0-3 0</inkml:trace>
  <inkml:trace contextRef="#ctx0" brushRef="#br0" timeOffset="45">18547 8908 7569,'-5'-11'-25,"5"3"0,0 2 0,7 1 1,4 2-1,4 2 0,4 1 5,3 0 1,6-4 0,4-1 0,3-1-1,3-2 1,-1 1 0,-1 0 0,-3 2-325,-3 3 344,-2 0 0,0-3 0,1-1 0</inkml:trace>
  <inkml:trace contextRef="#ctx0" brushRef="#br0" timeOffset="46">19096 9034 7569,'0'-12'306,"0"1"1,0 0 0,0-1 542,0 1 0,3 3-646,1 1 0,6 3-72,2-4 1,1 4-91,6-3 0,0 4 0,3-1 0,0 3 0,-2 1 0,-1 0 0,0 0 0,-1 1 0,-3 3 0,-2 4-139,-1 2 1,-6 3 0,-2 2 0,-3 3 0,-1 1 0,-1 0 0,-3 1 46,-4 2 1,-6 0 0,-2 1 0,-1-1-1,1-2 1,1-1 0,-1 0 48,1-1 0,0 0 1,3-4-1,2 1 1,1-1-1,3-1 1,1-2-1,1 0-5,-1 1 1,4-5 0,-2 1 0,6 1 0,6 1-43,5 2 0,0-6 0,3-1 0,1-1 0,1 0 0,4-2 0,2-1-215,1-1 1,-2-1-1,-1-1 1,-2-4 0,0 0 263,-2-3 0,0-1 0,4-1 0</inkml:trace>
  <inkml:trace contextRef="#ctx0" brushRef="#br0" timeOffset="47">19518 8154 7569,'0'-17'80,"2"3"0,3 5 0,6 5 0,6 4 0,2 5 0,0 5 0,1 6 1,1 3-1,4 5 130,1 5 0,3 9 0,7 5 0,1 7 0,-18-23 0,1 1 0,0 3 0,-1-1 1,1 2-1,-2 0 0,0 0 0,-3 2-146,0-1 0,-2 1 0,-1-2 0,-1-1 0,8 30 0,-5-1 0,-5-2 0,-5 1 0,-3-6 0,-2-3-488,-3-6 0,-3-2 0,-9 0 0,-5-3 424,-8 0 0,-7-3 0,-10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70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9354 7435 7569,'0'-6'18,"0"1"115,0 5 1,3 1 0,1 3-1,0 5 1,0 4 0,1 7 0,0 1-1,1 3 1,-1 2 0,2 1-1,-1 3 1,3 1 0,0 1 0,0 0-92,-2-2 0,-3-3 1,3 3-1,-1 1 0,-1-1 1,0 1-1,-1-1 1,0 1-1,0-2 0,-2-1-234,-1-3 0,-1-2 1,0-3-1,0-2 1,0-1-1,0-3 1,0-2-494,0 0 1,-3-5 684,-1 1 0,-5-6 0,2 3 0</inkml:trace>
  <inkml:trace contextRef="#ctx0" brushRef="#br0" timeOffset="1">9388 7641 7569,'0'-12'74,"1"2"1,2 1 0,2 3 194,1 1 1,-2 1-1,4 4 1,0 1-1,3 3-262,0 4 0,0 2 0,1 1 0,-1-1 0,-1-1 0,-1-1 0,-1 1 0,1 1-42,1 1 1,-2-3 0,-1-1 0,2 1 0,1 0 0,2-2 0,-1 0 26,1 1 1,-1-5 0,0 2 0,1-3 0,-1-1 0,-1-1 0,-1-3 0,0-3 75,4-3 0,-2 2 0,3-1 1,-2-2-1,-2-3 0,2-2 15,1 0 0,0 2 0,-3-4 0,-1 0 0,-2 2 0,1-1 0,0 5 0,-2 2-8,-1 2 1,3 7 0,-3 1 0,0 6 0,0 5 0,-2 5 42,-2 3 1,0 4 0,2 2 0,0 3 0,0 0 0,-1 1 0,1-1-1,1 1-105,-2 0 1,3 0-1,1 3 1,-1-3-1,1-1 1,-1-4-1,0-2 1,-1-4-262,1-2 0,-4-1 0,3-3 0,-3-1 0,1 1 0,0-1-248,2 1 0,1-5 1,-2 1-1,2-1 0,0 1 496,0 0 0,9-6 0,-2 3 0</inkml:trace>
  <inkml:trace contextRef="#ctx0" brushRef="#br0" timeOffset="2">10290 7698 7569,'0'-12'-11,"0"1"1,0-1 0,-1 2 327,-3 3 1,2 2 0,-6 5 0,-1 1 0,-1 3 0,-3 5 0,-1 4 0,-1 7-278,1 1 1,0 3-1,1 3 1,1 2-1,3 1 1,3 1-1,3-1 1,2 1-157,1-1 0,0-4 1,1 0-1,3-2 1,3-2-1,5-3 0,3-4 85,4-2 0,-1-3 0,0-1 0,-1-3 0,1-1 1,2-2-1,2-3 214,1-4 1,4-2-1,0-7 1,1-2-1,0-3 1,-4-1-1,-2-1 1,-4-4 15,-2-6 1,-2 0 0,-5-3-1,-3-4 1,-1-1 0,-2-1 0,-3 1-1,-4 0-319,-3 0 1,-5 5 0,-3 7 0,-4 6-1,-4 6 1,-2 5 0,-3 5-659,-1 3 0,3 2 1,0 4 777,1 7 0,3 4 0,-1 7 0</inkml:trace>
  <inkml:trace contextRef="#ctx0" brushRef="#br0" timeOffset="3">10804 7595 7569,'-1'-12'195,"-2"1"0,0 0 1,-1-1-1,0 1 1,0-1-1,2 3 1,0 6 54,2 6 0,0 11 0,0 7 1,2 3-1,0 4 0,3 1 0,0 1 1,2 1-289,-1-1 0,-2-3 0,3 2 0,1-1 0,0-3 0,-1 0 0,1-4 0,-1-1 0,1-2-189,1-1 1,-4-2 0,0-5 0,-1-1 0,0-1-1885,-2 0 2111,5-2 0,-11-1 0,3-5 0</inkml:trace>
  <inkml:trace contextRef="#ctx0" brushRef="#br0" timeOffset="4">10747 7606 7569,'0'-11'21,"0"-1"0,1 1 0,2 0 1,2-1-1,1 2 0,3 1 1,1 2-1,2-2 181,-1-1 1,6 2 0,0 2 0,4 0 0,0 4 0,3 1 0,2 2 0,0 3-212,1 3 0,1 5 0,-3 3 0,2 4 0,-3 3 0,-2 0 0,-5 3 0,0 0-50,-3 2 1,-3 4 0,-3 0-1,-4 2 1,-3 0 0,-2-2 0,-3 0-1,-5-1 91,-5 0 1,-4-2 0,-4-6-1,-1 1 1,-1-1 0,-2-2-1,-2-3 54,-1-5 0,4 2 0,-2-7 0,4-1 0,4-2 1,4-3-1,2-1-328,2 0 0,4-1 1,4-3 241,1-4 0,7-7 0,2-3 0</inkml:trace>
  <inkml:trace contextRef="#ctx0" brushRef="#br0" timeOffset="5">11444 7572 7569,'-14'-10'180,"2"1"0,2 3 0,1 2 73,2 5 0,2 4 1,3 8-1,0 2 0,-2 4 1,0 4-1,0 2 1,1 3-1,0 0-210,2 0 1,1 0 0,0-3 0,0 2 0,0-2 0,0-2 0,1-2-119,3-2 1,2-4 0,6 3 0,-1-2 0,0-2 0,2-1 0,2-2 97,4 1 1,-1-6-1,1-1 1,0-1-1,0 0 1,0-2-1,2-1 1,-1-2-240,-1-3 1,1 2-1,-5-5 1,-1 1-1,-1 0 1,-1-3 0,-2-3 215,-3-3 0,3 3 0,-3-5 0</inkml:trace>
  <inkml:trace contextRef="#ctx0" brushRef="#br0" timeOffset="6">11352 7835 7860,'2'-8'30,"1"2"1,5-1 0,3 2 0,5-1 0,4 1 83,5 0 1,1-4-1,3 3 1,0-2 0,0 2-1,2-1 1,-2 2 0,-2-1-815,-3 0 1,-3 2 0,0-3 699,-2 2 0,-5-9 0,2 2 0</inkml:trace>
  <inkml:trace contextRef="#ctx0" brushRef="#br0" timeOffset="7">11478 7549 7569,'-10'-14'48,"1"4"0,3 2 1,2 2-1,5-3 0,5 0-79,5 2 0,6-3 0,6 2 0,6-2 1,4-2-1,2 2 0,-1 1 0,0 3 0,-1 1-148,-2 2 1,0 2 0,-4 1 0,-2 0 0,-2 0-1,-3 0 1,-2 0 217,-1 0 1,-2 0 0,-5 1-1,-2 3 1,-3 3 0,-1 0 299,-1 1 0,1-1 1,-4 5-1,0 1 1,0 2-1,0 3 1,0 1-66,0 0 1,0 0 0,0 3 0,0 1 0,0 0 0,0 0 0,0 0 0,1 0-309,3 0 0,-2-1 0,1 1 0,-1-1 0,-1-2 0,1-2 1,2 0-1,0-2 5,1 1 0,-2-6 0,3-3 0,0 1 0,1 1 0,2 0 161,1-3 1,-3 0 0,1-5-1,1 2 1,2-1 0,3-2-1,1-1 1,1 0-257,0 0 0,-2-1 0,4-2 0,0-2 0,-2-1 1,1-2-1,-3 0-2435,-2 1 2559,0-1 0,-1-13 0,1-3 0</inkml:trace>
  <inkml:trace contextRef="#ctx0" brushRef="#br0" timeOffset="8">12357 7469 7569,'-5'-11'583,"4"-1"0,-3 1 0,3 0 0,1-1-435,0 1 0,0 3 1,1 2-1,3 1 1,2 3-149,1 5 0,3 8 0,-4 7 0</inkml:trace>
  <inkml:trace contextRef="#ctx0" brushRef="#br0" timeOffset="9">12529 7789 9853,'-7'-1'774,"4"-3"0,3 3-1253,3-3 1,0 8-1,3 3 1,-1 3 0,-2 3 478,-2 2 0,-1 3 0,0 5 0</inkml:trace>
  <inkml:trace contextRef="#ctx0" brushRef="#br0" timeOffset="10">9228 8657 7569,'-6'0'227,"-1"-4"0,6 0 0,2 1 0,8-1 0,8 0 1,6 1-1,5 1 0,6-1-34,6 0 1,10-3 0,6 4 0,6-2-1,-28 2 1,2 0 0,0 0 0,1 1-1,2-2 1,1 0 0,2 1 0,1-1-1,3 0 1,1 0-157,1 0 0,1 0 0,4 1 0,0 1 0,-3-1 0,1-1 0,2 1 0,-1-1 0,2 0 0,-1 0 0,1-1 0,0 0 0,0 0 0,1 0-46,0 0 1,-1 0 0,2 0-1,0 1 1,-3 0 0,-1 0-1,0 0 1,0 0 0,-1 0 0,-1 0-1,-1 1 1,-1-1 0,-1 2-1,-1 0 1,-1 0 0,0 1 41,-2 0 1,0 0 0,-2-2-1,-2 0 1,-2 0 0,-1 0-1,-2 1 1,0-1 0,31 1-1,-6 1 1,-4 0 127,-6 0 1,-5 0 0,-4 0-1,-2 0 1,-3 0 0,-5 0-1,-3 0 1,-4 0-123,-3 0 1,-6 0-1,1 0 1,-2 0-556,-2 0 1,-6 0-1,-5 0-899,-6 0 1415,-4 0 0,-7 5 0,-1 2 0</inkml:trace>
  <inkml:trace contextRef="#ctx0" brushRef="#br0" timeOffset="11">13968 7378 7569,'-2'-8'157,"0"1"0,-2 0 0,2 5 47,0 6 0,2 6 0,0 5 0,0 4 0,0 4 0,0 3 0,0 5 1,0 3-1,0 3-249,0 1 0,0 5 0,0 0 0,0 4 61,0 3 0,-1 2-15,-3-6 0,3 0 64,-3-7-829,3 4 741,1-13 0,0 6 139,0-13 0,1 1-69,3-9 1,-3 0-3,3-4-33,-3 1 13,-1-6 0,0 1-357,0-4 473,0-1-1163,0 3 488,0-5 534,-5 0 0,-6-10 0,-7-3 0</inkml:trace>
  <inkml:trace contextRef="#ctx0" brushRef="#br0" timeOffset="12">13625 7538 7569,'-6'-5'-112,"-4"3"136,3-8 204,1 9 1,-3-5 110,5 2 282,0 3-93,4-4-73,0 5-465,5-6 1,3 5 87,7-3 1,1-1 123,6 1-77,-1 1-102,12-2 0,-3 2 58,8-5 1,0 6-102,8-2 0,-3-1 54,7 1 1,-3-3-84,-2 3 0,-4-1 13,-3 1 0,-4 3 26,-3-3 1,-5 3-129,-7 1 0,2 0 55,-6 0 1,0 0-89,-3 0 0,-5 0-109,1 0-553,-6 0 278,3 0 555,-5 0 0,0 0 0</inkml:trace>
  <inkml:trace contextRef="#ctx0" brushRef="#br0" timeOffset="13">15418 7446 7569,'0'-7'1821,"0"-1"-1792,0 11 0,0-1 0,0 13 0,0 6 0,0 4 0,0 6 0,0 2 90,0 1 0,0 4-137,0 0 0,0 0 1,0-4-1,0 1-21,0-1 1,1 0 52,3 0 1,-1-4-38,4-4 1,5-2 0,3-1 0,0-1 0,0-3-1,2-4 89,1-2 0,1-3 0,4-1 0,-1-3 0,1-1 0,1-4 0,2-3 1,2-6 59,1-2 0,-4-3 0,3-2 0,-1-4 0,-2-4 0,-2-3 0,-3-5-105,1-2 1,0-6-1,2-3 1,-1-2 0,-2-3-1,-2-3 1,-2-2-93,-2 0 1,-5 1 0,-3 7 0,0 3 0,-5 7 0,-5 7 0,-6 7 0,-4 6-42,0 5 0,-3 0 0,2 6 0,1 0 0,3 3 0,2 3 0,3 2 0,0 1-632,4 3 1,2-2 0,5 4 743,6 1 0,6 7 0,6-1 0</inkml:trace>
  <inkml:trace contextRef="#ctx0" brushRef="#br0" timeOffset="14">16161 7789 7569,'3'-8'103,"1"1"0,-1-2 0,-2 1 1,-1 4-1,0 10 0,0 6 0,0 7 51,0 3 0,-1 1 0,-2 0 0,-1-1 1,2 1-1,1 0 0,1-1 0,0-2 0,0-2-265,0-2 0,0 3 0,0-4 0,0-1 241,0-1 0,0-8-89,0-5 0,3-6 0,2-8 0,2-3 0,3 0 0,3-2 0,3 0 1,1 0-171,-1-2 0,1 1 1,-3 1-1,1 4 1,-1 2-1,-2 2 1,0-1 100,-1 1 1,1-1 0,-1 2 0,1 1 0,-1 3-1,0 0 1,1 0 0,-1 0 55,1 0 0,-1 3 1,0-1-1,1 3 1,-2 2-1,-1 3 0,-3 5-40,-1 5 1,-1 0 0,-4 6 0,0 3 0,0 3 0,0-1 0,0-1 14,0-1 0,0-2 0,0 0 0,0-3 0,0-2 0,0-2 1,0-1-1,0-2-208,0 1 0,0-5 0,0 1 0,1-1 0,2 1 205,1 0 0,5-6 0,-3 3 0</inkml:trace>
  <inkml:trace contextRef="#ctx0" brushRef="#br0" timeOffset="15">16709 7766 7569,'-12'0'144,"6"1"1,2 3-1,3 4 9,1 2 0,0 7 1,0 2-1,0 2 1,1 2-1,2 1 1,0 1-1,1 2 0,0-3-307,0-3 0,1-1 0,-2-5 0,0-1 0,0-1 0,-1-3-1075,2-3 1229,-3-1 0,5-1 0,-6 1 0</inkml:trace>
  <inkml:trace contextRef="#ctx0" brushRef="#br0" timeOffset="16">16663 7504 7569,'-6'-18'25,"1"1"0,6 7-25,3 2 0,2-2 0,5 4 0</inkml:trace>
  <inkml:trace contextRef="#ctx0" brushRef="#br0" timeOffset="17">17063 7344 7569,'-4'-14'54,"-1"2"0,0 2 0,-2 1 0,2 0 0,-1 3 0,1 3 0,0 7 0,2 9 0,2 7 117,1 8 1,0 5 0,0 5 0,1 4 0,3 3 0,3 0-1,0 0 1,1-2-193,1-1 0,1-6 0,1 2 0,1-3 0,-2-5 0,-1-3 0,-2-3 0,1-1-28,-2 0 0,3 0 1,-5-1-1,-2 0 1,0-2-1,-2-1 1,0 0-1,-2 0-8,-1 0 1,0-5 0,-3 2 0,-1-4-1,1 0 1,-3-1-85,-1 0 1,-1-4 0,-1-3 0,1-3 0,-2-1 0,-1 0 0,-1-3 0,1-3 140,1-5 0,2-13 0,-1-1 0</inkml:trace>
  <inkml:trace contextRef="#ctx0" brushRef="#br0" timeOffset="18">16937 7812 7569,'-5'0'-486,"6"0"455,9 0 1,3 0 0,6 0 0,2 0 0,0-1-1,3-2 1,2-2 0,1 0-24,3 0 0,-1 1 1,3 4-1,-3 0 0,-1 0 1,-3 0-1,-2 0 0,-4 0-126,-4 0 1,-2-1 0,-2-2 369,1-1 1,-7 1 0,-5 4-1,-7 1 1,-1 3 67,0 2 1,-3 0-1,0 6 1,-1 1 0,0 3-1,3 0 1,2 4 0,0-1-201,4-1 0,1 3 0,4-3 1,1 1-1,6 0 0,4-2 1,3-2-89,2-2 0,5-2 1,4-3-1,-1-3 0,1-1 1,1-4-1,0-3 1,0-6 84,-3-2 0,-2-3 0,-3-1 0,-2-2 0,-1-1 1,-5 0-1,-3-2 0,-5-4-30,-3-3 0,-2-4 0,-3 3 0,-6 1 0,-6-1 0,-9 2 0,-3 3-193,-3 6 0,-2 7 0,-1 2 0,1 2 0,2 4 0,6 2 0,4 4 0,6 2-656,2 2 0,7 5 824,2 1 0,3 0 0,1-4 0</inkml:trace>
  <inkml:trace contextRef="#ctx0" brushRef="#br0" timeOffset="19">17839 7823 7569,'-5'-17'2291,"-2"1"-2240,2 9 0,0 3 0,5 8 0,0 5 0,0 3 0,0 5-58,0 1 0,3 1 0,2 3 0,1 1 0,-1 0 0,-3-1 0,1-2 0,-1-2-180,2-2 1,0-1 0,-4-3 283,0-1 1,-1-4-1,-2-5 1,-2-4-1,0-7 1,-1-4 0,0-3-1,1-2 37,3-3 0,-3 0 0,1-2 0,3-1 0,3-3 0,6-2 0,2 0-243,1 2 0,5 7 1,0 3-1,2 4 1,2 4-1,2 2 1,1 5-1,1 1-1290,2 1 1399,-2 5 0,9 1 0,-3 5 0</inkml:trace>
  <inkml:trace contextRef="#ctx0" brushRef="#br0" timeOffset="20">18193 7743 7703,'-11'-11'207,"3"1"0,2 3 0,1 7 0,2 7 0,2 4 0,1 4 0,0 4 0,0 2 0,0-1-117,0-1 1,0 0 0,0 3-1,0-3 1,1-4 0,3-2-1,3-2 1,0-1-126,1-2 0,-1-3 0,5-5 0,-1 0 0,1 0 1,-1-1-1,2-3 0,1-4 106,1-2 0,0-1 1,-2-2-1,1-1 1,1-2-1,-2-1 0,-3 1 1,-2 0 16,0 0 0,-2 3 0,-3-2-100,-1 2 1,-2 8 0,0 5-1,0 6 1,0 5-60,0 0 0,0 0 1,0 1-1,1-2 1,1-1-1,3-1 1,2 0 21,2 3 0,-3-4 1,2 0-1,1-2 0,2-3 1,3-1-1,1-1 0,-1 0 61,-1 0 0,-2-5 0,2-1 0,1-2 0,1 1 0,-1-2 0,-1-1 0,-2-2-43,1 1 1,-5-1-1,1 1 1,1 0-1,1 0 1,0 3-1,-1 0 1,-1-1 0,-5 4 0,4 2 1,-2 6 106,-3 5 0,3 2 0,-1 1 0,-1 2 0,-2 1 0,0 2 0,2 2 0,1 1-137,-2-1 0,1 3 0,-1-1 0,2 1 0,0 2 0,1-2 0,2-1-1893,4-5 1953,0 3 0,6-6 0,0 5 0</inkml:trace>
  <inkml:trace contextRef="#ctx0" brushRef="#br0" timeOffset="21">19393 7024 7569,'-12'-5'85,"5"3"1,-1-1 0,0 3 0,1 3 0,0 5 0,1 2 0,0 3 0,-2 2 0,0 5 0,1 6 0,-2 4-1,-1 3 1,-2 3 157,1 2 1,0 4 0,-1 6-1,1 3 1,-1 1 0,2 1-1,3 0 1,3 1 0,2-1-200,2-1 0,0 1 1,2-6-1,2-2 0,4-2 1,5-3-1,4-2-9,0-2 0,1-7 0,2-2 1,-2-4-1,0-3 0,-2-2 0,1-2 124,-3-2 1,-1-2 0,-2-3-1,0-2 1,1 1-598,-1-2-277,-4-1 1,-4-6 714,-6-3 0,-4-2 0,-4-6 0</inkml:trace>
  <inkml:trace contextRef="#ctx0" brushRef="#br0" timeOffset="22">19712 7435 7569,'7'-11'-49,"-3"-1"1,-3 5 0,-1-1 0,-1 0 0,-3 2 0,-5 2 511,-5 3 1,1 2-332,-2 3 0,-1 2 0,0 7 1,2 1 41,2 1-196,0 5 104,1-2 0,4 1-155,4 0 1,1-1-2,2 1 0,2 1-31,1-4 0,4 3 49,4-4 0,6 0-2,2-3 0,2-6 0,3-2 0,2-3 0,0-1 76,0 0 0,-2-1 0,-2-3 0,-2-4 0,-2-3 0,-2-3 0,-3-3 84,-4 0 1,0 1 0,-6-3 0,0-1 0,-3-1 0,-5-2-175,-7 0 0,0 1-95,-7 3 0,-4 3 56,-4 4 1,-3 6-328,3 2 0,2 3 160,6 1 0,2 9-84,6 2 0,1 7 362,2-3 0,3 4 0,5-4 0,-5 6 0,-2-3 0</inkml:trace>
  <inkml:trace contextRef="#ctx0" brushRef="#br0" timeOffset="23">19678 7663 7569,'6'5'846,"-4"2"-691,-6 4 0,-5 1 40,1-1 1,-2 1-54,-1-1 1,3 4 40,1 0 0,0 2-96,0-2 0,2 2-44,5 2 0,0 1-164,0-5 1,0 2-82,0-2 1,6-2 125,5 2 0,2-4-19,6-3 1,0-2 63,4-2 1,0-3 49,0 3 0,0-8 8,-1-3 0,0 0 70,-3 0 0,1-2-72,-5-6 1,-3 2-1,-6-4 1,-1 1-1,-2-3 1,-3-1-19,-4 1 0,-4-3 1,-7 4-1,-4-1-133,-2 0 1,-2 9-160,0-1 0,0 7 105,0 0 0,5 3-243,3 1 0,6 0 90,2 0 0,4 5-240,-1 2 573,3 4 0,6 0 0,2 0 0</inkml:trace>
  <inkml:trace contextRef="#ctx0" brushRef="#br0" timeOffset="24">20101 7972 7569,'0'-8'974,"0"1"-429,0 4-113,0-2-1034,0 5 0,5-5 0,1-1 0</inkml:trace>
  <inkml:trace contextRef="#ctx0" brushRef="#br0" timeOffset="25">20272 7481 7569,'0'-12'0,"-4"1"292,0-1-40,1 6-4,3-4 139,0 9 0,1-4 0,1 6-298,2 3 1,4 3-1,-3 8 1,0 5 0,1 2-1,-1 5 128,0 3 0,-1 0-190,-4 0 0,2 1 24,1 3 0,-1-4-152,1 1 0,-1-6-133,-2 2 0,0-4 120,0-4 1,1 1-94,3-5 1,-3 0 56,3-3 0,-3-5-602,-1 1 212,0-5-438,5 7 978,-4-9 0,5 4 0,-6-5 0</inkml:trace>
  <inkml:trace contextRef="#ctx0" brushRef="#br0" timeOffset="26">20558 7606 7569,'-7'-11'1118,"2"-1"-318,5 6-722,0 1 0,-1 5 68,-3 0 0,3 1-56,-3 3 1,3 4-24,1 7 0,0-1-86,0 5 0,0 1-107,0 7 119,0-3 38,0 4 0,6-5-410,5 0 0,1-6 177,3-1 0,3-4-10,1 0 82,3-6 38,0-1 1,1-5 173,0 0 1,0-4 31,0 1 1,0-10 83,-1 1 0,-4-3 63,-3 0 1,-2-3-99,-2-5 0,0-2-65,-4-5 1,-2 3 17,-5-7 1,-2-1-167,-6 1 1,-5-3 90,-9 7 0,-2 7-271,-3 4 0,-2 5 29,-6 3 0,2 4 1,2 5-1,2 4-552,1 6 0,2 3 412,7 4 0,3 3-499,4 5 840,6 5 0,-4 1 0,3 5 0</inkml:trace>
  <inkml:trace contextRef="#ctx0" brushRef="#br0" timeOffset="27">20946 7915 7569,'-5'-7'269,"4"2"0,-3 5 299,8 0-271,-3 5-204,4 2 1,-4 4-1,2 2 1,0 2-1,0 4 1,-2 4 0,-1 2-188,0 2 1,0 3 0,0-3-357,0-2 0,-5 3 450,-2-1 0,-4-5 0,0-6 0</inkml:trace>
  <inkml:trace contextRef="#ctx0" brushRef="#br0" timeOffset="28">21517 7366 7569,'0'-11'674,"-1"1"-622,-3 2 0,3 2 99,-3 2 1,-3 3-85,0-3 0,-3 3 0,-2 1 0,1 0 0,-2 0 1,-2 1-1,-3 3 0,-1 3 0,1 4 0,2 1 1,2 2-1,1 3 0,3-1 0,2 2 0,5-1 1,1-1-1,2-2 0,2-1-384,1-2 1,4 1 221,4-1 0,1-3 150,-1-1 1,4-4-86,0 1 0,6-3 64,-2-1 0,2-5 1,1-3-1,-2-2 1,-2-3-1,0-1 0,-2-2 1,1-1-1,-5 0 1,-3-1-22,-5-3 1,-3 0-1,-1-2 1,-1 0-439,-3 0 0,-2 6 166,-5 1 1,-6 9-97,-2 3 0,-3 3-31,0 1 1,-4 5 38,3 2 1,-1 7 346,9 2 0,-5 4 0,7-2 0,-3 4 0,4 1 0</inkml:trace>
  <inkml:trace contextRef="#ctx0" brushRef="#br0" timeOffset="29">21414 7572 7724,'0'-6'379,"0"1"92,0 5-124,0 5-276,0 1 0,-1 7 0,-3 1 0,-2 2 0,-2 2 0,0 1 1,1 0-38,1 0-98,0 0 52,1 4 0,4-4-131,-3 0 1,3-4 41,1 4 0,5-5-26,3 1-21,-3-2 113,5-7 1,0 3 7,5-5 0,6 4 20,-2-4 0,3-1-27,5-3 1,-3-5 64,3-2 0,-3-3-38,-1-2 1,-2-1 66,-2-2 1,-2-3 0,-7-4-1,-1-1 1,-3 0 0,-1-1-1,-3-2 1,-5 0 0,-6 0 0,-5 4-141,-5 3 0,-4 2 46,-3 6 1,2 4-131,-3 3 1,3 4 25,1 4 1,5 4-399,3 7 0,4-1 536,3 5 0,3 0 0,5 4 0</inkml:trace>
  <inkml:trace contextRef="#ctx0" brushRef="#br0" timeOffset="30">21905 7926 7569,'-5'-11'1454,"-1"-1"-1102,-1 1 1,1 3-102,2 1 0,3 3-425,-3-4 103,3 6-342,-4-9-357,4 5-655,-4-5 1425,5-1 0,5 1 0,1-1 0</inkml:trace>
  <inkml:trace contextRef="#ctx0" brushRef="#br0" timeOffset="31">22008 7424 7569,'0'-30'0,"4"4"257,0 7 0,5 1-46,-2 3 0,2 6-65,-1-3 0,2 5-32,-3-1 1,0-1 195,0 5 0,1-3-278,3 3 0,2 0 0,1 4 0,3 0 0,-1 0 0,2 0 0,-2 0 0,2 0-176,0 0 0,-4 4 1,1 1-1,-2 1-111,-2 3-1,1 2 257,-6 0-71,-1 0 0,-5-3-61,0 0 262,0-1 1,0 5-41,0-1 128,-5-5-123,-1 5 1,-2-9 65,0 6 0,4-5-104,-3 5 0,3-4 55,-4 4 1,6-5-27,-2 5 0,3-4-109,1 3 1,0-3 51,0 4 1,0-4-87,0 3 0,0-3 0,0 4 0,5-2 18,3 2 1,2 2 3,1-3 0,1 4 33,-1 0 0,0 0-25,1 1 0,-1-1 20,1 1 0,-1-1-28,0 0 0,-4 1 27,-3-1 0,-3 1-5,-1-1 1,0 2 33,0 2 1,-6-1 1,-6 5 0,-6-4-2,-8 4 0,-1-3-20,-7 3 0,7-4-356,-3 4 1,6-5 149,5 1 0,2-2-179,6-2 0,4-3 1,5-2 382,4-1 0,10-1 0,5-4 0</inkml:trace>
  <inkml:trace contextRef="#ctx0" brushRef="#br0" timeOffset="32">22625 7572 7569,'-2'-11'1358,"-1"-1"-915,1 1 0,-4 3-191,2 1 1,-2 4-47,-6-1 1,0 3-129,-3 1 1,1 1 69,-5 3 1,1 2-110,-1 6 0,-2 4 24,6 3 1,0 3-41,4 1 1,0 0-428,4-1 1,-2 3 154,5 1 0,0-6 1,6 3-1,1-2-275,5-4 1,3 0 326,5-6 0,5-1 76,6-2 0,3-3 78,-3-5 0,3 0 0,-2-1 0,0-3 126,0-4 0,-1-3 1,-6-3-1,0-2 330,-2-2 0,-5-3-4,1-5 0,-4 0-134,-3-4 1,-3 0-26,-5-5 0,-6-2-42,-6 3 0,-5 3-494,-10 8 0,1 5-45,-4 3 0,3 7-253,-3 4 1,5 3-7,-2 1 0,4 5 590,4 3 0,-3 2 0,5 1 0</inkml:trace>
  <inkml:trace contextRef="#ctx0" brushRef="#br0" timeOffset="33">22807 7092 7569,'-12'-21'1089,"4"2"-375,6 2-681,2 11 1,1 1 0,3 6 400,3 3 0,1 7-109,3 8 0,0 8 12,8 3 1,0 9-197,3 2 1,5 5-156,0 4 0,3-2-201,-3 5 1,-1-1 308,-3 1 0,-5 6-23,-3-6 1,-7 4-66,-4-7 1,-4-2-173,-4-6 1,-2 1-58,-6-5 0,-1-1-100,-2-7 1,-3 1-598,-4-8 0,-6 2 920,-3-6 0,-7-4 0,-4-1 0,-2-6 0,-2-7 0,1-6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73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11078 12083 7569,'-11'0'-145,"-6"0"432,5 0 1,-2 0-1,9-1 1,6-2-1,4 0 1,4 0-55,1 2 1,3 1 0,1 0 0,2 0-1,2 0 1,2 0 0,2 0 0,1-1-1,-1-2-267,1-1 1,1 0 0,1 4 0,0 0 0,-1 0 0,1 0 0,-1 0 0,1 0-7,-3 0 1,6 0 0,-2 0 1,4 0-1,3 0 1,3 0-1,3 0 1,2 0-29,2 0 1,-3-3 0,2-1 0,0 0-1,0 0 1,0 0 0,0 2 0,-2 1 106,-2 1 1,2 0 0,-2 0 0,-1 0 0,-2 0 0,1 0 0,1 1 0,2 1-38,1 2 1,6 4-1,6-4 1,3-1-1,6 1 1,2 0-1,-30-3 1,0 1-1,31-1-43,-1-1 0,-1 0 0,-29 0 0,0 0 0,29 0 0,-2 0 0,-4 0 0,-2 0 67,-2 0 0,-1 0 0,-6 0 1,-4 0-1,-2 0 0,-4 0 1,-2 0 37,-2 0 0,-9 0 0,-6 0 0,-4 0-68,0 0 0,-7 0 0,-5 0 1,-7 0-1,-4 0 0,-4 0 1,-5 0-1,-7 0 3,-7 0 0,-11-5 0,-7-2 0</inkml:trace>
  <inkml:trace contextRef="#ctx0" brushRef="#br0" timeOffset="1">13534 9890 7569,'-5'-11'132,"3"5"0,-7-4 1,4 2-1,0-2 1,-1-2-1,1 1 0,-1 0 1,1-1-1,-1 1 1,5 1-1,4 2 106,4 4 1,2 8 0,0 4 0,-1 3 0,-1 4 0,1 4 0,-2 4 0,-1 4-210,-2 3 1,-2 3 0,0 3 0,2 2 0,1 5 0,-2 4 0,1 2 0,1 1-7,3 1 1,0-3 0,0 4 0,1-1 0,-1-2 0,0 1 0,-1 0 0,-1 2-15,0 3 0,-1 5 0,-4 2 0,0 1 0,-1 2 0,0-33 1,-1 1-1,-2 30-24,2-1 0,-1-1 1,1-5-1,-2-3 1,2-3-1,0-5 0,4-1 1,0-4 22,2 0 1,1-6-1,-3-5 1,2-1 0,-1-3-1,-2-1 1,-1-1 0,0-1-11,0-3 0,0-1 1,0-4-1,0 1 1,1-1-1,2-2 1,1 0-644,-2-1 0,0-3 0,-2 0 1,1-1-690,3 0 0,2-2 1334,5-5 0,1-5 0,-1-2 0</inkml:trace>
  <inkml:trace contextRef="#ctx0" brushRef="#br0" timeOffset="2">13659 9822 7569,'-11'-1'-155,"0"-2"1,0-2-1,4-1 1,3-3 0,3-1-1,1-2 105,0 1 183,0-1 1,-2 2 0,0 1 0,-3 2-1,-2-1 1,-1 1 0,-3 0 723,0 2 1,0 1-765,-1 4 1,11 0-1,5 0 1,6 0-1,4 0 1,2 0-1,2-1 1,2-1-103,2-2 0,1 0 0,0 3 0,1-2 0,1-1 0,3 2 1,1 0 13,3 2 1,2 0-1,3 0 1,1 0 0,-1 0-1,-2 0 1,0 0-1,-1 0-20,0 0 1,-3 2-1,-1 0 1,3 2 0,3 0-1,3 0 1,3 0-1,5-2 63,5-1 1,13-2 0,-31 0 0,0-2-1,1 0 1,1-1 0,0-1 0,0 1 0,1-1-1,0 1 1,0 0 0,1 0-27,1 0 1,-1-1-1,-1 2 1,-1 0-1,-1 0 1,-1 0 0,0 0-1,-2 1 1,1 0-1,0 1 1,1 0-1,0 1 1,0 0 0,1 0-1,1 0 1,0 0-38,0 0 0,0 0 1,0 0-1,0 0 1,-1-1-1,0 1 0,1-2 1,0 1-1,2-1 1,0 0-1,2 0 1,0 0-1,2 1 0,0-1 1,2-1-1,0 0 15,1 0 1,0 0 0,3 0 0,0-1-1,2-2 1,-1 0 0,2 0 0,1 1-1,1-1 1,-1 0 0,2 1 0,-1-1 0,1 0-1,0-1-25,2-1 1,0 1 0,-4 1 0,1 1 0,2-2 0,-1 1 0,-3 1 0,-1 1 0,-2 0 0,0 0 0,-2 0 0,0 1 0,-1-1 0,0 1 40,-1 1 0,0-1 0,-1-1 0,-1 1 1,-2 0-1,0 2 0,-1-1 0,1 1 1,-2 1-1,1-1 0,-1 1 0,-1 0 1,0 0-1,-1 0 0,0 0 0,0 0-47,-1 0 0,-1 0 1,31 0-1,0 0 0,-32 0 1,0 0-1,0 0 0,0 0 1,0 0-1,0-1 1,30-2-1,-2-1-2,-5 2 0,0-3 1,-8 1-1,-4 0 1,-6 0-1,-6 1 1,-6 0 61,-6 2 1,-4 1-1,-4-1 1,-1-2-1,1-1 1,-1 2-20,0 0 0,-3 2 0,0 0 1,1 0-603,1 0 1,-3 0-1,1 0 13,1 0 0,-3 0 0,2 0-338,1 0 917,1 4 0,-10 3 0</inkml:trace>
  <inkml:trace contextRef="#ctx0" brushRef="#br0" timeOffset="3">19130 9434 7569,'0'-8'196,"0"0"1,0 0 0,0 0 0,0 4 0,0 8-1,0 5-51,0 2 0,0 6 1,0 2-1,0 4 1,0 3-1,1 5 0,2 0 1,2 2-1,1-1-86,3 0 1,-3 8 0,2-1-1,1 2 1,1 3 0,0-3 0,-1 3-1,-3 0 77,0 2 0,1-1 0,-2 2 0,0 2 0,2 1 0,-2 1 0,0 1-125,-3 0 0,3 0 0,-1 1 1,-1-3-1,-2-3 0,-1-1 1,0-1-121,0 1 84,0 0 0,0-1 1,-1 0-1,-2-2 1,-1-3-1,1 0 1,-1-5 37,0-3 1,0 1 0,3-4-1,-2 2 1,0-2 0,0 0 0,0-1-1,1 0-53,-2-3 1,0-2 0,4-3 0,0-1 0,0 0 0,0 1 0,0-3-37,0 0 1,0 2 0,0-4 0,0-1 0,0-1 0,0-2 0,0 1 16,0-1 1,0 0 0,0 1 0,0-1 0,0 1 0,0-1 0,0 0-343,0 1 0,0-1 0,0 1 0,0-1-126,0 1 1,0-5 0,2 0 0,1-2 526,5-3 0,7-1 0,3-1 0</inkml:trace>
  <inkml:trace contextRef="#ctx0" brushRef="#br0" timeOffset="4">19278 11649 8812,'8'0'-2,"0"0"0,1 0 0,1 0 1,1 0-1,2 0 0,2 2 0,3 0 1,1 2-1,0 0 54,1 1 1,6-3 0,1 5 0,4-1 0,3-1 0,4 0 0,3-1-16,2 1 1,6-4-1,5 3 1,3-3-1,4 1 1,-29-1-1,2 0 1,1 1-1,1 0 1,2-1-1,1 1-6,2-2 0,1 1 0,1-1 0,0 0 0,3 0 0,1 0 0,0 0 0,1 0 1,1 0-1,0 0 0,-1 0 0,1 0 0,-1 0 0,-1 0 0,0 0 0,-1 0-7,0 0 0,-1 0 0,-1 0 1,0 0-1,-1 0 0,0 0 1,0 0-1,-1 0 0,-1 0 0,0 0 1,-2-1-1,-1 1 0,-2-1 1,0-1-1,-1 0 0,0-1 12,-1 0 1,1 0 0,-2 1 0,1 0-1,-1-2 1,0 0 0,30-5 0,1-1 0,-2-3-1,-30 7 1,-1-2-20,1 1 0,0-1-6,27-7 1,-24 7-1,0 1 1,-2-1-1,0 1 1,0-1-1,-1 2 1,31-7 0,-3 1-1,-4 2-6,-7 3 0,-4-2 0,-11 5 1,-1 2-1,-3 0 0,-4 2 0,-6 0 1,-5 0 564,-2 0-837,-7 0 1,-2-4 0,-9-1 266,-6-1 0,-16-2 0,-8-3 0</inkml:trace>
  <inkml:trace contextRef="#ctx0" brushRef="#br0" timeOffset="5">13123 12346 7569,'-12'-6'23,"5"-3"0,-1 5 0,-1 1 0,-1 2 1,-2 1-1,1 0 0,0 1 0,-2 2 1,-1 3-1,-3 3 0,1 5 0,-2 1 1,2 3-1,-1 0 0,3 2 0,2 2 1,1-1-1,4 0 54,3-2 1,3-2-1,1 2 1,1-2 0,4-2-1,5-1 1,5-2-1,3-5 1,3-2-89,0-2 1,3-2-1,2-2 1,2-3-1,1-5 1,1-4-1,-2-3 1,-4-1 63,-4 1 0,-6-4 1,0 2-1,-5-1 0,-5 0 1,-3 0-1,-2 0-159,-3 0 1,-3 3 0,-9-1-1,-3 0 1,-3 3 0,-4 2 0,0 1-1,-1 4-504,-1 3 1,5 3 0,0 1 609,7 0 0,-2-5 0,0-2 0</inkml:trace>
  <inkml:trace contextRef="#ctx0" brushRef="#br0" timeOffset="6">13043 12517 7569,'-5'8'48,"-3"-1"0,-2 1 0,-2 0 0,1 1 0,0 2 0,-1 4 1,1 2-16,-1-1 1,5 1 0,-1-3-1,0 2 1,2 1 0,2 0 0,2 0-1,-1-1-25,-1-2 1,1-1 0,4-1-1,1-1 1,3 0 0,2 0 0,2-3-1,1-1 53,1-2 1,2-1-1,1-4 1,2 0-1,2 0 1,2-2-1,1-1-43,-2-5 0,1-2 0,-3-3 0,-2-1 0,-1-1 0,-4 1 0,-1 0 0,-3 0-33,-2-1 1,-3-4-1,-3 2 1,-5 1 0,-5-1-1,-5 3 1,-3 2-86,-2 0 0,-6 6 0,-2 2 1,-2 4-1,2 4 0,3 3 1,4 4-1,6 1-1246,5 4 1346,1-4 0,9 10 0,-3-4 0</inkml:trace>
  <inkml:trace contextRef="#ctx0" brushRef="#br0" timeOffset="7">13362 12700 7569,'-6'0'1268,"1"0"-2044,5 0 776,5-5 0,1-6 0,6-7 0</inkml:trace>
  <inkml:trace contextRef="#ctx0" brushRef="#br0" timeOffset="8">13637 12369 7569,'-12'-12'184,"2"1"1,2 2-1,5 5 1,1 9-50,2 8 0,0 1 1,0 6-1,0 3 0,0 3 1,0 0-1,0 1 0,0-1-171,0 0 0,0-2 1,0 0-1,2 0 0,0 0 1,2-2-1,-2-2-316,0-2 1,-2 2-1,0-5 1,0-1 0,1-2-1,3-5 352,3-3 0,4-2 0,0-2 0</inkml:trace>
  <inkml:trace contextRef="#ctx0" brushRef="#br0" timeOffset="9">13796 12609 7569,'7'0'1157,"-7"5"0,-2 1-1085,-1 5 1,1 1 0,2-1 0,0 1 0,0-1-1,2 2 1,0 1-109,2 1 0,9-1 0,-1-5 1,4-3-1,1-1 0,1-2 1,4-2-1,2-2 27,2-3 1,5-6-1,-3-7 1,0 0-1,0-4 1,-4 0 0,-3-2-1,-3 1 57,-1 3 0,-7-5 0,-6 4 1,-3 0-1,-2-2 0,-4 2 1,-8-1-1,-9 5-315,-7 3 1,-9 1-1,-4 8 1,-4 4-1,-2 6 1,0 9-1,5 6 267,7 1 0,2 1 0,5 0 0</inkml:trace>
  <inkml:trace contextRef="#ctx0" brushRef="#br0" timeOffset="10">19119 12060 7569,'-12'-5'120,"4"4"0,2-4 1,0 1-1,-1 0 1,-1 2-1,-3 1 1,0 2-1,0 3 0,-1 3 1,1 5-1,-1 2 1,1 1-1,-1 0 1,2 2-28,3 2 0,0-2 1,5 1-1,-2 0 1,1-2-1,2 1 0,2-3 1,3-1-172,4-2 0,2 0 0,3 0 0,2-4 0,3-3 0,1-3 0,0-1 0,1 0 85,2 0 1,-1-5 0,-2-2 0,-3-4 0,-4 0-1,0 0 1,-2-2 0,-1-1-22,-2-1 0,-4-2 1,-1 3-1,-3-2 0,-5-1 1,-3-1-1,-5 2-280,-3 0 0,-2-1 1,-3 4-1,-1 1 1,1 3-1,2 2 1,2 5 293,2 1 0,0 6 0,5 1 0,-1 5 0</inkml:trace>
  <inkml:trace contextRef="#ctx0" brushRef="#br0" timeOffset="11">19004 12323 7682,'-5'8'116,"-2"-1"1,-4 3 0,0 3 0,-2 2-1,-1 1 1,-1-1 0,1 1-56,2 2 0,1-3 0,2 3 0,3-1 0,1-3 0,3 0 0,0-1-79,2 3 1,2-1 0,1-4-1,5 0 1,3-4 0,3-2-1,3-1 1,1 0 79,2-2 1,1-2 0,1-2 0,-2-3-1,-1-2 1,2-1 0,0-3 0,2 0-102,0 0 0,-1-2 0,-3-1 0,-4-3 0,-3 1 1,-1-2-1,-4 2 73,-3-1 0,-3-2 1,-2 3-1,-3-1 0,-5 1 1,-6 0-1,-8 2-306,-6 3 1,-6-2-1,-6 9 1,-5 3 0,-1 4 271,0 4 0,2 9 0,-1 1 0</inkml:trace>
  <inkml:trace contextRef="#ctx0" brushRef="#br0" timeOffset="12">19381 12586 7569,'-11'-5'737,"4"5"-737,4 0 0,6 5 0,4 6 0</inkml:trace>
  <inkml:trace contextRef="#ctx0" brushRef="#br0" timeOffset="13">19575 12186 7569,'0'-23'69,"0"2"0,0 2 0,0 2 0,0 2 0,2 0 131,1 1 1,0 2-1,3 3 1,1 3 0,-1 1-136,3 2 0,-3 2 0,2 1 0,1 0 0,1 1 0,0 3-107,-2 4 1,1 2-1,-6 1 1,0 1-1,-2-1 1,-1 1-1,-1 0 60,-3 4 0,-1-4 0,-4 4 0,3-4 0,-1 0 1,2-1-1,0 0 153,3 1 1,-3-1 57,1 1-209,5-1 1,2-4-1,4-4 1,3-1-1,4-2 1,4 1-1,1 1 19,0 2 1,-1 1 0,2-2 0,-2 1 0,-3-1 0,-3 3 0,-5 1 0,-2 3-4,-2 2 1,-2 0 0,-1 4 0,-1 3 0,-3 2 0,-3 2 0,-4-1 0,-1-2-91,-4-1 0,0 0 0,-4 3 0,2-3 0,1-4 0,3-2 0,2-2-343,0 0 0,5-4 0,2-3 0,3-4 1,9-4-1704,5-4 2100,6-7 0,10-3 0,1-5 0</inkml:trace>
  <inkml:trace contextRef="#ctx0" brushRef="#br0" timeOffset="14">19941 12323 7452,'0'-11'155,"0"3"1,-1 2 0,-3 1 127,-4 2 0,2 3 0,-2 4 0,-2 5 0,-3 5 0,-2 5 0,1 2 0,3 1-188,3-3-109,3 3 1,5-5 0,0 6-1,1 0 1,3-1 0,4-3-1,2-4-74,1-2 0,6-2 0,2-1 0,2-2 0,2-4 0,1-3 0,2-2 0,2-3 174,1-4 0,-4-2 0,2-1 1,-3-1-1,-1-1 0,-2-1 1,-2-2-1,-5-2-12,-5-2 0,-4-2 0,-5-2 0,-1-1 1,-4-3-1,-6 0 0,-8 0 0,-7 3-208,-4 1 0,-7 11 0,-2 5 1,-1 6-1,0 4 0,0 6 1,2 7 133,5 5 0,-1 3 0,5 0 0</inkml:trace>
  <inkml:trace contextRef="#ctx0" brushRef="#br0" timeOffset="15">21163 9137 7569,'0'-12'167,"0"5"-37,0-1 1,0 7 0,1 2 0,3 8-1,2 7 1,2 6 0,0 5 0,-1 3 0,1 3 45,-1 3 1,-3 2 0,3-2 0,-2 3-1,-2-3 1,1 0 0,0-2 0,-1 0-1,-1-1-169,2-2 0,-3-3 0,3-7 0,-3 0 1,-1-4-1,1 0 0,2-3-430,1-1 1,0-6 0,-6 0 0,0-4-1594,-2-4 2016,-5-4 0,-2-11 0,-7-2 0</inkml:trace>
  <inkml:trace contextRef="#ctx0" brushRef="#br0" timeOffset="16">21106 9228 7569,'0'-19'74,"0"1"0,0 2 0,1 2 0,2 1 0,2 2 1,1-1 91,3 1 1,1-1-1,1 1 1,2 0-1,1-1 1,3 1-1,0 1 1,4 1-148,0 1 0,1 6 1,-2-2-1,-1 4 0,0 4 1,-1 3-1,-3 3 0,-2 3-148,-2 2 0,-1-1 0,-2 5 1,-4 0-1,-3 0 0,-1-1 1,0 0-1,-1-2 31,-3 1 1,-2 2 0,-7-4-1,-1 0 1,-2 1 0,-1-2-1,-1-3-325,1-2 1,-1-5 422,-1 3 0,-3-4 0,4 2 0</inkml:trace>
  <inkml:trace contextRef="#ctx0" brushRef="#br0" timeOffset="17">21574 9114 6536,'0'-8'359,"1"2"0,2 2 1,2 5-1,0 7 0,0 6 1,-1 5-143,1 3 0,-3 2 1,5 1-1,-1 3 0,-1 0 1,2 1-1,-2-1 1,1 1-1,-1-1-226,0 0 1,3 2 0,-4-4 0,-1-3 0,1-3 0,0-1 0,-1-1 0,-1-3-106,2-2 1,-3-2-1,3 1-936,-3-1 0,-2-5 1050,-3-2 0,-7-13 0,-7-3 0</inkml:trace>
  <inkml:trace contextRef="#ctx0" brushRef="#br0" timeOffset="18">21505 9182 7569,'-1'-11'118,"-1"0"0,-2-1 0,3 2 0,2 1 0,4 3 0,1 1 73,3 2 1,3-2-1,3 0 1,4 0-1,4 0 1,3 2 0,5 2-1,2 1-216,1 0 0,0 5 1,1 4-1,-1 4 1,-1 3-1,-3 1 1,-3 0-1,-4 1-94,-4 2 0,-3 3 1,-6 3-1,-2 0 0,-4 1 1,-4 0-1,-5-1 129,-7 0 1,-4 2 0,-7-2 0,-1 0 0,-3-2 0,-2-1 0,-1-1 0,-1 0-20,-1-3 1,3-2 0,1-6-1,3 0 1,5 0 0,2-3-1,4-1-966,1-2 975,7-1 0,6-15 0,6-1 0</inkml:trace>
  <inkml:trace contextRef="#ctx0" brushRef="#br0" timeOffset="19">22077 9125 7569,'-2'-11'1245,"0"-1"-1075,-2 1 0,0 6 0,4 5 0,0 8 0,1 6 0,2 5 0,2 3 0,0 5-119,0 3 0,0 3 1,-2 2-1,1-1 1,-2-1-1,1-1 1,-1-3-95,2-1 0,0-2 0,-4-3 0,0-1 0,0-3 0,0-4 1,0-2-2128,0-2 2170,5-4 0,-9-2 0,3-5 0</inkml:trace>
  <inkml:trace contextRef="#ctx0" brushRef="#br0" timeOffset="20">22042 9342 8735,'8'0'13,"-1"0"1,4 0-1,3 0 1,5 0 0,3 0-1,5-1 1,4-2-1,0 0-152,0 0 0,0-2 0,-4 1 0,-1 0 0,-4 1 0,-1-1 139,-2 1 0,-5-3 0,2 0 0</inkml:trace>
  <inkml:trace contextRef="#ctx0" brushRef="#br0" timeOffset="21">22065 9160 7569,'12'-6'143,"-1"0"0,7-8 0,6 1 0,8 3 0,4 1 0,0 2 0,-3-1 0,-4-1 1,-1 0-1,-1 1 0,-2 0 50,-2-1 1,1 4 0,-9 1-194,-1 3 0,-1-4 0,-2-2 0</inkml:trace>
  <inkml:trace contextRef="#ctx0" brushRef="#br0" timeOffset="22">12620 9365 7569,'-6'-11'396,"1"4"-83,0-3 1,3 10 0,-3 0 0,1 7-211,1 3 1,-1 5 0,4 1 0,0 1 0,0 1 0,0-2 0,0 2 0,0-2 0,1 2 0,3-1-323,3-1 1,0 1 0,-1-3-1,1 1 1,-1-1 0,1-1-1,1-3 219,0-3 0,-1 3 0,5-3 0</inkml:trace>
  <inkml:trace contextRef="#ctx0" brushRef="#br0" timeOffset="23">12232 9845 7569,'0'-8'2298,"0"1"-2206,0 4 0,5-2 0,2 5 0,5 0 0,3-1 0,5-2 0,6-1-17,4 2 1,3-3-1,1 0 1,1 0-1,-2-1 1,-2 3-1,-1-1 1,-1-1-698,0-2 357,1 5 0,1-4 1,-2 3-1,0-2 1,0-1-1,2-3 265,-2-1 0,4-2 0,-4 1 0</inkml:trace>
  <inkml:trace contextRef="#ctx0" brushRef="#br0" timeOffset="24">12403 9993 7569,'-6'-5'54,"-3"3"1,6-5-1,5 2 1,5 1-1,6 1 1,3-1 0,2 1-1,1 2 1,0 1-1,-1 0 147,-2 0 0,0 0 1,-6 1-1,-1 3 0,-3 4 1,-1 2-247,-2 1 1,-3 4 0,-4 2 0,-4-1-1,-2 2 1,-3 0 0,-1 2 0,-2 2 52,-2 1 0,4-4 0,0-1 0,4-2 0,3-2 0,-1-1 0,2-2-18,2 1 1,2-1-1,2 0 1,2 0-1,2-4 1,3-3-82,3-3 0,2-1 1,0 0-1,4 0 1,1 0-1,2 0 1,0-1-1,1-2-594,-3 0 1,5-5 684,-3 4 0,-3-5 0,1 3 0</inkml:trace>
  <inkml:trace contextRef="#ctx0" brushRef="#br0" timeOffset="25">12711 10153 7569,'0'-7'982,"0"-1"-841,0-1 0,-1 4 1,-1 2-1,-2 6 1,1 5-1,2 2-269,1 1 1,0 2-1,0 1 1,1 1-1,3-1 1,4-1 0,2-2 10,1 1 0,2-5 1,1-1-1,2 0 1,2-4-1,2-2 1,2-2-1,1-5 236,0-3 0,-2 1 1,-2-6-1,-2 2 1,-3 2-1,-2-2 0,-3-1 1,-2-2 49,-5-2 1,0 3 0,-4-3 0,-2 0-1,-4 2 1,-6-1 0,-7 4 0,-4 5-155,-6 4 1,0 3-1,-1 3 1,3 4-1,2 6 1,6 1-1,4 0-1928,4 3 1913,2 1 0,5 6 0,1 0 0</inkml:trace>
  <inkml:trace contextRef="#ctx0" brushRef="#br0" timeOffset="26">15532 9297 7569,'-3'-12'46,"-3"1"1,1-1 0,2 2 0,4 4 0,5 6 123,4 6 0,1 1 0,-3 0 0,0 2 0,0 1 0,-2 2 1,-1-2-57,0-3 1,-4 4-1,3-4 1,-3 3 0,1 3-1,0 1 1,2 2 0,-1 2-1,-2 2-1,-1 2 0,0 2 0,1 2 0,2 0 1,1 1-1,-2 1 0,-1 1 0,-1 1-66,0 1 0,0-1 0,0 5 0,0-1 0,2 0 0,0 0 1,3 1-1,0 0-32,0 3 1,0-2 0,-2 3-1,1 0 1,-2 3 0,0 4 0,-2 3 3,0 5 1,-2 2 0,0 1 0,-3 0-1,0 0 1,0-1 0,2-2 0,2 0 7,1 0 0,0-3 0,1-2 0,2-2 0,0-1 0,0-2 0,-1 0 19,2-2 0,-2-2 1,3 3-1,-2-2 0,2-1 1,1 1-1,0 2-25,0 2 1,-2 0-1,2 0 1,1-2 0,-1-2-1,3-2 1,1-2 0,0-2-38,-2-1 1,2-3 0,-4-2-1,2-1 1,-2-3 0,-1-1-1,-1-1 1,0 1 68,0 3 0,0-3 1,-4 3-1,0-4 1,0-3-1,0-1 1,0 0 21,0-1 1,0 0 0,0-4 0,0 1 0,0-1-1,0-2 1,0 0 6,0-1 1,1-3 0,1 0 0,2 0-786,-1 3 101,-2-5 1,0-1 601,3-5 0,2-10 0,6-3 0</inkml:trace>
  <inkml:trace contextRef="#ctx0" brushRef="#br0" timeOffset="27">15681 12689 7569,'-4'-12'17,"-1"2"0,0 1 0,-1 3 0,-1 1 0,-2 2 1,-2 3-1,-3 3 0,-3 2 0,1 2 0,-2 5 89,0 2 0,4 6 0,-2-2 0,2 1 0,1 0 0,3 0 0,1 0 0,3-1 0,2 0-162,3-1 1,1-3 0,0 1 0,1-2-1,3-1 1,4-2 0,2-1 41,1-2 1,4-4 0,2 1-1,1-3 1,2-2 0,1-3 0,2-4-1,0-3 70,0-4 1,-1-3-1,-3-5 1,-4 1 0,-4 2-1,-3 1 1,-4-1-106,-3-2 1,-2-1 0,-3 2 0,-5 0 0,-4 4 0,-3 0 0,-2 4 0,-2 3-228,-2 3 0,-3 4 0,1 1 0,3 4 1,4 6-1,3 3 276,1 4 0,7-2 0,1 4 0</inkml:trace>
  <inkml:trace contextRef="#ctx0" brushRef="#br0" timeOffset="28">15521 13008 7569,'-5'12'70,"-3"-1"0,-1 1 0,0-1 0,3 0 11,1 1 1,0-1 0,2 1 0,0-1 0,0 1 0,2 0 0,0 2 0,-2 1-122,-1-1 1,0-1 0,4-1 0,2-1 0,2 0 0,3 1 0,3-2-21,2-2 0,0 0 0,4-4 0,3-1 0,2-3 0,2-4 0,0-4 0,0-3 99,0-4 1,-4 1 0,-2-5 0,-1 0 0,-5 0-1,-3 0 1,-3-2 0,-4 0 48,-4-2 1,-4 1 0,-8 2-1,-6 2 1,-3 2 0,-4 3-1,-1 4 1,-4 5-368,-4 3 0,6 4 0,-2 3 1,5 5-1,6 3 279,6 3 0,3-4 0,1 3 0</inkml:trace>
  <inkml:trace contextRef="#ctx0" brushRef="#br0" timeOffset="29">15886 13145 7569,'-11'-11'26,"1"6"1,4 4-208,6 3 0,5 6 1,5-3-1,-1 0 181,-2 0 0,1-1 0,3-4 0</inkml:trace>
  <inkml:trace contextRef="#ctx0" brushRef="#br0" timeOffset="30">16115 12620 7569,'0'-23'0,"0"2"0,1 2 0,2 3 260,0 4 1,1 12-1,-4 7 1,0 10-1,0 6 1,0 3-1,0 5 1,0 2-51,0 1 0,0-1 1,0-1-1,0-2 0,0 1 1,0-1-1,0-1-379,0-1 0,0-2 0,2-6 0,0-2 0,2-2 0,-2-2 0,0-1-686,-2-2 1,0-3 854,0-1 0,0-4 0,0 2 0</inkml:trace>
  <inkml:trace contextRef="#ctx0" brushRef="#br0" timeOffset="31">16263 12700 7569,'-5'-23'47,"4"5"1,-3 3 0,3 2 0,2 3 0,2 1 261,1 2 0,1 4 0,-3 1 0,2 4 0,-2 7 0,0 5-265,-2 5 0,0-1 1,0 1-1,0 1 1,-2 2-1,0 2 1,-3 1-1,0 1-94,0-5 0,0 1 0,2-7 0,-1-1 0,2-1 0,0-2 54,2 1 1,2-6 0,2-2 0,3-3 0,3-1 0,2 0 50,-1 0 1,2-4-1,2 0 1,4 1-1,3-1 1,1 0-1,-1 1-51,1 2 1,-4 1 0,-1 0 0,-1 0 0,-4 0 0,0 0 0,-3 1 0,-1 3-54,-1 4 1,-6 2 0,2 1 0,-4 2 0,-2 1 0,-3 1 0,-2-1 0,-3-1-160,-4-2 1,0 1-1,-4-1 1,2 1 0,1-2-1,-2-1 1,-1-3-1009,1-1 1216,0 4 0,1-8 0,-2 4 0</inkml:trace>
  <inkml:trace contextRef="#ctx0" brushRef="#br0" timeOffset="32">16263 12677 7569,'0'-11'121,"5"1"1,4 1 0,6 2 0,8 2 0,5 3 0,3-1 0,0-1-103,5-3 0,-2 0 0,4 1 1,-3 0-1,-5 1 0,-3 0 1,-4 1-20,-4-1 0,-3-2 0,-5-4 0</inkml:trace>
  <inkml:trace contextRef="#ctx0" brushRef="#br0" timeOffset="33">16560 9765 7569,'0'-15'25,"0"-1"0,0 2 0,-1 3 0,-3 3 0,-3 6 0,-4 4 0,-3 7 0,-3 5 0,-9 7 1,-5 4-1,-7 7 23,-2 4 1,-4 9 0,23-20 0,0 1 0,-1-1 0,1 0 0,0 1 0,0 0 0,-17 26 0,4 3 0,2 0-59,1-2 1,5 3 0,-3-4 0,1 0 0,2-4 0,2-5 0,1-5 0,0-4-69,1-3 0,4 1 1,3-7-1,2-2 1,3-4 77,2-3 0,13 0 0,8-5 0</inkml:trace>
  <inkml:trace contextRef="#ctx0" brushRef="#br0" timeOffset="34">17428 9765 7569,'-5'-22'107,"-2"5"0,-4 5 0,0 8 0,-2 8 1,-2 8-1,-7 8 0,-8 9-75,-12 9 1,17-13 0,-1 1 0,-4 4 0,-2 1 0,-2 4-1,0 1 1,-4 3 0,0 0 0,-3 4 0,-1-1 0,-1 4 0,0 0-1,14-14 1,0 1 0,0 0 2,1 0 0,0 1 1,1 0-1,-14 16 1,1-1-1,0 0 1,1 1-1,0 0 0,2-1 1,0 0-1,1-2 1,2-1-1,0-1 1,1-4-1,1-1 0,2-4 1,2 0-88,2-3 1,1 0 0,1-3-1,1 0 1,-12 19 0,4-7-1,6-6 1,7-7 0,5-6-1,6-7-535,3-3 1,4-7 0,5-2 586,6-3 0,16-6 0,8-1 0</inkml:trace>
  <inkml:trace contextRef="#ctx0" brushRef="#br0" timeOffset="35">17999 10062 7569,'0'-34'176,"-5"9"0,-2 8 0,-4 6 1,-3 10-1,-5 9-148,-7 11 0,-12 18 0,14-13 1,0 2-1,-5 3 0,-1 0 0,-4 3 1,-2 0-1,-2 3 0,-1 0 1,-3 4-1,-1 1 0,-1 1 0,-1 1-10,0 3 1,-1-1 0,14-14 0,1 0 0,0 0 0,-15 15 0,0 1 0,3-2 0,0 0 0,2-1 0,1-1 0,2-1 0,1 0 0,3-4 0,1-1-1,3-2 1,1-1-139,3-2 1,2-1-1,3-3 1,1-2 0,-14 22-1,6-6 1,5-6-1,4-5 1,4-6 0,3-5-1210,5-4 1329,2-7 0,10-3 0,1-5 0</inkml:trace>
  <inkml:trace contextRef="#ctx0" brushRef="#br0" timeOffset="36">18616 10302 7569,'0'-36'141,"-1"6"1,-2 13 0,-2 10 0,-2 8 0,-6 13 0,-7 11-109,-10 13 1,-13 9 0,14-17 0,-3 1 0,-3 1 0,-2 1 0,-4 1 0,-1 0 0,-3 3 0,-2 0 0,-3 2 0,-2 1 0,16-13 0,0 1 0,-1 0-49,0 1 0,-1 0 1,0 0-1,1 0 0,-1 0 1,2 0-1,0 1 0,0 1 1,1 0-1,1-1 0,1 0 1,1 0-1,-13 13 0,1 0 1,5-3-1,2-1 0,6-5 1,2 0-1,6-4 0,1-1-234,-13 21 1,11-9-1,9-7 1,4-7 0,3-7-1,6-6 249,4-5 0,9-4 0,7-5 0</inkml:trace>
  <inkml:trace contextRef="#ctx0" brushRef="#br0" timeOffset="37">18650 10747 7569,'0'-18'84,"-5"3"1,-2 7 0,-5 7-1,-3 8 1,-7 10 0,-8 10-52,-12 7 1,15-10 0,-2 0 0,-5 2 0,-2 0 0,-2 3-1,-1 1 1,-3 0 0,-1 1 0,-1-1 0,0 1 0,0 0 0,0 0-1,1 0 1,1 0-59,0 0 0,1 0 0,6 0 0,2-1 1,2-2-1,2 0 0,4-2 0,3 0 1,-11 20-1,13-8 0,11-7 0,8-5-848,4-6 0,11-8 873,13-9 0,12-6 0,13-4 0</inkml:trace>
  <inkml:trace contextRef="#ctx0" brushRef="#br0" timeOffset="38">18913 11101 8345,'-9'1'357,"-1"4"0,-4 6 1,-3 4-1,-4 3 1,-4 2-1,-6 3 1,-2 2-277,-1 2 1,-9 10 0,-4 1 0,22-17 0,-1 1 0,-1 1 0,-1 1-1,1 0 1,0 0 0,-1 1 0,1 1 0,1 0 0,-1 0-82,0 1 0,-1 0 0,1 1 0,-1 0 0,-1 1 0,0-1 0</inkml:trace>
  <inkml:trace contextRef="#ctx0" brushRef="#br0" timeOffset="39">9571 13865 7569,'3'-8'-44,"1"1"207,0 4 0,-4-7 0,0 2 0,0-2 0,0-1 0,0-1 0,-1 2 1,-2 1-1,-2 3 0,-1 1 0,-3 2 0,-1 2 88,-2 1 0,-4 1 0,-3 3 0,-1 5 0,-1 5 0,1 5 0,-3 3 0,-2 1 0,1 1 0,2 2-328,3 5 0,5-2 1,-1 1-1,2 2 1,3 1-1,2 0 1,5-1-156,1-2 1,4-1 0,1 2 0,8-3 0,5-3 0,7-2 0,2-4 0,3-4 15,3-3 0,-1 0 1,3-8-1,1-1 0,-1-3 1,-2-4-1,-2-5 250,0-5 0,0 0 0,2-5 0,-6-1 1,-3-2-1,-3-1 0,0 1 0,-1-1 199,-3 0 1,-6 1 0,-3 2 0,0 2 0,-1 2 0,1 2 108,-4 1 0,-1 8 1,-1 6-1,-1 8 1,-1 6-344,-2 3 1,0 1 0,5 4-1,3 0 1,5-2 0,5 0 0,6-2-123,6 1 0,-1-3 1,5-3-1,2-4 1,2-4-1,3-1 0,3-4 1,-1-3 69,0-6 0,3-3 1,-4-4-1,-2-4 0,-5-4 1,-4-3-1,-4-2 1,-4-1 254,-4-3 0,-3-2 0,-5-3 0,-6-1 0,-8 2 0,-12 1 0,-12 5-144,-9 3 1,-5 13-1,-11 7 1,-2 5-1,0 7 1,-1 7-1,5 6-599,4 3 0,7 6 0,14 1 0,6 0 541,7 0 0,3 3 0,2-1 0</inkml:trace>
  <inkml:trace contextRef="#ctx0" brushRef="#br0" timeOffset="40">10519 13819 7569,'1'-6'208,"1"3"0,2 6 0,0 5 0,1 3 1,1 5-1,2 6 0,-2 5 0,1 2 0,-2 1-38,0-1 1,-1 4 0,-4-2 0,0 2 0,0 0 0,0-3 0,0-3-1,0-3-374,0-1 0,0-5 1,0-3-1,0-2 0,-2-3 1,0-1 62,-2-2 1,-1-5 0,2-2 0,0-7 0,0-4 0,2-4 0,1-4 0,0-3 118,0-1 0,-1-5 1,-2-2-1,-1-2 0,2 0 1,0 3-1,2 1 200,0 3 0,-1 2 0,-1 4 0,-2 4 0,3 2 9,3 2 1,4 6 0,7 3 0,2 7 0,4 5 0,4 7 0,3 3 0,2 3-117,1 0 0,1 1 1,4 3-1,1 2 1,-1 0-1,0-2 0,1-3 1,-3-3-131,-1-2 0,-3 1 0,-5-8 0,0-3 1,-2-3-1,-1-3 0,-2-3 256,-1-4 0,-6-2 1,-5-7-1,0-2 0,-4-4 1,-1-3-1,-1-1 0,-1-1 10,-3-2 1,-3-3 0,-7-6 0,-2 1-1,1 0 1,0-1 0,0 2-456,1 3 1,1 0 0,3 5 0,1 5 0,3 2-1,2 6-1671,5 3 1,9 5 1918,9 8 0,8 2 0,2 6 0</inkml:trace>
  <inkml:trace contextRef="#ctx0" brushRef="#br0" timeOffset="41">11329 13831 7569,'0'-28'158,"0"5"1,2 8 0,0 5 0,2 4 121,-1 5 1,2 5-1,-1 11 1,-2 4 0,1 4-1,-1 4 1,3 2 0,2 1-192,1 1 1,-1-2-1,0 3 1,1-3 0,0 0-1,-1-1 1,1-1 0,-1-4-677,1-3 1,-4-6-1,2 1 1,1-4 586,-1-3 0,2-8 0,3-6 0</inkml:trace>
  <inkml:trace contextRef="#ctx0" brushRef="#br0" timeOffset="42">11261 13762 7569,'0'-16'0,"1"-1"0,4-2 0,7 5 0,6 4 0,3 4 0,3 1 0,2 2 144,0 2 0,1 2 0,-3 3 0,3 3 0,2 5 0,1 2 1,-1 2-1,1 3 39,-1 5 0,-4-1 0,1 4 0,-5-3 0,-3 0 0,-3 2 0,-5 0 0,-5 1-705,-3 1 0,-4-4 399,-1 3 1,-9 0 106,-7 0 1,-8 4 0,-3-5 0,-4 0-240,-4-2 1,1-1 0,-5-2 0,0-1 254,2-1 0,-5-5 0,4 3 0</inkml:trace>
  <inkml:trace contextRef="#ctx0" brushRef="#br0" timeOffset="43">11878 13774 7569,'-5'-11'111,"-2"5"1,1 6-1,1 8 1,1 6-1,0 5 1,2 2-1,0 2 1,2 0-1,0 1 1,0 1-1,2 3 1,2 0-1,3 0 1,2-2-111,-1-2 0,2-1 0,-4-1 1,2 0-1,-2-3 0,0-4 1,-1-2-1,1-2 0,-4 1-1,-1-1 0,-6 1 0,-1-1 0</inkml:trace>
  <inkml:trace contextRef="#ctx0" brushRef="#br0" timeOffset="44">12277 13876 7569,'-5'-21'2119,"-2"2"-1994,2 7 1,0 14-1,5 9 1,0 7-1,1 3 1,1 3 0,3 3-1,1 2-146,-1 0 1,2 3 0,-2-5 0,0 0 0,0-2 0,-2-1 0,0-4 0,-1-2-671,2-4 1,0-1 0,-4-2 690,0 1 0,0-6 0,0-1 0</inkml:trace>
  <inkml:trace contextRef="#ctx0" brushRef="#br0" timeOffset="45">12095 13808 7569,'-10'-22'189,"2"3"1,7 4 0,6 4-1,7 2 1,5 2 83,3 2 1,2 1 0,2 4-1,3-1 1,3-1 0,2-2 0,-1 1-1,0 2-304,1 1 0,-3 0 0,0 0 0,-1 0 0,-3 0 0,-1 0 0,-1 0 0,0 0-285,0 0 1,-5 0-1,-3 0 1,-2 0 463,-2 0 1,-5 1 0,-2 3 0,-3 4 36,-1 2 0,-3 6 0,-1 3 0,1 3 0,2 1 0,1 1 0,0 3 0,1 2-111,3 0 1,-1 3 0,3-4 0,-1 0 0,-2-1 0,-1-2-431,2-5 0,-3 0-47,3-5 1,-3 4-1,-1-3 1,0-2 402,0-2 0,0 0 0,0-1 0</inkml:trace>
  <inkml:trace contextRef="#ctx0" brushRef="#br0" timeOffset="46">12963 13819 7569,'-17'-18'305,"4"7"1,0 9-1,2 5 1,5 7-1,0 6-76,-1 1 0,1 3 0,-3 4 0,3 2 1,1 5-1,2 2 0,2 1 0,2-1-223,3-3 1,4 3 0,7-3 0,3-1 0,2-4-1,1-5 1,4-4 0,0-5-81,3-3 0,-3-3 1,4-6-1,-1-5 1,-2-4-1,-2-5 0,-1-3 1,0-2 210,-1-2 0,-4-4 0,-3-2 0,-3-1 0,-5-3 0,-4-2 1,-7-3-275,-7-1 1,-15 0-1,-10 5 1,-8 2 0,-6 6-1,-4 6 137,1 7 0,-8 11 0,3 8 0</inkml:trace>
  <inkml:trace contextRef="#ctx0" brushRef="#br0" timeOffset="47">13511 13842 7569,'-4'-15'144,"0"0"0,2 1 1,0 1-1,2 2 1,0-1-1,-1 3 1,-1 5-1,-2 10 0,1 6 1,2 9-1,1 3 164,0 2 0,0 5 0,0-3 1,1 1-1,2 1 0,2-1 0,0-2 1,1-3-478,1-1 1,-1-1 0,2-3 0,-3-4 0,-1-2-1,-1-2-4,0 0 1,-2-5 0,-1-6-1,0-7 1,-1-4 0,-3-4-1,-2-5 98,-1-1 0,-3-3 0,3-2 0,-4-1 0,1-1 0,1 0 0,3 2 135,1 2 1,0 3 0,2 2 0,0 3 0,1 5 0,5 3 3,4 5 1,7 10 0,4 7-1,2 5 1,6 5 0,1 2 0,2 2-113,0 2 1,1 3 0,5 1-1,-2 1 1,-2-1 0,0-1-1,-1-4 1,-1-5 26,-2-4 0,-7-7 0,-2-2 0,-1-5 0,-3-5 0,-3-2 0,-3-3 336,-5-4 1,-1-7-1,-4-4 1,-1-3-1,-5-1 1,-2-1 0,-2-1-166,1-2 1,3-3 0,1 2 0,-2 0 0,0-1 0,1 1 0,3 0 0,2 4-851,-1 4 0,0 3 0,5 7 0,4 2 0,5 5 700,4 1 0,12 2 0,-2 0 0</inkml:trace>
  <inkml:trace contextRef="#ctx0" brushRef="#br0" timeOffset="48">14150 14242 7569,'-10'-18'344,"3"3"0,3 2 0,4 2 1,4-2-1,2-1 694,0-1 0,5-2-809,-4 2 0,2 1-203,-1-5 1,2-1 0,-4-6-1,2-1 1,-2-1 0,-1-2-1,-2 2 1,-2-1 0,-2 0 0,-2-3-1,-2-1 1,-1 0-178,-3 3 1,-1-2 0,0 7 0,1 2 0,1 4 113,-1 2 0,4 9 1,3 9-1,4 9 1,6 8-1,3 5 1,4 3 28,4 5 0,4 3 0,3 3 0,2 1 0,1-1 0,1-3 0,1-2-167,-1-2 0,-5-1 0,2 2 1,-3-5-1,-1-3 0,-1-4 0,-2-4 1,-2-2-902,-2-1 1,-1-1 1075,-3 0 0,-1 1 0,1-1 0</inkml:trace>
  <inkml:trace contextRef="#ctx0" brushRef="#br0" timeOffset="49">14071 14105 7569,'-12'-12'265,"8"2"0,8 3 1,10 3-1,6 3 1,3-1-402,0-2 1,9 3 0,3-3-1,5 3 1,2 0 0,-1-2 0,0-1-1,-2 2 1,-2 1 135,-1 1 0,-2-5 0,0-2 0</inkml:trace>
  <inkml:trace contextRef="#ctx0" brushRef="#br0" timeOffset="50">14744 13819 7569,'-11'-11'349,"-1"1"0,2 1 0,1 2-14,2 2 1,4 3 0,-1 7-1,3 6 1,1 7 0,0 4 0,0 1-367,0-1 0,4 2 0,1 3 0,0 2 0,2 2 0,-2-2 0,1-1-101,0-3 1,2 2 0,3-3-42,1-2 0,4-7 132,3 0 1,3-4 0,2-3-72,3-4 0,1-3 0,3-1 0,0 0 1,-1 0 111,-1 0 0,4 0 0,-3 0 0</inkml:trace>
  <inkml:trace contextRef="#ctx0" brushRef="#br0" timeOffset="51">16172 13705 7569,'0'-22'155,"-1"3"1,-3 4-1,-4 4 1,-2 4 0,0 7-1,1 8 1,3 6 0,-1 6-1,2 6 1,0 4 106,3 3 0,0 5 1,2 2-1,0 0 1,2 2-1,0 0 1,3-1-1,2-2-360,2-2 0,-1-6 0,1-3 0,-1-2 0,0-6 0,-1-1 0,1-2-1018,1-1 1,-4-5 1115,-1-3 0,-8-5 0,-3 2 0</inkml:trace>
  <inkml:trace contextRef="#ctx0" brushRef="#br0" timeOffset="52">15944 13694 7569,'2'-30'11,"4"5"0,7 5 1,5 5-1,7 2 0,7 3 1,6 1 129,3 1 1,-3 6-1,2-2 1,1 3-1,-2 1 1,1 1-1,-4 3 1,0 5-137,-2 4 1,-5 1 0,-2 5 0,-3 2 0,-4 2 0,-3 3 0,-7 5 0,-5 0-126,-6 0 1,-11-3 0,-10-5 0,-10-2 0,-7 0 0,-6-5 0,-1-2 0,1-4 66,-2 0 0,-1-5 0,3 0 1,5-1-1,7 0 0,9-1 53,7-2 0,14-6 0,5-2 0</inkml:trace>
  <inkml:trace contextRef="#ctx0" brushRef="#br0" timeOffset="53">16857 13568 7569,'-19'-25'565,"3"2"1,2 6-295,4 7 1,4 6 0,0 9 0,1 7 0,3 7-1,0 7 1,2 7 0,0 7-182,0 4 0,5-1 0,3 7 0,2-3 0,2-3 0,0-2 1,1-3-1,0-2-267,-3-2 1,-1-2 0,2-8 0,0 0-1,0-2 1,-3-4 0,-1-2 0,-2-3-681,-3-2 0,0-4 857,-2 0 0,0-6 0,0 3 0</inkml:trace>
  <inkml:trace contextRef="#ctx0" brushRef="#br0" timeOffset="54">16709 13568 7569,'11'-29'27,"1"-2"0,0 9 1,3 4-1,6 5 0,3 5 1,4 3-1,0 2 170,0-1 1,-2 1 0,-2 7 0,3 5 0,2 5 0,0 5 0,-2 4-1,-3 3-186,-1 5 1,0 6 0,0 2 0,-2 2 0,-2 2 0,-3 0-1,-4-1 1,0-3-163,-1 0 1,-5-3-1,-2 1 1,-4-4-1,-4-4 1,-3 0-1,-5-1 1,-3 0-43,-4-3 0,-4-1 254,-3-1 1,0-1-68,-4-3 0,1-3 0,-3-5-55,1-4-74,6 3 1,2-8-419,8 1 553,7-1 0,3-2 0,5 0 0</inkml:trace>
  <inkml:trace contextRef="#ctx0" brushRef="#br0" timeOffset="55">17485 13534 7569,'-22'-23'257,"4"6"1,4 7 0,5 10 0,5 10 0,4 8 0,3 4 0,0 2-46,0 2 1,0 7-1,-1 7 1,3 2-1,1 3 1,2 4 0,0-2-1,-2-4 1,-1-5-286,-2-3 0,2-2 0,0-1 1,0-4-1,0-3 0,-3-3 1,1-2-987,1-2 1,-3-2 1058,3-4 0,-8-1 0,-2 1 0</inkml:trace>
  <inkml:trace contextRef="#ctx0" brushRef="#br0" timeOffset="56">17394 13933 7569,'0'-11'131,"1"3"1,3 2 0,5 1 0,5 1 0,6 0 0,4 1 0,4 0-108,1 2 0,-2 1 0,4 0 1,-1 0-1,-1 0 0,-2 0 0,-3 0 1,-3 0-341,-1 0 0,0 0 0,-6 1 316,-4 3 0,1-3 0,-4 4 0</inkml:trace>
  <inkml:trace contextRef="#ctx0" brushRef="#br0" timeOffset="57">17383 13545 7569,'-7'-28'239,"3"5"1,6 7 0,5 4 0,10 4-1,6 1 1,5 1 0,1 1-31,2 0 1,2-3-1,3 4 1,1 2-1,1 1 1,-1 1-210,-2 0 0,-1 0 0,1 0 0</inkml:trace>
  <inkml:trace contextRef="#ctx0" brushRef="#br0" timeOffset="58">19701 13385 7569,'-5'-16'170,"4"6"1,-2 3 0,4 14 0,3 9 0,-1 7-1,-2 4 1,0 4 0,2 5 0,1 3 0,-2 2-1,1 1 1,-1 0 34,2-1 1,4 0-1,-3 1 1,0-4-1,1-4 1,-1-2-1,0-4 1,-1-3-1,0-4-317,0-4 1,1 1 0,-3-5 0,2-3 0,-1 0-2421,-2 0 2532,-1-3 0,-5-12 0,-1-8 0</inkml:trace>
  <inkml:trace contextRef="#ctx0" brushRef="#br0" timeOffset="59">19233 13420 7569,'-10'-6'191,"2"-1"1,5-2 0,6 1 0,6 5 0,5 1 0,7 4 70,9 1 0,6 0 0,14 4 1,4 1-1,6 0 0,-27-5 0,0 0 1,2 0-1,0 0 0,2 0 0,1-1-104,1 1 0,0 0 1,-1-1-1,1-1 0,1 0 1,-1-2-1,-2 1 1,-1 0-1,-3 0 0,0 0 1,26 0-1,-5-1 0,-10-3-492,-8-3 0,-7-2 0,-9 0 0,-3 3 0,-8 0 0,-9 4-3037,-13 1 3371,-19 6 0,-20 1 0,-11 6 0</inkml:trace>
  <inkml:trace contextRef="#ctx0" brushRef="#br0" timeOffset="60">20980 12986 7569,'0'-12'217,"1"-3"1,3 1 0,3 5-1,-1 8 1,-4 8 0,-4 9 0,-6 6-1,-2 9 1,-1 6 0,1 5-38,2 2 0,-2 12 0,3 5 0,4-29 0,0 2 1,1 0-1,0 0 0,1 0 0,1 1 0,0 0 0,0 0 1,0 1-1,0 0-161,0 2 0,0 0 1,0-2-1,0 0 1,0-1-1,1-1 0,2 28 1,2-5-1,1-4 1,3-3-1,1-4-97,2-4 1,-5-3-1,0-6 1,-1-3-1,-1-3 1,0-3-1,-1-2 1,0-3-209,0-4 0,-1-2 1,-3-2-1417,0 0 1702,0-4 0,-5-7 0,-1-7 0</inkml:trace>
  <inkml:trace contextRef="#ctx0" brushRef="#br0" timeOffset="61">21346 13397 7569,'-7'-18'527,"2"4"1,5 11-295,0 11 1,-4 7 0,-1 9-1,-2 4 1,-5 7 0,-2 5 0,0 5-1,2-1 1,0 0-98,1 2 0,1-4 0,1 5 0,2-5 0,2-4 0,3-4 0,1-3 0,1-5-485,0-4 0,0-1 0,0-5 0,0-2-599,0-2 0,3-8 0,1-8 948,-1-10 0,-2-11 0,-1-4 0</inkml:trace>
  <inkml:trace contextRef="#ctx0" brushRef="#br0" timeOffset="62">21414 13305 7569,'-11'-9'285,"1"1"0,2 2 67,4 9 1,3 11 0,1 6 0,0 6-1,0 4 1,0 4 0,1 4 0,3 4-118,4 3 0,3 5 0,4 4 0,3 2 0,1-1 0,0-1 1,1-5-1,2-3-132,1-4 1,0-4 0,-2-8 0,-1-3 0,0-3 0,0-2 0,0-3-256,-1-4 0,-2-2 1,-6-3-1,-1-1 0,-1-3 1,-3 0-1313,0 1 0,-4-5 1,-7 2 1463,-6-3 0,-11-11 0,-7-3 0</inkml:trace>
  <inkml:trace contextRef="#ctx0" brushRef="#br0" timeOffset="63">21220 13831 7569,'6'-5'222,"11"0"1,4-3 0,15 4 0,15 3 0,10 1 0,-27 0 0,0 0 0,1 0 0,0 0 2,0 0 1,0 0 0,-1 0 0,0 1 0,0 1 0,-2 0 0,28 4-1,-11 3 1,-9 1-226,-9 3 0,-3 1 0,-5-3 0</inkml:trace>
  <inkml:trace contextRef="#ctx0" brushRef="#br0" timeOffset="64">1096 6373 7569,'5'-12'167,"-3"5"0,2-1 0,-3 2 0,-1 5 209,0 8 1,0 11 0,0 12 0,0 10 0,0 7-1,-1 6 1,-2 3 0,-1 1-330,2 0 1,-1 4 0,1 0 0,-3-3 0,-2-3 0,-2-4 0,-1-2 0,-1-1-217,-1-3 0,1-6 0,-1-7 0,1-4 0,0-3 1,-1-3-1,1-2 0,-1-2-945,1-3 1,0-4 1113,-1-3 0,1-3 0,-1-5 0</inkml:trace>
  <inkml:trace contextRef="#ctx0" brushRef="#br0" timeOffset="65">1074 6441 7569,'-6'-29'234,"0"4"0,0 4 0,2 6 0,3 3 124,1 0 0,1 6 0,3 2 1,3 5-1,5 7 0,2 10 1,2 10-1,2 10-258,2 5 1,7 10-1,-12-23 1,0 0-1,2 2 1,-1 2-1,2 0 1,-1 0-1,0 0 1,0-1 0,0 1-1,0 0 1,1-1-1,0 0-115,1 1 1,0-1 0,-3-2 0,0-1 0,1-1 0,0 0 0,15 23 0,-3-3 0,-3-6 0,-3-4-2,-4-6 1,-2-8 0,-7-7-1,-1-1 1,-3-3 0,-2-3-352,-5-3 0,-4-3 0,-7-5 0,-1 0 367,-2 0 0,-8-10 0,-6-3 0</inkml:trace>
  <inkml:trace contextRef="#ctx0" brushRef="#br0" timeOffset="66">902 7161 7569,'-6'-17'303,"1"9"1,7-4 0,5 3 0,5 3 0,5 2-1,3 3 93,2 1 0,2-4 0,1 0 0,3 2 0,1 0 0,3 2 1,2 0-1,3 0-445,1 0 0,4 0 0,-4 0 0,-1 0 0,-3 0 0,-2 2 0,-3 0 49,-1 2 0,-6 5 0,-6-3 0</inkml:trace>
  <inkml:trace contextRef="#ctx0" brushRef="#br0" timeOffset="67">1930 6110 7569,'-11'0'151,"1"1"0,2 5 0,4 4 1,4 6-1,4 4 0,2 6 1,2 3-1,0 7 0,0 4 1,3 6-1,0 5 0,0 6 1794,1 6-1925,-9-27 0,0 0 1,2-1-1,-1 0 1,-2 2-1,0 0 1,-1 0-1,0-1 1,0 1-1,0 0 0,-1-1 1,0 0-1,0-2 1,0 0-31,0 29 1,0-2 0,0-5-1,0-3 1,0-3 0,0-3 0,1-3-1,1-2-42,2-4 1,1-4 0,-1-3 0,2-5 0,1-2-1,-2-2 1,-1-3 0,1-5-40,1-5 0,-2 0 227,4-5 0,-1-1 1,6-4-1,1-1 1,2-2-1,3 0 1,7 0-95,7 0 0,6-5 0,8 3 0,4-1 0,6 0 0,-25 4 1,1 1-1,2 1 0,1 0-41,1 0 1,2 0-1,1 0 1,0-2 0,1 1-1,2 1 1,1-1 0,0 1-1,3 0 1,0 1 0,2 0-1,1 0 1,1 0-1,1 0-27,1 0 0,1 0 1,0 0-1,1 0 1,2 0-1,1 0 1,2 0-1,-1 0 1,3 0-1,1 0 1,-20 0-1,1 0 1,0 0-1,1 0 1,0-1-1,0 1 1,2-1-1,-1 0 1,1 0-17,-1 0 1,0 0 0,0-1-1,3 0 1,0-1 0,-1 1-1,-1 0 1,-1 0 0,1 1 0,-1-1-1,1-1 1,-1 1 0,0 0-1,-1-1 1,0 1 0,-1-1 0,-1 1-1,0 0 1,20 0 0,0 0-1,-1 2 1,0-1 105,-3 1 1,1 0 0,-3 0 0,0 0 0,-2 0 0,-1 0 0,-2 0 0,-1 0 0,-3 0-1,-1 0 1,-2 1 0,-1-1 0,-3 2 0,-1-1-33,-3 1 0,0 0 0,-2 2 0,0-1 0,22 1 0,-5 0 0,-7 0 0,-5 0 0,-9-2 30,-5-1 0,-2 3 1,-9 0 558,-1-1 1,-6-7 0,-3-3-2244,0 1 1352,-4 1 0,6 5 0,-4 0 1,5 0-1,2 0 180,2 0 1,0 0-1,3 0 1,4 0-1,2-1 1,-1-2 0,-1-1-1,0 2 9,-1 1 1,2-3 0,-5 0-1,-1 1 1,-2 1 0,-3-1 0,-2 0-1,1-1 349,-2-1 0,3 2 0,-4-4 0,2-1 1,0-1-1,1-1 0,-1-3-193,2 1 0,1-5 0,1 1 1,-2-2-1,-2-3 0,2 0 0,1-2 1,2 0 6,-1 0 0,-3 1 1,-2-1-1,0 0 1,-1 0-1,0-1 1,-2-3 85,-2-3 0,-1-3 1,0-1-1,0-1 0,-1 1 1,-3-2-1,-3-2 1,-2-2-57,1-1 0,-2-3 0,4 3 0,-1-2 0,3-1 0,2-3 0,-1-2 0,0 0-204,0-1 1,-2 1 0,0 5 0,-1 3 0,-3 5 0,-2 6 0,1 3 234,3 6 0,-3-1 1,2 7-1,-2 1 0,-2 3 1,1 2-244,0 1 1,-1 2 0,1-2 0,-1 4 0,1 3-1,-1 1 1,1 0 0,0 0 36,-1 0 1,-1 0 0,0 0-1,-4 0 1,1 0 0,-2 0-1,-1 0 1,-5 0 47,-6 0 1,-9-4-1,-8 0 1,-10 1-1,24 1 1,-1 0-1,-5-1 1,-1 1 0,-5-1-1,-1 1-45,-7-1 1,-1 1 0,-5-2 0,-1 0 0,16 2 0,0 1 0,-1-1 0,-2 0 0,-1 0-1,0 0 1,-1-1 0,-1 0 0,0 0 0,-2-1 0,-1 1 0,0-1 0,-1 1 0,0 0 0,-1-1 43,-2 2 0,0-1 0,-1 1 1,-3-1-1,-1-1 0,0 2 1,14 0-1,-1 2 0,0-1 1,0 0-1,0 0 0,-1 1 1,1-1-1,0 0 0,-1 1 1,0 0-1,0-1 0,-1 1 1,1 0-1,0 0 0,-1 0 1,1 0-1,-2 0 0,0 0 0,1 0 1,-1 0-1,1 0 0,0 1 1,-1-1-1,2 0 36,-1 1 0,1 0 1,0 0-1,0 0 1,-12 1-1,0 0 1,1 1-1,1 0 1,0 1-1,1 0 1,1 0-1,1 0 1,1 1-1,1-1 0,0 1 1,1 0-1,2 0 1,1 0-1,0 0 1,3 0-1,1 0 1,0 0-1,-18 3 1,2-1-194,4 1 1,1 0-1,2-1 1,1 1 0,3-2-1,2-1 1,3 1 0,1 0-1,5 0 1,1 0 0,5 1-1,2 0 173,-26 9 0,3 4 0,7-1 0,1 2 0,1 2 0</inkml:trace>
  <inkml:trace contextRef="#ctx0" brushRef="#br0" timeOffset="68">10850 17120 7569,'6'-12'57,"4"5"0,-1 0 0,4 2 0,3 2 1,3-1-1,4 0 0,4 0 0,2 0 1,3 1-1,1 0 0,2 2 0,5 1 0,5 0 1,7-1-1,7-2 0,3-1 0,-28 3 1,0 0 24,3 0 1,0 0-1,0 1 1,1-1-1,5-1 1,2 0-1,0-1 1,1 0 0,1-1-1,1 0 1,3 1-1,1-1 1,0-1-1,1 1 1,2-1-1,-1 1 1,0-1 0,0 1-113,1 0 1,-1 0 0,-2 2 0,0 1 0,1-2-1,0-1 1,-2 2 0,-1-1 0,0 2 0,-1 0 0,0 0-1,0 0 1,-2 1 0,0 0 0,-4 0 0,0 0-20,-3 0 1,-1 0 0,0 0 0,-1 0 0,-2 1 0,-1 0 0,-1 0 0,-2 0 0,25 4 0,-10 0 0,-9 2-15,-6-1 0,-5-2 0,-8 2 0,-5 1 0,-5-1-1457,-6 3 1520,-6-4 0,-4 0 0,-4-5 0</inkml:trace>
  <inkml:trace contextRef="#ctx0" brushRef="#br0" timeOffset="69">13762 15475 7569,'-6'-7'177,"2"-1"1,3-1 0,1-1-1,1-1 1,2-1 0,2 1-1,0-1 1,1 2 0,-1 4 87,0 6 1,-1 14 0,-4 10 0,0 6 0,0 8 0,0 8 0,0 6 0,0 5-223,0 3 1,-2-27-1,0 1 1,0 0 0,0-1-1,1 3 1,0-1 0,0 2-1,1 0 1,-1 1-1,0 0 1,0 2 0,0 0-1,-1 0 1,0 0-29,1-1 0,-1-1 1,2-1-1,-1-1 0,1-3 1,0 0-1,0 30 0,0-1 1,0-2-1,0-2 0,0-3-66,0-5 1,0 2 0,0-9 0,0-1 0,0-2 0,0-3 0,0-3-172,0-3 0,0-1 1,0-6-1,0-3 1,1-4-1,3-4-1931,4-4 2153,-3-4 0,5-10 0,-4-1 0</inkml:trace>
  <inkml:trace contextRef="#ctx0" brushRef="#br0" timeOffset="70">14025 15270 7569,'-17'0'-64,"5"0"1,-4-2 0,4-1-1,0-5 1,1-2 0,1-2-1,1 2 1,2 1 0,1 2-1,1-2 1,-1-1 0,-1 0-1,-1 1 1,-3 2 0,1 1 406,3 0 1,-2 2 0,6-2 0,4-1-200,6 1 0,3 2 0,3-4 1,2 1-1,4-1 0,4 2 0,2-1 1,3 1-166,1-3 0,3 4 0,6 0 0,4 1 0,5-1 0,6-1 0,8-2 0,-28 4 0,1 1 10,2-1 1,1 0-1,0 2 1,2 0-1,2-1 1,0 0-1,2 0 1,-1 0-1,1 0 1,1 0-1,0 0 1,0 0-1,1 1 1,-1-1 4,0 0 1,0 1-1,0 0 1,-1 0 0,-2 2-1,0 0 1,-3 0-1,1-1 1,-1 0 0,-1-1-1,-1 1 1,-1-1 0,0 0-1,0 0 1,-1 0-1,0 0-12,0 0 1,1 0 0,-1-2 0,0 1 0,1 0 0,0 0 0,1 1 0,-1-1-1,1 0 1,0 0 0,0 0 0,-2 0 0,0-1 0,0 0-56,-2 1 0,0 0 0,28-6 1,0 5-1,-7 1 0,-8 2 0,-6 1 1,-8 0-1,-5 0 123,-6 0 0,-6 0 0,-12 0-93,-9 0 0,-8 0 1,-9 1-1,-2 3 0,-1 4 1,3 1-1,3 0 43,2-2 0,5 1 0,-3 3 0</inkml:trace>
  <inkml:trace contextRef="#ctx0" brushRef="#br0" timeOffset="71">16378 14813 7569,'-4'-12'49,"0"1"1,1 0 0,3 0 0,4 3-1,4 1 1,2 3 0,0 6 0,-2 5-1,-4 7 1,-3 5 0,-1 4 0,-1 5 162,-3 6 0,-3 6 1,-4 7-1,0 1 1,-1 4-1,1 2 1,-1 6-1,2 1 0,6-29 1,0 1-182,2 0 1,1 1 0,-1 29 0,2-27 0,0 1 0,0 0-1,0-1 1,0 1 0,0-1 0,0-1 0,0-1 0,0 31 0,0-1-1,0-1 1,0-2-1,0 2 1,0 0-1,0-2 1,0-1-1,-1 1 89,-3-1 0,3-5 1,-3-2-1,4 1 1,3 1-1,1-2 1,-1-3-219,2-3 1,-3-3 0,2-1 0,-3-3-1,-1-4 1,0-3 0,0-1 0,0-3-31,0-2 1,4-3 0,-1-1 0,0-1 0,0-2 0,-1-2-412,2-2 1,0-1 0,-4-6 538,0-5 0,5-10 0,1-12 0</inkml:trace>
  <inkml:trace contextRef="#ctx0" brushRef="#br0" timeOffset="72">16526 17063 7569,'-18'0'68,"2"0"0,4 0 0,1 0 0,-1 0 0,4 0 0,4 0 0,9 0 0,9 0 0,9-1 1,7-2 89,7-1 1,1-3 0,9 1 0,7 1 0,10 0-1,-29 4 1,1 0 0,2 0 0,1 1 0,3-1-1,1 2 1,4-1 0,0 0-158,4 0 0,0 0 1,4 0-1,0 0 1,1 0-1,0 0 0,2-1 1,1 0-1,2 0 1,2 0-1,-20-1 1,1 1-1,0 0 0,1 0 1,1 0-1,0 0-1,0 1 0,0-1 0,0 1 0,1 0 0,1-1 0,-1 1 0,0-1 0,-1 0 0,1 0 0,-1 0 0,1 0 0,-1-1 0,1 1 0,-1 1 0,1-1 0,0 0 0,1 1 1,-1 0-1,-1 0 0,1 0 0,-2 0 0,1-1 0,-2 1 0,1-1-15,20-1 0,-1 1 0,-3 0 0,-1 0 0,2-1 0,0 1 0,-1 0 0,-1 0 0,-2 1 0,-1-1 0,-2 0 0,-1-1 0,-3 1 0,-3-1 0,-2 0 0,-1 1 20,-2 0 1,0 1-1,-7 0 1,-1 0-1,-1 0 1,-1 0 0,23 0-1,-10 0 1,-8 0-1,-8 0 28,-7 0 0,-5 0-631,-7 0 0,-20 7 598,0-4 0,1-2 0,0-1 0</inkml:trace>
  <inkml:trace contextRef="#ctx0" brushRef="#br0" timeOffset="73">13568 17463 7569,'-11'-12'89,"-1"2"1,1 1 0,-1 1-1,1 1 1,-1 0 0,2 2-1,1 2 1,2-1 0,-3 1 0,-3 2-1,-2 1 1,1 1 0,1 3-1,2 5 1,-1 4-7,1 2 0,-1 5 0,2-2 0,1 1 0,3 0 0,1 1 0,2 2 0,3-1-183,4-2 1,3 2 0,5-6 0,2-1-1,3-3 1,0-2 0,4-2 0,0-2 76,2-3 0,0-1 1,1-2-1,2-3 0,0-3 1,-2-3-1,-2-3 0,-4-1 36,-2-1 0,-4-4 0,-6 2 0,-1-1 0,-2-2 0,-2 0 0,-2 0-139,-3 1 0,-4 1 0,-7-1 0,-4 4 1,-3 3-1,-2 4 0,-3 5 0,-4 3 126,-6 3 0,1 9 0,-3 6 0</inkml:trace>
  <inkml:trace contextRef="#ctx0" brushRef="#br0" timeOffset="74">13442 17748 7569,'-11'11'-113,"1"-3"0,1 0 0,3 1 0,-1-1 1,2 1-1,-1-1 0,1 1 105,0 1 1,0 1 0,2 1 0,-1-1 0,2 1 0,0-1 0,2 0 107,0 1 1,4-1 0,1 1 0,2-1 0,2-1 0,1-1 0,1-2-61,1-2 0,4-2 1,3-3-1,3 0 1,0-1-1,1-3 0,0-3 1,0-3-1,0-2-12,0 1 0,-6-1 0,-3 1 0,-3-2 0,-5-1 0,-1-2 0,-4-1-15,-3 1 1,-11-1-1,-9 3 1,-4 0-1,-5 3 1,-3 3-1,-3 3 1,2 3-231,3 0 0,2 6 0,7 3 0,5 1 217,4 5 0,3 1 0,-1-2 0</inkml:trace>
  <inkml:trace contextRef="#ctx0" brushRef="#br0" timeOffset="75">13785 18011 7569,'0'-18'-1330,"0"3"1207,0 7 1,0 4 122,0 8 0,0 2 0,0 6 0</inkml:trace>
  <inkml:trace contextRef="#ctx0" brushRef="#br0" timeOffset="76">14036 17542 7569,'-23'-22'-132,"2"5"1,3 7-1,7 9 161,6 7 0,5 4 1,2 3-1,2 3 0,0 7 1,0 5-1,-1 3 0,1-1 1,0 2 6,0 1 0,3-3 0,-3-1 0,0 1 1,0-2-1,0-1 0,-2-2 0,-1-4-704,-1-2 0,4-5 668,0 1 0,0 3 0,-4 0 0</inkml:trace>
  <inkml:trace contextRef="#ctx0" brushRef="#br0" timeOffset="77">14173 17714 7569,'-1'-10'261,"-2"1"0,-2 2-120,-1 2 1,4 7 0,-2 6-1,2 5 1,2 4 0,0 0-1,2 2 1,2 0-155,3 1 1,5-5-1,3 3 1,4-2-1,2-3 1,4-4-1,0-6 1,4-1-52,4-2 0,-5-2 0,6-1 0,-2-5 0,-3-3 0,-2-3 1,-4-3-1,-4-1 188,-4-2 1,-4-2 0,-3 0 0,-4-1 0,-4 0 0,-5 0 0,-7-1 0,-6-1-125,-3-2 0,-7 2 1,-2 6-1,-5 5 1,0 5-1,-1 5 0,4 3-421,3 1 0,4 8 0,7 5 0,7 2 421,6 2 0,3 3 0,2-2 0</inkml:trace>
  <inkml:trace contextRef="#ctx0" brushRef="#br0" timeOffset="78">16366 17428 7569,'-23'-11'51,"2"-1"0,2 2 1,3 3-1,4 3 1,2 4-1,1 4 1,1 5-1,-1 3 1,-2 5-1,-3 0 1,0 4-1,4 0 1,3 2-1,4 0 1,-1 0-1,2-2 0,6 0-102,8-2 0,0-5 0,7 1 0,3-4 0,2-3 0,3-4 0,-1-3 0,1-1 110,0 0 0,-1-5 0,-3-4 0,-1-4 0,-3-3 0,-4-2 0,-2-2 0,-3-2 30,-3-1 0,-1 4 0,-8 0 0,-3-1 0,-5 0 1,-5-1-1,-3 4 0,-2 0-309,-2 3 1,-1 3 0,-1 2 0,-1 3 0,-1 1 0,5 3 0,4 5-1,5 4-548,0 4 1,6 1 767,2 3 0,-2 3 0,-1 5 0</inkml:trace>
  <inkml:trace contextRef="#ctx0" brushRef="#br0" timeOffset="79">16240 17645 7569,'-5'8'78,"-2"-1"0,-3 2 1,-2 1-1,0 2 1,-2-1 59,-2 1 0,2 4 0,5 2 0,3 1 0,1 0 0,3 1 0,0 1 0,2-1-195,0-1 0,7-1 1,3 2-1,5-2 1,3-2-1,2-2 1,2-2-29,0-5 1,1-2-1,1-5 1,2 0 0,0-1-1,0-3 1,-2-5 0,-2-3 183,-3-3 1,0-1-1,-7 4 1,-3-4 0,-2-3-1,-5-1 1,-1 0-58,-1 1 1,-9 0 0,-3-4 0,-5 1 0,-4 3 0,-3 5 0,-4 4 0,0 4-259,0 1 0,1 2 0,6 6 0,2 3 0,5 3 0,5 4 216,5-1 0,-2 1 0,-1-2 0</inkml:trace>
  <inkml:trace contextRef="#ctx0" brushRef="#br0" timeOffset="80">16652 17862 7569,'-12'7'-92,"1"-4"1,-1 0 0,1-1-1,1 4 1,1-1 129,1 0 1,6 0 0,-1-3-39,6 2 0,3 0 0,6-4 0</inkml:trace>
  <inkml:trace contextRef="#ctx0" brushRef="#br0" timeOffset="81">16891 17474 7118,'-11'-39'115,"1"9"0,1 4 0,3 8 0,1 5 275,2 2 1,2 6 0,1 6 0,0 10-1,-1 11 1,-2 7-337,-1 4 0,-1 5 0,3 2 0,-2 0 0,1 2 0,2-1 0,1-3 1,0-3-179,0 0 1,0-6-1,0-4 1,0-3-1,0-4 1,0-2-1,0-2 1,0-1-425,0-2 1,0-3 0,1-2 547,3-1 0,2-1 0,6-4 0</inkml:trace>
  <inkml:trace contextRef="#ctx0" brushRef="#br0" timeOffset="82">17086 17405 7569,'-18'-22'300,"3"8"0,7 5 1,4 6-65,3 8 1,1 9 0,0 5-1,0 3 1,0 1 0,0 0 0,0 1-1,0 1-192,0 2 1,0-5 0,0-2 0,0-1 0,0-2 0,0-1-106,0-4 1,0-7-1,0-5 101,0-6 1,5-4 0,3 0 0,3 1 0,3 1 0,2 1 0,2 0-87,3 3 0,0 3 1,2 1-1,0 0 1,0 1-1,-2 3 1,0 4 58,-2 2 0,-5 1 0,1 1 0,-3 1 0,-1 0 0,-4 3 0,-3-2 1,-3-2-73,-1 0 1,0-1 0,-2 1 0,-5-1-1,-5 0 1,-5 1 0,-3-1-120,-2 1 0,-4-2 0,-1-3 0,0-1 0,1-3 0,-1 1 0,2-1 0,1-2-318,1-1 1,4-5 495,0-3 0,5-2 0,-3-1 0</inkml:trace>
  <inkml:trace contextRef="#ctx0" brushRef="#br0" timeOffset="83">16983 17405 7569,'-5'-22'185,"5"4"1,1 3 0,9 2 0,8 1-1,5 1 1,3 1 0,5 2 118,2 4 1,11-2 0,6 0 0,3-1 0,0 4 0,-4 1 0,-5 2-305,-2 0 0,-5 10 0,2 3 0</inkml:trace>
  <inkml:trace contextRef="#ctx0" brushRef="#br0" timeOffset="84">13054 14813 7569,'0'-8'137,"0"1"1,0-2 0,0-1 0,1-2 0,2 1 0,1-1 0,-2 3 0,-1 6 12,-1 6 0,-3 8 0,-1 4 0,1 3 0,2 1 0,1 0 0,0 1 0,0 2-208,0 0 0,4-3 0,1-1 0,0 0 0,1-2 0,-1 1 0,2-3 0,-2-1 1,0-1-845,-3 4 0,4-4 902,-3 3 0,1 3 0,-4 0 0</inkml:trace>
  <inkml:trace contextRef="#ctx0" brushRef="#br0" timeOffset="85">12860 15258 7569,'-4'-11'1520,"0"-1"-1435,6 6 1,5 1 0,7 5 0,3 0 0,0 0 0,5 0 0,2 0-75,3 0 0,4 0 0,0 0 1,2-1-1,1-2 0,-1-2 1,0-1-1,-1-3-147,0-1 1,3 0 0,-4 1 0,-1 1 0,-2-1-1,-5 0 1,-3 0 135,-2 2 0,-2 4 0,-4-2 0</inkml:trace>
  <inkml:trace contextRef="#ctx0" brushRef="#br0" timeOffset="86">13020 15372 7569,'-12'-11'107,"6"2"0,2 5 3,3 8 1,5 6 0,1 6 0,0 3-1,0 1 1,-2 0 0,-2-1 0,0 0-84,3-1 0,-3 2 0,3-4 0,-3-2 0,-1-2 0,0 0 623,0-1 0,0-6-281,0-5 0,0-5-490,0-6 1,5 4-1,3 3 1,2 3-1,3 1 1,1 0-1,1 1 45,-1 3 0,2-1 1,1 3-1,-1 1 1,2-1-1,-1 3 1,0 0 23,1-2 1,-4 3-1,0-2 1,-4 3 0,-3 3-1,-2 2 1,-3-1-1,-2 1 7,-4 3 1,-6 2-1,-8-1 1,-2-1-1,-4 0 1,0 0-1,0-1 1,1-2 61,0-2 0,0-2 0,0-3 1,1-3-1,-1-1 0,1-2 0,3-2-161,4-1 0,2 0 0,3-1 0,2-3-664,5-4 0,3-6 808,3-1 0,4-5 0,4 2 0</inkml:trace>
  <inkml:trace contextRef="#ctx0" brushRef="#br0" timeOffset="87">13077 15418 7569,'-18'0'390,"5"-4"0,8-1-195,4-1 0,1 3 0,10 0 0,4 1 1,3 2-1,3 0 0,3-1 0,2-1-35,2-2 0,5-4 1,-3 3-1,1 0 1,-1-1-1,-1 1 1,-4-1-567,-3 4 406,-5 1 0,-25 1 0,-5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66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7321 13454 7387,'-7'-5'-10,"2"-4"0,2-4 0,-1-3 0,1-2 0,1-2 0,-1-1 0,-1 1 0,2 1 0,1 0 0,1 0 0,0 1 0,-2 0 0,0 1 0,-2-2 0,1-1 0,2 1 0,1-1 205,0-1 1,-1-2-1,-2-1 1,-1-4 0,1-5-1,-1-7 1,0-3 0,0-5-1,0-3-134,1-3 0,-1-6 0,4-2 0,0 0 0,0-2 0,0 1 0,0-2 0,0 0-21,0 1 0,0 3 1,0-4-1,-1 32 1,1 0-1,-2 0 1,1-1-1,-1-2 1,0 1-1,1-2 1,0-1-1,-1-2 1,1-1-1,0-2 1,0-1-17,-1-2 0,0 0 1,0-1-1,0 0 1,2-2-1,0 0 1,0 2-1,0 0 1,0 1-1,1 0 1,1 1-1,0 1 1,1 1-1,0 2 8,0 2 0,1 1 0,0 1 1,1 1-1,-3 3 0,-1 0 0,3-30 1,0 1-1,0 2 0,-2 2 0,0-1 6,-2-2 0,0 2 0,0-6 0,0 32 0,0 0 0,0-1 0,0 1 0,0-3 0,0 1 0,0-3 0,0 1 0,0-4 0,0 1-39,0-3 0,0 1 0,0-2 0,0 0 0,0-1 0,0 0 0,0 1 0,0 0 0,0 3 0,0 0 0,0 2 0,0 2 0,0 2 1,0 2-1,0-25 36,0 7 1,0 6 0,0 1 0,0 4 0,0 0 0,-2 5 0,0 2 46,-2 3 1,0 4 0,4-2 0,0 0 0,0-1-1,0-3 1,0-3-137,0-8 0,0-4 0,2-9 0,0-2 0,3 0 1,0 4-1,0 6 0,-2 5 78,-2 4 1,0 10 0,2 6 0,1 7 0,-2 3 266,0 2 1,-4 1 0,0 1 0,-2 1-468,1-1 1,3-1-1,3-1 1,2-2 0,0-1-1,1-2 1,1-1-483,2 1 0,-4 4 0,0 6 658,0 1 0,-4-4 0,4 2 0</inkml:trace>
  <inkml:trace contextRef="#ctx0" brushRef="#br0" timeOffset="1">6110 9160 7569,'-11'0'87,"1"1"1,1 3 0,1 4-1,-1 8 1,-2 8 0,-3 9-1,-3 10 1,-2 12 0,8-22 0,-2 2-1,-1 5 1,-1 1-58,-1 3 0,-1 1 0,-2 5 1,-1 2-1,-1 1 0,-1 1 1,-3 4-1,0 1 0,7-17 0,-2 0 1,1 0-1,-2 2 0,0 0 1,-1 0-1,0 1 0,0 1 0,-1 0 1,0 0-1,1-1 0,-1 1-56,0-2 0,0 1 1,0-1-1,0 3 0,0 1 1,1-2-1,0-3 0,-1-1 1,2 0-1,0-1 0,0 0 1,2-1-1,-8 15 1,2-1-1,3-6 0,1-2 1,3-7-1,1-1 0,4-5 1,1-1-184,-5 21 1,7-15-1,10-9 1,3-8 0,6-10-1,11-10 1,12-12 208,8-16 0,-15 8 0,0-3 0,1-4 0,0-1 0</inkml:trace>
  <inkml:trace contextRef="#ctx0" brushRef="#br0" timeOffset="2">6932 9319 7569,'-11'0'101,"0"2"0,-1 2 0,1 3 0,-1 3 0,1 4 0,-2 4 0,-2 7 0,-5 10-51,-6 12 0,10-19 0,-2 2 0,-3 7 0,-1 1 0,-2 3 0,0 0 0,-3 4 0,-1 0 0,-1 6 1,-1 1-1,8-15 0,1 1 0,-1 0 0,-1 3 0,0 1 0,0 0-56,-1 1 1,0 0-1,0 1 1,0 0-1,0 0 1,0 1-1,-3 4 1,1 0-1,-1 1 1,-1 0-1,0 0 1,0 1-1,0 0 1,-1 0-1,1 0 1,0 1-1,0 0 1,0 0-1,1 0 1,0 0 0,0-1-67,0 0 1,0 0-1,1-1 1,1-3 0,1-1-1,-1 0 1,2-3-1,1 0 1,0-1 0,-7 16-1,2-2 1,4-5-1,3 0 1,4-6 0,2-2-1,3-3 1,1-2 0,-1 24-177,6-12 1,5-15 0,6-11-1,8-7 1,9-11 0,5-10 247,4-11 0,6-13 0,2-13 0</inkml:trace>
  <inkml:trace contextRef="#ctx0" brushRef="#br0" timeOffset="3">6944 10770 7569,'-29'10'256,"0"8"0,3 12 0,-1 3 1,2 3-1,0 1 0,-2 3 1,-3 6-283,-3 8 1,10-20 0,0 1 0,-3 7 0,-1 2 0,-4 6 0,-1 2 0,10-14 0,-1 0 0,0 1 0,-1 2 0,0 1 0,0 0 0,-1 0 0,-1 1 0,0 0 0,0 1 0,-1 0 0,1 0-12,-2 1 1,0 0 0,0 1 0,1-3 0,0 0 0,1 0-1,-1 1 1,1-1 0,0 1 0,2-4 0,1 1 0,0-2 0,-8 16-1,1-1 1,3-2 0,0-2 0,2-3 0,2 0-9,0-2 0,3-1 0,4-7 0,2-2 0,-5 22 0,7-15 0,5-13 0,9-11 0,9-8-264,11-6 0,5-14 0,9-11 0,3-12 0,6-12 309,-21 17 0,0 0 0,3-3 0,1 0 0,-2-4 0,0 1 0</inkml:trace>
  <inkml:trace contextRef="#ctx0" brushRef="#br0" timeOffset="4">6727 11923 7569,'-12'2'34,"0"3"0,-2 6 0,-3 7 0,-2 5 0,-5 6 0,-6 9 77,-7 10 1,16-17 0,0 0 0,-3 4 0,0 1 0,-2 4 0,1 2 0,-1 1 0,-1 3 0,-2 3 0,-1 2 0,-1 2 0,0 2 0,10-17 0,-1 1 0,0-1-148,1 0 0,-1 0 0,1 0 0,-7 17 1,2-1-1,1-2 0,1-1 0,4-6 1,2-1-1,4-6 0,1-2 0,-2 20-281,9-16 1,4-9 0,2-9 0</inkml:trace>
  <inkml:trace contextRef="#ctx0" brushRef="#br0" timeOffset="5">10793 9274 7569,'-2'-15'1,"0"-1"1,-2 2-1,2 2 1,0 0 0,2 1-1,0-1 1,-1 2 0,-3 3-1,-3 5 1,-2 10 66,1 11 0,-2 10 1,2 14-1,-2 12 0,4-23 1,1 2-1,-1 3 1,0 2-1,1 2 0,-1 0 1,0 4-1,1 1-65,-1 2 1,0 1 0,1 4 0,0 2 0,1 5 0,0 2 0,2 2 0,1 0 0,0-19 0,0 1 0,1 0 0,0 2 0,0 0 0,0 0 0,0 0 0,0 2 0,0-1 10,0 1 0,0 0 0,0 0 0,1 0 0,1 0 0,-1-1 0,1-1 0,-1 0 0,1 0 0,0-2 0,-1-1 0,1 1 0,0-3 0,0 0 0,1 0 0,-1 20 0,1-1 0,-1-2 0,1 0 0,-2 0 0,0-1-53,0 0 0,0-1 0,-1-1 0,0 0 0,0 0 0,0 1 0,0-1 0,0 1 0,0 1 0,0 0 0,0-3 1,0 0-1,0-4 0,0-2 61,0-2 1,0-3-1,0-6 1,0-2 0,0 1-1,0-1 1,0 0-1,0 0 1,0-1 0,0 0-1,0 1 1,0 0 0,0-2-1,0-1 1,0 0-1,0-2 6,0 29 0,0-6 0,0-4 1,0-4-1,0-7 0,0-3 1,0-4-54,0-3 0,0 2 0,0-5 0,0-2 0,0-1 0,0-2 0,0-3-80,0-4 1,0-6 0,1-3 0,3-1 0,3-2 104,3-2 0,4-1 0,0-2 0,-2-3 0,-2-3 0,-3 0 0</inkml:trace>
  <inkml:trace contextRef="#ctx0" brushRef="#br0" timeOffset="6">11604 10153 7569,'-12'-16'6,"6"3"1,2-2-1,3 5 1,-2 8 0,-6 14-1,-10 16 1,-11 16-1,11-14 1,-1 2 0,-3 6-1,0 2 1,-1 4 0,0 2-1,-1 3 1,0 1-1,0 2 1,-1 1 37,0 2 0,0 0 0,0 2 0,-1-1 0,-1 1 1,-1-1-1,1-1 0,0-1 0,1-1 0,0-1 1,0-3-1,1 1 0,1-3 0,0 1 0,1-3 0,1 0-175,1-2 0,1-1 1,3-4-1,1-1 1,4-4-1,1 0 1,-7 21-1,8-12 1,7-10 130,6-9 0,10-6 0,5-5 0</inkml:trace>
  <inkml:trace contextRef="#ctx0" brushRef="#br0" timeOffset="7">12095 10656 7569,'-12'-18'7,"5"6"1,-1 9-1,-1 1 1,-1 4-1,-1 3 1,-2 6-1,-4 9 1,-7 11-1,-10 15 47,12-16 0,0 2 0,-4 5 0,1 2 0,-4 9 0,-1 2 0,0 2 0,0 2 0,8-16 0,1 1 0,0 0 0,-1 1 0,0 1 0,0 0 0,0 0 0,-1 0 0,1 1 0,-1-1 0,0 1 0,0-1-80,1-1 0,0 0 0,0 0 1,1-1-1,0 1 0,0-1 1,-7 13-1,0 0 0,2-3 1,0 1-1,3-4 0,0-1 0,3-3 1,1 0-1,2-5 0,1-1 1,2-4-1,1-3-482,-6 19 0,7-12 0,5-11 508,7-4 0,10-10 0,8-6 0</inkml:trace>
  <inkml:trace contextRef="#ctx0" brushRef="#br0" timeOffset="8">12494 11192 7569,'-26'0'174,"-3"8"1,-13 7-1,2 11 1,2 7 0,-1 6-1,-2 8 1,19-19 0,0 2-1,-3 5 1,0 1-150,-3 5 0,-1 1 0,-4 7 0,-2 1 1,9-15-1,0 1 0,-1 1 0,0 0 1,0 1-1,0 0 0,0 1 0,0 1 0,0 0 1,0 0-1,0 1 0,1 0 0,-1 1 1,0 1-1,1 0 0,0-1 0,0 0 0,0 0-133,1-2 1,0 0 0,2 0-1,-7 16 1,1-1 0,4-8 0,1-2-1,4-4 1,2-1 0,3-5 0,3-2-1,-3 22 1,9-11 0,7-11 107,7-11 0,14-9 0,14-8 0</inkml:trace>
  <inkml:trace contextRef="#ctx0" brushRef="#br0" timeOffset="9">12472 12163 7569,'-52'17'288,"5"6"0,6 7 0,3 3 0,2 1 0,2 2 0,-3 3 0,-3 9-322,17-18 1,-1 0 0,-4 4-1,0 1 1,-5 5 0,0 2-1,-2 2 1,0 1 0,-2 4-1,-1 2 1,13-15 0,0 1-1,-1 0 1,0 2 0,-1 0-1,1 0 1,1 0 0,0-1 0,1 1-86,0-2 1,0 0 0,1 0-1,-11 17 1,3-2 0,4-5-1,3-2 1,3-4 0,1-3-1,6-6 1,2-2 0,-2 18-114,9-8 1,14-15 0,3-3 0</inkml:trace>
  <inkml:trace contextRef="#ctx0" brushRef="#br0" timeOffset="10">12883 10519 7569,'-27'10'37,"0"-1"1,2-3-1,1 0 1,2-1 0,3 2-1,4-1 1,2 4-1,3 4 1,3 5 0,3 4-1,1 4 1,1 6-1,-2 7 1,3 11 38,3 7 0,1-24 0,1 1 1,1 3-1,0 1 0,-1 3 1,1 1-1,-2 4 0,0 2 1,0 3-1,0 1 0,0 2 1,-1 2-1,1 1 0,-1 0-70,0 3 0,-1 0 0,0 0 1,-1 0-1,0 4 0,0-1 0,0 0 1,-1-1-1,0-1 0,-2-1 0,-1-1 1,-1-2-1,-1-2 0,0-2 0,-2-3 1,0-1-61,1-2 0,0-1 1,1-3-1,-2 0 1,2-3-1,-1 0 1,-1-1-1,0-1 1,1-2-1,0 0 1,1-2-1,0 1 1,0-3-1,1 0-13,-2 30 1,-3-3 0,3-8-1,1-7 1,2-6 0,3-8-1,3-5-421,6-6 488,0-4 0,18-4 0,-2-1 0</inkml:trace>
  <inkml:trace contextRef="#ctx0" brushRef="#br0" timeOffset="11">16960 9708 7569,'-11'0'-4,"0"-5"1,3-2 0,1 0 0,3 0-1,4 4 1,4 5 0,1 10 0,0 9-1,-1 11 1,0 8 0,1 11 88,1 8 1,-4-26 0,0 1 0,2 2 0,0 1 0,0 1 0,1 1 0,0 1 0,0 1 0,1 2 0,1 1 0,-1 3-1,1 0 1,2 2 0,-1 0-68,1 0 0,0 0 0,-2 1 0,1 1 0,1-2 0,0 0 0,-1 1 0,0 0 0,-1 1 0,0 0 0,0 1 0,-1 0 0,0 0 0,-1 0 0,1 0 1,0 0-64,-1-1 0,1 1 1,0-5-1,0 1 0,-1-1 1,1 0-1,0 0 1,-1 0-1,1-2 0,-1 1 1,-1-1-1,0-1 0,0-2 1,-1 0 68,-1-2 0,1 1 0,-1-1 0,0 0 0,-2 0 0,0 1 1,0 0-1,1 0 0,0 1 0,0 0 0,1-1 0,0-1 0,0-1 1,-1 0-1,0-3 0,-1-1 22,0-2 0,0 0 0,0 28 0,0-8 0,0-3 0,0-4 0,0-1 0,0-3-16,0-4 1,0-3-1,1-2 1,2-1 0,1-3-1,0-1 1,-1-2 0,1-2-354,-1-1 0,-1-4 1,1 0-1,2 0 0,0-2 1,1-1 322,1-4 0,-5-3 0,4 0 0,1 2 0,0 2 0,1 2 0</inkml:trace>
  <inkml:trace contextRef="#ctx0" brushRef="#br0" timeOffset="12">17782 10701 7569,'-28'-5'-50,"9"-4"1,2-1-1,6 9 1,8 10 0,1 10-1,1 9 1,-4 10-1,-8 11 1,-8 11 0,7-26-1,-1 1 1,-2 2-1,-1 0 1,-1 4 0,0 0-1,-1 1 1,0 1 103,-1 0 1,1 1 0,-2 0 0,0 0 0,1-4 0,1-2 0,0 0 0,1-1 0,1-2 0,1-1 0,4-4 0,1-1-1,-5 22 1,10-10 487,4-8-542,13-10 0,13-7 0,13-4 0</inkml:trace>
  <inkml:trace contextRef="#ctx0" brushRef="#br0" timeOffset="13">18262 11307 7569,'-17'0'125,"-2"1"1,-2 3 0,-2 5 0,0 5 0,0 6-1,0 5-229,1 6 0,-8 8 0,-5 9 0,13-19 0,0 2 0,-5 4 0,0 2 0,-2 3 0,-1 1 0,-2 2 0,0 1 0,0 0 1,-1 1 74,1 0 1,0 1-1,0-4 1,2 0-1,-1 1 1,1 0-1,3-4 1,2-1-1,3-3 1,2-2 0,-11 24-1,12-10-48,9-8 1,13-10-1,12-6 77,10-6 0,17-10 0,5-2 0</inkml:trace>
  <inkml:trace contextRef="#ctx0" brushRef="#br0" timeOffset="14">18399 12026 7569,'-57'29'43,"29"-10"1,0 0 0,1 1 0,1 0 0,0 3 0,2 2 0,0 3 0,1 1 0,0 2 0,1 2 0,-2 0 0,1 2 0,-2 1 0,0 2-155,-1 1 1,-1 2 0,-3 3 0,0 0 0,-1 4 0,0 0 0,1-2 0,-1-1 0,2-2 0,1-1 0,3-4 0,2-1 0,3-4-1,1-1 1,-12 20 110,8-13 0,12-11 0,13-14 0,12-10 0,14-18 0,13-10 0</inkml:trace>
  <inkml:trace contextRef="#ctx0" brushRef="#br0" timeOffset="15">18330 12803 7569,'-49'38'113,"1"1"1,3 1 0,5 0 0,2-1 0,1 2 0,3 0 344,2 2 0,3-4 0,-3-1-458,2-2 0,4 3 0,-2 2 0</inkml:trace>
  <inkml:trace contextRef="#ctx0" brushRef="#br0" timeOffset="16">7229 6864 7569,'-11'6'-753,"3"-1"869,1-5 1,4-1 71,-1-3 0,4 3 0,3-4 1,2 1-1,0-1 0,1 0 1,1-1-129,2-1 0,1 1 1,1-3-1,1 1 0,-1 0 1,1-1-1,0 0 1,2 1-34,1-1 1,1-1 0,-5 0 0,-1 1 0,-1 3-1,-1-1 1,1 2 6,1 0 0,-3-2 0,1 2 0,1-2 0,1 0 0,1-1-36,1 0 0,-1 2 1,2-3-1,1 2 0,2-2 1,2-1-1,1-1-10,-1 4 0,0-3 0,-4 3 0,1 0 0,-1 0 1,-1 1-1,-2 1 0,0 0 75,1 2 1,-1-2 0,2 0 0,1 0-1,2-1 1,2-1 0,2 0-7,2 0 0,1-3 0,0 3 0,0-4 0,-1 0 0,1 0 0,0-1-68,0 1 0,0 3 1,0 1-1,-1-1 1,1 0-1,-1 2 1,-2 0 33,-1-1 0,-5 3 0,3-2 0,-1 0 0,2 1 0,1-2 0,0 2 0,1-1 16,2 0 0,1 2 0,0-4 0,-1 1 1,1-1-1,-1 2 0,-2-1 0,-2 2-67,-2 0 0,3 1 0,-3 4 0,-2 0 1,-2 0-1,0 0 0,-1 0-13,1 0 1,-1 0-1,0 0 1,2 0 0,1 0-1,1 0 8,-1 0 1,4 4 0,0 0 0,1-2 0,0 0-1,0-1 1,0 2 0,0 0 59,1 0 0,1-2 0,-1 0 0,-2 2 0,-1 2 0,0 0 0,-1 0 0,0-1 38,0 1 0,-3-4 0,2 4 0,-1-1 0,0 1 0,2 0 0,2 2-75,2-1 0,2-3 1,1 2-1,0-2 1,0 3-1,-1-1 1,1 0-27,0-3 0,-4 5 1,-1-1-1,-2 2 1,-2-2-1,0 0 1,0 1-1,2 1 72,-3 3 1,0 0 0,0-1 0,1 0 0,2-1 0,1 1 0,1-1-1,-2 3-4,1 2 1,3-5 0,-2 2-1,1-1 1,0 0 0,1 2-1,2-1-19,0 1 1,1-2 0,-1-1 0,-2-2 0,-2 2 0,-2 1 0,-2 0 18,-1-2 0,-2 2 0,1-2 1,-1 2-1,-1 1 0,-1 1 1,-1-1-1,1 1-28,1-1 1,1 2 0,1 1 0,-1 1 0,1-1 0,-1-1 0,1-2 0,-1 0-29,0 1 0,1-1 1,-1 2-1,1 1 0,-1 1 1,0 0-1,0 1 33,-4-1 0,3 1 0,-2-2 0,1 3 0,0-1 0,-3 2 0,0-2 15,1 1 1,-1 2 0,3-2 0,-3-1 0,1 2 0,-1-2 0,3 1 0,0-3-23,-2-2 1,4 4 0,-4-1 0,3-1-1,1-1 1,-3-2 0,0 0 0,1 1 24,1-1 0,-2 1 1,-1-1-1,2 0 1,1 1-1,2 1 0,-1 1-11,1 1 0,-1 1 0,0-2 1,1 1-1,-1 1 0,1-1 0,0 1 2,4 2 1,-4-3 0,4 3 0,-4 0 0,0-2-1,0 2 1,2-1 0,1-1-5,-1-2 0,-1 3 0,-1-1 0,0 1 0,2 0 0,1 0 0,1 1 0,-1-2-50,0 1 1,4-1 0,-2-2 0,0 1 0,4-1-1,0-1 1,2-3-27,0-2 1,-1 2 0,-2-4 0,-1 2-1,0-2 1,0 1 0,-1-2 142,-2 0 1,-1 2 0,-3-2-1,-1 0 1,1 2 0,-1-2-1,1 1 4,-1 1 1,0 0 0,1 3 0,-1-1 0,1-1 0,-1-1 0,1 1-62,-1 0 1,0-6 0,-1 3-1,-1-1 1,-1 0 0,1 0-1,1 0 141,1-1 0,-3 2 0,0-2 1,1 2-104,1 1 1,1-2 0,1 3-669,-1-2 0,-5 0 0,-1-3 606,0 2 0,-3 0 0,3-4 0</inkml:trace>
  <inkml:trace contextRef="#ctx0" brushRef="#br0" timeOffset="17">12986 9045 7569,'-7'-1'-1,"2"-1"0,1-4 0,-1 1 0,-1-1 1,-3 1 377,-1 0 0,2 1 0,1 4-382,-2 0 1,4 1-54,1 3 0,4-3 0,2 4 0,3-1 0,2 0 106,2-1 1,-3-2-1,2-1 1,1 0 6,1 0 1,1 0 0,1 0 0,-1 0 0,0 0 0,1 0 0,-1 0-34,1 0 1,-5 0-1,1 0 1,1 0 0,1 0 0,1 0 1,1 0 0,-1 1-1,1 2 1,-1 1 39,0-2 1,1-1 0,-1-1 0,1 0-1,-1 0 1,1 2-27,-1 1 0,0-1 0,1 1 0,-1-1 0,1-2 0,-1 0-53,0 0 1,1 0 0,-1 0 0,1 0-1,-1 0 1,1 0 8,-1 0 1,0 0 0,1 0 0,-1 0 0,1 0 0,-1 0 4,1 0 1,-1 0-1,0 0 1,1 0-1,0 0 1,2 0-2,2 0 0,-1 0 0,-4 0 0,1 0 0,0 0 0,2 0 0,2 0 1,-2 0 0,-2 0 1,0 0-1,-1 0 0,1 0 1,-1 0-5,0 0 0,1 0 0,0 0 0,2 0 0,2 0 1,-2 0-1,0 0 0,0 0 14,1 0 1,5 0-1,-1-2 1,1 0 0,1-2-1,-2 2 1,1-1 62,2-1 0,-3 3 0,0-3 0,0 3 0,0 0 0,0-2 0,0-2-60,-1-1 1,3 2-1,-2-2 1,3-1-1,1 1 1,-1-3 0,1 0-1,-1 0-20,-3 2 0,2 0 1,-1-2-1,1 2 0,2-2 1,-2 0-1,0 0 36,-2 1 1,-4 5-1,3-4 1,0 2-1,-2 1 1,1 1 0,-2-2-13,1-2 1,-3 3 0,3-2-1,0 0 1,0 1 0,1-2 0,0 1-1,0-3-24,-1-1 0,4 2 0,-5 1 0,0-2 0,0 0 0,0 0 0,-1 1 0,-1 1 20,-2 0 1,1-1 0,-2 2 0,-1 1 0,-1-1-1,-1 0 1,1-2-5,-1 2 1,0-4 0,2 3 0,-2 0 0,1-1 0,-1-1 0,1-1-15,1-1 0,0 3 0,0 0 0,-2-1 0,2-1 1,1-1-1,2-1 0,-1 1-4,1 0 1,-2-1-1,-1 1 1,-2-1 0,2 1-1,0 0 1,0-1 0,-3 1 30,-1-1 1,0 1-1,-1-1 1,3 1 0,0 0-1,1-1 1,1 1-15,1-1 0,3-3 0,1-1 0,1-1 1,0-1-1,0 2 0,0-1-28,-1 3 1,-1 0-1,-2 0 1,1-1 0,-1 1-1,-1 2 1,-1 0-1,-1 1 15,1-1 0,0 5 0,0-1 0,-2-1 0,2-1 0,1-1 0,2-1 23,-1 1 0,1-1 1,0 1-1,2 0 0,1-1 1,-1-1-1,0 1 70,2 0-66,-4-2 1,5 8 0,-6-5 0,1 0 0,-1 3-1,0 0 1,1 0-6,-1 2 0,1-3 0,-1 4 1,1-1-1,0-3 0,2 0 0,3 0 1,0 1-48,4 0 1,-3 1 0,1 0 0,1-1 0,0 0 0,-1 2-1,-2 1 13,-1 2 1,-3-2 0,2 2-1,-1 0 1,0 2 0,3-1-1,0 0 58,4-2 1,0-1 0,3 2 0,2-2 0,2 0 0,1-1 0,2 1 0,2-1-5,2-1 0,-2 3 0,-2-2 1,-1 1-1,-2 2 0,-3 2 1,-2 1-42,-4 0 1,2 0 0,-3 0 0,0 1 0,-2 2 0,0 1 0,-1 0-41,-1 1 81,4-4 0,-6 5 0,4-3 0,-4 1 0,1-1 0,1 1 0,1 0-13,-1-1 1,0 2-1,0-2 1,1 1-1,-1 0 1,-1 1-1,-2 2 21,1 1 0,3-1 0,0-1 0,-2 0 0,-3 0 0,-2-1 0,-1-2-84,0 2 0,3-3 0,-3 3-1300,3 0 1341,-3-4 0,-7 4 0,-7-5 0</inkml:trace>
  <inkml:trace contextRef="#ctx0" brushRef="#br0" timeOffset="18">12848 9057 7421,'0'-8'191,"-1"2"0,-3 1 0,-2 1 0,-2 0 1,2 2-79,1 3 1,1 8 0,4 7 0,0 2-1,1 4 1,2 3 0,2 7 0,1 4-31,3 6 0,1 4 0,2 4 0,-2 4 0,-1 4 0,-3 3 0,-1 0 0,-1 0-27,1 0 1,-3 0 0,1-3 0,-1 2 0,-2 0 0,0-3 0,0-4-46,0-2 0,0-2 0,0-3 1,0 0-1,0-2 0,0-2 0,0-4-27,0-2 1,-4 0 0,-1 0 0,0-3 0,0-1 0,1-3 0,0-3 0,0-1-146,2-3 0,0-4 0,2-1 0,0-2 0,2 0 0,1-1 0,5-1 161,2-2 0,7 1 0,0-1 0</inkml:trace>
  <inkml:trace contextRef="#ctx0" brushRef="#br0" timeOffset="19">16914 8097 7569,'-6'-6'-106,"0"1"0,3 4 0,-2-2 0,0-2 0,-1-1 1,0-3-1,1-1 1561,3-2-1085,-4 6 1,4-2-1,-2 8-258,3 5 0,1 4 1,-1 4-1,-2 2 1,0 6-1,0 5 1,2 7-1,1 6-47,0 6 1,4 1 0,1 9 0,1 6 0,-2-29 0,1 1 0,-1 2-1,1 1 1,-1 0 0,1 0-42,-1 1 0,-1 0 0,1 1 0,0-1 0,1-1 0,0 0 0,0 0 1,-1 1-1,0 1 0,0 0 0,-1-1 0,1-1 0,0 0 0,-2-1 1,2 29-44,-2-5 1,1 1 0,1-2 0,-1-4 0,-2-5 0,-1-4 0,-1-1-96,-3 1 0,1 0 0,-3 0 0,0-2 0,1-4 0,0-2 0,2-5-1839,2-3 1953,1-3 0,5-3 0,1 0 0</inkml:trace>
  <inkml:trace contextRef="#ctx0" brushRef="#br0" timeOffset="20">10930 8063 7569,'-5'-11'-6,"2"-1"0,-4 1 1,-2-1-1,-1 2 1,-1 1-1,2 2 1,2-1-1,-2 2 1,0 1-1,0 1 1,2 0-1,-2 2 1,0 2-1,1 3 250,4 5 0,3 3 1,1 6-1,1 6 1,3 7-1,3 8 0,0 8 1,1 7-1,-1 9 1,-3-26-1,-1 1-234,-1 4 0,0 0 0,-1 2 0,-1 1 0,0 0 0,-1 2 0,-1 0 0,0 0 1,-2 1-1,-1 0 0,-1 1 0,-1-1 0,0 1 0,-1 0-64,1-1 1,0-1-1,-1-1 1,-1-2-1,2-1 1,-1-1-1,2-2 1,0-1-1,1-2 1,1-1-1,1-2 1,2-1-1,0 25-435,1-6 1,1-11 0,4-4 488,6-5 0,1-5 0,4 2 0</inkml:trace>
  <inkml:trace contextRef="#ctx0" brushRef="#br0" timeOffset="21">7264 6784 7569,'-12'-5'108,"1"-1"0,4-2 0,2 0 0,3 2 0,1 3 0,2 9 0,0 6 0,0 9 1,-1 4-1,0 7 0,0 4 55,0 6 0,4 4 0,1 2 0,2 3 0,2 0 1,1 2-1,1 3 0,1 6 0,-7-29 0,1 1-143,0 2 1,-1 1 0,1 0 0,-1 1-1,-1 2 1,-1 1 0,0 0 0,-1 0-1,0 2 1,0-1 0,0 1 0,0 1-1,-1 0 1,0 0 0,0 1 0,0-1-23,-1 0 1,0 0 0,0 1 0,0 0 0,0-1 0,0-1 0,0 2 0,0-1 0,0 0-1,0 0 1,0-3 0,0 0 0,0-2 0,0 0-46,0-3 0,0 0 0,0-1 0,1 0 0,0-1 1,2-1-1,0 0 0,1 0 0,6 30 0,2 0 0,1-6 1,1-4-468,1-3 1,4-6 0,-3 8 0,2 1 513,2 4 0,-3 3 0,-1-3 0</inkml:trace>
  <inkml:trace contextRef="#ctx0" brushRef="#br1" timeOffset="22">10873 15681 7569,'0'-12'0,"0"1"0,-4 3 198,0 1 1,0 3 0,4-4 0,-1-1-1,-2-1 1,-2 0 0,0 1-128,0 2 1,1 5 0,3 2-1,-1 8 1,-2 5 0,0 3 0,0 2-1,-1 4 1,0 3 0,-1 5-23,-1 3 0,5-1 1,-3 1-1,1 3 0,0-1 1,2 2-1,0 1-29,2 4 1,0-1 0,2 0-1,0 3 1,2 0 0,0 2 0,0-2-1,-1-2 20,0-4 1,2 1-1,0-1 1,0-1 0,1 0-1,0 0 1,-1 1 0,-2-1-2,2-2 1,-3-1 0,2-1 0,-3-1 0,-1-3 0,0 1 0,-1-3 0,-2 3-134,-1-1 1,-5 1-1,2 3 1,-3-1 0,-2-3-1,-1-1 1,-2-2 21,-4-2 1,1 2 0,1 1 0,-1-2-1,0-2 1,-1-4 0,1-4 0,3-3 56,2-5 0,2-1 1,0-8-1,0-2 0,4-3-476,3-3 1,3-2 0,1 1 490,0-1 0,5 1 0,1 0 0</inkml:trace>
  <inkml:trace contextRef="#ctx0" brushRef="#br1" timeOffset="23">10770 17440 7569,'5'-8'24,"3"2"1,2 1 0,2 2-1,2 1 1,2-1 0,-1-1-1,1 2 1,3 0 0,2 1-1,-1-1 1,-2-2 0,-1 1 0,0 2-1,-1 1 1,-2 0-25,-1 0 0,-1 5 0,-1 1 0</inkml:trace>
  <inkml:trace contextRef="#ctx0" brushRef="#br1" timeOffset="24">11170 17314 7569,'-7'-8'48,"5"3"0,4 4 0,6 5 0,2 2 0,3 2 0,1 1 1,2 1-1,1 0-63,-1-2 1,4 2 0,0-4 0,1 2 0,2-2 0,0-1 0,1-2 0,1-2 66,2-1 1,3 0 0,-2 0-1,0-1 1,1-2 0,-1-2-1,0-1 1,-2-3-105,-2-1 0,-7 0 0,-1 1 0,-4 2 0,-1 1 0,-4 0-16,-3-3 1,-3 2 0,-1 0 0,-1-1 0,-3 1 0,-3 0 0,-4 2 79,0 3 0,0-3 0,-1 1 0,1 1 1,-2 2-1,-1 1 0,-2 0 42,-2 0 1,-3 5 0,-5 4 0,-3 4 0,-2 3 0,2 1-1,1 0 1,4 0 0,4-1 1,-1 1 0,5-3 0,1 1 0,-1 0 0,5 0 0,0 1-82,2-2 1,1-2 0,-1 0 0,2-2 64,-2-2 1,2-3-1,1-8 1,1-3 0,1-7-1,0-2 1,-1-3-103,-1 0 0,3 1 0,-2-4 0,1 3 0,1 2 0,-1 2 63,-1 1 0,-2 2 0,-4-1 0</inkml:trace>
  <inkml:trace contextRef="#ctx0" brushRef="#br1" timeOffset="25">11158 15270 7569,'-11'0'79,"2"1"0,5 3 1,8 3-1,5 4 1,3 0-1,2 2 1,3 1-1,-1 2 1,2 2 74,0 2 0,0-2 0,2 1 1,-1 0-1,0-1 0,-1-3 1,-3-2-1,-2-2 0,-2 1-220,1-1 0,-5-3 0,1-2 0,-1 0 0,1-1 0,0 2-1101,1-1 1167,-4-3 0,0 7 0,-5-4 0</inkml:trace>
  <inkml:trace contextRef="#ctx0" brushRef="#br1" timeOffset="26">11467 15327 7569,'-7'-17'61,"-2"5"1,4-4 0,0 4 0,0 0 0,1 2 0,0 1 0,-1 3 215,-1 1 1,-2 2 0,-3 7 0,0 6 0,-2 8-1,-2 9 1,-3 4 0,-1 5-690,0 2 0,1 1 0,-1 3 0,4-4 412,2-2 0,2 3 0,-1 2 0</inkml:trace>
  <inkml:trace contextRef="#ctx0" brushRef="#br1" timeOffset="27">12346 15784 7569,'-10'-19'74,"1"1"1,3 1-1,-1 3 1,2 2-1,0 0 1,1 2 0,0 1-1,-1 3 1,-1 2-1,-2 7 1,2 7 0,1 9-1,1 7 1,0 7 6,2 4 0,1 6 0,2 1 0,3 1 0,3 3 0,3-1 0,2 3 0,-2-2-158,-2-1 0,2 1 0,-3-7 0,2 1 1,0-2-1,-3 0 0,0-5 0,-4-2-93,-1-2 0,-1-6 0,0 0 0,0-4 1,-1-6-1,-1-2 0,-4-2 23,0 1 0,-1-2 0,-6-3 0,-1-2 0,-3-1 1,0 0 146,-4-1 0,-10-2 0,-5-1 0</inkml:trace>
  <inkml:trace contextRef="#ctx0" brushRef="#br1" timeOffset="28">11901 16515 7569,'0'-12'59,"1"1"0,4-1 0,6 1 1,7-1-1,5 2 0,4 1 52,3 2 0,7-1 0,1-3 0,-1 1 0,-2 2 1,-1 4-1,1 3 0,-1 1-217,0 0 106,1 0 0,-1 0 0,0 0 0</inkml:trace>
  <inkml:trace contextRef="#ctx0" brushRef="#br1" timeOffset="29">12689 16526 7569,'-16'-10'123,"9"3"1,9 7 0,8 7 0,4 3 0,2 3 0,-1 3 0,0 6 0,2 4 0,0 4 0,2 0 0,-1-1-71,-3-2 0,2 1 1,-2-2-1,0 0 1,1-2-1,-1-2 1,-1-2-1,-3-2-289,-3-2 0,2-1 1,-4-3-1053,1-1 1288,-2-5 0,-10 0 0,-2-6 0</inkml:trace>
  <inkml:trace contextRef="#ctx0" brushRef="#br1" timeOffset="30">12951 16572 7569,'0'-23'111,"0"1"0,0 3 1,0 4-1,0 2 15,0 2 1,-1 6 0,-3 6 0,-5 11 0,-3 9 0,-6 10 0,-2 5 0,-5 6-237,1 3 0,1-1 0,4-2 1,3-4-1,1-2 0,-1-3 0,3-2 1,0-3-185,1-4 0,5 0 0,0-8 0,2-2 294,3-2 0,1 0 0,1-1 0</inkml:trace>
  <inkml:trace contextRef="#ctx0" brushRef="#br1" timeOffset="31">13168 16446 7569,'0'-11'148,"0"6"0,-1 5 0,-2 7 1,-2 7-1,0 5 0,-1 4 1,1 4-1,-1 3 26,-1 3 0,5 1 0,-2 1 1,3-2-1,1-2 0,0-1 0,0-3 1,0-1-418,0-2 1,1-1-1,1-2 1,2 0 0,0-4-1,0 0 1,0-3 242,-2-1 0,4 3 0,1 2 0</inkml:trace>
  <inkml:trace contextRef="#ctx0" brushRef="#br1" timeOffset="32">13340 16595 7569,'-11'-22'113,"4"3"1,4 5-1,5 6 1,1 10 80,0 8 0,-2 2 1,-1 9-1,0 3 1,0 4-1,0 2 0,0 1 1,0-1-192,0-1 1,-4-1-1,1-4 1,-1 0-1,0 1 1,0-5-1,2-2 1,0-4-55,2-2 0,2 0 0,1-2 0,5-3 0,3-3 0,3-2 0,3-2 4,1 0 0,1 0 0,4 0 0,-1-2 0,1 0 0,-1-2 0,-2 0-491,-1-1 0,-9 4 0,2-3 538,-2 3 0,-5 1 0,0 0 0</inkml:trace>
  <inkml:trace contextRef="#ctx0" brushRef="#br1" timeOffset="33">13271 16846 7569,'-18'-12'78,"3"5"0,7-1 1,6 1-1,4-1 0,6 2 0,2 0 0,7 1 0,4 3 1,7-3-1,8-2 0,2 0 0,2-1 1,0 2-199,-1 1 0,-5-3 1,-6 4-1,-2 2 1,-6-1-1,-2 1 120,-4-2 0,-2 0 0,0 4 0</inkml:trace>
  <inkml:trace contextRef="#ctx0" brushRef="#br1" timeOffset="34">13340 16583 7569,'-4'-8'33,"0"1"1,1-2 0,5-1-1,4 0 1,5 1 0,5 1-1,3-1 35,4-1 1,3 3-1,0-1 1,2 0-1,-1 2 1,1 2-69,-2 3 0,3 1 0,0 0 0</inkml:trace>
  <inkml:trace contextRef="#ctx0" brushRef="#br1" timeOffset="35">14139 15772 7569,'6'-11'47,"5"-1"1,-4 1 0,3 0 0,2-2-1,-1-1 1,1-1 0,-2 1 0,-1 1-1,-3 2 1,-1-1 0,-2 1 0,-3 1 130,-4 2 0,-3 4 0,-4 8 0,0 5 0,-2 5 0,-2 6 0,-4 7-144,-3 7 1,0 3 0,2 7-1,1 4 1,-1 3 0,0 4 0,0 2-1,5 3-84,3 0 1,1 3-1,4-4 1,3 2-1,3-2 1,3-4-1,5-3-50,4-1 0,4-3 1,0-6-1,5-4 1,1-5-1,1-5 1,-2-5-1,-1-3-24,1-2 1,-2-5 0,0-6 0,0 1 0,-2-2 123,1-2 0,3-2 0,-2-2 0</inkml:trace>
  <inkml:trace contextRef="#ctx0" brushRef="#br1" timeOffset="36">14459 15932 7569,'-7'-29'48,"2"10"0,7 9 1,1 3-1,5 6 0,1 4 1,0 6-1,-3 4 1,1 7 117,-1 1 1,-4 7 0,2 4 0,-3 5 0,-1 3 0,0 2-1,0 0 1,0 0-135,0-2 0,0 0 0,-1-6 0,-1-1 0,-2-1 0,1-3 0,2-1 0,1-4-168,0-4 0,0 1 0,0-6 1,1-1-1,3-2 0,4-1 10,2-4 0,1-2 0,1-5 0,-1 0 0,1 0 0,-1 0 0,0-1 0,1-3-1126,-1-3 1252,-4 1 0,3-4 0,-4 4 0</inkml:trace>
  <inkml:trace contextRef="#ctx0" brushRef="#br1" timeOffset="37">14413 16320 7569,'-18'-16'212,"2"7"1,4-2-1,4 2 1,4 1 0,9 2-121,8 1 0,9 0 0,9 2 0,4-1 0,6 0 0,5-1 0,1-1 0,-2 0-747,-3 2 1,-1 1 654,-3 0 0,-3-4 0,5-4 0</inkml:trace>
  <inkml:trace contextRef="#ctx0" brushRef="#br1" timeOffset="38">14744 15704 7569,'-9'-35'119,"-1"2"1,1 4-1,4 6 1,5 7 0,4 3-1,4 3 1,2 1 64,1 2 1,2 4 0,2 0 0,4 6 0,3 6 0,2 7 0,3 11 0,3 10-145,3 6 0,-4 12 1,-15-26-1,-1 1 0,-1 2 1,0 0-1,-1 1 1,0 1-1,-2-1 0,-1 0 1,-1 0-1,-1 1 1,-2-1-1,0 0-79,-1-1 1,-1 1 0,-1 0 0,0 0 0,-3 28 0,-3-2 0,0 0-1,-2-3 1,1-2-1271,-3-1 1309,-1-9 0,-2 5 0,1-8 0</inkml:trace>
  <inkml:trace contextRef="#ctx0" brushRef="#br1" timeOffset="39">15738 16355 7628,'0'-8'151,"-1"2"0,-2-1 0,-2 1 1,0-3-1,-1-1 0,-1-1 0,-2-1 1,-1 1-1,-1-1 0,-2 1 0,-1 1-42,-1 2 0,-5 3 0,-1 5 0,-3 0 0,-2 3 1,0 3-1,2 7 0,1 2-166,0 1 1,1 5 0,0-1 0,3 4-1,4 3 1,2-1 0,3 1 0,2 0 33,4-2 1,4-1 0,4-2-1,5-2 1,5-3 0,6-4 0,6-4-44,4-2 0,3-5 1,2-7-1,-1-6 1,0-8-1,-1-5 1,-1-4-1,-3-1 111,-1-3 1,-3-1-1,-4-3 1,-4-1-1,0-3 1,-4-2-1,-3-4 22,-3-1 0,-4-2 0,1-8 1,-3 1-1,-1 3 0,0 2 1,0 1-1,0 1-117,0 1 0,-4 10 0,-1 5 1,0 5-1,-1 6 102,-1 6 0,3 9 0,-2 9 0,1 8 0,2 7 0,2 6 0,1 4-11,0 3 1,0 0 0,0 1 0,1 4 0,2 1-1,2 2 1,0 0 0,2 2-120,-1 0 1,-4 2 0,3 3-1,-1-2 1,0-4 0,0-2 0,0-4-232,0 0 0,1-4 0,-3-1 0,3-3 0,0-4 0,2-2 1,-2-3 308,0 1 0,4-2 0,-3-4 0</inkml:trace>
  <inkml:trace contextRef="#ctx0" brushRef="#br1" timeOffset="40">16172 15818 7569,'-18'-28'152,"4"5"1,5 9 0,6 9 0,1 9 0,2 6 0,0 7 1,0 5-1,-1 10 0,-3 7 1,-2 8-1,-2 4 12,1 4 1,0 1 0,-2 2 0,3 0-1,1-1 1,2-3 0,2-4 0,1-1-141,0-5 0,1-3 1,3-8-1,4-3 0,2-3 1,1-4-1,2-4-263,2-4 0,3-7 0,5-5 0,0-1 1,1-4-1,1-1 0,2-5 0,-3-3-1715,-4-5 1953,2 4 0,-9-15 0,3 3 0</inkml:trace>
  <inkml:trace contextRef="#ctx0" brushRef="#br1" timeOffset="41">15955 16378 7569,'-18'-12'23,"3"4"0,10 2 0,9 0 0,10 1 0,7-2 0,6 2 1,3 0-31,3 3 0,3-3 0,3 0 1,6-1-1,3 1 7,0 3 0,4 1 0,0 1 0</inkml:trace>
  <inkml:trace contextRef="#ctx0" brushRef="#br1" timeOffset="42">16880 16766 7569,'-10'-5'1334,"2"-3"1,4 3-2720,8 1 1385,-2 3 0,3 1 0,-5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60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8349 5939 7569,'0'-8'234,"0"3"1,-2 5 0,0 9-1,-2 9 1,2 7 0,-1 6-166,-1 2 1,2 5 0,-6 1 0,-1 3 0,-1 4-1,-1 3 1,-2 3 0,-1 1 0,-1-1-45,1-2 0,5-8 0,2-4 0,1-4 0,1-3 0,0-5 0,1-2-238,-1-1 1,4-5 0,-3-3-1,3-2 1,1-2-772,0 1 0,-2-2 984,-1-3 0,6-7 0,-1-6 0</inkml:trace>
  <inkml:trace contextRef="#ctx0" brushRef="#br0" timeOffset="1">8280 6019 7569,'-11'-24'537,"4"-2"1,4 11 0,1 1-371,2 1 0,2 7 0,3 4 0,5 4 0,5 8 0,2 7 0,0 8-107,1 7 1,1 5 0,4 8 0,1 2 0,1 1 0,2 3 0,-2 1 0,0 2-140,-3-2 1,1 1-1,0-6 1,0-4 0,-2-2-1,0-6 1,-3-2 0,-2-5-33,-2-4 1,1 0 0,-2-8 0,-3-3-1,-1 0 1,-1-3-1942,-1-2 2052,-4 2 0,-8-19 0,-8 2 0</inkml:trace>
  <inkml:trace contextRef="#ctx0" brushRef="#br0" timeOffset="2">8143 6624 10052,'17'0'43,"5"0"0,11 0 0,7 0 1,9-1-1,10-3 0,-26 1 1,2-2-1,1 1 0,0 0 1,1-1-1,-1 1 37,-1-1 0,0 2 0,-2 2 0,0-1-80,27-1 0,-4 1 0,-10 2 0</inkml:trace>
  <inkml:trace contextRef="#ctx0" brushRef="#br0" timeOffset="4">8326 7526 7569,'0'-11'217,"-1"1"1,-2 3 0,-1 7-1,2 8 1,0 6 918,2 5-1089,0 8 0,0 2 1,0 5-1,0 0 1,0 2-1,0 1 1,0 2-1,0 0-11,0 1 0,0-1 0,0-2 0,2 0 1,0-3-1,2-4 0,-1-2 0,-2-2-9,-1-2 1,0-5 0,1-1-1,2-2 1,0-2 0,0-1-446,-2-2 1,3-3-2192,0-1 2609,0-4 0,-4 2 0,0-5 0</inkml:trace>
  <inkml:trace contextRef="#ctx0" brushRef="#br0" timeOffset="5">8234 7618 7569,'-6'-12'188,"0"2"1,3 1-1,-1 2 1,3-1-1,2 0 1,4 2-61,2 1 1,-3-4 0,3 3 0,2-2 0,1 1 0,3-1 0,1 0 0,2 2 0,2 0-121,2-1 0,3 3 1,3-2-1,2 1 0,0 3 1,1 0-1,-1 2-75,0 0 0,-2 2 1,-4 0-1,-2 3 0,-2 1 1,-3 3-1,-3 2 0,-5 0-37,-2 0 0,3 1 0,-4-1 1,-2 1-1,-2 0 0,-4 2 1,-3 1 127,-3-1 0,-7 3 0,-2-2 1,-3 0-1,-2 1 0,-1-1 0,-2-1 1,2-1 169,1-2 1,6-3 0,3-2-1,2 0 1,2-1 0,1 2-88,2-1 1,4-3 0,8 2 0,5-2 0,5 2-1,5 1-141,2-1 1,4 2 0,1-2 0,3 0 0,2 2 0,-2-2 0,-1 1 17,-3 1 1,-1 0 0,-1 5 0,0-1 0,-1 0-1,-2 2 1,-2 1 0,-2 1-33,-2-1 0,-5 3 1,-3-1-1,0 2 1,-4 1-1,-3 0 1,-6 0-1,-7 1 128,-6 2 0,-5 1 0,-9-2 0,-3 0 1,-3-4-1,-3 0 0,0-3 0,0-1 202,2-2 0,7-5 0,7-2 0,5-3 0,3-1-225,3 0-57,4-5 0,5-6 0,2-7 0</inkml:trace>
  <inkml:trace contextRef="#ctx0" brushRef="#br0" timeOffset="6">10861 6327 7569,'0'-7'39,"0"-1"1,0-1 0,0-1-1,-1 0 1,-2 1 0,-2 3 0,-1-1-1,-3 2 651,-1 0 1,4 0-1,1 2-664,-1 0 0,5 0 0,-4 7 0,1 5 0,-1 5 0,0 5 0,-1 4-100,-1 3 1,4 3 0,-4 7-1,2 1 1,3 2 0,0 0-1,2 2 1,2-2 17,2 1 1,-2-2-1,4-3 1,1 2-1,-1 1 1,3 0-1,0 0 1,0 0 51,-2-1 1,0 3 0,2-4-1,-3-1 1,-1-4 0,-2 0 0,-2-2-1,0-4 1,3-4 0,-3-1 0,3-4 0,-3 1 0,-2-1 0,-2-2 0,-2-1-196,-1-1 0,2-1 0,-3 0 0,-2 1 0,-3-1 0,-3-1 199,-4-2 0,-3 2 0,0-4 0</inkml:trace>
  <inkml:trace contextRef="#ctx0" brushRef="#br0" timeOffset="7">10450 7161 7569,'12'-8'177,"0"1"0,3-2 0,6 0 0,5 0 0,7 1 0,5 0 0,3-3 0,1 0 127,-1 0 1,2 0 0,-7 4 0,-1 3 0,-6 1 0,-5 1 0,-6-2 0,-4 2-465,-3 0 0,1 2 0,-2 2 0,-3 1 160,-3 5 0,3 2 0,-1 2 0</inkml:trace>
  <inkml:trace contextRef="#ctx0" brushRef="#br0" timeOffset="8">11329 7252 7569,'0'-11'394,"0"2"0,0 6 0,0 11-281,0 9 1,4 4 0,0 3 0,-1 2-1,-1 1 1,1 3 0,1 0 0,-2-1-130,-1-2 1,1-3 0,0-1 0,2 0 0,-2 0-1,0-2 1,-2-1 0,0-2-148,0-1 0,1-2 0,2-4-993,0 1 1156,1-6 0,-4-6 0,0-6 0</inkml:trace>
  <inkml:trace contextRef="#ctx0" brushRef="#br0" timeOffset="9">11170 7264 7569,'0'-8'434,"0"0"1,1 1 0,3 0-307,3 4 0,3 0 1,2 1-1,-1-2 1,2 1-1,2 2 0,4 1 1,3 0-1,2 0-106,3 0 0,-2 0 1,4 0-1,-1 0 1,-3-1-1,-2-2 1,-2-1-206,-2 2 0,-5 1 0,1 1 0,-3 0 1,0 0-1450,-1 0 1632,1 0 0,-1 0 0,1 0 0</inkml:trace>
  <inkml:trace contextRef="#ctx0" brushRef="#br0" timeOffset="10">11855 7081 7569,'0'-11'352,"-1"0"0,-2 2 0,-1 4 0,2 5-165,0 9 1,6 7-1,0 6 1,-1 2 0,-1 3-1,1 4 1,2 2 0,0 2-1,1 2-158,1 1 0,-4 0 0,4-4 1,-1 1-1,0-1 0,2-1 1,0-1-3,-1-2 0,-3-5 0,2 1 0,-1-5 0,-1-3 0,0-1 0,0-3 0,-2-2 75,0 0 1,-2-5-1,1 0 1,1-1-735,2 0 0,0-4 632,-4-2 0,0-5 0,0-7 0</inkml:trace>
  <inkml:trace contextRef="#ctx0" brushRef="#br0" timeOffset="11">12186 7618 8801,'0'-8'153,"1"0"0,2 0 1,2-4-1,0-2 1,0-1-1,-1 0 1,0 0-1,0-2 1,-1 1-1,1-2 1,0 0-1,-2-2 0,0-2 1,-2-1-1,1 0 1,2 1-60,0-1 1,1 4 0,-4 1 0,0 0 0,1 2 0,2-1 0,1 3 0,-2 2-33,0 0 0,-2 1 0,1-1-64,3 1 0,-2 5-159,6 2 0,-4 2 1,3 4-1,3 2 0,3 3 1,4 3-1,0 3 150,4 2 0,-4 2 0,2 3 1,0-1-1,-1 1 0,-1 2 1,-2 1-1,0 0 45,-1-1 0,0 1 1,0-1-1,1-2 1,-2-2-1,-3 0 1,-2-2-1,1 1-96,1-3 0,-3-2 1,0 0-1,-1-2 1,-1-1-1719,0-2-75,-1-4 1855,-9 2 0,-1-5 0,-6 0 0</inkml:trace>
  <inkml:trace contextRef="#ctx0" brushRef="#br0" timeOffset="12">12186 7526 7569,'1'-7'95,"3"0"1,4 1 0,3 0 0,4-2 0,6 0 0,4 1 0,7-1 218,5 2 0,-6-3 0,4 5 1,-2 2-1,0 0-314,1 2 0,-5 0 0,-1 0 0</inkml:trace>
  <inkml:trace contextRef="#ctx0" brushRef="#br0" timeOffset="13">10975 11843 7569,'-6'-5'-170,"-4"4"283,9-4 0,-9 1 0,2 0 0,-2 2 0,-2 1 0,1 1 0,1 1 0,1 3 0,1 5 1,-1 5 116,-1 5 1,0 7-1,1 5 1,3 2 0,1 2-1,2 3 1,2 5 0,1 3-1,0 1 1,1-3-217,3 1 1,2-1-1,6 2 1,-1-2-1,1-2 1,-1-2-1,1-2 1,-1 0-150,0-1 1,5-2 0,-2-2 0,-3-2 0,-3-5 0,-2-2 0,-1-1 0,0 0 62,-2 0 1,-2-5-1,-2-3 1,-3-1 0,-4 0-1,-3 1 1,-4-1 0,-3-1-195,0-2 0,-7 0 1,2 1-1,-3-2 0,-2-2 1,-1-3-1,0-2 0,2 0 266,3-4 0,7-9 0,0-8 0</inkml:trace>
  <inkml:trace contextRef="#ctx0" brushRef="#br0" timeOffset="14">10610 12723 7730,'11'0'190,"2"-4"1,2 0 0,4 2 0,3-1 0,3-1 0,4-3-74,6-3 1,3-2-1,-1 1 1,2-2-1,2-1 1,0-1 0,0 2-118,-3 4 0,-2-6 0,-2 2 0</inkml:trace>
  <inkml:trace contextRef="#ctx0" brushRef="#br0" timeOffset="15">11421 12940 7569,'-12'-10'233,"2"1"0,1 2 1,2 2-1,-2 4 1,0 4 1424,1 4-1594,3 3 1,5 8 0,0 4-1,0 4 1,0 4 0,0 1-1,0 2 1,0 2-85,0-1 1,0 0 0,2 0 0,0-1-1,2-1 1,-2-3 0,1-2 0,0-4-356,0-3 1,2-6 0,-2 1 0,2-3-645,1-5 0,-3-3 1019,1-8 0,-3-7 0,-1-7 0</inkml:trace>
  <inkml:trace contextRef="#ctx0" brushRef="#br0" timeOffset="16">11170 12997 7569,'0'-11'-53,"0"3"1,2 0 0,4 1 0,6-1 0,2 2 0,2-1 0,3 1 273,3-3 1,5 3-1,1-1 1,2 1 0,4 1-1,2 0 1,-2 2-1,-3 2 1,-4 1-176,-1 0 0,-6 0 0,-2 0 0,-2 0-46,-2 0 0,-6 5 0,-3 2 0</inkml:trace>
  <inkml:trace contextRef="#ctx0" brushRef="#br0" timeOffset="17">11843 12711 7569,'0'-7'352,"0"-1"1,0-1 0,0-1 0,0 1-101,0 5 1,0 10 0,2 10 0,0 3 0,2 5 0,-1 4-1,-2 3 1,-1 0 0,0 4-190,0 1 1,0 7 0,1-2-1,2 1 1,0 0 0,1 1-1,0 1-99,0 2 0,1-5 1,-2-3-1,2-4 1,1-4-1,2-3 1,-1-4-1,-1-3 31,0-1 0,2-5 1,-1 2-1,-1-4-317,-2 0 0,-3-5 0,-2 0 0,-2-4-1480,0-4 1802,-1 1 0,-1-15 0,-2 2 0</inkml:trace>
  <inkml:trace contextRef="#ctx0" brushRef="#br0" timeOffset="18">12197 12906 6607,'0'-8'311,"0"3"1,0 4 0,0 6-1,0 5 1,0 4-160,0 1 0,0 7 1,0-1-1,2 5 1,0 0-1,2 1 1,-1 1-1,-2 0 1,0 1-125,3 0 0,-3-4 1,4 2-1,-1-3 0,0-2 1,0-2-1,0-2 0,-1 0-129,0-1 0,-1-4 0,1 0 0,1-4 0,-2 0-603,0 1 1,-4-4 703,-1-2 0,-4-13 0,-4-4 0</inkml:trace>
  <inkml:trace contextRef="#ctx0" brushRef="#br0" timeOffset="19">12118 13008 7569,'-6'-6'32,"5"-4"1,-3 2 0,3-2 0,1-1-1,1-1 1,3 1 0,4-1 147,2 1 1,5 0 0,0-1-1,1 1 1,0 1 0,3 1-1,3 2 1,1 2 0,-2 3-128,-2 0 1,1 2-1,-4 0 1,-1 2-1,0 2 1,0 3-1,-2 3-148,-4 2 1,0-1 0,-5 1 0,-2 0 0,1 2 0,-1 1 0,2 1 0,-1-1 8,-2 0 0,-6 2 0,-3-3 1,-2 1-1,-3 0 0,-1 0 0,-2-1 106,-2-4 0,3 4 0,-3-5 0,2 0 0,2 0 1,1-3-1,2-2 551,-1-3 1,3 3-496,5 0 1,6 0-1,10-4 1,4 0-1,3 0 1,2 0-1,3 0 1,2 0-59,0 0 0,1 0 1,-4 1-1,0 2 0,0 2 1,-1 1-1,1 3 0,-1 0-71,-3-2 0,-3 4 0,-4-3 0,-2 5 0,-1 2 0,-3-1 1,-1-1-21,-2-2 1,-6 5 0,-3 0 0,-4 1 0,-7 0 0,-4 0-1,-6-1 95,-3-2 0,-3 3 1,-2-2-1,0 0 1,-2 1-1,0-2 0,4-3 1,5-3-359,4-3 1,6-2 335,3-3 0,13-10 0,3-2 0</inkml:trace>
  <inkml:trace contextRef="#ctx0" brushRef="#br0" timeOffset="20">14173 10553 7569,'-7'0'0,"-1"0"0,4 0 107,-3 0 0,3 0 0,-4 0 0,-1 0 1,3-1-1,5-2 0,10-1 0,6 2 153,5 0 1,-2 2 0,2 0 0,3 0 0,4 0-1,1 0 1,1 0 0,1 2 0,6 2-195,4 3 1,5-2-1,2 0 1,1-1-1,4 0 1,3-2-1,5 0 1,5-2-57,-30 0 1,0 0 0,1-2 0,-1-1 0,0-1 0,0 0 0,0-1 0,1-1 0,0-1 0,0 0-1,0-1 1,-1 0 0,0 1 0,0 0 0,-2 1 0,0 0-28,28-6 1,1 1 0,-11 1-1,-5 1 1,-4 3 0,-7 0 0,-3 4-62,-6 1 0,-7 2 1,-3 1-1,-4 4 0,-1 0 1,-4 3-1,-3 1-205,-3 1 1,-1-3-1,0 0 1,-1-1 0,-3 1 282,-3-1 0,-4 1 0,0 3 0</inkml:trace>
  <inkml:trace contextRef="#ctx0" brushRef="#br0" timeOffset="21">15601 10930 7569,'-8'-4'62,"1"0"1,-1 0 0,0 1 0,1-3-1,-2 1 337,-1 0 0,2 2 0,1 4 1,-2 3-1,-1 3 0,-2 5-338,1 3 0,-2 4 1,-1 8-1,-2 3 0,-1 4 1,-1 3-1,2 2 0,1 2-124,4 2 0,1-2 1,6-1-1,3-2 1,4-3-1,6-5 1,5-3-1,5-6 47,2-4 1,2-4 0,0-3 0,0-3 0,0-3 0,1-3-1,1-2 33,2-3 1,-1-3 0,-3-7 0,1-4 0,2-2-1,0-6 1,-2 0 23,-3-2 0,-1-3 0,-5 3 0,-2-1 0,-4-3 0,-5-1 0,-4-1 0,-4 0-75,-4 0 1,-11 1 0,-5 2 0,-5 5 0,-7 3 0,-4 5 0,-5 7 0,-2 7-423,-2 6 0,3 5 1,1 5-1,6 4 456,8 3 0,3 2 0,5 2 0</inkml:trace>
  <inkml:trace contextRef="#ctx0" brushRef="#br0" timeOffset="22">15578 7115 7569,'-8'0'42,"1"-1"0,-1-3 1,1-2-1,2-1 189,3 4 1,4 12 0,5 4 0,-3 5-1,-3 0 1,-1 1 0,0 3-165,0 6 1,0 3 0,0 5-1,0 2 1,0 4 0,0 3-1,0 4 1,0 1-53,0 2 1,1-2 0,2 2 0,2 0 0,1 0 0,3 4 0,1 2 0,1 6-13,-7-31 1,-1 1-1,2-1 1,-1 0 0,-2 3-1,0 1 1,-1 0 0,0-1-1,0 0 1,0 0 0,-1 0-1,0-1 1,0 0-1,0-1 4,0 30 0,0-30 1,0-2-1,0 29 1,0-1-1,0 0 1,0-1-1,0 3 45,0 2 1,0-1 0,0 1 0,0-5-1,0-3 1,1-1 0,2-4 0,2-3-51,1-2 0,2-5 0,3 0 0,-1-2 1,-1-3-1,-3-3 0,1-4 0,-1 0-16,3 0 0,-4-3 1,0 2-1,-1-2 1,0 1-1,-2-2 0,0 0 21,-2-3 1,1 2-1,1 2 1,2 1-1,-1-2 1,-2-1 0,-1-1 17,0 0 1,0-4-1,0-2 1,0 1-1,0-1 1,-1 1-1,-2-2 1,-1 1-156,2-4 0,1 4 0,1-2 0,0-1 0,0-1 1,0-2-1,0 1 0,0-1-1150,0 1 1280,0-6 0,0 4 0,0-4 0</inkml:trace>
  <inkml:trace contextRef="#ctx0" brushRef="#br0" timeOffset="23">20181 10576 7569,'-12'-5'203,"1"3"1,1-3 0,1 1 0,2-1 0,2-1 0,4-2 0,4 2-14,4 2 1,2 4 0,0 4 0,-3 4-1,-1 2 1,-2 1 0,-2 2-190,-1 2 0,0-2 0,0 3 1,0 0-1,0-1 0,0-1 1,0 0-1,0 0-55,0 1 1,2 0-1,0-3 1,3-1 0,0 0-1,2 1 1,-1-1-6,3 1 0,-3-1 1,2 1-1,1-1 0,1 0 1,2 1-1,2-1 1,2 1 14,-2-1 1,-2 1-1,0-1 1,-2 2-1,-1 1 1,-3 1-1,-1-1 1,-2-2 56,-2 0 1,-1-1 0,-1 1-1,-3-1 1,-4 1 0,-2-1 0,-3 2-1,-2 1 1,-4 1 1,-4-4-1,-2-3 1,-3 1 0,-1 0-1,-2-2 1,1-3 0,1-3-503,1-1 1,2-1 0,6-3 487,1-3 0,5-14 0,-2-3 0</inkml:trace>
  <inkml:trace contextRef="#ctx0" brushRef="#br0" timeOffset="24">20101 10587 7832,'-3'-6'410,"3"2"1,5 3-261,4 1 0,3-4 0,0 0 0,3 0 0,6 0 1,3-1-1,4 0 0,0-1-56,0 0 1,-2 3 0,-3-2 0,-1 1 0,-3 0 0,-4 2 0,-2 1-1023,-2 1 1,-5 1 927,-2 3 0,-2 2 0,-2 5 0</inkml:trace>
  <inkml:trace contextRef="#ctx0" brushRef="#br0" timeOffset="25">20009 7047 7569,'-1'-7'-107,"-1"2"0,-2 0 0,2-1 0,4-2 2198,2 1-1921,4 4 1,-6-1-1,2 8 1,-3 4-1,-1 3 1,0 3-1,0 3-107,0 0 1,0 1 0,0 4 0,0-1-1,1 3 1,2 2 0,2 2 0,1 2-59,3 3 1,-3 3-1,1 3 1,-1 5 0,-1 5-1,0-1 1,-1 1-1,0 2 46,-1 2 0,1 6 0,-2-7 0,0 1 0,3 0 0,0 2 0,2 1-13,-1 1 1,-2 4 0,3 0-1,1-2 1,0 1 0,-2 0 0,0 1-83,1-2 1,-1 2 0,3-1 0,-3-2 0,-1 2 0,-1-3 0,0-1 0,0-4 15,-2-2 1,1 0 0,-1-6 0,2 0 0,-1-5 0,-2-2 0,-1-4 0,0-2 124,0-1 1,0 3-1,0-4 1,0 0 0,-1-1-1,-2-2 1,-1 1-37,2-1 1,-3-4-1,1-1 1,0-2-1,0 1 1,0 0 0,1 1-111,-2-2 0,3-2 1,-1 4-1,0-2 1,0 1-1,0 0 0,-1 1 1,0-4 9,0 0 0,0 2 0,4-4 1,-1 0-1,-1 1 0,-2-1 0,1-1 1,2-1-6,1-2 0,0 0 0,-1 0 1,-2-3-1,-1 0 0,2 1 0,1 1-242,1 1 0,0-3 0,0 0 1,0 1-90,0 1 1,0 1 0,0 1 0,0-1 309,0 0 1,0 1 0,0-1 0,0 1 0,0-1 0,0 1-204,0-1 0,0 0 0,1 1 0,3-1 0,3 1-314,3-1 582,2-5 0,-1 5 0,1-5 0</inkml:trace>
  <inkml:trace contextRef="#ctx0" brushRef="#br0" timeOffset="26">20238 10187 7569,'-18'0'-40,"4"-1"0,6-1 410,8-2 1,2 0 0,5 4 0,2 0 0,1 0-239,2 0 1,4 4 0,3 0-1,3-2 1,2-1 0,3-1 0,3 0-1,4 0-66,4 0 1,4 0 0,7 0 0,1 0 0,1-1 0,2-1 0,1-2 0,1 1-64,0 2 0,-2 1 1,1 0-1,-2 0 0,1 0 1,5 0-1,5 0 6,-31 0 1,1 0 0,1 0 0,0 0 0,0 0 0,0 0 0,1 0-1,0-1 1,0 0 0,1-1 0,1 0 0,0 0 0,0 0 0,1 1-1,0-1 1,0 0-12,-1 0 0,1 0 0,0-1 1,1 1-1,-2 1 0,0-1 0,-1 0 1,0 1-1,0-1 0,-1 1 1,-1 0-1,-1-1 0,1 1 0,0 0 1,-1-1-1,1 0 7,0 1 0,0 0 0,1 0 0,0 0 0,1 1 0,-1 0 0,1 0 0,1 0 0,-1 0 0,1-1 0,1 0 0,0 0 0,2-1 0,0 0-17,1 0 1,-1 1 0,0 0-1,-1 1 1,0-1 0,-1 1-1,2-1 1,0-1 0,0 0-1,0 0 1,1 1 0,0 0-1,-2 0 1,0 0 0,-1 1-1,-1 0-33,-2 0 1,0 0 0,0 0-1,0 0 1,26 0 0,-3 0-1,-3 0 1,-7 2 0,-5 0 116,-5 2 0,-4 4 1,-2-4-1,-3-1 1,-2 1-1,-4 0 0,-4 0 1,-2 0-30,1-1 1,-4 1-1,1-4 1,-2 0-1,-1 0-260,-1 0 1,-2 0 0,-5 0 0,-9 0 0,-9 1 216,-9 3 0,-10 3 0,-8 4 0</inkml:trace>
  <inkml:trace contextRef="#ctx0" brushRef="#br0" timeOffset="27">15589 7115 7569,'-11'-4'-79,"0"1"0,0-1 0,4-1 0,4-2 0,6 0 1,6-1-1,3 1 388,4 0 1,-1-2 0,-4 5 0,1 2 0,-1 1-250,1 1 1,-1 0-1,2 0 1,1 0-1,1 0 1,0 0-56,2 0 0,-3 0 1,6 0-1,3 0 1,2 0-1,2-2 1,-1 0-1,2-2 4,1 2 1,-3 0 0,1 2 0,-3 0 0,-2 0 0,0 0 0,-2 0 0,-2 2-12,-1 1 1,3-1-1,-1 1 1,3 0-1,0-1 1,2 2-1,3-1 1,4-2 7,2-1 1,2 0 0,2 0 0,1-1 0,0-2 0,0-1-1,0 2 38,-1 1 1,-1-1-1,-2 0 1,0-2 0,0 2-1,-1 0 1,-1 2 0,-2 0-28,2 0 0,1 0 0,1 0 0,1 0 0,0 0 0,3 0 0,4 0-40,3 0 1,0-1-1,1-2 1,1-2 0,1 0-1,2 0 1,-2 1 0,-2 1 37,-5-1 1,0 0-1,-4 4 1,1 0-1,-3 0 1,-2 0 0,-2 0-1,1 0 3,1 0 0,1-4 0,1 0 0,2 2 1,3 1-1,1 1 0,5-2-32,2-2 0,6 2 0,-4-4 0,1 1 1,1 1-1,-1 0 0,0 0 1,-3 2 0,-1 0 0,-1 2 1,-1-1-1,1-2 0,-2 0 1,-1 0-1,1 2 69,3 1 1,0 0 0,5 0-1,0 0 1,-2-1 0,2-2 0,-1-1-1,1 2-41,0 0 1,-4 2 0,2 0 0,-3 0 0,-3 0 0,-1 0 0,-1 0 0,0-1-17,-1-3 0,-1 3 0,-4-3 0,1 3 0,-3 1 0,0 0 0,-3 0 55,-2 0 1,1 0 0,-3 0-1,0 0 1,-2 0 0,-1 0-1,-2 0-12,-1 0 0,-3 0 0,0 0 0,0 0 0,-2 0 1,2 1-1,-2 2 0,1 1-52,-3-2 0,2-1 0,-1-1 0,-2 2 0,-3 0 0,-2 2-101,1-1 0,-3-2 1,-1-1-1,-5 0 111,-9 0 0,-16-5 0,-11-2 0</inkml:trace>
  <inkml:trace contextRef="#ctx0" brushRef="#br0" timeOffset="28">12986 6133 6825,'0'-8'-23,"1"1"0,1-2 0,2-1 183,-1-2 0,-3 6 0,-4 2 0,-4 3 0,-2 2 0,0 3 0,1 4 0,1 2-144,0 1 1,-1 2-1,0 2 1,1 4-1,-1 4 1,-1 4-1,-3 3 1,0 4-8,-3 4 1,1-1 0,5 5 0,1 2 0,1 3 0,0 3 0,-1-1 4,1 2 0,3-8 1,5 3-1,0-2 1,0 1-1,1 1 0,4-1-7,7 1 1,0-4 0,6-2-1,0 1 1,-2-2 0,2-1-1,0-3 1,1-5 15,-1-2 0,0-1 0,-5-4 0,3-1 0,-2 0 1,-2-3-1,-1-3 122,-4 1 0,2-8 1,-5 2-1,0-2 1,-1-1-115,1-1-31,0-4 0,-9-3 0,-1-6 0</inkml:trace>
  <inkml:trace contextRef="#ctx0" brushRef="#br0" timeOffset="29">13282 6361 7569,'0'-7'36,"0"-1"1,0 2-1,0 3 1,0 7 0,0 6-1,0 5 1,2 5 2,2 1 0,-3 7 0,4 4 1,-1 3-1,0 5 0,-2-1 1,-1 2-1,-1-1 0,0 2-12,0-1 1,-3 3 0,-3-3-1,1 1 1,0-2 0,3-1-1,0-2-2,2-1 0,0-6 0,2-1 0,0-2 0,3-4 0,2-4 0,2-3 0,-1-2-20,0-1 1,2-1 0,-2-2 0,2-1 0,1-3 0,1-1 0,-1-2 0,1-2-34,-1-1 1,1 0 0,-1 0-1,0-1 1,1-3 0,-2-4-400,-2-2 0,-3-3 1,-5-1 426,0-1 0,-5-5 0,-2 2 0</inkml:trace>
  <inkml:trace contextRef="#ctx0" brushRef="#br0" timeOffset="30">13191 7058 7569,'-1'-8'188,"-2"1"0,-1-2 0,3 0-132,4 1 1,4-2 0,7 3 0,3-3-1,1-1 1,2 3 0,1 0 0,2-1-165,0-1 1,-1 0-1,-2 1 1,-1 3 0,1-1-1,2 2 108,1 0 0,0-9 0,-1 1 0</inkml:trace>
  <inkml:trace contextRef="#ctx0" brushRef="#br0" timeOffset="31">13557 6190 7569,'-12'-10'318,"2"2"0,4-4 0,6 7-285,6 8 0,9 11 1,7 7-1,6 3 0,7 5 1,6 4-1,5 8 1,-22-18-1,1 0 0,0 3 1,1 1 11,-1-2 1,1 2 0,-2 0-1,0 1 1,-3-1 0,0 0-1,-2 0 1,-2 0 0,15 29-1,-8-1 1,-7 2-106,-10 1 1,-12-1 0,-2-25 0,-2 1 59,-4 0 0,-3 0 0,-9 3 0,-4 0 0,-3 2 0,0-1 0</inkml:trace>
  <inkml:trace contextRef="#ctx0" brushRef="#br0" timeOffset="32">20763 6384 7569,'0'-11'-59,"1"1"0,2 1 0,1 1 0,0 1 0,-1-1 1,1 0-1,-1-1 572,-2-1 0,-1 3-53,0-1-203,0 6-286,0-4 1,0 8 0,0 2 0,0 4 53,0 6 1,0 4 0,0 5 0,0 1 0,0 1 0,0 3 0,1 2-83,3 1 1,-3-1 0,3-1-1,-3-1 1,1-3 0,0-2-1,2-3-96,-1-1 1,2-5-1,-2 1 1,1-2 0,0-2-1,0 1 1,0-2 0,1-1 152,2-1 0,3-6 0,2 3 0</inkml:trace>
  <inkml:trace contextRef="#ctx0" brushRef="#br0" timeOffset="33">20603 6990 7569,'0'-12'284,"2"6"0,1 2 0,5 3-181,2 1 1,2 0 0,0 0 0,3 0 0,4 0-1,3 0 1,2 0 0,3 0 0,3 0-96,3 0 0,1 0 0,2 0 1,0 0-1,-1 0 0,-3 0 0,-2-2-286,-1-1 0,-2 0 1,2-3-1,-1 1 1,-2 1 277,-2-1 0,-7-2 0,0-4 0</inkml:trace>
  <inkml:trace contextRef="#ctx0" brushRef="#br0" timeOffset="34">20809 7149 7569,'-5'-6'140,"3"4"1,6 3-121,3 3 1,-5 5 0,3-2 0,-1 3 0,0 3 0,-2 1-1,0 1 1,-2-1 22,0-1 1,3-2 0,1 1 0,-1-1 0,-2 1-1,-1-1 116,0 0 1,0-3 284,0 0 1,0-7-425,0-1 0,5 0 0,3-4 1,3 3-1,4 1-86,4 0 0,7 0 0,2 1 0,0 2 0,0 2 0,-4 0 0,-3 1 0,-3-1 12,-1 0 0,-6 4 0,-3-1 1,-1 2-1,0 1 0,-4 1 29,-1-1 0,-7 1 1,-4 0-1,-4 2 0,-4 1 1,-2-1-1,-3-1 7,-4-1 1,-4-1-1,3 0 1,0 1 0,1-2-1,0-2 1,4-5-1,3 0-175,2 1 1,-2-3 0,4 3 0,2-4 192,4-4 0,-1-2 0,4-6 0</inkml:trace>
  <inkml:trace contextRef="#ctx0" brushRef="#br0" timeOffset="35">20820 7195 7569,'-7'-10'86,"0"1"0,3 3 0,6 1 1,4 2-1,6 1 2,3-2 0,0 3 0,8-3 0,5 2 0,3 2 0,4-1 1,-1-1-1,-1-2-65,-3 1-23,3 2 0,-3 6 0,4 1 0</inkml:trace>
  <inkml:trace contextRef="#ctx0" brushRef="#br0" timeOffset="36">15167 16760 8219,'0'1'3</inkml:trace>
  <inkml:trace contextRef="#ctx0" brushRef="#br0" timeOffset="37">9959 16275 7569,'-22'0'0,"3"0"152,3 0 1,6-2-1,3 0 1,9-3-1,9 0 1,9-2 0,8 2-1,4 0 1,4 1-1,0 1 1,4-1 0,2 0-1,1 0 1,0 0-83,-1 2 0,1 1 0,5 1 0,3 0 0,1-2 0,4 0 0,3-3 0,-25 2 0,0-1 0,2 1 0,1-1-103,3 1 0,0-1 0,8-2 0,1-2 0,0 3 0,1-1 0,1 0 0,0-1 0,3 1 0,-1 0 0,1 0 0,0 0 1,1 0-1,0 1 0,-1 0 0,0 0 4,-1 1 0,-1 0 0,-5 1 0,-1 0 0,-1 1 0,-1 1 0,-2-1 0,-2 0 0,-1 1 0,0 0 0,-4 1 0,0 0 0,28 2 0,-8 3-105,-8 2 0,-4 0 0,-8 5 0,-4-2 0,-5-1 0,-7-2 1,-3 2 133,-6 2 0,-6 0 0,1 0 0</inkml:trace>
  <inkml:trace contextRef="#ctx0" brushRef="#br0" timeOffset="38">12232 14402 7569,'6'-12'13,"0"1"1,-3-1 0,1 0 0,-2-2 0,0-1 0,-2 1 0,0 1-1,0 2 1,0-1 0,-2 1 0,0-1 0,-2 1 0,1-1 0,1 1-1,-1-2 1213,0-2 1,-1 2-1165,4-2 0,4 9 0,1 6 0,0 7 1,1 7-1,-1 7 0,0 4 0,-2 6 1,-2 2 1,-1 7 0,1 5-1,2 5 1,1 5 0,-2 6-1,-1-29 1,1 2 76,-1 2 1,2 1-159,-1 2 1,2 0 0,1 3 0,1 1 0,0 0 0,1 0 0,0 1 0,1 0 0,1-1 0,1 0 0,1 0 0,0-1-1,0-1 1,1 0-28,-1 0 1,0 0 0,1-4 0,-1 1 0,1-2 0,-1 0-1,1-1 1,-1 0 0,0-2 0,1 1 0,-1-2 0,1 1 0,9 28-1,-2-4 159,-3-4 0,-5-2 1,-3-6-1,-5 1 0,-1-2 1,-2-2-1,0-2-42,0-1 1,-5-7 0,-3 1 0,-2-4 0,0-5 0,1-2 0,2-5 0,2 0-1350,3-3 0,2-3 1277,4-3 0,7-3 0,7-5 0</inkml:trace>
  <inkml:trace contextRef="#ctx0" brushRef="#br0" timeOffset="39">12300 14208 7569,'-11'0'94,"-1"0"1,1 0 0,1 1 0,1 1-1,4 2 1,4-1 0,7-2 0,7-1-1,7-1 1,7-2 0,6-2 0,6 0-2,5 0 1,0-3-1,5 5 1,-1-1 0,2 0-1,2 0 1,1 2 0,0 0-1,2 2-124,1 0 0,-24 0 0,2 0 0,0 0 0,0-1 0,2 0 0,-1-1 0,2 0 0,0-1 1,1 0-1,1 0 0,3-1 0,0 0 0,3 1 0,0-1 32,2 0 0,0 0 1,3 2-1,0 0 1,0-1-1,1-1 1,0-1-1,2 1 1,1-1-1,1 0 1,1-1-1,1 0 1,2 1-1,0-1-245,0 0 1,1 1 0,2-1 0,0 0 0,-2 1 0,-2 0 257,-1 1 1,-1 0 0,5 0 0,-1-1-1,-5 3 1,0-1 0,2 1 0,-1-1 0,1 0-1,-1 0 34,0 0 0,-1 0 0,-3 1 0,0 0 0,1-1 0,1-1 1,2 2-1,-1-1 0,0 1 0,0 1 0,2-1 0,-1 0 1,1-1-1,-1 1-51,1-2 0,0 1 0,3 2 0,0 0 0,0-2 0,1 1 0,1 0 0,1 0 1,0-1-1,1 1 0,0-1 0,0 1 0,-21 0 0,0 0 0,0 1 0,21-1 1,1 0-4,-2-1 0,0 1 0,0 1 1,-1 1-1,-1-2 0,1 0 0,-2 1 1,-1 0-1,0 1 0,0 0 0,-1 0 1,0 0-1,0 0 0,0 0 38,0 0 0,0 0 1,1 0-1,1 0 1,-1 0-1,-1 0 0,-1 0 1,0 0-1,-1 0 1,0 0-1,-1 0 1,0 0-1,0 1 0,-1-2 1,0 1-1,-1-1-18,-1-1 1,0 0 0,-2 1 0,0 0 0,0-2 0,-1-1 0,0 1 0,-1 0 0,-3 1 0,-2-1 0,-1 0-1,-2 0 1,-4 0 0,0 1-31,-3-1 1,-1 1 0,22-6 0,-7 3 0,-7 0 0,-11-2 0,-8 1 47,-5-3 0,-10-1 1,-6 0-1,-6 2 0,-6 5-429,-3 1 1,2 2-1,-3 2 1,-1 1 396,-2 5 0,-2 0 0,0 0 0,4 1 0,1-4 0,1-2 0</inkml:trace>
  <inkml:trace contextRef="#ctx0" brushRef="#br0" timeOffset="40">19119 13956 6482,'-7'-1'73,"5"-2"0,4-2 0,6 0 0,1-1 0,0 1 0,-1-1 0,4 0 0,2 0 0,0 1 0,0 0 0,1 1 0,3 0 0,1 1 0,0 0 0,1 2 0,2 0 74,1-3 1,1 2-1,1-1 1,2 1-1,-1 2 1,2 0-1,3 0 1,2 0-152,1 0 0,0-1 0,2-1 1,1-2-1,2 1 0,0 1 0,1-1 1,-4-1-1,0 2-54,-2 1 1,-1 1 0,-2 0 0,-5 0 0,-2 0 0,-2 0 0,-3 0-239,-4 0 0,-2 0 1,-3 1 295,-2 3 0,-3 2 0,-5 5 0</inkml:trace>
  <inkml:trace contextRef="#ctx0" brushRef="#br0" timeOffset="41">20261 13888 7569,'0'-12'197,"0"1"1,-2 0 0,0-1 0,-2 1 0,1-1 0,2 3 0,1 7-63,0 9 0,4 9 0,1 8 1,1 2-1,3 5 0,1 3 1,2 3-1,-1 4-167,1 3 1,-5 0 0,0 10 0,-2-1-1,-1 2 1,-1 0 0,1 4 0,-1-1 12,-2 0 1,-1 3 0,0 0 0,0-1 0,0-2 0,0-2 0,0-3 0,0-3-35,0-3 0,0-3 1,0-1-1,0-1 1,0 1-1,0 1 0,-1-1 143,-3-1 0,3 0 0,-4 2 0,1-1 0,-1-1 0,-2 1 0,0 2 0,-1 0 20,0 1 1,2 3-1,-1 0 1,1-4-1,3-2 1,-2 1-1,-1-1 21,1-1 0,0-1 1,3-5-1,-2-3 1,1 0-1,2-1 1,1-2-1,0-3-66,0-3 0,0-1 1,0-2-1,-1 0 1,-2-4-1,0 0 1,0-3-467,2-1 1,1-2-1,0 0 1,1 0-1058,3-4 0,0-2 1458,7-5 0,-2-5 0,7-1 0</inkml:trace>
  <inkml:trace contextRef="#ctx0" brushRef="#br0" timeOffset="42">20398 16218 7569,'-12'0'97,"3"0"1,6 0 0,8 0 0,6 1-1,7 1 1,3 2 0,7-1 0,5-2 19,5-1 0,4 0 0,8 0 0,6 0 0,6-1 1,-27 0-1,2-1 0,3 0 0,1 0 0,5 1 0,1-1-132,2-1 1,1 1-1,3 1 1,2 0-1,0-1 1,1 0-1,2 1 1,1 0 0,3 0-1,1-1 1,-20 1-1,0 0 1,1 0-1,1 0 1,0 0 0,0 0-1,0 1 1,0 0-1,1 0 4,0 1 0,0 1 0,0-1 0,17 0 0,1 0 0,-17 1 0,1 0 0,0 1 1,0-1-1,1 0 0,-1 0 0,0 0 0,0-1 0,0 1 0,1 0 0,0 0 1,-1 1-1,0-2 0,0 1 0,0 0-7,-2-1 0,1 1 0,-1 0 0,2 0 0,0 2 1,-1-1-1,-3-1 0,-1 0 0,0 0 0,20 2 0,0 0 1,-2-1-1,-2 1 0,-2 0 0,-2 0 0,-2 0 0,-1-1 1,-2 1-1,-2 0 74,-1 1 0,-1-1 0,-2-1 0,-1-1 0,-5 0 0,-1 0 0,-3-1 0,-2 0 1,24 2-1,-12 1 0,-7-2 0,-9-2 188,-6-4 0,-11 2 0,-7-6 0,-3-1 1,-2-1-1,-3-1-220,-3-1 0,-4 1 0,0 1 0,0 1 1,-1 3-687,1 0 1,-1 4 661,1 6 0,-3 1 0,2 5 0,4-1 0,-3 0 0,-1-2 0</inkml:trace>
  <inkml:trace contextRef="#ctx0" brushRef="#br0" timeOffset="43">12437 16880 7569,'-11'0'-6,"3"0"1,1 1 0,-1 3 0,0 2-1,1 3 1,-1 1 0,1 4 0,-1 3-1,0 3 1,1 2 0,-1 1 0,1 1 0,-1 1-1,2 2 1,0-1 0,4 1 210,1 0 1,1-1 0,1-4 0,4-2 0,5-2 0,7-1 0,3-5-1,5-2-172,3-2 0,3-5 0,3 0 1,2-3-1,0-3 0,4-6 1,-1-5-1,2-5 43,-1-3 0,-4-1 0,-2 0 1,-6-1-1,-5-1 0,-4-3 1,-5-1-1,-5-3-68,-6-1 1,-3-2 0,-5-1 0,-7 0 0,-10 5 0,-8 2 0,-8 6-140,-8 6 1,-5 7 0,-6 10 0,0 1 0,0 4 0,2 6-1,6 4 1,8 4-1166,8 5 1296,5-1 0,11 10 0,0-4 0</inkml:trace>
  <inkml:trace contextRef="#ctx0" brushRef="#br0" timeOffset="44">20021 16720 7569,'0'-11'70,"-4"-1"0,0 1 1,2-1-1,2 2 1,3 5-1,4 8 1,-1 8-1,-1 7 0,-1 5 1,0 5-1,0 3 1,-1 5 171,1 0 1,0 3 0,-3 0 0,2 1 0,1-1 0,-1-2 0,1-2 0,0-2 0,-1-1-228,-2-2 0,-1-6 0,0 1 1,0-6-1,0-3 0,0-2-540,0-1 0,0-6 0,0 1 525,0 1 0,0-9 0,0-1 0</inkml:trace>
  <inkml:trace contextRef="#ctx0" brushRef="#br0" timeOffset="45">20272 16846 7569,'0'-23'133,"0"-2"1,0 2 0,0 4 0,1 2 0,2 2 48,1 1 0,1 6 0,-3 6 0,2 4 0,-1 6 1,-2 3-1,-1 5-117,0 3 0,0 2 0,0 2 0,0 0 0,0 0 0,0 0 1,0-1-12,0 1 1,-4-4 0,0-1 0,2-1 0,0-3 0,2-2-1,-1-2 1,-1-1-189,-2-1 97,0-6 1,9 4 0,3-8-1,2-2 1,1-2 0,1 0-1,-1 1 1,2 1 9,2 0 1,-1 0 0,4 4 0,0 0 0,-1 2 0,4 1-1,0 5 8,2 2 0,0 2 0,-2-1 1,-2 0-1,-3 1 0,-4-1 0,0 1 1,-2-1-3,-2 0 1,-3 1 0,-5 1 0,-2 1 0,-1 1 0,-6-1-1,-5-2-28,-5 0 1,-3-1 0,-1 1 0,-1-1-1,-1 1 1,-2-2 0,2-3 0,1-2-465,1 0 1,-4-3 0,2 1 512,3-1 0,-6-2 0,4 0 0</inkml:trace>
  <inkml:trace contextRef="#ctx0" brushRef="#br0" timeOffset="46">20318 16800 7569,'-12'-18'110,"7"-2"1,5 5 0,7 2 0,4 3 0,4 4 0,4-1 49,3 1 1,6 2-1,3-4 1,8 1-1,5 1 1,5 2 0,2 2-1,0 2-795,-3 0 635,-6 0 0,2 0 0,-3 0 0</inkml:trace>
  <inkml:trace contextRef="#ctx0" brushRef="#br0" timeOffset="47">11055 13876 7569,'-3'-15'50,"-1"0"0,1 1 1,3 1-1,4 3 1,2 4-1,1 6 0,-2 6 1,-1 6-1,1 3 1,0 4-1,1 2 1,0 2 71,3 0 1,-2 4-1,0-1 1,2 0 0,0-2-1,0-1 1,-3-2 0,1 0-1,-2-2-326,0 1 0,-1-2 0,-4-1 0,0 1 0,0-1 204,0-1 0,5 4 0,1-2 0</inkml:trace>
  <inkml:trace contextRef="#ctx0" brushRef="#br0" timeOffset="48">10838 14413 7569,'-11'0'23,"5"-1"1,3-2-1,6 0 1,6 0 171,4 2 1,1 1 0,5 0 0,3 0 0,3 0 0,6 0 0,2 0 0,2 0-158,3 0 1,3 0-1,5-2 1,-1 0-1,1-2 1,0 0-1,-1 0 1,0 1-311,-3 0 0,-3-2 0,-6 1 0,-2 2 0,-5 0 272,-2 2 0,-1-5 0,0-1 0</inkml:trace>
  <inkml:trace contextRef="#ctx0" brushRef="#br0" timeOffset="49">10964 14653 7569,'0'-11'86,"0"-1"0,1 2 0,3 2 0,4 5 0,1 3 0,-2 3 0,-3 5 0,-3 3 0,-1 3 0,0 3 1238,0 1-1352,0-4 0,0 7 0,0-3 1,0 1-1,0-1 0,0-1 1,0 0-1,2-1-53,1-2 1,-1-1-1,1-1 1,-1-1-1,-2 0-285,0 1 1,0-1 0,0 1 365,0-1 0,0 0 0,0 1 0</inkml:trace>
  <inkml:trace contextRef="#ctx0" brushRef="#br0" timeOffset="50">11227 14596 7569,'-4'-18'172,"1"4"1,5 5 0,3 7-51,1 4 1,3 5 0,-5 5 0,0 4 0,-1 3 0,2 1 0,1 0 0,-1-1-1,-3 0-83,-1-1 0,3 0 0,0-4 0,-1 1 0,-2-1 14,-1-1 0,-1-7 0,-3-2-15,-4-3 1,3-2-1,1-3 1,4-2-1,4-2-102,4 0 0,3 6 1,4-3-1,4 1 1,4 0-1,3 2 0,0 0 1,1 2 17,1 0 1,-4 0 0,3 2 0,-3 0 0,-3 3 0,-2 2 0,-4 1 0,-3 3 78,-4 0 0,0 0 0,-4 1 0,-1-1 1,-3 1-1,-4 0 0,-5 2 0,-4 2-100,-2-2 1,-5-3 0,0-2-1,-5-2 1,-1 1 0,-1-2-1,0-1-213,1 1 1,-1-5 0,6 3 0,0-3 279,2-1 0,0 0 0,-4 0 0</inkml:trace>
  <inkml:trace contextRef="#ctx0" brushRef="#br0" timeOffset="51">11250 14642 7569,'0'-18'126,"5"5"0,4 5 1,3 1-1,5-1 1,0 2-1,5 1 1,3 1-1,6 0-14,2 0 1,5 1 0,1 3 0,1 0-113,-1 0 0,4 5 0,-2 1 0</inkml:trace>
  <inkml:trace contextRef="#ctx0" brushRef="#br0" timeOffset="52">13100 11958 7569,'0'-16'-226,"0"1"1,1 1 485,3 2 1,-3 6-1,3 6 1,-4 7-84,-4 3 1,2 6 0,-6 3-1,-1 4 1,-1 5 0,-2 5-1,0 5 1,-2 3-181,-1 2 1,-2-1-1,3 2 1,-1 3-1,1 0 1,1 0 0,3-1-1,2 0-109,5-1 0,-2 1 0,1-2 0,3 0 1,3-5-1,7-2 0,4-6 0,3-1-23,2-5 1,1-2-1,4-3 1,0-3 0,-1-3-1,1-4 1,0-1-749,0-3 883,0 4 0,0-9 0,0 4 0</inkml:trace>
  <inkml:trace contextRef="#ctx0" brushRef="#br0" timeOffset="53">13374 12197 7569,'0'-21'241,"0"4"0,0 11-89,0 12 0,-1 10 0,-3 8 0,-3 2 0,0 6 0,-1 4 0,-1 3 0,-1 2 0,0 0-139,2 0 1,0 4 0,4-4 0,1 3 0,2-1-1,2-3 1,3 0-138,4-4 1,3-4 0,3-4 0,2-4 0,2-6 0,3-4 0,0-4 0,2-2-156,0-5 0,-2-1 0,0-2 279,-2 0 0,0 0 0,4 0 0</inkml:trace>
  <inkml:trace contextRef="#ctx0" brushRef="#br0" timeOffset="54">13225 12666 7569,'-17'-18'211,"5"1"0,11 7 1,6 1-1,8 3 0,3 0 1,6 1-123,3 0 0,2-4 0,4 1 1,4-2-1,-1-1 0,3 0 1,-3 2-1,-1 3-643,-2 1 0,-2-4 554,1 2 0,-2-4 0,-5 0 0</inkml:trace>
  <inkml:trace contextRef="#ctx0" brushRef="#br0" timeOffset="55">13694 12038 7569,'-7'-12'173,"3"2"1,10 2 0,5 5 0,7 1 0,5 2-1,3 3 1,5 3 67,2 6 1,5 8 0,1 3 0,0 6-1,1 5 1,-3 4 0,-3 5 0,-5 6-259,-6 4 0,-5 3 0,-8 1 0,-5 1 1,-10 3-1,-3-28 0,-3-1 0,-5 2 1,-4 0 16,-4 3 0,-4-1 0,-7 1 0,-3 1 0,-9 2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41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3415 12472 7569,'0'-17'0,"-1"8"-53,-3-2 1,2 6 0,-3-3-1,0 0 1,-2 2 0,-3 2 203,-2 3 0,2 6 0,1 3 0,2 3 0,-2 4 0,-2 6 0,0 4 0,0 7 0,0 5 0,4 4-36,3 4 1,-1 3 0,1-1-1,2-3 1,0 1 0,2-1-1,0 1 1,2-3-187,1-4 1,0-2 0,5 0 0,-1 0 0,0-5 0,-4 0 0,-1-3-119,-2 0 1,0-2 0,0-3 0,-2-1 0,-1-2 0,-5-2 0,-3-2 0,-3-2-441,-2-1 0,-4-6 629,1 1 0,-8-5 0,-2 2 0</inkml:trace>
  <inkml:trace contextRef="#ctx0" brushRef="#br0" timeOffset="1">3049 13214 7569,'12'-18'91,"-1"3"0,1 6 0,-1 1 0,0 0 0,1-1 0,1 0 0,1 2 108,1 2 1,5 0 0,-1 3 0,3-2-1,2 1 1,1 2 0,3 1 0,0 0 18,0 0 1,2 0-219,-3 0 0,0 5 0,-4 2 0</inkml:trace>
  <inkml:trace contextRef="#ctx0" brushRef="#br0" timeOffset="2">3655 13305 7569,'0'-11'117,"-4"-1"0,0 1 0,2 0 0,0 2 1,4 5-1,1 8 0,5 6 0,2 5 115,2 4 1,0 4 0,3 2 0,4 2-1,3 0 1,1-1 0,0 2 0,0 0-265,-1 0 1,-3-1-1,0-4 1,1-2 0,-3-1-1,-1-2 1,-4-1-1,0-3-226,-1-2 0,0 0 1,0-1-1,-4 1 0,-2-2-1407,0-3 1665,-3-2 0,-2 1 0,-7 0 0</inkml:trace>
  <inkml:trace contextRef="#ctx0" brushRef="#br0" timeOffset="3">4020 13260 7569,'0'-18'260,"0"3"0,-1 3-11,-3 5 1,3 3-1,-4 8 1,0 4-1,-3 8 1,-3 7-184,-5 6 1,2 5 0,-5 4 0,-1 4 0,-3 2 0,-2 2 0,-2 0 0,1-1-188,-2 1 1,5-7 0,0-3 0,6-7 0,5-3 0,2-6-311,2-2 1,4-4 0,8-7 430,4-3 0,2-3 0,1-1 0</inkml:trace>
  <inkml:trace contextRef="#ctx0" brushRef="#br0" timeOffset="4">4271 13111 7569,'-5'-11'136,"4"6"1,-4 6-1,1 9 1,0 9 159,2 6 1,-3 5 0,0 5-1,0 3 1,0 4 0,2 3-1,2-1 1,1-1-288,0-1 0,0-5 1,0 1-1,0-3 0,0-2 1,0-2-1,0-4 1,0-5-443,0-3 0,0-2 1,0-6-1,1 1 433,3-1 0,2 1 0,6-1 0</inkml:trace>
  <inkml:trace contextRef="#ctx0" brushRef="#br0" timeOffset="5">4454 13248 7569,'0'-11'256,"0"2"0,1 5 0,2 8 9,1 5 1,3 2 0,-2 1 0,2-1 0,2 0 0,1 0-1,1-2 1,1-2-247,-1 2 1,1-3 0,-1 1 0,2-2 0,1-1 0,1-1 0,-1 1-328,-2-1 1,0-2-1,-1-1 1,1 0-335,-1 0 0,-5 1 0,-2 3 0,-2 4 642,-2 2 0,-6 1 0,0 1 0</inkml:trace>
  <inkml:trace contextRef="#ctx0" brushRef="#br0" timeOffset="6">4934 13248 7569,'4'-11'107,"1"1"1,0 1 0,0 1 0,-4 1 0,-3 0 0,-6 5 0,-3 4 0,-5 6 0,-3 3 1838,-2 4-1956,-2 3 0,4 1 0,0-1 0,0 0 1,0-2-1,1 2 0,0-1-366,0-1 0,8-1 0,-1-2 0,2 1 0,3 1 1,2-1 375,3-1 0,1-7 0,0-1 0</inkml:trace>
  <inkml:trace contextRef="#ctx0" brushRef="#br0" timeOffset="7">4728 13442 7569,'-7'-3'-12,"0"-3"0,1 1 267,0 0 1,3 3 0,-1 6-1,3 3 1,1 3 0,0 3 0,0 2-1,0 3-154,0 0 0,0 2 0,0-3 0,0-1 0,0 2 0,1-2 0,2 2 0,1-1-105,-2-1 0,1-1 1,-1-3-1,2-1-384,-1 1 0,-1-6 388,2-2 0,-3-3 0,4-1 0</inkml:trace>
  <inkml:trace contextRef="#ctx0" brushRef="#br0" timeOffset="8">5551 12220 7569,'-4'-19'80,"0"2"1,1 0 0,2 3 0,1 1 0,0 4 0,0 6 106,0 6 1,-5 13-1,-3 8 1,-3 9-1,-4 9 1,-4 6-1,-3 6 1,-1 5-159,12-29 0,-1 1 0,1 3 0,0 0 1,0-1-1,0 0 0,1 0 0,1-1 1,1 0-1,1 1 0,-6 29 0,3 1 0,2 0-85,5-1 1,1-6-1,2-8 1,3-4 0,3-3-1,7-3 1,2-5 0,3-5 8,0-4 1,-3-3-1,4 0 1,0-3-1,-1-2 1,-2-3 0,-1-3-272,1-3 1,0 1-1,-2 2 1,1-1 317,-1-1 0,-1-1 0,-2 5 0</inkml:trace>
  <inkml:trace contextRef="#ctx0" brushRef="#br0" timeOffset="9">5688 12928 7569,'-7'-5'-269,"3"5"513,3 7 0,6 3 1,2 3-1,0 0 0,1 4 1,1 1-1,1 2 1,3 2-143,2 0 0,-3-2 1,4-1-1,-4 1 1,0 0-1,0 0 1,1-2-1,0-1-365,-3-3 1,-1-2-1,1 0 1,-1-1 0,-3 1 262,-1-1 0,-1 0 0,-4 1 0</inkml:trace>
  <inkml:trace contextRef="#ctx0" brushRef="#br0" timeOffset="10">5927 12917 7569,'-3'-8'88,"-2"2"1,-2 1 0,0 4 47,0 3 1,-3 6 0,1 7 0,-3 5 0,-5 4 0,1 4 0,-2 2 0,1 1-258,1 2 0,-3 2 1,4-1-1,1 0 1,1-1-1,3-1 1,2-3-1,4-1-1216,3-3 1337,-4-1 0,4-6 0,-4-1 0</inkml:trace>
  <inkml:trace contextRef="#ctx0" brushRef="#br0" timeOffset="11">6087 12369 7569,'-1'-28'177,"-1"5"1,-1 8-1,3 7-16,3 8 0,4 12 0,-3 12 0,0 9 0,0 7 1,1 6-1,0 4 0,1 4-190,0 6 0,-3-2 0,2 3 1,-1-4-1,0-4 0,-2-3 1,-1-3-1,1-4-338,2-5 0,-3-1 1,4-10-1,-1-2 367,-1-1 0,6-1 0,-2 0 0</inkml:trace>
  <inkml:trace contextRef="#ctx0" brushRef="#br0" timeOffset="12">6339 12906 7569,'-5'-17'221,"5"11"0,-2 2 1,6 10-1,2 7-222,3 2 0,-2 4 1,0-2-1,1 0 1,-1 3-1,1-1 0,1-2 1,1 1-105,2 0 1,-5-4-1,1 2 105,1 1 0,-4-5 0,0 5 0</inkml:trace>
  <inkml:trace contextRef="#ctx0" brushRef="#br0" timeOffset="13">6613 12997 7569,'-12'0'170,"1"1"1,-1 3 0,0 4 0,-2 3 0,-1 6 0,-1 4 1,0 5 0,3 5 0,-2 0 1,2 3-1,2 3 0,-1 2 1,1 2-1,1 1-227,2-2 0,-2 3 0,2-3 0,-2-1 0,-1 0 0,-1-3 0,1-2-80,0 0 0,3-8 0,0 2 0,1-8 1,0-4-1,2-2 0,2-1-1131,-1-1 1266,0-6 0,9-1 0,1-5 0</inkml:trace>
  <inkml:trace contextRef="#ctx0" brushRef="#br0" timeOffset="14">6636 12186 7569,'-9'-16'93,"5"4"0,8 8 0,6 7 0,4 6 1,2 3-1,1 5 0,1 1 0,1 5 1,3 4 184,4 8 1,8 7-1,-2 1 1,-1 5 0,1 5-1,-1 3 1,-3 2-1,-15-28 1,-1 0-203,10 31 0,-11 0 0,-1-4 0,-4-1 0,-3-2 0,-2-2 0,-2-1 0,-3-3-422,-3-1 0,-4-5 0,0-1 0,0 0 0,-2-2 346,-2 0 0,-8 4 0,-6-2 0</inkml:trace>
  <inkml:trace contextRef="#ctx0" brushRef="#br0" timeOffset="15">7252 12791 7569,'-5'-10'75,"5"3"0,7 3 1,3 3-1,1 1 1,1 0-1,0 0 0,3 0 1,4 0-1,3 0 1,1-2-1,1 0-7,3-2 0,-3-4 0,2 4 0,-1 2 0,-4 1 0,-1 1 0,-2 0 0,-1 0-528,-3 0 1,-6 0 459,0 0 0,-5-5 0,2-2 0</inkml:trace>
  <inkml:trace contextRef="#ctx0" brushRef="#br0" timeOffset="16">7298 12986 7569,'10'6'146,"-2"-1"1,8-4-1,1 2 1,3 1 0,5-2-1,6-2 1,2-4-1,2-2 97,3 0 0,-2-5 0,2 5 1,-4-2-1,-3 2 0,-5 1 1,-3 3-244,-4 0 0,-2 2 0,-6 0 0</inkml:trace>
  <inkml:trace contextRef="#ctx0" brushRef="#br0" timeOffset="18">8646 11763 7569,'-7'-11'-763,"1"0"883,2-1 0,3 5 0,-3-1 0,3-1 0,1-1 0,0-1 0,-2 0 0,-1 4 207,-5 3 0,-2 3 1,-2 1-1,1 0 1,0 0-1,-1 1 0,2 3 1,1 3-257,2 4 0,3 6 0,-3 6 0,2 6 0,3 6 0,1 3 0,1 4 1,0 2-69,0 2 1,1-4-1,1-1 1,3 3-1,2-1 1,0 0 0,1-1-1,0 0-175,0-2 0,1 0 1,0-6-1,-1-1 1,-1-1-1,1-3 1,-2-3-1,1-3-245,-1-3 0,-3-6 0,0 2 0,-1-4 0,-4-1 0,-3-3 417,-6 0 0,-6 0 0,-5 3 0</inkml:trace>
  <inkml:trace contextRef="#ctx0" brushRef="#br0" timeOffset="19">8292 12449 8906,'11'0'106,"0"0"1,2 0 0,2-2-1,4 0 1,4-3 0,4-1-96,3-3 0,3-2 0,2 0 1,-1 0-1,-1-1 0,-3 2-11,-3 2 0,2-2 0,0 4 0</inkml:trace>
  <inkml:trace contextRef="#ctx0" brushRef="#br0" timeOffset="20">8943 12163 7569,'-12'-6'95,"1"2"0,1 2 0,3-1 1,7 0-1,7 5 0,3 4 151,1 4 1,6 7-1,2 2 1,1 2-1,2 3 1,-1 2-1,3 0 1,0 1-1,-1-2-310,-4-2 0,3 3 0,-4-7 0,1 2 1,-2 1-1,0-3 0,-3-4-438,-2-2 0,-4-2 0,-2 1 0,1-1-1189,-1 1 1691,-3-6 0,7-6 0,-4-6 0</inkml:trace>
  <inkml:trace contextRef="#ctx0" brushRef="#br0" timeOffset="21">9262 12186 7569,'0'-16'305,"-1"7"1,-1-3-1,-2 2-74,1 0 1,1 4 0,-2 3 0,-4 7 0,-2 7 0,-3 8-130,-2 7 0,-3 4 0,-4 7 0,-1 2-241,0 2 0,-4 0-98,1 0 1,3 0-186,4-3 1,5-6-241,-2 2 0,8-7 292,0-1 0,5-3 370,0-4 0,1 3 0,2-4 0</inkml:trace>
  <inkml:trace contextRef="#ctx0" brushRef="#br0" timeOffset="22">9388 12529 7569,'0'11'-14,"0"2"1,0 2 0,-1 3 0,-2 1 0,-2 0-1,0 1 27,0 2 0,1 1 0,3-1 0,-2 1 0,-1-1 0,2-2 0,1-2 0,1-2-1051,0-2 1038,0-1 0,5-2 0,1 1 0</inkml:trace>
  <inkml:trace contextRef="#ctx0" brushRef="#br0" timeOffset="23">9559 12300 7569,'-11'-11'64,"4"-1"1,5 2 0,3 4-1,4 6 1,0 6-28,0 4 0,4 3 0,-1 1 0,2 1 0,0-1 0,-1 0 0,0 0 1,2 1-1,3-1-253,0-1 0,-1-5 0,-2-2 0,1-1 0,-1-2 1,1-2-1,-1-1 216,1 0 0,-1-5 0,0-2 0,1-4 0</inkml:trace>
  <inkml:trace contextRef="#ctx0" brushRef="#br0" timeOffset="24">9811 12346 7324,'6'-11'0,"-2"-1"0,-3 1 0,-1-1 303,0 1 1,-1 5 0,-3 4 0,-4 7-1,-2 9 1,-1 7 0,-2 6-151,-2 5 1,1 2-1,-4 2 1,0 1 0,2 2-1,-2 0 1,2 1 0,0-3-372,6-2 0,0-1 0,6-1 0,0-2 0,1-6 1,-1-4 217,1-6 0,7-3 0,2 0 0</inkml:trace>
  <inkml:trace contextRef="#ctx0" brushRef="#br0" timeOffset="25">10313 11512 7569,'-6'-11'66,"-4"4"1,3 5 0,1 4 0,2 7 0,2 5-1,-2 7 217,-4 4 1,-2 8 0,-1 8-1,-1 2 1,1 4 0,-1 2 0,1 4-1,-1 3 1,2 0-293,3-1 0,2-3 0,5 2 1,0-2-1,0-1 0,1-3 1,3-1-156,3-1 0,7-5 0,3-3 0,0-3 0,4-2 0,0-2 0,2-5 0,0-3-403,0-4 1,-2 0 0,0-6 566,-2-3 0,0-1 0,4 2 0</inkml:trace>
  <inkml:trace contextRef="#ctx0" brushRef="#br0" timeOffset="26">10621 12072 7569,'-16'-12'207,"6"4"0,1 4 0,9 8-125,5 4 0,-1 9 1,5 2-1,2 3 0,3 0 1,1 2-1,0 2 1,2 1-100,1-2 0,-3-1 1,3-2-1,-2-3 1,-2-4-1,-1-2 0,-2-3 1,1-3-1756,-1-3 1772,-5-3 0,5 4 0,-5 2 0</inkml:trace>
  <inkml:trace contextRef="#ctx0" brushRef="#br0" timeOffset="27">10861 12049 7569,'-11'-4'129,"-1"0"1,1 3 0,1 4-55,2 4 1,-2 3 0,4 3 0,-2 2-1,0 4 1,0 3 0,-3 2 0,0 1-310,0 2 0,-1 7 0,2-2 0,1 0 0,3 0 234,1-3 0,-4 4 0,3-4 0</inkml:trace>
  <inkml:trace contextRef="#ctx0" brushRef="#br0" timeOffset="28">10998 12403 7569,'7'-11'43,"-1"4"0,-3 5 1,0 4-1,0 7 0,-2 5 1,-1 5-1,0 4-131,0 4 1,-4-2 0,-1 5-1,0 1 1,-1-1 0,1 0-1,0-1 1,2-1 87,2 0 0,1-2 0,0-3 0</inkml:trace>
  <inkml:trace contextRef="#ctx0" brushRef="#br0" timeOffset="29">11329 12083 7569,'-11'-5'191,"6"5"1,5 0 0,5 7-1,3 3 1,-2 2 0,0 2-1,1 3-197,2 1 1,-3 1-1,3 3 1,2 0-1,3-2 1,0-1-1,-1 0 1,-2-1-399,1-3 1,-1-3 0,1-5 0,-2-1 403,-3-1 0,3-4 0,-3 4 0</inkml:trace>
  <inkml:trace contextRef="#ctx0" brushRef="#br0" timeOffset="30">11649 12152 7569,'-10'1'-12,"1"4"1,2 7 0,-2 5 0,-1 6 0,-2 5 0,-1 5 0,-2 5 122,-4 3 0,-1-4 0,0 2 0,2-1 0,0 0 0,2 0 1,-1 0-1,3 0-208,1-1 1,2-1 0,0-3 0,0-3 0,3-3 0,1-3 0,1-3-1151,0-2 1247,3-2 0,-2-6 0,5 1 0</inkml:trace>
  <inkml:trace contextRef="#ctx0" brushRef="#br0" timeOffset="31">11775 11546 7569,'-6'-17'57,"3"2"1,11 7 0,6 5-1,3 6 1,2 5 0,2 3 181,0 4 0,2 4 1,0 8-1,1 5 0,1 4 1,2 8-1,-2 4 0,-2 5-14,-4 3 0,-3 5 0,-8-2 0,-1-1 1,-2-5-1,-4-2 0,-3-3-458,-6-1 1,-3-3 0,-5-1 0,-4-1 232,-5 1 0,-5-3 0,-4-1 0</inkml:trace>
  <inkml:trace contextRef="#ctx0" brushRef="#br0" timeOffset="32">8292 13031 7569,'-12'0'102,"1"0"0,-1 0 0,3 0 1,6 0-1,6 0 0,8-1 1,3-2-1,2-2 0,2 0 120,2 0 1,-2 1 0,1 4 0,1 0 0,2 0 0,2 0 0,3 0 0,3 0-147,3 0 0,6 0 0,4 0 0,6 0 0,5-1 0,6-1 0,-27-1 0,0 0 1,2 1-1,0-2-61,1 0 0,0-1 1,3 2-1,-1 0 0,0 0 1,1 0-1,-1-1 0,1 1 1,1 1-1,0-1 0,0 0 1,1 0-1,2 0 0,0 1 1,1-1-1,-1 1-19,0 0 1,0 1 0,0 0 0,0 1 0,-1-1 0,-1 1 0,-1-2 0,1 1-1,0-1 1,0 0 0,0 0 0,0 0 0,-1 1 0,1-1-2,-1 0 1,0 0 0,-2-2 0,0 0 0,-1 2 0,1-1 0,-1 1 0,-1-1 0,0 0-1,-2 1 1,0 1 0,-1-1 0,0 1 0,-1 0 23,1-1 0,0 0 0,0 1 0,-1 0 0,1-2 1,1-1-1,1 1 0,0 1 0,-1 1 0,0 0 1,0-1-1,0 1 0,-2 0 0,0 0 0,1-1 0,-1 0-4,32-1 0,-2 2 0,-5 0 0,0-2 0,0-1 0,-2 2 0,-3 0 0,-5 2-34,-3 0 1,2-3 0,-8-1-1,-3 1 1,-2 2 0,-3 1-1,-4 0 57,-4 0 0,-1 0 0,-5 0 1,-2 0-1,-2 0 0,0 0 1,-1 0 146,0 0 0,-3 0 0,-2-1 0,1-2-565,-1-1 0,-5 2 0,1 6-2547,-5 3 2927,-11 3 0,-4 7 0,-11 1 0</inkml:trace>
  <inkml:trace contextRef="#ctx0" brushRef="#br0" timeOffset="33">9365 13225 7569,'-1'-10'33,"-3"1"0,-4 3 0,-2 1 1,-1 2-1,-1 2 0,1 1 0,1 1 1,1 2-1,1 2 0,1 1 0,0 3 1,4 1-1,1 3 188,2 2 0,0 1 0,0 6 0,2 5 0,0 2 0,2 3 0,-2 2 0,0 3 1,-1 0-193,3-2 0,-3 0 0,3-1 0,-3 0 0,-1 0 0,1 1 0,2-1-200,1 0 1,0-5-1,-4-2 1,0-3-1,0-1 1,0-1-1,0-3 1,0-4-1310,0-3 1480,-5 0 0,-7-1 0,-6 1 0</inkml:trace>
  <inkml:trace contextRef="#ctx0" brushRef="#br0" timeOffset="34">8943 13762 7569,'7'-21'211,"2"2"1,5 3-1,6 4 1,7 0-1,2 2 1,3 1-60,1 2 1,-3 0 0,1 0 0,2 2 0,2 1 0,2 0 0,-3 1 0,-3 2-470,-3 1 0,-2 0 317,-3 0 0,0 5 0,0 2 0</inkml:trace>
  <inkml:trace contextRef="#ctx0" brushRef="#br0" timeOffset="35">9571 13762 7569,'-10'1'159,"3"3"1,7 5-1,7 4 1,3 2 0,1 0-1,1 0 1,0 2 0,2-1-1,1 2 1,-1-1-54,-1-1 0,2-1 1,1-3-1,-3-1 0,0 1 1,-1-1-1,-1 1 0,0-2-1070,1-3 0,-5 0 964,1-4 0,0 4 0,3 4 0</inkml:trace>
  <inkml:trace contextRef="#ctx0" brushRef="#br0" timeOffset="36">9948 13796 7569,'-2'-14'289,"0"3"0,-3 2-210,-2 3 1,4 1-1,-5 5 1,-1 2 0,-1 5-1,-2 5 1,1 5 0,0 3-1,-1 2-679,1 1 1,-1-4 599,1 0 0,0 0 0,-1 3 0</inkml:trace>
  <inkml:trace contextRef="#ctx0" brushRef="#br0" timeOffset="37">9822 13991 7569,'-1'7'179,"-2"1"0,-1 1 0,2 1 1,1 1 35,1 1 0,0 3 1,0 1-1,0 2 1,0 2-1,0 2 1,0 1-1,0 0-317,0 0 0,0-2 0,0-1 0,1-2 0,1-1 0,3-5 0,0-1-610,1-4 0,2-4 712,0 0 0,2-1 0,2-2 0</inkml:trace>
  <inkml:trace contextRef="#ctx0" brushRef="#br0" timeOffset="38">10370 13180 7569,'0'-18'240,"-4"1"0,-1 9 0,0 4 48,0 8 1,-8 11 0,2 6 0,-3 6 0,-2 3-1,-3 6 1,-2 5 0,1 3-270,1 2 1,9-1 0,0 1-1,3 0 1,5-1 0,0 1-1,4-1 1,1-2-252,5-1 1,2-7 0,3-1-1,1-6 1,2-5 0,1-4 0,1-4-104,-1-2 0,2-7 0,3-2 0,-2-3 335,-1-1 0,0 0 0,4 0 0</inkml:trace>
  <inkml:trace contextRef="#ctx0" brushRef="#br0" timeOffset="39">10553 13579 7569,'-18'-10'218,"4"4"1,7 6 0,5 6-87,5 4 0,4 3 0,-2 2 0,2 4 0,3 3 1,3 1-1,2 0 0,-1-1-263,-1 1 1,-1-1-1,2-2 1,1-2-1,-1-2 1,-1-3-1,-1-3-1808,-1-2 1939,0-6 0,6 4 0,1-6 0</inkml:trace>
  <inkml:trace contextRef="#ctx0" brushRef="#br0" timeOffset="40">10827 13705 8423,'-8'5'248,"1"4"1,-2 4 0,-1 4 0,-3 4-1,-1 4 1,-2 3-162,-2 4 0,3 1 1,-4 1-1,0 2 1,-1 0-1,1 4 1,-1 2-1,0 2-271,1 0 1,-2 5 0,6-7 0,1-1-1,2-1 1,0-7 0,1-5-118,-1-7 1,5-3 0,0-7 0,2 1 300,3-1 0,6-4 0,2-2 0</inkml:trace>
  <inkml:trace contextRef="#ctx0" brushRef="#br0" timeOffset="41">10964 13374 7569,'0'-17'349,"1"5"0,6-4 0,7 5 0,8 3 0,5 5 0,1 1 0,-3 5 0,-2 3 0,-2 7 99,-2 3 0,-2 8 0,4 8 0,-4 5 0,-1 5 0,-5 4 0,-3 2 1,-5 3-369,-4 1 0,-1 0 1,-8 1-1,-3-4 1,-1-2-1,-4-1 1,-3 0-1,-6-1-3042,-2 1 2962,-2 0 0,-8 5 0,19-25 0,-1 0 0</inkml:trace>
  <inkml:trace contextRef="#ctx0" brushRef="#br0" timeOffset="78">14276 12312 7569,'-1'-8'100,"-2"0"0,-1 0 0,1-1 0,-1 0 0,-1 2 0,-2 2 0,-1 3 0,-1 2 0,1 4 1,4 5 84,3 5 0,-3 3 0,0 6 0,2 0 0,1 1 0,1 3 0,0 3 0,0 3 0,1 3-197,3 2 0,-2-1 1,6 3-1,1 1 0,1-2 1,0 2-1,-1-2 0,-2 2 1,1-3-150,-2-3 0,3 5 1,-4-9-1,0 0 0,1-2 1,-4-4-1,-1-2 1,-2-2-248,-3-2 0,2-6 1,-6 1-1,-2-3 408,-4-4 0,-4 1 0,-5 3 0</inkml:trace>
  <inkml:trace contextRef="#ctx0" brushRef="#br0" timeOffset="79">13911 12986 7754,'5'-7'179,"6"1"0,8 3 0,4-1 0,2 1 0,3-1 0,1-1 0,4-2-96,4-1 1,-1 1 0,2 1 0,-3 1-1,0 1 1,-2 0 0,-3 0 0,-3 2-84,-3 1 0,-1-5 0,0 0 0</inkml:trace>
  <inkml:trace contextRef="#ctx0" brushRef="#br0" timeOffset="80">14584 13134 7569,'-6'-5'104,"4"5"0,3 8 0,4 4 0,1 5 0,4 0 0,3 5 0,2 2 1,1 4-1,-1 1 0,0 2 0,0-2-55,2-2 1,-5 0 0,4 0 0,-4-1 0,0-4 0,-1-1 0,1-4 0,-1 0-328,0-3 0,1-1 1,-1-3-1,-1-1 278,-2-2 0,2 1 0,-3 3 0</inkml:trace>
  <inkml:trace contextRef="#ctx0" brushRef="#br0" timeOffset="81">14870 13180 7569,'-10'-18'181,"2"3"0,4 2 1,3 2 62,1-1 0,0 7 1,0 5-1,0 8 1,-1 7-1,-3 6 1,-5 7-1,-4 4-273,-2 4 0,-1 4 0,2 0 0,-3 0 1,1 2-1,-1 0 0,3-3 0,2-2-343,0-4 0,6-6 1,1-1-1,1-3 1,0-4 371,2-3 0,0-4 0,2 0 0</inkml:trace>
  <inkml:trace contextRef="#ctx0" brushRef="#br0" timeOffset="82">15053 13020 7569,'-12'-12'-409,"6"16"615,1-1 0,5 18 0,0 0 0,0 4 0,0 5 0,0 5 1,0 3-1,0 4-167,0 2 1,0-3 0,0-3-1,0-4 1,1-2 0,2-4 0,0-3-1,0-3-317,-2-1 1,-1-4 0,0-2 0,0-2 0,0-2 277,0 0 0,0 1 0,0-1 0</inkml:trace>
  <inkml:trace contextRef="#ctx0" brushRef="#br0" timeOffset="83">15190 13180 7569,'-2'-14'1390,"-1"2"-1322,6 8 1,-3 15 0,9 4-1,-1 0 1,1 0 0,0 1-108,-2-2 1,4 2 0,-4-1 0,3-1 0,2-1 0,-1-3 0,1-1 0,-1-3-1202,0-1 1088,1-1 0,-1-4 0,1 0 0,-1-1 0,0-3 0,1-4 0,-1-2 103,1-1 0,-1-1 0,1 1 0,-2-2 0,-1-1 0,-2-1 0,2 0 0,0 0 537,-1-1 0,-3 5 1,-5 3-1,-2 1-115,-1 0 1,0 9 0,-6 8 0,-2 5 0,-3 4 0,0 5 0,1 4-281,2 1 0,-1 3 1,1-4-1,-1 1 1,2 2-1,1-1 1,3-1-219,1-1 0,-4 3 0,3-5 0,-1-2 0,2-2 0,2-4 0,-1 0 1,1-2-956,2 1 1,1-2 1079,0-4 0,-5 1 0,-1-1 0</inkml:trace>
  <inkml:trace contextRef="#ctx0" brushRef="#br0" timeOffset="84">16023 11992 7569,'-17'-10'101,"1"2"0,4 6 1,0 4-1,2 7 0,1 5 1,2 6-1,-3 6 0,-3 5 1,-2 7-1,1 7 70,1 3 0,2 5 1,0-1-1,3 3 1,1 3-1,2 1 0,3-1 1,0-1-1,2 0-234,0 0 0,0 4 0,2 0 0,1-2 0,4-5 0,2-3 0,1-3 0,2-2 35,1-6 0,4-3 0,-1-4 1,1-2-1,0-5 0,0-3 1,-1-4-1,-2-4-168,-1-2 1,1-5-1,-1-2 1,-3 0-1,0 0 196,0-1 0,2-2 0,-1-3 0</inkml:trace>
  <inkml:trace contextRef="#ctx0" brushRef="#br0" timeOffset="85">16149 12826 7569,'-1'-18'1731,"-3"3"-1685,3 7 0,-3 9 0,6 9 0,4 6 0,0 1 0,3 4 0,2 0 0,3 2-34,1 0 1,2 4-1,-3-1 1,2 0 0,1-2-1,-1-3 1,0 0-249,0-2 0,-3-5 1,2 0-1,-2-4 0,-2-4 1,1-1 235,-1-2 0,0 3 0,1 0 0</inkml:trace>
  <inkml:trace contextRef="#ctx0" brushRef="#br0" timeOffset="86">16446 12769 7569,'-16'-12'168,"7"2"0,-3 4 1,2 6-1,0 6 0,-1 5-36,-1 5 1,1 3 0,-2 6 0,-1 3 0,-2 0-1,-1 1 1,1 0 0,2 3-424,1 1 0,3 0 0,1-1 0,3-3 1,0-1 290,4-3 0,-4-1 0,-1-1 0</inkml:trace>
  <inkml:trace contextRef="#ctx0" brushRef="#br0" timeOffset="87">16572 12186 7569,'-12'-18'118,"7"7"1,4 10-1,5 7 1,1 9 0,0 5-1,-1 6 31,1 4 0,-3 6 0,5 10 0,-1 2 0,-1 4 0,0 5 0,-2 1 0,-2 1-297,-1-2 0,0 0 0,0-3 1,0-3-1,0-6 0,0-5 0,0-4 148,0-5 0,5 2 0,1-3 0</inkml:trace>
  <inkml:trace contextRef="#ctx0" brushRef="#br0" timeOffset="88">16891 12700 7569,'-11'-11'88,"3"-1"0,2 3 0,1 7 0,2 8 0,2 8 0,1 4 0,0 2 0,1 2 0,3 2-46,4 2 1,-2-1-1,3 1 1,3-2-1,3-2 1,3-3 0,2-4-1,0-2 1,-1-3-460,-4-2 1,2 0 0,-2-4 0,0-1 416,2-2 0,-4-6 0,3-1 0</inkml:trace>
  <inkml:trace contextRef="#ctx0" brushRef="#br0" timeOffset="89">17120 12826 8321,'-8'1'139,"1"4"0,-1 6 0,0 8 0,2 6 0,0 2 0,1 4 1,-2 3-40,1 3 1,2 6-1,-3 0 1,-2 4 0,0 4-1,0 0 1,1 0 0,-1-3-295,-1-1 1,3-7 0,-1-2 0,-1-3 0,-1-5 0,0-5 0,1-3-193,1-3 0,1-5 0,-5 0 386,1-5 0,-1 1 0,1-4 0</inkml:trace>
  <inkml:trace contextRef="#ctx0" brushRef="#br0" timeOffset="90">17223 12049 7569,'-10'-28'138,"2"5"1,5 8 0,6 6 0,6 5 0,3 4 0,5 4 0,-1 5-5,1 5 0,3 1 0,1 8 0,3 5 0,4 5 0,0 5 0,-1 5 0,-1 5 38,-2 6 0,-3 2 1,0 1-1,-5 0 1,-2 0-1,-5 0 0,-3 0 1,-3-1-252,-2-3 0,-2 0 1,-3-6-1,-3-2 0,-4-2 1,0-2-1,-2-3-992,-2-3 1,2-6 1070,-2-2 0,-3 2 0,1 0 0</inkml:trace>
  <inkml:trace contextRef="#ctx0" brushRef="#br0" timeOffset="91">18228 12506 7569,'-8'-4'-2,"3"0"1,2 3-1,5 4 1,0 4 0,2 3-1,1 0 1,2-1 0,1-1-1,3 0 1,1-1 0,3-1 999,4 0-1003,3-3 1,1 1 0,1 0 0,3-1-1,2-3 1,1-3 0,-1-2 0,-1-1-1,-3-2-1163,-5 2 1168,-4-5 0,1 5 0,1-5 0</inkml:trace>
  <inkml:trace contextRef="#ctx0" brushRef="#br0" timeOffset="92">18273 12769 8086,'18'0'180,"4"0"1,3 0-1,0 0 1,0 0 0,-1 0-1,2 0-100,5 0 1,-2 0-1,0 0 1,-1 0 0,-3 0-1,0 0 1,-4 0 0,-2 0-81,-4 0 0,-2 0 0,-1 0 0</inkml:trace>
  <inkml:trace contextRef="#ctx0" brushRef="#br0" timeOffset="93">19541 11215 7569,'-11'-17'126,"-1"-5"0,6 13 1,1-2-1,1 0 0,-1 3 1,0 3-1,0 8 0,2 11 1,2 8-1,1 6 0,0 6-19,0 7 0,0 4 0,1 4 0,2 0 0,1-1 0,-1-1 1,1-1-1,1 0 0,2-1-238,2 1 0,-1-5 0,1-3 1,-1-4-1,0-2 0,-1-3 0,-1-1-322,0-3 0,-3-2 0,-3-3 0,0-2 453,0-1 0,-5 3 0,-1-2 0</inkml:trace>
  <inkml:trace contextRef="#ctx0" brushRef="#br0" timeOffset="94">19256 11946 7569,'5'-10'14,"4"2"0,4 3 1,7 2-1,1-3 1,2 1 37,0 0 0,5 0 1,2 3-1,3-3 1,0 0-1,-2-2 1,-5 2-1,0-1-245,0-1 0,-5 5 1,0-3-1,-3 1 193,-4 0 0,-1 0 0,-2 4 0</inkml:trace>
  <inkml:trace contextRef="#ctx0" brushRef="#br0" timeOffset="95">19827 11843 7569,'0'-11'449,"0"0"0,1 0-376,3 4 1,-2 2 0,6 6 0,-1 4-1,1 5 1,0 5 0,1 2 0,1 1-94,1 0 0,1 1 0,-1 3 0,0 1 0,1 0 0,-1-1 0,1-2-199,-1-1 0,1-5 0,-1 1 0,0-2 1,1-2-1,-1 1 219,1-1 0,-1 1 0,0-1 0</inkml:trace>
  <inkml:trace contextRef="#ctx0" brushRef="#br0" timeOffset="96">20192 11763 7569,'-11'-10'94,"1"4"1,1 6 0,1 6 0,-1 6-1,-1 3 1,-1 4-72,-1 3 1,-1 4 0,-1 1-1,-1 0 1,0-1 0,0 2 0,0 0-1,1 0-208,1-3 0,5 3 0,1-1 1,-2-2 184,-1-1 0,-2 4 0,1 1 0</inkml:trace>
  <inkml:trace contextRef="#ctx0" brushRef="#br0" timeOffset="97">20261 12175 7569,'0'-12'1046,"0"8"-1169,-5 18 1,-2 7 0,-4 8 0,-1 0 0,1 0 0,-2 2 0,1-1 0,0-1-265,6-1 0,-1-1 0,4-6 387,0-1 0,7 1 0,2-3 0</inkml:trace>
  <inkml:trace contextRef="#ctx0" brushRef="#br0" timeOffset="98">20421 11855 7569,'-18'-18'232,"8"7"0,8 8 1,6 6-1,2 4-320,3 3 1,2 2 0,1-1 0,3 1 0,3-1 0,1 1 0,-1-1-1,0-1-637,0-2 1,-5 1 724,3-6 0,-4 6 0,0-2 0</inkml:trace>
  <inkml:trace contextRef="#ctx0" brushRef="#br0" timeOffset="99">20649 11912 7569,'0'-11'614,"0"3"-479,0 0 0,-5 7 0,-3 2 0,-3 11 0,-3 8 0,-1 7 0,-1 2 0,1 3-142,0 1 0,-2 5 0,3 1 0,-1 0 1,3 1-1,1-2 0,5 0 7,1 0 0,1 0 0,4-4 0</inkml:trace>
  <inkml:trace contextRef="#ctx0" brushRef="#br0" timeOffset="100">21186 11135 7569,'0'-11'80,"0"3"0,0 1 0,-2-1 1,-1 3-1,-5 6 0,-2 9 0,-3 9 1,-2 8-1,-3 7 0,-1 7 1,0 5-2,-1 3 1,0 3-1,-1 5 1,3 2-1,3-1 1,4 2 0,3-2-1,3 0 1,3-2-1,0-2-211,2-4 1,2-1-1,1-8 1,5-3-1,3-2 1,3-3-1,3-3-254,1-3 1,1-7 0,3-2 0,0-1 385,-3-3 0,3-2 0,-5 0 0</inkml:trace>
  <inkml:trace contextRef="#ctx0" brushRef="#br0" timeOffset="101">21334 11729 7569,'-11'-23'464,"2"8"0,4 8-540,5 9 0,7 8 0,1 5 1,2 4-1,2 2 0,-1-1 1,0-1-1,1 1 65,-1 2 1,1 0 0,-1-2 0,1-2 0,-2-2 0,-1-2 0,-2-1 0,1-2-1171,-2 1 1181,4-1 0,-3 0 0,4 1 0</inkml:trace>
  <inkml:trace contextRef="#ctx0" brushRef="#br0" timeOffset="102">21540 11729 7569,'-13'-6'13,"-2"1"0,7 6 0,-2 3 1,-1 5-1,-1 5 0,1 6 1,-1 5-93,1 6 0,-4 2 0,0 0 0,-1-3 0,1-2 0,1-1 1,3 0-1,3-1-885,3 2 964,-4-4 0,3 4 0,-6-5 0</inkml:trace>
  <inkml:trace contextRef="#ctx0" brushRef="#br0" timeOffset="103">21688 12106 7569,'0'-5'291,"-1"5"1,-2 6-1,-2 6 1,-1 2-324,-3 1 0,-1 5 1,-1-1-1,-1 3 0,2-1 1,1 0-1,3-3 1,1-1-1,2 0-635,2-1 1,1 3 0,0-3 666,0-2 0,5 3 0,1 1 0</inkml:trace>
  <inkml:trace contextRef="#ctx0" brushRef="#br0" timeOffset="104">21860 11832 7569,'-12'-11'85,"7"0"1,4 5 0,5 6-265,2 6 0,2 7 0,3 1 0,0-1 1,1 1-1,-1-2 0,1 1 0,-1-1 97,0-1 0,1 0 0,-1 0 0,1-3 0,-1-1 0,1-2 82,-1-3 0,6-5 0,0-4 0</inkml:trace>
  <inkml:trace contextRef="#ctx0" brushRef="#br0" timeOffset="105">22065 11923 7569,'10'-11'-12,"-2"0"1,-4-1 317,-3 1 1,-2 6 0,-3 6 0,-4 10-247,-2 11 0,-3 2 0,-1 8 1,-1 2-1,0 4 0,0 1 0,0 2 1,1-2-192,1 1 0,3-2 0,1-4 0,1 0 0,1-1 0,-1-1 1,2-3-86,1-1 0,-3-5 0,3-5 0,0-2 1,0-2-1,2-1 216,2-2 0,1-4 0,0-2 0</inkml:trace>
  <inkml:trace contextRef="#ctx0" brushRef="#br0" timeOffset="106">22111 11227 7569,'-5'-29'556,"1"7"1,1 12 0,12 10-1,10 10 1,8 9 0,1 6-613,0 6 1,6 6 0,-2 2-1,-2 3 1,-1 4 0,-3 2 0,-2 2-1,-1 4 1,-2 3-96,-2 1 0,-3 1 0,-9-2 0,-3 1 1,-3 0-1,-2 1 0,-4-3-60,-7 0 211,-9-1 0,7-24 0,-1 1 0,-2-1 0,-1 1 0</inkml:trace>
  <inkml:trace contextRef="#ctx0" brushRef="#br0" timeOffset="107">19244 12711 7569,'-28'0'62,"8"2"1,-2 1 0,6 5 0,7 1 0,8-1 0,8-5-1,7 0 1,7-1 0,7 2 0,8-1 0,10-2 0,7-2 79,9-3 1,-28 3-1,1 1 1,5-2 0,1 0-1,1 1 1,1 1-1,2 0 1,0 0 0,3 0-1,1 1 1,2 0-1,1 2 1,2 0 0,2 1-1,2 1 1,1 1-140,1-1 0,0 1 1,3 0-1,0-1 1,-20-1-1,1 0 1,0 0-1,-1-1 1,1 1-1,-1-1 0,1 0 1,-1-1-1,1 1 1,-1-2-1,0 1 1,0 0-1,22 0 1,0-1-1,0 1 0,-1 0-94,1 0 0,-2-1 0,-1 0 0,-2-1 0,-1 0 0,-1-1 0,-2 0 0,-2-1 0,-2 0 0,-1 0 0,-3 1 0,-2 0 0,-2 0 0,-2 1 110,-1 0 0,-2 0 0,-3 0 1,-1 0-1,-1 0 0,0 0 1,24 0-1,-8 1 0,-7 1 0,-6 4-28,-6 0-76,-3-4 0,-5 7 0,-1-4 1,-3 0-1,-4 1 0,-2-3 1,-2 1-1652,0 0 1736,-4 5 0,-2-4 0,-5 3 0,0-2 0,0 3 0,0 3 0</inkml:trace>
  <inkml:trace contextRef="#ctx0" brushRef="#br0" timeOffset="108">20329 13191 7569,'-5'-18'3,"-3"3"0,0 2 0,-1 3 1,1 3-1,-1 5 0,-1 7 1,0 8-1,1 5 187,1 6 0,5 8 1,-4 7-1,2 2 0,3 2 1,2 1-1,3 1 1,5-2-161,2-1 0,2-6 0,-1 3 1,2-4-1,-1-2 0,1-1 0,-3-3 1,-1-1-277,-3-3 1,3-2 0,-5-3-1,-1-2 1,-2-1 0,-1-3-1,-1-2 246,-3 0 0,-8-1 0,-5 1 0</inkml:trace>
  <inkml:trace contextRef="#ctx0" brushRef="#br0" timeOffset="109">20066 13671 7569,'13'-8'93,"2"2"0,4 1 0,4 1 0,5 0 0,5 0 1,4 2-1,1 1 42,1 1 0,-3 0 0,2 0 1,-4 0-1,-2 0 0,-3 0 1,-1 0-1,-3 0-845,0 0 1,-4 0 0,-2 1 709,-4 3 0,-2-3 0,-1 4 0</inkml:trace>
  <inkml:trace contextRef="#ctx0" brushRef="#br0" timeOffset="110">20900 13225 7569,'-10'-17'106,"1"1"0,3 4 0,1 0 307,2 1 1,1 4 0,-3 5-1,-6 7 1,-4 9-258,-3 8 1,-6 13-1,-6 4 1,-2 7-1,0 5 1,4 1-1,3 1-174,4-1 0,9-1 1,2-5-1,4-1 1,4 1-1,5-2 1,6 0-1,3-4-145,4 0 1,4-4 0,-2-5-1,1-6 1,0-3 0,1-4-1,2-3 1,-1-4-91,-2-2 0,-2-3 0,-4 3 0,0-1 0,3 0 0,-2-1-373,-2 1 1,0-4 0,-1 3 625,1 2 0,-1 1 0,0 2 0</inkml:trace>
  <inkml:trace contextRef="#ctx0" brushRef="#br0" timeOffset="111">20466 14025 7569,'-6'-5'131,"-3"2"0,4-3 1,0 2-1,0 5 1,2 6-1,2 3 1,1 1-1,0 1 0,0 0 1,1 2 575,3 2-766,-3 4 0,8-7 0,-4 2 1,2-3-1,1 0 0,3-2 0,0-1-158,0-1 1,1-6 0,-1 2-1,1-3 1,-1-1 0,-1-1 0,-1-3 67,-1-4 1,-6 2-1,2-2 1,-1 0 0,-1-3 982,2 0-648,0 0 1,-8 11 0,-1 6 0,-1 8 0,-2 4 0,0 3 0,1 3 0,-2 3-242,-1-2 1,-2 3 0,1-1 0,1-2-1,1-2 1,1-3 0,1-2-360,0-1 1,2-2 0,5-4 413,0 1 0,0-1 0,0 1 0</inkml:trace>
  <inkml:trace contextRef="#ctx0" brushRef="#br0" timeOffset="112">21049 13579 7569,'-8'-7'61,"0"0"1,1 1-1,-1 1 1,2 1 0,1 5-1,2 6 1,3 4 0,3 4-1,2 3 1,1 1-1,3-1 1,3 0-57,3 0 0,1-1 0,5 2 0,-2-3 0,0-4 0,0 0 0,-2-2 0,1-1 0,-1-3-332,-1-1 1,-1 0 0,-3-2 0,-1 1-1,1-3 1,-1-2 296,0-3 0,-3-5 1,-2 1-1,0-2 1,-4-1-1,1-1 1,-1 1 325,2-1 0,0 1 2,-4 0 1,-2 7 0,0 8-1,-3 10 1,-1 7 0,-3 6-1,-2 5 1,-1 3-196,-3 3 0,2 4 0,-4-3 1,2 2-1,-1 2 0,-1 2 1,1-1-279,2-2 0,1 1 1,2-5-1,-1-2 0,1-3 1,-1-6-1,2-1 0,1-7-555,2-5 1,4 0 729,-1-7 0,8-2 0,2 1 0</inkml:trace>
  <inkml:trace contextRef="#ctx0" brushRef="#br0" timeOffset="113">21483 13248 7569,'-12'-5'304,"8"6"0,8 3 0,11 11 0,8 10 0,4 6-56,-2 6 1,-1-1 0,-1 3 0,0 0 0,-1 3 0,-2 3 0,-2 2 0,0 2-401,-1 4 1,-7-1 0,2-1 0,-3-3 0,-3-3-1,-2-1 1,-4-1 0,-5-1 151,-7-4 0,-4 3 0,-7-1 0</inkml:trace>
  <inkml:trace contextRef="#ctx0" brushRef="#br0" timeOffset="128">13979 7504 7569,'-7'-11'-412,"-1"4"521,5 2 0,-6 3 0,4 0 0,-1-2 0,-3 2 0,0 2 0,2 3 0,3 6 0,3 6 1083,1 8-1189,0 5 0,-2 6 0,0 2 0,-3 1 1,0 2-1,-2 0 0,2 2 0,-1 0 0,0 2-64,-3 1 0,2-2 1,1-1-1,0-1 1,1-2-1,-1-1 1,4-5-1,1-2-102,1 0 0,0-5 0,0 2 1,0-5-1,0-1 0,0-3 1,0-2-1,0-2-558,0-1 0,0-2 721,0 0 0,-10 1 0,-3-1 0</inkml:trace>
  <inkml:trace contextRef="#ctx0" brushRef="#br0" timeOffset="129">13614 8223 8253,'0'-8'13,"1"2"0,4 0 0,5-1 1,4 0-1,1-1 0,2 1 1,2-2 184,2-2 0,7 0 1,3 0-1,2 1 1,0 1-1,-1 1 1,-3 0-1,0 2-415,0 2 0,-4-1 0,1 1 1,-5 2-1,-3 1 0,-1 1 0,-3 0 1,-2 1 216,0 3 0,-1 2 0,1 5 0</inkml:trace>
  <inkml:trace contextRef="#ctx0" brushRef="#br0" timeOffset="130">14162 8177 7569,'-5'-3'199,"5"-1"0,6 1 0,4 3-79,2 4 1,-1 2 0,1 7 0,-1 2-1,2 4 1,1 3 0,1 2 0,0 1-103,2 2 0,-3 5 0,3-2 1,0 2-1,-2-2 0,0-3 1,2-3-253,1-1 0,-5-4 0,1-1 1,-3-3-1,-4-4 0,2-2-245,1 0 0,-2-4 479,-1-1 0,-4-3 0,2-1 0</inkml:trace>
  <inkml:trace contextRef="#ctx0" brushRef="#br0" timeOffset="131">14447 8257 7569,'-3'-11'74,"-1"-1"1,1 1 436,2 0 1,1 3 0,-1 2-1,-3 2 1,-4 6-471,-2 9 1,-5 6 0,-2 10-1,0 5 1,-5 4 0,-2 5 0,-1 1-1,2-1-599,2-2 1,9-1 0,-1-4-1,5-1 558,3-2 0,-4-3 0,3-6 0</inkml:trace>
  <inkml:trace contextRef="#ctx0" brushRef="#br0" timeOffset="132">14779 8132 7569,'-4'-18'101,"-1"3"1,0 2 0,0 2 0,1 0 0,-1 4 0,-3 3-1,-2 4 1,-2 5 0,2 6 0,3 9 0,3 6 0,3 7 1699,1 4-1847,0 1 0,0 0 1,0 1-1,0 1 1,1-1-1,1-1 0,4 0 1,-1 0-1,1-2-127,0-4 0,-2-1 0,2-5 0,0-3 0,-4-4 0,1-3 0,-1-2 0,2-1-526,-2-2 1,0-3-1,-1-2 699,3-1 0,2-11 0,6-7 0</inkml:trace>
  <inkml:trace contextRef="#ctx0" brushRef="#br0" timeOffset="133">14859 8269 7569,'-12'-7'288,"7"0"0,5 7-180,6 5 0,1 4 0,0 2 1,4 1-1,1-1 0,3 2 1,-1-1-1,0 1-300,2-3 1,-4-2 0,5 1-1,-2-3 1,0-1 0,-1-2-1,-1-2 25,-2-1 0,1-5 0,-1-3 0,-1-2 1,-1-1-1,-1-1 0,-1 1 0,0-1 281,-3 1 0,1 0 0,-2-1 0,0 1 258,-2-1 1,-2 8 0,-3 7 0,-3 8 0,-4 7 0,0 5-197,0 2 0,-1 6 1,1-3-1,-1 1 0,1 1 1,1 1-1,1-2 0,2-1-383,2-3 0,2-2 1,3-2-1,0-4 1,0 1-1,1-1 207,3-1 0,7-1 0,7-3 0</inkml:trace>
  <inkml:trace contextRef="#ctx0" brushRef="#br0" timeOffset="134">15487 7264 7569,'-8'1'114,"2"4"1,1 6 0,2 7 0,1 5 0,-1 5-1,-2 7 1,0 9 0,-1 5 128,-1 3 1,3 1 0,-2 6 0,1 0 0,2 2 0,2-1 0,1-2 0,0 0-402,0-1 0,1-5 0,3-4 0,5-4 0,4-4 0,2-4 0,0-4-6,2-3 1,-3-2 0,3-5 0,1-2-1,-1-2 1,1-3 0,-2-4 0,2-3-450,0-3 1,-4 3 612,1-5 0,-3 1 0,0-4 0</inkml:trace>
  <inkml:trace contextRef="#ctx0" brushRef="#br0" timeOffset="135">15795 7892 7569,'-11'-18'310,"3"7"1,3 7-188,4 3 1,3 7 0,10 5 0,-1 7 0,2 5 0,2 2 0,4 3 0,1 1 0,1 2-146,-2-2 0,0-1 0,2-5 0,0-2 0,-4-2 0,0-3 0,-3-4-346,-2 0 1,0-1 0,-1-1 367,1-2 0,-1 2 0,1-4 0</inkml:trace>
  <inkml:trace contextRef="#ctx0" brushRef="#br0" timeOffset="136">16081 7858 7569,'-12'0'60,"1"0"1,-1 1 0,2 4 0,1 5 0,2 5 0,-2 4 0,-1 4 101,-2 3 1,-3 4 0,0-2 0,1 0 0,2 1 0,3-1 0,2 1-383,-2 0 1,0-3 0,0 0 0,3-3 219,1-4 0,-4 3 0,3-4 0</inkml:trace>
  <inkml:trace contextRef="#ctx0" brushRef="#br0" timeOffset="137">16286 7321 7569,'-15'-9'180,"1"0"0,4 5 0,5 12 0,5 11 0,2 9 0,3 5-187,2 6 1,0 8-1,5 4 1,-1 1 0,1 2-1,0 4 1,2 1-1,1 2-240,-1-1 1,-5-3-1,-2-4 1,-2-3-1,-3-5 1,0-3 246,-2-4 0,0-2 0,0-2 0</inkml:trace>
  <inkml:trace contextRef="#ctx0" brushRef="#br0" timeOffset="138">16469 7926 7569,'-9'-10'395,"5"4"0,8 6 0,5 6-413,2 4 0,1 7 0,-1 0 0,2 2 0,1-1 0,1 0 0,-1-2 0,0 1-349,1-3 0,-2-1 0,2-3 0,-2-3 0,-2-3 367,1-3 0,-1-1 0,0 0 0</inkml:trace>
  <inkml:trace contextRef="#ctx0" brushRef="#br0" timeOffset="139">16754 7983 7569,'7'-7'78,"-3"1"0,-4 5 0,-4 8 172,-4 5 0,-2 7 0,-1 8 1,-2 5-1,-1 3 0,-1 5 0,-1 0 1,1 3-196,0 2 0,-4 2 0,2 2 1,1 4-1,-2 3 0,2 1 1,-1 0-1,3-1-410,2-2 0,1-4 0,4-6 0,3-6 0,3-8 0,1-6 355,0-5 0,5-2 0,1-6 0</inkml:trace>
  <inkml:trace contextRef="#ctx0" brushRef="#br0" timeOffset="140">16766 7435 7569,'-14'-23'207,"10"9"1,14 12 0,9 8 0,5 5-123,3 5 1,-2 6 0,7 10 0,2 6 0,3 8 0,-18-20 0,-1 1-1,0 2 1,-2 2 0,0 1 0,-1 2-42,-1 1 1,-2 1 0,0 0-1,-1 0 1,-1 3 0,-2 1 0,-2 0-1,-1 1 1,-1 0 0,-3-1-1,0 1 1,-2 0 0,0-2 0,-3 0-1,-1 1 1,-1-1-45,-2 1 0,-2 0 0,-5-1 0,-2-1 0,0 5 0,-1-1 0</inkml:trace>
  <inkml:trace contextRef="#ctx0" brushRef="#br0" timeOffset="141">17474 7926 7569,'-10'-8'159,"5"2"1,7 1 0,10 3 0,4 0 0,6 1 0,3-2 0,6 0 0,2-1 0,1 0 0,1 0 0,2 0 0,0 1 0,-3-1-313,-2 1 1,-10 2-1,-1 1 1,-3 0-1,-4 0 153,-2 0 0,-5 0 0,-2 0 0</inkml:trace>
  <inkml:trace contextRef="#ctx0" brushRef="#br0" timeOffset="142">17577 8063 9307,'11'0'-144,"6"0"1,2 0 0,2 0 0,3-1 0,4-2 0,5-2 0,5 0 0,3-1 41,2-1 1,-2 1 0,1-3 101,1 2 0,1-1 0,2-3 0</inkml:trace>
  <inkml:trace contextRef="#ctx0" brushRef="#br0" timeOffset="143">19198 6487 7569,'-29'-23'16,"1"2"0,7 3 1,2 5-1,4 6 0,2 1 1,1 4-1,1 1 228,0 1 1,3 6 0,2 5 0,1 10 0,2 7 0,2 7 0,1 6-1,1 4-195,3 4 1,2-2 0,7-3 0,2 3 0,4 0 0,3 0 0,-1-1 0,0-1-205,-2 1 0,-2 2 0,1-1 1,-5-2-1,-6-2 0,-1-3 1,-4-2-1,-3-2-2102,-7-2 2257,-5 0 0,-9 1 0,-1-1 0</inkml:trace>
  <inkml:trace contextRef="#ctx0" brushRef="#br0" timeOffset="144">18662 7298 7569,'5'-18'62,"2"2"1,9 4 0,4 2 0,7 1 0,7 2 0,6-2-11,5-1 1,3 2 0,2 0 0,0 1-161,-3 0 1,-4 2-155,-1 5 0,-2 0 1,-6 2 261,0 1 0,0 4 0,1 4 0</inkml:trace>
  <inkml:trace contextRef="#ctx0" brushRef="#br0" timeOffset="145">19404 7149 7569,'-9'-7'297,"5"-1"-222,8 3 0,1 4 0,3 3 0,1 4 1,2 0-1,3 3 0,1 2-66,-1 4 1,3-1 0,-1 4 0,1 0 0,-1 0 0,-2 1 0,-1 0 0,-3-2-680,-2 0 1,1 2 669,-6-4 0,6 6 0,-2-4 0</inkml:trace>
  <inkml:trace contextRef="#ctx0" brushRef="#br0" timeOffset="146">19644 7104 7569,'-15'0'156,"-1"0"1,2 0 0,2 1 0,0 4 0,1 5-1,0 6-94,-1 1 1,1-2 0,-1 5 0,1 1-1,-1 3 1,1 4 0,0 1-545,-1 3 1,1-2 481,-1 5 0,-4-4 0,-2 9 0</inkml:trace>
  <inkml:trace contextRef="#ctx0" brushRef="#br0" timeOffset="147">19667 7458 7569,'-12'-9'48,"2"5"0,3 8 0,3 6 0,2 4 0,2 1 1,-1 1-1,-1 0 0,-2 3 0,1 1 0,3 1-209,4-2 0,-3 0 161,3 4 0,3-1 0,-1 1 0</inkml:trace>
  <inkml:trace contextRef="#ctx0" brushRef="#br0" timeOffset="148">19781 7149 7569,'-17'-21'943,"6"2"-1003,6 4 0,4 6 0,2 2 0,3 2 0,3 3 1,4 2-1,1 2 0,2 3-119,1 2 0,4 0 0,-3 5 0,-1-1 0,0 1 0,0-2 179,-1-3 0,-1 4 0,-2-5 0</inkml:trace>
  <inkml:trace contextRef="#ctx0" brushRef="#br0" timeOffset="149">19998 7115 7522,'-11'17'158,"-1"2"0,-3 7 0,-2 5 0,0 2 0,-2 1 0,1 3-158,3 5 0,-3 5 0,0 10 0</inkml:trace>
  <inkml:trace contextRef="#ctx0" brushRef="#br0" timeOffset="150">20512 6156 7569,'-12'-5'71,"1"4"0,0-5 0,-1 3 1,1-1-1,-1 3 0,2 3 1,3 6-1,2 3 0,-1 6 1,0 5-1,-2 9 0,1 6 1,-1 5 83,2 2 0,-4 5 0,3 2 1,0 1-1,0 2 0,1 0 1,1 2-1,0 1-219,2-2 1,2 0 0,1-5 0,0-2 0,1-1 0,3-1 0,5-2 0,5-2-170,5-4 1,4-7 0,2-5 0,2-3 0,0-4 0,-1-4 0,1-3 232,-2-5 0,4-1 0,1-6 0</inkml:trace>
  <inkml:trace contextRef="#ctx0" brushRef="#br0" timeOffset="151">20660 6795 7569,'-11'-16'907,"1"3"-863,2-2 1,8 7 0,9 6 0,4 6-1,3 7 1,2 7 0,1 5 0,0 2-77,0 2 0,-1 3 0,2-3 0,-2-1 0,0 1 1,-2-2-1,1-2 0,-3-4-276,-2-2 1,0-2 0,-1-3 0,1-2 0,-2-1 307,-3-2 0,9-4 0,-4 2 0</inkml:trace>
  <inkml:trace contextRef="#ctx0" brushRef="#br0" timeOffset="152">21014 6761 7569,'-11'-11'224,"0"1"1,-1 2-1,1 4 1,-1 4-119,1 4 1,2 4 0,-1 7 0,-4 4 0,-1 4 0,-3 3 0,1 5 0,1 2-479,2 1 1,1-1 0,3 0-1,1 0 1,3 1 371,1-2 0,1 2 0,4-5 0</inkml:trace>
  <inkml:trace contextRef="#ctx0" brushRef="#br0" timeOffset="153">21209 7104 7569,'-6'-7'420,"0"5"0,-1 6 1,-1 6-1,0 5 1,1 3-535,-1 2 0,0 2 0,-3 1 0,1-1 0,1 1 0,3 0 0,1 1 1,2 2 113,2 0 0,1 1 0,0-4 0</inkml:trace>
  <inkml:trace contextRef="#ctx0" brushRef="#br0" timeOffset="154">21334 6898 7569,'-15'-10'1138,"1"4"-1222,4 6 5,3 5 1,7 6 0,0 1-1,2-1 1,0 0 0,3 1-1,3 1-287,5 2 0,-1-3 1,7 4 365,2-4 0,5 5 0,4 1 0</inkml:trace>
  <inkml:trace contextRef="#ctx0" brushRef="#br0" timeOffset="155">21563 6978 7569,'-5'-5'260,"-3"5"1,-2 8 0,-3 6 0,-1 6-41,-1 5 0,-2 1 0,3 5 0,-2 4 0,-1 1 0,0 3 1,0-1-1,1 0-311,2-1 0,-3 2 0,2-1 0,1 0 1,3 0-1,2-1 0,2-3 0,1-3-2463,0-4 2554,3 0 0,-7-4 0,4 0 0</inkml:trace>
  <inkml:trace contextRef="#ctx0" brushRef="#br0" timeOffset="156">21620 6373 7569,'-14'-1'235,"2"1"1,7 3-1,8 11 1,8 9-1,7 8 1,4 3-60,0 4 0,2 0 0,2 8 1,1 3-1,-2 5 0,-1 1 1,-2 5-1,-12-29 0,-1 0 132,-1 2 0,-1 0-362,-3 1 0,-1-1 1,1 0-1,-2 0 0,-2 1 1,-2 0-1,0 1 0,-2 1 54,-2 0 0,-3 1 0,-6 4 0,-3 0 0,-6 2 0,1 0 0</inkml:trace>
  <inkml:trace contextRef="#ctx0" brushRef="#br0" timeOffset="157">18753 7949 7569,'-22'-15'66,"5"-1"1,4 4-1,5 2 1,3 2 0,4-1-1,4 0 1,5 0 0,6 3-1,7 1 1,5 2-1,9 2 1,5 1 0,7 0-1,7 1 1,8 3 0,-28 0-1,1 0 39,3 1 0,1 0 0,3 1 1,2-1-1,2 1 0,1-1 1,1-1-1,3 0 0,4 0 1,1-1-1,4 0 0,1-1 0,-18-1 1,1 0-1,-1-1 0,2 1 1,-1-1-1,1 1-111,-1-1 1,0 0-1,1 0 1,2-2 0,2 1-1,-2-1 1,0 0-1,-1 0 1,0-1 0,-1 1-1,0-1 1,-1 1 0,20-2-1,-1 1 1,-3 1-1,-1-1 1,-2 1 0,-2 0-1,-2 1 1,-2-1-23,-2 0 0,-1 0 0,-5-2 0,0 0 0,-3 2 0,-1 0 0,-5 0 0,0 1 0,24-3 0,-7 0 0,-5 0-50,-4-1 0,-9 4 0,-10-3 0,-7 3 0,-3 1-1253,-2 0 1331,-4 0 0,-2 0 0</inkml:trace>
  <inkml:trace contextRef="#ctx0" brushRef="#br0" timeOffset="158">19518 8326 7569,'0'-29'109,"0"6"1,0 6 0,-1 7 0,-2 1-1,0 2 1,-1-1 0,-1 2 0,-3 2 0,-2 3 66,-1 1 0,-1 5 0,-1 4 0,0 6 0,-3 8 0,4 6 0,1 5 0,5 4 0,1 4-166,2 2 1,2 2 0,1-1 0,1-2 0,3-1 0,4-1 0,2 0 0,0-3-120,-2-2 1,2-6 0,-2-1 0,2 0 0,0-2 0,-1-1-1,-3-6-382,-1-2 0,3 1 0,-4-4 0,-2-1 491,-1-2 0,-1 0 0,0-1 0</inkml:trace>
  <inkml:trace contextRef="#ctx0" brushRef="#br0" timeOffset="159">19119 8817 8006,'6'-6'223,"5"2"0,8 2 0,7 2 0,5-1 0,5-1 0,5-2-260,3 1 0,-1-2 0,7 0 0,-5 0 0,-2 0 0,-2 2 1,0 2-1,-3 1-1128,-3 0 1165,2 0 0,-13-5 0,4-1 0</inkml:trace>
  <inkml:trace contextRef="#ctx0" brushRef="#br0" timeOffset="160">19815 8851 7569,'-11'-11'123,"4"4"1,7 7-120,8 8 1,2 2 0,3 2 0,1-1 0,1 0 0,-1 0 0,-1-3-248,-2 0 1,1-2 0,-2 3 0,-1-2 0,-2-2 242,2-3 0,6 0 0,3-2 0</inkml:trace>
  <inkml:trace contextRef="#ctx0" brushRef="#br0" timeOffset="161">20066 8874 7569,'-1'-5'1855,"-3"5"-1754,3 5 0,-13 8 0,3 1 0,-3 2 0,-3 3 0,0 3 1,-3 2-130,1 1 1,5-3-1,-2 4 1,2-1-1,1-3 1,4 1-1,2 0 1,2-1-259,0-3 1,1-2-1,4-3 1,0 2 0,0-2-1,0-2 1,1 0 285,3-1 0,2 1 0,6-1 0</inkml:trace>
  <inkml:trace contextRef="#ctx0" brushRef="#br0" timeOffset="162">20466 8223 7569,'-10'-18'223,"1"4"1,2 7 0,-2 7-27,-1 6 0,-3 14 0,-2 8 0,-3 8 0,-1 7 0,0 4 0,0 4 0,0 1-193,0 2 1,1 1 0,-1-1 0,4-2 0,2-1 0,3-1 0,1-2 0,3-1-184,0-3 1,3-7 0,4-1-1,3-7 1,3-4 0,5-5-1,2-2-319,1-4 0,5-2 1,-1-5 497,3-3 0,6-3 0,1-1 0</inkml:trace>
  <inkml:trace contextRef="#ctx0" brushRef="#br0" timeOffset="163">20512 8737 7569,'-18'-15'1273,"4"0"-1318,5 1 0,5 7 0,7 7 0,2 7 0,3 4 1,3 3-85,3 1 0,1 5 0,-3-1 0,-1 2 0,1-2 0,-2-3 0,-1 0 0,-2-1-372,2-1 1,0-5 0,0-2 500,-2 2 0,6-4 0,5 0 0</inkml:trace>
  <inkml:trace contextRef="#ctx0" brushRef="#br0" timeOffset="164">20752 8794 7569,'1'-10'186,"0"2"1,-1 6 0,-5 4-17,-4 6 1,-3 11-1,-2 4 1,-3 3 0,-1 5-1,-1 3 1,0 3-1,0 1-228,-1 0 0,3 4 1,2-4-1,3-1 0,0-2 1,1 0-1,-1-2 0,2-3-268,3-3 0,0-4 0,5-4 0,-2-4 326,1-2 0,2-2 0,1 0 0</inkml:trace>
  <inkml:trace contextRef="#ctx0" brushRef="#br0" timeOffset="165">20912 8371 7569,'-7'-1'585,"6"6"1,6 11 0,6 8 0,2 4-445,0-1 1,-2 5 0,1-3-1,-1 2 1,-1-1 0,-1 3 0,-1 3-1,-1 3-525,0 2 0,-2 4 1,-6 7 383,-3 4 0,-13 4 0,5-26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28:12.38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9639 6167 7569,'-6'0'-707,"-4"-5"763,3 4 0,1-5 550,2 2-264,3 3-137,1-10 0,1 10 72,3-3-63,-3 3 158,4 1-241,-5 0 0,0 5 27,0 3 1,0 2-3,0 1 0,0 4-144,0 1 1,0 5 84,0 2 1,0 1-91,0 7 0,0-1 54,0 4 1,0 1 43,0-1 0,0-4-41,0 1 1,0-6 12,0 2 0,2-3-91,1-1 1,0-2 50,5-2 1,-2-2-227,2-6 205,2 1-759,-4-1-92,5 1-389,-4-6 1224,-2-1 0,-10-5 0,-2 0 0</inkml:trace>
  <inkml:trace contextRef="#ctx0" brushRef="#br0" timeOffset="1">9582 6224 7569,'-6'-11'0,"1"0"356,5-1-81,0 1-74,0-1 0,5 1 23,2-1 1,0 1 17,0 0 1,1 3-61,3 0 1,5 1-82,-1-5 36,5 6 1,-2 1-100,5 5 1,0 0 69,-1 0 0,1 0 27,0 0 1,0 4-38,0 0 0,-5 4-354,-3 0 0,-1 2 134,1 2 0,-6 3 28,2 0 1,-3 2 70,-1-2 0,-1-1-122,-6 5 0,0-4 4,0 4 1,-9-5 73,-3 1 1,-7 2-56,0-2 1,-2 1 76,-2 0 1,-1-4-13,-3 4 1,-1-4-7,-2 0 1,-3-2-23,2-3 0,3 2-18,2-5 1,3 0-284,4-4-449,2 0 424,11 0 411,6 0 0,6 0 0,6 0 0</inkml:trace>
  <inkml:trace contextRef="#ctx0" brushRef="#br0" timeOffset="2">9993 6167 7569,'-6'-6'474,"1"1"-1084,5 0 1721,0 4-865,5 6 0,-3 6-114,6 8 1,-4 3 39,3-3 0,-4 3-74,1 5 0,-3 2-15,-1 6 0,0-4-15,0 4 0,-1-5-45,-3 4 0,3 1 51,-3-5 1,3-2-118,1-1 1,0-3-172,0-1 0,0-2 119,0-2 0,1-2-138,3-6 0,-3-3 99,3-1 1,-2-4-924,2 1 539,-3-3 518,5-1 0,-6-10 0,0-3 0</inkml:trace>
  <inkml:trace contextRef="#ctx0" brushRef="#br0" timeOffset="3">10016 6304 7569,'-5'-11'355,"4"-1"1,-8 5 16,5-1-47,0 6 191,4-8-37,0 8-287,0-3 1,4 6-43,0 3 0,5 3-106,-2 4 0,4 4 100,0 1 1,0 3-170,1-4 0,-1 4 48,1-4 0,-1 2-229,0-2 1,1-3 106,-1 4 1,1-5-17,-1-3 0,-3 1 17,-1-6-98,-4 1 95,7-4 67,-9 0 0,8-1 79,-5-3 0,1-2-66,-1-6 0,1 1 75,3 0 0,2-6-44,-3-2 0,4-3 6,0 0 0,2-1-31,2 0 0,-1 0-3,5 0 0,-4 0-56,4 1 1,-5 0 66,1 3 1,-2 2 103,-2 6 0,-3 1-112,0 2 269,-6 3-157,3 5 0,-3 1 55,1 3 1,-1 4-111,1 7 0,-1 3 11,-2 5 1,0 1-100,0 2 1,0 4 108,0 4 1,0 0-126,0 0 1,1 1 51,3-1 0,-3-4-11,3 1 0,-3-2 28,-1 2 0,4-5 127,0-7 1,0 1-77,-4-4-31,5 4 1,-4-7-97,3 2 1,1-6 73,-1-2-792,-1-4 334,-3 2-499,0-5 1,-1-4 951,-3 0 0,-2-10 0,-5 2 0</inkml:trace>
  <inkml:trace contextRef="#ctx0" brushRef="#br0" timeOffset="4">10599 6202 7569,'-6'-12'0,"5"4"293,-3 1 456,3 4-474,1-2 48,0 5 1,0 5-205,0 3 1,1 6 35,3 1 0,-3 9-104,3-1 0,1 8 111,-1-1 1,0 3-74,-4 1 0,4 4-66,0 0 0,-1-1-153,-3-6 1,0-3-1,0-6 1,0 0 64,0-3 1,0 1-60,0-4 0,0-5 37,0-3 1,0-5-683,0 5 227,0-5-79,0 2 621,0-5 0,5-5 0,2-2 0</inkml:trace>
  <inkml:trace contextRef="#ctx0" brushRef="#br0" timeOffset="5">10576 6498 7569,'0'-6'229,"0"0"-144,0 2 1,5 3 171,2-3 1,4-1-88,0 1 0,4 0 76,0 4 0,6 0-247,-2 0-20,2-5 1,2 4 21,0-3 1,-4-1 64,0 1 1,-1 0-393,1 4 1,-3-3 174,-4-1 1,-1 0-876,1 4 1026,-1 0 0,-5-5 0,0-1 0</inkml:trace>
  <inkml:trace contextRef="#ctx0" brushRef="#br0" timeOffset="6">10621 6110 7569,'2'-14'594,"1"3"-408,9-3 0,7 7 137,8-4 0,-3 3 232,2 1 1,0 4 46,0-1-464,-2-2 0,8 4-156,-5-6 0,1 5-544,-2 0 75,-1 1 0,-1 2 487,-5 0 0,0 5 0,4 2 0</inkml:trace>
  <inkml:trace contextRef="#ctx0" brushRef="#br0" timeOffset="7">9616 9662 7569,'-6'0'0,"0"-4"126,2 0 174,3 1 137,-4 3 624,5 0-867,0 5 1,3 5-102,1 5 1,5 7 97,-1 1 1,-3 1-178,-1 6 1,2 1 46,1 3 1,-1 0-117,-3 0 0,2-3-56,-1-1 0,1-3-69,-1 3 1,-3-6-57,3-1 0,1-4-74,-1-3 34,0-4 1,0 5-149,0-6-629,-1-5 528,-3 0 525,5-6 0,-3 0 0,3 0 0</inkml:trace>
  <inkml:trace contextRef="#ctx0" brushRef="#br0" timeOffset="8">9594 9696 7569,'0'-11'-255,"0"-1"117,0 1 1,0 3 245,0 1 324,5-1 1,1-3 61,5-1-323,6 6 1,1-3 6,4 5 0,3-3-93,1 3 0,0 0-91,4 4 0,-5 0 97,2 0 0,-3 5-154,-1 3 1,-1 2 115,-3 1 0,-3 1-152,-4-1 0,-2 1-54,-3-1 1,-2 0 11,-5 1 1,-1 3 40,-3 0 1,-7 2 61,-8-2 1,-3-2-120,-1 2 0,-4 1 48,-4 0 1,-6-1 22,-1-4 0,-4-3 11,4 0 1,0-6 46,4 2 0,5-3-116,2-1 1,8 0-400,4 0 543,7 0 0,8-5 0,7-1 0</inkml:trace>
  <inkml:trace contextRef="#ctx0" brushRef="#br0" timeOffset="9">10096 9582 7569,'-6'-11'40,"1"4"76,5 2 240,0 5 0,0 5-132,0 3 0,-4 7 72,0 4 0,0 4 54,4 4-217,0 2 1,0 6-191,0 3 1,4-2 81,0 2 1,0 1-255,-4 0 1,1-5 104,3-4 0,-3-6 2,3-1 0,-3-1 38,-1-7 0,0 0-418,0-3-179,0-6-32,0 4 713,0-9 0,0 4 0,0-5 0</inkml:trace>
  <inkml:trace contextRef="#ctx0" brushRef="#br0" timeOffset="10">10096 9742 7569,'-4'-11'-109,"0"-1"24,1 6 1,3-4 254,0 2-29,0 3 276,0 0 1,1 5-167,3 0 0,-2 0-15,6 0 1,-1 5-122,5 3 0,-1 3-89,1 4 0,-2-1 134,-3 5-123,4-5 0,-5 6-95,5-4 1,-3 0 92,0-1-37,-1-2 1,1 2-119,-1-7 88,1 2-109,4-4 77,-1 1-252,0-2 173,1-5 72,-1-5 0,-3-2 41,-1-4 0,-3-2-3,4-2 0,-4 1 8,3-5 0,-3 0-20,4-4 0,-1 0 63,5 1 0,-1 3-47,1 0 1,-1 5 170,0-2 0,1 4-89,-1 0 0,-3 5 379,-1-1-26,-4 5-231,2-2 1,-4 5-104,3 0 0,-3 2 16,3 1 0,-2 5-50,-2 7 1,0-1 53,0 5 1,3 2-125,1 5 0,0 0 46,-4 4 1,0-1-92,0 2 1,0 2 11,0-3 1,0-1-73,0 2 1,0-10-21,0 2 1,0-4 113,0 0-63,0 3 1,0-9 5,0 2-215,0-3 94,0 0-357,0-6-126,5 4-167,-4-8 871,4 3 0,0-15 0,2-3 0</inkml:trace>
  <inkml:trace contextRef="#ctx0" brushRef="#br0" timeOffset="11">10690 9696 7569,'-1'-14'0,"-3"3"156,3-3-140,-4 13 572,5-4 447,0 5 0,0 5-733,0 2 0,0 9-146,0 3 0,0 3 10,0 5 1,0 2-2,0 6 0,0-5-71,0 0 0,0-3-414,0 4 228,0-6-91,0 3 1,0-9-232,0 0 0,0-5 102,0 1 1,0-2-221,0-2 0,1-3-177,3-1-242,-3-4 201,4 2 226,-5-5 524,0 0 0,0 0 0</inkml:trace>
  <inkml:trace contextRef="#ctx0" brushRef="#br0" timeOffset="12">10644 9925 7569,'0'-8'0,"0"1"250,0 4 512,0-7-474,5 9 1,2-8 82,4 5 1,4 0-209,1 4 0,4-1-140,-1-3 1,2 3-158,2-3 90,0 3-25,0-4 1,-1 2 7,-3-5 1,2 6-63,-2-2 1,-2-1-357,-2 1 1,-2-1 87,-2 1 0,-3 3 391,-1-3 0,-4-2 0,2 0 0</inkml:trace>
  <inkml:trace contextRef="#ctx0" brushRef="#br0" timeOffset="13">10701 9605 7569,'0'-23'251,"5"5"0,7 2 394,7 4 1,2 2-222,2 3 1,0 2-1,0 5 0,1 0-62,3 0 0,2 3-122,5 1 0,-3 5-366,-1-1 104,-5-3 1,3 4-944,-5-6 1,-1 5 301,-3-4 663,2 5 0,-3-8 0,5 4 0</inkml:trace>
  <inkml:trace contextRef="#ctx0" brushRef="#br1" timeOffset="14">9297 14642 7569,'-5'-12'-749,"3"6"762,-3 1 0,5 3 197,0-1 48,0 1 1,0-1-80,0 6 0,1 0-23,3 5 0,-2 0 58,1 8 0,2-2-56,-1 5 0,0 0 21,-4 3 1,1 5-88,3 0 0,-3 1-38,3-2 0,-3 0 25,-1 4 1,0-4-122,0 0 1,4 2 92,0-1 0,0-1-136,-4-3 0,4-4 10,-1 0 89,1-5 41,-4 3-131,5-6 0,-3 1-87,1-1-331,-1-5 75,-2-1-352,0-5 0,-5 0 771,-3 0 0,-2-5 0,-2-1 0</inkml:trace>
  <inkml:trace contextRef="#ctx0" brushRef="#br1" timeOffset="15">9239 14733 7569,'0'-12'-174,"0"1"215,6 0 0,0 3 281,5 0-133,-4 6 1,3-7-33,-3 5 1,7-3 98,2 3 1,4-1-129,-1 1 0,3 3-101,0-3 0,2 3-16,3 1 0,-3 0 122,3 0 0,-3 0-145,-1 0 1,-2 3 10,-2 1 1,2 5 32,-6-1 0,0 2-1,-3 1 0,-1 2 3,0 2 0,-4-2-14,-3 2 1,-3 2-72,-1-2 0,0 4-70,0-4 1,-9 4 81,-2-4 1,-8 1-120,0-5 0,-3 0 37,-1 1 0,-5-1-83,-2 1 1,-3-2-10,-2-3 1,2 0 4,3-3 1,-2-3 15,6 3 0,0-3-94,7-1 0,4-1-4,7-3 0,3-3 290,5-4 0,5-5 0,2-2 0</inkml:trace>
  <inkml:trace contextRef="#ctx0" brushRef="#br1" timeOffset="16">9868 14721 7569,'0'-7'0,"0"-1"-509,0 6 208,0-3 657,0 0 53,0 3 3,0-3 1006,0 5-1247,0 5 0,0 2 19,0 4 1,0 6-65,0 2 1,0 2 6,0 2 0,0 0-55,0 0 0,0 3-118,0 1 0,0 1-116,0-1 0,0-3 43,0 2 0,0-2 4,0-1 1,0-4 68,0 0 1,1-6-164,3-2 1,-2 0 27,6-8 0,-4 5-411,3-4 240,1 0 0,0-4-678,-1 0 301,-4-5 723,-3-2 0,-12-9 0,-6-2 0</inkml:trace>
  <inkml:trace contextRef="#ctx0" brushRef="#br1" timeOffset="17">9856 14779 7569,'1'-12'79,"3"1"0,-2-1 226,1 1 1,4 3-150,0 1 27,-2 4 1,6-6 7,-4 5 1,3 2-9,2 6 0,-5 2-143,1 5 0,0 1 119,3-1 0,0 5-229,1-1 67,-1 0-9,6-4 0,-5 2-26,4 2 1,-5-6-72,-3 3 0,2-7 48,-3 2 0,0-4 6,0 1 1,-3-3 6,4-1 1,-1 0 0,4-1 5,-4-3 1,2 1-4,-5-4 0,5-1-1,-2-3 0,0-2-5,0-2 1,1 2 17,3-2 0,1-3-8,-1-1 0,-3 3 13,-1 0 0,1 0-7,4 1 1,-1-1 162,0 5-161,-4 0 8,3-1 203,-9 6-91,9-4 0,-7 7 21,4-5 20,-4 6-45,2-3 0,-1 10 20,0 3 1,-1 6-15,-3 1 1,0 9-33,0-1 1,-3 3 103,-1 1 0,0 1-140,4 2 1,0 7-5,0-3 0,0-1 80,0-2-169,0-1 43,0 0 0,0-3 45,0-4 1,0-1-81,0-3 0,4-3 40,0-4 1,1-1 15,-1 1-76,-3-6 1,5 3-237,-2-5-417,-3-1-150,4-3 166,-5 0 1,-5-1 720,-2-3 0,-4-2 0,0-5 0</inkml:trace>
  <inkml:trace contextRef="#ctx0" brushRef="#br1" timeOffset="18">10507 14687 7569,'0'-11'-8,"0"-1"0,1 6 67,3 2 690,-2 3-451,3 1 1,-5 6 43,0 6 1,0 0-106,0 7 1,0 4-64,0 4 0,0 5-2,0-2 1,0-1-92,0 2 0,0-1-159,0 4 1,-4-4 107,0-4 1,0-2-134,4-1 0,0-4 18,0 0-150,5-5-197,-3 3-165,8-6 57,-9-4-140,9-2 280,-9-5 400,4 0 0,-5 0 0</inkml:trace>
  <inkml:trace contextRef="#ctx0" brushRef="#br1" timeOffset="19">10507 14984 7569,'0'-6'225,"5"-4"1,-2 8-61,4-1 0,1-2 85,3 1 0,2 0-119,2 4 0,3 0 17,5 0 0,0 0-122,0 0 1,0-4 65,-1 0 0,0 0-132,-3 4 0,3-1-62,-3-3 1,-3 3-61,-1-3 0,-2 3-72,-2 1 0,-3-4-685,0 0 526,-6 1 393,3-2 0,-10-2 0,-1-4 0</inkml:trace>
  <inkml:trace contextRef="#ctx0" brushRef="#br1" timeOffset="20">10564 14721 7569,'12'-11'-17,"-1"0"1,2 4 104,2 3 1,4-1 155,8 2 1,-2-5 94,6 4 0,-6 0-78,2 4 0,-3-3-174,-1-1 1,-2 0-68,-2 4 1,-1 0-191,-3 0 1,-6 0 220,2 0-51,-7 0 0,1 0 0,-5 0 0</inkml:trace>
  <inkml:trace contextRef="#ctx0" brushRef="#br1" timeOffset="21">9091 10816 7569,'-6'-7'-54,"1"-3"1,3 9-170,-1-3 454,1 3 391,-3 1-173,5 0-270,0 5-134,-5 6 71,4 2-40,-4 8 0,5-3 27,0 5 0,0 0-9,0 0 0,0 3-86,0 1 1,0 1 10,0-1 1,0-3-8,0 2 0,0 2-104,0-1 176,0 0-83,5-10 0,-4 4-74,3-6 1,-2 0-98,2-3-332,-2-1-67,3 0-333,0 1 564,-4-6 338,4-1 0,0-5 0,1 0 0</inkml:trace>
  <inkml:trace contextRef="#ctx0" brushRef="#br1" timeOffset="22">9011 10884 7569,'0'-11'0,"0"3"-8,0 0 0,0 5 29,0-5 1,1 4 143,3-3 0,-1 0 22,4 0 0,-3-4-59,4 4 1,-1 1-118,5-2 1,0 2 101,4-2-6,-4-2 0,5 9-23,-6-3 1,4 1 121,1-1-142,4 3 0,-6-4-98,5 5 1,-1 1 84,1 3 1,1-1-129,-5 4 0,2-3 92,-2 4 0,-2-1-121,2 5 1,-2-1-80,-2 1 78,1-1-72,-6 0 57,4 1 1,-10-1 76,0 1 1,-6 0-11,-10 4 1,-3-4 22,-7 3 0,-3-2-5,-6-1 0,4-1 5,-4 0 1,4 1 7,-7-1 1,3 1-418,5-1 266,-3-5 0,13 3-605,-3-5 780,7 0 0,5-4 0,6 0 0</inkml:trace>
  <inkml:trace contextRef="#ctx0" brushRef="#br1" timeOffset="23">9548 10827 7569,'0'-8'-78,"0"1"13,0 4 111,-5-7 1,3 8 353,-1-6 25,-4 5 119,6-2-160,-4 5-40,5 0-264,0 5 1,0 3-68,0 7-2,0-2 0,4 8-44,0-1 0,-1 2 63,-3 5 0,0-3 1,0 4 23,0 0-40,0-4 1,0 8-81,0-6 1,0 1 75,0-4 0,0 0-125,0 0 0,0-4 24,0 0 1,0-5-65,0 1 1,0-6-131,0-2 1,2-4-99,1 1-526,-1-3 450,3-1 459,-5 0 0,0 0 0</inkml:trace>
  <inkml:trace contextRef="#ctx0" brushRef="#br1" timeOffset="24">9422 10884 7569,'7'-11'0,"-4"-1"-87,-1 6 0,3-4 124,1 3 0,5 0 280,1-1-28,-1 1-172,1 0 1,-1 1 142,1 2 0,0 3-181,3-3 0,-2 3-128,2 1 1,-2 0 121,-1 0 0,3 1-92,0 3 0,0-2-48,-3 6 141,-1 5-45,0-1 0,1 6-74,-1-3 1,1 3 17,-1 5 1,1-2-5,-1-1 0,-3 1 19,-1-2 1,-4 3-6,1 1 0,-3-1 3,-1 1 0,0-1-8,0-3 1,-1 1 9,-3-5 8,-8 6 1,-2-9 24,-5 4 1,0-1 10,-4-4 0,1 3 36,-1-6 0,0-2-54,0 2 0,0-6-212,0 2 1,4-3 73,0-1 1,9 0-686,-1 0 413,2 0 396,3 0 0,0-5 0,6-1 0</inkml:trace>
  <inkml:trace contextRef="#ctx0" brushRef="#br1" timeOffset="25">9925 10781 7569,'0'-7'-441,"0"-1"105,0 6 332,0-4 0,4 5 346,-1-3-45,1 3-149,-4-4 0,0 10 96,0 3 0,4 6 13,0 1-126,0 5 1,-4 2 22,0 4 1,1 2-78,3-1 0,-3-2 26,3 6 0,-3-6-31,-1 2 1,0-3-121,0-1 0,1 0-122,3 0 122,-3-6 0,4 1 2,-5-3-88,0-2-281,5 3 276,-3-4 1,4-6-82,-2-2 61,-3-3 159,4-1 0,-5-5 0,0-1 0</inkml:trace>
  <inkml:trace contextRef="#ctx0" brushRef="#br1" timeOffset="26">9925 11078 7361,'7'0'-99,"1"0"1,0 0 105,3 0 1,0-4 135,1 1 0,3-1 236,0 4 1,6 0-257,-2 0 1,2-4-50,2 0 1,-1 0-257,-3 4 93,2 0-109,-8 0 0,7-3-142,-5-1 1,-3 0 124,-5 4 215,-4 0 0,7 0 0,-3 0 0</inkml:trace>
  <inkml:trace contextRef="#ctx0" brushRef="#br1" timeOffset="27">9913 10850 7569,'5'-12'-90,"2"1"0,9 3-148,3 1 1,-1 0 220,1 0 1,-1-2 60,1 5 1,2-4-26,-2 5 1,-2-1 6,-2 4 0,2 0-238,-2 0 101,0 0 1,-3 0 110,-1 0 0,0 0 0,1 0 0</inkml:trace>
  <inkml:trace contextRef="#ctx0" brushRef="#br1" timeOffset="28">10496 10644 7253,'6'5'55,"-1"-1"76,-5 8 1,0-2 221,0 9 1,0 1 130,0 7-370,0 2-51,0 5 1,-5 4 42,-2 0 1,-4 4-60,0-4 1,0 4-105,-1-4 0,2-1 75,2-7 0,-2 2-149,3-5 1,0-1 34,0-3 1,4-5-64,-1-3 1,-1-2-493,1-2 234,1 1-140,-3-1 557,0 1 0,-5-1 0,-1 0 0</inkml:trace>
  <inkml:trace contextRef="#ctx0" brushRef="#br1" timeOffset="29">10793 10781 8396,'-7'17'296,"2"-3"-163,5 5 0,0 0 2,0 4 1,0 0-114,0-1 0,0 5 2,0 0 124,0-1-103,0-3 1,4 3-88,0-4 0,0 6 52,-4-9 1,4 4-88,-1-8 1,2 1 42,-1-5 0,-1 0-89,4 1 0,-3-2-129,4-2-176,-6-3 106,8-5-212,-8 0 109,3 0 284,-5 0 0,-10-10 0,-3-3 0</inkml:trace>
  <inkml:trace contextRef="#ctx0" brushRef="#br1" timeOffset="30">10701 10850 7569,'0'-18'-264,"0"3"264,5 2 0,3 2 338,7-1-173,-2 1 0,7-1 141,-5 1 1,5 3-5,-5 1-240,5 4 1,-2-2 45,5 5 0,0 0-44,-1 0 1,0 4-109,-3 0 1,1 8-93,-5 0 101,1 2 38,-5 2 0,-3-2-147,-1 5 82,-4 0 0,1 0-95,-8 0 0,-6-3 101,-5 3 1,-6-4-69,2 4 1,-6-5 89,-2 1-43,1-7 0,1 2-14,-1-2 0,5-3-364,-1-2 70,6-1 172,0-2 213,10 0 0,0 0 0,6 0 0</inkml:trace>
  <inkml:trace contextRef="#ctx0" brushRef="#br1" timeOffset="31">11192 10793 7569,'-11'-7'-11,"5"2"97,1 5 192,5 0-159,0 10 1,0-2 122,0 7 0,0 7-112,0 1 0,0 3-18,0 1 1,3-2-185,1 6-62,0-6 194,1 8 0,-4-9-123,3 3-22,-3-3 49,5-1 1,-5-5-134,3-3 0,1-2-22,-2-2-4,1 0 0,-2 0-270,1-4 44,-1-2 1,1-5-150,-6 0 570,1 0 0,-8-5 0,4-1 0</inkml:trace>
  <inkml:trace contextRef="#ctx0" brushRef="#br1" timeOffset="32">11192 10918 7569,'0'-16'0,"0"3"-12,0-2 149,0 2 1,4 2 207,0-1-173,5 1 1,-7 1 87,6 2 24,-5 3-328,7 5 44,-4 0 40,6 5 1,-2 2-158,-3 4 104,3 0 1,-3 1-174,4-1 123,1 1 1,-5 3 23,1 0 1,-2-3-23,2-5-18,2 1 26,-4 3 117,6-4-57,-1-2-3,-4-5 24,3 0-23,-9-5 1,8 2-12,-5-5 1,3 1 17,-3-5-12,5 1 0,-3-2-1,6-2 1,-5 2 2,1-2 0,0 1-3,3-1 1,-3 2 6,-1-2-3,-4 7 117,7-2 13,-9 9-72,4-4 1,-5 6-39,0 3 0,2 6 45,1 5 0,-1 6-34,1-2 0,-1 6 56,-2 2 0,0 1-22,0-2-191,0-2-45,0 9 197,5-9 0,-4 6-261,3-4 137,-3-7 1,-1 7-63,0-11 0,0 4 62,0-4 9,0-5 1,0 1-91,0-4 0,0-1-74,0 2-533,0-5 783,0 2 0,0 0 0,0 1 0</inkml:trace>
  <inkml:trace contextRef="#ctx0" brushRef="#br1" timeOffset="33">11706 10804 7569,'0'-13'398,"0"-2"-123,0 14-147,0-4-46,0 5 275,0 5-220,0 1 1,0 11 37,0 2 1,0 2-24,0 2 1,2 5-15,1 3 1,-1 0-68,2 0 1,-2 1-153,2-6 72,-3 6-20,4-8 0,-4 4-114,3-5 101,-2-5 1,3-2 37,-5-5-23,0 1 1,1-1-168,3 1-217,-3-6-204,4 4-481,-5-9 103,0 5 993,0-6 0,-5 0 0,-1 0 0</inkml:trace>
  <inkml:trace contextRef="#ctx0" brushRef="#br1" timeOffset="34">11695 11101 7435,'0'-8'0,"0"1"0,5 4 0,3 0 0,-2 0 119,2-1 0,-1 3 203,5-3 0,0 3-69,4 1-159,1-5-18,1 3 1,2-3-230,-4 5 80,4 0-97,-2-5 1,-1 4-122,-1-3 0,-4 3 5,0 1 1,-1 0 285,1 0 0,-6-5 0,-1-1 0</inkml:trace>
  <inkml:trace contextRef="#ctx0" brushRef="#br1" timeOffset="35">11695 10838 7569,'11'-11'0,"5"1"193,-1 2 0,9-2 321,-1 2 1,3 2-260,1-2 0,-3 5-116,3-5 0,-2 6-141,2-2 27,-3-3 32,-1 6 0,-3-4-993,-5 5 936,6 0 0,-9 0 0,5 0 0</inkml:trace>
  <inkml:trace contextRef="#ctx0" brushRef="#br1" timeOffset="36">18981 5665 6312,'0'-8'91,"0"1"105,0 4 43,0-7-114,-5 9 1,4-6 370,-3 3-168,3 3-21,1-4-68,0 5 0,0 5-100,0 3 0,0 2-25,0 1 1,1 2 38,3 2 1,-1 2-160,4 2 1,-3 2 47,4-2 0,-4 3-25,3 1 1,-3 0-13,4-1 1,-2 1-100,2 0 0,0 0-35,-4 0 0,4-2 61,-4-2 0,3-1-120,-3-3 0,4-2 66,-5 2 0,5-6-198,-4-1 1,0-4-125,-4 3-164,5-4 608,-4 2 0,-1-5 0,-6 0 0</inkml:trace>
  <inkml:trace contextRef="#ctx0" brushRef="#br1" timeOffset="37">18993 5710 7569,'0'-11'-160,"0"0"80,0 4 0,0-3 143,0 2 1,5 3 26,3 2 0,2-2 16,1 1 1,4-4 144,1 4 0,3-1-148,-4 1 1,5 3 14,-1-3 0,3 3-131,1 1-2,-1 0 0,1 0 1,0 0 0,-5 1 94,-3 3 1,-2 2-190,-2 6 0,-4-1 91,-4 1 0,-1-1-103,-2 1 0,-3 3 10,-4 0 0,-2 4 52,-10-4 0,2 2-27,-6-2 1,3-2-90,-7 2 0,3-2 6,1-2 1,1-1-10,-1-2 80,0 2 0,1-9-299,3 3 397,3-3 0,4-1 0,1 0 0</inkml:trace>
  <inkml:trace contextRef="#ctx0" brushRef="#br1" timeOffset="38">19393 5665 7569,'-5'-7'36,"3"-3"-36,-3 9 118,5-4 66,0 5-77,0 5 1,4 1 120,0 6 1,1 0-114,-1 4 0,-3-1-35,3 8 1,1-3-13,-1 7 0,1 1 9,-1-2 0,-3 5-145,3-5 31,-3 1 0,3 0-44,0-1 0,-1-3 81,-3-4 0,4-5-137,0 1 0,0-2-81,-4-2-246,5 1 1,-3-6-280,6-2 743,-6-3 0,4 4 0,-6 2 0</inkml:trace>
  <inkml:trace contextRef="#ctx0" brushRef="#br1" timeOffset="39">19404 5733 7569,'0'-11'130,"0"5"93,0-5 0,1 10-165,3-3 18,-3 3 1,6 1 49,-3 0 1,-2 5 2,6 3 0,-2-2-53,2 2 0,2 1 92,-3 6-135,-2-3 1,6 5-68,-4-6 1,0 1 56,0-1 0,-3-3-145,4-1 1,-5 0 17,5 0-56,-5 4 0,3-10-107,-2 3 255,-3-3-22,4-1 1,-1-1-12,0-3 1,3-3 67,-3-4 0,5 0-51,-1-1 1,1 0 83,-2-4 1,3 2-43,-2-5 1,3 4 4,5-4 0,-4 0-14,3-4 0,-2 5 0,-1 3 0,-5 2 116,1 2 0,-4 1-99,3 2 86,-4 3-84,2 5 1,-5 3 109,0 4 1,1 2-94,3 10 0,-3 0 106,3 4 1,-3 0-52,-1 0 1,2 4-22,1-1 0,0 5-102,4-5 0,-4 1 52,1-4 1,1-2-114,-1-2 1,1-2 82,-1-6 1,-3 1-156,3-1 155,-3 1 1,0-5-704,3 1-145,-3-6 853,4 3 0,0 0 0,2 2 0</inkml:trace>
  <inkml:trace contextRef="#ctx0" brushRef="#br1" timeOffset="40">19918 5653 7569,'-6'-11'135,"-5"-1"54,10 6 338,-4 1-350,5 5 0,0 5 93,0 3 0,0 7-117,0 4 0,4 3 7,0 0 1,0 3 17,-4 1-188,0 3 0,3 2 131,1-1-166,0-4 58,1 7 1,-4-9-289,3 2 194,-3-7 0,3 2-49,0-6 0,0-4-270,-4-3-192,5 0-395,-4-2 987,4-1 0,0 0 0,2 1 0</inkml:trace>
  <inkml:trace contextRef="#ctx0" brushRef="#br1" timeOffset="41">19895 5882 7569,'0'-12'201,"0"5"106,0-1 1,1 6-127,3-2 1,-1 1-28,4-1 0,1 3-87,3-3 19,6 3 1,-4-3-73,2 0 0,3 1-161,1 3 0,-2 0-338,2 0 0,-5-2 125,2-1-35,-4 1-131,0-3 526,-6 5 0,4-5 0,-3-1 0</inkml:trace>
  <inkml:trace contextRef="#ctx0" brushRef="#br1" timeOffset="42">19884 5665 7569,'0'-8'0,"0"1"0,5 4 346,2-1-140,9 3 0,-4-3-121,4 0 1,-2 0-111,1 4 1,3-3 83,4-1 0,-3-1-78,0 1 1,0 3-380,4-3 270,-5-2 0,4 4-11,-3-2 139,-3 3 0,6-4 0,-4-1 0</inkml:trace>
  <inkml:trace contextRef="#ctx0" brushRef="#br1" timeOffset="43">20443 5493 7569,'-5'-11'525,"4"5"6,-4 1-349,5 5 1,0 5-43,0 2 0,-4 12 87,0 4 1,-5 8 11,2-1 0,-2 3-153,1 1 51,-2 6 1,5-1 137,-3 3-1073,-2 2 865,4-8 1,-2 4-231,1-1 1,0-9 136,0 0 0,-2-2-132,5-5 0,0 1 81,4-8 0,0-1-217,0-4 1,-4-3-357,1-1 517,-1-4-1122,4 2 1255,0-5 0,0 5 0,0 1 0</inkml:trace>
  <inkml:trace contextRef="#ctx0" brushRef="#br1" timeOffset="44">20546 5619 7569,'0'-11'0,"0"3"-214,0 0 147,0 6 172,0-8 490,0 8-116,0-3-246,5 5 0,-4 9-109,3 3 0,-2 7 19,-2 0 1,3 4-17,1 3-2,0-2 1,0 9 126,0-2-333,4-3 90,-6 5-76,8-9 0,-8 8-56,6-6 0,-5 2 27,0-1 0,-1-7-99,-2 3 1,0-8-208,0 0-194,5-2 90,-4-2 65,4-4 441,-5-2 0,-5-5 0,-1 0 0</inkml:trace>
  <inkml:trace contextRef="#ctx0" brushRef="#br1" timeOffset="45">20512 5630 7569,'0'-17'184,"0"0"-223,5 6 8,1-1 0,6 5 260,-1-1-126,1 6 0,-1-7 15,0 5 0,6-4-76,2 5 0,-1-1 95,1 4 1,-2 0-86,3 0 1,0 0-99,-5 0 0,4 1 50,-4 3 1,1 2-91,-5 6 1,-3-1 89,-1 0 1,-4 1-107,1-1 1,-4 2 51,-4 2 0,-4-1 25,-7 5 1,-4-5-17,-8 1 0,-1 2 12,-2-2 1,-2-1-118,5-6 0,2 2-17,6-3 1,3-2-425,4-1 587,6 3 0,-4-6 0,3 4 0</inkml:trace>
  <inkml:trace contextRef="#ctx0" brushRef="#br1" timeOffset="46">20957 5608 7569,'0'-12'-234,"0"1"362,0-1 308,0 6-233,0-4 1,-1 9 665,-3-3-290,3 3-348,-4 1 0,5 8-78,0 4-6,-5 7 0,4 0 41,-3 8 1,2-2-8,2 5 0,0 1-151,0 3 1,0-3 108,0-1 1,4-1-152,0 2 1,1-2 81,-1-2 0,1-7-177,3 3 0,1-4-50,-6 0 0,5-3-42,-4-4 1,3-5-390,-3 1 1,0-4 273,-4 3 1,1-4-863,3 1 748,-3-3 1,4-6 427,-5-3 0,-10-2 0,-2-1 0</inkml:trace>
  <inkml:trace contextRef="#ctx0" brushRef="#br1" timeOffset="47">20752 5688 7569,'0'-18'-743,"0"1"0,1 3 992,3 3 0,3-3 800,9 6 1,-4-1-710,4 2 1,1-2-249,2 5 1,-1 0 88,1 4 1,0 0-24,4 0 1,4 2-212,-1 1 72,1 4 1,-3 8-129,3 0 1,-3 6 105,2-2 1,-5 1-63,-2-1 1,-4 3 69,4-3 0,-6 1-83,-2-1 1,-1 2 46,-6-2 1,4 2-71,-4-2 1,-1 2 44,-3-2 0,-5 2-103,-2-2 1,-9 2-25,-3-2 1,-2-1 87,-2 1 0,-4-1-91,1 1 0,-6 1 101,2-4 0,-2 3-187,1-4 1,5 0 21,7-4 1,2 0-185,6-4 434,4 3 0,-3-8 0,4 3 0</inkml:trace>
  <inkml:trace contextRef="#ctx0" brushRef="#br1" timeOffset="48">21403 5642 7569,'-12'-12'849,"1"-4"-828,5 8-265,0-2 0,10 11 325,0 3 0,0 4 336,-4 7 0,0 0-164,0 8 1,0-1 23,0 8 0,0 1 198,0 3-248,0-5 0,0 4-247,0-2 1,0-3 97,0-2 1,0-6-138,0-1 1,1-1 76,3 1 1,-3-2-210,3-6 0,1-3 81,-1-1 1,1-3-788,-1 4-41,-3-6 367,9 3-429,-9-5 1000,5 0 0,-12-5 0,0-1 0</inkml:trace>
  <inkml:trace contextRef="#ctx0" brushRef="#br1" timeOffset="49">21266 5916 7569,'9'-10'54,"2"2"-86,3-2 0,1 8 466,0-6-255,6 5 1,-2-3-40,7 2 1,2-1-82,3-2 1,-3 0-137,-6 3 1,4 3 78,-3-3 0,1 3-489,-9 1 177,0 0-537,-3 0 847,-6 0 0,-6-5 0,-6-1 0</inkml:trace>
  <inkml:trace contextRef="#ctx0" brushRef="#br1" timeOffset="50">21346 5676 7569,'5'-18'0,"6"2"838,8 4 1,4 2 12,4 3-645,-3-3 0,5 4-81,-2-1 1,-2-3-72,5 2 7,1 3 0,2-1-631,-3 2 1,2 3 569,-5-3 0,-1 8 0,-3 2 0</inkml:trace>
  <inkml:trace contextRef="#ctx0" brushRef="#br1" timeOffset="51">19370 9651 7460,'-7'-5'304,"2"3"94,5 2-160,0 2 0,4 8 74,0-3 0,4 7-99,-5 2 0,5 4 70,-4-1 0,5 6-48,-2 2 0,0 1-11,0-2 0,0 0-62,0 4 0,3-3-67,-2 3 1,-2-4-213,2 0 99,-6-1-82,9-3 0,-6 0-46,2-3 1,2 1 46,-5-4 1,4-1-31,-5-4 0,3 1-278,-3-1-221,-1 0-33,3 1-370,-5-6-25,0-1 1056,0-5 0,-10 0 0,-3 0 0</inkml:trace>
  <inkml:trace contextRef="#ctx0" brushRef="#br1" timeOffset="52">19347 9708 7569,'0'-8'0,"0"1"0,1 0-122,3 0 64,-3-4 0,9 9 196,-2-6 0,2 6 319,2-2 1,4-1-199,3 1 0,3-4-121,1 5 1,1-1-118,2 4 82,-2 0-61,4 0 0,-9 0-84,0 0 0,-1 5 91,1 2 1,-2 4-79,-6 0 0,-1 2 46,-2 2 0,-2-2-123,-2 2 0,-4 3-46,0 1 156,-5 2 3,-6-3 1,-7 4-135,-5-3 54,0 2 1,-6-3-222,2-3 1,3 2 3,-2-2 47,1-5 1,4-1-470,2-5 712,2 0 0,1 1 0,-2 1 0</inkml:trace>
  <inkml:trace contextRef="#ctx0" brushRef="#br1" timeOffset="53">19918 9696 7569,'-8'-3'-12,"1"-1"1,4-1-56,-1 1 286,3 3 100,-4-5 7,4 6 29,-4 0-232,5 0 0,0 7-86,0 4 0,0 2 111,0 6-48,0 0 1,5 8 101,2-1-227,-2 1 139,6 1-65,-10-4 0,9 4-46,-2-5 0,-2 0 29,2-1 1,-5-3-118,5 0 1,-4-5 69,3 2 0,-4-4-314,1 0-17,2-1 185,-5-4-389,5 3-410,-6-9 960,0 4 0,-6-5 0,0 0 0</inkml:trace>
  <inkml:trace contextRef="#ctx0" brushRef="#br1" timeOffset="54">19884 9662 7569,'0'-11'-141,"0"4"1,5-2 186,2 6 0,4-1 274,0 4 1,5 0-79,4 0 0,1 0 126,2 0 0,4 5-204,-1 2-44,6 4-48,-8 0 0,8 0-125,-6 1 23,1 4 1,-5-2 32,-3 5 1,-3-3 84,-4 3 0,-6 0-198,-2 4 50,-3-6 1,-2 5-30,-3-3 0,-4 2-59,-7 2 1,-4 0 7,-8 0 57,3 0 0,-5 0-55,2 0 1,0-2 43,-4-2 0,2 1-118,2-4 0,7-1 89,-3-4 1,7-3 23,-3 0 1,8-6-10,0 2 1,6-3-458,-3-1 565,6 0 0,-3-5 0,5-1 0</inkml:trace>
  <inkml:trace contextRef="#ctx0" brushRef="#br1" timeOffset="55">20318 9685 7569,'0'-12'69,"0"1"45,0 5 1,1-3 290,3 5 392,-3 0-384,4 4-77,-5 0-220,0 5 67,0 2-52,0 4 1,0 6 38,0 2 0,0 6-35,0 2 0,4 4-149,0 0 1,1 2 74,-1 1 0,-2-3-127,6-1 0,-4-5 0,3 2 0,-3-4-66,4-4 0,-6 1-213,2-5 229,2 1 0,-4-5-35,1 0 0,0-3-344,1 0-610,-3-6 359,4 8 746,-5-8 0,-5-2 0,-1-7 0</inkml:trace>
  <inkml:trace contextRef="#ctx0" brushRef="#br1" timeOffset="56">20306 9925 7569,'2'-7'44,"1"4"0,4-2 4,4 1 0,2 0 106,2 4 1,3-4 26,5 0 1,0 0 224,-1 4 1,5-3-253,0-1 0,1-4-110,-2 4 1,-3-3-398,0 3 255,0 0 0,-12 3-857,1-3 382,-1 3 307,-10-4 266,4 0 0,-10-2 0,-1-4 0</inkml:trace>
  <inkml:trace contextRef="#ctx0" brushRef="#br1" timeOffset="57">20272 9639 7569,'23'-5'633,"5"-1"-224,1-6-188,10 6 1,2-3-56,5 5 0,-6-1-52,-2 1 0,-2 3-133,-2-3 0,-3-1-128,-1 1 1,-8 1-796,0 3 942,-6 0 0,0 5 0,-4 1 0</inkml:trace>
  <inkml:trace contextRef="#ctx0" brushRef="#br1" timeOffset="58">21540 10804 7395,'7'-6'-522,"1"2"522,-5 3 359,2-4-151,-5 3-24,0-3 1,3 7 67,1 1 1,0 0-118,-4 5 0,0 3 101,0 4 1,1 5-161,3 0 0,-3 2 6,3 5 0,1-3-26,-1 3-30,0-3 63,1-1 0,-4-2-218,3-2 61,-3 3-19,-1-9 1,4 7-48,0-5 1,0 0 1,-4-3 0,0-5-134,0 1 0,0-4-390,0 3-226,0-4 882,0 2 0,-5-5 0,-2 0 0</inkml:trace>
  <inkml:trace contextRef="#ctx0" brushRef="#br1" timeOffset="59">21528 10781 7569,'2'-11'0,"1"-1"0,4 1-189,4 0 162,1 4 5,-1-3 1,0 8 420,1-6-167,-1 5-80,1-2 0,3 2-69,0-1 0,5 0-3,-1 4 1,3 0 15,1 0 1,-4 0-60,0 0 1,-1 1-71,1 3 1,1-1-67,-5 4-44,-5 1 175,1 3 1,-10 2-232,3 2 96,-3-2-20,-1 3 0,-5-3-38,-3 2 0,-6-1 70,-1 5 0,-6-5-18,-2 1 1,0-2-24,-4-1 0,3-2-86,1-3 0,0 2 218,1-5 0,-1 5 0,0-3 0</inkml:trace>
  <inkml:trace contextRef="#ctx0" brushRef="#br1" timeOffset="60">21951 10713 7569,'-4'-12'154,"0"1"401,0 5-492,4 1 0,0 6-111,0 3 0,0 2 395,0 5-268,0 6-21,0 1 1,0 4 41,0 1-17,0 0-47,0 0 1,4-3-67,0 3 1,0-4 6,-4 4 1,0-1-155,0-7 1,0 4-102,0-4-9,0 0 1,0-3 30,0-1 256,0-5 0,0 5 0,0-5 0</inkml:trace>
  <inkml:trace contextRef="#ctx0" brushRef="#br1" timeOffset="61">21882 10713 7569,'4'-12'201,"0"1"12,5 5-268,-3 1 0,7 1-157,2 0 1,-2 0 215,2 4 0,3 0 167,1 0 1,-1 0-86,1 0 0,-4 5 70,4 3 0,-5 2 91,1 1-201,3 6-12,-5-4 0,3 7-13,-5-5 38,1 5-47,-1-7 0,-3 9 8,0-3 1,-6-2-9,2 2 1,-3-1-12,-1 1 1,-1-1-20,-3-3 0,0-2-102,-7 2 1,2 2-14,-6-2-10,-3 0 126,0-3 1,-5-5-362,1 1 164,-1-6 18,0 8 1,0-8-26,0 2 0,0-2 45,0 2 1,6-3-233,1 3 408,4-3 0,0-1 0,1 0 0</inkml:trace>
  <inkml:trace contextRef="#ctx0" brushRef="#br1" timeOffset="62">22294 10770 7569,'0'-12'148,"-6"6"9,5 1-308,-4 5 29,5 0 383,0 5 0,0 5-153,0 5 0,0 6 62,0-2 1,0 4-87,0 3 1,0-2 8,0 3 0,0 1-174,0-1 17,0-1 22,0-3 0,0-1-123,0-3 0,0 1 52,0-5 1,0 1-345,0-5-109,0 0 566,5 1 0,-4-1 0,5 1 0</inkml:trace>
  <inkml:trace contextRef="#ctx0" brushRef="#br1" timeOffset="63">22248 10975 7569,'0'-6'465,"0"1"1,5 1-361,3 0-91,2 1 135,1 3 0,2 0 46,2 0 0,3-2-12,5-1 1,-1 1 10,1-2 1,0 3 0,0 1 0,-4-4-12,0 1 1,-5-3-1436,1 3 1252,-2 1 0,-2-8 0,1 4 0</inkml:trace>
  <inkml:trace contextRef="#ctx0" brushRef="#br1" timeOffset="64">22248 10758 7569,'11'-5'634,"6"3"-660,2-6 1,4 6-207,3-2 0,5 3 183,7 1 1,-3-4 74,3 0 0,2 0-423,-2 4 251,5 0 0,-13 0 0,3 0 0</inkml:trace>
  <inkml:trace contextRef="#ctx0" brushRef="#br1" timeOffset="65">21083 14607 7569,'0'-6'577,"0"-4"1,1 9-552,3-3 21,-3 2 369,4 2 0,-3 0 162,1 0-504,-1 0 0,7 6 38,-6 1 1,5 7 53,-4 1 0,1 6-76,-1-2 0,-2 2 86,6 2 0,-6 0-225,2 0 1,1 0-43,-1-1 1,4 1-31,-5 0 0,6-4 50,-1 0 1,-2-5-101,2 1 0,-2-2-41,2-2 0,1-3-145,-5 0 0,1-4-955,-2 3 545,-1-4-163,3 2 930,-5-5 0,-5-5 0,-7-2 0,-5-4 0</inkml:trace>
  <inkml:trace contextRef="#ctx0" brushRef="#br1" timeOffset="66">21071 14573 7569,'0'-11'-58,"0"-1"-44,0 6 1,0-1-102,0 4 1049,0 1-542,0-3 1,0 4 25,0-3 0,6 3-148,1-3 0,7 3 60,1 1 1,6 5-165,-2 3 0,4-2-1,3 2 1,-2-1-113,3 5 0,1 0 71,-1 4 1,-1-4-149,-3 3 0,0 2-19,0-2 1,-4 4 3,0-4 1,-5 4 108,1-3 0,-2 3-12,-2-4 0,-5 5-29,-2-1 0,-3 2 13,-1-2 0,-5 2-72,-2-2 0,-8-1 89,-4 1 0,-3-4-117,-1 4 1,0-3 4,0 3 1,-3-5 30,-1 1 0,0-4 25,5-3 1,0 2-18,3-2 0,-1-3 53,5-2 1,-1-1 110,5-2 0,-1 0 11,1 0-166,5 0-129,-4 0 0,8-2 7,-2-1 0,3 0-119,1-5 0,5 6 146,3-2 0,2 2 188,1-2 0,1 3 0,-1-10 0,1 5 0</inkml:trace>
  <inkml:trace contextRef="#ctx0" brushRef="#br1" timeOffset="67">20717 14721 7569,'-1'-7'-126,"-3"-1"-6,3 6 0,-5-5 253,2 4 1,3 0 184,-3-5 1,-1 5 81,1-5-20,0 5-92,4-2 0,-1 2 124,-3-1-388,3 0 0,-4 9 31,5 3 0,4 3-65,-1 4 1,5-1 107,-4 5 0,3 0-164,-3 4 1,4 4 122,-4-1 1,5 1-92,-2-4 1,3 0-62,2 0 0,-5-1-9,1 1 0,0-4-31,3 0 0,-1-5-8,-2 2-258,2-4 214,-4 0 1,4-5-446,-2 1-12,-3-6 271,-5 4 1,-1-6 384,-3 0 0,-2-11 0,-6-1 0</inkml:trace>
  <inkml:trace contextRef="#ctx0" brushRef="#br1" timeOffset="68">20672 14664 7569,'6'-15'0,"-2"0"0,1 4 33,-1 3 76,5 0 0,-3-3 146,5-1 1,-3 6-74,0 2 0,-1-1-23,5 1 0,0 1-80,4 3 1,-4 0 2,4 0 1,0 0-19,-1 0 1,2 5-128,-2 2 1,-1 0 55,5 0 1,-5 1-65,1 3 1,-2 1-72,-2-1 0,-1 1 95,-2-1 1,-3 0-127,-5 1 0,0-1-16,0 1 0,-5-1 92,-3 0 0,-7 1-8,-4-1 0,-6 1-95,-2-1 0,-3-3 54,3-1 0,-3-4-90,3 1 1,-2-3-2,6-1 1,-6 0 236,6 0 0,3 0 0,3 0 0</inkml:trace>
  <inkml:trace contextRef="#ctx0" brushRef="#br1" timeOffset="69">21654 14550 7642,'-6'0'101,"1"0"1,5 1 5,0 3 1,0 4 187,0 7 1,0 3-45,0 5 1,0 0-36,0-1 1,0 2-115,0 3 0,0-1 21,0 4 0,0-5-162,0 2 1,0-3 32,0-1 0,3-1-61,1-3 1,4-3 96,-4-5 1,-1 1-153,-3-1 0,2-3-293,1 0 120,-1-6-294,3 8 179,-5-8 410,0 3 0,-5-5 0,-2 0 0</inkml:trace>
  <inkml:trace contextRef="#ctx0" brushRef="#br1" timeOffset="70">21551 14836 7569,'1'-8'156,"3"0"1,-1 6-213,4-2 1,1 3 47,3 1 0,2-1 190,2-3 0,-1 3-18,5-3 0,0 2-78,4 2 1,0 0-66,0 0 1,0 0 1,0 0 0,-4 2-119,0 2 0,-5-3-65,1 3 0,-6-3-358,-2-1 1,-3 0 518,4 0 0,-1 0 0,5 0 0</inkml:trace>
  <inkml:trace contextRef="#ctx0" brushRef="#br1" timeOffset="71">21563 14596 7569,'11'-12'0,"7"6"564,5 2-400,5-2 1,10 5 444,0-3-404,5 3 0,-4-1 6,3-1 1,-3 1-2,-4-2 0,-5 3-275,1 1 1,-6 0-246,2 0 0,-8 0-693,-4 0 1003,-8 0 0,-1 5 0,-6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14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15898 3791 7569,'-8'-8'117,"1"0"0,4 5 1,-2-4-1,1 3 0,1 6 1,1 5-1,4 7 0,3 7 144,1 4 0,-3 4 0,2 5 0,-2 1 0,1 0 0,0 2 0,0 2 0,0 2-309,-2 2 0,3 2 1,-1 0-1,-1 1 0,-1 0 1,1-1-1,0 1 0,0-2 1,-2 0-1,-1-4 32,0-1 0,0-2 0,2-5 1,0-3-1,2-1 0,0-4 1,0-2 29,-1-3 0,2-5 0,-2 1 0,2-2 0,0-2-543,0 1 1,-1-5-743,-4 1 1271,0-11 0,0 2 0,0-10 0</inkml:trace>
  <inkml:trace contextRef="#ctx0" brushRef="#br0" timeOffset="1">15818 4019 7569,'0'-11'2,"1"-1"1,3 1 0,5-1 0,4 1 0,3 0 0,2-1 0,2-1 141,2-2 0,6 3 0,2-4 0,3 5 1,1 2-1,-1 3 0,-1 1 0,-1 2-110,0 2 0,-3 1 1,-2 1-1,-5 3 0,-3 3 1,-1 4-16,-4 0 1,-5 4 0,-4 0-1,-3 1 1,-2 0 0,-3 3-1,-5 2 1,-6 0 120,-8 2 0,-5-3 1,-7 7-1,-2-3 1,-2-2-1,-1-2 1,2-4-1,4-2-504,2-4 1,11-2-1,-1 0 1,4-4 363,4-3 0,2 4 0,0 1 0</inkml:trace>
  <inkml:trace contextRef="#ctx0" brushRef="#br0" timeOffset="2">16423 4145 7569,'0'-12'115,"0"5"1,-1 0-1,-1 4 1,-1 4-1,3 5 1,4 6-1,2 3 1,3 5-1,1 4 150,2 3 0,-1 3 1,2-3-1,1-2 0,2 1 1,2-1-1,2 2 1,1-2-205,-2-1 1,2-1 0,-2 0 0,3 0-1,-1 0 1,-2-2 0,-3-2 0,-4-4-528,0-2 0,-1-1 0,1-1-690,-1 0 1,-5-3 1155,-2 0 0,-8-6 0,-2 3 0</inkml:trace>
  <inkml:trace contextRef="#ctx0" brushRef="#br0" timeOffset="3">16766 4259 7569,'0'-12'-49,"0"1"0,0 0 0,0-1 0,0 1 501,0-1 1,0 5-1,-1 0 1,-3 2-271,-4 3 1,-2 6 0,-1 4 0,-2 5-1,-1 5 1,-2 2 0,-1 4-115,1 0 1,-1 6 0,2 0 0,-4 4 0,-3 3 0,-1 1 0,1-1-95,-1-1 0,1-3 0,3-3 1,5-5-1,4-3 0,4-4 1,1-2-704,2-2 0,2-5 0,2-3 1,3-2 728,3-5 0,4-4 0,0-7 0</inkml:trace>
  <inkml:trace contextRef="#ctx0" brushRef="#br0" timeOffset="4">17006 4110 7569,'-10'-7'200,"2"-1"0,-2 6 0,4-1 0,-1 7 1,3 7-1,3 7-24,1 4 1,0 2 0,0 2-1,0 4 1,0 0 0,0-1-1,0-1 1,1-1 0,2 0-219,1-1 1,1 1-1,-3-4 1,2-1 0,0 0-1,0-2 1,1-2-1,0-1-268,0-3 0,-1-2 0,-3-2 1,2-1-1,0-1-266,0 1 0,0-4 1,-1 0 575,2 0 0,0-4 0,-4 4 0</inkml:trace>
  <inkml:trace contextRef="#ctx0" brushRef="#br0" timeOffset="5">17200 4145 7569,'-6'-5'128,"2"3"0,8 0 1,3 3 78,3 3 1,-2 5-1,1 0 1,2 3-1,3 5 1,-1-1 0,-3 1-1,-2-2-271,1 2 1,1-5 0,1 3 0,1-2 0,-2-1 0,-1-2 0,-2-1-510,2-2 0,1 0 0,2 0 573,-1-3 0,1-3 0,-1-1 0</inkml:trace>
  <inkml:trace contextRef="#ctx0" brushRef="#br0" timeOffset="6">17565 4179 7569,'-6'-5'0,"1"-1"177,0-1 0,2 2 1,-4 6-1,-2 2 1,-1 3-1,-2 3 1,1 5 153,0 3 0,-5 3 1,1 5-1,1 2 0,1-2 1,2 1-1,0-1 0,-1 3-303,1 1 0,1-3 0,2 0 1,4-2-1,3-1 0,1 0 1,0-1-1,0-2-272,0-1 1,0-5 0,1 1 0,2-2 0,1-2 0,-1-1 0,1-1-187,0-1 1,1-6 0,-2 3 429,0 1 0,1-5 0,-4 4 0</inkml:trace>
  <inkml:trace contextRef="#ctx0" brushRef="#br0" timeOffset="7">18171 3300 7569,'-4'-8'133,"-1"2"1,0-1-1,-2 2 1,1 0-1,-3 5 1,0 6-1,0 10 1,3 5-1,0 6 1,-1 5-1,0 3 79,0 3 1,-1 5 0,3-1 0,-2 4 0,0 2 0,-1 3 0,0 1-1,1 1-249,0-1 0,2 3 1,5-6-1,0 0 1,0-3-1,2-1 0,1-2 1,6-2-64,5-2 0,-1-5 0,3-5 0,0-1 1,0-4-1,1-2 0,-1-4 47,-2-2 0,3-2 0,-2-5 1,-1-3-1,-2 0 0,0-3-212,-1 2 1,1-3-1,-1 2 1,1-3-1,-1-2 265,0-3 0,-4-8 0,-2-5 0</inkml:trace>
  <inkml:trace contextRef="#ctx0" brushRef="#br0" timeOffset="8">18456 3893 7569,'-1'-10'1597,"-3"3"-1507,3 2 1,0 13-1,6 5 1,1 4-1,4 3 1,3 2-1,2 0 1,-1 2-41,-1 3 1,2-3-1,0 3 1,1-4 0,-1-3-1,0-2 1,-1-2-1,-1-2-383,-2-1 1,-1-2 0,-1 0-1,-1-3-1766,1 0 2099,1-5 0,-4-3 0,-1-7 0</inkml:trace>
  <inkml:trace contextRef="#ctx0" brushRef="#br0" timeOffset="9">18708 3916 7569,'-2'-11'462,"0"-1"2,-2 1 1,-1 5 0,2 3 0,-3 7-1,-3 7-357,-4 7 0,-4 9 0,0 3 1,-2 3-1,-4 1 0,-2 1 1,0-1-1,2-1-484,4-3 1,-2 0-1,6-5 1,1 2-1,3-3 1,2-3-1,2-3 1,2-1 376,3-3 0,6-2 0,2 0 0</inkml:trace>
  <inkml:trace contextRef="#ctx0" brushRef="#br0" timeOffset="10">19039 3528 7569,'-12'-5'1184,"1"-3"-943,-1-2 0,6 6 1,2 8-1,3 11 1,1 9-1,0 7 0,0 3 1,0 4-203,0 4 0,0 4 0,0 1 0,0 0 1,0-3-1,0 1 0,0-2-214,0-1 0,0-3 0,0-6 0,1-3 0,2-3 0,1-4 1,-1-3-236,3-1 1,-4-5 0,4 1 0,1-3 409,-1-5 0,7 9 0,5-4 0</inkml:trace>
  <inkml:trace contextRef="#ctx0" brushRef="#br0" timeOffset="11">19541 3893 7569,'-10'-7'236,"1"0"0,3 1 0,0 1 1,0 1-1,1 6 0,3 4 1,-1 4-1,1 3 0,-2 1 1,1 2-181,2 2 1,2-3 0,2 3 0,2 0 0,1-2 0,2 1 0,0-3 0,-1-2-384,2 0 1,1-1 0,2-1 0,-2-1 0,-1-2 0,-2-2 0,2-2 0,1 1 326,2 0 0,-1 0 0,6-9 0,0-2 0</inkml:trace>
  <inkml:trace contextRef="#ctx0" brushRef="#br0" timeOffset="12">19713 3985 7569,'0'-8'396,"-2"2"-54,-1 1 1,0 5 0,-3 6 0,-1 4 0,1 7 0,-3 4 0,-1 6-240,-2 3 1,-3 3-1,-1 3 1,-1 3 0,-1 6-1,2 2 1,-2 0 0,2-3-275,-1-1 1,2 4 0,4-6-1,0-1 1,3-3 0,0-4 0,0-5-1,2-3-122,2-3 1,-1-7 0,1 0 0,2-2 0,-1-1-581,-1-1 873,3 0 0,-4-9 0,5-4 0</inkml:trace>
  <inkml:trace contextRef="#ctx0" brushRef="#br0" timeOffset="13">19747 3334 7569,'-1'-22'329,"-1"4"1,2 7-1,5 6-169,4 4 0,4 6 0,2 4 0,5 5 0,6 6 1,4 5-1,3 7 0,2 5 0,-2 5 50,-3 2 1,2 7 0,-6 3-1,0 5 1,-14-28 0,-1 0-1,-1 1 1,-1-1 0,-2 2 0,0-1-261,2 32 0,-6-31 1,-1 0-1,-2 26 0,-2-3 1,-1-5-1,-6-5 0,-4-5 1,-5-4-2229,-3-5 2278,0 1 0,-17-9 0,3 4 0</inkml:trace>
  <inkml:trace contextRef="#ctx0" brushRef="#br0" timeOffset="14">20661 3791 7569,'0'-12'82,"0"5"0,1-1 0,3-1 0,3 0 1,3 0-1,3 2 0,1-1 0,1 1 0,-1 0 1,-1 1-1,-2 1 0,2 0 0,1 1 0,2 0 1,1 0-1,-1 2 0,0-1 0,-1 1-179,0-2 0,0 0 0,-3 4 0,-1 1 97,1 3 0,-1 2 0,0 6 0</inkml:trace>
  <inkml:trace contextRef="#ctx0" brushRef="#br0" timeOffset="15">20661 3871 7569,'-4'7'39,"1"0"0,4-2 165,6-3 0,8-1 0,4-1 0,3 0 1,2 0-1,1 0 0,3 0 0,0-1 1,1-1-294,0-2 0,-2 0 1,2 3-1,-1-2 1,-3-1 88,0 2 0,-3-10 0,1 0 0</inkml:trace>
  <inkml:trace contextRef="#ctx0" brushRef="#br0" timeOffset="16">21471 2729 7569,'-3'-8'148,"-1"0"1,0 4 0,4-1-1,0 4 1,0 6 0,0 5-1,0 6 1,0 3 127,0 2 1,-1 3 0,-2 3 0,-1 5-1,1 3 1,-1 3 0,0 0 0,1 2-373,2 2 0,1 3 0,0 2 1,0 0-1,1-2 0,2-1 1,1-1-1,0-1-61,1-4 1,-4-4-1,3-3 1,-2-5 0,1-1-1,1-4-503,-2-2 0,-1-2 660,-1-6 0,-5-5 0,-1-1 0</inkml:trace>
  <inkml:trace contextRef="#ctx0" brushRef="#br0" timeOffset="17">21289 2786 7569,'1'-22'146,"3"3"1,3 4-1,5 2 1,3 2 0,4-1-1,3 1-5,0-1 1,1 1-1,1 1 1,2 1 0,3 3-1,1 1 1,2 2-1,-4 2-78,-3 1 0,-3 1 1,-3 3-1,-4 5 1,-3 3-1,-5 5 1,-3 1-1,-3 2-231,-1 2 1,-10 2 0,-5 1 0,-7 2 0,-4-2 0,-3-1 0,-2-1-612,1 0 401,4 0 1,0-2-22,7-2 399,2-2 0,1-1 0,-2 2 0</inkml:trace>
  <inkml:trace contextRef="#ctx0" brushRef="#br0" timeOffset="18">21631 3025 8123,'0'8'194,"2"-2"0,0 1 0,3-1 0,0 3 0,2 1 0,-1 3-155,3 2 1,1-1-1,0 4 1,0-2 0,-1-2-1,1 0 1,-1 0 0,1 1-1,1-2-717,0-4 0,-3 0 1,-2-4 677,-1 1 0,4-3 0,-3 2 0</inkml:trace>
  <inkml:trace contextRef="#ctx0" brushRef="#br0" timeOffset="19">21860 2980 7569,'-4'-8'593,"-1"2"1,-2 2-456,-1 5 1,1 2 0,0 7 0,-2 4 0,-1 2 0,-2 5 0,1-1 0,1 0-152,2-1 0,-2 0 1,4 4-1,-2 0 0,2 0 1,-1 0-1,1-2 13,-3-2 0,-6 3 0,-3-4 0</inkml:trace>
  <inkml:trace contextRef="#ctx0" brushRef="#br0" timeOffset="20">21974 2957 7569,'-5'-5'363,"5"5"1,6 6 0,4 3-1,0 0-462,-2-1 1,2-2 0,-2 2-1,1-3 1,0-2 0,-2 1-324,2-1 0,1-2 0,2-1 0,-1 0 0,-1-1 335,-2-3 0,-2 3 612,-2-3 1,-4 4-1,0 5 1,-6 5-287,-4 4 0,-2 6 0,1-1 0,-1 4 0,1 3 0,-1-1 0,1-1 1,1-1-342,2 1 1,3-2-1,5-5 1,0 1-1,0-1 1,0 0 101,0 1 0,5-4 0,2 3 0</inkml:trace>
  <inkml:trace contextRef="#ctx0" brushRef="#br0" timeOffset="21">22625 2432 7352,'0'-12'-540,"0"5"591,0-1 473,0 0-31,0-3-198,0-1 0,0 1 1,-1 1-1,-3 2 0,-3 6-88,1 4 0,-4 6 0,1 7 0,-4 4 1,-3 4-1,-2 5 0,-2 6 0,-3 8-171,-4 6 1,3-1 0,-1 4 0,3 0 0,5 1 0,0 1 0,4-1 0,4-1-231,6-3 1,1-2 0,2-4-1,3-3 1,3-2 0,6-3 24,0-5 0,5 0 1,-1-3-1,2-3 0,2-4 1,2-3-1,0-2 1,-2-2-642,-1-5 0,-4 2 810,4-5 0,-5 0 0,3-4 0</inkml:trace>
  <inkml:trace contextRef="#ctx0" brushRef="#br0" timeOffset="22">22693 2820 7569,'0'-12'862,"0"4"-726,0 4 1,4 6 0,1 14 0,2 3 0,2 2 0,1 3 0,1 2 0,1 0-333,-1 0 1,4-3 0,0-4 0,-1-3 0,-1-2 0,-2-1 0,1-3-1,-1-1-1211,1-3 1407,-1-1 0,1-5 0,-1 0 0</inkml:trace>
  <inkml:trace contextRef="#ctx0" brushRef="#br0" timeOffset="23">22968 2797 7569,'-18'-5'91,"1"2"0,6-3 0,-1 1 0,1 2 0,1 3 1,0 3 88,-2 1 0,3 6 1,-7 1-1,1 6 1,-2 3-1,1 2 1,-1 3-1,3 2-391,2 1 0,0 2 1,1-2-1,1 0 1,1 0-1,2-3-1260,2-1 1471,1-1 0,-1 5 0,-1 1 0</inkml:trace>
  <inkml:trace contextRef="#ctx0" brushRef="#br0" timeOffset="24">23025 3140 7569,'-7'-5'225,"2"3"1,1 6-127,1 2 1,-2 2-1,2 5 1,-2 1-1,0 2 1,-2 2 0,2 1-1,0 0-578,3 0 1,-3-4 0,1 3 0,1-1 478,2-3 0,1-2 0,0 0 0</inkml:trace>
  <inkml:trace contextRef="#ctx0" brushRef="#br0" timeOffset="25">23230 2877 7569,'-4'-18'792,"1"3"0,-1 12-852,4 7 0,5 5 0,1 4 0,2 2 0,-1 3 0,2 0 0,1-3-276,2-2 0,-4-2 1,-1 0-1,2 1 1,1-2-1,2-2 336,-1-5 0,5-1 0,2-2 0</inkml:trace>
  <inkml:trace contextRef="#ctx0" brushRef="#br0" timeOffset="26">23493 2900 7569,'-1'-8'34,"-3"2"0,-4 1 0,-2 4 191,-1 3 1,-1 8 0,0 8 0,-2 4 0,-3 5 0,1 6 0,-2 6 0,1 2-289,1 4 1,-3 4 0,2 2 0,1 0 0,-1 0 0,3-4-161,2-4 0,0-1 0,2-7 1,2-4-1,3-5 0,2-5 1,-1-4-1010,1-3 1232,2-1 0,-4-7 0,-1-1 0</inkml:trace>
  <inkml:trace contextRef="#ctx0" brushRef="#br0" timeOffset="27">23596 2272 7569,'0'-17'169,"1"10"0,3 0 0,3 8 0,5 7 0,2 2 1,1 3 162,-1 2 0,4 7 1,1 7-1,2 4 1,2 6-1,0 6 1,-1 4-1,-2 6-445,-1 4 1,-6 0 0,-1 2 0,-4-3-1,-3-2 1,-4-3 0,-5-3 0,-8-2 112,-10 1 0,-11 3 0,13-23 0,0 0 0</inkml:trace>
  <inkml:trace contextRef="#ctx0" brushRef="#br0" timeOffset="28">21209 3916 7954,'1'-6'126,"4"2"1,6 3 0,9 1 0,6-1 0,8-2 0,8-1 0,7 2 0,5-1 0,7 1 0,-28 0 0,1 0 0,2 0 0,1 0 0,0 0 0,0 0-26,2 0 0,0 0 1,3 0-1,2-1 0,3 2 1,0 0-1,4-2 0,1 1 1,1-1-1,2-1 1,1 1-1,1-1 0,0 0 1,1 0-1,1 0 0,0 1-180,0-2 0,-1 1 1,-1-1-1,0-1 0,-2 1 1,-1-1-1,-2 0 0,-1 1 1,-2-1-1,-2 1 1,-1 1-1,0 0 0,-3 0 1,0 1-1,-2 0 0,-2 0 24,-1 0 0,-2 0 0,25-1 0,-7-3 0,-4 2 0,-8 3 0,-4 1 0,-7 1 272,-1 0 1,-8-4 0,-4 0 0,-1 1-954,-3 2 736,-7 1 0,-17-5 0,-9-1 0</inkml:trace>
  <inkml:trace contextRef="#ctx0" brushRef="#br0" timeOffset="29">21711 4247 7569,'0'-7'228,"0"-1"1,0 2 0,0 5 0,0 8 0,0 11 0,-1 7 0,-2 7 0,0 5 73,0 5 0,2 2 1,1 3-1,0 0 1,0 1-1,0 1 1,0 1-1,0 0-399,0-4 0,0-2 0,1-6 0,2-2 0,2-5 0,0-4 0,0-3-323,-3-1 1,3-5 16,-1-3 1,0-6-680,-4-2-30,0-4 1112,0-8 0,-5-8 0,-1-10 0</inkml:trace>
  <inkml:trace contextRef="#ctx0" brushRef="#br0" timeOffset="30">21666 4247 7569,'7'-22'64,"1"0"0,1 3 1,1 4-1,3 3 0,0 4 103,3 0 1,3 2-1,-4-2 1,-1 4 0,0 3-1,0 1 1,2 0-1,2 1-54,2 3 1,2 6 0,1 7 0,-2 0-1,-2 4 1,-5 0 0,-5 1-125,-5-3 1,-3 2 0,-3-2 0,-6 3 0,-8 1 0,-8 0 0,-8 0 0,-5-1-270,-5 1 1,2-5 0,0-3 0,5-2 279,6-2 0,-2 1 0,2-1 0</inkml:trace>
  <inkml:trace contextRef="#ctx0" brushRef="#br0" timeOffset="31">22122 4464 7569,'-11'0'109,"5"-1"1,3-1 0,6-1 0,4 3 0,3 4-1,2 2 1,-1 2 0,1 0 0,-1-1-9,0 2 1,5-3 0,-1 2 0,-1 0-1,-1-1 1,-2 1 0,0-1-1164,1 0 1,-6-1 1061,-2-2 0,2-3 0,1 4 0</inkml:trace>
  <inkml:trace contextRef="#ctx0" brushRef="#br0" timeOffset="32">22362 4430 7771,'-1'-6'313,"-3"2"1,-3 3 0,-4 1 0,0 1 0,0 3 0,-1 3-180,1 4 1,-5 1 0,1 2-1,1 3 1,2-1 0,0 2-1,1 0 1,1 1-384,2-1 1,2 3 0,3-3 0,-1 1 0,2-1-1,0 0 1,2-1 0,0 4-11,0 0 1,0-2 0,2 0 0,0 0 0,2 0 0,0-1 0,1 0 57,3 0 1,-2-4 0,2 0 200,0-6 0,-2 3 0,-1-5 0</inkml:trace>
  <inkml:trace contextRef="#ctx0" brushRef="#br0" timeOffset="33">22659 4122 7569,'0'-18'415,"0"2"0,0 4 0,-1 2-200,-3 2 0,2 3 0,-5 8 0,1 3 0,0 8 0,-3 6 0,-2 8 0,0 4 1,0 4-143,-1 2 1,1-1 0,1 3 0,2-1-1,4-2 1,3-1 0,1-2-259,0 0 1,1-3-1,3-2 1,4-1-1,2-4 1,1-2-1,1-5 1,-1 0-386,0-3 0,5-7 0,-1-3 0,0-3 570,2-1 0,-5 0 0,5 0 0</inkml:trace>
  <inkml:trace contextRef="#ctx0" brushRef="#br0" timeOffset="34">22830 4293 7569,'-11'-11'290,"5"3"0,2 3-144,3 4 0,2 0 0,1 8 1,4 3-1,0 4 0,3 5 1,2 3-1,3-1-285,1-2 0,1 2 0,-5-5 0,0-1 1,1-1-1,-1-3 0,1-3 0,-1 0-1793,1 0 1932,-1-6 0,0 3 0,1-5 0</inkml:trace>
  <inkml:trace contextRef="#ctx0" brushRef="#br0" timeOffset="35">23082 4350 7569,'-2'-5'236,"-1"5"1,-5 7 0,-2 4 36,-2 4 1,1 7 0,-2 6 0,-1 1 0,-1 4 0,1 2 0,0 5 0,0 0-193,-1 3 1,0 1 0,3-1-1,1-1 1,1 0 0,1-1-1,1-1-399,-1-5 0,3-3 1,0-9-1,1-2 0,1-2 1,0-3-1355,0-4 1672,0-5 0,-1-2 0,-1-5 0</inkml:trace>
  <inkml:trace contextRef="#ctx0" brushRef="#br0" timeOffset="36">23116 3973 7569,'0'-17'347,"1"4"1,4 7-1,6 1 1,4 2-1,2 3 1,4 4-1,0 5-132,2 5 0,0 5 0,1 9 0,3 6 0,2 6 0,0 6 0,-3 2 0,-6 4-246,-5 4 1,-7-5 0,-4 4 0,-3-6 0,-2-5 0,-5 1 0,-6-1 30,-10 2 0,-11 5 0,13-25 0,0 0 0</inkml:trace>
  <inkml:trace contextRef="#ctx0" brushRef="#br0" timeOffset="37">6567 8154 7569,'-1'-6'-488,"-3"2"873,3 3 0,-3-3 0,8 2 0,3 2-207,3 2 1,2 2 0,-1-4 0,1 0-1,-1-1 1,1-2 0,0-2 0,2 0 0,1 0-1,-1 1-85,-1-1 0,0 4 0,1-3 0,1 3 0,-1 1 0,-1 0 0,-2 0 0,2 0-77,2 0 1,-2 0 0,3 0 0,1 0 0,0 0-1,2 0 1,0 0 0,3 0-2,3 0 0,-1-1 1,3-2-1,-3-1 0,-1 2 1,0 0-1,0 1 0,0-1 2,-1-2 1,0 0 0,-2 4 0,-1 0 0,0 0 0,0 0-1,0 0 1,1 0-4,-3 0 1,5 0 0,-4 0 0,1 0 0,0 0 0,1 0 6,2 0 0,0 0 1,1 0-1,1 0 1,2 0-1,0 0 1,0 0-1,-2 0-15,-1 0 0,0 0 0,-1 0 0,1 0 0,0 0 0,0 0 0,0 0 0,0 0-8,-1 0 1,3 0 0,0 0 0,3 0 0,0 0 0,2 0 0,1 0-18,0 0 1,4 0-1,-7 0 1,0 0 0,-1 0-1,0 0 1,0 0 0,-1 0-9,0 0 0,-2 0 0,-1 0 1,0 0-1,-1 0 0,0 0 1,-2 0 48,-1 0 0,0 0 1,4 0-1,0 0 0,0 0 1,0 0-1,0 0 1,-2 0 10,-2 0 0,1 0 1,-3 0-1,-1 0 1,1 0-1,-3 0 1,-1 0 14,-2 0 0,0 0 0,1 0 1,1 0-1,1 0 0,2 0 0,2 0 1,2-1 61,2-3 1,-3 3 0,0-4 0,1 1 0,2 0 0,0 0 0,0 0 24,-3 1 0,1-3 1,-3 4-1,-1-2 0,1 2 63,-3 0 1,-8 1 0,-6-2 0,-6 0-713,-4 0 0,-6 2 0,1 1 0,1 0 0,2 0 514,0 0 0,1 0 0,-1 0 0</inkml:trace>
  <inkml:trace contextRef="#ctx0" brushRef="#br0" timeOffset="46">12768 6958 7569,'0'-7'-255,"0"-1"0,0 4 645,0-3-110,0-1 108,-5-3 0,4 3 96,-3 0 1,3 5-155,1-5 1,-2 6 139,-1-2-455,1 2 1,-3 4 0,5 3 0,0 5-1,0 6 1,0 6 9,0 6 0,0 4 1,0 4-1,0 5 0,0 5 1,0 2-1,0 3 0,2 1 1,0 1-1,3 2-86,1 3 0,-3-5 0,2 4 0,-1-1 0,0-1 0,-2-2 0,0-5 0,-1-3-4,3-3 0,-3-6 0,3 1 0,-3-5 0,-1-5 1,0-3-1,0-1 0,0-2 391,0-2 1,0-2-641,0-6 0,0-6 0,-1-5 0,-2-7-1744,-1-7 2058,1-4 0,-3-5 0,0 0 0</inkml:trace>
  <inkml:trace contextRef="#ctx0" brushRef="#br0" timeOffset="47">12734 7084 7569,'0'-11'-72,"0"-1"0,0 1 0,0-1 1,1 2-1,2 1 0,2 2 1,0-2 197,0-1 0,0 2 0,-3 0 0,4 1 0,-1-1 0,1 1 0,0-1 1,3 0 25,1 1 1,3-1 0,2-2 0,4 1 0,3 1 0,2 0 0,1-1-1,2 1-88,-2 4 0,0 3 0,-3 1 0,0 1 1,-2 3-1,-2 4 0,-1 3 0,-4 3-126,0 1 0,-1 4 0,-2-1 0,-1 2 0,-3 5 1,-1 0-1,-4 2 36,-3-1 1,-6 6-1,-7-2 1,-4 3-1,-3 0 1,-2-1-1,-2-3 142,-5-1 0,-6 3 0,-1-6 0,1-3 1,2-6-1,2-3 0,1-3 0,4-2 4,4-5 1,0-1 0,10-4-1,4-1-120,5-5 0,4-7 0,1-3 0</inkml:trace>
  <inkml:trace contextRef="#ctx0" brushRef="#br0" timeOffset="48">13282 7255 6659,'1'-6'165,"2"3"0,2 6 1,1 5-1,3 3 1,1 4-1,2 4 0,-1 3 1,1 1-1,0-2 1,3 0-1,3-2-44,0 1 0,4 2 1,-3 0-1,1 1 1,0-1-1,-2-3 1,-2-4-1,-2-2-127,-1-2 0,1 1 0,-1-2 1,-4-1-1,-2-3-1413,0-1 1419,-5-1 0,3-4 0,-5 0 0</inkml:trace>
  <inkml:trace contextRef="#ctx0" brushRef="#br0" timeOffset="49">13636 7255 7569,'0'-11'433,"0"0"1,0-1-165,0 1 0,-1 1 0,-3 3 1,-4 8-1,-2 10 0,-2 6-194,-4 5 1,-1 6 0,-6 2 0,0 3 0,0 2 0,0-1 0,0-1 0,2-3-181,2-3 0,-2 1 0,5-3 0,-1-2 0,1-4 0,2-1 0,1-2 0,2 1-1429,-1-3 1534,6-2 0,-9 0 0,2-1 0</inkml:trace>
  <inkml:trace contextRef="#ctx0" brushRef="#br0" timeOffset="50">13876 7141 7569,'6'-5'-9,"1"3"0,-5-6 0,2-1 0,0 0 0,0 0 1,-1 2 274,0-2 0,-2 5 1,-1 4-1,0 8 1,0 7-1,0 8 1,0 7-226,0 7 1,0-2 0,0 3 0,0-1 0,0 0-1,0 1 1,1-1-154,3-1 1,-2-4 0,1 0 0,-1-3 0,-2 1-1,0-4 1,0 0-18,0-5 1,1-4-1,1 0 1,2 0 0,-1-3-461,-2-1 589,-1-7 0,0-6 0,0-6 0</inkml:trace>
  <inkml:trace contextRef="#ctx0" brushRef="#br0" timeOffset="51">14082 7233 7569,'0'-12'584,"-6"6"1,6 1-580,0 5 0,4 5 1,5 2-1,-1 4 1,1 0-1,1 0 1,1 1-1,2-1-189,2 1 1,-2-1-1,2 0 1,-2 0 0,-2-3-1,1-1-504,-1-2 1,-3-1 687,-1-4 0,1-5 0,3-2 0</inkml:trace>
  <inkml:trace contextRef="#ctx0" brushRef="#br0" timeOffset="52">14424 7233 7569,'6'-12'900,"-2"1"1,-4 4-855,-4 4 0,-6 6 0,-6 6 0,-2 5 0,-2 6 1,-2 6-1,-1 4-67,1 3 1,0 2-1,3-2 1,4-2-1,3 0 1,5-1 0,2-1-176,-1-2 0,5-3 0,-3-1 0,3-1 1,1-3-1,0-4 0,0-3 0,0 0-546,0-1 0,4-3 742,0 0 0,0-1 0,-4 5 0</inkml:trace>
  <inkml:trace contextRef="#ctx0" brushRef="#br0" timeOffset="53">15144 6285 7569,'0'-12'114,"-2"6"1,0 1 0,-3 1 0,-2 0 0,-1 2 0,-3 0 0,0 2-1,0 3 1,-2 4 0,-1 9 0,-3 5-17,0 6 0,-2 7 0,-4 9 0,1 4 0,2 4 1,2 1-1,2 3 0,2 2 0,1 2-182,2 2 1,4-1-1,3-6 1,3-1-1,1-3 1,1-1-1,3-4 11,4-3 0,7-3 0,3-6 0,1-2 0,-1-6 1,-1-3-1,0-4 0,-1-2 142,-2-2 0,-1-5 0,-2-1 1,1-1-1,-1 1-664,1-1 1,-5-4 594,1 1 0,0-8 0,3-2 0</inkml:trace>
  <inkml:trace contextRef="#ctx0" brushRef="#br0" timeOffset="54">15269 6821 7569,'-1'-10'-82,"-2"1"0,0 4 0,1 4 232,5 6 1,3 9 0,6 5 0,-1 3 0,2 2 0,1 1 0,2 3 0,1 0-41,-1 0 1,5 2 0,-4-3 0,1 0 0,-3-2 0,-2-1 0,-2-4-1,1-1-236,-1-1 1,-1-4 0,-1 0 0,-2-4-1631,-2-2 1756,-1-6 0,1-2 0,1-6 0</inkml:trace>
  <inkml:trace contextRef="#ctx0" brushRef="#br0" timeOffset="55">15566 6913 7569,'0'-18'3,"0"0"0,0 4 0,0-1 1,0 1-1,0 1 242,0 2 0,-5 5 0,-2 3 0,-5 7 0,-3 7 1,-4 8-1,-4 7-164,-4 4 0,3 3 0,-2 3 0,1 2 0,4 2 0,1 1 0,2-3 0,1-2-353,3-2 1,3-5 0,2-4-1,3-4 1,1-6 0,1-2-1221,-1-2 1492,4 0 0,1-4 0,6-2 0</inkml:trace>
  <inkml:trace contextRef="#ctx0" brushRef="#br0" timeOffset="56">15852 6330 7569,'0'-21'-35,"0"2"0,1 5 1,2 4-1,2 3 257,1 2 0,-3 3 0,0 7 0,-1 7 0,-2 11 0,0 10 0,-2 9 1,0 6-1,-2 6 143,1 1 1,-2 6-1,2 0 1,-1 0 0,0 0-1,0 0 1,2-1-440,0-2 0,2-2 1,0-3-1,0-5 0,0-3 1,0-6-1,0-2 0,0-5 54,0-3 0,2-6 0,0-6 0,2 0 0,0-3 0,0-1 0,-1-2 332,0 0 0,-1-3-934,2 0 1,-2-7 621,1-1 0,-6-10 0,-4-8 0</inkml:trace>
  <inkml:trace contextRef="#ctx0" brushRef="#br0" timeOffset="57">16206 6719 7569,'0'-12'13,"0"1"0,0-1 1,0 1-1,0-2 1,0-1-1,0-1 0,1 1 1,2 1-1,2 2 1,0 0-1,1-1 0,0 1 1,3 1-1,1 1 229,2 1 1,-1 2 0,2-3 0,1 2-1,2 2 1,1 3 0,1 1 0,-2 1-200,1 0 1,-2 1 0,-4 4 0,1 6 0,-2 6 0,-2 2 0,-5 1 0,-1 3-87,-2 2 1,0 6 0,-2-3 0,-1 1-1,-5 1 1,-2 1 0,-3-1 0,-1 1-47,-1-2 0,-4 0 0,2-3 0,1 0 1,-1-2-1,3-2 120,2-3 0,2-5 1,2 1-1,4-2 1,3-2 25,1 1 0,1-2 0,3-1 1,4-3-1,2 0 0,1-1 1,2 0-1,1-2 85,1-2 1,4-1 0,-2 0-1,-1 0 1,1 0 0,-3 0-155,-2 0 0,0 0 0,-2-1-1089,-3-3 1,0 3 1100,-3-3 0,2-2 0,5-1 0</inkml:trace>
  <inkml:trace contextRef="#ctx0" brushRef="#br0" timeOffset="58">16697 7130 7914,'0'-8'1127,"0"0"0,-1 6-2414,-3-2-909,3 3 2196,-5 1 0,6 0 0</inkml:trace>
  <inkml:trace contextRef="#ctx0" brushRef="#br0" timeOffset="59">16902 6684 7569,'-5'-16'59,"3"3"1,-5-2-1,2 2 1,3 2-1,-1 1 1,1 1 622,-2 1 1,0 4 0,3-2-672,-3 1 0,3 6 0,-2 8 1,5 5-1,1 4 0,0 1 0,-2 0 1,0 1-79,3 2 1,-2 1 0,1-1-1,-1 0 1,-2-2 0,0-1-1,0 0 25,0-1 0,0-1 0,0-6 0,0 0 0,0 1 0,-2-2 216,-1-2-143,1 2 0,-2-9 0,8 3 0,4-3 0,2-1 0,1 0 0,2 0 1,2-1-52,4-3 0,-1 3 0,1-3 0,0 3 0,0 2 0,-1 2-56,-1 0 1,-2 6 0,-4-1-1,-1 2 1,-1 1 0,-2 1-1,-2 1 1,-3 0 32,-1 3 0,-1-1 0,-1-2 0,-3 1 1,-3 1-1,-3-1 0,-3-2 0,-1 0-32,-1-1 0,-6-3 0,2-2 0,-2 1 0,-2-2 1,0 0-1,2-3-1099,2 0 1174,-3-2 0,4-11 0,-5-1 0</inkml:trace>
  <inkml:trace contextRef="#ctx0" brushRef="#br0" timeOffset="60">16891 6639 7569,'0'-8'107,"-1"2"31,-3 1 0,4 1 0,0 4 0,6 1 0,4 2 0,3 0 0,1 0-61,1-2 0,6-1 1,-2 0-1,2 0 0,1 0 1,-2 0-1,-2 0-606,-2 0 1,0 0 0,-5-1 528,0-3 0,1-2 0,-1-6 0</inkml:trace>
  <inkml:trace contextRef="#ctx0" brushRef="#br0" timeOffset="61">17188 6365 7569,'-4'-12'459,"0"1"-276,1 4 1,8 2 0,4 5 0,3 2-1,5 1 1,0 5 0,4 3-76,0 5 1,3 3 0,2 6 0,0 3 0,0 1 0,-2 4 0,-2 3 0,-2 3-113,-1 2 0,-5 0 1,1 4-1,-2-2 0,-3-2 1,-1-1-1,-3 1-83,-1 2 0,-1-4 0,-4-2 0,-1-4 0,-3-4 0,-4-1 1,-2-2-1,-3-2-37,-2-1 0,1-2 0,-5-2 0,0-2 0,0-3 0,1-2 0,2-2-705,2 1 0,5-6 829,1-2 0,6-1 0,-3-2 0</inkml:trace>
  <inkml:trace contextRef="#ctx0" brushRef="#br0" timeOffset="62">18056 6741 7569,'-11'7'-571,"0"-1"639,4-2 1,2-2 0,6 5 0,3-2 0,5-3 0,5-2 0,3-2 0,2-3 0,0 0 0,3-2 174,3 1 1,0 2-1,2-2 1,0 0-1,0 0 1,-2 0-1,-1 1 1,-1 0-1,-1 1-733,-3-1 1,-3 4 0,-4-4 0,-4 1-24,-4 0 1,-20 16 0,-15 7 0</inkml:trace>
  <inkml:trace contextRef="#ctx0" brushRef="#br0" timeOffset="63">18102 6901 7569,'-8'10'-23,"2"-1"1,2-2 0,6-2 0,7-3 137,5 0 1,7 1 0,-2 1-1,3-1 1,5-2 0,4-2 0,0-2-1,1-1-357,-2 2 1,-4-3-1,0 1 242,-1 1 0,-3-3 0,1 0 0</inkml:trace>
  <inkml:trace contextRef="#ctx0" brushRef="#br0" timeOffset="64">19050 6490 7569,'-12'-29'326,"6"1"1,2 6 0,3 3 0,1 4-44,0 3 0,-2 5 0,0 5 0,-2 5 0,2 9 0,-1 7 0,1 6-256,-2 6 0,-4 3 0,4 4 1,2 4-1,0 2 0,2 2 1,2 0-155,2-1 0,2 1 0,5-1 0,2-4 0,2-3 0,4-2 0,3-3 77,1-3 0,1-3 1,1-8-1,3-4 1,0-3-1,1-5 0,0-3 1,2-4 151,-2-4 0,0-3 0,-3-8 0,0-4 0,0-4 0,-2-4 0,-1-3 0,-2-3 104,-2-2 0,3-8 0,-4-4 0,-1-4 0,0-4 1,-2-4-255,0-2 1,-5 5 0,-6 7 0,-3 3 0,-1 6 0,-1 5-1,-1 9 1,-3 4-253,-2 3 0,1 9 1,-3 0-1,3 5 1,1 6-1,2 5-1288,2 5 1,6 5 1587,2 3 0,4 8 0,0 2 0</inkml:trace>
  <inkml:trace contextRef="#ctx0" brushRef="#br0" timeOffset="65">19883 6639 7569,'-10'1'5,"3"3"1,3 3 113,2 3 1,2 3-1,0 2 1,2 4-1,0 3 1,2 1-1,0 1 1,0 1-31,-1 2 1,5-4-1,-4-4 1,0 0-1,0-1 1,1-2-1,0-1-59,0 1 1,-1-5 62,-4-3 1,0-7 0,1-1 0,1-8 0,2-4 0,0-5-65,1-1 0,1-1 1,6-4-1,-2 2 0,0 1 1,0 1-1,3 0 1,0 1-44,-1 3 0,0 2 0,-1 1 1,1 1-1,-1 0 0,0 0 1,0 3 5,-4 0 0,3 5 0,-2 0 0,2 3 0,0 3 0,-1 5 7,-1 2 1,-4 3-1,2 2 1,0 4-1,-1 1 1,0 1-1,-2-2 1,0 0-127,0-1 1,-1 2-1,1-5 1,0-1 0,-1-1-1,2-2-1915,-1 1 2042,-2-1 0,4 0 0,2 1 0</inkml:trace>
  <inkml:trace contextRef="#ctx0" brushRef="#br0" timeOffset="66">20352 6730 7569,'-8'-1'53,"2"-1"0,1 2 191,2 6 1,2 2-1,1 5 1,0 2-1,1 3 1,2 1-1,2 0 1,0 0-202,0-1 1,0 4 0,-3-5 0,3 1 0,1-3 0,-1-2 0,-3-2-936,-1 1 1,3-5 891,0 1 0,-5-10 0,-6 0 0</inkml:trace>
  <inkml:trace contextRef="#ctx0" brushRef="#br0" timeOffset="67">20317 6399 7569,'0'-18'147,"0"5"0,0 8 0,0 4-147,0 6 0,-5 4 0,-1 2 0</inkml:trace>
  <inkml:trace contextRef="#ctx0" brushRef="#br0" timeOffset="68">20786 6205 7569,'0'-8'214,"0"0"0,1 1 1,1-1-1,2 3 1,-1 5-1,-2 9 0,-1 7-67,0 6 1,4 7 0,0 4-1,-1 7 1,2 3 0,2 5-1,0 1 1,1 3-168,1 0 0,-3 2 0,2 2 0,1-2 0,0-3 0,0-3 0,-2-3 0,1-1-67,-2 0 0,3-4 1,-4-6-1,0-6 1,0-4-1,-2-2 1,-2-3-1,-1-4-354,0-2 1,-5-3-1,-3-3 1,-2-3-1,-3-3 441,-2-1 0,-8-5 0,-6-1 0</inkml:trace>
  <inkml:trace contextRef="#ctx0" brushRef="#br0" timeOffset="69">20614 6810 7569,'12'-11'10,"0"0"0,4 2 0,3 3 0,3 0 0,5 1 0,4-2 0,2 1 1,1-3 1,4 3 0,0-2-1,-1 1 1,-2-1 0,-2 2 0,-2-1-1,-5 2-347,-2 0 0,-2 1 1,-3 4-1,-4 0 240,-2 0 0,-7 2 0,-3 0 0,-6 2 796,-4-2 1,-3 0 0,-1-1-364,4 3 0,-2 2 0,5 6 1,2-1-1,0 2 0,2 1-398,0 1 1,5 0-1,3-2 1,2 1-1,3 1 1,1-1-1,2-1-69,2-2 1,1-1 0,4-2 0,0-4-1,1-3 1,1-1 0,1 0 0,-3-1 162,-3-3 0,-6-3 0,1-4 0,-2 0 0,-3-2 0,-3-2 0,-3-4 45,-2-3 1,-9-5 0,-4 1 0,-8 0 0,-7 2-1,-5 3 1,-6 3-160,-5 7 1,1 0 0,2 8 0,3 1-1,7 5 1,5 4 0,6 5 0,6 3 80,3 4 0,6 3 0,-2 1 0</inkml:trace>
  <inkml:trace contextRef="#ctx0" brushRef="#br0" timeOffset="70">21585 6684 7569,'-11'-17'2339,"3"5"-2187,0 8 1,7 4 0,1 4 0,5 4 0,3 3 0,-1 3-234,2 1 1,1 2 0,2-3-1,-1 1 1,1-1 0,-2-1-1,-1-2 1,-2 1-188,2-1 0,1-3 1,2-2-1,-1-1 364,1-2 1,-1-3 0,-1-4 0,-1-4 0,-3-2 0,1-1 116,-1-1 0,0-3 0,2 0 1,-3 1-1,-1 1 0,0 2 165,-2-1 1,0 7-579,-2 5 1,1 5 0,1 7-1,3-1 1,2-1 0,2-1 37,1-1 0,1-5 1,2 4-1,1-2 1,1-3-1,0 0 1,1-2 182,-1 0 1,0 0 0,-4-2 0,1-1-1,-1-5 1,1-2 0,-1-2 202,1 1 1,-5 0 0,0-1-135,-2 1 0,-2 6-153,-3 5 1,0 5 0,2 6 0,0 1 0,2-1 0,0-1 0,0-1 0,-1-1-162,0 1 0,3 1 1,2 1-1,2-1-209,2-2 1,-2-2 0,-1-3 432,-2 1 0,-4-1 0,2-3 0</inkml:trace>
  <inkml:trace contextRef="#ctx0" brushRef="#br0" timeOffset="71">21482 6719 7569,'-10'-9'158,"2"5"0,5 8 0,1 6 0,2 5 0,2 4 1,0 3-1,3 1 0,0-1-35,0 1 0,3-4 0,-4-1 0,0-2 1,-1-2-1,1-1 0,-1-1-57,-2-1 1,-2-5-1,-3-2 1,-4-3-1,-1-2-75,2-3 0,-2-6 0,5-5 0,2 0 0,0-1 0,5 0 0,5-1 0,8 1-405,8 2 0,5 1 1,7 3-1,2 3 1,4 3 413,2 3 0,7 6 0,1 1 0</inkml:trace>
  <inkml:trace contextRef="#ctx0" brushRef="#br0" timeOffset="72">22727 5976 7569,'-6'-16'61,"-4"4"0,3 0 0,0 4 0,0 2 0,1 1 0,0-1 0,-3 5 0,0 4 212,1 4 1,-2 10 0,1 6 0,-3 7 0,-5 6 0,-1 4 0,-1 5 0,0 5-228,0 5 1,1 2-1,-1-1 1,4 0 0,2 0-1,3 2 1,3 0-1,3 0-225,3-5 0,1-4 0,1-6 0,4-2 0,5-2 0,5-3 0,3-4-228,2-6 0,-2-3 0,1-4 0,1-4 0,1-2 407,-2-1 0,2-1 0,-3 0 0</inkml:trace>
  <inkml:trace contextRef="#ctx0" brushRef="#br0" timeOffset="73">22853 6422 7569,'-17'-22'943,"5"3"-872,3 4 1,6 10-1,-2 7 1,1 10 0,-1 4-1,0 6 1,-1 3-1,1 6 1,0 2-9,2 1 0,2 0 0,2-1 0,3-2 0,5-5 0,3-2 1,5-2-104,1-3 0,-1-3 1,4-5-1,-2-4 1,1-3-1,2-3 1,1-2 152,-1-3-54,-4-2 1,2-7 0,-4-2 0,-2-4 0,-2-3 0,-2-2 0,-2-2 7,-4-5 0,-3-6 0,-2-2 0,-3-2 0,-5-1 0,-5 2 0,-5 3 0,-4 5-409,-3 6 0,-3 8 1,-4 6-1,1 7 1,3 5-1,2 5-743,5 7 1085,5 4 0,5 12 0,1 2 0</inkml:trace>
  <inkml:trace contextRef="#ctx0" brushRef="#br0" timeOffset="74">23241 6787 7569,'-6'3'306,"2"3"0,3 5 1,1 3-1,0 2-201,0-1 1,0 5 0,0-1 0,0 4-1,0 2 1,0 2 0,0-2 0,0 1 0,0-1-402,0 2 0,0-4 0,0-6 0,0 0 0,0-3 296,0-1 0,-5-2 0,-2 0 0</inkml:trace>
  <inkml:trace contextRef="#ctx0" brushRef="#br0" timeOffset="75">23607 6330 7569,'-4'-11'277,"-1"1"0,1 3 0,3 9 0,4 8-219,2 8 0,4 3 0,-4 2 0,0 2 1,2 5-1,-2 2 0,0 3 0,-1-1-22,1 2 1,-4-3 0,4-4-1,-1-1 1,0-3 0,-2-2 0,0-4-1,-2-4-1665,0-2 1629,0-2 0,0 1 0,0-1 0</inkml:trace>
  <inkml:trace contextRef="#ctx0" brushRef="#br0" timeOffset="76">23778 5988 7569,'-7'-9'327,"6"5"0,6 10 1,8 10-1,2 8-81,2 4 0,3 2 0,0 7 0,6 3 0,3 7 0,0 4 0,-2 4 0,-4-1-91,-4 0 0,0 5 1,-8-3-1,-5-1 1,-3-6-1,-4-5 1,-3-3-771,-4-2 1,-7 0 614,-4-5 0,-8 5 0,-2 2 0</inkml:trace>
  <inkml:trace contextRef="#ctx0" brushRef="#br0" timeOffset="77">17565 8866 7569,'-15'1'80,"-1"1"0,4 4 0,3 0 0,6 2 0,7-1 0,8-1 1,5 0-1,6-4 0,4-1 0,3-1 0,5 0 0,3 2 0,3 0 1,5 2 150,4-1 1,-1-2 0,7-1 0,2 0 0,1 0 0,-1 0 0,0 0 0,2 0-285,1 0 1,0-4 0,-5-1 0,-3 0 0,-5-2 0,-3 2 0,-6-1-296,-3 0 0,-5 3 0,-9-1 1,-3 2-1,-4-1 348,-2-1 0,-12 1 0,-2 3 0</inkml:trace>
  <inkml:trace contextRef="#ctx0" brushRef="#br0" timeOffset="78">18650 7724 7569,'-1'-26'192,"-2"3"0,-1 6 0,2 3 1,0 2-1,2 1 0,2 1 2,2 2 1,-2 8-1,4 9 1,1 5-1,-1 5 1,3 5-1,1 6 1,2 10-165,-1 7 1,0 6 0,1 8 0,-6-28 0,-1 0 0,1 2 0,-2 1 0,1 1 0,-2 1 0,0 0 0,-1 0 0,0 0 0,0-1-75,0 0 0,0 0 1,0-3-1,1 0 1,-1 28-1,2-3 0,0-7 1,0-5-1,1-6 1,0-4-1,0-5 0,0-2 1,-2-5-1,0-5 0,0-2 1,-2-4-415,-1-2 458,0-5 0,0-7 0,0-7 0</inkml:trace>
  <inkml:trace contextRef="#ctx0" brushRef="#br0" timeOffset="79">18878 7815 7569,'-10'-5'9,"1"-3"0,3-2 0,0 0 0,0 1 1,0 3-1,1-1 0,-1 2 272,-1 0 1,6 1-1,1 4 1,8 0-1,6-1 1,5-1-190,2-2 0,7 0 1,3 3-1,3-2 1,4-2-1,4-1 0,4-2-36,3 2 0,-1-3 0,6 4 0,0 0 0,3-2 0,4 1 0,-29 2 0,1 0 0,1 1 0,0-1-53,2 0 1,1 0 0,-2 3-1,-1 0 1,2-2 0,0 1-1,-2 0 1,0 0 0,-1-1-1,0 1 1,1-1 0,-1 1-1,1-1 1,0-1 0,0 1-1,1 0-38,1-1 0,-1-1 0,2 0 0,0 0 0,-1-1 0,-1 1 0,2-1 0,0 0 0,-1 0 0,1 1 0,1-1 0,-1 2 0,0-1 0,0 1 9,0 0 1,-1 0 0,0 2-1,-1 0 1,-1-1 0,-2 0-1,32-2 1,-2 2 0,-2 2-1,-3 1-37,-4 0 0,-2 0 1,-5 0-1,-1 0 0,1 0 1,0 0-1,-1 0 1,0 0-22,-3 0 0,-3 0 1,-5 0-1,-1 0 0,-1 0 1,-3 0-1,-1 0-9,-3 0 1,-4 0 0,-4 0 0,0 0 0,-3 0-70,-1 0 0,-8 0 162,-5 0 0,-16 0 0,-8 0 0</inkml:trace>
  <inkml:trace contextRef="#ctx0" brushRef="#br0" timeOffset="80">21574 7507 7569,'0'-12'1724,"0"1"-1655,0 4 1,-2 4-1,0 8 1,-3 7-1,0 10 1,-2 8-1,2 8-21,0 8 0,-2 1 0,3 6 0,0 2 1,0 1-1,0 1 0,2 0 0,0 0-99,2 0 0,0-1 0,0-3 0,0-3 1,0-4-1,0-5 0,0-4 0,0-5 167,0-5 1,0-5 0,0-1 0,0-4 0,0 0 0,0-3 0,0-1-15,0-2 1,0-3 0,0-1-780,0 2 0,0-2 677,0 0 0,0 1 0,0 3 0</inkml:trace>
  <inkml:trace contextRef="#ctx0" brushRef="#br0" timeOffset="81">21722 8557 7569,'-11'0'201,"3"0"1,0 0 0,0 0 0,-3 0 0,1 2 0,5 0 0,10 2 0,14-2 1515,13 0-1663,7-2 1,18 0 0,8 0 0,-29 0 0,2 0 0,2 0 0,1 0-1,2 0 1,0 0 0,4 0 0,0 0 0,3 0 0,0 0-17,4 0 0,0 0 1,0 0-1,-1 0 0,1 0 1,0 0-1,-2 0 0,1 0 1,0 0-1,1 0 0,-1-1 1,0 0-1,2 0 0,-1 0-42,0-1 0,-1 0 0,-4 0 0,-2 0 0,-2 2 0,-1 0 0,-2 0 0,-1 0 0,-4 0 0,-1 0 0,-2 0 0,-2 0 0,25 0 0,-6 0 0,-4 0 1,-6 0 0,-3 0 0,-4 0 0,-3 0 0,-6-1 0,-4-1-121,-1-2 0,-10 0 0,1 3-968,-1-3 1092,-10-3 0,-11 1 0,-13 1 0</inkml:trace>
  <inkml:trace contextRef="#ctx0" brushRef="#br0" timeOffset="82">18787 9208 7569,'-12'-6'48,"1"2"1,0 3 0,-1 2 0,2 3 0,1 5 0,3 4 0,1 3 0,2 2-1,2 3 1,1 3 0,0 3 174,0-1 0,0 1 0,0 1 0,1 0 0,3 0 0,5-2 0,5-4 0,5-1-271,2-2 1,7-5-1,2 0 1,1-4 0,1-4-1,1-1 1,-3-3 0,1-5 139,-2-5 1,-7-3 0,-1-3-1,-3-3 1,-4-2 0,-1-3-1,-3-4 1,-3 0-13,-3-2 0,-8 0 1,-3-4-1,-6 2 0,-6-2 1,-8 0-1,-4 2-534,-4 3 0,-4 8 0,-3 5 0,0 5 0,3 5 454,5 3 0,2 11 0,-2 3 0</inkml:trace>
  <inkml:trace contextRef="#ctx0" brushRef="#br0" timeOffset="83">21665 9060 7569,'6'-5'201,"-1"-2"1,-1 0-1,1 0 1,0 4 0,-1 4-1,-5 7 1,-4 4-1,-3 5 2540,1 0-2651,4 3 0,-6 6 0,5 2 1,2 0-1,1 1 0,1-1 1,0 1-1,0-1-32,0 0 1,1 3 0,3-5 0,2 1-1,2 0 1,-1-2 0,1-2-281,-2-3 0,4-5 0,-3 3 0,0-3 0,0-3 0,-2-3-972,-3-1 1194,-1-2 0,-11-1 0,-2-5 0</inkml:trace>
  <inkml:trace contextRef="#ctx0" brushRef="#br0" timeOffset="84">18079 7438 7569,'-8'0'205,"2"1"1,2 4 0,4 7 0,4 6 0,1 3-1,1 3 1,-1 2 0,2 2 0,-1 0 0,2 1-50,-2 0 1,3-4-1,-5 2 1,-1-3-1,1-1 1,1 0-1,0 0-156,1-1 0,2 6 0,-1 1 0</inkml:trace>
  <inkml:trace contextRef="#ctx0" brushRef="#br0" timeOffset="85">6464 11078 7569,'-11'0'-1268,"-1"0"1448,6 0 0,1-5 1,6-1-1,3-1 0,4 2 1,2 2-1,1-1 0,1 1 1,-1 2-1,0 1 0,1 0 1509,-1 0-1685,1 5 1,-1-4 0,1 3 0,-1-1 0,2-1 0,2 2-1,3-1 1,1-2 0,0-1-6,1 0 1,2 0-1,0 0 1,1 0 0,0 0-1,0 0 1,0-1-1,0-2-15,0-1 1,-1 0-1,1 4 1,0 0 0,0 0-1,0 0 1,0 0-28,-1 0 0,-3 0 1,2 2-1,2 0 0,2 2 1,2-1-1,-1-2 0,2-1 26,1 0 1,-2 0 0,2 0 0,-1 0-1,-2 0 1,-2-1 0,-2-2 35,1-1 0,-4 0 0,-1 4 1,0 0-1,-2 0 0,1 0 0,-2 0 1,0 0 12,1 0 1,4 0 0,-1 0-1,4 0 1,2 0 0,3-1 0,1-1-11,3-2 0,1-1 0,0 2 0,-1-1 0,-2 1 0,1-1 0,-1 0 1,-1 1-36,-1 2 1,3-3 0,-5 1 0,1 0-1,0 2 1,-1 1 0,0 0-6,-2 0 1,2 0 0,2 0 0,1 0-1,3 0 1,1 0 0,1 0 0,1 0 15,-1 0 1,0-2-1,0 0 1,1-2 0,-1 0-1,0 0 1,0-1 16,1-1 0,-1 2 0,0-2 1,1 1-1,-2 2 0,-2 1 0,0-1 35,0-1 1,-3 1 0,0 3 0,0 0 0,3 0 0,0-2 0,1 0 0,-1-2-19,0 1 0,-2 1 0,2-1 0,-1 0 0,1 0 0,-1 2 0,1 1 11,-2 0 0,0-4 0,-4 0 0,2 2 1,-1 0-1,-1 2 0,0 0-20,2 0 1,3 0 0,-2 0 0,1-1 0,2-1-1,-1-2 1,0 1 0,-1 2-34,0 1 0,-2-1 0,2-2 0,-1-1 0,-3 2 0,0 1 0,1 1 9,1 0 1,-5 0 0,-3 0 0,2 0 0,0 0-1,2 0 1,0 0-34,0 0 1,1 0 0,1 0 0,2 0 0,0 0 0,-1 0 0,2 0 0,1 0-31,3 0 1,-3 0 0,0 0 0,-1 0 0,-2 1 0,-2 1-1,-1 2 104,0-1 1,-1-2 0,1 0 0,0 2 0,0 1-1,0-2 1,0-1-37,-1-1 1,3 0-1,0 0 1,2 0-1,-3 0 1,-2 0-1,0 0 1,2 0-11,0 0 1,0 0 0,-2 0 0,-2 0 0,-1 0 0,2 0 0,0 0 70,2 0 0,-4 0 0,0 0 0,1 0 0,1 0 0,-1 0 0,-1 0 234,1 0-276,-3-5 0,3 4 0,-3-3 0,-1 3 0,1 0 1,-3-2 36,-2-1 0,-7-1 0,-5 3-374,-6-2 1,-4 0-1,-3 5 1,-1 2 0,-1 2 313,1 1 0,-4 7 0,1 5 0</inkml:trace>
  <inkml:trace contextRef="#ctx0" brushRef="#br0" timeOffset="93">12664 10761 7569,'-11'-11'127,"3"-1"1,1 1-1,2 3 1,1 7 0,1 10-1,-1 6 107,1 6 0,2 5 0,1 6 0,0 3 0,0 5 0,0 0 1,0 3-1,0 2-243,0 1 1,0 1 0,0 0 0,-1 1-1,-2-1 1,-2 1 0,0-2-128,0-3 1,-3-4 0,4-6-1,1-2 1,-1-5 0,0-3 0,1-4-1,2-4-522,1-2 1,1-3 657,3-2 0,3-3 0,4-5 0</inkml:trace>
  <inkml:trace contextRef="#ctx0" brushRef="#br0" timeOffset="94">12504 10738 7569,'-7'-34'31,"2"6"1,7 5 0,1 6 0,6 1 0,5 1 0,5 1 0,3 2 0,2 0 122,3 1 0,2-1 1,6 1-1,2 1 0,2 2 1,2 4-1,1 3 0,0 1-128,0 0 0,-11 5 1,0 4-1,-7 4 1,-5 3-1,-5 2 1,-5 3-1,-8 4-128,-7 1 0,-8 6 1,-14-2-1,-6 3 0,-7 2 1,-3-2-1,-1-3-6,3-3 0,3-3 1,5-3-1,-1-2 0,2-3 1,3-4-1,3-1-642,3-4 750,6-2 0,12-10 0,7-1 0</inkml:trace>
  <inkml:trace contextRef="#ctx0" brushRef="#br0" timeOffset="95">13006 10853 7569,'-11'-5'173,"6"1"1,3 0-1,6 8 1,3 5-1,1 3-133,3 4 1,1 0 0,4 4 0,1-1 0,2 2 0,0 0 0,2 2 0,-1 0-68,-1 0 0,1-5 0,-4-3 0,-2-3 0,-3 0 1,-2-1-1,-3 1-1008,-1-1 1035,4-5 0,-13 5 0,3-5 0</inkml:trace>
  <inkml:trace contextRef="#ctx0" brushRef="#br0" timeOffset="96">13292 10841 7569,'0'-11'-2,"-5"6"1,-3 3 0,-1 7-1,-1 4 1,0 5 151,-3 3 1,-6 2 0,0 5 0,-2 1-1,-4 3 1,0 1 0,-2 2 0,3-2-299,4-2 1,1-3 0,6-1 0,4 0 0,2-2 0,2-1 147,0-1 0,6-5 0,5 3 0</inkml:trace>
  <inkml:trace contextRef="#ctx0" brushRef="#br0" timeOffset="97">13509 10716 7569,'-12'-18'181,"2"5"1,3 8 0,3 5 0,2 9 0,2 7 0,-1 6-1,-1 2 1,-3 4-31,-2 6 0,3 2 1,-2 6-1,1 0 1,1-1-1,0 0 1,1 0-1,0-2-307,2 0 1,1-2-1,0-6 1,0-4-1,0-1 1,0-3-1,0-6 1,0-3-1745,0-2 1900,0-1 0,5-4 0,1-2 0</inkml:trace>
  <inkml:trace contextRef="#ctx0" brushRef="#br0" timeOffset="98">13634 10875 7569,'-1'-11'456,"-1"2"-374,-2 5 1,1 6 0,6 9 0,2 2 0,1 2 0,3 3 0,1 1 0,0-1-156,-2-2 0,2-1 1,-2-3-1,2-1 0,1 0 1,1 0-483,-1-4 1,1-2 0,-1-5 554,0 0 0,1-5 0,-1-1 0</inkml:trace>
  <inkml:trace contextRef="#ctx0" brushRef="#br0" timeOffset="99">13863 10921 7569,'6'-7'167,"-3"0"2,-6 2 1,-3 6 0,-6 7 0,1 3 0,0 5 0,-1 3 0,1 2 0,-1 2-146,1 0 1,-1 0 0,2 0 0,1-2 0,2-1-1,-1 0 1,1-1 0,0 0-352,2 0 0,-3-5 0,5 1 327,0-3 0,2 0 0,1-1 0</inkml:trace>
  <inkml:trace contextRef="#ctx0" brushRef="#br0" timeOffset="100">14582 9962 7569,'-11'-10'100,"-1"1"0,1 2 0,0 4 0,-1 4 0,1 6 0,-1 7 0,1 7 0,-2 4 0,-2 6 0,-3 2 0,-1 2 0,1 4 0,1 6 49,-1 3 0,3 7 0,-4-2 0,-2 3 0,1 1 0,1 0 0,4 0 0,3-1 0,3-3 0,3-3-215,1-3 0,3-3 1,5-2-1,5-3 1,2-2-1,2 0 1,-1-3-98,0-1 1,5-2 0,-2-10-1,-3-2 1,-2-4 0,0-2-256,1-1 0,1-2 0,1-3 418,-1-3 0,6-3 0,0-1 0</inkml:trace>
  <inkml:trace contextRef="#ctx0" brushRef="#br0" timeOffset="101">14617 10636 7569,'-11'-22'933,"5"4"-770,6 7 0,1 11 0,7 10 0,2 5 0,3 3 0,2 4 0,0 2 0,0 2-159,1 0 1,4-1 0,-2 0 0,1 2 0,0-3 0,0-2 0,0-4 0,-1-2-393,-2-2 0,-1-3 1,-3-2-1,-1-2 1,-1-1-1,-1-1 388,-1 0 0,-1-1 0,5-4 0</inkml:trace>
  <inkml:trace contextRef="#ctx0" brushRef="#br0" timeOffset="102">14948 10579 7569,'-5'-12'149,"2"1"1,-4 1 0,-2 2 0,-2 5 0,0 7-51,0 8 0,-5 4 0,0 8 0,-2 2 1,-2 1-1,-2 3 0,-1 0 0,2 1-296,2-1 1,2-1 0,6 2 0,1-5 0,2-2 196,4-1 0,3-5 0,1-1 0</inkml:trace>
  <inkml:trace contextRef="#ctx0" brushRef="#br0" timeOffset="103">15290 10053 7569,'-9'-23'244,"-1"6"1,1 9 0,4 16-1,3 12-31,-2 10 0,2 6 0,-5 11 0,2 2 0,3 5 0,0 3 0,2 2 0,0 2 0,0-1-173,0-2 0,0-1 1,0-1-1,0-3 0,0-3 1,0-4-1,0-6-140,0-5 1,2-2 0,0-7-1,2-2 1,-2-3 0,0-6-1,-2-3-275,0 0 0,5-6-833,2-2 1208,4-8 0,0-2 0,0-6 0</inkml:trace>
  <inkml:trace contextRef="#ctx0" brushRef="#br0" timeOffset="104">15702 10236 7569,'-6'-10'193,"0"3"1,0 9 0,2 8 0,3 8 0,-1 4 23,-1 5 1,1 2-1,-1 4 1,1 0-1,2-1 1,0 1-1,0-1 1,0-1-164,0-1 1,2 1 0,0-4-1,2-2 1,0-1 0,-1-2 0,1-3-1,-1-4-353,-2-2 0,3-2 0,0 1 0,0-1-2227,1 1 2526,-4-6 0,4-1 0,-5-5 0</inkml:trace>
  <inkml:trace contextRef="#ctx0" brushRef="#br0" timeOffset="105">15907 10750 7817,'1'-10'-3,"2"3"-181,1 7 1,1 0 0,-3 5 0,2 0 183,-1 3 0,3 2 0,0 2 0</inkml:trace>
  <inkml:trace contextRef="#ctx0" brushRef="#br0" timeOffset="106">16101 10304 7569,'-6'-29'136,"2"4"0,3 5 1,2 4-1,3 4 1,4 1-1,2 3 1,1 1-1,2 1 14,2 0 1,-2 3 0,3-1 0,-1 3 0,2 1 0,-1 1-1,2 3 1,-1 4-137,-1 2 0,-2 6 0,-5 3 0,-3 3 0,-1 2 0,-2 3 1,-2 3-68,-1 3 0,-5-2 0,-2-1 0,-5 2 0,-2 1 0,-2 1 1,-1-1-1,1-3-9,2-3 1,0-3-1,1-1 1,0-1-1,5-3 1,0-4 0,3-2-1,0-2 194,2 0 0,2 1 1,2-2-1,3-2 1,4-5-1,2 0-22,1 1 0,2-3 0,2 3 0,4-3 0,1-2 1,1-2-1,-3-1-201,-2 2 0,3-1 0,-4 1 0,-1-2 0,-1 2 0,-2 0 0,1 1 1,-1-2-2258,1 0 2348,-6-1 0,4-1 0,-4-2 0</inkml:trace>
  <inkml:trace contextRef="#ctx0" brushRef="#br0" timeOffset="107">16432 10122 7569,'-6'-24'133,"5"6"1,7 8-1,11 6 1,6 4-1,2 4 1,-2 5 0,-3 4 136,0 7 0,1 2 0,-1 5 1,-2 5-1,-2 3 0,-2 6 0,-2 2 1,-4 4-1,-1 0-39,-2 0 0,-1-1 0,-4-1 1,-2 0-1,0-3 0,-3-4 0,-2-4-626,-1-4 0,-4 2 0,-2-4 0,-2 0 0,-2 0 395,-2-3 0,-7-1 0,-2-1 0</inkml:trace>
  <inkml:trace contextRef="#ctx0" brushRef="#br0" timeOffset="108">17209 10487 7569,'-11'-5'0,"-1"-3"150,1 3 0,4-5 1,4 3-1,1-4 1,4 0-1,1 0 1,5 0 7,2 4 1,2 2-1,-2 6 1,-1 3-1,-2 2 1,3 2 0,4-1-1,4 1 1,1 0-1,2-2 1,1-1-492,4-2 0,0 2 0,-3-2 0,0 0 0,-1-2 0,-3-1 333,-4 0 0,-7 0 0,-3 0 0</inkml:trace>
  <inkml:trace contextRef="#ctx0" brushRef="#br0" timeOffset="109">17198 10681 7569,'6'-6'-39,"4"-3"1,-1 5-1,5 2 1,5-1-1,3 1 1,0-2-1,1 0 1,0 0 156,0 0 1,1-1-1,1 3 1,3-2-1,0 0 1,0 0-1,-2 1 1,-2 0-989,-1 2 870,-1-4 0,-4-2 0,-1-4 0</inkml:trace>
  <inkml:trace contextRef="#ctx0" brushRef="#br0" timeOffset="110">18328 10110 7569,'-5'-11'1079,"4"-1"-976,-9 11 0,9 4 0,-5 12 0,3 5 0,-1 6 1,0 4-1,0 4-13,0 4 0,-1 0 1,3 7-1,-2 2 0,1 0 1,2 0-1,1-3 0,1-1-194,3-1 0,3-6 1,4-1-1,2-4 1,2-5-1,4-4 1,1-6 106,-1-3 1,4-3 0,-1-2 0,3-4 0,2-4 0,-1-4 0,1-4 139,-2-2 1,3-6 0,-1-3 0,-2-4 0,0-3 0,-3-2 0,1-2 0,-1-4-12,-3-3 1,1-6-1,-5 1 1,-1-3-1,-2 0 1,-3 0-1,-3 3-219,-1 4 1,-1 5 0,-5 5 0,-2 7-1,-2 3 1,-1 4 0,-3 3-660,-1 3 1,-2 3 0,1 6 745,-1 3 0,-4 3 0,-2 4 0</inkml:trace>
  <inkml:trace contextRef="#ctx0" brushRef="#br0" timeOffset="111">19014 10419 7569,'-7'-12'-115,"2"5"0,5-1 0,0 2 1,1 2 431,3 4 1,-1 9 0,3 2 0,0 7-1,0 2 1,-1 2 0,-3-1 0,1 3-1,-1 1 1,2-1-332,-1-1 1,-2-1 0,-1 0 0,1-2 0,2-2 0,0-2-241,0-2 0,-2-1 0,1-3 320,1-2 1,-1-8 0,3-8 0,0-3-1,1-4 1,3-4 0,1-3-76,3-1 1,2-3 0,0-2 0,4-2 0,3-1 0,-1-1-1,0 2 1,-3 4-141,-2 6 0,-1 3 0,-5 8 233,-2 6 0,-3 9 1,-5 14-1,0 6 1,1 4-1,2 2 1,1 0-74,-2-2 0,1 1 1,-1 1-1,3 0 0,0-3 1,1-2-1,-3-4 1,1-4-504,0-3 1,4 3-1,-5-3 1,1-4 491,1-3 0,2 1 0,4-3 0</inkml:trace>
  <inkml:trace contextRef="#ctx0" brushRef="#br0" timeOffset="112">19550 10510 7569,'-6'-5'340,"2"5"1,4 6 0,3 4-206,1 2 0,1 3 0,-3 2 0,2 0 1,0 4-1,0 0 0,1 2 0,0-1-336,0-3 1,-1 1 0,-3-5 0,1-1 0,2-1 0,-1-2 0,-2 1 200,-1-1 0,-5-5 0,-1-1 0</inkml:trace>
  <inkml:trace contextRef="#ctx0" brushRef="#br0" timeOffset="113">19528 10019 7569,'-18'-18'-614,"4"5"614,5 8 0,9 7 0,6 9 0</inkml:trace>
  <inkml:trace contextRef="#ctx0" brushRef="#br0" timeOffset="114">19950 9870 7569,'-16'-33'17,"3"5"0,5 8 0,3 10 0,3 9 103,0 10 1,6 11 0,0 13 0,0 8 0,0 7-1,1 5 1,1 3 0,3 5-46,-4-28 0,0 0 1,1-1-1,0 1 1,-1 1-1,1 0 1,5 30-1,1-4 1,-2 1-1,-1-1 1,-3-3-222,-1-4 0,3-2 0,-4-6 1,-2-4-1,-1-3 0,-1-5 1,0-5-229,0-5 1,-5-4-1,-1 0 1,-3-3-1,-1-5 374,-3-3 0,-1-3 0,3-5 0</inkml:trace>
  <inkml:trace contextRef="#ctx0" brushRef="#br0" timeOffset="115">19882 10647 7569,'1'-18'-71,"3"4"0,3 5 0,5 6 0,3 0 0,4 1-30,3-2 1,4 0 0,1 3-1,-2-2 1,-1-2 0,-2 0 0,-2-1 147,-1-1 0,-1 5 0,1-3 1,-4 1-1,-2 0 0,-3 0 216,-2-1 1,-4 4 0,-8-2 0,-3 6-1,0 5 23,-1 2 0,2 1 1,-2 2-1,4 1 1,3 2-1,1 2 0,0 2-249,0 2 1,1-3-1,3-1 1,4-1-1,2 0 1,3-1-1,1-2-154,1-1 0,1-5 1,0-2-1,3-1 0,1-2 1,0-3-1,-2-3 0,0-2 176,-1-1 0,1-3 0,1-5 1,-4-3-1,-3 1 0,-3-2 0,-3 0 1,-1-2-38,-2-2 0,-8 0 0,-7 0 0,-7 2 0,-7 2 0,-9 3 0,-7 5-1649,-6 5 1627,-4 3 0,0 7 0,1 2 0</inkml:trace>
  <inkml:trace contextRef="#ctx0" brushRef="#br0" timeOffset="116">20498 10544 7569,'-11'-15'137,"1"0"0,1 2 1,2 5-1,2 10 0,3 7 1,-1 6-1,1 3 0,-2 2 1705,1 2-1804,2 0 1,5 1-1,1 0 1,1 0-1,3-2 1,1-2-1,2-3 1,-1-4-132,1 0 0,3-2 0,0-1 0,-1-3 0,-1-1 0,-2-2 0,1-3 69,-1-4 1,-5 1 0,0-4 0,-3-3 0,1-3 0,-1-3 0,-2-1 95,-1 1 0,0-1 0,0 3 0,-1-1 1,-2 1-1,-1 1-125,2 2 1,1 6-54,1 5 0,1 3 0,3 6 0,3-1 1,3 0-1,2-1 17,-1 1 1,6-4 0,0 2 0,2-1 0,1-2 0,-1-2-1,0-1 1,-2-1 45,0-3 0,2 1 1,-3-4-1,1-2 1,-1-1-1,-2-1 1,-1 3 96,-2 0 1,1 0 0,-1-3 0,1 1 0,-2 1 0,-1 3 0,-3-1 183,-1 1 0,0 3 0,-2 1 0,2 4-197,1 6 0,-2 6 1,2 1-1,1-1 0,-2 0 1,1 0-1,-1 1-141,0-1 1,3 3-1,-4-2 1,-1-1 0,1 0-1,0 0 1,0 0-1047,1-4 1,-2 1 1145,4-3 0,-4 2 0,2 1 0</inkml:trace>
  <inkml:trace contextRef="#ctx0" brushRef="#br0" timeOffset="117">21823 9939 7569,'0'-15'107,"0"-1"0,0 3 1,-1 1-1,-3 4 0,-4 5 1,-2 1-1,-1 5 0,-2 5 1,-2 8-1,-5 8 1,-4 8-1,-3 3 1947,1 3-2021,-3 11 1,9-6 0,-2 9 0,3 0 0,4 0 0,1 3 0,5 0 0,3 2-107,3 1 1,2-3 0,1-1 0,1-6 0,3-4 0,5-3 0,4-3 0,2-5-92,-1-5 0,0-4 0,0-2 0,1-3 0,-1-4 1,0-4-1,0-2-1116,1-1 775,0-6 1,-3 3 504,-1-5 0,6 0 0,1 0 0</inkml:trace>
  <inkml:trace contextRef="#ctx0" brushRef="#br0" timeOffset="118">22097 10202 7569,'-18'-18'227,"3"4"0,3 8 0,1 9 0,2 11 1,1 8-1,-4 5-80,-2 3 0,-2 3 0,3 3 0,0 0 1,4 2-1,3 0 0,4 1 0,0-1-188,2-2 0,5-5 1,3-5-1,3-1 1,5-4-1,1-2 1,4-4-19,2-2 0,-3-7 1,7-2-1,-2-4 0,0-4 1,2-3-1,-2-5 0,1-3 128,0-4 1,-3-4 0,1-3 0,-5-5 0,-2-2-1,-4-1 1,-5-2 0,-4-3-79,-3-7 0,-7 1 1,-5-3-1,-11 3 0,-10 6 1,-11 3-1,-7 8-1128,-9 7 0,3 6 1137,-1 7 0,0 8 0,5 6 0</inkml:trace>
  <inkml:trace contextRef="#ctx0" brushRef="#br0" timeOffset="119">22463 10590 7569,'0'-15'120,"0"2"0,2 7 0,5 8 0,3 8 0,0 6 0,-3 3 0,0 2 0,-2 2 0,0 0 0,-2 1 0,-2 1 0,-1 3 0,0 0-170,0 0 1,0 3 0,0-5 0,0 0 0,-1-4 0,-3-1 0,-4-3 0,-1-2-1542,2-2 1591,-4-1 0,0-2 0,-7 0 0</inkml:trace>
  <inkml:trace contextRef="#ctx0" brushRef="#br0" timeOffset="120">22828 10167 7569,'1'-21'91,"4"2"1,7 4-1,6 3 1,5 3-1,2 3 1,2 1-6,-2 2 0,-2 2 0,-3 2 1,-2 3-1,-2 4 0,-2 3 0,-1 4 1,-2 6-70,1 4 0,-6 0 1,-2 6-1,-3 1 1,-2 2-1,-3 3 1,-5 1-1,-3-2-28,-4 0 0,-4-3 0,0-1 0,-4-2 0,-2 1 0,3-2 0,4-4 0,3-3 135,2-3 1,6-5 0,3 1 0,1-2 0,2-2-137,3 1 0,6-6 1,8-2-1,4-3 1,2-1-1,3 0 1,3-1-375,4-3 0,-2 1 386,1-4 0,1-1 0,3-3 0</inkml:trace>
  <inkml:trace contextRef="#ctx0" brushRef="#br0" timeOffset="121">23274 10030 7569,'-6'-31'415,"6"5"0,8 12 0,7 12 0,7 9 0,2 7-189,-2 5 0,0 8 0,-4 5 0,1 4 0,0 8 1,0 4-1,-1 8 0,-4 6-151,-9-28 1,-1 0-1,-1 2 1,-1-1 0,-2 0-1,0 0 1,0 1-1,-1-1 1,-1 1 0,0 1-1,-2-2 1,-1 1 0,-1-2-1,-2 0-410,-1-1 1,-1-1 0,-1 0 0,-1-1 0,-1-1 0,0 0 26,-2 0 1,-1 1-1,-2 2 1,-2 0-1,0-1 1,-1-1 0</inkml:trace>
  <inkml:trace contextRef="#ctx0" brushRef="#br0" timeOffset="122">17129 12657 8628,'15'1'24,"2"2"0,1 1 0,3-2 1,3 0-1,5-2 0,4 0 1,8 0-1,5 0 0,5 0 1,-1 0-1,2-2 0,-1 0 1,0-3-1,-3 0 0,-1-2 1,-3 2-1,0 0-152,-3 3 0,-8 0 0,0 2 0,-2 0 0,-3 0 0,0 0 0,-3 0 0,-1 0 128,-1 0 0,0 0 0,0 0 0</inkml:trace>
  <inkml:trace contextRef="#ctx0" brushRef="#br0" timeOffset="123">18351 11686 7569,'-4'-11'146,"-1"-1"1,-1 2 0,-2 1-1,1 3 1,-1 1 85,-1 2 0,4 9 0,1 4 0,3 5 0,1 4 0,-1 5 1,-2 5-131,-1 4 1,-3 7 0,2 1 0,0 4 0,0 1 0,2-1 0,1 1-1,-1 0-153,-1-1 0,0 1 0,3 0 1,-1-2-1,-2-2 0,1-4 1,2-4-63,1-3 1,0 0-1,1-5 1,2-3-1,2-4 1,0-1 0,1-2-198,1 1 1,-4-2-1,4-4 1,-2 1 309,-3-1 0,0-5 0,-2-1 0</inkml:trace>
  <inkml:trace contextRef="#ctx0" brushRef="#br0" timeOffset="124">18443 11629 7569,'-12'-18'44,"2"2"0,2 5 1,5-1-1,3 2 1,3 2-1,4 3 1,0 1 65,1 1 1,1-1 0,6 4 0,4 0 0,4 0 0,4 0 0,3 0 0,6 0-102,5 0 0,3 0 0,9 0 0,1 0 0,4 0 0,1 0 0,3 0 0,3-1-52,-30-1 0,0 0 1,0 1-1,0-1 1,1-1-1,1 0 0,0 0 1,-1 0-1,-2 0 1,0 0-1,1 0 0,-1 0 1,-2 1-1,0-1-16,32-2 1,-32 3 0,1 0 0,29 1 0,0-2-1,1 0 1,1-1 0,-32 2 0,1 0 0,-1 0 0,0 0 42,1 1 1,-1 0 0,0-2 0,1 1-1,0-1 1,1 0 0,-1 1 0,0-1 0,30-2-1,1 1 1,-32 3 0,1-1 0,1-1-1,0 1 50,1-2 0,1 1 1,0 2-1,-1 0 0,-2-1 1,0 0-1,31-1 0,-1 1 1,-2-2-1,-1 1 140,-5 2 1,-5 1-1,-1 0 1,-2 0 0,-1 0-1,-2 0 1,0 0 371,-2 0-508,-6-5 0,7 4 1,-3-3-1,-1 2 1,0-1-1,-2-1 1,-1 2 16,-2 0 0,0 2 1,-1-1-1,-2-1 1,-5-2-1,-1 0 1,-3 0 34,1 0 0,-4 1 0,-1 1 0,-1 0 0,-4-3-561,0-2 0,-8 6 0,-6 1 471,-9 6 0,-12 10 0,-7 1 0</inkml:trace>
  <inkml:trace contextRef="#ctx0" brushRef="#br0" timeOffset="125">21857 11389 7569,'-5'-1'29,"5"-1"1,8-2-1,6 0 1,5 0-1,2 0 1,4 2-1,0 1 106,2 1 0,1 0 0,-3 0 0,3 0 1,1 0-1,3 1 0,2 1 0,3 3-130,1 2 1,4-3 0,-3 2 0,2 0-1,1-1 1,-1 0 0,0-2 0,-2-1-26,-2 2 1,-1-2-1,-2 1 1,0-1-1,-1-2 1,-1-2-1,-3 0-56,-1-2 94,-1-5 1,-4 7 0,-2-5-1,-2 2 1,-2 1 0,-2 1-1,0-1 8,-1 1 0,-1 1 0,-2-1 1,2-1-1,1 2 0,1 1 1,-1 1-32,-1 0 0,2 0 0,1-2 0,1 0 1,-1-2-1,0 1 0,-1 2 0,0 1 23,-1 0 0,-1 0 0,-2 0 0,1-1 0,-1-2 147,0 0 0,-3-5 0,-2 3 1,1 0-75,-1 0 1,2-3-1,3 4 1,1 2-1,-1 0-400,0 2 1,1 0 211,-1 0 1,-4 2 166,-4 2 0,-1-2 1,-2 6-1,0 1-23,0 1 0,0 2 1,-2 4-1,0 3 0,-3 3 1,0 4-1,-2 3 12,1 4 0,-2 0 0,-2 8 0,1-1 1,3 2-1,1 4 0,2 2 0,2 2-57,1 0 0,1-5 1,3 4-1,3 2 1,0 0-1,1-2 1,1-2-23,1-1 1,1-2-1,1-1 1,-1-2-1,-1-2 1,-1-2-1,-3-1-216,0-2 213,2-5 1,-6 3-1,2-5 1,-3-2-1,-1-1 1,0-1-1,0 0-42,0 0 1,0-4-1,-1-2 1,-2 0 0,-1-3-1,0-2 1,1 0 75,-1-1 1,0-3 190,4 0 1,1-6 0,3 1 0,4-6 0,2-3-177,1-1 0,1-3 1,-1 3-1,2-4 1,1 0-1,2 1 0,1 1 1,0 3-109,1 1 1,1-3 0,5 4-1,2 2 1,2 0-1,1 2 1,4 0 132,4 0 0,3 0 1,7 0-1,3 0 1,3 0-1,3-1 0,2-1 1,2-2 52,1 1 0,0 1 0,-4-1 0,-1-1 0,-4 2 0,-5 1 0,-6-1 29,-1-2 0,-3 3 0,-6-3 0,-2 3 0,-1 1 0,-2-1 0,-3-2 0,-3-1-197,-1 2 0,-5 1 0,1 1 0,-2 0 0,-3-2-2116,-2-1 2180,-3 1 0,-15 2 0,-3 7 0</inkml:trace>
  <inkml:trace contextRef="#ctx0" brushRef="#br0" timeOffset="126">18340 13011 7569,'-12'-6'19,"1"1"0,1 6 0,2 3 0,4 3 0,2 4 0,-1 1 0,-1 3 1,2 5-1,1 1 0,1 2 0,0 0 0,0 0 0,0-1 105,0 1 0,0 0 1,1 0-1,3-1 1,3-2-1,5-2 1,3-2-1,3-3 0,1-3-134,0-2 0,4-6 0,5 2 0,-1-5 0,3-6 0,-1-5 0,1-5 37,0-3 1,1-6 0,-4-1 0,-3-3 0,-4-1 0,-6-2 0,-5-2 0,-5 1-25,-3 0 0,-8-4 0,-9 0 0,-9 2 0,-9 4 1,-8 7-1,-8 6-347,-4 8 0,-3 6 0,1 10 0,4 6 344,6 7 0,0 8 0,6 4 0</inkml:trace>
  <inkml:trace contextRef="#ctx0" brushRef="#br0" timeOffset="127">23274 13114 7569,'-16'-5'282,"1"-1"1,1-2 0,3 0-1,2 1 1,1-1 0,1 0-80,0 0 1,3 2-1,10 1 1,5 2-1,8-1 1,6 0-1,6 0-214,2 0 0,-3 1 0,-1 3 0,-1 0 1,-4 0-1,-3 1 0,-6 3 0,-4 3 9,-3 3 0,1 2 0,-5 1 1,-3 2-1,-4 4 0,-5 2 1,-6 2-35,-5 0 0,1 1 0,0 2 0,0 0 1,2 1-1,-1-1 0,3 1 0,2-3-37,0-3 0,2-1 1,2-5-1,5-1 1,1-1 193,2-2 1,7-1-1,5-2 1,10-4 0,7-3-1,5-1 1,5-1-1,2-2-124,4-1 0,-6 1 0,-3 3 0,-6 0 0,-3 0 0,-6 0 0,-4 1-923,-4 3 926,-7 2 0,-6 5 0,-6 1 0</inkml:trace>
  <inkml:trace contextRef="#ctx0" brushRef="#br0" timeOffset="128">17209 11195 7569,'-1'-7'58,"-2"2"1,-1 3 0,1 9 0,-1 5-1,0 7 1,2 3 0,0 2 0,1 3 0,-2 2-1,0 1 1,0-1 0,2 1 14,1-1 1,0-4 0,0 2 0,1-3 0,2-2 0,0-2 0,1-2 0,0-1-498,0 1 0,3-4 1,-3 1 423,-1-2 0,-2-2 0,-1 1 0</inkml:trace>
  <inkml:trace contextRef="#ctx0" brushRef="#br0" timeOffset="129">17506 11207 7569,'-8'-17'-18,"2"8"0,1 12 1,2 11-1,2 6 1,1 4 105,0 3 1,-5 3 0,-3 7 0,-3 2 0,-4 2 0,-3 1 0,-1 0 0,0 0-139,-1 1 0,-1-4 0,2-1 0,4-2 1,2-3-1,3-3 0,1-4-402,2-6 1,4 0-1,-1-5 452,3-1 0,6-1 0,2-2 0</inkml:trace>
  <inkml:trace contextRef="#ctx0" brushRef="#br0" timeOffset="130">17597 11504 7569,'0'-12'37,"2"1"1,1-1 0,5 1-1,4 1 1,1 1 0,3 1-1,-1 1 102,1 0 0,-3-2 0,2 4 0,-2 0 0,-2 0 0,1 4 0,-2 3-135,-2 6 1,-3 6 0,-7 3-1,-1 0 1,-6 5 0,-5 2-1,-5 4 1,-3 0-52,-1 0 1,0 2 0,2-3 0,1-2 0,2-1 0,3-1 0,3-1 79,3-3 0,7-3 0,-2-4 0,4-1 0,5-1 0,6-2 0,7-4 0,5-3 194,4-1 0,-2 0 0,7-1 0,2-2 0,3-2 0,-2 0 0,-3-1-229,-5-1 0,-4 5 0,-4-2 1,-4 3-1,-4 2 2,-3 3 0,-8 2 0,-6 6 0</inkml:trace>
  <inkml:trace contextRef="#ctx0" brushRef="#br0" timeOffset="131">13100 14482 7569,'-10'-5'39,"2"-3"1,4-2-1,3-2 1,2 2 0,3 3-1,4 3 1,3 3-1,4 1 1,4-2 95,3-2 0,1 3 0,1-4 1,1 1-1,3 1 0,1 0 0,3 0 1,1 1-1,1-2-85,1 2 1,-1 0-1,0 2 1,2 0 0,0 0-1,4 0 1,0 0 0,5 0-1,2 0-61,2 0 0,6 0 0,-2 0 0,4-1 0,3-2 0,1 0 0,0-1 0,0-1 22,-1-3 0,3 2 0,-4-1 0,3 2 0,2 2 1,-32 1-1,1 0 0,-1-1 0,0 1 30,1-2 0,-1 1 0,30 1 1,-29 0-1,0 0 0,1 1 1,-1 1-1,0 0 0,0 0 1,1 0-1,0 0 0,-1 0 1,1 0-1,0 0 0,0 0-23,1 0 1,-1 0 0,2 0 0,0 0 0,0 0 0,-1 0 0,0 0 0,0 0 0,-1 0 0,1 0 0,0 0 0,1 0 0,0 0 0,0 0-28,1 0 0,0 0 1,1 0-1,0 0 0,-1 0 1,-1 0-1,2 0 1,1 0-1,0 0 0,2 0 1,0-1-1,0 0 0,1 0 1,0 0-1,0-1 1,1 0 23,1 1 0,-1 0 0,1-2 0,-1 1 0,0 0 0,1 0 0,1 0 0,-1 0 0,1 0 0,0 0 0,1 0 0,0 0 0,-1 1 0,1 0 6,0 0 0,-1 1 0,-1-2 0,-1 0 0,-1 0 1,1 0-1,-2 0 0,1 1 0,1 1 0,-1-1 0,1 1 1,-1 0-1,2 0 0,-1 0 0,-1 0 0,1 0-31,-1 0 0,1 0 0,1 0 0,1-1 1,-2 0-1,1-1 0,2 0 0,1 0 1,1 1-1,0 0 0,2 0 0,0-1 1,0 1-1,-1 0-24,0-1 0,0 0 0,1-1 0,0 1 0,0 1 1,1-1-1,0 1 0,2-1 0,0 0 0,2 1 0,-2 0 1,1 0-1,0-1 0,0 1 44,-1-1 0,0 0 1,-3 0-1,1 0 0,0 2 1,1 0-1,1 0 0,0 0 1,1 0-1,0 0 0,0 0 1,-1 0-1,-1 0 0,0 0 1,0 0-1,0 0 0,1 0 1,1 0-1,-2 0 1,1 0-1,1 0 1,1 0 0,-1 0-1,0 0 1,-1 0-1,-1 0 1,1 0-1,1 0 1,0 0 0,1 0-11,2 0 0,0 0 0,2 0 0,0 0 1,0 0-1,0 0 0,2 0 0,0 0 0,1 0 1,0 0-1,1 0 0,0 0 0,-1 1 0,0 0-2,-1 1 1,0-1-1,1 0 1,-1 0 0,-1 1-1,0 0 1,0-1 0,0 0-1,1 0 1,0 1 0,0 0-1,0-1 1,0 1 0,0-1-1,0 0 1,-1 1 42,1-1 1,-1 1-1,2-1 1,0 0-1,-1 1 1,0 1-1,1-1 1,1-1-1,-1 1 1,1 0 0,-1 0-1,1 0 1,-2 0-1,1 0-3,-1 0 1,-1 0 0,0 2-1,-2-1 1,3-1 0,-1 0-1,0 0 1,-1 0 0</inkml:trace>
  <inkml:trace contextRef="#ctx0" brushRef="#br0" timeOffset="132">23731 14299 11523,'44'2'30,"13"0"8,-2 0 1,0 0 0,-3-1-1,0 1-18,-1 1 1,0-1-1,-4-1 1,-1 0-1,-4 1 1,-2-1 0,-3 0-1,-1 0 1,28 0-1,-8 2 1,-8 0 0,-5 0 218,-5-2 1,-4-1-1,-5 0 1,-4 0 0,-6 0-304,-3 0 1,-7-1 0,-9-2 0,-6 0 0,-6 0 0,-2 2 0,-4 2 63,-3 3 0,-3 1 0,-7 3 0,5-2 0,2 3 0,1 3 0</inkml:trace>
  <inkml:trace contextRef="#ctx0" brushRef="#br0" timeOffset="133">13420 15133 7569,'-7'-12'103,"2"1"0,5-1 0,0 1 1,0 0-1,0-1 0,-1 3 1,-2 7-1,-1 9 0,2 11 1,1 7 55,1 6 1,-4-1 0,0 3 0,0 3 0,0-1 0,1 2 0,0-1 0,2 1-1,1-2-206,0 2 0,4 0 1,1-3-1,0-1 0,1-1 1,-1-2-1,2 1 1,-2-1-105,0 0 0,2-4 1,-3-1-1,-1-3 1,-2-4-1,-1-1 21,0 1 0,0-4 0,0 1 0,0-2 0,-1-3-196,-3-2 0,1-3 0,-4-6 0,-1-3 326,2-4 0,-4-2 0,3-1 0</inkml:trace>
  <inkml:trace contextRef="#ctx0" brushRef="#br0" timeOffset="134">13362 15247 7569,'-6'-27'16,"2"1"0,3 0 1,1 2-1,3 1 1,3 2-1,7 0 1,3 4 34,4 0 0,2 2 0,1 3 1,1 1-1,1 1 0,3 2 0,0 4 1,0 3-79,-3 1 1,3 0 0,-1 1 0,-3 3 0,-2 4 0,-5 2 0,0 1 18,-3 1 1,-3 1 0,-3 1 0,-4 2 0,-3 0 0,-1 2 0,-1 0 0,-4 2 79,-7 2 1,-4-3 0,-8 0 0,-3 0 0,-2-1 0,-2-3 0,1-2-96,-2-2 0,-1 3 0,-1-1 0,1-3 0,4-1 0,6-2 0,6 0 0,5-1 23,0 0 0,1-3 0,-1 2 0</inkml:trace>
  <inkml:trace contextRef="#ctx0" brushRef="#br0" timeOffset="135">13911 15258 7569,'-8'0'206,"2"-1"0,-1-2 1,4 0-1,0 1 1,6 5-1,2 5-43,3 2 0,3 2 0,0 2 0,2 2 0,1-1 0,1 0 0,0 0 0,0-1 0,1-1-313,-2-2 0,-2 1 0,0-1 0,-1 1 0,1-2 0,-2-1-987,-3-2 1137,3-4 0,-8 7 0,3-4 0</inkml:trace>
  <inkml:trace contextRef="#ctx0" brushRef="#br0" timeOffset="136">14162 15190 7569,'-10'-23'100,"1"1"0,2 3 0,1 5 48,0 5 0,2 6 1,-4 8-1,-1 5 1,-1 6-1,-1 6 1,0 5-242,-1 1 1,2 5-1,1-3 1,1 3 0,0 0-1,-3-1 1,1-3 0,1-1-609,2-3 0,4-2 701,-1-4 0,-2 3 0,0-5 0</inkml:trace>
  <inkml:trace contextRef="#ctx0" brushRef="#br0" timeOffset="137">14219 15498 7569,'-9'-13'253,"-1"8"1,1 9 0,4 8-114,4 0 1,1 1-1,0 0 1,0 1-1,0 2 1,0 1 0,0 0-1,0 0-646,0-1 0,0 0 0,0-5 506,0 0 0,5 1 0,1-1 0</inkml:trace>
  <inkml:trace contextRef="#ctx0" brushRef="#br0" timeOffset="138">14356 15258 7569,'-11'-17'46,"0"1"0,4 4 1,3 0-1,4 1 63,4-1 1,2 6 0,6 2 0,-1 4 0,0 4 0,0 4-1,-3 3-182,0 4 1,0-2 0,3 3 0,1 0 0,-1-1 0,0-1 0,1-1 0,-1-2-190,1 0 1,-1-4 0,0-3 0,1-3 0,-1-1 0,1 0 239,-1 0 0,1-5 1,-1-3-1,0-2 1,0-1-1,-3-1 1,-1-1-1,-1-1 113,1-1 1,-5 0-1,2 4 1,-3-1 0,-1 1-1,-1 1 182,-3 2 1,2 3-1,-6 5 1,0 1 0,1 4-1,-1 7 1,-2 5 0,-3 5-196,-2 1 1,0 0-1,3 0 1,1-1-1,-1 1 1,2 0-1,1 0-263,2 0 0,1 0 1,-3-1-1,2 0 185,2-3 0,-4 3 0,3-5 0</inkml:trace>
  <inkml:trace contextRef="#ctx0" brushRef="#br0" timeOffset="139">15155 14630 7569,'-11'-5'113,"1"0"1,2 2 0,3 9 0,1 6-1,-1 9 1,-1 3 0,-4 5 0,-3 3 98,-2 3 1,-4 3 0,2 0-1,0 4 1,-2 2 0,1 2-1,3 0 1,2 1-285,1 2 0,5-2 0,1 3 1,0-5-1,4-3 0,2-4 1,5-2-1,5-3-157,4-3 1,3 2 0,-3-7 0,2-2 0,1-4 0,0-2 0,0-4-99,-1-5 1,3 1 0,-2-4 326,1 2 0,-4 0 0,2 5 0</inkml:trace>
  <inkml:trace contextRef="#ctx0" brushRef="#br0" timeOffset="140">15350 15155 7569,'-17'-27'-34,"6"4"1,6 6-1,5 6 1,3 3 159,5 4 1,-2 3 0,2 2 0,1 4 0,1 6 0,1 5 0,1 4 0,-1 5-51,1-1 0,-1 5 0,1 0 1,-2 1-1,-1 0 0,-2-4 0,2-3 0,1-4-262,2-2 1,-1-2 0,1-4 0,-1 1 0,0-2 185,1-2 0,-1 2 0,1-4 0</inkml:trace>
  <inkml:trace contextRef="#ctx0" brushRef="#br0" timeOffset="141">15624 15133 7569,'-18'-18'75,"3"3"1,2 3-1,2 5 76,-1 3 0,1 5 0,-1 7 0,0 7 0,-4 6 1,-1 5-1,-2 2 0,1 1-407,1 3 1,2 1 0,4 1 0,-1-1 0,2-1 255,3-2 0,-4-4 0,5 1 0</inkml:trace>
  <inkml:trace contextRef="#ctx0" brushRef="#br0" timeOffset="142">15738 15441 7569,'-5'-13'-31,"4"4"1,-3 13-1,3 4 1,1 3-1,0 5 59,0 3 0,0-2 0,0 2 1,0 2-1,0 0 0,0 2 1,-2-1-1,0-2-28,-2-1 0,-10 0 0,1 4 0</inkml:trace>
  <inkml:trace contextRef="#ctx0" brushRef="#br0" timeOffset="143">15864 15155 7569,'0'-21'-84,"0"2"0,1 5 0,3 5 0,3 5 0,3 3 0,2 1 150,-1 0 1,-4 5 0,-2 4 0,-2 4 0,3 3-1,0 2 1,2 2 0,-1 3 0,1 2-126,1 2 0,-3-2 0,2-4 0,-1-4 1,1 0-1,-1-3 59,2-1 0,1-2 0,2 0 0</inkml:trace>
  <inkml:trace contextRef="#ctx0" brushRef="#br0" timeOffset="144">16172 15190 7569,'-1'-7'95,"-2"5"1,-1 4-1,2 6 71,1 2 0,-3 7 1,-1 2-1,0 4 0,-2 3 1,1 5-1,-4 2 1,-3 1-111,-2 0 0,-5 2 1,0 2-1,-1 4 1,-2 1-1,0 0 0,0-2-423,1-2 1,-1-1 0,1-4-1,2-1 367,1-2 0,0 2 0,-4-4 0</inkml:trace>
  <inkml:trace contextRef="#ctx0" brushRef="#br0" timeOffset="145">16355 14699 7569,'-18'-12'55,"5"2"1,13 1-1,12 3 1,7 1-1,4 2 1,-1 2 0,0 1-1,-2 1 1,-1 4-1,0 7 1,-1 6 0,-1 3-1,-2 3 1,0 3-1,-1 3 86,-1 3 1,-6-2 0,1-1 0,1 2 0,0 1 0,0 2 0,-3 1 0,-1 1 0,-2-2-350,-2 2 0,-1 0 1,-1-3-1,-3-1 0,-5-1 1,-4-3-1,-3-1 0,-1-3 208,1-1 0,-5-1 0,4 0 0</inkml:trace>
  <inkml:trace contextRef="#ctx0" brushRef="#br0" timeOffset="146">16869 15133 7569,'0'-12'27,"1"2"0,3 2 0,3 5 0,3 1 0,2 2 1,-1 0-1,1 0 0,-1 0 0,2 0 51,2 0 0,2 0 1,3 0-1,-1 0 1,1 0-1,1 0 0,-1-1 1,-1-1-74,1-2 0,-3 0 0,-1 3-5,1-3 0,-5 3 0,5-4 0</inkml:trace>
  <inkml:trace contextRef="#ctx0" brushRef="#br0" timeOffset="147">16903 15304 7569,'-9'0'46,"5"0"0,9-1 1,7-2-1,4-1 19,2 2 1,5-3 0,5 0-1,1 0 1,1 0 0,0 2 0,-4 2-66,-2 1 0,-1-5 0,0-2 0</inkml:trace>
  <inkml:trace contextRef="#ctx0" brushRef="#br0" timeOffset="148">17862 14619 7569,'-6'-29'46,"-3"6"1,5 7 0,2 4-1,2 2 1,2 3 0,2 9 0,-1 8-1,-2 7 1,-1 6 0,0 4 0,0 3-1,0 3 46,0 2 0,0-1 0,0-1 0,0-1 0,0-3 0,0-1 0,0-3 0,0-1-463,0-1 1,0 0 0,0-2 370,0-1 0,-5 1 0,-2-3 0</inkml:trace>
  <inkml:trace contextRef="#ctx0" brushRef="#br0" timeOffset="149">17577 15144 7569,'-10'-5'23,"3"-1"1,8-1 0,8 2 193,5 0 0,7 3 1,-2-5-1,4 2 1,3 1-1,5 1 1,3-3-1,4 1-140,4 0 0,2 0 0,2 3 1,0-3-1,-1 0 0,0-2 1,-2 2-432,-1 0 0,-9 1 0,0 3 0,-5-2 0,-6 0 354,-1 0 0,-7 7 0,2 2 0</inkml:trace>
  <inkml:trace contextRef="#ctx0" brushRef="#br0" timeOffset="150">17839 15235 7569,'-7'-3'152,"0"0"0,2 4 0,3 6-15,1 3 0,1 1 0,0 1 0,0 0 0,0 2 0,0 3 0,0 1 0,-2 1-190,-2-2 1,3 4-1,-3-5 1,3 1-1,1-1 1,0-2-153,0-1 1,1-2 0,3-1-1,4-2 1,2-4-30,1-3 1,5-1 0,0 0 0,2 0 233,2 0 0,7-5 0,2-1 0</inkml:trace>
  <inkml:trace contextRef="#ctx0" brushRef="#br0" timeOffset="151">18034 15372 7569,'-12'-1'144,"1"-1"1,-1-2 28,1 1 0,3 3 0,2 4 0,1 4 0,2 3 0,2 4 0,1 3 0,0 1-131,0 0 0,0 0 0,0 4 1,0 0-1,0 0 0,-1 0 1,-2-1-1,-1 1-213,2 0 1,1-4-1,1-1 1,0-2-1,0-2 171,0-1 0,-5 4 0,-2 0 0</inkml:trace>
  <inkml:trace contextRef="#ctx0" brushRef="#br0" timeOffset="152">18742 14927 7569,'0'-18'-488,"0"3"624,0 2 1,0 1 0,1-2-1,1-1 1,2 1 0,-1 1 0,-2 4-1,-1 5 1,-1 9 0,-2 8 0,-1 6-1,2 4 1,1 3-50,1 5 0,0 2 1,0 2-1,0 2 1,1 3-1,1 0 1,4 2-1,0-1 1,1-5-339,0-4 1,3 0-1,-4-7 1,2-2-1,-2-4 1,1-2 289,-1-3 0,-2-7 0,2-4 1,-1-6-1,-2-6 98,-2-5 1,3 0 0,1-3 0,0-1 0,1 0 0,-1-1 0,2 0 0,-2 1 60,0 2 0,-1 1-167,-4 3 1,1 6-1,1 5 1,4 6-1,-1 7 1,1 4-1,0 1 1,3 0-97,1-1 0,3 3 0,1-3 0,3-1 1,0 0-1,4-1 0,-1-3 16,-1-2 1,-1-2 0,-4 0-1,1-3 1,-1-3 0,-1-1 0,-3-1-1,-1-3 300,-2-3 1,-3-4 0,2-1 0,-1-3 0,-2-3 0,-2-1 0,-1-2-6,0-3 0,0 2 1,0-6-1,0 0 1,0-2-1,0-1 1,0-1-393,0 0 0,0-2 0,1 7 0,2 2 0,1 1 0,0 2 0,-1 3-594,1 4 1,5 4 0,-3 4 739,1 7 0,3 5 0,-4 7 0</inkml:trace>
  <inkml:trace contextRef="#ctx0" brushRef="#br0" timeOffset="153">19415 14961 7569,'-11'0'169,"3"0"1,1 0 0,-1 2-1,2 3 1,2 6 0,3 3 0,1 8 1,0 3-1,0 2 0,0 2 1,1 0-1,2 1-175,0 0 1,2-1 0,-2-4 0,2 1 0,0-4 0,0-3-1,-1-2 1,0-2-382,0 2 0,1-8 0,-3 2 0,2-1 386,-1 0 0,3 2 0,0-1 0</inkml:trace>
  <inkml:trace contextRef="#ctx0" brushRef="#br0" timeOffset="154">19598 14859 7569,'-5'-23'167,"-2"1"0,-2 3 0,1 6 0,4 8 10,3 9 0,2 10 1,2 6-1,1 6 0,-1 4 1,2 4-1,2 5 0,0 1-214,1 1 0,-4 3 0,2-2 1,1 1-1,-2-1 0,0-5 1,-3-4-684,-1-3 0,-1-6 720,0-1 0,6 0 0,0-5 0</inkml:trace>
  <inkml:trace contextRef="#ctx0" brushRef="#br0" timeOffset="155">19415 15338 7569,'-17'-11'93,"3"-1"0,6 1 0,8 1 0,6 1 58,5 1 1,1 6 0,2-3 0,3 1 0,2-1 0,4 0 0,2 0-507,0 2 1,1 2 0,-1 1 0,1 0 354,-5 0 0,2 0 0,-5 0 0</inkml:trace>
  <inkml:trace contextRef="#ctx0" brushRef="#br0" timeOffset="156">19758 15041 7569,'-16'-11'180,"3"1"0,5 1-47,3 1 0,1 7 0,4 2 0,0 9 0,0 8 0,0 4 0,0 2-132,0 2 0,0 0 0,2 4 0,0 1 0,3-1 0,0-1 1,2-1-149,-1-2 1,3-3 0,5-4 0,2-5 0,1-4 0,1-4 0,-2-1 0,2-2-83,0-2 1,1-1-1,2 0 1,0 0 228,-2 0 0,0-5 0,4-2 0</inkml:trace>
  <inkml:trace contextRef="#ctx0" brushRef="#br0" timeOffset="157">19770 15224 7569,'-22'-11'234,"3"0"1,6 4-142,8 3 0,4 3 0,11 1 0,4 0 1,1 0-1,3 0 0,0 0 0,2 0-357,2 0 0,-1 0 0,-1 0 1,-2 0 263,-1 0 0,-2 5 0,-4 1 0</inkml:trace>
  <inkml:trace contextRef="#ctx0" brushRef="#br0" timeOffset="158">19758 15030 7569,'-10'-12'-47,"1"1"0,3 0 1,3-1-1,7 1 0,7-1 95,6 1 0,-2 3 0,4 1 0,1-1 0,2 0 0,1 2 0,1 0 0,1 1-110,2 0 1,-2 1 0,-4 4 0,-4 0 0,0-1 0,-2-2 0,0-1 89,1 2 0,-1 0 0,-4 4 52,1 1 1,-6 1-1,-2 6 1,-3 4 0,-1 3-1,0 3 1,0 3 0,0 4-55,0 3 0,0-1 1,0 2-1,0-1 0,0 1 1,0-1-1,0 1-89,0-2 0,0-5 0,0-6 0,0-2 0,0-2 0,0-1 134,0-2 1,0-6-1,0-5 1,1-6-1,2-4-6,1-2 0,0 0 0,-4-2 0,0-3 1,0-1-1,0-1 0,1 0-45,3 0 0,-3 4 0,3-3 1,-3 2-84,-1 2 1,0 13 0,1 7 0,2 8 0,2 4 0,1 1-15,3-1 1,1 3-1,2-3 1,0 0-1,2-2 1,2-2-1,-1-1-39,1-3 1,-3-1 0,3 1 0,0-2-1,-1-5 1,0-1 0,0-4 0,1-1 253,-2-5 0,-3-2 0,-2-3 0,-3-2 0,-1-4 0,-2-3 0,-2-2 0,-1-1 52,0-2 0,-5-3 0,-3 2 1,-2 0-1,-1 0 0,-1 3 1,2 0-559,3 3 0,-2 0 0,5 3 368,1 4 0,7-3 0,3 0 0</inkml:trace>
  <inkml:trace contextRef="#ctx0" brushRef="#br0" timeOffset="159">20980 14584 7569,'-15'-15'43,"0"0"1,1 2 0,1 4 0,2 8 0,-1 7-1,1 10 1,-1 4 0,1 4 0,-1 3 0,1 5 101,0 4 1,3 1-1,0 5 1,1 2-1,-1 3 1,1 3-1,-1-1 1,0 1-256,1-1 0,4 3 0,-2-5 0,1-2 1,1-2-1,0-4 0,2-3 0,1-6-61,0-2 0,5-3 0,1-4 1,3-3-1,1-2 0,3-2 1,0-3-331,-1-3 501,5 2 0,0-3 0,6 4 0</inkml:trace>
  <inkml:trace contextRef="#ctx0" brushRef="#br0" timeOffset="160">21014 15041 7569,'-11'-23'-219,"5"9"0,3 6 0,4 5 332,3 8 0,1 4 1,-1 4-1,2 2 0,2 4 1,0 3-1,1 0 0,2 2-62,4 3 0,-2-3 0,2 3 0,-2-4 0,-2-3 0,-1-2 0,-1-2 0,-1-2-51,1-1 0,1-2 0,1 1 0</inkml:trace>
  <inkml:trace contextRef="#ctx0" brushRef="#br0" timeOffset="161">21174 15076 7569,'-5'-13'-18,"4"-2"0,-4 8 1,1 2-1,-1 5 0,-1 8 6,-3 6 0,-1 4 1,-3 6-1,-1 2 1,-1 5-1,1 0 1,0 1-1,0-1 12,-1 0 0,-1 2 0,5 2 0</inkml:trace>
  <inkml:trace contextRef="#ctx0" brushRef="#br0" timeOffset="162">21277 15372 7569,'0'-5'120,"0"5"0,0 7 0,0 3 0,0 1 0,0 2-98,0 2 1,0-1 0,0 5-1,0 0 1,0 0 0,-1-1 0,-2 0-23,-1 0 0,1-4 0,3 2 0</inkml:trace>
  <inkml:trace contextRef="#ctx0" brushRef="#br0" timeOffset="163">21437 15018 7569,'0'-15'-6,"1"8"0,2 9 47,1 7 1,1 2 0,-3 2 0,2 1-1,0 1 1,0-1 0,1 0 0,1 0-195,3 1 1,1-1-1,0-5 1,0-2 152,2-2 0,2 4 0,9-3 0</inkml:trace>
  <inkml:trace contextRef="#ctx0" brushRef="#br0" timeOffset="164">21643 15064 7569,'-12'5'-34,"1"3"1,-1 7-1,1 4 1,-1 3 0,1 2-1,0 2 1,-1 5 97,1 2 0,1 1 0,1 0 0,1 1 0,-1-1 1,0 1-1,0 2 0,2 1-171,-2-1 0,-1-3 0,-2-2 0,1-1 0,0-1 0,-1-1 0,2-2 107,2-3 0,-2-1 0,4 0 0</inkml:trace>
  <inkml:trace contextRef="#ctx0" brushRef="#br0" timeOffset="165">21665 14676 7569,'-6'-32'0,"2"5"0,4 10 1,4 7-1,4 6 0,2 2 198,1 2 0,1 2 0,-1 2 0,0 4 0,2 8 0,2 6 0,4 8 0,2 4-118,-2 4 1,2 3 0,-2 4 0,2 1 0,-2 0 0,-4-2 0,-4-1-284,-3-1 1,1-1 0,-5 1 0,-2-4 0,-1-4 0,-2-2 0,-3-3 0,-4-1 202,-6-3 0,-4-1 0,-5-1 0</inkml:trace>
  <inkml:trace contextRef="#ctx0" brushRef="#br0" timeOffset="166">22362 14859 7569,'-8'-4'-15,"2"1"0,0 4 0,1 6 1,-2 3-1,1 3 0,-4 3 1,-3 7-1,-3 6 120,-2 4 1,4 1-1,-1-1 1,2-1-1,2-1 1,0-1 0,4-1-1,3-2-145,3-3 1,1-2 0,0-3 0,1-4 0,3-2 0,3-3 0,5-1 0,2-3-121,1-1 1,5-1 0,-2-4 0,1 0 0,-1 0 159,-2 0 0,5-5 0,-4-2 0</inkml:trace>
  <inkml:trace contextRef="#ctx0" brushRef="#br0" timeOffset="167">22134 15190 7569,'-14'-5'55,"6"-2"1,9 1-1,12 2 1,6 3-1,5 1 1,2 0-58,0 0 0,5-4 1,-3-1-1,1 0 1,2 0-1,1 2 1,-1 2-1,-5 1-1313,-2 0 1315,-6 0 0,4-5 0,-4-1 0</inkml:trace>
  <inkml:trace contextRef="#ctx0" brushRef="#br0" timeOffset="168">22807 14710 7569,'-5'-22'80,"-1"3"0,0 4 0,1 4 0,0 3 0,-3 4 11,-2 3 0,-2 2 1,0 3-1,-2 4 1,-2 2-1,3 3 1,0 1-1,3 2-105,2 2 0,-1-4 1,5 2-1,1 0 1,-1-1-1,0-1 1,1-2-1,3 0-56,4-1 0,-1 5 0,3-1 0,0 0 1,0 0-1,0 0 0,-1-1-21,0-1 1,4 2 0,-1 2 0,0-1 0,1 1 0,-1-2 0,1 0 48,1 0 1,1 2 0,1-3 0,-1 2 0,1 1-1,0-1 1,2 0 0,3-1 31,1 0 1,-5 0 0,1-2-1,-3 1 1,-5 1 0,-1-1 0,-2 0 92,-2 1 0,-1-2 1,-1 2-1,-3-2 0,-4-2 1,-3 1-1,-5-2 0,-3-1 85,-2-2 0,-3-3 0,-2 3 0,-2-2 0,-1-3 0,-2 1-168,-2 1 0,-7-3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4T02:33:06.52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4466 6064 7569,'-12'-6'-257,"1"-3"454,-1 5 0,5-3 0,-1 3 0,0 0 0,1 0 0,0-1 0,4 0-43,4 0 1,4 1 0,8 4 0,2 0 0,4-1 0,4-1-1,3-2 1,5 1 0,3 1 0,3-1-138,1-1 0,6-1 1,2 3-1,5-2 0,3 0 1,4 0-1,4-1 1,-29 2-1,1 0-43,2-1 1,0-1-1,0 1 1,1-1-1,0 1 1,1-1 0,-3 2-1,1 0 1,-1 0-1,1 0 1,-2 0-1,0 0 1,-1 1 0,0-1-1,28 1 0,-3 1 0,-5 1 0,-5 0 0,-4 0 0,-5 0 1,0 0-1,-5 0 0,0 0 1,-2 0 1,0 1-1,1 1 1,-2 2 0,0-1-1,0-2 1,4-1 0,1 0 14,3 0 1,2-4-1,-2 0 1,-3 2-1,0 1 1,-2 1-1,-1 0-36,-2 0 1,0 0 0,-4 0 0,-3 0 0,-2 0 0,-5 0 0,1 0 0,-1 0 71,-1 0 0,-1 0 0,-3-2 0,-1 0 0,1-2 0,0 1 89,4 2 1,-4 1 0,2-1 0,-4-2-1,-2 0 803,1 0-760,-4 2 0,0-1 0,-6 0 0,-3-3-214,-4-1 1,-2 2 0,-1-3 0,-1 1-122,1 0 0,5 2 115,2-4 1,4 6 0,4-2-1,4 3 1,5 1 0,4 0 59,0 0 1,2 0-1,4 0 1,0 0 0,0 0-1,0 0 1,-2 0 15,-2 0 1,3 0 0,-4 0 0,-1 0 0,0 0 0,-2 0 0,0 0 11,-1 0 0,-6 5 0,-5 1 0,-9 2 0,-9-2 0,-11 0 41,-10 1 0,-8 0 1,-6 5-1,3-2 1,4-1-1,8-2 1,5 1-1,9 0-67,3-1 0,3 1 0,3 3 0</inkml:trace>
  <inkml:trace contextRef="#ctx0" brushRef="#br0" timeOffset="1">4420 6510 7569,'1'-6'-141,"3"2"1,4 2 0,2 2-1,1 0 256,1 0 0,0 0 0,2 0 0,3 0 0,0 0 0,3 0 0,-1-1 0,0-1 1,2-2-1,3 1-21,3 2 0,1-3 1,-3 0-1,3 1 1,1-1-1,4-1 1,4 0-1,5-2-40,2 1 0,7-2 1,2-4-1,3-2 1,1-2-1,0 3 0,2 1-20,2 4 0,-7-2 0,3 4 1,-1-2-1,0 2 0,1 0 1,-1 1-30,-3 0 1,3-1-1,-3 4 1,3-2 0,1 0-1,2 1 1,2-3 0,-29 4-1,2-1 4,1 1 1,1-1 0,-1-1-1,0-1 1,1 2 0,1 0 0,-1-1-1,0 0 1,1 1 0,0-1-1,0 0 1,1 0 0,1 0 0,-1 1-1,1-1 1,0 0 10,-1-1 0,0 1 0,-1 1 0,0 1 0,-2-1 0,-1 1 0,1 0 0,0 0 0,0 0 0,0 0 0,-1 0 0,-1 1 0,0-1 0,0 0 0,0 0 0,-1 0 16,0 1 0,1-1 1,-1 0-1,0-1 1,2 1-1,1-1 1,0 0-1,0 0 1,1-1-1,0 0 0,1 0 1,1 1-1,0-1 1,0 0-4,0 0 1,0-1 0,0 2 0,0 0 0,2 0-1,0-1 1,0 1 0,-1 0 0,-1 1 0,0-1-1,-2 0 1,-1 1 0,-1 0 0,-1 0 0,0 0-1,0 0 29,2 1 0,0-1 0,-1-1 0,-1 0 0,2 2 0,0 0 0,-2-1 0,0 0 0,0 1 1,0 0-1,1 0 0,-1 0 0,2 1 0,-1 0-14,0 1 1,0-2 0,1 0 0,-1-1 0,1 0 0,0 0 0,1 0 0,0 1-1,1 0 1,1 1 0,0 0 0,0 0 0,0 0 0,-1 0 0,0 0 0,0 0-93,-2 0 0,1 0 1,-1 0-1,-1 0 0,1 0 1,-1 0-1,0 0 0,-1 0 1,0 0-1,0 0 0,31 0 1,-1 0-1,1 0-28,-32 0 0,2 0 0,-1 0 1,1 0-1,-1 0 0,1 0 1,-1 0-1,0 0 0,32 0 1,-1 0-1,0 0 35,-3 0 1,-3 0-1,-1 0 1,0 0 0,-1 0-1,-2 1 1,-4 2 64,1 1 0,-3-1 0,4-3 0,-1 0 0,-1 0 0,-1 0 0,1 0 0,-1 0-102,2 0 1,-3-1-1,4-1 1,0-2-1,-2 1 1,-2 2 0,-5 1-1,-2 0 7,-5 0 1,-1 0 0,-5 0 0,-2 0 0,-3 0 0,-1 0 0,-2 0 139,0 0 1,-5 4-1,1 0 1,0-2-1,-2-1 1,2-1 0,-1 0 22,-1 0 0,3 0 0,-4 0 0,-1 0 1,-1 0-1,-2 0 0,1 0 0,-1 0-89,1 0 0,-1-3 1,1-1-1,-1 1-1009,0 2 525,-4 1 1,-2-1 660,-5-3 0,-1-3 1,-2-4-1,-2 0 0,-1 0 1,-3 3-32,-1 0 1,-7 0 0,-2-3 0,-1 0 0,-1 0 0,2 2 0,0 2-237,2-2 1,1 3 0,8-1 0,2 2 132,5 3 0,4 0 1,8 2-1,1 0 1,0 2-1,3 0 1,4 2 116,3-1 1,-3 2 0,0 0-1,1 1 1,2 2 0,0-1 0,-2 1-129,-1 1 0,-1 1 0,2 1 0,-1 1 0,1-1 0,2-1 1,-1-1-1,-1-1-260,-5 1 0,-3-4 1,0 0-1,-1 0 0,-1 3 221,-2 2 1,-13-4 0,-12-1 0,-8 0 0,-10 2 0,-9 0 0,-4 1 0,0-1-153,1 0 0,4 3 0,4-2 0,7 2 0,5 1 152,6 1 0,0 4 0,-2 2 0</inkml:trace>
  <inkml:trace contextRef="#ctx0" brushRef="#br0" timeOffset="2">21026 5037 7569,'-5'-12'71,"-2"1"0,-4 1 0,1 1 0,1 2 1,3 1-1,2 1 0,6 0 0,7 2 0,6 3 1,4 4 160,6 4 0,-3 2 1,5 1-1,-2 1 1,2 0-1,2 2 0,2 3 1,-1-1-1,1 2-174,-2 0 0,4-3 0,-4 3 0,1-2 0,1-2 0,-1-1 0,0-2 0,-4 1-195,-2-1 0,-2-1 0,-3-1 0,-4-2 1,-2-1-1,-2-1-866,1 0 0,-6 4 1003,-2-1 0,-8 2 0,-2 1 0</inkml:trace>
  <inkml:trace contextRef="#ctx0" brushRef="#br0" timeOffset="3">21791 4991 7569,'0'-8'-129,"-1"1"0,-3-1 0,-2 0 0,-2 2 0,0 1 351,-1 3 0,3-4 1,-1 3-1,-2 0 0,-2 2-112,0 1 1,3 1 0,2 3-1,0 4 1,1 3 0,-2 3-1,1 2 1,-3 2-89,-1 2 0,2 2 0,1 1 0,-2 0 0,0 0 0,0 1 0,3 1 1,1 2-57,2-2 0,2-1 0,1-1 0,0 0 0,0-2 0,1 0 1,2-2 60,0 1 1,6-3 0,-1-1 0,1-1 0,0 1 0,-2-3 0,1 0 81,-2-1 1,4-1 0,-3 0 0,-1 1 36,-2-1 0,-3-3-58,-1 0 1,0-5 0,0 5-1,0 1 1,0 1 0,-1 3 7,-3 2 0,3-1 0,-3 4 0,3-1 0,1 1 0,0 2 0,0 2 0,0 0-40,0-3 0,1 1 0,2-4 0,0 1 0,1 1 0,0-2 0,1 1 0,0-3-38,0-2 0,0 0 0,-2-1-1845,1 1 1827,-1-6 0,-8-6 0,-1-6 0</inkml:trace>
  <inkml:trace contextRef="#ctx0" brushRef="#br0" timeOffset="4">22042 5151 7569,'2'-7'43,"1"4"0,5 1 0,2 2 0,2 0 1,0 0-1,2 0 0,3 0 0,0 0 0,4 0 129,0 0 0,2 4 1,1 1-1,2 0 1,2 2-1,-1-1 1,3 2-1,-1-1-153,3 1 0,-3-4 0,0 2 0,0 0 0,-1-1 0,-1 2 1,-4-2-1,-4 0-73,-3-3 0,-2 5 1,-8 0 50,-6 4 1,-10 0 0,-10 0 0,-5 1 0,-7-1-1,-6 1 1,-7-1 14,-3 1 0,-5 2 0,5-2 0,3-2 0,6 0 0,3 1 0,3 0-158,3 0 0,7-3 1,8-2-1,2 1 0,3-1 1,4 2-1,6-1 146,6 1 0,4-5 0,2 2 0</inkml:trace>
  <inkml:trace contextRef="#ctx0" brushRef="#br0" timeOffset="5">22568 5505 7569,'5'-6'138,"1"-3"1,5 5 0,1 1 0,-1 1-1,1-1 110,-1-1 1,-5 2 0,-4 6 0,-7 3-1,-9 3 1,-5 2 0,-7-1-180,-2 1 1,-6 3 0,-6 0 0,-4 0 0,-3 1 0,0-1 0,1 0-128,0 2 0,1-5 0,4 3 0,2-2 1,5-1-1,5-2 0,6-1-367,7-2 0,4-3 1,5 4 424,3 1 0,13 1 0,3 1 0</inkml:trace>
  <inkml:trace contextRef="#ctx0" brushRef="#br0" timeOffset="6">23047 5059 7569,'-5'-22'212,"0"0"1,-2 3 0,3 4 0,4 5 0,2 7-1,3 9 1,2 8-35,2 4 1,1 2-1,2 6 1,2 2 0,3 1-1,1 3 1,2 1 0,2 1-1,-1 0 1,-1 0-134,-1 1 1,0-1 0,4 0 0,-1 0 0,-2 1 0,-2-2 0,0-2-32,-1 0 1,-3-6-1,2 2 1,-2-3-1,-2-1 1,1 0-1,-3-2-45,0-2 0,-1-2 0,0-6 0,-3 1 0,1-1-673,-1 1 1,-5-2 703,-1-3 0,-10-7 0,-8-6 0</inkml:trace>
  <inkml:trace contextRef="#ctx0" brushRef="#br0" timeOffset="7">23618 5105 7569,'0'-11'511,"2"1"1,0 1-296,2 1 0,-4 11 0,-5 2 1,-3 7-1,-3 6 0,-4 2 0,-3 2 1,-2 3-139,-2 3 1,-6 4-1,-2 5 1,-5 2-1,-3 2 1,-4 1-1,-2 0 1,-2-2-81,1-1 0,4 0 0,4-6 1,5-3-1,6-3 0,3-3 1,4-3-1,4 0 130,2-2 0,3-5 0,1 0 0,3-4 1,-1-3-1,2 2 526,0 1-2107,-4-3-1420,8-2 2873,1-5 0,6 0 0,6 0 0</inkml:trace>
  <inkml:trace contextRef="#ctx0" brushRef="#br0" timeOffset="10">3826 14036 7237,'-6'-1'-117,"2"-3"0,3-3 0,2-2 330,3 1 0,1 2 1,4 3-1,-2-2 0,2-1 1,1-2-1,2 1-170,-1-1 1,2 0-1,1-3 1,2-1-1,2 1 1,1 0-1,0-1 1,0 0 18,1-4 0,2 4 1,1-5-1,0 2 0,1-2 1,1 1-1,2-1 36,-2 3 0,3-2 0,-1-1 0,-1 1 1,2-2-1,3 2 0,1-2 0,-1 1-45,0 1 0,-5-3 0,4 2 0,-1 0 0,0-2 0,1 1 0,0 1-44,-4 1 1,0 3 0,-1-3 0,2 0 0,-2 1 0,-1 0 0,-1 0 0,0-1 56,0 3 1,-1-4-1,1 1 1,0-1 0,1-1-1,2 2 1,0-1-39,0 3 1,2 2 0,-2-1-1,0-1 1,-2 0 0,-3 3-1,0 2 1,-2 0-42,1-1 1,0 2 0,-1 2 0,-4-1 0,-1 2 0,-1-1 0,0 1-13,-3 0 1,-6 0-154,0 1 0,-4 3 1,-4-3-1,-4 3 0,-2 1 178,-1 0 0,-6 0 0,-1 0 0</inkml:trace>
  <inkml:trace contextRef="#ctx0" brushRef="#br0" timeOffset="11">5379 13077 7807,'-7'0'179,"2"0"1,2 1 0,6 2 0,2 1-1,3-1 35,3 2 1,0-2 0,0 3 0,1 1-1,-1-2 1,1 1-168,-1 0 0,1-3 0,-1 2 0,0-1 1,2 0-1,1-2 0,3 1 0,0-1-17,4 2 0,-4 0 1,2-4-1,2 1 0,-1 2 1,0 0-1,-2 1 1,0 0-19,0 0 1,-4 3 0,1-3-1,-2 0 1,-1 0 0,2 1 0,1 0-19,-1 0 1,0 3-1,2-3 1,1 0-1,2 0 1,0-2-1,2-1 1,0 1 21,2 0 1,1 1-1,2-3 1,0 2-1,-2 1 1,-2-2 0,-4 1-4,-2 1 0,3-2 1,-4 5-1,-1-2 1,0-2-1,0 1 0,2 1 1,-2 0-9,-2 1 1,5 1-1,0-2 1,3 0-1,-1 0 1,1-1-1,3 0 5,3 0 1,0 0 0,3-4-1,0 1 1,-1 1 0,0 2-1,-1-1 1,-1-1 2,1 2 0,3-3 1,-3 4-1,-2-1 0,-1 0 1,-2 0-1,-2 0 0,-1 1-6,2 1 0,-4-3 1,1 2-1,0-2 0,0 1 1,2 0-1,2 0-17,0 0 0,3 0 0,0-4 1,2 1-1,-2 1 0,0 2 1,1 0-1,-1 0-19,-3 0 1,1 1 0,-6-3-1,1 2 1,-1 0 0,-2 0-1,0 1 56,-1 1 1,4-3 0,0 2 0,1-2 0,0 1 0,1-1 0,3-2 0,2-1-21,2 0 1,4 0 0,-1 0 0,0 0-1,-1 0 1,-1 0 0,-2 0 47,-2 0 0,-1 0 1,-2 1-1,-1 2 0,-2 1 1,0-2-1,-2 1 0,1-1 9,-3 2 0,4 1 1,1-2-1,2 2 1,2 0-1,1 1 1,3-1-149,3 0 1,3 3 0,2-3 0,-2 0-1,-2 1 1,-1 1 0,-1 0 0,-1 1-39,0 0 1,-2-2 0,-4 3 0,-2-2 0,-2 1 0,0 0 0,-2-2 159,1-1 1,2 4-1,-3-3 1,2 2-1,2-2 1,0-1-1,1-1 1,-2 0 30,1 0 1,2 0 0,1-4-1,-2 0 1,-1 0 0,-2 1 0,-1 1 60,-3 2 0,0 0 0,1-3 0,4 2 0,1 1 0,-1-2-120,-4-1 1,2 3-1,-2 0 1,0-1 0,1-2-1,0 0 1,1 2-226,-1 0 0,-1 1 76,-3-4 0,-7 0 0,-6 0 0,-10 0 1,-6 0 138,-5 0 0,-11 0 0,-2 0 0</inkml:trace>
  <inkml:trace contextRef="#ctx0" brushRef="#br0" timeOffset="12">5311 12152 7569,'0'-8'-46,"-2"2"1,0-1-1,-3 1 1,-2-1-1,-1-1 1,-3 2-1,1-1 1,1 2 799,2 0 1,4 3 0,-1 5-662,3 5 1,5 2 0,0 2 0,-2-1-1,0 0 1,-2 1 0,0 0-81,0 4 1,0-4 0,0 5 0,0-1 0,0 3 0,0 3 0,0 1 34,0 0 0,0 0 0,0-1 1,1 2-1,1 2 0,3 1 1,1-2-1,-1-1-32,-3-1 1,3 0 0,-1 0 0,-1-1 0,-2 1-1,-1-1 1,0-2 8,0-1 1,0 0 0,0 4 0,0-1 0,0-2 0,0-1 0,0 1 0,0 1-22,0-2 1,0 2 0,0-3 0,0 1 0,0-1 0,1-1-1,2 0-28,0-1 1,3 3-1,-4-3 1,2-2-1,0 0 1,0 0 0,-1 1-78,0-1 1,-1-3 0,1-2 0,1-1-261,-2 1 0,-6-4 1,-3-2-1,-3-1 361,-2-2 0,1-10 0,-1-3 0</inkml:trace>
  <inkml:trace contextRef="#ctx0" brushRef="#br0" timeOffset="13">5413 12106 7569,'-6'-5'-80,"1"-3"1,1-2-1,-1-1 1,-1 1-1,-3 1 214,-1 1 1,2 6 0,1-2 0,-2 3 0,-1 1 0,-2 0-1,1 0 31,-1 0 1,5 0 0,-1 1-1,-1 3 1,-2 3 0,-3 3 0,0 3-1,2 1-57,4 1 1,5 2 0,-1-3-1,3 1 1,1 0 0,1 0 0,3 1-138,4-2 0,6-5 0,2-3 0,1-1 0,0-3 0,0 0 1,1-2-37,-1 0 1,-1-5 0,1-3 0,0-2 0,-3-3 0,-3-2 0,-2-3 0,-3-1 52,0 0 1,-3 4 0,-4-4 0,-4 0 0,-5 1-1,-7 4 1,-3 5 0,-5 5 12,-3 3 0,-1 1 1,-3 0-1,3 1 1,1 3-1,4 4 1,3 2 1,6 1 0,-1 1 1,2-1-1,2 1 1,5-1-1,2 1 1,2-1-4,2 0 0,2 0 1,3-4-1,5-3 0,3-3 1,5-1-1,1 0 21,2 0 1,1-5 0,2-1 0,0-2 0,-1 1 0,-2-2 0,-2 0 0,-3 0 17,-5 1 0,-3 1 0,-9-5 0,-2 2-25,-3 3 0,-5 1 0,-2 6 0,-1 0 0,1 0 1,2 0-1,0 2 0,1 0 77,-1 2 0,1 5 0,1-1 0,1 0 0,3 1 1,0-1-53,4 1 1,1 1 0,2 0 0,3-1 0,3-3 0,3-1-77,2-2 1,4 2-1,2-1 1,1-2 0,-1 0-1,0-4 1,-2 0 0,1-3 58,-3-2 1,-2 0-1,0-5 1,-2 1 0,-2-2 40,-5-2 1,-3 2-1,-3-2 1,-6 2 0,-5 3-1,-5 3 1,-2 3-1,2 3-17,4 1 1,-1 3 0,0 2 0,2 3-1,2 4 1,2 1 0,1 3 0,2-1-440,2 0 1,1 5 392,4-1 0,6 3 0,0 1 0</inkml:trace>
  <inkml:trace contextRef="#ctx0" brushRef="#br0" timeOffset="14">16069 13374 7569,'-11'0'0,"-1"0"-195,1 0 0,3 0 0,1 0 0,-2 0 513,-1 0 1,2 1-1,2 3-225,1 4 0,1-2 1,5 0-106,3-1 1,2-1 0,6-4 0,-1 0 0,0 0-1,1-1 1,-1-2 43,1-1 0,-1-1 0,1 3 0,-1-2 0,0 2 1,1 0-1,-1 2 0,1 0-16,-1 0 1,1 0 0,-1-1 0,0-2 0,1 0 0,-1 0 0,2 2 0,1 1 18,1 0 1,5-4-1,-1 0 1,3 0 0,0 1-1,-2-2 1,-1-1 0,1 0 64,2 0 0,-3 2 1,0-2-1,0-1 1,-1 2-1,-2 0 1,-1 1-60,1-1 0,-1 4 1,-2-4-1,0 1 0,3 0 1,-2 2-1,-2 0 0,0 2-63,-1 0 0,1 0 1,-1 0-1,0 0 1,1 0-1,-1 0 1,1 0 7,-1 0 0,2 0 1,1 0-1,2-1 0,2-1 1,1-3-1,0 0 0,0-2 65,1 1 1,1 2-1,-1-2 1,-2-1-1,0 2 1,-2 0-1,2 3 24,0 0 1,-3-1-1,3-1 1,-2 1-1,-1 2 1,1 1 0,0 0-1,1 0-110,-1 0 1,1 0 0,-3 0 0,2 0 0,2 0 0,1-1 0,0-2-1,0-1 1,0-1 0,4 3-1,-2-2 1,0 1 0,-4 2 0,-1 0-1,-5-2-39,-2-1 1,-1 1-1,3 3 1,0 0-1,1 0 76,-1 0 1,1 0-1,-1 0 1,2 0-1,1 0 1,2 0-1,2 0 1,4 0 4,3 0 1,-3 0-1,2-2 1,0 0-1,-1-3 1,1 0 0,-3 0 41,0 2 1,-4 1 0,4-1 0,-4-1 0,0 2 0,-3 0 0,0 2 0,0-1-13,1-3 1,2 3-1,-4-3 1,4 3-1,-1 1 1,2-1 0,0-2-59,2-1 1,6-1-1,0 3 1,-2-2-1,-2 0 1,-3 0-1,0 1 1,0-1 18,0-1 1,-5 3-1,3-1 1,-2 1-1,0 2 1,-1 0-1,-1 0-2,-2 0 1,1 0-1,-1 0 1,0 0-1,1 0 1,-1 0 0,2 0-1,1 0-62,1 0 1,4 0 0,-4 0 0,-1 0 0,-1-1 0,0-1 0,1-2 91,1 1 0,1 1 0,-2-1 0,3-2 1,-1 0-1,2 0 0,0 1 0,2 0 15,2 0 0,1-3 1,1 3-1,1 0 1,2 0-1,-2 1 1,0-1-66,2-1 0,-3 3 0,3-1 0,-3 1 0,-1 2 0,0 0 0,0-1 0,-1-1 35,1-2 1,0 0 0,0 3 0,0-2 0,0-1 0,-1 2 0,1 1 15,0 1 0,0-4 1,0 0-1,0 1 1,-1 2-1,1 0 1,0-2-1,0-1-32,0 2 1,-4 1 0,-1 1 0,-2-2-1,-2 0 1,-1-2 0,-2 2 11,1 0 1,-5 2 0,1 0 0,-1-1 0,1-2 0,0 0 10,1 0 0,1 2 0,1 1 0,2 0 0,1 0 0,2 0 0,1-1-36,-1-3 0,3 2 0,-3-1 1,-1 1-1,0 2 0,0 0 1,-1 0 20,-1 0 0,-2 0 1,1-1-1,-1-1 1,1-2-1,-1 1 31,0 2 1,5 1 0,0 0 0,2 0 0,1-1 0,0-2 0,-1-1 0,-2 2-51,-2 1 1,-1 1 0,-2 0 0,1 0 0,-1 0 0,1 0 23,-1 0 0,0 0 0,1 0 1,-1 0-1,1 0 0,-1 0 0,1 0 1,0 0 12,3 0 1,-1 0 0,5 0 0,0 0 0,0 0 0,-1 0 0,0 0-25,0 0 1,-4 0 0,1 0-1,-2 0 1,-2 0 0,1 0 0,-1 0-1,0 0 23,1 0 1,-1 0 0,2 0 0,1 0-1,1 0 1,-1 0 29,-1 0 1,2 0 0,1 0 0,2-2 0,1 0-1,0-2 1,-1 1 0,0 2-51,0 1 1,-3 0-1,3-1 1,-2-2-1,-1 0 1,1 0-1,-1 2 1,-1 1 7,-2 0 0,0-2 0,-1 0 0,1-2 0,-1 2 0,2 0 0,1 2 2,1 0 1,0 0-1,-2 0 1,1-1-1,1-1 1,0-2 0,1 1-1,-1 2-20,-1 1 0,-2 0 0,0 0 1,-1 0-1,1 0 0,-1 0 1,0 0 2,1 0 1,-1 0 0,1-1 0,-1-2-1,2-1 1,1 2 0,1 0 5,-1 2 1,0 0 0,1 0 0,3-1 0,1-1 0,-1-2 0,0 1-23,-1 2 0,-1 1 0,1 0 0,0-1 0,-3-2 0,-2-1 47,0 2 1,-1-3 0,-1 0 0,-1 0-23,-1 0 0,0 0 1,3 2-1,0-1 1,2 2-1,1 0 1,3 2-1,-1 0-37,1 0 0,-1-3 1,-2-1-1,1 1 1,-1 2-1,-1 1 0,-2 0 91,1 0 1,-5-4-1,1 0 1,0 1 0,-1-1-1,1 0 1,-1 0 6,0-1 0,3 4 0,-1-4 0,3 1 1,5 0-1,-1 0 0,2 0 0,-1 1-117,-1 0 0,-1 2 0,-2 1 0,1-1 0,1-2 62,-1-1 0,-1 0 1,-3 3-1,-1-1 20,-1-2 0,-1 0 0,5 4 0,-1 0 0,0 0-42,1 0 1,-1 0-1,1 0 1,-1 1 0,1 2-1,-1 2 53,0 1-141,1-3 1,-7 2 0,-6-5 0,-9-1 0,-8-2 0,-4-1 101,-1 2 0,-10 0 0,-2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35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13477 17611 7569,'0'-11'51,"0"3"384,0 0 0,-3 6 1,2-1-1,2 7-235,0 7 1,4 2-1,-1 6 1,-1 3-1,-2 3 1,-1 6-1,0 3 1,-1 3-1,-2 2-120,-1 2 0,-3 0 0,2 5 0,0-1 0,0-2 0,1-3 0,0 1 0,0-3-168,2-2 0,0-1 0,4-8 1,0-3-1,2-3 0,0-3 0,1-1-651,2-3 1,-1-5-1,-1-3-1078,0-1 1817,-4-1 0,4-14 0,-5-3 0</inkml:trace>
  <inkml:trace contextRef="#ctx0" brushRef="#br0" timeOffset="1">13328 17748 7569,'0'-11'58,"0"-5"1,0 1-1,1 1 1,3 1-1,4 2 1,2 0-1,3-1 171,2 1 1,-1-1 0,5 2 0,1 1-1,3 3 1,2 1 0,2 1 0,0 0-164,1 1 1,-3-1 0,5 4-1,1 0 1,-1 0 0,0 0 0,-3 0-1,-1 0-132,-2 0 0,-5 0 1,-1 1-1,-2 3 1,-3 3-1,-4 4 87,-5 0 1,-8 4 0,-4 2-1,-3 0 1,-4 5 0,-4 2-1,-4 3 1,-4-2-43,-3-1 0,-2-1 1,1-1-1,5-3 1,2-4-1,1-2 0,1-3-439,3-3 1,3 2 0,4-5 459,1-1 0,5-2 0,0-1 0</inkml:trace>
  <inkml:trace contextRef="#ctx0" brushRef="#br0" timeOffset="2">13933 17782 7569,'0'8'147,"2"0"1,0 0 0,2 3-1,0 0 1,0 2 0,1 1-1,1 2 1,3 2 0,1 1-1,2 0 1,0-1 0,2-1-1,1 0 1,1-1 113,0-2 0,-3-1 1,2-1-1,-2-1 1,-2 0-1,-1 1 1,-1-1-1,-2 1-708,-2-1 1,2-3-1,-3-1 1,0 1-1,0 0-2117,-1-1 2564,6 1 0,-7-2 0,3-1 0</inkml:trace>
  <inkml:trace contextRef="#ctx0" brushRef="#br0" timeOffset="3">14288 17839 7569,'0'-17'151,"-2"3"0,0 4 0,-3 2 0,-2 0 127,-2 2 0,3 1 1,-2 5-1,0 1 1,-3 3-1,0 4 0,0 3-211,-1 4 0,1 3 0,-2 5 0,-1 0 0,-2-1 0,-1 3 0,1 0 0,0 2-300,0-2 0,3-1 0,-2-1 0,2-1 0,3-3 1,1-4-839,2-3 1,-1 0 1070,-3-1 0,-1-4 0,1-2 0</inkml:trace>
  <inkml:trace contextRef="#ctx0" brushRef="#br0" timeOffset="4">14402 17702 7569,'0'-11'197,"0"3"1,0 3 0,0 4 0,0 6-1,0 5 1,0 5 0,0 4 0,0 4-1,0 3 1,0 2 36,0 1 1,0 0 0,1 3 0,2-3 0,2-1 0,0-3 0,1 1 0,-1-2-534,0-1 1,3 1 0,-4-8 0,-2 1 0,-1-1-1,1-2 1,0-1-2182,2-2 2480,0 1 0,-4-6 0,0-1 0</inkml:trace>
  <inkml:trace contextRef="#ctx0" brushRef="#br0" timeOffset="5">14607 17862 7569,'-11'-23'628,"3"6"0,2 1-565,1 4 1,2 7 0,6 5-1,2 6 1,1 4 0,3 2-1,1-1-349,2 0 0,-1 1 0,1-1 0,-1 1 1,0-2-1,1-3 0,-1-2 83,1 1 1,-1-5-1,0 3 1,0-4 0,-2-3-1,-2-2 1,2-1 223,1-3 1,-2-1 0,-1-2 0,1 1 0,-2-1 0,-1 2 0,-1 1 401,0 2 1,-1 4-1,-7-1 1,-4 4 0,-3 4-103,-4 4 0,2 6 0,-2 2 0,1 3 0,0 4 0,-2 3 1,1-1-1,0 0-380,0 2 1,0-3 0,3 3 0,2-3 0,1-1 0,3-2-1,1 0-404,2-2 0,2-5 0,1 1 0,0-3 0,0 0 1,1-2 462,3-2 0,2 2 0,6-4 0</inkml:trace>
  <inkml:trace contextRef="#ctx0" brushRef="#br0" timeOffset="6">15213 17291 8066,'-8'1'133,"0"3"1,-1 4 0,-1 3 0,-2 5 0,-2 3 0,-3 3 0,1 5 0,-2 4 0,1 2 0,0 1 0,0 1-1,1 2 1,0 2-29,0 2 1,5-4 0,-2 1-1,5-3 1,3 0 0,3-2 0,2-2-1,3-1-358,5-2 1,6-2 0,2-4 0,2-2 0,3-2-1,0-2 1,2-2 0,0-2 252,0-5 0,-1 3 0,1-3 0</inkml:trace>
  <inkml:trace contextRef="#ctx0" brushRef="#br0" timeOffset="7">15395 17634 7569,'-16'-7'86,"7"-1"1,-2 4-1,3 3 1,5 3 0,7 6-1,5 2 1,4 3 0,1 0-1,2 4 1,2-1-1,1 2 1,0-1-65,0-1 1,-5 1-1,1-3 1,-2 1-1,-2-1 1,1-1-1,-2-2 1,-1 0-1737,-2 1 1714,-4-1 0,7 1 0,-4-1 0</inkml:trace>
  <inkml:trace contextRef="#ctx0" brushRef="#br0" timeOffset="8">15555 17634 7569,'-11'-12'785,"-1"2"-639,1 3 0,1 3 0,2 9 0,3 6 0,0 7 0,-3 5 0,-2 4 0,-1 3-361,-1 3 1,-2 0 0,2-1 0,2-3-1,-1 0 1,3-1 214,0 0 0,-7 4 0,2-3 0</inkml:trace>
  <inkml:trace contextRef="#ctx0" brushRef="#br0" timeOffset="9">15795 17268 7569,'-5'-6'156,"4"0"1,-4 3-1,1 1 1,0 3 0,1 6-1,2 9 1,1 8 0,-1 8-1,-2 7 1,-2 4 0,-1 5-1,-2 2 87,2 0 0,-3 0 1,4-6-1,0 0 1,0-4-1,2-1 1,2-3-1,1-4-647,0-6 1,0-2-1,0-1 1,1-1 0,2-3-1,2-4 404,1-2 0,2 3 0,3 2 0</inkml:trace>
  <inkml:trace contextRef="#ctx0" brushRef="#br0" timeOffset="10">15886 17668 7569,'0'-18'609,"-3"4"-475,-1 11 1,0 4 0,5 12 0,2 2-1,2 2 1,0 3 0,1-1 0,1 1-351,2 1 0,1-3 0,1-1 0,1-2 0,-1 0 0,0-1 216,1-1 0,4-2 0,2 1 0</inkml:trace>
  <inkml:trace contextRef="#ctx0" brushRef="#br0" timeOffset="11">16092 17759 7569,'-1'-7'61,"-3"0"0,-4 2 0,-1 4 0,1 4 117,0 4 0,4 7 0,-3 3 0,-2 2 1,-2 4-1,0 3 0,0 5 0,-1 3-126,1 3 0,-4 2 0,-1-2 0,1 2 0,0 1 0,0-2 0,2-4-396,4-2 1,-1-7-1,4 2 1,-1-3-1,2-3 1,1-2 343,1-3 0,-6-4 0,2 0 0</inkml:trace>
  <inkml:trace contextRef="#ctx0" brushRef="#br0" timeOffset="12">16218 17303 7569,'-12'-5'43,"5"-1"1,5 4 0,10 6 0,3 6 0,3 5 0,2 5 201,3 6 1,-2 3 0,1 7-1,-1 0 1,-3 4 0,-2 0-1,-2 3 1,-1 2 0,-2 0-167,-2 1 0,-1-4 0,-6-1 1,0-2-1,-3-2 0,-2-3 1,-2-3-371,-1-5 0,-2 2 0,-2-1 1,-3-2 290,-1-1 0,-1-1 0,-4 0 0</inkml:trace>
  <inkml:trace contextRef="#ctx0" brushRef="#br0" timeOffset="13">16777 17668 7569,'-11'-4'122,"1"-1"1,3 0 0,7-1 0,7 1 0,4-2 0,3 2 0,3-1-1,0 1 1,4-1 0,1-1 0,4 0 0,0-1 0,0 2 0,-2-1-246,-1 1 0,-2 3 1,0 0-1,-4 1 123,0 2 0,-2-5 0,-3-1 0</inkml:trace>
  <inkml:trace contextRef="#ctx0" brushRef="#br0" timeOffset="14">16720 17828 7569,'6'-10'108,"6"1"1,7 1 0,6 1-1,6-1 1,2 0 0,0 0 0,0-3 271,1 0 1,-2 0 0,5 0 0,-6 4 0,-5 3-381,-6 3 0,2 1 0,-5 0 0</inkml:trace>
  <inkml:trace contextRef="#ctx0" brushRef="#br0" timeOffset="15">17874 16457 7569,'-10'-7'53,"1"1"1,2-1-1,1 2 1,1-1-1,-1 1 1,0-2-1,0 2 1,0 0-1,-2 1 1,1 1 200,-1-1 1,2 1 0,-3 7-1,2 5 1,1 5 0,0 5 0,-2 2-332,2 2 1,-4 1 0,2 3-1,-1 2 1,0 2 0,3-1-1,-1 1 1,2-1-64,0 1 1,0-5 0,3 3 0,-2-1 0,1-1-1,2 0 1,1 1 0,0-1 75,0 1 0,0 0 0,0-2 0,0 0 1,0 0-1,1-2 0,2-1 0,1-2 101,-2-2 0,-1 2 0,-1-5 0,0 1 0,0-1 0,0-2 1,0 0 176,0 1 1,0-2-1,0 2 1,0-2-1,0-2 1,-1-1-1,-1-1 1,-2-1 153,1 1 0,2-3 0,1 2-507,0 1 1,1-4 0,3-2 52,4-1 1,2-2-1,1 0 1,1 0-1,-1 0 1,2 0-1,1 0 53,1 0 0,2 0 0,-3 0 1,1 1-1,-1 2 0,-2 2 39,0 1 0,-2 2 0,-2 4 1,-5 3-1,-4 5 0,-5 2 1,-7 5-1,-3 3 134,-5 3 1,4 3-1,-1 1 1,1 1-1,3-1 1,3-2-1,3-1-117,4 1 1,-1-5-1,2 1 1,0-1-1,2 1 1,1-2-1,0 0-79,0 0 0,0 0 0,0 3 0,0-3 0,0 0 0,0 1 0,0 0 0,0 0 10,0 1 1,1-6 0,2 2-1,2-3 1,0-1 0,1 0-1,0-2 71,3-2 0,1-1 1,2-4-1,-1 0 0,1-3 1,-1-2-1,1-1-50,-1-2 0,0-1 0,1-5 0,-1 0 0,1 0 0,-1 0 0,0-1 0,1-3 25,-1-3 0,1-9 0,-1-1 0</inkml:trace>
  <inkml:trace contextRef="#ctx0" brushRef="#br0" timeOffset="16">18251 16640 7569,'0'-11'203,"0"-1"1,0 1-1,0 0 1,0-1 0,1 2 103,3 2 0,-2 10 0,5 8 0,-1 5 1,-1 4-1,0 4 0,-1 4 0,0 0-271,-1 1 1,1 4 0,-4-3 0,0 2 0,0-2 0,0-1 0,0-2 0,0 0-57,0-3 0,0 2 1,0-7-1,0 0 1,0-2-1,1-2 0,2-1 155,1-3 1,0-1-864,-4 2 728,0-4 0,0-7 0,0-7 0</inkml:trace>
  <inkml:trace contextRef="#ctx0" brushRef="#br0" timeOffset="17">18970 16686 7569,'-5'-12'91,"2"1"1,-3 0-1,2 0 1,6 5-1,4 6 1,4 8 0,1 6-1,1 3 1,-1 2 37,1 1 1,-1-1 0,1 3-1,-1 0 1,-1-2 0,-1-2-1,-1 0 1,1-2-336,1 1 1,-3-2 0,0-4 0,-1 0 0,-1-3 229,0 0 0,-1-7 1,-4-1-1,0-6 0,0-4 34,0-2 0,0-3 0,0-1 1,0-1-1,0 1 0,0 2 1,0 1-11,0 2 1,0 3-1,1 2 1,2 2-102,1 5 0,4 4 0,1 7 0,4-1 0,2 2 0,0 1 0,2 1-20,2-1 1,-2-1 0,-1-2 0,-1 0 0,2 0 0,-1-4 0,1-3 150,-3-3 0,-5-1 0,-2 0 0,1-1 0,-2-4 0,-2-5 0,-3-4 1,-1-1 157,0-2 0,0 3 1,0-5-1,0-1 0,-1 0 1,-2-1-1,0 2-202,0-1 0,-2-2 0,1 1 0,0 0 0,1 4 1,-1 0-1136,1 3 1,3 7 1100,4 3 0,2 3 0,6 1 0</inkml:trace>
  <inkml:trace contextRef="#ctx0" brushRef="#br0" timeOffset="18">19598 16537 7569,'-11'-11'81,"1"6"0,2 5 0,4 8-29,3 5 1,1 5-1,1 6 1,2 3 0,2 3-1,0 3 1,0 0-1,-1-1 28,1-1 1,-3-6 0,5 2-1,-2-4 1,-1-3 0,-1-2 0,3-2-1,-1-2-662,0-1 0,-2-2 582,-3 1 0,0-1 0,0 0 0</inkml:trace>
  <inkml:trace contextRef="#ctx0" brushRef="#br0" timeOffset="19">19827 16560 7569,'-12'-10'306,"2"4"0,2 6-126,5 6 1,5 6 0,3 4 0,0 6 0,0 4 0,-1 2 0,0 1 0,1-1-189,1 0 0,-2 3 0,3-6 0,-1-2 0,-1-4 0,1-1 0,-1-2 0,0 1-716,-2-3 1,-2-6 0,-1 0 723,0 1 0,0 1 0,0 2 0</inkml:trace>
  <inkml:trace contextRef="#ctx0" brushRef="#br0" timeOffset="20">19564 16823 7569,'16'0'-13,"3"0"1,3 0 0,1 0 0,1 0 0,1 0 0,3 0 0,0 0-811,0 0 823,4 0 0,-8-5 0,4-1 0</inkml:trace>
  <inkml:trace contextRef="#ctx0" brushRef="#br0" timeOffset="21">20032 16674 7569,'-6'-5'166,"-3"3"0,4-4 0,0-1 0,-2 2 104,1 0 1,4 4 0,-2 7 0,3 7 0,1 3 0,0 5-318,0 0 1,0-2 0,0 0-1,1 2 1,1 0 0,3 2-1,2-1 1,0-3-125,0-4 0,3 1 1,-1-1-1,3-2 1,4-3-1,-1-3 1,0-1 20,0 0 0,2-3 0,-2 1 0,4-3 0,1-1 0,1 0 0,-4 0-750,0 0 900,-2-5 0,2-1 0,0-6 0</inkml:trace>
  <inkml:trace contextRef="#ctx0" brushRef="#br0" timeOffset="22">20021 16823 7569,'-18'-1'200,"4"-3"1,6-2 0,10-1-106,8 3 1,5 2 0,5-1 0,-1-1 0,3 2-1,2-1 1,3 1-456,-2-2 0,-2 0 1,-3 4-1,-2 0 360,-1 0 0,-2-5 0,-4-1 0</inkml:trace>
  <inkml:trace contextRef="#ctx0" brushRef="#br0" timeOffset="23">19998 16674 7569,'-4'-17'26,"0"1"0,3 4 0,4-1 0,5-1 0,6 0 0,5 3 0,4 2-64,4 0 0,-2 3 1,5-1-1,-1 1 0,-1 1 1,0 0-1,-3 2 1,-1 2-63,-1 1 1,-5 0-1,-3 0 1,-2 0-1,-3 1 1,-3 3-1,-3 4 186,-3 2 1,-1 1 0,0 2 0,0 2 0,0 4 0,-1 3 0,-1 1 0,-2-1 42,1 1 0,2 1 1,1 2-1,0-1 1,0-2-1,0-3 1,0-1-185,0-1 1,1 2 0,2-4 0,2-4 0,0-2 0,1-3 82,1-2 1,-1 1 0,3-6 0,-3-5 0,-1-4-1,-2-2 23,-2-1 1,-1-3 0,0-1 0,0-1 0,0-1 0,0 1 0,-1-4 62,-3 0 1,3 2 0,-3 1-1,3 2 1,1 2-100,0 1 1,1 8 0,3 6 0,2 8 0,3 6-1,1 3-75,3 2 0,1 2 1,-2-1-1,2 0 1,3-2-1,1 0 0,2 0 6,2 0 0,-3-5 1,-2 0-1,1-5 0,0-6 1,1-1-1,-1-2 0,-2-2 251,1-1 1,-5-8 0,2-5-1,-4-2 1,-3-2 0,-2-2-1,-3-2 66,0-2 0,-2 0 0,-2-3 1,-1 1-1,-4 1 0,0 1 0,0 0-507,2 5 1,-2 3 0,2 8 243,-2 2 0,5 3 0,-3 5 0</inkml:trace>
  <inkml:trace contextRef="#ctx0" brushRef="#br0" timeOffset="41">18296 17611 7569,'-4'-11'134,"1"-1"27,-6 6 0,6-3 0,-3 4 0,-1-2 0,1 0 0,-1-1 0,0 3 0,3 5 0,3 9 0,2 8 0,3 4-29,4 2 0,-2 0 0,2 1 1,-1 1-1,1 2 0,-2-2 1,1-1-1,-2-2-307,0-3 0,0 1 1,-3-3-1,2-1 0,-1 1 1,-2-3-1,-1-2 175,0 0 0,0-1 0,0 1 0</inkml:trace>
  <inkml:trace contextRef="#ctx0" brushRef="#br0" timeOffset="42">18593 17474 7569,'0'-5'73,"0"5"0,0 6 1,0 7-1,-1 5 1,-3 7-1,-4 5 0,-3 9 1,-3 2-1,-2 6 37,-2 0 1,3-1-1,-3-3 1,1-1-1,3 1 1,2 0 0,0-2-1,2-6-378,3-3 1,1-6 0,6-1 0,0-5-1,0-5 268,0-2 0,6-1 0,0-1 0</inkml:trace>
  <inkml:trace contextRef="#ctx0" brushRef="#br0" timeOffset="43">18547 17965 7569,'0'-22'157,"0"3"0,0 4 1,2 2-1,0 2 0,3 0 1,2 1 115,2 2 1,1-2 0,1 3 0,1 1 0,-1 2-1,0 3 1,1 1-249,-1 0 0,-4 6 0,-4 6 0,-1 6 1,-2 3-1,-2 3 0,-3 3 0,-5 2-186,-4 0 0,-2 3 0,2-4 1,-1 0-1,1 0 0,2-3 1,3-2 31,2-4 1,4 1 0,1-5 0,4-2 0,7-3 0,4-3-1,3-2-1,2-3 1,5 0 0,3-2 0,1-2 0,0 0 0,1-3 0,0 0 0,0-2 129,-3 1 0,-1-2 0,-1-3 0</inkml:trace>
  <inkml:trace contextRef="#ctx0" brushRef="#br0" timeOffset="44">19141 17714 7569,'-16'-22'153,"4"3"1,9 5-115,5 5 0,3 6 1,4 6-1,-1 6 1,1 5-1,1 5 0,1 3 1,1 2 71,-1 3 0,4-2 1,1 4-1,-3-1 1,1-3-1,-1-2 1,0-2-188,-3-2 1,-1-5 0,1 1-1,-1-3 1,-2 0 37,2-1 1,-2-6 0,-1-5 0,0-6 0,-1-5 76,1-5 0,-1 2 1,-3-3-1,2-1 0,0 1 1,0 1-1,-1 2 136,0 1 0,-2 2 1,-1 2-1,0 5-146,0 8 1,0 5 0,0 2 0,1 2 0,3 2 0,3 3 0,0 0-46,1-3 0,-1 1 0,5 0 1,-1-2-1,1-2 0,-1-2 1,2-2-1,1-4 59,1-3 1,0-1-1,-3-1 1,-1-3 0,1-5-1,-1-5 1,0-5 156,1-2 1,-6-2 0,-2-1 0,-3-2 0,-1-2 0,0-1 0,0-1 0,-1-1-166,-3 1 0,-1 4 0,-3 0 0,3 3 0,2 4 0,-1 4-631,1 2 1,3 3 0,4 3-1,4 6 1,2 5-1849,1 2 2444,6 2 0,-5 3 0,5 1 0</inkml:trace>
  <inkml:trace contextRef="#ctx0" brushRef="#br0" timeOffset="45">19712 17702 7569,'-5'-15'1121,"-2"0"0,2 6-1128,1 9 0,3 5 0,1 8 0,0 1 1,1 2-1,1 3 0,2 4-16,-1 2 1,-1 3 0,1-2 0,1 0 0,-2 0 0,-1-2 0,-1-1 0,2 0-254,1-1 1,-1-4 0,2-3 0,-3-2 0,-1-1 275,0-1 0,-5 0 0,-2 1 0</inkml:trace>
  <inkml:trace contextRef="#ctx0" brushRef="#br0" timeOffset="46">19895 17645 7569,'-7'-11'116,"0"2"0,2 5 0,4 9 38,3 8 1,0 2 0,1 7 0,-1 3 0,-2 2 0,1 2 0,2 0 0,0 2-214,0-2 1,-1 2 0,1-4-1,1-2 1,-2 0 0,0-3-1,-2 1 1,0-1-514,0-3 1,0-3-1,0-4 572,0-1 0,-6 6 0,0 0 0</inkml:trace>
  <inkml:trace contextRef="#ctx0" brushRef="#br0" timeOffset="47">19735 17988 7569,'0'-12'10,"2"1"0,0 0 1,3 0-1,3 3 1,3 0-27,3-1 0,6 3 0,-1-1 1,2 1-1,-1 1 0,-1-1 0,0 1 1,0-1-253,0 4 0,-4 1 1,3 1-1,-1-2 268,-3-1 0,3-4 0,1-4 0</inkml:trace>
  <inkml:trace contextRef="#ctx0" brushRef="#br0" timeOffset="48">20089 17805 7594,'-7'6'182,"-1"0"0,-1-3 1,-1 2-1,0 2 109,2 2 1,-1 1-1,6 1 1,-1 1 0,0 0-1,0 2 1,3 2 0,2-3-272,3 0 0,5-1 0,-2 0 0,4 1 0,0 0 0,0-3 0,2 0 0,1-1-226,1-2 1,1 2-1,-4-5 1,2-1 0,3-2-1,0-1 1,4 0-125,0 0 1,-3 0 0,-1-1 0,-2-2 0,0-1 0,-1 2 329,-1 1 0,-7-5 0,-1 0 0</inkml:trace>
  <inkml:trace contextRef="#ctx0" brushRef="#br0" timeOffset="49">20032 17976 7569,'-11'-16'17,"4"3"0,4-2 1,1 2-1,4 3 0,1 1 1,5 3-51,2 1 0,2 0 1,0 2-1,4-1 0,1 2 1,2 1-1,0 1 1,0 0-1307,-1 0 1339,4 0 0,-4-5 0,4-2 0</inkml:trace>
  <inkml:trace contextRef="#ctx0" brushRef="#br0" timeOffset="50">20089 17748 7569,'-5'-11'-53,"4"-1"0,0 1 1,6 1-1,7 1 1,5 1-1,5-1 0,2 0 61,2 2 1,5-2 0,-3 4-1,-2 0 1,1 0 0,-4 2 0,-2 2-1,-3 1 19,0 0 0,-9 4 0,2 1 0,-2 1 1,-3 3-1,-2 1 0,-2 1 0,-2 2 107,0 2 1,0 3 0,-2 5 0,-2 1 0,-2 2 0,0 0 0,1 1-116,0 1 1,3-4-1,-1 2 1,1-1-1,2-4 1,0-1-1,0 0 1,0-1-462,0-2 0,2 0 489,1-6 1,-1-6 0,1-5 0,0-6-1,-1-5 1,2-3 0,-1-3 113,-2-1 0,-1 3 0,0-4 0,0 0 0,0 1 1,1 2-1,2 1-118,1-1 1,1 2 0,-1 8 0,2 6-170,0 6 1,1 4-1,-5 2 1,3-1 0,2 2-1,0 1 1,1 1 93,-1-1 1,2-1-1,5-2 1,1 1 0,1-1-1,-1-1 1,0-2 0,0-4 83,2-3 1,-4-1-1,2-1 1,-2-3-1,-2-5 1,-1-4 0,-1-3 251,-1-2 1,-6-1-1,2-4 1,-3 0 0,-2-1-1,-2-1 1,-2-2-1,0 2-291,0 1 1,-2 2 0,3 2 0,1 2 0,2 0 0,1 2 0,0-1-1653,0 3 1639,5 2 0,6 0 0,7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28:12.46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1725 5859 6084,'-7'0'1472,"2"0"-1343,5 0 142,5 0-210,-4 0 1,8 5 33,-5 3 1,4-2-63,-4 2 0,-1 0 47,-3 8 0,0-4-87,0 4 1,0-2 48,0 1 0,0 1-96,0 3 0,0 2 104,0-6 0,0 5-5,0-1 0,2 3 8,1 1 0,-1-1-13,2 1 1,1-4-40,-2 0 0,3 0 36,-3 4 0,-1 0-8,1 0 0,-1-4 21,-2 0 0,3 0-2,1 4 0,0 0-27,-4 0 0,0-1-7,0 1 0,0-1-60,0-3 1,0 1 73,0-5 0,0 2-65,0-2 75,0-2-60,0 3 9,0-4 0,1-2-25,3-3-72,-3-1 0,4-5 22,-5 3-300,0-3 243,0 4 1,2-4-275,2 3 1,-2-1 418,6 4 0,-1 1 0,5 3 0</inkml:trace>
  <inkml:trace contextRef="#ctx0" brushRef="#br0" timeOffset="1">1816 6738 7569,'-6'0'-115,"-5"0"185,4 0-26,2-5 160,-5 4 216,3-4-152,1 0-208,1 4 232,5-5-269,0 6 202,5 0-103,1 0 1,6 0-48,-1 0 1,2-3-3,2-1 1,-2 0-88,2 4 0,3 0 92,1 0 1,-2 0-50,3 0 0,0 0 51,6 0 1,-1 0-110,1 0 1,-2 0 18,-1 0 0,-1 0-41,-3 0 1,2 4 32,-2 0 1,3-1 39,1-3 0,1 0-62,3 0 1,-2 0 47,5 0 0,-3 0-54,4 0 0,-2 0 41,1 0 0,3 0-91,-2 0 0,-2 0 75,1 0 1,-1 0 28,2 0 1,1 0-8,-6 0 1,1 0-21,-4 0 1,0 0 38,-1 0 1,-3 0-33,0 0 1,-3 0 88,3 0 0,0 0-71,4 0 1,-1 0 6,1 0 0,0 0-37,0 0 1,0 0-82,0 0 0,0 0 17,-1 0 1,-3 0 72,0 0 0,-3 0 5,3 0 0,-5-1-19,1-3 1,-2 3 45,-2-3 1,0 3-55,1 1 0,-5 0 222,1 0-101,-5 0 68,2 0 0,-5-1-325,0-3 158,0 3-452,0-4 0,-2 1 201,-1 0 0,-5 0 266,-7 4 0,-8 0 0,-6 0 0</inkml:trace>
  <inkml:trace contextRef="#ctx0" brushRef="#br0" timeOffset="2">3129 6830 7018,'7'-7'-321,"2"1"981,-6 2-240,6 3-241,-7-9 0,4 8 160,-2-1 161,-3 1-486,4 2 165,-5 0 0,-4 2-158,0 1 1,1 4 91,3 4 0,0-3-127,0-1 1,0 1 35,0 4 1,0-1 26,0 0 0,0 1 41,0-1 0,0 1 11,0-1 0,0 4-6,0 0 1,0 1-18,0-5 1,0 4-51,0 1 1,0-1 57,0-4 0,1 4-106,3 1 1,-3-1 86,3-4 0,-3 5-10,-1-1 1,4 1-18,0 0 0,1-4-4,-2 3 1,-1-2-11,2-1 1,-3-1 4,-1 0 1,1 5-87,3-1 0,-3 0 97,3-3 1,-3-1-55,-1 0 0,0 5 40,0-1 1,-4 0 11,1-4 0,-2 2 9,1 2 1,2-2 64,-1 2 0,1-2-70,2-2 0,-3-3-2,-1 0 0,0-1-32,4 5 0,0-1 38,0 1 1,-4-1-51,0 0 0,1-3 40,3 0 0,0-1-51,0 5-37,0-1 13,-5 6 1,3-5 16,-2 3 0,2-3-7,-2-5 0,3 4 163,-3-4-132,3 3-16,1 2 15,0-1 1,0-3-44,0-1 4,0 1 0,0 0-4,0-1 1,0-3 20,0 4 1,0-4-39,0 3 63,0 1-26,0 3 1,0 1 57,0-1 0,0-3-49,0-1 0,0-3 50,0 4-37,0-1 4,0 5 1,0-1 46,0 1 0,0-5-38,0 1-19,0-1 0,0 5 14,0-1 0,0-3 6,0-1 1,0 1-9,0 4 0,0-1 12,0 0 0,0 1-10,0-1 1,0 1-1,0-1 0,0 0-15,0 1 1,0 1 13,0 2 1,0-3-87,0 4 0,0-4 79,0 0 1,0-1-19,0 1 0,0-1 6,0 0 1,0 1 10,0-1 0,1-3-20,3 0 0,-3-1 2,3 5 0,-3-5-4,-1 1 0,1-4-16,3 3 15,-2 1 0,3 3 8,-5 1 0,0-5 20,0 1 1,0 0-23,0 3 1,0 0-58,0 1 1,0-1 37,0 1 1,0-5-3,0 1 1,0-1 20,0 5 1,0-4-8,0-1 0,3 1 26,1 3-35,0 1 1,-4-1 64,0 0 0,1 1-51,3-1 0,-3 1-47,3-1 0,-3 1 18,-1-1 1,4 4-9,0 0 0,0 1 7,-4-5 0,0 0-5,0 1 0,0 3 12,0 0 1,0 1-9,0-5 1,0 0 86,0 1 0,0-5-77,0 1 1,0 0 96,0 3 0,0 1-30,0-1 1,0 0 4,0 1 1,0-1-13,0 1 1,0-5-18,0 1 1,0-1-18,0 5 1,0-1 22,0 1-12,-5-1 8,3 1-77,-3-1 105,5 0 1,0-3 35,0 0 38,0-6-89,0 8-43,0-8 56,0 8-340,0-9 204,0 4-1853,0-5 1957,0 5 0,-5-4 0,-1 5 0</inkml:trace>
  <inkml:trace contextRef="#ctx0" brushRef="#br0" timeOffset="3">3221 8920 7569,'-7'0'-844,"2"0"1379,5 0-295,5 0 0,2-2-57,4-1 1,1 1-35,-1-1 1,5-3-98,3 3 0,-1-1 63,1 4 0,-1 0-84,1 0 0,3-4 37,-3 0 0,2 0-114,2 4 0,0-1 79,0-3 1,-4 3-70,0-3 1,-1 3 27,1 1 0,1-4-11,-5 0 1,4 1 128,-4 3 0,4 0-84,-3 0 0,4 0 45,-1 0 0,-1 0-38,1 0 1,0 0-67,4 0 1,1 0 76,2 0 1,-1 0-48,1 0 0,-2 0-13,-1 0 0,0 0-13,0 0 1,0 0 44,0 0 1,-1 0-14,1 0 1,4 0-49,0 0 51,-1 0-4,2 0 0,1 0-12,6 0 1,-5 0 16,0 0 0,-4 0-46,1 0 0,-7 0 39,-1 0 0,-5 0-5,1 0 0,-6 0 181,-1 0-145,-6 0 0,4 0 240,-2 0-134,-3 0 194,5 0-225,-1 0 1,1-2-149,5-1 1,1 1 149,-1-2-224,-4-2 65,3 5 0,-5-6-43,2 4 78,4 1-479,-10-8 173,9 9-998,-9-4 670,4 5 650,-5 0 0,-10 0 0,-2 0 0</inkml:trace>
  <inkml:trace contextRef="#ctx0" brushRef="#br0" timeOffset="4">4546 8920 7569,'0'-12'-224,"0"6"0,0 0 842,0 2-144,0 3 297,0-5 5,0 6-629,0 6 0,0 0-83,0 5 0,0 5 75,0-1 0,0 1-113,0-1 1,0 3 3,0 5 1,0-4-34,0 0 0,0 0 64,0 4 1,0-4-10,0 0 0,3 0-9,1 4 0,0-4 34,-4 0 0,1-1-102,3 1 0,-3 2 49,3-2 1,-3 3-66,-1 1 1,0-4 43,0 0 0,0 0-72,0 4 0,0-2 120,0-2 0,0 3 64,0-3 1,0 3-27,0 0 0,0 1-59,0 0 1,0-4-5,0 0 0,0-1 20,0 1 0,0 3-85,0-3 0,2-3 85,1-1 1,-1 2-107,1-2 0,-1 0 104,-2-3 0,0 3-13,0 0 1,0 2 19,0-2 0,0-2-33,0 2 1,0 1-6,0 0 0,0 0 22,0-1 0,0-2-84,0 2 0,4-2 76,-1-2 0,1 1-92,-4-1 0,1 1 70,3-1 1,-2 0-12,1 1 1,-1-1-110,-2 1 1,1-1 102,3 0 1,-3 1-96,3-1 0,-3 1 83,-1-1 0,0 2 17,0 2 1,4-2 9,0 2 1,-1-2-4,-3-2 1,0 2 5,0 2 1,2-2 10,2 2 0,-3-2 66,3-2 1,-3 0-82,-1 1 0,4-1 73,-1 1 1,1-1-58,-4 1 0,0-1-12,0 0 0,2 1 15,1-1 1,-1 1-98,1-1 0,-1 1 4,-2-1 57,0 5 1,0-3 21,0 2 1,0-2-18,0-2 1,0 1 75,0-1 0,1-3-69,3 0 1,-3-1 64,3 5 0,-3-5-53,-1 1 0,0-1 8,0 5 0,0-1-50,0 1 0,0-1-8,0 1 1,0-1-41,0 0 0,0 1 71,0-1 1,0 1 4,0-1 1,0 0-15,0 1 1,0-1 80,0 1 1,0-1-76,0 1 0,0-1 90,0 0 1,0 1-44,0-1 1,-1 1 10,-3-1 0,3 1-48,-3-1 1,3 0 25,1 1 0,-2-1-95,-1 1 1,1-1 86,-1 0 0,1-3-44,2 0 1,0-1 5,0 5 9,0-1 1,0 1-15,0-1 1,-4-3-34,1-1 37,-1 1 0,4 3 120,0 1 1,0-5-31,0 1 171,0-6-171,0 4 17,0-1-97,0-4-11,0 4-3259,0-5 2520,0 5 764,0-4 0,5 4 0,1-5 0</inkml:trace>
  <inkml:trace contextRef="#ctx0" brushRef="#br0" timeOffset="5">3278 11124 8337,'11'0'300,"1"1"-140,-1 3 0,2-3-12,2 3 0,3-3 83,5-1 0,1 0-126,2 0 1,4 4-3,4 0 0,4 0-20,0-4 0,5 4-93,-1-1 0,4 1 1,3-4 0,3 0-128,5 0 0,-3 0 128,-1 0 1,-5 0 66,2 0 0,-7 0-116,-1 0 1,-9-1 49,1-3 0,-8 3-42,1-3 1,-3 3 48,-1 1 1,-4-4-73,0 0 0,-5 0-585,1 4 742,-7 0-871,2 0 563,-9 0 1,3 5 223,-8 3 0,-2 2 0,-5 2 0</inkml:trace>
  <inkml:trace contextRef="#ctx0" brushRef="#br0" timeOffset="6">3346 11238 7569,'-5'-6'-990,"4"1"1007,-4 0 690,0 3-48,4-8-152,-5 9 40,6-4 151,0 0-300,0 4-9,0-5-19,0 6-365,0 6 1,0 0-2,0 5 0,0 1-31,0-1 1,0 4 91,0 1 1,0 0-18,0-1 1,0-1-68,0 5 0,0-3 90,0 3 1,0-4-22,0 4 0,0-4 29,0 4 0,0-5-48,0 1 1,0 2 10,0-2 1,0 1-11,0 0 1,0-4-5,0 4 1,0 0-3,0-1 1,2 4 11,2-3 0,-3 4 12,3-1 0,-3 3 67,-1 0 1,0-3-70,0 0 1,0 0-30,0 4 1,1-4-18,3 0 1,-3-1-2,3 1 1,-1 2-7,0-6 1,-1 4-17,1-4 1,-1 4-29,-2-4 0,0 4 62,0-3 0,0 4 76,0-1 0,0-1-83,0 1 0,0 0 69,0 4 0,-2-4-61,-1 0 1,1-2 5,-1 2 1,1 3-9,2-3 0,0-1-14,0 1 1,0-1-88,0 1 0,0 1 105,0-5 0,0 2-124,0-2 1,0-2 59,0 2 1,0-3 16,0 0 0,0 3 14,0 0 0,0 1 2,0-5 0,0 0 21,0 1 0,0-1 13,0 1 1,0 0 29,0 4 0,0-4-48,0 4 0,0-4-4,0 0 0,0 3 10,0 0 0,0 0-48,0-3 0,0-1 39,0 1 0,0-1-2,0 0 1,0 1 9,0-1 0,0 1-1,0-1 0,0-3 4,0-1 0,0 1-13,0 3 1,0 1 32,0-1 1,0 4-24,0 1 0,0-1-2,0-4 0,0 2 20,0 2 1,0-2-1,0 2 1,2-2-19,1-2 0,-1 1-1,1-1 0,-1 1-5,-2-1 0,0 0 11,0 1 0,0-1-23,0 1 0,4-1 19,-1 0 1,1 1-30,-4-1 26,0 1 0,0-1-2,0 1 0,0-1 0,0 0 1,0 1 3,0-1 0,1 1 8,3-1-10,-2 1 0,3-1-32,-5 0 0,0 1 31,0-1 0,1 1-96,3-1 0,-3 0 0,3 1 1,-3-1 14,-1 1 1,0-1 29,0 1 19,0-1 0,0 0 45,0 1 0,0-5-99,0 1 208,0 0 0,0 3 55,0 1-52,0-1 0,-4 0-128,0 1 1,1-1 6,3 1 0,0-1-35,0 0-222,0 1 206,0-1 0,-2-1 19,-1-2 140,1-3 0,-3-4-52,5 3 155,0-3-181,0 5 0,0-5 210,0 3-235,0-3-81,0 9 1,0-7-167,0 4 200,0-4 1,0 3-53,0-2 45,0-3 13,0 4 0,0-3-62,0 1 7,0-1-48,5 3-135,-3 0-335,3-4 187,-5 4-752,0 0 434,0-4-103,0 5 1,-2-3 835,-1 1 0,-9 5 0,-6-3 0</inkml:trace>
  <inkml:trace contextRef="#ctx0" brushRef="#br0" timeOffset="7">1953 13739 6305,'-6'-5'910,"-1"4"-554,3-3-71,3 3-74,-9 1-16,9 0 83,-9 0 20,3 0 58,-4 0-87,5 0-138,-5 0 8,10 0 0,-4 1-135,5 3 77,0-3-88,0 4 237,0-5 1,5 0-175,3 0 1,6 0 84,1 0 1,6 0-61,2 0 0,3-4 6,8 1 1,-1-2-8,9 1 0,4 3-1,3-3 0,0 2-160,-3 2 0,0 0 135,0 0 1,2 0-99,-3 0 1,9 4 52,-5 0 0,6 0-72,2-4 0,1 0 55,3 0 1,-2-4-383,1 0 0,-1-1 370,-2 1 0,-5 3 41,-3-3 1,-3-1 14,-4 1 0,-8 1 9,-7 3 1,-8 0-34,-4 0 12,-2 0-210,-2 0 0,-6 0 17,-5 0 1,-8 3-243,-8 1 0,-4 1-282,1-1 1,-4-3-725,-4 3 1417,3-3 0,-9 5 0,4 0 0</inkml:trace>
  <inkml:trace contextRef="#ctx0" brushRef="#br0" timeOffset="8">1839 13854 7569,'0'-7'-217,"0"-3"1,0 7 247,0-4 66,0 4 1,0-3 260,0 2-172,0 3 1,-2-5 209,-1 2-85,1 2-25,-3-3 0,5 4 57,0-3-26,0 3-189,0-4 0,0 14 1,0 2 0,0 3-16,0-2 1,0-1-2,0 1 1,0 4-4,0 3 0,2-1-108,1 1 1,0 0 95,5 4 1,-5 0-138,5-1 1,-4 1 41,3 0 1,-3 1 19,4 3 1,-2-3 28,2 3 0,1 1-10,-6-2 0,3 5-71,-3-5 0,-1 1 76,1-4 0,3 0-71,-3-1 1,1 1 66,-4 0 0,0 0-170,0 0 1,0-4 42,0 0 0,0-5 75,0 1 1,0-2 114,0-2 1,0 1-73,0-1 0,0 0-9,0 1 0,-4-5-10,1 1 0,-1-4-105,4 4 1,0-5-16,0 5 69,0-6 7,0 4 1,1-6-78,3 0-97,-3 0-253,4 0-89,-5 0 0,1-4-158,3 0-896,-3 0 1600,5 4 0,-12 0 0,0 0 0</inkml:trace>
  <inkml:trace contextRef="#ctx0" brushRef="#br0" timeOffset="9">3906 4957 7569,'-6'0'54,"1"0"210,5 0 0,0 5-147,0 2 1,0 7-61,0 2 0,0 5-21,0 2 1,0 1 68,0 7 0,0-1-63,0 4 0,-4 2 54,0 2 1,0-4 49,4 0 0,4 3-42,0-6 1,5 3-82,-2-7 1,0-1-31,0-3 1,1-1 91,3-3 0,-1-2-244,-2-1 131,2-4 1,-9 5-89,3-6 1,-3-3-64,-1-1-659,0-4 588,0 2 1,-5-5-541,-2 0 790,-3 0 0,-2 0 0,1 0 0</inkml:trace>
  <inkml:trace contextRef="#ctx0" brushRef="#br0" timeOffset="10">3792 5071 7569,'-7'-17'0,"2"5"-176,5-4 156,0 4 0,5 0 0,3 1 295,2-1 1,7 1-10,2 0 1,-2-1-111,2 1 1,1 3-139,2 1 0,1 4 72,0-1 0,4 3-106,-1 1 0,2 0 70,-1 0 0,-3 0-73,3 0 0,-4 5 38,-4 3 0,1 2-109,-5 1 1,-4 1-73,-3-1 0,-5 4 60,0 1 0,-6 4-5,-5-1 1,-8-1 37,-7 1 1,-1-2-105,-7 2 0,4 2 68,-3-6 0,3 0-82,-3-3 1,3-5 64,-3 1 1,8-4-286,-1 3-56,8-4 463,4 2 0,1-5 0,3 0 0</inkml:trace>
  <inkml:trace contextRef="#ctx0" brushRef="#br0" timeOffset="11">4203 5128 6761,'6'0'484,"4"0"-255,-2 0 1,-2 1-103,2 3 1,0-1-44,3 4 1,0 0-78,1 0 0,-1 3 77,1-2 1,-1-2-140,1 2 0,-1-4 83,0 3 1,-3-4-86,0 1 0,-2-2 42,2 2 15,2-3 0,-9 9 0,4-3 0</inkml:trace>
  <inkml:trace contextRef="#ctx0" brushRef="#br0" timeOffset="12">4466 5139 7569,'0'-11'0,"-4"3"-114,0 1 130,0 4 670,4-2 334,0 5-1198,-5 0 1,0 5 89,-3 3 0,-1 2-158,6 1 0,-2 1 131,1-1 0,3 1-77,-3-1 1,2 0-87,2 1 226,0-1 0,0 1 56,0-1 0,0-3-87,0-1 1,0-3 337,0 4-167,0-1 0,2 5 66,2-1 1,-3-3-63,3 0 0,-3-1 9,-1 5 0,1-1 5,3 0 0,-2 1-6,6-1 1,-4-3-42,4-1 1,-5 0 70,5 0-121,-6 4 0,7-9 110,-5 6-302,0-6 86,-4 3-90,0-5 0,-5-5 0,-1-1 0</inkml:trace>
  <inkml:trace contextRef="#ctx0" brushRef="#br0" timeOffset="13">4820 4694 7569,'0'-6'-32,"0"1"430,0 5-183,-5 0 0,2 1-40,-5 3 1,5-1 14,-5 9 1,0-3-125,-3 6 1,0 3 76,-1 1 0,1 2-136,-1 2 1,2 0 12,2 0 0,0 4-63,4-1 1,-4 2 74,4-1 0,1 2 40,3 5 0,0-5-100,0-2 0,1 1 81,3-1 1,1-1-201,2-3 1,6-4 59,-5 0 1,4-5-225,-4 1 1,2 1 122,2-5 1,-1 3-237,0-6 0,1-3-15,-1-2 439,1-1 0,-1-2 0,0 0 0</inkml:trace>
  <inkml:trace contextRef="#ctx0" brushRef="#br0" timeOffset="14">4820 5025 7569,'0'-16'0,"-4"3"193,0-2 142,0 7 1,5-1-239,3 5 34,-2 1 0,4 3-40,-2 0 1,-2 5 83,6 2 1,-1 3-273,5 2 0,-2 1 82,-2 2 1,2-2-112,-3 2 1,4-3-93,0 0 0,0-1-108,1 1 0,-1-2-653,1-3 547,-1 4 432,0-10 0,1 9 0,-1-4 0</inkml:trace>
  <inkml:trace contextRef="#ctx0" brushRef="#br0" timeOffset="15">5094 5048 7569,'-12'0'302,"1"0"0,-1 1-9,1 3 0,0 0-140,-1 7 0,1-1-1,-1 10 1,1-1-49,-1 3 0,0 2 45,-3 3 1,2 6-225,-2 5 1,-2 2 106,2-2 0,-2-3-304,2 3 1,4-4 125,-1-3 0,2-1-147,6-7 1,1 1-106,3-8-36,0-1-589,0-4 1023,0-4 0,0-2 0,0-5 0</inkml:trace>
  <inkml:trace contextRef="#ctx0" brushRef="#br0" timeOffset="16">5185 4751 7569,'-11'-11'817,"4"4"-482,2 2 1,9 7-51,0 1 0,9 5-142,-2 7 0,8 3 250,0 5-244,3 5 0,0 0-110,1 2 0,0 7 92,0-3 0,-1 3-95,-3-3 1,-4 4 62,-8 0 1,-2 2-711,-5-2 1,-7-1 610,-8 4 0,-8 1 0,-11 4 0</inkml:trace>
  <inkml:trace contextRef="#ctx0" brushRef="#br0" timeOffset="17">1256 15007 7569,'-6'-5'-579,"-4"4"1,7-6 687,-4 4 1,4 0 1143,-1-5-551,3 6-342,1-3-223,0 5 0,5 1-114,3 3 90,2-3 0,3 9 0,2-2 1,-3 2-7,4 1 1,-4 5-154,0-1 1,-1 0 74,1-3 1,-1 3-110,1 0 0,-5 0 44,1-3 0,-2-1-229,2 0 0,-2 1-8,-2-1 0,-3-3-128,3 0 1,1-5-308,-1 5-155,0-5 863,1 2 0,-4-5 0,9 5 0,-4 1 0</inkml:trace>
  <inkml:trace contextRef="#ctx0" brushRef="#br0" timeOffset="18">1565 15076 7569,'6'-12'12,"-1"5"275,-5-1 218,0 5-45,0-7-342,0 9 0,-5-3 88,-3 8 1,1 4-89,-5 7 1,3 4 64,-6 7 1,-3 4-119,-1 4 0,-2 0-6,-2 0 0,0 5-84,0-1 1,1 7-31,-1-3 1,4 5-18,0-5 0,1 2-131,-1 2 0,-2-5 155,6-3 0,0-7 74,4 0-1,3-10 21,0 2 1,6-7-13,-2-1 0,2-4 28,-2-3 29,2 2-109,-3-4 1,5 2-21,0 0-502,0-6 223,0 3-1325,0-5 1642,-5 0 0,-1 0 0,-5 0 0</inkml:trace>
  <inkml:trace contextRef="#ctx0" brushRef="#br0" timeOffset="19">1176 13659 7376,'-7'-6'-52,"-1"2"1,4 8 245,-3 4 1,3 2 85,-4 1 0,4 6-99,-3 2 1,4 2-209,0 2 0,1-4 73,2 0 1,0-1-38,0 1 1,4 1 55,0-4 1,9 3-64,-2-4 0,3 0-53,-3-4 0,1 0 52,-1-4 0,4 2-11,1-5 0,4 0 31,-1-4 1,3 0 102,0 0 1,5-9-49,0-3 1,-1-3-42,-3 0 0,0-3-8,0-5 1,-7 1 6,-4-1 1,-6 2-46,-6-1 0,-1 2 55,-3-2 1,-5-1-171,-10 4 0,-1 1 41,-11-1 0,-3 9-366,-4-2 0,-5 9 2,1-1 216,-2 3 1,-2 6 0,0 1 0</inkml:trace>
  <inkml:trace contextRef="#ctx0" brushRef="#br0" timeOffset="20">1154 11158 7569,'6'5'-642,"-1"-3"1189,0 8-288,1-4 1,2 9 28,0 0 1,-5 6-97,5-2 1,-4-1-33,3 1 1,-4 0 19,1 3 1,1 3-182,-1 1 0,1-2 55,-1 3 1,-3-7-122,3-1 0,-3-5-34,-1 2 0,4-4-194,-1 0 43,1-1-317,-4 0-561,0 1 1130,0-6 0,0-1 0,0-5 0</inkml:trace>
  <inkml:trace contextRef="#ctx0" brushRef="#br0" timeOffset="21">1005 9034 7569,'-11'-12'-114,"4"1"1,2 3 689,5 1-97,0 4-184,0-7 212,0 9-304,0-9 0,1 8-145,3-1 0,-1 1 47,4 2 0,-3 0-98,4 0 0,5 0-22,6 0 1,-2 0 26,2 0 1,0 2-109,4 1 0,-5 0 43,-3 5 1,-2-1-38,-2 5 0,-4-1 58,-3 0 0,-3 2-75,-1 2 1,-5 2 85,-3 2 1,-2 3-9,-1-3 0,-5 2-6,1 2 1,0 2 11,3-2 0,-2 3-48,3-7 1,-2-3 32,10-1 38,-1 3 0,4-5-46,0 2 68,5-7 0,6-3 23,8-5 1,3 0 112,1 0 1,1 0-16,2 0 1,-1 0-112,1 0 0,2 0-168,-1 0 1,-4 0 66,-4 0 1,-2 0-1094,2 0 1162,-2 0 0,-6 0 0,1 0 0</inkml:trace>
  <inkml:trace contextRef="#ctx0" brushRef="#br0" timeOffset="22">948 6578 7569,'-18'-11'0,"2"1"0,4 2 41,1-2 72,4 4 0,-3-2 179,3 1 25,2 4-314,0-2 1,5 4 35,0-3 4,0 3-58,0-5 1,1 3 63,3-1 0,3-4-69,8 4 0,-2-3 55,2 3 0,-1-4-19,2 5 1,-4-1 33,4 4 0,-4 0-60,0 0 1,-5 1 5,1 3 0,-6 2-88,2 6 0,1 3 7,-1 0 0,0 4 55,-4-4 1,-4 2-45,0-2 1,-3-1 56,3 5 0,-4-5 22,4 1-33,-4-2 1,5-2 27,-5 1 0,5-5 9,-5 1 28,5-5 138,-7 7-166,9-9 99,-4 4-82,5-5 18,0 5 1,1-4-24,3 3 0,2 1 28,6-1 0,4 0 8,3-4 1,4 1-1,4 3 1,-3-3-60,3 3 1,0-1 35,0 0 0,-4 0-198,-4 5 151,-5-1 1,1 5-46,-7-1 1,-4 2 52,-8 2 1,-5-2 165,-10 2 0,-1 3-74,-11 1 1,1-2 21,-5 2 0,1-5-118,0 2 0,5-4 114,2 0-105,8-6 0,3-1 0,4-5 0</inkml:trace>
  <inkml:trace contextRef="#ctx0" brushRef="#br0" timeOffset="23">3461 6384 7569,'0'-11'0,"0"3"-436,0 1 114,0-1 377,0 2 1,-2-3 564,-2 5-272,3 0-125,-4 4 1,5 1 92,0 3-218,0 3 0,0 4 10,0 0 0,1 6 7,3 2 1,-1 1-152,4-1 0,-3 5 61,4-5 0,-4 6-213,3-6 0,-4 1 100,1-1 0,1 2-308,-2-1 0,1-3 33,-4 2 1,0-5-461,0 2 823,0-4 0,0 0 0,0-1 0</inkml:trace>
  <inkml:trace contextRef="#ctx0" brushRef="#br0" timeOffset="24">3815 6339 7569,'-12'0'-3,"1"0"1,4 1-166,4 3 73,1 7 1,-3 3 133,-2 5 1,-4 4 140,0 4 1,-2 8-32,-2-1 1,-3 8-84,-4 0 1,1 0-133,-2 4-1,7-7 97,-7 7 0,8-8-111,0 0 1,2-6 69,1-2 1,1-6-144,0-1 0,4-1-43,3-7 1,3-4-334,1-3 530,0-1 0,0 5 0,0-1 0</inkml:trace>
  <inkml:trace contextRef="#ctx0" brushRef="#br0" timeOffset="25">3837 6670 7569,'-7'-10'572,"-1"2"18,6-2-239,-3 9-325,5-4 87,0 5 1,-4 1 33,0 3 1,-5 6-41,1 5 0,1 5-109,-5-1 1,4 3-39,-8 1 40,4 0 0,0 3-92,1 1 1,-1 0-6,1-5 0,5-3-52,2 0 0,3-5 68,1 2-41,0-4 1,5-2 52,2-2 0,3-3-202,2-5 1,-1 0-56,1 0 1,3 0-19,0 0 1,0 0 53,-3 0 1,-1-4 289,1 1 0,-1-1 0,0-1 0,1-2 0</inkml:trace>
  <inkml:trace contextRef="#ctx0" brushRef="#br0" timeOffset="26">3860 6864 7569,'0'-11'338,"0"-1"92,0 1 57,0 4-45,0-3-209,0 9 1,0-3 123,0 8 0,-5 4-277,-2 7 57,1 3 1,-4 4-214,3 1 1,2 0 107,1 0 0,3 0-162,1 0 0,0 3 91,0 1 0,0 0-1188,0-5 1227,5 1 0,6 5 0,7 1 0</inkml:trace>
  <inkml:trace contextRef="#ctx0" brushRef="#br0" timeOffset="27">4957 8509 7569,'-12'-11'-212,"1"4"1,4 2 717,-3 5-249,9 0 0,-8 1-82,5 3 0,-3 6-50,3 5 0,0 9-57,4-1 0,0 4 52,0-1 1,0 2-181,0 3 0,0 1 68,0-6 0,0 5-131,0-5 0,0 1 46,0-4 0,0-4-135,0 0 0,0-5-107,0 1 0,0-2 319,0-2 0,0 1 0,0-1 0</inkml:trace>
  <inkml:trace contextRef="#ctx0" brushRef="#br0" timeOffset="28">5139 8611 7569,'-11'-6'370,"5"-4"-373,1 9-39,5-5 0,-4 12 93,0 1 1,0 5 154,4 3 1,-4 4-144,1 8 0,-5-1-35,4 8 0,-5-2-155,2 6 62,-4 3 1,0-4-195,0 5 1,-2-2 89,-2 2 1,3-6-167,1-6 0,-1-5 91,5 2 0,-3-7 244,-2-1 0,1-5 0,-1 3 0</inkml:trace>
  <inkml:trace contextRef="#ctx0" brushRef="#br0" timeOffset="29">5094 9011 7569,'0'-11'-71,"0"-1"57,0 1 1,0-1 198,0 1 0,4 3 471,-1 1-203,6-1-301,-2-3 1,4 3-97,0 0 1,-3 6 107,0-2 1,-1 3-194,5 1 1,-5 0 72,1 0-71,-1 0 1,5 5 26,-1 3 0,-4 3-80,-4 4 1,-1-1-35,-2 5 1,-2 0 145,-1 4 0,-7 0-73,-6 0 0,0 0 58,1-1 1,1 1-119,-5 0 1,5-4 93,-2 0-17,9-5 0,2 3 17,5-6 1,0-3 1,0-1 0,9-4 11,2 1 0,12-3 3,0-1 0,3-5-127,1-3 1,1 2 72,2-2 1,2 6-835,-5-2 879,-6 3 0,1-4 0,-4-2 0</inkml:trace>
  <inkml:trace contextRef="#ctx0" brushRef="#br0" timeOffset="30">3495 13922 7569,'0'-11'0,"1"-1"42,3 1 134,-3 4 243,4 2 21,-5 5 15,0 0-142,-5 5 1,3 3-241,-6 7 0,4 3 96,-3 5 0,3-3-232,-4 3 1,6-4 81,-2 4 0,3 0-329,1-4 0,0 2-55,0 2 0,0-4-211,0 0 0,3-5 180,1 1 396,5-2 0,-3-1 0,6-1 0</inkml:trace>
  <inkml:trace contextRef="#ctx0" brushRef="#br0" timeOffset="31">3883 13796 7569,'-4'-11'0,"0"0"165,-4 4 0,6 2-96,-3 5 0,0 6 150,-2 6 0,-5 4 27,-3 7-189,2 5 1,-5 1-23,3 6 1,3 0-89,-4 3 0,0-2-129,1 2 1,1 0 80,6-4 0,-2 7-29,2-7 1,-2 3 63,-1-3 1,-1-5-241,1-2 1,1-3 54,2-1 0,-1-5-317,5-3 568,-5-2 0,3-2 0,-5 0 0</inkml:trace>
  <inkml:trace contextRef="#ctx0" brushRef="#br0" timeOffset="32">3860 14150 7569,'0'-11'0,"0"0"0,0 3 49,0 0 0,-1 6 99,-3-2 0,3 4-20,-3 4 1,-1 3-67,1 9 0,-3-2 12,3 5 0,-4 0-33,4 4 0,-3-1-82,3 1 1,-4 0 52,5 0 1,-3 0-1,3 0 0,1-2-31,-1-2 0,-3 2-134,3-6 1,-1 0 56,4-4 1,0-3-39,0 0 222,0-6-126,0 3 1,5-5 65,3 0 1,3 0-128,4 0 1,-1 0-126,5 0 0,-5-4 106,1 1 1,2-5-74,-2 4 0,-1-1-349,-6 1 540,2 3 0,-4-9 0,1 4 0,-2-6 0</inkml:trace>
  <inkml:trace contextRef="#ctx0" brushRef="#br0" timeOffset="33">3963 14333 7569,'0'-11'919,"0"4"-424,0 2 186,0 5-199,-5 5-218,4 2 0,-6 5-162,4 4 1,1-2-123,-2 5 0,3 0 31,1 4 1,0-4 120,0 0 1,0 0-268,0 3 1,1-2 112,3-1 0,-1-4-263,4 4 1,-4-5-68,1 1 1,1 2-198,-1-2 1,-1-4 194,-3-3 354,0-1 0,0 5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28:12.49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21197 16663 7569,'-5'-11'0,"3"4"13,-6 3 53,5-2 0,-3 5 87,2-3 0,2 3 154,-6 1-77,6 0 141,-4 0-248,6 0 0,2 4-26,2-1 1,2 6 18,5-1 1,5 2-92,-1 1 1,1-3-48,-1 0 1,-2-1 75,2 5 1,-2-1-136,-2 1 0,2-1 95,2 0 1,-2 1-135,2-1 1,-6-3 29,-1-1 0,-2-3-60,2 4 0,1-4-57,-6 3 1,5-3-624,-4 4-119,0-6 949,-4 3 0,0 0 0,0 2 0</inkml:trace>
  <inkml:trace contextRef="#ctx0" brushRef="#br0" timeOffset="1">21505 16663 7569,'0'-8'206,"0"1"69,6 4 50,-5-2-76,4 5-119,-5 0-3,5 0 1,-4 5 0,3 3 0,-8 7-93,-3 4 0,-5 8 68,-3 3 0,-3 3 40,-5 2 1,-1 3-94,-2 0 0,0 5-43,-4-1 1,4 1 56,0-1 0,2 1-11,1-5 0,1-1-62,3-7 1,3-2 18,4-5 1,6-5-123,2-3 0,3-2-267,1-2 145,0-5-314,0 5 1,1-10 210,3 3 1,-2-4 388,6-4 0,0-3 0,3-4 0</inkml:trace>
  <inkml:trace contextRef="#ctx0" brushRef="#br0" timeOffset="2">21860 16595 7569,'-6'-12'-230,"5"4"-287,-3 1 1060,3 4-268,-4-2 1,2 5 253,-4 0-326,-1 0 0,-3 0-41,-1 0 1,1 5-34,0 3 0,-2 6-87,-2 1 0,2 4 79,-2-4 1,2 6-129,2-2 0,-1 2-25,1 2 0,-1 4 83,1-1 1,3-1-129,1-3 0,4-5 36,-1 6 1,3-7 48,1 3 1,1-5-41,3 1 0,3-2-6,4-1 0,4-5 9,0 1 0,6-6-76,-2 2 0,-1 1-85,1-1 1,-4 0 48,4-4 1,-5 0-377,1 0 0,-2-1-8,-2-3 525,-5 2 0,5-8 0,-5 4 0</inkml:trace>
  <inkml:trace contextRef="#ctx0" brushRef="#br0" timeOffset="3">21563 16869 7569,'11'-5'0,"0"3"51,1-2 39,4-2 0,-2 4 56,5-6 1,0 5 12,4 0 0,0 0-84,0-1 0,-4 3-141,0-3 1,-1 3-326,1 1 279,-3 0 0,-4 0 10,-1 0 102,1 0 0,-1-5 0,0-1 0</inkml:trace>
  <inkml:trace contextRef="#ctx0" brushRef="#br0" timeOffset="4">22168 16366 7569,'6'0'-684,"-1"0"855,-5 0 550,-5 0-505,-1 0 1,-4 5-94,2 3 1,-1-2-5,5 2 1,-4 4 10,0 7 1,2 3-17,-2 1 1,0 4-32,-3-1 1,1 6 18,2-2 0,-1 3-47,5 2 1,-3-2-115,3-3 0,0 2-58,4-6 0,0 1 68,0-4 0,2-1-62,1-3 0,0 1 9,4-5 0,1 0 29,4-3 1,3-1-56,0 1 0,0-2-143,-3-3 0,3 0-14,0-4 0,0-1 285,-3 2 0,-1 2 0,1 0 0</inkml:trace>
  <inkml:trace contextRef="#ctx0" brushRef="#br0" timeOffset="5">22248 16640 7569,'0'-6'-341,"0"-4"619,0 8 537,0-3-415,0 5-292,0 5 1,0 2-7,0 4 1,0 2-76,0 2 1,0-1 64,0 5 1,0-1-64,0 1 1,1 1-87,3-5 0,-2 4 50,6-3 0,0-2-65,3-7 1,1 2-20,-1-5 1,0 0 65,1-4 0,0 0 35,4 0 0,0-1 0,3-3 1,3-3-14,-3-4 1,1-2 14,-1-2 1,-2 2-19,-6-2 1,-1-3 18,-2-1 1,-3-2-116,-5-2 1,-1 1 11,-3 3 0,-2-6-86,-6 2 1,-4-1 98,-3 5 1,1-1-98,-1 4 1,0 2 85,-4 7 0,1 2-16,3 5 1,-1 0-42,5 0 0,0 5 52,3 2 1,4 5-135,1 3 0,4-1 227,0 5 0,1 0 0,2 4 0</inkml:trace>
  <inkml:trace contextRef="#ctx0" brushRef="#br0" timeOffset="6">22533 16812 7569,'8'0'-18,"0"0"1,-5 0 43,5 0 0,-4 3 90,3 1 0,0 5 31,0-1 1,2 2-30,-5 1 1,1 1-130,-1-1 0,-3 2-2,3 2 1,-3-2 41,-1 2 0,0-2-81,0-2 0,0 0 55,0 1 1,0-1-89,0 1 1,0-5-72,0 1 1,0-4-445,0 3 600,0-4 0,-5 7 0,-1-4 0</inkml:trace>
  <inkml:trace contextRef="#ctx0" brushRef="#br0" timeOffset="7">22830 16503 7569,'-6'-5'197,"-4"4"103,9-4-286,-5 5 0,6 1 150,0 3 0,0 6 22,0 5 1,-1 5-156,-3 0 0,3 1 83,-3 2 0,3 0-108,1 0 0,0-1 9,0 1 1,0-1-91,0-3 1,0 1 45,0-5 1,0 1-87,0-5 1,0-3-44,0-1 0,4-3-41,0 4-256,-1-6 0,-4 3 455,-3-5 0,-2 0 0,-5 0 0</inkml:trace>
  <inkml:trace contextRef="#ctx0" brushRef="#br0" timeOffset="8">22830 16298 7569,'-6'-12'-235,"2"1"59,3 4 723,1-3-25,0 9-285,5-4 0,1 5-97,6 0 0,0 1-109,4 3 0,-4 2 65,4 6 0,0 4-84,-1 3 0,4-1 103,-3 1 1,-1 0-185,-4 4 0,1 0 31,-1 0 1,-3 3 50,-1 1 0,-3 0-17,4-5 0,-6 5-71,2 0 0,-3 1-58,-1-2 1,0 0 76,0 4 0,0-5-143,0 2 1,-5-3 40,-2-1 1,-4 0-108,0 0 1,0-4-37,-1 0 1,1-5 300,-1 1 0,-4 3 0,-2 0 0</inkml:trace>
  <inkml:trace contextRef="#ctx0" brushRef="#br0" timeOffset="9">23184 16583 7569,'0'-6'233,"0"1"0,0 6 51,0 3-95,-5 2 1,3 6-89,-6-1 1,4 2-105,-3 2 1,4-1 79,-1 5 1,-1-1-117,1 1 1,1 1 58,3-5 0,0 4 43,0-4 1,1 1-130,3-5 0,-2 1 16,6-1 0,0-5-17,3-2 1,4-3 43,0-1 0,2 0 1,-2 0 0,-2 0-2,2 0 1,2-1-69,-2-3 1,0-2 84,-4-5 1,-3-1-3,0 1 1,-5-2-7,5-2 1,-4 1-4,3-5 0,-4 4 26,1-5 0,-3 1-42,-1-3 0,0-1 1,0 0 1,4 5-34,0 3 1,0 2-122,-4 2 0,0 3-434,0 1 159,-6 4 462,5-2 0,-9 10 0,4 1 0</inkml:trace>
  <inkml:trace contextRef="#ctx0" brushRef="#br0" timeOffset="10">23664 16309 8369,'-1'11'347,"-3"1"1,1 3-186,-4 0 0,-1 6-2,-3-2 1,-1 3-27,1 5 1,-4-1-55,-1 4 1,3-3-1,5 3 0,-2-5-157,2 2 1,2-2-117,-2 2 0,6-7 128,-2 3 1,3-6-120,1 2 0,1-5 1,3 1 1,-2-2 30,6-2 1,-1-1-52,5-2 78,-1 2 0,1-9-165,-1 3 1,1 1 64,-1-1 1,0 0 224,1-4 0,-6 0 0,-1 0 0</inkml:trace>
  <inkml:trace contextRef="#ctx0" brushRef="#br0" timeOffset="11">23710 16572 7569,'0'-18'88,"0"1"1,1 6 65,3 0 0,1-1-36,2 1 0,4-1 40,-4 1 1,3 1-1,2 2 0,3-2-28,0 2-89,1 3 1,-5-1 66,0 2 1,1 3-99,-1-3 0,1 3-86,-1 1 0,-1 1 37,-2 3-10,2 2 1,-5 9 101,3 1 1,-3 0-133,-5-1 1,0 3 14,0 5 1,-5 0-28,-3 0 0,-2 0 35,-2-1 0,1 1-116,0 0 1,3-4 66,0 0 1,2-5 63,-2 1 1,0-2 69,4-2 1,-1-3-77,1 0 0,3-5 174,-3 5-115,3-5 1,2 2 115,3-5 1,-2 3-104,6 1 0,-1 0-4,5-4 0,-1 0-161,1 0 1,-1 0 53,0 0 0,1 0-402,-1 0 303,1 0 1,-1 0 184,1 0 0,-1 0 0,0 0 0</inkml:trace>
  <inkml:trace contextRef="#ctx0" brushRef="#br0" timeOffset="12">24052 16789 8182,'5'11'435,"-3"1"-202,1-1 1,0 0-149,1 1 0,-3 3 12,3 0 1,-3 2-315,-1-2 0,4-1 137,0 5 0,1-5-366,-1 1 0,-3-2 85,3-2 361,-3 1 0,-1-1 0,0 1 0</inkml:trace>
  <inkml:trace contextRef="#ctx0" brushRef="#br0" timeOffset="13">24144 16526 7569,'0'-11'0,"0"-1"-22,0 1 1,4-1-1,-1 1 0,6-1 141,-1 1 0,2 3 200,1 1 0,1 3-239,-1-4 0,1 6 5,-1-2 0,0-1-47,1 1 1,-1 0 37,1 4 0,-1 2-127,1 1 30,-1 4 0,-1 4 17,-2 1 0,-3-5 10,-5 1 1,4-1-101,-1 5 0,1-4-154,-4-1 203,0 1 0,-5 3 4,-2 1 1,0-5 21,0 1 1,-1-2 15,-3 2 1,3 1 10,0-6 0,5 5 239,-5-4-190,5 0 197,-2 1-28,5-4-129,0 4 124,0-5-166,0 5 1,5-2-40,3 4 0,-2-3-22,2 4 0,0-4-12,3 3 0,4 0 9,0 0 1,2 3-16,-2-2 0,-2-2-18,2 2 0,-2-1 46,-2 5 1,-1-5-7,-2 1 0,-2-2-2,-2 2 1,-3 2 4,3-2 1,-4 1 0,-4-2 1,-3 3-1,-8-2 1,-3 2-78,-5 2 1,-1-2-135,-3-3 1,3 2-186,-3-5 0,0 4 147,0-4 1,4-1-572,4-3 818,5 0 0,-8 0 0,5 0 0</inkml:trace>
  <inkml:trace contextRef="#ctx0" brushRef="#br0" timeOffset="14">24452 16195 7569,'-8'-4'86,"1"0"-86,4 0 173,-2 4 1,6 0 270,3 0 0,-1 5 158,4 3-359,1 2 0,3 5 18,1 1 0,3 5-58,0 2 0,2 1-119,-2 7 0,-2-5 122,2 5 0,-1-5-215,1 5 1,-2-1 8,2 5 0,-3-2-167,-5-3 1,-1 2-114,-2-6 1,-2 5-178,1-5 0,0 1 20,1-4 1,-3 1 436,3 3 0,-13-3 0,-4 4 0</inkml:trace>
  <inkml:trace contextRef="#ctx0" brushRef="#br0" timeOffset="15">21209 17862 7569,'0'-7'-389,"0"-1"97,5 0 401,-4-3 1,8 0 739,-5-1-111,-1 1-157,-3-1-37,0 6-56,0 1-406,0 5 1,4 5-165,0 3 1,5 2 108,-2 1 0,4 4-23,0 1 0,4 0-49,1-1 0,3-2-66,-4 2 1,0-2-29,-4-2 0,1 1-59,-1-1 0,-1-3-931,-2-1 527,2 1-609,-9 3 1211,10 1 0,-10-1 0,4 1 0</inkml:trace>
  <inkml:trace contextRef="#ctx0" brushRef="#br0" timeOffset="16">21540 17874 7569,'0'-12'64,"0"1"0,0 3 201,0 1 374,0 4-117,0-2-439,0 5 1,0 9 43,0 2 0,-4 8-15,0 0 1,-5 7-2,2 0 0,-7 6-5,-2-1 1,-3 3-48,4 4 1,-4-3-125,4 3 0,-4-6-118,4-1 1,-4-6 105,3 2 1,1-3-131,4-1 1,3-6-48,1-1 1,4-4-53,-1 0 1,3-5-162,1 1-199,0-5 351,5 2 1,5-5 314,5 0 0,1 0 0,-5 0 0</inkml:trace>
  <inkml:trace contextRef="#ctx0" brushRef="#br0" timeOffset="17">22019 17737 7569,'0'-12'-223,"0"1"223,0 4 168,0-3 20,-5 4 1,4 0-89,-9-5 1,4 10-45,-6-3 1,-1 8 13,-2 4 0,1 3-19,-5 4 0,0 3 7,-4 5 1,1 1 103,-1 3 0,4-3-108,0 3 0,5-3 9,-2-2 0,8 5-26,0 0 1,5-1-121,0-3 0,1 0 70,2 0 0,9-1-102,3-3 0,7-3 26,0-5 1,-2 0 81,2-4 0,1-2-81,2-5 0,1 0-87,0 0 0,-5 0-582,-3 0 35,3 0 722,-5-5 0,-2-1 0,-6-6 0</inkml:trace>
  <inkml:trace contextRef="#ctx0" brushRef="#br0" timeOffset="18">21768 18056 7569,'-5'-11'426,"4"0"1,-4 3-345,5 0-1,0 6 60,5-8 1,1 7-121,6-5 0,-1 6-147,0-2 1,5 2 128,-1-2 1,4 3-162,-4-3 1,5 1 87,-1-1 1,-1 3-358,1-3 0,-3 3-58,3 1 485,-11 0 0,13 0 0,-9 0 0</inkml:trace>
  <inkml:trace contextRef="#ctx0" brushRef="#br0" timeOffset="19">22351 17542 7569,'-7'-5'0,"1"0"0,2-2 346,3-3 91,-4 8-90,5-3-264,0 0 1,0 5-138,0 0 67,-5 5 0,-2 8 71,-4 2 1,-2 3-63,-2 5 1,2 0 22,-2-1 0,1 3 43,-1 1 1,2-2-89,-2 3 1,2-2 85,2 2 0,3-2-127,1 6 1,4-5-20,-1 5 0,3-6-108,1 2 1,1-3 93,3-1 0,2-4-84,6 0 0,3-5-42,0 1 0,4-3 101,-3-5 0,-1 3-346,-4-2 1,1-2 10,-1 2 434,1-6 0,-1 9 0,0-5 0</inkml:trace>
  <inkml:trace contextRef="#ctx0" brushRef="#br0" timeOffset="20">22488 17691 7569,'3'-22'175,"1"3"323,0-2-148,-4 8 0,0-3 121,0 9-288,0 2 1,0 6-180,0 3 0,0 8 94,0 7 1,0 2-119,0 2 0,0 4-35,0-1 1,0 5-89,0-5 1,0 5 75,0-4 0,0-1-52,0-3 0,0 0-386,0 0 1,0-4 210,0 0 0,0-5 294,0 1 0,-5 3 0,-1 0 0</inkml:trace>
  <inkml:trace contextRef="#ctx0" brushRef="#br0" timeOffset="21">22636 17965 7569,'5'-11'136,"-4"4"0,8 1 684,-5 2-677,5 3 0,-8-3 63,3 8 1,1 2-73,-1 6 1,0 0-40,-4 4 1,0 1-109,0 6 0,0-3-29,0 3 1,-4-6-212,0 6 0,-3-4-415,3 0 1,-5-2-37,1-1 704,-2-4 0,-6 5 0,-2-6 0</inkml:trace>
  <inkml:trace contextRef="#ctx0" brushRef="#br0" timeOffset="22">22842 17714 7569,'0'-19'426,"0"0"-174,0 5 0,1-3-95,3 6 0,6-1-30,5 1 0,0 3-31,-3 1 41,4 4 1,-3-6-2,2 6 1,-2-1-107,-2 4 0,1 0-63,-1 0 0,-1 5 63,-2 2 0,1 5-100,-5 3 1,-1-2-7,-3 2 0,0 3-25,0 1 1,-5 1 46,-2-1 0,-8 3 21,-4-3 0,1 1-30,-1-1 1,1 3-83,-1-3 0,2-2 39,6 2 1,1-5 68,2 2 0,3-4 58,5 0-105,0-1 230,0 1 1,6-6-54,6-2 0,1-3-34,6-1 0,-2 0-40,2 0 0,2-1-2,-6-3 0,4 3-134,-4-3 0,0-1 90,-3 1 0,-1 0-295,1 4 0,-5-1-79,1-3 401,-6 3 0,4-9 0,-6 3 0</inkml:trace>
  <inkml:trace contextRef="#ctx0" brushRef="#br0" timeOffset="23">23184 17428 7569,'-11'-11'258,"5"4"15,1 2 0,10 14-20,2 3 0,7 7 196,1 0 0,6 4-19,-2 3 1,6 0-132,2 4 0,4 1 1,0 3 1,-2-4-123,2 1 1,-11-6-442,-1 2 0,-5 1-52,-3-2 0,-4 2-281,-4-1 1,-13 2 595,-9 5 0,-12 1 0,-10-1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05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6361 9365 7569,'0'-8'-139,"0"1"317,0 4 0,0-7 0,0 3 0,-1-2 0,-3 1 0,-3 4 0,-3 3 0,-2 1 0,1 1 33,-1 3 0,2-1 1,1 4-1,2 2 0,-2 1 1,-1 3-1,-1 1 0,3 2 1,1 1-1,1-1-203,0-2 1,3-1-1,-1-2 1,3 1-1,1-1 1,1 1-1,3-2-66,4-2 1,-2-2 0,2-4 0,0 2 0,3-1 0,0-3 0,0-4 66,1-4 0,-2 2 0,-1-2 1,-3-1-1,1 1 0,-2-1 0,0 1 12,-3-1 1,0-1 0,-2-1 0,0-1 0,-2 2 0,0 1 143,-2 2 0,-5 4 1,1-1-1,-2 3-37,-1 1 0,3 0 0,1 1 0,-1 3-225,2 4 1,1 2-1,5 1 1,0 2-1,1 1 1,1 1-66,2-1 1,5-1-1,-1-3 1,1-1 0,0-3-1,-2-1 162,2-2 0,-3-2 0,2-2 0,0-3 0,-2-4 0,-1-2 138,0-1 0,-4-4 0,3-2 0,-4 1 0,-2-1 1,-3 2-1,-2 1 0,0 1-261,0 3 1,-3 6 0,4-1 0,-2 1 0,2 2 122,1 3 0,6 4 0,5 7 0</inkml:trace>
  <inkml:trace contextRef="#ctx0" brushRef="#br0" timeOffset="1">6179 8463 7569,'-12'-12'128,"1"6"0,1 1 0,1 1 0,1 0 0,-1 3 1,-1 4-1,-1 4 0,-1 3 0,1 3 0,1 2 0,1 3 1,1 1 77,-1 0 0,3 1 0,0 6 0,1 1 0,2-2 1,2-1-1,1-1 0,0 0-297,0 0 0,1-2 0,3-1 1,3-2-1,5-1 0,2-3 1,1-3-1,0-2 82,2-1 1,-4-6-1,3 2 1,-1-3 0,2-2-1,-1-3 1,1-4 0,-2-3 275,1-4 1,-4-3 0,1-5 0,-5-1 0,0-3 0,-2-3 0,-2-3-98,-3-1 0,-1-1 0,0 1 0,-1 1 0,-3 3 0,-4 3 0,-5 4-310,-2 4 0,-1 3 0,4 6 0,-2 2 0,-3 4 0,1 4 140,-1 4 0,-8 12 0,1 9 0</inkml:trace>
  <inkml:trace contextRef="#ctx0" brushRef="#br0" timeOffset="2">6556 9468 7569,'11'0'-10,"2"0"0,2 0 1,4 0-1,3 0 1,2 0-1,2 1 0,6 2 1,4 1-1,4-1 1,3 1-1,6 0 0,3 0 1,6 0-1,5-1 1,-29-1-1,1-1 67,1 0 1,0-1 0,1 0-1,1 0 1,2 0 0,0 0-1,1 0 1,-1 0 0,2 0-1,0-1 1,2-1 0,0 0-1,0-1 1,0-2 0,1 1-1,-1-2 1,-1 1 0,-1-1 2,-1 0 0,-1 0 1,3 1-1,-2 0 0,-4 1 1,0-1-1,-2 2 1,0 0-1,-2 0 0,1 0 1,28-2-1,-4 0 1,-4 2 15,-4 2 0,3-3 0,-7 0 1,-2 2-1,-3 0 0,-1 2 0,-1 0-91,-2 0 0,-5-3 0,-4-1 0,-2 1 1,-3 2-1,0 1 0,-4 0 0,0 0-76,-1 0 1,-4 0-1,1 0 1,-2 0-1,-2 0 1,0 0 92,1 0 0,-4 0 0,-2-1 1,-2-3-54,-6-4 0,-4-1 0,-9 0 0,-4 2 0,-4-1 0,-2 1 0,-3 0 0,0 2-50,0 3 0,2-3 0,6 1 0,1 1 0,0 2 0,1 0 0,2-2 0,1-1 321,-1 2 0,1-3 0,5 0 1,1 0-1,3-2 464,1 1 1,-3 2-630,4-3 1,6 4 0,6-1 0,5 4 0,4 3 0,0 1 0,4-2 0,0 1-122,2 0 1,-4 0 0,0 3 0,0-1-1,-1-2 1,-3-1 0,-1 1-144,1 1 0,-6 0 0,3-3 168,-2 3 0,-6-3 0,-4 3 0,-8-2 0,-6 1-580,-5 1 0,-3 5 1,-2-2 620,-2 3 0,-4 7 0,-4 1 0</inkml:trace>
  <inkml:trace contextRef="#ctx0" brushRef="#br0" timeOffset="3">7709 9765 7569,'-4'-5'15,"0"5"1,2 6-1,1 6 1,1 3 0,0 4-1,0 2 1,0 2-1,0 0 1,0 0 354,0 0 1,0 0 0,0-2 0,0-1-1,0-1 1,0 1 0,1-3 0,1 0 0,2-2-574,-1 0 1,-1 0 0,1-3 0,2-1 0,0 1 202,0-1 0,9 1 0,-1-1 0</inkml:trace>
  <inkml:trace contextRef="#ctx0" brushRef="#br0" timeOffset="4">3860 13260 7569,'-4'-8'60,"-1"2"0,0 2 0,0 5 0,3 7 0,0 4 0,2 5 0,0 1 0,0 1 0,0 0 0,0 0 1,0 0 195,0-1 1,4 3 0,1-3 0,0 0-1,0-3 1,-1-1 0,0 0 0,0 1-273,-2-1 0,1-1 1,-1-2-1,2 1 0,-1-1-1520,-2 0 1536,-1-4 0,5-2 0,2-5 0</inkml:trace>
  <inkml:trace contextRef="#ctx0" brushRef="#br0" timeOffset="5">3997 13454 7569,'-11'0'-41,"-1"0"1,1 0 0,0 1 0,-1 2-1,1 2 1,-1 0 0,3 0 0,6-3-1,6 0 265,6-2 0,8 0 0,1-2 1,1 0-1,0-3 0,2 0 0,3 0 1,3 2-127,-2 2 1,1 1 0,0-1-1,4-2 1,1-1 0,2 2-1,3 0 1,1 2-80,2 0 0,2-3 0,6-3 0,2 1 1,6-1-1,4 0 0,5-2 10,-1 2 1,-30 1 0,0 0 0,28-2-1,0 1 1,0 1 0,1 1 0,-1 0 0,0 2 2,-1 0 1,-3 1 0,6-1 0,-31 0 0,1 0 0,-1 0 0,1 1 0,1 1 0,0-1 0,0 1 0,1-1-15,0-1 1,1 0-1,1 1 1,1 1-1,-2-3 1,1 1 0,1 0-1,0 0 1,2-1-1,0 1 1,2-1 0,0 1-1,1-1 1,0-1-47,2 1 1,-1 0 0,-2 2 0,-1-1 0,-1 0 0,-1-1 0,-1 1 0,-1 1 0,0-1 0,0 0 0,-3 0 0,0 1 0,31 0 0,-5 0-34,-3-3 0,6 3 0,-5-3 1,0 2-1,-1 2 0,-4 0 1,-2-1 98,0-3 1,-6 3 0,2-3 0,-5 3 0,-2 1 0,-2 0 0,0 0-1,0 0-14,-1 0 1,-2 0 0,-1-1-1,-1-2 1,-1-1 0,-1 1-1,-1-1-109,-1 0 1,3-4-1,-4 5 1,0-1-1,-2 0 1,-3 0-1,-2 2 1,-1 0 55,2 2 1,-1 0-1,-1 0 1,-1 0-1,2 2 1,0 0-1,2 2 20,0-1 0,0-2 1,0-1-1,1 0 0,0 0 1,0 0-1,-2 0 20,-1 0 0,1 0 1,-1 0-1,0 0 1,-4-1-1,1-2 0,-1-1 1,0 2-59,1 0 1,-3 2 0,3 0-1,0-1 1,-2-1 0,1-2 0,-3 1 26,-1 2 1,-2 0 0,0-2-1,1-1 1,-1 2 0,1-1 65,-1-1 0,0 3 0,1-3 0,1 2 0,1-1 0,2-1 0,1 2 0,-1-1-104,-2 0 0,3 1 0,-2-1 0,-1 1 0,-2 1 0,1-2 113,2 0 0,2-1 0,2 4 0,-4-1 0,-2-2 0,-2-1 1,2 0-1,1 1-43,1-1 1,4-1-1,-4 2 1,1-1 0,-1 1-1,0-1 1,-1 0-62,-1 1 0,2-2 1,0 2-1,0 0 0,1 2 1,0 1-1,1 0 0,-1-2-22,-2-1 1,-1 1 0,-2-1-1,1 1 1,-1 2 0,0 0 0,1-1 42,-1-3 1,4 3 0,1-3 0,-2 3 0,-2 0 0,0-2 0,-1-1 0,1 0-167,-1-1 0,0 4 1,0-4-1,-3 1-52,0 0 1,0 1-1,3 3 1,1 0-1,-1 0 40,0 0 1,-3-2 123,0-1 1,-7-4 0,0-4 64,-3-1 1,-2 5 0,4-1 0,0-1 160,0-1 0,0 2 0,-1 1 1,-2-2-1,-1-1 0,2-2 1,0 0 296,2-3 1,0 2-1,0-2 1,0 2 0,0 1-1,0 1 1,0 0 795,0-1 1,0 5-1149,0-1 1,2 7 0,0 1-1,3 7 1,0 7 0,0 5-104,-2 3 0,-2 5 0,-1 0 0,0 3 0,0 1 1,0 2-1,0 2 0,-1-1-83,-3 0 1,3-3 0,-3-2 0,3-1-1,1-3 1,0-2 0,1-3-249,3-1 1,-2-5 0,5 1 0,-1-3 0,-1-3 344,0-2 0,4 1 0,-3 3 0</inkml:trace>
  <inkml:trace contextRef="#ctx0" brushRef="#br0" timeOffset="6">3598 14276 8076,'-6'0'182,"6"0"1,8 0-1,5 0 1,3 0 0,2 0-1,2-1 1,2-2-1,2-2 1,1-1 0,2-2-1,-3 1-208,-4-1 0,1 5 1,-6 0-1,-2 0 1,-3 1-2534,-3-2 2559,-4 0 0,2 9 0,-5 1 0</inkml:trace>
  <inkml:trace contextRef="#ctx0" brushRef="#br0" timeOffset="7">4009 14059 7569,'0'-23'183,"-4"5"1,0 3 0,3 3 0,2 0 0,4 2-1,0 4 1,0 6 180,-2 6 1,-2 10-1,-1 7 1,-1 7 0,-2 4-1,0 4 1,-1 4 0,0 2-200,0 2 0,0 0 0,3-2 0,-2-2 0,0-5 0,0-4 0,3-4 0,3-3-455,0-4 1,6-4 0,-1-7 0,3 1 0,3-2 289,2-3 0,4-2 0,-2-5 0</inkml:trace>
  <inkml:trace contextRef="#ctx0" brushRef="#br0" timeOffset="8">9239 13842 7569,'-7'-11'139,"1"-1"0,-1 2 0,2 4 0,0 6 0,1 6 0,0 6 0,1 3 0,0 5 1816,2 5 0,-3 1-1752,0 4 0,0 1 0,4 2 1,0-2-1,0-1 0,0-1-137,0 0 1,2-4-1,0 2 1,3-3 0,2-2-1,0-2 1,1-2-1,-1-2-661,2-2 0,0-1 1,0-3-1,-1-1 595,1-1 0,-4-6 0,0 3 0</inkml:trace>
  <inkml:trace contextRef="#ctx0" brushRef="#br0" timeOffset="9">2787 6670 7569,'-2'-7'-498,"-1"4"603,1 1 0,-4 1 0,2-1 0,-3-2 77,-4 1 0,5 3 0,2 5 0,3 5 0,1 6 0,0 1-153,0 4 0,-1 0 1,-2 2-1,-1 0 1,2 0-1,1 0 1,1 1-1,0 1 29,0 2 1,3 1 0,2-2-1,1 4 1,-1 1 0,-3 1 0,1 1-1,-1-3-35,2 0 0,1 1 1,-2 0-1,2 2 0,0 1 1,1 0-1,-1 1-21,0-1 0,0 0 1,-1 0-1,3 2 1,-1 1-1,-1 2 1,-1 0 27,0 1 0,-1 2 0,-3-3 0,0 2 0,0 0 0,0 1 0,0 1 0,-1 3 72,-3 2 0,3 2 0,-4-6 0,1-2 0,0-3 0,2 0 0,1-1 0,2-3-114,3-3 1,-2 1 0,6-3 0,-1 3-1,1 2 1,0-1 0,-1 0-59,0 0 1,3 1-1,-4-1 1,2 1-1,-2 2 1,-1 1-1,-2 0 117,-2 2 0,-1 0 0,0 5 0,1-2 1,2-3-1,1 0 0,-1-2 0,1 0-72,0 0 1,4 1 0,-5-2 0,1 1 0,0 0 0,0 0 0,-2 2 72,0 0 1,1-2 0,1 4-1,-1 3 1,-2 2 0,-1 2-1,0 1 37,0 0 0,0-1 0,0 4 0,0 1 0,0 1 0,0-2 0,0-3 0,0-3-112,0-2 0,4-5 1,1-5-1,0-3 0,1-1 1,1-1-1,0 0 0,1 2 36,-1 1 0,0 0 1,2-1-1,-2 0 0,1 2 1,-2 3-1,-1-1 23,0 0 0,-3 3 1,2 3-1,-2 3 0,1 0 1,0 2-1,0 0-27,-2-1 1,0 3 0,2-4-1,1 3 1,0-1 0,-1-3-1,1-4 1,0-2-87,1-1 1,-4-4 0,4 5 0,-1-3 0,0-1 0,-1 2 0,-2 1 89,-1 1 0,1 4 1,2-4-1,1-1 0,-2-1 1,-1 1-1,1 0 18,1-4 1,0 0 0,3-5 0,1 0 0,-2 0-1,1-3 1,0-1 0,2-1-60,-2 0 1,4 0 0,-3-2-1,0-2 1,1-2 0,0-2 0,-2 0-1,-1-1-8,0-1 0,-2-2 1,3 1-1,-1-1 0,-2 1 1,-2-1 58,-1 0 1,0 1 0,0-1 0,0 1 61,0-1 0,-1 1 0,-2-1 1,-1 0-1,2 1-163,1-1 0,-1-4 0,0-2-559,-2 0 349,0-4-1148,4 4 457,-5-5 0,4-5 983,-3-3 0,8-2 0,2-1 0</inkml:trace>
  <inkml:trace contextRef="#ctx0" brushRef="#br0" timeOffset="10">3084 12357 7569,'-12'-6'74,"2"1"0,1 1 1,2 0-1,-2 2 1,-1 1-1,-2 1 556,1 0 0,3 0-418,0 0 0,6 1 1,-2 3-62,3 3 1,2-2 0,2 0 0,2-1-1,1 1 1,3 0 0,1 2-56,2-1 0,0-3 0,2 2 0,3-2 0,0 1 0,4-2 0,0-5 0,2-5-141,0-2 0,0-2 0,0-4 0,0-1 0,-1-1 0,0 3 0,-3 2-129,-4 1 0,-2 2 0,-3 1 1,-1 3-1,-1 1-116,0 2 1,-4 1-37,-4-2 1,-5-2 0,-6-6 0,1 1 325,2-1 0,-2 1 0,3 0 0</inkml:trace>
  <inkml:trace contextRef="#ctx0" brushRef="#br0" timeOffset="11">2535 6533 7569,'-7'-7'145,"-1"4"0,-1 1 1,0 1-1,1-1 1,2-2-1,5 1 1,8 2 39,5 1 0,6 0 1,5 0-1,1-1 0,1-2 1,3-1-1,0 2 0,1 0 1,-1 2-1,0 0-251,-2 0 0,-2 0 0,-1 0 0,-2 0 0,-1 0 0,-1 0 0,0 0-388,-1 0 0,0 0 0,-4-1 454,1-3 0,0 3 0,-3-4 0</inkml:trace>
  <inkml:trace contextRef="#ctx0" brushRef="#br0" timeOffset="12">3655 12255 7569,'-18'0'125,"0"0"1,4 0 0,-1 0-1,1 0 1,1 0 0,4 0-1,6 0 1,8-2 0,7 0-1,7-2 52,3 1 0,1 1 1,0-1-1,-2 0 1,0 0-1,-2 2 1,0 1-1,-2 0-421,-1 0 0,-4 0 0,0 0 0,-1 0 1,1 0-1,-1 0 0,0 0-146,1 0 1,-1-2 0,1 0-1,-1-3 390,1-1 0,-1-2 0,0-4 0</inkml:trace>
  <inkml:trace contextRef="#ctx0" brushRef="#br0" timeOffset="13">4032 12003 7569,'0'-17'89,"0"4"1,0 5 138,0-1 0,0 7 1,0 4-1,0 10 1,0 6-1,0 6 1,0 6-1,0 6-181,0 2 1,0 5 0,0-1 0,0 1 0,0-1 0,0-4 0,0-4 0,0-3-359,0-5 1,0-3 0,1-4-1,3-4 311,3-2 0,8-12 0,3-2 0</inkml:trace>
  <inkml:trace contextRef="#ctx0" brushRef="#br0" timeOffset="14">3506 6110 7569,'-11'0'62,"-1"-4"1,1 1 0,0 0 0,-1 2-1,2-1 1,1 0 0,3-1 0,2 6-1,4 6 137,2 5 1,7 11-1,-2 2 1,0 6-1,0 4 1,-2 2-1,-3 2 1,1 0-148,1 0 0,-3 2 0,3-5 0,-3-1 0,-1-3 0,0-3 0,0-5 0,0-3-165,0-4 0,0-2-742,0-6 1,-4-7 854,0-8 0,6-12 0,4-13 0</inkml:trace>
  <inkml:trace contextRef="#ctx0" brushRef="#br0" timeOffset="15">13145 5162 7569,'-3'-7'-11,"-1"-1"0,0 0 1,0 1-1,0-1 0,2-1 1,-1 0-1,1 1 0,-2 0 1,0 0-1,0 1 0,-1 0 301,-1 2 0,-2 1 0,-2 7 1,1 3-1,3 7 0,1 4-209,2 3 0,2 3 0,1 3 0,0 3 0,0 3 0,1 1 0,2 3 0,2-1-103,1 1 1,-3-3-1,2 0 1,-1 0 0,0 2-1,-2 1 1,-1-1-1,-1-2-89,0-2 0,0 1 0,0-6 0,0 0 1,0-2-1,-1-1 0,-1-2 0,-2-2-262,1-4 0,-3 2 1,-2-2 372,-2-1 0,-6 4 0,-2 0 0</inkml:trace>
  <inkml:trace contextRef="#ctx0" brushRef="#br0" timeOffset="16">12734 5676 7569,'2'-10'146,"1"1"1,5 3 0,3-1 0,3 1 0,3-2 113,1 2 0,2-4 0,7 2 0,4-1 0,5 1 0,3 0 0,0 0 0,0 2-327,-6 2 1,1 3 0,-5 1 0,0 1 0,-2 2 0,-4 2 0,-3 0 66,-1 0 0,-5 9 0,2-1 0</inkml:trace>
  <inkml:trace contextRef="#ctx0" brushRef="#br0" timeOffset="17">13431 5859 7569,'-4'-8'199,"2"2"0,3 1 0,5 4 0,4 3 0,3 7 1,1 4-1,3 3-6,0 2 1,-2 0 0,3 2 0,0-1-1,-1 1 1,-1 2 0,-1 0 0,-1-2-328,-2-1 0,5-4 1,-6 3-1,-1-2 1,-3-2-1,0-1 1,-2-2-1509,0 1 1642,-1-6 0,-4-1 0,0-5 0</inkml:trace>
  <inkml:trace contextRef="#ctx0" brushRef="#br0" timeOffset="18">13705 5813 7569,'0'-11'68,"0"-1"0,-1 2 236,-3 3 0,1 2 0,-4 6 0,-2 4 0,-1 5 0,-2 5-238,1 3 1,-2 5-1,-1 4 1,-1-1-1,1 1 1,1 1-1,2 0 1,-2 0-445,-2-3 0,2-1 0,-2-1 1,2 1-1,2 1 0,0 1 378,-1-5 0,-4 2 0,-2-5 0</inkml:trace>
  <inkml:trace contextRef="#ctx0" brushRef="#br0" timeOffset="19">13808 6156 8741,'0'11'70,"0"2"1,-1 1-1,-3 2 1,-4 2 0,-1 2-1,0 1 1,3-1 0,1-2-1,2-2-284,2-2 1,1-1 0,0-2-1,0 1 1,0-1 213,0 1 0,0-1 0,0 1 0</inkml:trace>
  <inkml:trace contextRef="#ctx0" brushRef="#br0" timeOffset="20">14025 5790 7569,'-18'0'260,"3"0"1,6 0-1,3 2 1,1 1-1,2 5-202,2 2 0,5 2 0,1-1 1,1 0-1,3 1 0,1-1 0,1 1 1,1-1-362,-1 1 1,1-6-1,-1-1 1,1-1 0,-1 0-1,0-2 1,1-1-1,-1-2 303,1-3 0,-5-2 0,1-4 0,1 1 0,0 1 0,-1-1 0,-1-1-125,-2-1 0,-1 3 647,-4 1 0,0 5 1,-2 4-1,-1 8 0,-5 8-242,-2 3 1,-2 3 0,1 2 0,0 0-1,-1 1 1,1 0 0,1-1 0,1 0-449,1-2 1,4-1 0,-2-2 0,1-1-1,2-1 1,2 1 0,1-3-2021,0-1 2188,0-4 0,5 0 0,2-1 0</inkml:trace>
  <inkml:trace contextRef="#ctx0" brushRef="#br0" timeOffset="21">14801 4945 7569,'0'-11'99,"-1"3"1,-3 2 0,-3 1-1,-3 2 1,-2 3 0,2 4-1,1 4 1,2 3 0,-2 6-1,-3 7 1,-2 9 0,-2 7 178,-2 5 1,4 5-1,-1 4 1,2 2-1,2 1 1,-1 0-1,2-1 1,3-2-386,3 0 1,2-8 0,2 1 0,2-5 0,2-4 0,3-3 0,5-5 0,2-3-110,1-6 1,4 1-1,-4-7 1,0-1-1,0-3 1,1-2 0,-2-2-1,-2-2-652,0-3 0,-1 0 868,1-2 0,-1 0 0,0 0 0</inkml:trace>
  <inkml:trace contextRef="#ctx0" brushRef="#br0" timeOffset="22">15041 5413 7569,'-6'-6'2033,"1"2"-1975,5 8 1,1 8 0,3 7 0,4 1 0,2 0 0,1-1 0,1 2 0,-1 0-295,0 2 0,5-1 1,-1-2-1,-1-2 1,-2-2-1,0-2 0,-1-1 236,1-2 0,-1 1 0,1-1 0</inkml:trace>
  <inkml:trace contextRef="#ctx0" brushRef="#br0" timeOffset="23">15270 5459 7569,'0'-11'1788,"0"-1"-1621,-5 6 0,-2 1 1,-4 5-1,-1 2 0,1 5 1,-2 7-1,-1 5-339,-1 5 1,-4 3-1,3-1 1,-1 3-1,1 2 1,3-2-1,3-1 1,2-3-2581,-1-1 2752,4-1 0,-5 0 0,4 0 0</inkml:trace>
  <inkml:trace contextRef="#ctx0" brushRef="#br0" timeOffset="24">15395 5790 7569,'0'-6'2853,"-3"7"-2770,-1 11 1,-5 0-1,2 7 1,0 3-1,-1 2 1,1 4-1,0 0 1,2-1-552,0-6 1,4 1-1,-3-7 1,3-1-1,1-1 468,0-2 0,0 0 0,0 1 0</inkml:trace>
  <inkml:trace contextRef="#ctx0" brushRef="#br0" timeOffset="25">15589 5448 7569,'-17'-12'250,"0"6"0,7 3 1,2 7-197,5 8 1,6-1 0,5 4 0,2-1 0,3 0 0,1 3 0,1-1-1,0 1-371,2-3 0,-4-2 1,2-1-1,-3-4 0,0-3 317,-1-3 0,1 4 0,-1 2 0</inkml:trace>
  <inkml:trace contextRef="#ctx0" brushRef="#br0" timeOffset="26">15806 5493 7569,'-1'-6'238,"-3"4"1,-3 5 25,-3 9 1,-2 4 0,1 8-1,-1 3 1,1 3 0,0 2 0,-1 1-1,1 1-129,-1 6 1,1 4 0,-2 4 0,-1 4 0,-2 2 0,-1 0 0,2-3-239,5-3 1,-2-5-1,6-3 1,0-8-1,2-6 1,3-6-1,-1-2 1,0-4-790,-2-1 1,1-7 0,7-2 891,4-3 0,2-11 0,1-3 0</inkml:trace>
  <inkml:trace contextRef="#ctx0" brushRef="#br0" timeOffset="27">15841 4945 7569,'-22'-4'57,"6"1"0,9 0 1,12 2-1,9 2 160,4 3 1,1 2 0,5 7 0,3 2 0,2 4 0,2 4 0,-2 4-1,0 3-8,0 3 0,-5 6 1,0 5-1,-5 1 0,-3 4 1,-5-3-1,-3 3-247,-3-2 1,-3 1-1,-4 0 1,-5 2-1,-2-3 1,-4-3-1,-3-3-2649,0-2 2687,-4-1 0,7-4 0,-4 0 0</inkml:trace>
  <inkml:trace contextRef="#ctx0" brushRef="#br0" timeOffset="28">16720 5379 7569,'-10'-11'145,"4"1"0,6 2 0,6 4 1,4 3-1,3 1 0,2 0 1,4 0-1,3 0 0,2 0 1,1 0-1,3 0 0,1 0 0,2 0-103,-2 0 1,-1 0 0,-5 0-1,-2 0 1,0 0 0,-4 0-1,0 0-42,-3 0 0,-7-5 0,-2-1 0</inkml:trace>
  <inkml:trace contextRef="#ctx0" brushRef="#br0" timeOffset="29">16812 5505 7569,'5'7'53,"2"0"0,3-2 1,3-1-1,1 0 0,3 1 1,0 0 167,4 0 0,1-1 0,4-4 0,0 0 0,1 0 1,1 0-222,2 0 0,3 0 0,2 0 0</inkml:trace>
  <inkml:trace contextRef="#ctx0" brushRef="#br0" timeOffset="30">17931 5105 7569,'0'-11'223,"1"1"1,2 1-1,2 4 1,0 5-1,0 7 1,-3 8-1,0 7 1,-2 6 0,0 4 8,0 2 0,3 0 1,1 0-1,-1 1 1,-1-2-1,2-2 1,2-1-1,3-2-383,3-3 1,-3-1-1,7-2 1,1-3-1,0-4 1,2-4-1,0-3 1,3-4 139,3-3 1,1-4 0,3-3-1,0-7 1,0-3 0,2-4 0,-2-2-1,-2-2 192,-3-3 1,-6 2-1,-3-6 1,-3 0-1,-1-2 1,-4-3 0,-3-1-216,-3-1 1,-2-5 0,-3 3-1,-3-1 1,-4 4 0,0 7-1,0 6-967,-1 3 1,5 11 1000,-1-1 0,10 12 0,0 0 0</inkml:trace>
  <inkml:trace contextRef="#ctx0" brushRef="#br0" timeOffset="31">18673 5139 7569,'-5'-6'546,"0"-2"0,-3 8 0,5 6-412,1 2 0,2 4 1,0 0-1,0 4 1,0 3-1,2 4 1,0 2-1,3 2 0,2-2 0,-4 3 0,4 0 0,-1 0 0,-1 0 1,1-4-1,1-3 0,0-3-281,0-1 0,-1-6 0,-2-5 0,3-1 224,4-2 0,-5-7 0,-1-5 0,0-3 0,1-5 1,2-1-1,0-2 0,1-2-46,1 0 1,1 0 0,-1 2-1,-1 2 1,-1 2 0,-1 2-59,0 1 0,3 1 1,-2 2-1,2 3 7,1 3 0,-3 3 0,-2 2 0,-1 3 1,-1 5-1,0 5 0,0 5 0,-2 2-55,-1 2 1,-1 4 0,0 1 0,0-1 0,0 1 0,0-4 0,0-2-276,0-3 0,4-5 0,1 1 0,2-3 0,1-3 0,3-3 350,0-1 0,6-1 0,0-4 0</inkml:trace>
  <inkml:trace contextRef="#ctx0" brushRef="#br0" timeOffset="32">19164 5288 10744,'0'16'129,"0"2"0,0 5 1,-1 1-1,-2 1 0,0 3 1,0 0-1,2 1 0,1-1-407,0 0 1,0-5 0,0-5 0,0-2-1,1-3 1,2-3-2990,0-2 3267,6-6 0,-7-7 0,3-7 0</inkml:trace>
  <inkml:trace contextRef="#ctx0" brushRef="#br0" timeOffset="33">19107 4968 7569,'-5'-24'168,"-1"5"-168,-1 5 0,-3 13 0,4 2 0</inkml:trace>
  <inkml:trace contextRef="#ctx0" brushRef="#br0" timeOffset="34">19712 4785 7569,'-17'-28'187,"1"6"1,5 5-1,2 6 1,3 2-1,1 4 1,2 5 0,2 10-1,1 11 10,0 12 1,0 7-1,0 8 1,0 4-1,0 8 1,1 3 0,0-30-1,1 0 1,3 29-220,1-2 1,-2 1 0,2-2-1,-1-3 1,-2-5 0,-2-5 0,-1-4-1,0-6-304,0-4 0,0-1 1,0-7-1,0-4 1,0-2-1,0-4 1,-1-3-670,-3-3 0,-4-3 995,-7-5 0,-3 0 0,-4 0 0</inkml:trace>
  <inkml:trace contextRef="#ctx0" brushRef="#br0" timeOffset="35">19461 5356 7569,'12'-5'13,"0"4"0,3-3 0,5 3 0,1 0 1,2-2-1,1-1 94,3 2 0,-2-1 1,4 1-1,-1-2 0,-1 0 1,-1 0-1,0-1 0,-3 0-53,-3 0 1,-2 0 0,1 2 0,-4-2 0,-2 0-1,-2 0-79,1 3 1,-6-1 0,-2 2 0,-3 1 138,-1 5 1,-1 5-1,-2 4 1,-2 3-1,0 0 1,-1 2 0,1 0-1,0 0-73,2 2 1,3-3-1,4-1 1,3 1-1,5-1 1,3-1 0,4-2-108,3-1 1,1-7-1,-1-2 1,1-3 0,0-1-1,-1 0 1,-2-1 116,-1-3 1,-5-2 0,1-6-1,-3 0 1,-4-2 0,-1-3 0,-2 1-1,-3-2-13,0 0 0,-7-1 0,-4-4 0,-5 0 1,-5 2-1,-3 2 0,-2 4-250,-3 2 0,-1 3 0,-2 2 0,3 4 1,3 3-1,3 1 0,3 1-840,6 3 1,2-1 1051,7 4 0,4 1 0,5 3 0</inkml:trace>
  <inkml:trace contextRef="#ctx0" brushRef="#br0" timeOffset="36">20386 5299 7569,'-6'-5'0,"1"3"0,4-5 0,-3 2 0,-4 3 186,-2 0 1,4 8-1,2 1 1,3 3-1,1 2 1,0 0 0,0 4-1,0 3 153,0 2 1,1 1 0,1-2 0,2-1-1,-1 1 1,-1 2 0,1 0-391,1-3 0,-1-3 0,-3-4 1,0-1-1,0 0 0,0 1 116,0-1 1,-1-4 0,-1-5 27,-2-4 0,-4-5 0,4-5 0,2-2 0,1-3 0,1-2 0,0-4 0,0-2-115,0-1 0,1-1 0,3 0 0,3 3 0,3 2 0,2 4 0,-1 2 0,1 2-165,-1 1 0,1 6 1,0-1-1,2 0 1,3 1-1,0 0-251,4 2 1,-5 2 0,1 1 0,-2 0 437,0-2 0,0 0 0,-3 4 0</inkml:trace>
  <inkml:trace contextRef="#ctx0" brushRef="#br0" timeOffset="37">20672 5334 7569,'0'-12'2682,"0"1"-2512,0 4 0,0 4 1,0 8-1,0 5 0,0 5 1,0 2-1,0 0-123,0 1 0,1 1 0,2 3 0,2-2 1,0-2-1,0-1 0,-1-1-216,1-4 0,-3 2 0,6-7 0,1-1 0,1-2 0,1-3 112,1-1 0,-2-5 1,-1-4-1,-2-4 1,2-2-1,0 0 1,0 0-1,-3 0 367,-1 1 1,-1 1-1,-4 1 142,0 1 1,0 6-560,0 5 0,2 5 0,0 6 0,3 0 1,0-2-1,2-2 0,-1 1 0,3-1-148,1 1 0,-2-5 1,-1 2-1,2-2 0,1 1 1,2-1-1,-1-3 229,0-4 0,1 1 0,-1-4 0,1-2 0,-1 0 0,1 0 0,-1 2 405,0-2 1,-3 0 0,-2 0-133,-1 1 0,-1 7 1,-4 1-1,0 8 0,-1 4 1,-2 5-1,-2-1-581,-1 1 1,3 3 0,0-1 333,1 3 0,2 1 0,0-1 0</inkml:trace>
  <inkml:trace contextRef="#ctx0" brushRef="#br0" timeOffset="38">18159 6236 7569,'0'-7'1054,"-5"2"-1004,-1 5 1,-6 2 0,1 1 0,-2 6 0,-1 4 0,-1 4-1,0 0 1,0 5 0,1 2 0,2 3 0,5-2 0,2-1-1,2-1 1,2 0 0,1 0 0,1-2 0,2-2-109,0-4 0,6-2 0,-1-1 0,2-1 0,3-1 1,1-2-1,1-4 0,0-3 0,2-1 191,2 0 0,2-5 1,1-4-1,-2-4 1,-1-3-1,1-1 0,2-1 1,0 2-5,-3-1 1,-3-3 0,-6 0 0,-2-4 0,-4-3 0,-3 0 0,-4 1 0,-3-1-398,-5 2 1,-11 1 0,-2 2-1,-7 4 1,1 6 0,1 4 0,3 3-311,2 2 0,7 3 0,3 5 0,5 6 578,5 3 0,3 1 0,1-4 0</inkml:trace>
  <inkml:trace contextRef="#ctx0" brushRef="#br0" timeOffset="39">18502 6316 7569,'-12'-12'423,"2"5"1,1 0-1,3 4-206,1 4 1,1 4 0,5 6 0,3 1 0,4 0 0,2 4 0,1 3-1,2 2-214,2 2 0,2-1 1,3-2-1,-2-1 0,-2 0 1,-2-1-1,-1-3-265,-2-2 1,-3-6 462,0 1 0,-6-12 0,2-2 0,-1-8 1,-1-4-1,2-2 0,0-2-35,1-1 1,-4-1-1,3-1 1,-2-3-1,1-1 1,1-2-1,-2 1 1,0 1-517,-2 1 0,0 5 0,0 5 0,1 3-516,3 5 1,1 5-1,4 9 1,-2 4 0,2 5 865,1 2 0,7 11 0,0-2 0</inkml:trace>
  <inkml:trace contextRef="#ctx0" brushRef="#br0" timeOffset="40">18902 6373 7569,'-12'-4'167,"2"-1"1,1-1 0,1-3-1,0 0 906,-3 1 0,6 3-1065,5 5 0,11 1 1,8 2-1,2 1 0,2-2 1,0 0-1,0-2-104,-1 0 0,1-2 0,0 0 1,-1-3-1,-2-2 0,-2-2 0,-3-1 1,-4-1 72,-2-1 0,-6 1 0,1-2 0,-3-1 0,-1-1 0,-1 1 0,-3 2 63,-4 0 1,-7 2 0,-4 2 0,-4 5 0,-3 1-1,-4 4 1,1 1 0,1 5 37,0 2 0,5 7 0,1 2 1,5 2-1,4 2 0,3 0 0,3 0-189,3 0 1,3-2 0,1-1 0,0-1 0,2 1-1,4-1 1,7-2 21,4 0 1,2-3 0,4-7 0,1-3-1,1-3 1,2-2 0,-1-3 0,1-3 187,0-3 1,-1-3 0,-3-1 0,0-3-1,-1 1 1,-3-1 0,-4 2 0,-3 0 134,0 0 1,-6 0 0,-1 4-1,-1 3-164,0 0 0,0 7 1,-4 1-1,0 7 1,1 6-122,3 2 1,-3 5 0,3-2 0,-2 1 0,1-1 0,2 0 0,0-2 0,1 1-154,1-3 1,-3-2 306,3 0 1,-4-7 0,1-5 0,-3-8 0,-1-4 0,0-5 12,0-1 0,-1-1 0,-2-3 1,-1-1-1,2 0 0,2 1 0,3 2 1,5 1-206,2-1 1,3-1-1,2 2 1,4 4-1,3 2 1,2 3 0,3 1-1,3 3-1477,3 1 1,1 1 1565,1 4 0,-1 10 0,0 3 0</inkml:trace>
  <inkml:trace contextRef="#ctx0" brushRef="#br0" timeOffset="41">20523 5973 7569,'-1'-18'341,"-2"3"1,-2 4 0,0 2-80,0 1 1,-4 6 0,3-3-1,-3 1 1,-1 0 0,-4 1 0,-2 2-1,-5 2-182,0 3 1,-3-1-1,-3 4 1,-2 2 0,-2 1-1,1 3 1,-1 1-1,2 1-191,3-1 1,5-1 0,3 0 0,3 1-1,4 2 1,3 2 0,3 1 0,4 0-11,3 0 0,5-1 0,7 2 0,3-1 1,6 0-1,3-1 0,2-3 152,2-2 0,3-2 1,0 1-1,-1-2 1,-3-1-1,-1-2 1,-3 2 6,-1 1 1,-2 0-1,-2-1 1,-2-1-1,-3 1 1,-5 1 0,-5 1-1,-3 1 27,-2-1 0,-3 2 0,-4 1 0,-10 2 0,-7 2 0,-8 2 0,-5 2 0,-4 0-29,-4-3 0,3 1 0,3-5 0,2-2 1,5-3-1,3-4-36,4-1 0,1 4 0,1-2 0</inkml:trace>
  <inkml:trace contextRef="#ctx0" brushRef="#br0" timeOffset="42">16846 7355 7569,'-12'-6'-52,"1"2"210,0 3 0,4-1 0,5 0 1,5-3-1,8 0 0,5 0 0,4 2 1,5 2-1,-1 1 0,1-1 45,2-3 0,-2 2 1,4-3-1,-2 2 0,-6-1 1,-4 1-1,-4 2 1,-2 1-1318,0 0 0,-4-1 1114,-3-3 0,-8 3 0,-3-4 0</inkml:trace>
  <inkml:trace contextRef="#ctx0" brushRef="#br0" timeOffset="43">16846 7458 7582,'-5'0'81,"5"0"1,6 0 68,4 0 1,2 0 0,-1 0 0,2 0 0,1 0 0,2 0 0,2 0 0,4 0-213,3 0 1,-1 0 0,3-1 0,-3-2 0,-1-1 0,-1 0 0,1 1 0,0-2 61,0-2 0,0 0 0,0-5 0</inkml:trace>
  <inkml:trace contextRef="#ctx0" brushRef="#br0" timeOffset="44">17805 6898 7569,'0'-18'342,"0"2"241,0 5 0,0 7 1,0 6-1,0 10-495,0 4 1,0 4 0,0 6 0,0 0 0,0 1 0,0 0-1,0-1 1,1 1-282,3 1 0,-1-5 1,3 1-1,0-5 0,1-1 1,2-2-1,0 1-492,-2-3 1,3-2 0,-2-1 684,2-4 0,1 3 0,1-3 0</inkml:trace>
  <inkml:trace contextRef="#ctx0" brushRef="#br0" timeOffset="45">17577 7355 7569,'-7'0'1266,"2"5"0,10-4-1129,3 3 1,2-3 0,3 1 0,2 0 0,5 2 0,6-1 0,4-2-208,3-1 1,1-4 0,2-1 0,1 0 0,1-1-1,0 0 1,-1 0 0,0 0-1618,-1-3 1687,-3-1 0,7-2 0,-6 1 0</inkml:trace>
  <inkml:trace contextRef="#ctx0" brushRef="#br0" timeOffset="46">17645 7652 7569,'0'-11'37,"-2"4"0,0 5 0,4 4 0,-1 6 1,0 2 155,-1 1 1,0 6 0,0 2-1,0 3 1,0 0 0,0 2-1,0 3 1,0 2 0,2 0-198,1-2 0,-1 1 0,1-1 1,-1-3-1,-2-4 0,0-5 0,0-2 1,0-2-794,0 1 1,1-2 796,3-2 0,2-3 0,5-5 0</inkml:trace>
  <inkml:trace contextRef="#ctx0" brushRef="#br0" timeOffset="47">17885 7629 7569,'-11'0'124,"3"0"0,2 1 0,1 3 0,2 5 0,1 4 1,-1 3-1,-1 1 66,2-1 0,-3 5 1,1-2-1,1 3 0,2 4 1,1 0-1,0 0-78,0-2 0,0-1 1,1 0-1,2-2 1,1-2-1,-2-2 0,-1-2-540,-1 0 1,4-3 0,-1-6 0,-5-1-1,-4-4 1,-4-2 427,-1-3 0,-6-10 0,-1 2 0</inkml:trace>
  <inkml:trace contextRef="#ctx0" brushRef="#br0" timeOffset="48">17542 7583 7569,'6'-6'248,"0"-3"0,7 5 0,3 2 1,6 1-1,3 1 0,3 0 0,1 0-14,2 0 1,8 0 0,-6 0 0,0 0 0,-3 0 0,-2-2 0,-2 0-1,-4-2-1126,-2 1 892,-4 2 0,1-4 0,0-1 0</inkml:trace>
  <inkml:trace contextRef="#ctx0" brushRef="#br0" timeOffset="49">18582 7264 7631,'0'-12'67,"-5"1"1,-3-1 0,-1 1 0,0 0 0,2-1-1,-2 1 1,0-1 0,0 1 0,1 1 0,1 1 0,-1 3-1,2-1 1,1 3 286,2 3 1,2 7-1,1 11 1,1 1-1,3 2 1,4 2-1,2 0 1,1 1-359,1 0 0,-1 4 0,0-1 0,1 0 0,-1-2 0,-1-1 0,-1-2 1,-2 0-214,-2-2 1,2-2-1,-3 2 1,-1-3-1,-2-4 192,-1 0 0,0-5 0,0-2 103,0-3 0,-4-5 0,0-8 0,2-1 0,1 0 1,1-2-1,1-2 0,1 3-125,2 0 1,5 1 0,-1 2 0,2 4 0,0 6 8,-2 6 1,1 4 0,-4 2 0,1-1 0,2 2 0,-1 1 0,1 1 41,1-1 1,1-1 0,1-2 0,1 1 0,-1-2 0,0-1 0,1-3 52,-1-1 1,1-1 0,-2-5 0,-1-3-1,-3-4 1,-1-3 0,-2-3 136,-2-1 0,-1-6 0,-1 2 0,-3-4 0,-4-2 0,-2-3 0,-3 0 0,1-1-140,0 0 1,-2-2-1,7-2 1,-2 2 0,1 1-1,4 3 1,3 1-492,1 2 1,0 6 0,1 4 0,3 5 0,4 6-658,2 1 1,-2 7 0,-1 3 1093,2 2 0,1 7 0,2 0 0</inkml:trace>
  <inkml:trace contextRef="#ctx0" brushRef="#br0" timeOffset="50">18947 7161 7569,'-11'-18'389,"4"5"1,4 8-205,1 4 1,2 0-1,0 10 1,0 2-1,0 4 1,0 3 0,0 2-1,0 3-169,0 4 0,4-2 0,0 4 0,0 1 0,0-2 0,-1 1 0,0-1 0,-2-2-414,-1-4 1,0-1 0,0-5 0,0-2-1,1-3 398,3-3 0,-2 2 0,3-4 0</inkml:trace>
  <inkml:trace contextRef="#ctx0" brushRef="#br0" timeOffset="51">19107 7161 7569,'0'-12'102,"0"1"126,0 0 1,0 9-1,0 6 1,0 6-1,0 6 1,0 3 0,0 3-1,1 4-103,3 0 1,-1 6-1,4-1 1,1 0 0,0 1-1,-2-3 1,0 0-1,-1-1-505,0 0 1,3-1 0,-4-5 0,-2-2 0,0-2 0,-2-2 379,0-2 0,-11-1 0,-1-2 0</inkml:trace>
  <inkml:trace contextRef="#ctx0" brushRef="#br0" timeOffset="52">18924 7492 7569,'3'-6'88,"3"2"0,6 3 0,2 1 0,2 0-92,3 0 0,-1-4 1,1-1-1,1 0 0,2-2 1,1 2-1,-2-1 1,0 1-576,-2 0 1,-5 0 578,1 1 0,3-2 0,-1-6 0</inkml:trace>
  <inkml:trace contextRef="#ctx0" brushRef="#br0" timeOffset="53">19301 7218 9188,'-6'1'228,"2"3"1,3 4 0,0 2 0,-2 3 0,-1 2-110,2 4 1,0-1 0,2 1 0,0 1 0,0 3 0,0 2 0,0 2 0,0-2-317,0-1 1,2-1 0,0 0 0,3 0-1,2 0 1,2-2 0,1-2 0,2-4 17,4-2 1,-4-3-1,4-1 1,-3-2-1,1-2 1,3-3-1,-1-1 1,1-1-129,-3 0 0,-1-5 0,-2-2 0,0-3 307,1-2 0,-6-4 0,-1-2 0</inkml:trace>
  <inkml:trace contextRef="#ctx0" brushRef="#br0" timeOffset="54">19267 7412 7569,'-5'0'65,"5"0"0,6 0 0,6 0 63,3 0 1,-1 0-1,4 0 1,-1-1-1,0-2 1,1-2-1,-2 0-206,1 0 1,2 0 0,-4 2 0,-1-2 0,-1 0-1,-3-1 1,-3 0 77,-3-3 0,2-1 0,1-2 0</inkml:trace>
  <inkml:trace contextRef="#ctx0" brushRef="#br0" timeOffset="55">19301 7184 7569,'3'-8'85,"3"2"1,6-1-1,0 2 1,1 0 81,-2 3 1,2-3 0,1 1-1,1 0 1,0-1 0,1-1 0,-1-1-1,0 2-56,2 0 0,-5 4 1,4-3-1,-4 3 0,0 1 1,-1 0-176,1 0 1,-2 1 0,-3 3-1,-2 3 1,-1 4 0,0 1 0,-1 4-1,-2 3 33,-1 2 1,0 2-1,0 1 1,0 1-1,0 3 1,0 0 0,0 0-1,0-1-8,0 1 0,0-4 0,0 3 0,0-5 0,0-1 0,0-4 0,0 0 32,0-3 1,0-5 176,0-2 1,0-5 0,0-2 0,0-7 0,0-4 0,0-3 0,0-3 0,0 0-70,0-4 1,4 0 0,-1-1 0,0 2 0,-2 1 0,-1 0 0,0 0-199,0 0 1,4 9-1,0-2 1,0 3-76,1 3 1,-3 6 0,5 9 0,-1 4-1,0 3 1,2 2 0,0 2 0,-1 0 84,2-1 0,0 2 0,0-5 0,-2 1 0,2-1 0,1-3 0,2-3 0,-1-4 265,1 0 1,-1-3 0,1-3-1,-2-1 1,-1-3 0,-3-5 78,-1-5 1,-1 2 0,-4-5 0,0 1 0,0-3 0,0-3 0,0-1-425,0 0 1,-4 1 0,0-1-1,0-1 167,-1-3 0,-1-2 0,-5-5 0</inkml:trace>
  <inkml:trace contextRef="#ctx0" brushRef="#br0" timeOffset="56">20512 6853 7569,'-10'-2'113,"1"0"0,1-2 0,-1 1 0,-1 2 0,-3 2 0,0 3 0,-4 4 0,-1 4 0,-2 6 0,-2 6 0,1 4 0,1 4 0,2 2 0,1 3 0,5 2 101,3 2 0,4-4 0,3 1 0,0-4 0,-2-2 0,1-2 0,2 2 0,2 1-388,3 1 0,1-3 1,4-2-1,0 0 0,3-1 1,1 0-1,1-4 1,-1-4-50,-1-4 1,3-4-1,0 0 1,-1-1 0,-1-1-1,-2-2 1,1-4 0,-1-3-678,0-1 1,-3 0 899,0 0 0,-1-10 0,5-3 0</inkml:trace>
  <inkml:trace contextRef="#ctx0" brushRef="#br0" timeOffset="57">20478 7241 7569,'-2'-18'1108,"-1"3"-1080,1 7 0,-2 4 1,8 8-1,4 4 0,2 3 1,1 3-138,1 1 0,3 2 0,0-3 0,-1 2 0,-1 1 1,-2-1-1,1-2-351,-1-1 1,-3-3-1,-2-1 460,-1-1 0,4-1 0,-2 5 0</inkml:trace>
  <inkml:trace contextRef="#ctx0" brushRef="#br0" timeOffset="58">20603 7218 7569,'0'-11'147,"-1"0"0,-3 4-18,-3 3 0,-4 8 0,0 3 0,0 5 0,-1 2 0,-1 2 0,-1 2 0,-1 2-391,1 2 1,2 2 0,0 1-1,2 2 262,2-2 0,-2 5 0,4-1 0</inkml:trace>
  <inkml:trace contextRef="#ctx0" brushRef="#br0" timeOffset="59">20695 7492 7982,'-7'1'184,"3"3"0,3 4 1,1 2-1,-1 1 1,-2 1-1,0-1-240,0 1 0,2-1 0,1 0 0,0 1 0,0-1 1,0 1-1,0-1 0,1 1-1020,3-1 1076,-3 0 0,9-4 0,-3-2 0</inkml:trace>
  <inkml:trace contextRef="#ctx0" brushRef="#br0" timeOffset="60">20866 7195 7569,'-6'-5'-527,"0"4"0,8 1 476,2 7 1,-2 4-1,6 0 1,1 0-1,2 1 1,3-1-1,1-1 51,-1-2 0,4 2 0,0-3 0</inkml:trace>
  <inkml:trace contextRef="#ctx0" brushRef="#br0" timeOffset="61">21049 7264 7712,'0'-2'196,"0"6"1,-5 8 0,-2 5 0,0 8 0,-1 1 0,-1 3-1,-1 1 1,-1 1-112,-1 2 0,2 2 0,1-1 0,1-1 0,1-2 0,-1-1 0,1-2 0,-2-3-430,-1-1 1,2-1 0,2-2 0,-1 0 0,2-3 0,0-2 344,3-2 0,-5-1 0,1-2 0</inkml:trace>
  <inkml:trace contextRef="#ctx0" brushRef="#br0" timeOffset="62">21094 6898 7569,'0'-7'221,"2"0"1,0 3 0,3 6 0,2 5-212,1 7 0,3 0 1,0 7-1,2 3 1,1 5-1,2 4 1,1 1 103,-1 0 1,-1 2-1,-3 1 1,-1 1 0,-1-1-1,-2-2 1,-4-1-1,-3 1-348,-1-1 1,-1-5 0,-3-2 0,-4-3 0,-2-1 0,-2-2 0,-2 0 233,-2-2 0,-4-5 0,2 2 0</inkml:trace>
  <inkml:trace contextRef="#ctx0" brushRef="#br0" timeOffset="63">21654 7104 7569,'0'-17'209,"0"8"0,-1-1 0,-3 4 1,-4 5 71,-2 3 0,-1 8 0,-2 8 0,-2 2 0,-3 6 0,-1 2 0,1 2 0,0 1-302,1-1 0,3-1 0,0 3 0,4-3 0,3 0 0,2-1 0,3 0 0,0-2-247,2-2 0,0-5 0,2-2 0,1 0 0,5-3 0,2-3 0,3-3-202,2-4 1,-1-3 0,4-1 0,-2 0 469,-2 0 0,4-10 0,0-3 0</inkml:trace>
  <inkml:trace contextRef="#ctx0" brushRef="#br0" timeOffset="64">21460 7389 7569,'2'-6'72,"5"1"1,4 1 0,2 0 0,-1 0 0,1 1-172,2-1 1,3-5 0,5 1-1,0-1 1,0 1 0,0 0 98,-1-1 0,1-1 0,0-1 0</inkml:trace>
  <inkml:trace contextRef="#ctx0" brushRef="#br0" timeOffset="65">21985 7001 7569,'-16'-11'194,"7"4"1,-3 3 0,2 3 0,0 1 124,-1 0 0,-5 1 0,0 3 0,-1 5 0,0 4 1,0 3-1,1 2-357,2 2 0,1 3 1,3 3-1,2 0 1,4-2-1,3-2 1,1-3-1,1 1-197,3 2 1,4-3 0,6-1-1,2-1 1,2 0 0,2-1 0,2 0 175,1 0 0,3-3 1,1 3-1,-3 0 0,-2-1 1,-4-1-1,-2-3 1,-2-2 197,-1-1 1,-7-1 0,-2 5 0,-3-1 0,-1 1-1,0-1 1,-2 0-12,-6 1 0,-5-1 1,-11 1-1,-2-1 1,-5 0-1,-3 2-128,-4 2 0,2-2 0,-3 4 0</inkml:trace>
  <inkml:trace contextRef="#ctx0" brushRef="#br0" timeOffset="66">13397 9948 7569,'0'-12'0,"0"1"0,-2 3 175,-1 1 10,1 4 0,-8-7 1,3 3-1,-2 0 1,0 1-1,1 0 0,1 3 1,-1-1-1,2 1 4,1 5 1,1 4-1,5 9 1,2 5-1,2 6 1,1 4-1,3 5 1,0 3-1,0 2-216,-2 1 0,1 3 1,3-2-1,1 3 0,-1 0 1,1 1-1,-1-2 0,-1-1-53,-2-1 0,2-9 0,-4 2 0,1-4 0,-2 0 1,-2-2-1,1-2 44,-1-6 1,-3 2-1,-3-5 1,-2 0-1,-1-3 1,-3-3-1,-2 0 1,-3-1-41,-2 1 0,-4-5 1,1 0-1,-3-2 1,0-3-1,-1 0 1,0-4-1,0-2-65,0-3 0,5-8 0,3-4 1,4-2-1,3 2 0,6 3 0,4 1 1,7-1 97,5 2 1,5-2 0,8 1 0,3 1-1,3 2 1,0 3 0,-1 2-5,-2-2 1,-4 4 46,0 1 0,-2-2 0,-1-1 0</inkml:trace>
  <inkml:trace contextRef="#ctx0" brushRef="#br0" timeOffset="67">13842 10564 7569,'-11'-6'172,"3"-3"0,2 4 1,-1 0-1,1 0 1,-2 1-1,1 0 0,2 2 1,3 2-1,8 3 1334,2 4-1537,-1-5 0,3 9 0,-2-4 0,2 3 0,1 2 1,-1-1-1,-1-1 0,-3-1-260,0-1 1,1-1 0,-3 5 0,-1-1 0,-1 1 0,2-1-28,3 1 1,2-5 0,0-1 0,-1 0 0,1-4-1,1-1 1,1-2 317,1-3 0,-1 2 0,2-6 0,1-1 0,1-1 0,-1-1 0,-1-1 0,-2 1-5,1-1 0,-6 1 1,-1 0-1,-1-1 594,0 1 0,-2 4 0,-4 5-294,-2 4 1,-6 6-1,-1 7 1,-4 6-1,-3 3 1,-2 4-1,-1 1-249,-2 2 1,1 2 0,2 2-1,2-1 1,2-1 0,2-3-1,1-3 1,2-3-327,-1-1 0,4-1 0,2-2 1,1-2-1,3-2 0,0-2-442,2-1 1,2-6 0,1 0 721,5-2 0,7-6 0,3-6 0</inkml:trace>
  <inkml:trace contextRef="#ctx0" brushRef="#br0" timeOffset="68">14436 9742 7569,'6'-11'259,"-2"-1"1,-3 3-1,-1 7 1,-1 9 38,-3 10 1,-2 13 0,-5 6 0,-1 3 0,1 4 0,-1 2 0,2 2 0,1 1-324,2 1 1,-1 6 0,-3 0-1,-1 3 1,2 3 0,2-2-1,5-1 1,1-6-168,2-7 1,7-4-1,4-8 1,7-4 0,5-5-1,2-5 1,2-4 0,-2-4-292,-1-6 1,-1 0-1,-1-1 483,-3-2 0,7-6 0,-2-2 0</inkml:trace>
  <inkml:trace contextRef="#ctx0" brushRef="#br0" timeOffset="69">14699 10290 7569,'-2'-11'604,"0"2"0,-2 6-473,1 11 1,2 2-1,1 5 1,0-1 0,0 2-1,1 3 1,2 2-1,2 1 1,1-2-376,3-1 0,1-1 0,2 1 0,-1-4 1,1-2-1,-1-3 0,1-2-465,-1-5 1,0-1-1,1-2 709,-1 0 0,1-5 0,-1-2 0</inkml:trace>
  <inkml:trace contextRef="#ctx0" brushRef="#br0" timeOffset="70">14904 10382 7569,'-1'-7'178,"-3"3"0,-3 6 1,-2 4-1,-1 7 1,-1 3-1,-1 6 42,-1 3 1,0 6 0,1 7 0,-2 4-1,-2 2 1,1 2 0,0-1 0,0 1-299,1 0 0,1-1 1,3 0-1,1-2 0,3-2 1,-1-3-1,2-4 0,-1-4-197,0-2 0,2-1 0,-3-4 0,1 0 0,1-2 0,0-2 0,1-4-970,-1-2 1245,4-7 0,-4 5 0,5-5 0</inkml:trace>
  <inkml:trace contextRef="#ctx0" brushRef="#br0" timeOffset="71">14938 9890 7569,'-16'-16'135,"6"1"0,3 0 0,14 8 0,9 8 0,6 8 0,1 5 0,0 5 0,-1 4 182,1 4 0,1 6 1,3 7-1,3 5 1,2 6-1,-1 4 1,-18-25-1,-1 0 1,-1 1-1,-2 0 1,5 31-337,-5 1 0,-4 0 1,-5-5-1,-1-3 1,-4-4-1,-6-6 0,-9-1 1,-5-1 18,-5 1 0,-8-3 0,-3-2 0</inkml:trace>
  <inkml:trace contextRef="#ctx0" brushRef="#br0" timeOffset="72">10713 6441 7569,'-12'-10'-12,"2"1"1,1 3 0,3 0 0,1-1 0,4 0 0,3 0 0,6 4 0,2 1 443,1 2 1,-4 2-1,-3 1 1,-3 5-1,-1 2-382,0 2 0,0 0 0,0 2 1,0 3-1,0 0 0,0 4 1,1 0-1,2 2 0,0 0 60,0 0 1,2 0-1,-1 0 1,0-1 0,-1 1-1,1 0 1,-1-1 0,-1-2-1,1-1-5,1 1 1,-1 1-1,-1-1 1,0-1-1,2 1 1,-1 2 0,-1 1-51,2-1 0,-3 5 0,3 1 0,-3 1 0,-1 3 0,0 1 0,0 1-69,0 0 1,0-1 0,0-1-1,0-3 1,2 1 0,0-3-1,2 1 1,-2-2 23,0-2 0,-2-1 0,0 0 1,0-1-1,1 1 0,2 0 1,0 0-1,0 0 69,-2 0 0,-1 1 1,0 1-1,0 2 1,0-1-1,0 1 1,0 1 265,0 1-397,0-3 1,0 1 72,0-4 0,0 0-71,0 0 1,0 4 87,0-1 0,0 2 10,0-1 0,0-2 1,1 6-1,2-1 0,1 1 1,0-2 10,1-1 1,-3-2 0,5-3 0,-2 1-1,-2 0 1,1 2 0,0-2-56,-1 1 0,2 1 1,-2-4-1,0 1 1,-2 1-1,-1 2 0,2 0-30,1 0 0,-1-2 1,1 0-1,-1 1 1,-2 2-1,0-2 1,0 0-1,1-3 14,3 1 1,-3 0 0,3 0 0,-3 0 0,-1 0 0,0-1-1,1 0 15,3-3 1,-3 3-1,3-3 1,-2 2-1,-2 2 1,0 1-1,0 2 82,0 0 1,-2 6-1,0-2 1,-2 3 0,0 2-1,0 0 1,-1 2-1,0 1-55,0-1 1,1-2-1,4-2 1,0 0-1,0 0 1,0 3-1,0-1-34,0 1 0,0 2 0,2 0 1,0 0-1,2 0 0,0 0 1,-1 0 4,1 2 1,0-3-1,-3 4 1,2 3-1,1 0 1,-2 2-1,0-1 1,-2 1-22,0 0 0,0-1 1,0 1-1,1 0 0,1-1 1,2 1-1,0 0 6,1 0 1,1-5-1,6 1 1,-1 0 0,1 0-1,-1-1 1,2-1 30,2 1 1,-2-4-1,3 2 1,-1-1-1,1 0 1,-2-1-1,-2-2 1,0 0-40,-1-1 1,-1-4-1,-1 1 1,-3-1 0,0 1-1,-3-2 1,1 0 9,0 0 1,0-3 0,-4 0 0,0-2 0,1-1 0,2 0-1,0 0 1,0 0 17,-2 0 0,-1-4 0,0-1 0,0-1 0,0 0 0,0-1 0,0-1 0,0 2 0,0-3 0,0 4 0,0-2 1,0-1-1,0 1 0,0 0 0,0 1-87,0-1 0,-1-1 0,-2-3 0,0-1 0,0 1 9,2-1 0,1 0 0,0 1 88,0-1 0,1-1 0,2-1 0,0-1 0,1 0-335,1-2-780,-3 4-161,3-9 952,-5 4 308,0-5 0,0 0 0</inkml:trace>
  <inkml:trace contextRef="#ctx0" brushRef="#br0" timeOffset="73">10690 6407 6845,'-6'-1'-298,"2"-3"1493,3-4-1005,1 3 0,0 2-117,0 6 1,5 2 0,2 4 0,3-2 0,2-2 0,0-3 0,2 0-1,3-2 1,1 0 0,-1 0 0,2 0 0,-2 0 0,-2 0 0,0 0 0,1 0-25,0 0 1,-7 0-1,2 0 1,0 0-1,-1 0 1,1 0 0,2 0-1,1 0-14,1 0 0,5 0 0,-1 0 0,3 0 0,1 0 1,0 0-1,1 0 0,1-2 25,2-2 0,-1 3 1,-4-3-1,-2 3 0,-2 1 1,-1 0 13,-3 0 1,-2 0 0,0 0 0,-1 0 0,0 0-1,2 0 1,1 0-32,1 0 0,6 0 0,-1 0 1,4 1-1,3 2 0,-1 1 1,1-2-1,1 0-63,1-2 0,0 3 0,2 1 0,-5-1 1,-1-2-1,-3 0 0,1 2 17,0 1 0,-4 3 1,-1-2-1,0 0 1,-2 2-1,2-2 1,-2 1 20,1 0 0,2-2 1,-3 3-1,2-1 0,2-1 1,2 1-1,1-1 0,0 2-20,0-1 0,1-3 0,1 2 0,2-1 0,-3-1 0,-3 1 1,-3 0 7,-1 0 1,-2 1 0,-4-3-1,1 3 1,-1 1 0,-1 0 0,-1-1 7,-1 0 1,-1 4 0,5-3 0,-2 2 0,-1-1 0,-2 1-1,2 0 1,2-1-7,0 2 1,4 0-1,0 0 1,1-1-1,-1 0 1,0 3-1,0 0 1,1 0-13,-1 1 0,0-4 0,-2-1 0,1 2 0,1 1 0,-1 2 0,-1-1 20,-2 0 1,0 1 0,1-1-1,-1 1 1,1-1 0,-1 1-1,0-1-37,1 0 0,-1 1 1,1-1-1,-1 1 0,-1-1 1,-1-1-1,-1-1 0,-1-1-7,0 1 0,2 1 1,-4 2-1,0 2 1,1 2-1,0-2 1,2-2-3,-2 0 0,5 0 1,-5 2-1,2 2 0,-1-1 1,2 0-1,1 0 35,2-1 0,-1-1 0,0-2 1,1 1-1,-1 0 0,1 2 1,-1 2-1,-1-2 51,-2-2 0,2 1 0,-2 1 1,2 1-1,1 0 0,1 1 1,-1-1-59,1-1 1,-1 0-1,0 0 1,1 1 0,-1-1-1,1 0 1,-1 0-1,-1 1-23,-2-1 0,2 0 0,-2 0 0,2 2 0,1 1 0,-1-1 0,-1 0 6,-1 0 1,-1-2 0,5 4 0,-1-2 0,1 0 0,-1-1 0,1 0 0,-1-1 22,0-1 1,0 2 0,-1 0 0,-1-1 0,1-1 0,-1-2 0,1 2 4,0 2 1,1-2 0,1 2 0,-1-1 0,1 0-1,-1 1 1,0 0 0,1 2 0,-1-3 0,1 4 0,-1-1 0,1 0 0,-1-1 0,0 0 0,1-1-11,-1 0 1,1 0-1,-1-2 1,0 1 0,0 1-1,-3 0 1,0 1 16,1-1 0,1 0 0,2-2 0,-2 1 0,0 2 0,-1 2 0,1 1 31,-1-1 0,0 2 0,2-3 1,1 0-1,-1 2 0,0 0 1,1 0-1,-1 2 11,1 0 0,-5-2 0,1 0 1,-1 2-1,1 0 0,-2 2 1,1 1-1,-1 2-23,3 0 0,-3 1 0,1-4 0,-1 0 0,-1-1 1,0 1-1,-1 0-37,1 0 1,-2 0 0,3 0-1,0-2 1,-1 0 0,0-2-1,-1 0-17,1-2 0,-3 1 1,1-4-1,0 3 0,-1-1 1,2 1-1,0-2 0,0 0 10,0 0 1,1 2 0,-3-3 0,2 2 0,-1 2 0,-2 1 0,-1 0 7,0 0 1,0 0 0,0 3 0,0-2 0,0-2 0,0-2-1,0-1-48,0 2 45,-5-4 0,4 3 1,-3-4-1,3-1 1,1 0-1,0 1 0,0-1 5,0 1 0,0-1 0,1 1 0,1-1 0,2 0 0,-1 1 1,-1-1-1,1 1-58,1-1 1,-1 2 0,-3 1-1,0 1 1,0-1 0,0-1 0,0-2 69,0 0 0,0 1 0,-1 1 1,-1 0-1,-2 3 0,1-2 0,2-2-69,1 0 1,-4-1-1,0 1 1,2-1-1,1 0-303,1 1 1,0-1 0,-2-1-1,0-1 1,-2-1-764,1 1 1,-3 1 1121,-2 1 0,-7 6 0,-3 1 0</inkml:trace>
  <inkml:trace contextRef="#ctx0" brushRef="#br0" timeOffset="74">11341 11935 7569,'1'-7'-37,"2"5"0,2 3 0,1 3 179,3-1 1,2 2 0,3-2 0,3 0 0,1-2 0,2-2 0,2-2 0,0-2 0,3-1-80,1-3 0,0 0 0,3 0 0,0 2 0,-1-2 0,1 0 0,-1 0 0,1 3-30,0 1 0,-2-3 0,2 3 0,0-1 0,-1-2 1,1 0-1,1 2-23,1 1 1,-1-3 0,-1 3 0,0-1-1,-1-2 1,1 1 0,0-1 0,2-1-17,-2-1 1,4-5-1,-4 0 1,1 1 0,0 1-1,-1 2 1,-1-1 59,0 1 0,-2-1 1,-3 1-1,0 1 0,0 1 1,0 1-1,-2 1 0,-2 0 0,2-3 1,-5 4-1,2-2 0,2 1 1,2-2-1,1 0 0,-2 0-72,-2 1 1,3 1 0,-3-5-1,1 1 1,0-1 0,-1 1-1,2 0 1,0-1-19,2 1 1,0-1 0,0 1 0,0-1 0,-2 1-1,0 0 1,-4-1 60,0 1 1,2 1-1,-4 1 1,-1 1-1,-1 0 1,-2 1-1,1 1-18,-1 0 0,0-2 0,1 0 0,-1-1 1,1 0-1,0 2 0,2-2 0,2-1-48,-2-2 1,-2 1 0,1-2 0,1-1 0,1-1-1,-1 2 1,-3 3 50,-3 2 1,2 2 0,-3-3 0,0 2 241,1-2-481,-6 4 0,3-2 0,-3 5 1,1-2 228,5 1 0,-3-3 0,0 0 0</inkml:trace>
  <inkml:trace contextRef="#ctx0" brushRef="#br0" timeOffset="75">15704 10359 7736,'-18'0'399,"7"0"0,4 0-303,3 0 1,3 1-1,-1 2 1,4 0 0,6 0-1,2-2 1,1-1 0,2 0-1,1 0 1,2 0-1,2 0 57,2 0 0,2-1 1,2-2-1,2-2 0,0-1 1,1-2-1,-2 1 0,-1 0-366,-2 2 0,-7 0 0,0 3 0,-2-2 0,-2 1-1896,1 2 2109,-6 1 0,-6 5 0,-6 1 0</inkml:trace>
  <inkml:trace contextRef="#ctx0" brushRef="#br0" timeOffset="76">15692 10530 8106,'13'6'360,"1"-2"1,4-3-1,2-1 1,5 0-1,3 0 1,4 0-87,1 0 0,1 0 0,-1 0 0,-1 0 0,-3 0 1,-1 0-1,-3-1 0,-2-1-432,-4-2 0,-2 0 0,-7 3 0,-1-2 158,-2-1 0,1-4 0,4 1 0</inkml:trace>
  <inkml:trace contextRef="#ctx0" brushRef="#br0" timeOffset="77">6293 9708 7569,'-6'-2'183,"2"1"0,2 1 1,2 7-1,0 5 1,0 9-1,0 4 1,0 5-12,0 3 0,0 7 0,0 2 0,0 1 0,2 0 0,2-1 0,2 2 1,2 3-1,-2 1-146,-1-3 1,3 0 0,-3-3-1,0 1 1,1-1 0,-1-4-1,1-3 1,0-4 68,-1 0 1,0-6 0,-3 1 0,2-6 0,-1-5 0,-2-1 52,-1 1 0,0-2 0,0 2 0,0-2 1,0-2-123,0 1 0,-1-5 0,-2 1 0,-2 0-909,-1-2 393,3-1 1,-3-5 382,2 0 1,3-1 0,-4-2-1,1-2 1,-1 0 0,-2-1-1,-2-1 25,-1-1 0,3-1 1,0 0-1,1 1 0,0-1 1,-2-1 516,2-1 0,-1 3 0,5 0-5,-2 0 0,1 4-443,7 4 0,-1 4 0,4 4 0,1 0 0,0 1 1,-1 1-1,2 2 0,1-1 12,2 0 1,-5 0-1,1-3 1,1-1-43,1-2 0,-4-3 1,-2-5 42,-3-5 0,-1-7 0,0-3 0</inkml:trace>
  <inkml:trace contextRef="#ctx0" brushRef="#br0" timeOffset="78">5870 10073 7569,'-11'0'119,"-1"-4"1,2-1 0,1 0 0,4 0 0,4 3 0,6 2 0,4 2 0,2 3 680,1 2-850,-1 0 0,1 5 0,-1-1 1,2 0-1,1 1 0,1-1 0,-1-1 1,-1-1-337,-2-1 0,1-6 0,-1 2 1,0-2-1,1-2 0,-1-2 221,1-2 0,-2-2 0,-3-5 0,-2-1 0,-1 1 1108,0-1-427,0 1 0,-4 6 0,0 5 0,0 8 0,0 4 0,-1 5-263,-3 1 1,1 1 0,-4 3 0,-2 3 0,-1 0 0,-2 2 0,2-2-830,2-1 0,0-1 576,4 0 0,0 0 0,4-1 0</inkml:trace>
  <inkml:trace contextRef="#ctx0" brushRef="#br0" timeOffset="79">3997 11044 6837,'-6'-5'111,"1"2"1,6-3 0,3 1-1,2 1 1,2 0 0,0 1 0,0 0 480,3 2 1,-4 1-568,1 0 0,-4 0 0,3-2 0,2 0 0,1-2 1,2 2-1,-1 0-15,1 2 1,-1 0-1,0-1 1,1-2-1,-1 0 1,1 0-1,-1 2 1,0 1 8,1 0 1,-1 0 0,1 0-1,-1 0 1,1 0 0,-1 0-1,2 0-11,2 0 0,-2 0 0,3 0 0,1 0 0,0 0 0,2 0 0,0 0 0,0-1-13,-1-3 0,4 3 0,-3-3 0,2 1 0,2 1 0,-1-2 0,-2 1 3,-1 2 0,-4 1 0,3 0 0,0 0 0,0 0 0,1 0 0,1 0 0,2 0 30,2 0 1,1 0-1,-1 0 1,3 0-1,3 0 1,3 0-1,2 0 20,-1 0 1,-4 0 0,1 0 0,0 0 0,2 0 0,0-1 0,-1-2 5,-1-1 1,-5-1 0,3 3 0,-1-2 0,-2 0 0,-2 0 0,-1 1-11,0 0 1,-1 2 0,1 1 0,0-2 0,0 0-1,-2-2 1,0 2 0,-2 0-54,1 2 1,2 0-1,1 0 1,-1 0 0,1 0-1,1 0 1,2 0-15,0 0 1,5 0-1,-3 0 1,1 0-1,1 0 1,1-1-1,-2-1 1,-1-2 53,-3 1 1,-1 2 0,1 0 0,0-2 0,2-1 0,-2 2 0,-1 1 34,-1 1 1,0-2-1,1 0 1,1-2-1,2 1 1,-2 2-1,-1 0 1,0-2-3,3-1 1,-1 1 0,3 1 0,0 0-1,-1-2 1,0 2 0,-2-1-100,2-1 0,-4 3 0,3-3 0,-2 2 0,1-1 1,2-1-1,0 2 23,0 0 0,-1-1 0,-1-1 0,1 1 0,-2 2 1,-1 1-1,-1 0 0,0 0 7,0 0 1,3 0 0,1 0 0,-1 0 0,1 0-1,0 0 1,-1 0-20,2 0 1,-2 0-1,3 0 1,0 0 0,-1 0-1,1 0 1,-1 0 75,0 0 1,4 0 0,-3 0 0,0 0 0,-1-1 0,0-2-1,1-1 1,2 2 52,-1 1 1,-1-3 0,3 0 0,-2 1 0,1 2-1,-1 1 1,0-1 0,-1-2-113,0 0 1,-2-1 0,2 4 0,-1 0 0,-2 0 0,1 1 0,0 2-5,-2 0 1,3 1 0,-1-3 0,-1 2 0,1 1 0,1-2 0,0 1 2,0 1 0,0-3 0,-3 3 1,2-2-1,-2 1 0,-1 1 1,-1-2-1,0 1-95,0 0 0,-1-1 1,1 2-1,0-3 0,0 0 1,0 2-1,-2 0 71,-2 0 1,3 0-1,-4-1 1,1 2-1,0-2 1,0 1-1,0-1 31,0 2 0,-1 0 0,2-3 0,-1 2 0,0 1 1,0-2-1,-1 1 0,0-1-90,-1 2 0,-3 0 0,2-4 1,-4 0-1,0 0 0,-1 0 54,0 0 1,-3 0 89,0 0-59,-11 0 1,2 0 0,-11 0 0,1 0-34,0 0 0,3 0 1,0 0-1,0 0 155,-3 0 0,4 0 1,0-1-1,1-2 0,0-1 266,-3 2-361,4-5 1,-5 5 0,2-4 0,-2 0 0,-2 4 66,1 1 0,3 1 1,1 0-37,-2 0 1,3 5 0,-1 2 0,2 4-75,3 0 0,0-3 1,2-1-1,2 1 1,1-1 48,5 1 0,2-5 0,2 0 0,-1-1 0,0-2 1,0-2-28,-4-1 1,3-3 0,-3-2-1,0 0 1,0-1 0,-2-1-1,-3-1 1,0-1-21,-2 1 1,0-1 0,0 1 0,-2 1-1,-2 1 1,-3 2 0,-3 2-178,-2 3 1,1 1 0,-1 2 0,1 4 0,-2 6 196,-2 7 0,-3 4 0,-5 1 0</inkml:trace>
  <inkml:trace contextRef="#ctx0" brushRef="#br0" timeOffset="80">4020 11010 7569,'0'-8'1,"0"0"1,-1 1 0,-2-1 0,0 1 0,-1-1 0,0 0 0,-1 2 0,-2 1 0,0 1 0,-1 0 0,1 1-1,-2 0 1,-1 2 0,-2 2 0,1 3 1263,-1 3-1197,6-1 0,-3 7 0,5-1 0,2 2 1,1 2-1,1 2 0,0 1 0,0-1-79,0-2 0,5 0 0,1-5 0,2 1 0,-1-2 0,2-1 0,1-3-29,2-1 1,-5-1-1,1-4 1,1-2 0,0-1-1,-2-5 1,-3-2-39,-3-1 1,-1-6 0,0-1 0,-1-1-1,-3 1 1,-3 2 0,-4 2 0,0 1-319,0 2 1,-1 5 0,1 2 395,-1 2 0,1 2 0,0 0 0</inkml:trace>
  <inkml:trace contextRef="#ctx0" brushRef="#br0" timeOffset="81">3974 11124 7569,'0'-11'20,"0"3"0,2 2 0,2 0 0,2 3 0,1-1 0,1 0 0,1 2 0,1 0 0,2 2 0,-1 0 0,0-1 176,1-3 1,1 3-1,0-3 1,4 2-1,1-1 1,2-1-1,2 0 1,0 1 0,1-1-1,0 1-105,0 2 1,4-3 0,1 0 0,-1 2 0,3-1 0,-1 1 0,3-2-99,1 1 0,1 1 0,0-1 0,2 0 0,0 0 0,4 0 0,-1 1 32,0-2 1,3 0 0,-2 3 0,0-2 0,2 0 0,0 0 0,-1 2 0,-1 1-18,1 0 0,-4 0 0,1 0 1,-2 0-1,1 0 0,1 0 0,0 1 1,1 2-13,-1 0 1,3 1-1,-1-4 1,-1 0 0,2 0-1,-1 0 1,2 0-41,-1 0 0,3-1 0,-2-2 0,3-2 0,0 0 0,0 0 1,-3 1 24,-4-1 0,1 4 0,-2-3 0,-3 3 0,-2 1 0,-1 0 0,1 0 0,0 0 53,-2 0 0,1-1 0,3-2 1,-1-1-1,-1 2 0,-2-1 1,2 1-28,1-2 0,1 0 0,-1 3 0,-1-2 0,-2 0 0,1 0 0,-1 2-5,1 1 0,-5 0 0,4 0 0,-1 1 0,0 2 0,3 0 0,1 1 0,0 0 9,-3 0 0,7 0 0,-3-4 1,2 0-1,-1 0 0,0 0 1,-1 0-71,0 0 0,-4 0 0,1 0 0,-1 1 0,1 1 0,-2 2 0,-1-1 70,-3-2 1,1-1-1,-1 0 1,3 0 0,0 0-1,1 0 1,-1 0 0,1 0 9,0 0 1,-2-4 0,2 0-1,-1 1 1,-1-1 0,-1-1 0,1 0-23,-2 0 1,0-3-1,-1 3 1,1 0-1,2-2 1,-2 2-1,-1-1 52,-1 0 1,0 3-1,-2-2 1,0 1-1,-3 0 1,-1 2 0,0 1-1,1-1-79,-1-1 1,-1 1 0,1-1 0,1 1 0,-1 2 0,-1 0 0,-1 0 0,1 0-87,-1 0 0,4 0 1,-4 2-1,-1 0 0,0 2 1,0-2-1,1 0 58,-1-2 1,3 0 0,-2 0 0,-1 0 0,-2 0 0,0 0 0,-1 0 132,1 0 1,-1 0 0,1 0 0,-1 0-135,0 0 1,-4 1 56,-3 3 0,-18 2 0,-5 6 0</inkml:trace>
  <inkml:trace contextRef="#ctx0" brushRef="#br0" timeOffset="82">16926 9548 7569,'-7'-5'-1180,"-3"3"1361,9-8 1,-9 4-1,2-5 1,-1-1-1,0 1 1,3-1-1,1 1 1,1 1-1,0 1 146,1 1 1,-1 7-1,4 1 1,-1 6-1,-2 4 1,-1 3-1,2 2-208,0 4 0,-1 4 0,-1 4 0,1 5 0,1 4 1,-1 6-1,-1 3 11,2 0 1,1 5 0,2-1 0,3 1-1,2 1 1,2 2 0,-1 2 0,2-1-97,1-1 1,2-2 0,0 4 0,2 1-1,3-2 1,-1 1 0,2-3 0,-1-3-53,-1-2 1,3-5 0,-4-1-1,-1-2 1,-2-2 0,-5-3 0,-2-2-1,-1-3 53,0-1 1,-1 2 0,-6-3 0,-2-2-1,-1-2 1,-3-3 0,-1-2-60,-2-1 1,1-2-1,-2-4 1,-1 1 0,-1-1-1,0 1 1,-1-2 8,1-3 0,0 0 0,3-5 0,1 2 0,0-1 0,-1-2 1,1-1 27,-1 0 0,1-4 0,0 0 0,0 1-624,4-3-81,2 5 1,10-4-1,2 5 692,4 0 0,0 0 0,0 0 0</inkml:trace>
  <inkml:trace contextRef="#ctx0" brushRef="#br0" timeOffset="83">16560 11364 7569,'-11'-4'202,"1"-1"0,1 0 0,2 1 0,2 5 0,3 7 79,1 6 0,1 4 0,0 4 0,1 1 0,3 1 0,3 2 0,3 0 0,3 0 0,1-2-293,1-1 0,6-2 1,-4 0-1,2-4 1,-1 0-1,-1-3 1,-3-1-179,-2-2 1,0-3 0,-1-2 0,-1 0-1684,-2 1 1873,-3-5 0,-10 3 0,-1-5 0</inkml:trace>
  <inkml:trace contextRef="#ctx0" brushRef="#br0" timeOffset="84">16812 11432 7569,'-12'-6'70,"1"1"0,-1 6 0,1 3 0,-1 2 0,1 2 143,0 0 0,-1 3 0,1 5 1,-1 1-1,1 1 0,-1-1 0,1 4 1,0 0-238,-1 2 1,1 0 0,-1-1 0,1-2 0,1-2-1,1-2 1,1-1 23,-1 2 0,4-4 0,0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26:24.14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17782 9548 7569,'-5'-12'0,"4"1"91,-3 0 0,-1 3 1,1 0-1,0 1 0,-1 0 1,-1 5 112,0 4 1,1 6-1,5 7 1,0 3-1,0 2 1,1 2-1,1 2 1,2 0-1,-1 0 1,-2-1-246,-1 0 1,4 0 0,0 0 0,-2-2 0,-1-1 0,-1-2 0,0 0 0,2-2-501,2 1 0,-3 2 0,3-4 0,-3-1 541,-1-1 0,0-2 0,0 1 0</inkml:trace>
  <inkml:trace contextRef="#ctx0" brushRef="#br0" timeOffset="1">17542 10210 7569,'-17'-5'327,"4"4"1,8-3 0,4 3 0,7 1-87,7 0 1,4-1-1,8-2 1,1-1-1,6 2 1,6-1-1,6 1 1,5-2-296,-1 1 1,3-2-1,-2 0 1,-1 0 0,-1 0-1,-2 1 1,-3 0-1,-6-1-380,-4-1 1,-4 3-1,-5 0 1,-2 0-1,-2 1 434,-3-2 0,-4-5 0,0 2 0</inkml:trace>
  <inkml:trace contextRef="#ctx0" brushRef="#br0" timeOffset="2">17794 10313 7569,'-12'0'55,"2"1"1,1 3-1,3 4 1,1 3-1,1 4 1,0 4-1,0 3 1,2 2 171,1 3 1,1 2 0,1 4 0,3-1 0,3-2 0,2 2 0,0 0 0,-1-1-216,1 0 0,-3-6 1,0 2-1,1-4 1,-2-3-1,0-2 1,-3-2-1,0-2-306,-2-1 1,0-2 0,-2-1 0,0-1-1231,-2-1 1524,-5-6 0,3-2 0,-6-6 0</inkml:trace>
  <inkml:trace contextRef="#ctx0" brushRef="#br0" timeOffset="3">17976 10450 7569,'-6'-11'285,"1"-1"-79,0 1 0,4 11 1,-3 7-1,3 10 0,1 5 1,0 2-1,0 2 0,0 5-117,0 2 1,0 0-1,0-2 1,0-1 0,0-2-1,0-3 1,0-1-1,1-2-348,3-3 1,-2 0-1,5-7 1,-2-1-1,-2-3-641,3-1 1,-5-3 899,3-8 0,-8-3 0,-3-4 0</inkml:trace>
  <inkml:trace contextRef="#ctx0" brushRef="#br0" timeOffset="4">17645 10302 7569,'5'-11'181,"4"4"1,5 3 0,4 3 0,1 0 0,0-2-190,1-1 0,6 0 0,2 3 1,1-1-1,1-2 0,1 1 0,-1 2 1,2 0-240,1-3 1,0 3 246,-3-3 0,3-3 0,-4 1 0</inkml:trace>
  <inkml:trace contextRef="#ctx0" brushRef="#br0" timeOffset="5">18913 10245 7567,'1'-8'112,"2"0"1,1-1 0,-2-1 82,-1-1 0,-1-1 0,-1 1 0,-3 1 0,-3 1 0,-3 1 0,-2 1 0,-1 0 12,-2 4 0,-3 1 0,-6 2 0,-1 2 0,-2 1 0,2 5 1,1 3-1,1 3-125,0 2 0,4 4 1,1-2-1,3 1 0,4 0 1,3 1-1,3 0-260,2-1 0,2 2 1,1-5-1,3 1 0,3-1 1,5-2-1,2-1 1,1-3 13,1-2 1,-1-3-1,5-5 1,2-2 0,0-1-1,2-5 1,0-3 0,0-5 203,0-3 0,-4-2 1,0-2-1,0-1 1,0-2-1,-2-2 1,0-2 88,-3-6 0,-1 1 0,-3-8 0,-3-3 1,-3-2-1,-3-2 0,-1 0-59,0-4 1,-1 0 0,-1 0 0,-3 6 0,-2 5 0,0 5 0,-1 5 0,2 5 132,1 5 0,-3 8 0,4 2 0,2 8-226,0 9 1,2 11-1,0 8 1,0 9-1,0 7 1,0 7-1,0 3-66,0 6 0,0 3 0,0-24 0,0 0 0,2 30 0,0-4 0,3-4 0,2-4-197,1-1 1,-1-7 0,0-6 0,1-2-1,0-3 1,-2-3 0,0-3 0,1-3-203,2-1 0,-3-6 0,2-1 488,0-4 0,3-5 0,0-2 0</inkml:trace>
  <inkml:trace contextRef="#ctx0" brushRef="#br0" timeOffset="6">19290 9982 7569,'-9'-9'116,"5"5"1,7 8 0,3 5-1,0 4 125,-1 2 0,4 3 0,-1 4 0,2 2 1,2 3-1,0 2 0,1 0 0,0-1-254,-3 0 1,-1-4-1,2 2 1,-1-5 0,-1-3-1,-3-1 1,1-3 0,-2-2-788,0 0 1,0-6 0,-1-2 799,3-3 0,4-1 0,0 0 0</inkml:trace>
  <inkml:trace contextRef="#ctx0" brushRef="#br0" timeOffset="7">19587 9959 7569,'-19'0'166,"1"1"1,1 4 0,4 7 0,0 6 0,0 4 0,-2 4 134,-4 0 0,-3 6 0,1-3 0,0 2 0,4-2 0,0-1 0,3-1 0,2-1-485,0 1 0,1 1 0,1-3 184,2 2 0,-2-1 0,3-3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2:31:22.09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17051 11604 7569,'-7'0'-45,"-1"0"195,6 0 0,-7-2 1,4 0-1,0-3 0,1 0 1,5 0-1,5 2 0,5 2 1,0 1-1,0-2 1,2 0-205,2-2 1,-2-1-1,3 3 1,0-4-1,0 1 1,1 0-1,0 1 1,0 1-1,-1-1 1,-2 1 53,-1 2 0,-7-4 0,0-1 0</inkml:trace>
  <inkml:trace contextRef="#ctx0" brushRef="#br0" timeOffset="1">16994 11741 7569,'-7'0'263,"2"0"-166,3 0 1,5 1 0,10 1 0,0 2-1,4-1 1,1-2 0,2-1 0,0 0-351,-1 0 1,3 0-1,-3 0 253,3 0 0,0 0 0,1 0 0</inkml:trace>
  <inkml:trace contextRef="#ctx0" brushRef="#br0" timeOffset="2">17348 11489 7569,'-7'-14'876,"0"3"-661,2 1 0,3 5 0,6 2 0,3 7 0,3 6 0,2 5 0,-1 3 0,2 4-145,2 3 1,-1 2 0,4 5 0,-2 1 0,-2-2 0,-1 2 0,-2 0 0,1 1-133,-1 1 0,-3-6 0,-1-2 0,1-5 1,0-3-1,-2-3 0,-1-4 144,-2 0 1,2-7-1,-2-5-33,0-6 0,-2-10 1,-1-3-1,0-4 1,-1-3-1,-2-5 1,0-2-1,-1-2-193,-1-3 1,4-3 0,-3-6 0,2-2 0,1-3 0,-1-2-1,-2 2 24,1 2 1,2 3 0,1 7 0,0 9 0,0 5 0,0 8 0,0 4 0,1 4 259,3 3 1,2 2 0,6 5 0,1 0 0,2 0 0,5 0-1,5 1 1,7 1-70,5 2 0,1 5 1,8-3-1,3 2 0,3 0 1,3-1-1,2 0 1,4-4-136,2-1 0,1-4 0,-31 1 1,0-1-1,30-5 0,-2 0 1,-5 0-1,-5 2 15,-4 3 1,-8 0-1,-3 2 1,-6 0-1,-2 0 1,-4 0-1,-2 0 1,-3 0-35,1 0 0,-4 0 1,1 0-1,-2 0 0,0 2 1,-1 0-425,-1 2 0,-3 1 0,-2-1 507,-4 4 0,-13 2 0,-4 1 0</inkml:trace>
  <inkml:trace contextRef="#ctx0" brushRef="#br0" timeOffset="3">17771 11524 7778,'0'-8'1950,"0"0"-1300,0 6-178,0-3-277,0 15 0,0-1-98,0 10 1,0 0-10,0 4 0,-4 0-88,0-1 0,0 1-118,4 0 1,0 0 94,0 0 0,0 0-340,0-1 242,0 1 0,2-4 0,0-1 0,2-1 0,-1-3 0,-1-3-2139,2-3 2260,-3-3 0,9-10 0,-3-2 0</inkml:trace>
  <inkml:trace contextRef="#ctx0" brushRef="#br0" timeOffset="4">17896 11684 7569,'-6'-8'450,"4"2"1,4-1-1,6 2-264,2 0 0,1 1 0,1 4 0,-1-1 0,2-2 0,1 0 0,2 0 0,1 2-308,-1 1 1,1-4-1,-3-1 1,1 0 121,-1 0 0,-1-4 0,-2 3 0</inkml:trace>
  <inkml:trace contextRef="#ctx0" brushRef="#br0" timeOffset="5">18239 11512 8887,'-6'12'74,"2"-1"0,4 0 1,3 1-1,2-1 0,1 2 1,3 1-1,1 1 0,1-1 1,1-1-1,-1-2 0,1-1 1,-2-1-486,-3-1 0,4-2 0,-5 3 0,2-1-439,-1 1 1,-3-4 849,4-1 0,-1-3 0,5-1 0</inkml:trace>
  <inkml:trace contextRef="#ctx0" brushRef="#br0" timeOffset="6">18456 11638 7271,'-7'0'772,"-1"0"1,4 5-467,-4 3 0,1 6-70,-5 1 1,1 5-150,0-1 1,-1 6 59,1 2 1,-1 5-84,1-2 0,1-1-36,2 2 1,-2-4-243,2 3 140,-2-5-282,-1 3 0,-1-1 164,1 0 0,-2-2-323,-2-6 0,6-1 195,-2-3 0,2-2-209,-3 2 1,5-6 528,-1-2 0,1-4 0,-5 2 0</inkml:trace>
  <inkml:trace contextRef="#ctx0" brushRef="#br0" timeOffset="7">18547 11535 7569,'0'-16'123,"2"-1"1,2-2 0,3 3 0,5 0 0,2 1-1,1 0 1,-1 0 0,-2-1 0,0 2 147,-1 2 0,1 5 0,-1 2 1,1 2-1,-1-1 0,-1 2 1,-2 5-1,-4 5-238,-3 2 0,-1 2 0,0 4 0,-1 3 0,-3 2 0,-4 2 1,-2 0-165,-1 0 1,-1 0 0,1-1-1,-1 0 1,1-2 0,1-1-1,2 0 1,3 0-13,0 1 1,4-7 0,-3 3 0,4-4 0,4 0 0,3-2 304,3-2 0,3-3 0,1-5 1,3 0-1,-1 0 0,2 0 1,-2 0-1,1 0-212,-3 0 0,-2-4 0,0 0 50,-1 1 0,-4-3 0,-2 0 0</inkml:trace>
  <inkml:trace contextRef="#ctx0" brushRef="#br0" timeOffset="8">16400 8828 7569,'-17'0'79,"4"0"0,8 2 0,9 1 0,6 5 1,4 3-1,2 5 0,1 3 0,1 4 0,-1 2 1,2 2-1,0-1 0,-1 1 65,-1 0 1,-2-1-1,-4-3 1,1-1 0,-1-3-1,-1-4 1,-2-2 0,-3-2-110,0 0 1,-4-6-1,2-5 1,-4-7 26,-3-7 1,-4-4 0,3-6 0,-1-3 0,-3-3 0,-1-4 0,0-4-78,2-4 0,-1-8 0,4-2 1,0-1-1,0 1 0,2 0 0,2 1 1,2 2-3,3 4 0,2 6 0,7 8 1,4 5-1,4 3 0,6 4 0,2 4 1,3 3-31,1 5 1,1 0 0,2 5-1,2-2 1,2 1 0,3 2-1,2 2-1,2 3 0,5 2 1,-2 5-1,1-2 1,0-2-1,-3 1 0,-2-1 1,-3 1-9,-1 1 0,-7-4 1,1 0-1,-4-1 1,-2 0-1,-1-2 0,-2-1-16,-3-1 1,2 0-1,-2 0 1,-4 0-1,-1 0 1,-3-1-1,1-1 1,-3-3-534,-1-2 0,-2 3 605,0-3 0,-4-1 0,-2-3 0</inkml:trace>
  <inkml:trace contextRef="#ctx0" brushRef="#br0" timeOffset="9">16743 8600 7569,'0'-8'119,"1"2"0,2 2 1,1 5-1,-2 6 1,1 4-1,-1 3-21,2 1 1,1 6 0,-2-2-1,0 2 1,0 2 0,-2 0 0,-1-1-1,0-2-210,0-1 0,0-1 0,0 2 0,0-2 0,0-2 1,0-2-1,0-1 0,-1-2-614,-3 1 1,3-5 725,-3 1 0,3 0 0,1 3 0</inkml:trace>
  <inkml:trace contextRef="#ctx0" brushRef="#br0" timeOffset="10">16994 8783 7273,'8'0'96,"-1"0"1,2 0 0,2 0 0,0 0 0,0 0 0,1 0 0,-1-2-1,1 0-96,-1-2 0,0 0 0,1 4 0</inkml:trace>
  <inkml:trace contextRef="#ctx0" brushRef="#br0" timeOffset="11">17246 8737 7569,'0'-11'68,"0"-1"0,1 2 1,1 4-1,3 4 1,2 6-122,2 3 0,1 1 1,0 6-1,-1 2 0,-2-2 1,2-2-1,1-2 0,2-1 1,-1-1-155,1 1 0,-2-3 0,-1 0 0,-2 1 207,2-1 0,1 2 0,2 3 0</inkml:trace>
  <inkml:trace contextRef="#ctx0" brushRef="#br0" timeOffset="12">17531 8726 7569,'-8'0'77,"1"1"0,-2 4 1,-1 5-1,-2 5 1,1 3-1,0 2 0,-1 2 50,1 1 0,-5 1 1,0 1-1,-2 3 1,-1 0-1,0 0 1,1-1-1,2-1-179,2 1 0,1 0 0,2-5 0,-1 1 1,2-1-1,1-2 0,3-2 0,1-2-533,2-2 1,-2-1 0,1-2-418,2 1 1002,6-6 0,-3-6 0,4-6 0</inkml:trace>
  <inkml:trace contextRef="#ctx0" brushRef="#br0" timeOffset="13">17554 8748 7569,'0'-17'-39,"0"1"0,1 4 1,2 0-1,2 1 1,1-1-1,3 2 1,1 1-1,2 2 170,-1-2 0,0 3 0,1-1 0,-1 1 0,1 1 0,-1 0 1,0 2-1,1 2 11,-1 1 0,1 0 0,-1 0 0,-1 1-138,-2 3 0,-3 4 1,-6 6-1,-2 2 1,-2 2-1,-2 2 1,-5 2 14,-2 1 1,-1-2 0,3-1-1,2-2 1,1-1 0,3-3-1,1-2 1,3 0 44,0-1 0,2-3 0,2-2 0,3-1 0,5-2 0,5-2 0,4-1-136,5 0 1,-1-5 0,4-1 0,-3-1-1,-1 3 72,-1 3 0,-4-4 0,-1-1 0</inkml:trace>
  <inkml:trace contextRef="#ctx0" brushRef="#br0" timeOffset="14">20112 10130 7569,'-7'0'508,"-1"0"-362,5 0 0,0 0 1,6 0-1,5 0 1,3 0-1,3 0 1,2 0-22,-2 0 0,3-1 0,2-1 1,3-2-1,1 0 0,0 0 0,-1-1 1,1-1-1,0-2-290,0 2 1,-1-3 0,-2 5 0,-2 0 0,-2 0-977,-2 1 0,-8 0 1141,-6 7 0,-10 2 0,-7 6 0</inkml:trace>
  <inkml:trace contextRef="#ctx0" brushRef="#br0" timeOffset="15">20101 10347 7569,'12'0'244,"2"0"1,3 0 0,1 0-1,2 0 1,3-1 0,2-3-79,2-3 1,5-4 0,-3 0 0,0 1 0,-2 1 0,-5 1 0,-1 1 0,-4 0-1212,0 4 1045,-7 1 0,0 2 0,-3 0 0</inkml:trace>
  <inkml:trace contextRef="#ctx0" brushRef="#br0" timeOffset="16">20866 9491 7569,'0'-12'8,"-1"2"1,-2 1 0,-1 2-1,2-2 1,0-1 0,2-2-1,0 1 1,0-1 0,0 1 0,2 0-1,0-1 1,3 2 0,2 1-1,2 3 166,1 1 0,5-3 0,0 4 1,0 0-1,1 1 0,0-1 1,1 1-1,-1 1 0,-1-1-158,2-1 0,-4 1 0,2 3 1,-3 1-1,0 1 0,-1 3 0,1 2-63,-1 2 1,-1 5-1,-2 2 1,-4 1 0,-3 0-1,-1 0 1,0 1-1,0-1 1,-1 2-84,-3-1 0,-2 4 0,-7-4 0,-1 1 1,-1 0-1,-1 0 0,1-2 83,0-1 0,-4 0 1,4-1-1,1-1 1,1-1-1,2-3 0,1-1 159,2-1 1,3-4-1,6 3 1,3 1-1,4-2 13,2-2 0,5-3 0,1-1 0,2 0 0,3 0 0,1 0 1,4 0-1,2 0-89,1 0 1,-3-4 0,4 1 0,-4-1 0,-3 0 0,-4 0 0,-2 2 0,-3 0-854,-2 2 1,0-3 816,-1-1 0,-10 5 0,-2 5 0</inkml:trace>
  <inkml:trace contextRef="#ctx0" brushRef="#br0" timeOffset="17">20820 10005 7215,'8'0'120,"-1"0"0,2 0 0,3 0 0,2 0 0,3 0 1,4 0-1,3 0 0,1 0 30,3 0 0,1-2 1,4 0-1,-1-2 1,-1 0-1,-1 0 0,0-1 1,0 0-284,-2 0 0,-2 0 1,-3 3-1,-1-2 1,-2 1-1,-2 2 1,-2 1 132,-2 0 0,-1 0 0,-2 0 0</inkml:trace>
  <inkml:trace contextRef="#ctx0" brushRef="#br0" timeOffset="18">21014 10404 7569,'-11'-6'50,"3"1"0,2 6 0,1 3 0,2 4 0,2 3 0,1 4 0,0 4 0,-1 3 0,-2 1 89,0 0 0,-1 5 1,4 2-1,0 3 1,0 1-1,0-1 1,0-1-1,0-3 1,0 0-71,0 1 1,0-5-1,0 0 1,0-3-1,0-4 1,0-1 0,0 0-240,0-1 1,0-4-1,0-5 1,0 2-978,0 1 0,0-4 1147,0-6 0,10-11 0,3-6 0</inkml:trace>
  <inkml:trace contextRef="#ctx0" brushRef="#br0" timeOffset="19">21231 10427 7569,'-1'-11'425,"-1"-1"-255,-2 1 0,0 11 0,4 6 0,0 8 0,0 5 0,0 4 0,-1 4 5,-3 2 1,3 0 0,-3 3 0,3-2-1,1 1 1,-2-1 0,0-1 0,-2-2-120,1-5 1,2-1 0,0-4 0,-2-1 0,0 1 0,0-3-816,2-2 0,-1-5 1,0-5 758,-2-4 0,-5-5 0,3-4 0</inkml:trace>
  <inkml:trace contextRef="#ctx0" brushRef="#br0" timeOffset="20">20969 10347 7569,'1'-21'140,"3"2"0,5 3 0,6 4 0,8 0 1,5 1-12,1 0 1,3-1-1,-5 1 1,3-1-1,1 2 1,1 1-1,-1 2 1,-4-1-132,1 2 0,-3-1 0,1 5 2,-2-2 0,4 0 0,1 4 0</inkml:trace>
  <inkml:trace contextRef="#ctx0" brushRef="#br0" timeOffset="21">21860 9936 7569,'-6'-21'92,"0"2"0,-2 3 0,2 4 0,2 1 0,6 5 0,3 7 0,2 10 0,1 8 0,1 5 0,1 5 168,1 4 1,5-1-1,0 6 1,1-2-1,0 1 1,0 1-1,1-1 1,-2-1-1,1-3-194,-3-3 1,-3-2 0,-2-6 0,-2-2 0,2-2-1,0-2 21,-1-2 1,-4-6 0,-7-6 0,-2-4-72,-1-6 0,-3-6 1,-5-2-1,-1-3 1,-1-4-1,1-4 1,0-2-1,1-4-216,1-4 0,2-1 1,-1-6-1,2-5 1,3-1-1,3-4 1,3 1-1,1 1 57,0 1 0,1 3 0,1 8 0,4 5 0,0 6 0,1 4 0,1 1 263,0 2 0,-2 3 1,3-1-1,-1 1 1,2 0-1,2 1 1,5 1-1,1 2-45,2 0 1,7 0-1,4 3 1,7 2 0,8 1-1,9 3 1,6-1-111,-30 4 1,2 0 0,4 2 0,1 0 0,-2-1-1,0 0 1,3 1 0,0 1 0,1-1 0,1 2-1,1-1 1,0 0 0,1 0 0,1 0 0,1 0 0,1 0-4,-1 0 0,1 0 0,0 0 0,-1 0 0,0 0 1,0 0-1,-1 0 0,-1 0 0,-2-1 0,-1 0 1,-2 0-1,0 0 0,-1-1 0,0 0 0,-2 0 1,-1 0-19,0 0 1,-2-1 0,31 0 0,-9-3 0,-3 0 0,-7 1-1,-4 0 1,-7 2 0,-5 2 17,-4 1 0,-7-4 0,-1 0-83,-4 2 1,-7 0 0,-6 2 0,-9 0 0,-8 0 120,-3 0 0,-12 6 0,-3 0 0</inkml:trace>
  <inkml:trace contextRef="#ctx0" brushRef="#br0" timeOffset="22">22282 9753 7569,'-6'-11'110,"-3"3"1,4 2-1,0 2 1,0 6-1,2 4 1,2 4-1,1 3 1,1 2 0,2 4-1,0 4 1,1 3 4,1 5 1,-3-1 0,3 2 0,-2 1 0,1-2 0,-1-1 0,-2-2 0,-1-1-221,0-6 0,0 2 1,0-5-1,0-1 0,0-1 1,0-4-1198,0 0 1302,5-1 0,-4 1 0,5-1 0</inkml:trace>
  <inkml:trace contextRef="#ctx0" brushRef="#br0" timeOffset="23">22488 9982 7569,'0'-12'5,"0"1"0,1 1 0,3 2 1,3 4-1,5 2 0,2-1 1,1 0-79,-1 0 1,2 2-1,1 1 1,1 0-1,2 0 1,0 0 0,1 0-1,-4 0-354,0 0 427,3 0 0,-2 5 0,5 1 0</inkml:trace>
  <inkml:trace contextRef="#ctx0" brushRef="#br0" timeOffset="24">22990 9833 7569,'1'-6'-169,"2"3"1,2 6 0,0 5 0,0 2 0,-1 1 0,0 2 0,1 2 238,1 4 1,2-1-1,2 1 1,-1 1-1,0 1 1,2-1-1,3-2 1,0-2-260,-1-2 1,-2-1-1,1-3 189,-1-2 0,6 2 0,0-4 0</inkml:trace>
  <inkml:trace contextRef="#ctx0" brushRef="#br0" timeOffset="25">23321 9902 7569,'-3'-8'23,"-2"2"1,-2 2 0,0 7 0,-1 6 0,0 6 146,-1 3 1,-5 4 0,-1 6 0,0 1 0,0 3 0,-2 1 0,1 3 0,-2 1 0,2 3-94,-1 5 1,-2-2 0,4 6-1,0-3 1,-1-3 0,1-1 0,1 0-242,1-2 1,2-4-1,1-7 1,1-1 0,1-4-1,1-4 1,0-4 0,2-4-202,0 0 0,4-3 1,-3-6 364,3-6 0,11-11 0,3-4 0</inkml:trace>
  <inkml:trace contextRef="#ctx0" brushRef="#br0" timeOffset="26">23436 9742 7569,'11'-16'-38,"-1"3"0,-1-1 0,-1 4 0,1 3 0,1 2 1,0 1 200,-3-1 0,4 4 1,-4-3-1,2 4 1,0 4-1,-3 4-86,-1 2 1,-1 3 0,-4 1-1,0 2 1,0 2 0,0 1-1,-1 0 1,-2 0-58,0 1 1,-5 1 0,3-1 0,0-2-1,0-1 1,2 0 0,2-1 45,1-2 0,1-1 0,3-3 0,4-1 1,3-3-1,4-1 0,4-2-42,3-2 0,6-1 1,1-1-1,1-2 0,0 0 1,-2-1-1,-4 0 1,-4 0-1436,-5 2 1411,-2 0 0,-7 2 0,-1 0 0</inkml:trace>
  <inkml:trace contextRef="#ctx0" brushRef="#br0" timeOffset="27">11786 12997 6777,'0'-11'174,"0"-1"1,0 1 0,0-1-1,0 1 1,0-1 0,-1 2 0,-3 3 91,-3 3 1,0 3 0,0 2 0,-2 3 0,-1 3 0,-2 5 0,1 3-230,-1 4 1,-3-1 0,0 1 0,0 2 0,1 3 0,1 4-1,3 2 1,1 1 0,3 4-1,2 3 1,3-3 0,2 4 0,3 0 0,2-1 0,2-2 0,-1 0-1,2-3-105,1-3 1,2 2-1,0-4 1,2 0-1,2 0 1,-2-3-1,-2-1-169,0-1 1,-1-1 0,-1-3 0,-1-3 0,-3 0 0,0-1 0,-4-1-198,-1-2 1,-1 0 0,-1-2-1,-3-2 434,-3-5 0,-4-1 0,0-2 0</inkml:trace>
  <inkml:trace contextRef="#ctx0" brushRef="#br0" timeOffset="28">11524 13637 7569,'-7'-8'112,"5"2"1,4-1-1,7 1 1,4-2 0,5 1-1,2-1 1,4-1 227,0-1 1,5 2-1,2 1 1,1-2-1,-1 0 1,0 0-1,-1 3 1,-1-1-370,-2 1 1,0 4 0,-3-2-1,-4 2 29,-2 2 0,2 0 0,-2 0 0</inkml:trace>
  <inkml:trace contextRef="#ctx0" brushRef="#br0" timeOffset="29">12140 13716 7569,'-11'-6'199,"5"0"0,1 3 1,1-2-1,1 1 1,4 3-1,5 6 0,1 5 1,1 4 74,1 1 0,1 6 0,1-2 0,2 1 0,1 0 0,2 1 0,1 2 1,1 2-324,-1 0 1,1-2 0,2-3 0,-2 0 0,-1-1 0,-3-2 0,-2-1 0,0-4-190,-1 0 1,-1-5 0,-1 0-1,-2-1-769,-2 0-213,-2-3 1220,-3 2 0,-5-5 0,-1 0 0</inkml:trace>
  <inkml:trace contextRef="#ctx0" brushRef="#br0" timeOffset="30">12426 13682 7569,'-8'-18'356,"2"3"-7,1 3 1,1 6 0,3 5-1,-3 6 1,-2 5 0,-2 7 0,0 3-219,0 3 1,-3 1 0,0 3 0,0 2 0,-1 1 0,-1 1 0,-1 1 0,-1-1-237,1 0 1,-2-3 0,1-5 0,1-1-1,1 0 1,1-3 0,2-4-680,3-2 0,0-2 0,5 1 784,-2-1 0,5 1 0,6-1 0</inkml:trace>
  <inkml:trace contextRef="#ctx0" brushRef="#br0" timeOffset="31">12677 13591 7569,'-6'-12'126,"1"2"0,1 1 1,0 2-1,2-2 1,-1-1 204,-1-2 0,2 7 1,-5 5-1,2 7 0,3 3 1,0 2-1,1 4 0,-1 4-174,-2 5 0,0 1 0,4 4 0,0 2 0,1 1 0,2 1 0,1-1 0,-2-1-169,-1-2 1,1-4 0,0 0-1,2-2 1,-1-2 0,-2-2-1,-1-2 1,1-1-516,3-3 0,-3-2 0,3 0-2389,-3-1 2916,-1 1 0,5-6 0,2-1 0</inkml:trace>
  <inkml:trace contextRef="#ctx0" brushRef="#br0" timeOffset="32">12814 13625 7569,'0'-11'114,"0"-1"0,1 2 0,2 4 1,1 6-1,0 6 41,1 4 1,0 2-1,4-1 1,-2 2-1,2 1 1,1 2 0,2 1-1,-1-1-268,1-2 0,-1-1 0,-1-2 0,-1-1 0,-1-1 0,1-1 1,1 0-1507,1-2 1619,1 4 0,4-9 0,2 4 0</inkml:trace>
  <inkml:trace contextRef="#ctx0" brushRef="#br0" timeOffset="33">13145 13637 7569,'-7'-4'199,"-1"0"0,-1 1-26,-1 2 0,3 10 1,-2 4-1,-3 4 0,-3 6 1,-1 4-1,-2 1 0,1 1-17,1 0 0,-3 2 0,3 3 0,3-1 0,0-1 0,1-3 0,1-1 0,1-3-212,2-1 1,3-5 11,5 0 1,-4-5-360,1 1 0,-1-2 169,4-1 1,0-1-989,0 0 1222,5-4 0,1 3 0,6-4 0</inkml:trace>
  <inkml:trace contextRef="#ctx0" brushRef="#br0" timeOffset="34">13716 12666 7569,'0'-12'51,"0"1"1,0-1 0,0 1 0,-1 2 0,-3 7 0,-3 8 0,-3 8 188,-2 4 1,0 2-1,-2 7 1,-2 3 0,2 3-1,0 3 1,0 2-1,-1 4 1,1 3-176,2 5 1,0-2 0,2 5 0,1 2 0,1 1 0,1 1-1,-1 0-95,1 0 0,3-1 0,-2-3 0,0-3 0,4-5 0,1-3 1,1-4-1,1-2 33,3-2 0,2-5 0,5-2 0,1-3 0,1-2 0,1-3 0,1-4-44,-1-2 0,-2-3 0,0-1 1,1-3-1,0-1 0,3-2 1,-4-1-1,-1 1-906,-4 0 1,1 1 946,3-4 0,1 0 0,-1 0 0</inkml:trace>
  <inkml:trace contextRef="#ctx0" brushRef="#br0" timeOffset="35">13888 13294 7569,'-5'-12'124,"-2"1"0,2 2 1,5 5-1,7 8 1,3 6-1,1 6 1,1 3-1,-1 2 102,0 2 1,5 0-1,0 0 1,1 0-1,-1-1 1,-1 1-1,1 0 1,-1 0-240,-1 0 0,-1-6 0,-2-1 0,0-4 1,1 0-1,-2-1 0,-1-1 0,-3-1-612,-1-1 0,3-4 0,-4 3 625,-2 2 0,-1-4 0,-1 0 0</inkml:trace>
  <inkml:trace contextRef="#ctx0" brushRef="#br0" timeOffset="36">14185 13328 7569,'-12'-21'74,"2"2"0,3 3 1,3 4-1,1 1 62,-1 4 1,2 2 0,-6 6-1,-1 4 1,-2 8 0,-3 7 0,-3 7-19,0 2 1,1 3-1,-3 4 1,-1 3-1,-1-3 1,-1 0-1,3-3 1,4-1-381,2-2 1,2-5 0,0 1 0,4-5 0,3-3 0,3-1 261,1-3 0,5-2 0,1 0 0</inkml:trace>
  <inkml:trace contextRef="#ctx0" brushRef="#br0" timeOffset="37">14470 12689 7569,'-12'-23'20,"-1"10"0,12 7 0,3 7 0,2 8 0,2 5 0,-1 6 0,2 7 0,-2 7 146,0 7 0,2 8 0,-3 4 0,-1 3 0,-2 3 0,-1-1 0,0 2 0,0-3-181,0-1 0,0-3 0,0-9 0,0-3 1,0-6-1,0-4 0,0-4 0,0-5-105,0-1 1,0-4 0,0 2 0,0-3-1,0-4 1,1 0 0,2-1 119,1 1 0,5-1 0,-3 1 0</inkml:trace>
  <inkml:trace contextRef="#ctx0" brushRef="#br0" timeOffset="38">14687 13328 7569,'-5'-6'-77,"4"3"0,3 6 0,2 4 1,0 4 144,0 0 0,5 2 0,-3 1 0,2 2 0,-1 1 0,2 0 1,1 1-1,2 1-180,-1-1 0,1-2 1,-1-4-1,0-1 1,1 1-1,-1-2 1,1-3 111,-1-3 0,1-2 0,-1-2 0</inkml:trace>
  <inkml:trace contextRef="#ctx0" brushRef="#br0" timeOffset="39">14961 13408 7569,'0'-8'205,"-1"2"0,-3 2-13,-3 6 1,-4 4-1,0 10 1,0 6-1,-2 5 1,-1 2 0,-1 1-1,1 2-107,1 2 1,2-2-1,-1 6 1,1-1-1,-1 0 1,1 1-1,0-1 1,-1-2-156,1-1 0,-1-3 1,2-2-1,1-1 0,2-4 1,-1-2-1,0-5-449,1 0 0,3-2 0,-2-3-1333,1-1 1852,1-5 0,4-11 0,0-7 0</inkml:trace>
  <inkml:trace contextRef="#ctx0" brushRef="#br0" timeOffset="40">15167 12631 7569,'-13'-22'92,"1"9"0,12 5 1,5 6-1,3 3 1,4 3-1,-1 5 0,2 5 1,2 6 309,4 5 1,4 10 0,3 7 0,0 2 0,1 3 0,-1 1 0,0 3 0,-3 1-293,-3 2 1,-6 2 0,0 0-1,-5-1 1,-5-3 0,-3-1-1,-2-5 1,-3-1-330,-4-3 1,-2-5-1,-1 1 1,-2-3 0,-2-2-1,-4-1 1,-4-2-718,-4 2 0,3-3 936,-3 2 0,-2-1 0,0 4 0</inkml:trace>
  <inkml:trace contextRef="#ctx0" brushRef="#br0" timeOffset="41">16023 13260 7569,'-5'-8'30,"5"2"1,7 1 0,3 2 0,3 2 0,2 1-1,3 0 1,1-1 0,0-2 0,1-2 0,2 0 0,0-2-1,1 2 1,0-1 5,0 0 1,0-1 0,0-2 0,-2 3 0,-1 1 0,-3 1-1,-3 0-36,-4 1 0,-1-6 0,2 2 0</inkml:trace>
  <inkml:trace contextRef="#ctx0" brushRef="#br0" timeOffset="42">16069 13408 7569,'0'8'67,"1"-1"0,5 2 0,4 0 0,5 0 0,3-3 0,2-1 121,2-2 0,0 2 0,2-1 0,2-2 0,2 0 0,0-4 0,1 0 0,-1-3 0,0 0-496,-3 0 0,-5 0 308,-1 1 0,0-3 0,4-4 0</inkml:trace>
  <inkml:trace contextRef="#ctx0" brushRef="#br0" timeOffset="43">18011 12586 7569,'0'-12'77,"0"1"0,1 1 0,2 1 0,2 3 1,0-1-1,1 2 0,-1 1 0,0 6 1,-2 5-1,-2 7 129,-1 5 1,0 4 0,0 2 0,0 3-1,1 0 1,2 1 0,1-1 0,-2 2-272,-1-1 1,1-4 0,0 1-1,2-5 1,-1-3 0,-2-2 0,-1-2-1,0-1-332,0-2 0,1 1 1,2-1 396,0 1 0,6-6 0,-2-1 0</inkml:trace>
  <inkml:trace contextRef="#ctx0" brushRef="#br0" timeOffset="44">18685 12392 7569,'0'-16'-75,"-2"2"0,0 6 0,-2 6 0,0 10 1,0 6-1,-1 5 271,-1 2 1,-2 7 0,-4 3 0,-2 3 0,-3 4 0,-1 3 0,-2 1-1,-2 0 1,0 1-145,-1 1 1,0-3 0,0-3 0,0-3-1,2-2 1,0-1 0,4-4-219,0-4 0,2 1 0,5-7 0,1 0 0,3-3 1,0-2-1,4-2 166,1 1 0,1-1 0,0 1 0</inkml:trace>
  <inkml:trace contextRef="#ctx0" brushRef="#br0" timeOffset="45">18833 12620 7569,'-5'-6'26,"4"2"1,-3 8 0,3 5 0,1 5 0,0 6 0,0 4 0,0 4 0,0 1-1,0 3 96,0 1 0,0 1 1,0-1-1,0-2 1,0-5-1,0-2 1,1-2-1,1-2-218,2-1 0,0-5 0,-4 1 0,0-2 96,0-2 0,5 1 0,1-1 0</inkml:trace>
  <inkml:trace contextRef="#ctx0" brushRef="#br0" timeOffset="46">19039 12711 7569,'-12'-3'110,"2"0"1,2 4 0,5 6 0,1 4 0,2 4 8,0 4 0,0 3 1,0 1-1,0 0 1,2-1-1,0 3 1,2 0-1,-2 2-172,0-2 0,2-5 0,1-2 0,0-1 0,0-3 0,-1-3 0,-1-2 0,2-3-1275,2-1 1328,-5-1 0,3-4 0,-5 0 0</inkml:trace>
  <inkml:trace contextRef="#ctx0" brushRef="#br0" timeOffset="47">18810 12586 7569,'0'-12'224,"7"5"0,4 0 1,8 2-1,6 3 0,6 1 1,3-1-1,3 0-35,1-2 0,4 0 1,-3 4-1,0 0 0,1 0 1,-3 0-190,-2 0 0,-6 5 0,-1 2 0</inkml:trace>
  <inkml:trace contextRef="#ctx0" brushRef="#br0" timeOffset="48">17291 13397 7569,'-11'0'25,"-1"0"1,1 0 0,2 0 0,5 0 0,8 0 0,6 0 0,4 0 0,3 0 0,0 0 126,4 0 1,4 0-1,2 0 1,-1 0 0,1 0-1,1 0 1,0 0-1,1 0 1,-1 0-69,0 0 1,4 0 0,-2 0 0,3 0-1,1 1 1,2 1 0,2 2 0,4-1-68,2-2 0,3-1 1,1 0-1,3 0 1,1 0-1,3-1 1,2-2-1,4-1-35,-29 3 0,0 0 0,32 0 1,1 1-1,-32 0 0,0 0 0,0-1 1,1 0 4,0 0 1,0-1 0,1 1 0,-1 0 23,0 0 1,0-1-1,1-1 1,-1 0-1,0 1 1,-1 1-1,0-1 1,0 0-1,0 0 1,-1 0-1,1 0 1,0-1-1,1 0 1,-1 1-1,1-1 1,1 0-6,-1-1 0,0 1 1,1 1-1,-1 0 0,0-1 1,0 0-1,1 0 0,-1 0 1,1 0-1,0 1 1,1-1-1,0-1 0,1 1 1,1 0-11,-1-2 0,1 1 1,0 1-1,1 0 1,-3 0-1,0-1 1,0 1-1,0 0 0,-2 0 1,1 0-1,0-1 1,-1 0-1,0 0 1,0 0-1,1 1 0,-1 0 21,0 1 1,0-1-1,0-1 1,0-1-1,-1 2 1,0 0-1,30-4 1,1 2-1,-2 2 1,-1-1 57,-6 1 1,3-2-1,-6 1 1,1 1 0,-1-1-1,-1-1 1,-1 0 0,4-1 47,3 4 1,-1-3-1,-3 0 1,0 0 0,-1-2-1,-1 2 1,-1 0-1,-2 1-123,-4-1 1,1 4 0,-7-3 0,-2 3 0,0 1 0,-2 0-538,1 0 441,-6-5 1,-1 4 0,-6-3 0,0 3 0,-2 1 0,-2 0 0,-1 0 0,-3 0-164,-2 0 1,-4 0 0,-2 1-1,1 1-324,-1 2 1,-4 1 582,2-1 0,-13-3 0,-3 4 0</inkml:trace>
  <inkml:trace contextRef="#ctx0" brushRef="#br0" timeOffset="49">17417 13865 7569,'-12'0'138,"4"0"0,5 0 0,9 0 0,7 0 0,1 0 0,-1 0 0,-2 0 51,1 0 1,3 0 0,1 0 0,1 0 0,0 1-1,0 2 1,-1 2 0,-2 0 0,-1 1-257,-1 1 0,-2-4 0,-3 5 0,-3 1 0,-4 1 0,-4 3-38,-3 2 0,-9-1 0,-3 5 0,-2 0 0,-2 0 0,0-1 0,0 0 0,1-2 55,-1 1 1,9-2 0,2-4 0,3 1-1,3-1 1,2 0 117,3 1 0,6-6 1,4-2-1,5-3 0,5-1 1,3 0-1,0 0 0,2-1-2,3-3 0,-3 2 0,2-5 0,-5 2 0,-3 3 1,-2 0-1,0 2-248,0 0 1,-7 0 0,2 0-1,0 0 1,-1 0 0,1 0-1,1 0-2187,-1 0 2369,0 0 0,1-5 0,-1-1 0</inkml:trace>
  <inkml:trace contextRef="#ctx0" brushRef="#br0" timeOffset="50">18034 13876 7569,'-6'-6'132,"1"-2"1,-3 8-1,1 5 1,1 6-1,-1 3 23,-1 1 0,-4 10 1,-2 1-1,-2 3 1,-2 2-1,-1 4 1,0 2-1,0 1-64,-1 1 1,-2-4 0,0 4-1,2-4-172,1-1 0,4-3 24,-4-1 1,5-4-16,-1 0 1,3-3-30,5-4 0,-4-2 0,5-6 1,0 0-1,2 1-954,3-1 258,1-4 797,0 3 0,0-9 0,0 4 0</inkml:trace>
  <inkml:trace contextRef="#ctx0" brushRef="#br0" timeOffset="51">18011 14265 7569,'-12'-4'345,"1"0"1,-1 3 0,2 3-118,3 6 1,0 3 0,5 5 0,-2 1 0,0 4 0,0 0 0,1 3 0,0 0 103,2 1 0,-1-3-193,-1 1 0,1 0-229,-1 0 1,1-2 85,2-1 0,0-3-100,0-1 0,0-4-48,0 3 1,0-6-124,0-1 0,0-4-398,0 3 60,0-4 1,2 2-156,1-5 0,0 0 768,5 0 0,4-5 0,6-1 0</inkml:trace>
  <inkml:trace contextRef="#ctx0" brushRef="#br0" timeOffset="52">18193 14288 7569,'0'-12'168,"-1"2"0,-1 1 0,-3 3 0,-1 2 88,1 5 0,0 9 0,3 9 0,-2 3 59,1 1 1,2 0-127,1-1 0,-4 3-52,1 1 0,-1-2-65,4 3 1,0-4-92,0-4 1,-2 1-217,-1-5 0,1 1 166,-1-5 1,1 0-437,2 1-536,0-6-549,0-1 1590,0-5 0,-5-10 0,-1-3 0</inkml:trace>
  <inkml:trace contextRef="#ctx0" brushRef="#br0" timeOffset="53">18045 14128 7569,'3'-16'71,"4"1"0,10 2 0,5 3 1,6 4-1,2 0 0,0 1-89,-1-1 1,7 3-1,-3 3 18,2 0 0,-2-5 0,7-2 0</inkml:trace>
  <inkml:trace contextRef="#ctx0" brushRef="#br0" timeOffset="54">18856 13991 7569,'-6'1'65,"3"3"0,6 5 0,4 3 1,3 5-1,3 0 0,1 4 1,1 0-1,-1 2 0,0 0 1,0-1-1,1-2 0,-2-2 0,-3-1 1,-2 0 257,1-1 0,-3-2 1,0-5-1,-1-1-243,-2 1 0,-3-4 0,-4-3 0,-4-4 0,-2-6 0,-1-2 0,-1-3 0,1-1-177,0-1 0,-1-6 1,1-2-1,1-6 1,1-4-1,2-2 1,2 1-1,3-1-26,1-4 1,1 4 0,1-3 0,1 4 0,3 3-1,2 5 1,3 1 158,4 3 0,0 4 0,5 3 1,2 2-1,4 1 0,2 2 1,4 1-1,4 3 42,6 1 0,5-3 0,2 5 0,3 0 0,2 1 0,4-1 0,5-1-64,-28 3 1,0 0 0,-1-2 0,1 1 0,4 0 0,0 0 0,1 0 0,-1 0 0,1 0 0,0 0 0,0 0 0,0 0 0,1 1 0,-1 0 0,2 0 0,-1 1-16,1-1 0,0 2 1,-1-1-1,1 0 0,-2-1 1,0 0-1,0 0 0,0 0 1,-2-1-1,-1 0 1,0 0-1,0 1 0,-3 1 1,0-1-1,27 1-72,-8 0 1,-5 0 0,-11 0 0,-2 0-1,-5 0 1,-5 0 0,-4 0 54,-5 0 1,-4 1-1,-3 3 1,-7 3 17,-7-1 0,-7 4 0,-10-4 0</inkml:trace>
  <inkml:trace contextRef="#ctx0" brushRef="#br0" timeOffset="55">19267 13899 7569,'-11'0'141,"0"1"1,4 3 0,3 4 0,3 3 0,1 5 0,0 3 0,0 3-1,0 4 1,0 0 0,0 1 16,0 1 0,1-3 0,2 5 0,0-3 1,0-1-1,-2-3 0,-1-3 0,-1-2 1,-2-2-534,0-2 1,-3-1 0,4-2 0,-2 1 374,2-1 0,0-4 0,2-2 0</inkml:trace>
  <inkml:trace contextRef="#ctx0" brushRef="#br0" timeOffset="56">19393 14105 7569,'-4'-8'116,"0"1"0,3-1 0,3 2 0,6 2 0,2 3 29,1 1 1,2 0 0,2 0 0,3 0 0,1 0 0,0 0 0,2 0 0,0 0-225,2 0 1,-4 0 0,0 0 78,1 0 0,2 5 0,1 1 0</inkml:trace>
  <inkml:trace contextRef="#ctx0" brushRef="#br0" timeOffset="57">19827 14025 7569,'-9'-4'119,"5"1"0,8 5 0,5 4-22,2 4 0,-2 5 0,1 1 0,3-1 0,-1 0 0,1 2 0,-1-1 0,-2 1 0,-1-2-436,-2 1 0,1-3 0,2 2 339,-2-2 0,2-2 0,-4 1 0</inkml:trace>
  <inkml:trace contextRef="#ctx0" brushRef="#br0" timeOffset="58">20112 14128 7569,'-7'-8'71,"-2"2"1,0 1 0,-1 3-1,-1 5 1,0 4 85,0 4 1,-1 5 0,1 3 0,-2 4 0,-1 2-1,-2 2 1,-1 0 0,1 1-212,2 2 0,1 2 0,2-1 0,0 0 0,3-1 0,0 0 1,-1-4-1,0-2-284,2-1 1,-2-1-1,5-3 1,0-4 0,0-2 337,0-2 0,-4 1 0,1-1 0</inkml:trace>
  <inkml:trace contextRef="#ctx0" brushRef="#br0" timeOffset="59">20215 13968 7569,'0'-17'108,"1"5"1,3-4 0,4 4 0,3 1 0,4 3 0,3 0 0,0 0 0,-2 2 0,0 2-50,-1 3 1,0 1 0,-4 0-1,1 0 1,-1 1 0,-1 3 0,-2 5-1,-4 4 1,-3 3-73,-1 2 0,-2 1 0,-6 4 0,-6 0 0,-4-1 0,-1 1 1,0-1-44,1-3 135,-3 2 0,9-8 0,0 2 1,4-2-1,3-2 0,5 0 50,6-4 1,3 0 0,12-5 0,3 2-141,5-2 0,4 0 0,1-2 0,0 0 11,1 0 0,-6-5 0,-1-2 0</inkml:trace>
  <inkml:trace contextRef="#ctx0" brushRef="#br0" timeOffset="60">15875 15841 7569,'-6'-2'93,"3"0"0,6-2 0,3 0 1,2 1-1,0-3 0,4 1 1,3-1-1,2 1 0,0-1 1,1-1-1,1 0 0,0-1 69,0 0 1,0 5 0,4-5 0,-1 0 0,-2 1 0,-2 0 0,-2 2 0,-2 3 0,-1 1-862,-2 1 1,-3 0 0,0 0 698,0 0 0,-2 5 0,-1 1 0</inkml:trace>
  <inkml:trace contextRef="#ctx0" brushRef="#br0" timeOffset="61">15921 15955 7633,'11'0'263,"1"0"1,0 0 0,3 0 0,4-1 0,3-2 0,1-2 0,0-1 0,0-3 0,-1 0-135,1 1 1,-1-1 0,-2 6 0,-1-1 0,0 0 0,-1 0-130,-3 2 0,-2 0 0,-2 2 0</inkml:trace>
  <inkml:trace contextRef="#ctx0" brushRef="#br0" timeOffset="62">17565 15293 7335,'0'-12'190,"0"5"0,0 3 1,0 5-1,2 9 0,0 5 1,2 6-38,-2 0 1,4 2 0,-1 0 0,0 0-1,0 0 1,-3-1 0,1 1 0,-1-1-299,2-3 1,1 1 0,-2-3 0,2-1 0,0 2-1,1-2 1,-1 2 0,0-1 144,-2-1 0,-2 5 0,-1-4 0</inkml:trace>
  <inkml:trace contextRef="#ctx0" brushRef="#br0" timeOffset="63">16777 15944 7569,'-11'-7'97,"3"-2"1,2 4 0,1-1 0,2-3-1,3 0 1,4 1 0,4 5 0,2 1 0,3 2-1,2 0 1,5 2 56,5 1 0,6-1 0,7 2 0,5-4 0,5-3 1,7-2-1,5-1 0,-27 1 0,1 1-137,3-1 1,1 0 0,0-1 0,1 0 0,4 0 0,2 1-1,-1-1 1,2 0 0,0 0 0,2 1 0,1 0 0,1 0-1,1 0 1,0 1 0,1 0 0,0 0-46,0 0 0,-1-1 0,6 1 1,0-1-1,-1 1 0,0 0 1,2 0-1,1 0 0,1 0 1,0 0-1,0 1 0,0-1 1,0 0-1,0 0 0,0 0 1,0-1-84,-1 0 0,1 0 0,-2 0 0,1-1 0,-3 0 1,-1 0-1,-1 1 0,0 0 0,0 1 0,-1-1 1,-1 1-1,0 1 0,0-2 0,1 1 84,0-1 0,-2 0 0,-3-1 0,-2 0 0,-2 0 0,-2 1 1,-2 0-1,-1 0 0,-3 0 0,-1 1 0,-2 0 0,0 0 0,25-5 1,-7 0 134,-9 2 0,-10-3 0,-7 3 1,-5 0-1,-6-1-37,-5-1 1,-4 3 0,-6-1 0,-3 2 0,-3 3-879,-3 1 0,-8 2 807,-5 3 0,-4 1 0,-6 2 0,2 0 0,-1 2 0,1 3 0</inkml:trace>
  <inkml:trace contextRef="#ctx0" brushRef="#br0" timeOffset="64">17017 16229 7569,'0'-11'71,"0"-1"0,0 1 0,0-1 1,1 1-1,3 0 0,5-1 1,4 1-1,2 1 0,0 1 1,0 1-1,1 0 0,-1 2 1,0 2-1,0 3 0,-1 1 176,-1 0 1,1 5 0,-1 3 0,-3 3-1,0 3 1,-1 3 0,-2 0 0,-3 4-306,-2 0 1,-2 2 0,-2 1 0,-2 3 0,-4 2-1,-6 1 1,-4 0 0,-1-1-69,0 0 0,-4-2 1,-4 2-1,2-1 1,1-3-1,1-1 1,1-2 158,3-3 0,3-4 0,6-6 0,2-1 0,3-1 0,2 0 90,3-4 0,7-1 1,9-2-1,2 0 1,2-2-1,3 0 1,3-3-1,0 0-39,0 0 1,-2-3-1,-1 4 1,-2 0 0,-1 1-1,-2-1 1,0 1-386,0 2 0,-4 1 0,1 0 0,-2 0 0,-2 0 0,0 0 301,1 0 0,-1 5 0,1 1 0</inkml:trace>
  <inkml:trace contextRef="#ctx0" brushRef="#br0" timeOffset="65">17554 16343 7569,'-12'-18'54,"6"-2"1,2 5 0,3 1 0,2 1 0,3 2 0,2-1 0,2 2 159,0 3 1,-2 3 0,3 8-1,-1 5 1,-1 5 0,1 5 0,-2 3-1,0 4 1,0 2-137,-1 1 1,2-4-1,-2 2 1,0-3 0,0-1-1,-1-2 1,0-2-220,0-3 1,0-4 0,-3 0 0,1-1 166,2 1 1,0-7 0,-5-4 0,-2-5 0,-2-3 0,0-5 0,-1-3-66,-1-3 1,5-1 0,-3-4 0,1-1 0,0-2 0,2-5 0,0-2-26,2-1 0,2-2 1,1-2-1,4-2 1,0-1-1,0 4 1,-1 5-1,0 7 67,3 5 0,3 0 0,3 4 1,4 4-1,3 1 0,2 5 1,2 0 44,5-1 0,7 5 1,4-2-1,3 2 1,5-1-1,5-1 1,4 2-1,-27 0 1,1 1-74,0-1 0,1 0 1,2 2-1,0-1 1,1-1-1,0-1 1,0 1-1,1 0 1,1 0-1,-1 0 1,2 0-1,-1 1 1,1-1-1,1 0-4,1 0 1,0 0-1,-3-2 1,1 0 0,1 2-1,0-1 1,0 1 0,1-1-1,-2 0 1,0 1-1,-1 1 1,-1 0 0,-2 0-1,0 0 1,-1 1 0,-1 0-5,31 0 0,-5-4 0,-6 1 1,-5 0-1,-3 2 0,-5 1 1,-6 0 91,-3 0 0,-8-4 0,-1 0 0,-7 2 0,-3-1 0,-2 1-190,1-2 0,-7-1 0,-5 2 0,-8-1 131,-6 2 0,-9 1 0,-6 1 0</inkml:trace>
  <inkml:trace contextRef="#ctx0" brushRef="#br0" timeOffset="66">18056 16115 7569,'-11'-5'87,"3"3"0,2 0 0,1 4 0,1 6 0,0 4 0,1 3 0,0 4 0,2 2 0,1 1 1,0 0-1,0-2 0,0 1 62,0 0 1,0-2 0,-2 1 0,0-2 0,-2 0-1,2-2 1,-1 1-1034,-1-3 1,3-2 883,-3 0 0,8-1 0,2 0 0</inkml:trace>
  <inkml:trace contextRef="#ctx0" brushRef="#br0" timeOffset="67">18159 16332 7569,'1'-8'9,"3"2"0,4 0 0,2 0 1,3 1-1,2 2 0,4-1 80,3 0 1,0 0 0,2 3 0,2-2 0,1 0 0,-2 0 0,-1 2-1,-1 1 1,0 0-198,0 0 108,-6 0 0,5 0 0,-4 0 0</inkml:trace>
  <inkml:trace contextRef="#ctx0" brushRef="#br0" timeOffset="68">18696 16183 7569,'-5'-12'-61,"5"-1"0,-1 13 161,3 5 0,7 5 0,-3 4 1,2 1-1,0 1 0,0-1 0,3 1 1,0 1-1,0-1-206,1-2 0,-1-2 0,1-3 0,-1-3 0,1 0 0,-1-1 106,0 0 0,1-1 0,-1-4 0</inkml:trace>
  <inkml:trace contextRef="#ctx0" brushRef="#br0" timeOffset="69">18970 16240 7569,'-10'-7'224,"1"1"1,1 2 0,1 6-1,-1 7-4,1 5 1,-1 6-1,-5 1 1,-2 4-1,-3 4 1,-1 2-1,0-1 1,0 2-283,1 1 0,-3 4 0,3-2 1,0-2-1,3-1 0,1-3 1,0-2-1,-1-4-377,1-4 1,3 1-1,2-5 1,1-1-923,-1-1 1361,4-7 0,0-1 0,5-5 0</inkml:trace>
  <inkml:trace contextRef="#ctx0" brushRef="#br0" timeOffset="70">18993 16263 7569,'0'-26'98,"1"-1"0,3 2 0,4 1 0,3 2 1,4 2-1,4 2 0,3 1 62,1 3 1,0 2 0,-2 0 0,-1 2 0,-1 1 0,0 3 0,-1 1 0,-3 4-115,-2 3 1,-1 1 0,-2 4 0,-1 2 0,-3 3 0,-1 2-1,-4 2-77,-3 2 1,-1 1-1,-6 4 1,-2 0 0,-3-2-1,0-1 1,1-1-1,2 0-17,-1-1 1,2-1-1,1-6 1,3 1-1,1-1 1,2 0 54,2 1 0,6-6 1,3-2-1,2-3 1,1-1-1,2 0 1,2 0-147,4 0 0,0 0 0,2 0 0,0 0 139,0 0 0,4-5 0,4-1 0</inkml:trace>
  <inkml:trace contextRef="#ctx0" brushRef="#br0" timeOffset="71">20740 16058 7569,'-11'-12'1867,"2"6"-1867,5 2 0,0 8 0,9 2 0</inkml:trace>
  <inkml:trace contextRef="#ctx0" brushRef="#br0" timeOffset="72">2764 16869 7569,'-6'-5'-980,"0"-2"1130,6-4 0,0 3 1,0 1-1,2-1 1,0 0-1,3 2 0,2 1 1,2 2-1,2 2 5,4 1 0,-1-1 0,5-2 0,3-2 0,2 0 0,4-1 0,1 1 0,3-2-117,1 1 1,6 2 0,3-2 0,2 1 0,3 1 0,1 0 0,3 0-1,0 1-43,0-3 1,2 5 0,-2-4-1,0 1 1,-1-1 0,-1 0-1,-2 0 1,-2 3-52,1 0 0,-4 2 1,-3 0-1,-2 0 0,-5 0 1,-3 0-1,-4 0 47,-1 0 0,-1 0 0,-1 0 0,-2 0 0,-2 0 0,-2 0 0,-2 0 0,-1 0-10,-2 0 0,5 2 0,-1 0 1,-1 2-1,-2-2 0,0 0 1,-1-2-182,1 0 0,-1 0 1,-2 0 14,-5 0 0,-9 0 185,-10 0 0,-6 5 0,3 1 0</inkml:trace>
  <inkml:trace contextRef="#ctx0" brushRef="#br0" timeOffset="73">4260 15407 7569,'-6'-2'-257,"2"-1"0,3-5 0,1-2 923,0-2 0,0 1-569,0 0 0,0 6 0,0 5 1,0 6-1,1 5 0,1 5 1,2 3-61,-1 2 0,2 6 1,-1 2-1,-1 3 1,1 5-1,0 2 1,-1 4-1,-2 1-33,-1 2 0,0 0 1,0-1-1,0 2 1,0 2-1,0 0 1,0-1-20,0-1 1,4 0 0,-1 0-1,0 0 1,0-4 0,-1-2 0,2-4-1,0-2 26,1 0 1,0-5-1,4-1 1,-2-2-1,1-4 1,0-3 0,-1-1-64,2-1 0,-3 2 0,1-5 0,-2-1 0,-1-2 0,-1-3-787,1-2 839,0-4 0,1 2 0,1-5 0</inkml:trace>
  <inkml:trace contextRef="#ctx0" brushRef="#br0" timeOffset="74">4397 15395 7569,'-10'-1'-14,"4"-3"1,6-2-1,6 0 1,4 2 0,1 2-1,1 2 111,-1 0 0,1 0 0,-1 0 0,1 0 0,-1-1 1,2-1-1,1-2 0,2 1-73,2 2 0,1 1 0,5-1 0,1-2 0,3-1 0,2 2 0,0 1 0,0 1-41,1 0 1,-1-4 0,5 0 0,-2 1 0,-2 2 0,-1 1 0,-3 0-12,-1 0 1,-2 0-1,0 0 1,1 0 0,2 0-1,-2 0 1,1 0 0,0 0 41,5 0 0,2 0 0,2 0 0,2 0 1,3 0-1,0-1 0,3-2 0,2-2 21,0-1 0,1 2 0,0-3 0,-2-1 0,-1 2 0,-1 2 0,1 1-25,2-1 1,-3 3 0,0-3 0,1 3-1,2 1 1,4-1 0,1-2 0,1 0-34,0 0 0,3-2 1,0 0-1,0 0 0,1-2 1,-3 1-1,-1-2 17,-3 2 1,-2 0 0,-5 3-1,-1-1 1,-3 2 0,-1 1 0,-1 1 20,-2 0 1,2-2-1,-4 0 1,2-2 0,1 1-1,1 1 1,2-1 0,1 0-10,-1 0 1,2 2-1,-1 1 1,-2 0 0,-3 0-1,-3 0 1,1 0-1,-1 0-11,1 0 1,-5 1-1,4 2 1,-1 2 0,0 0-1,3 0 1,1-1-6,1 1 1,0-4-1,1 3 1,1-3 0,5-1-1,5 0 1,2 0 13,3 0 0,-1-1 0,6-2 1,0-2-1,1 0 0,-1 0 1,-4 1-1,-4 0 13,-3 1 0,-7-1 1,0 4-1,-3 0 1,-2 0-1,-2 0 1,-6 0 85,-5 0 0,1-4 0,-6 0-4,-1 2 1,-6-1-83,-5-1-368,-1 3 60,-2-4 0,0 6 0,0 3 0,-2 2 0,0 2-1169,-2 0 1460,0-1 0,4 5 0,0-1 0</inkml:trace>
  <inkml:trace contextRef="#ctx0" brushRef="#br0" timeOffset="75">8531 15247 7569,'0'-18'115,"0"4"1,0 10 0,0 8 19,0 5 1,0 2 0,0 2 0,0 1 0,0 3 0,0 0 0,0 4 0,0 0-1,0 2-29,0 0 0,2 5 1,0 1-1,2 1 1,-1 1-1,-2 1 0,-1 1 1,0 1-11,0 0 1,0 0 0,0-1 0,0 0 0,0 0 0,-1 2 0,-3-2-106,-4-2 1,3-4 0,0 3-1,1 1 1,-1-1 0,0 0 0,0-1-1,1-1 2,-1 0 1,4 0 0,-3-3 0,3 0 0,1-2 0,0-3 0,0-1-28,0-1 0,1 3 1,2-6-1,0-1 1,0-2-1,-2 1 0,-1 1 1,0 1 3,0-1 0,0-1 1,0-2-1,0 2 1,0 1-1,0 1 0,0-1 1,0-1-135,0-2 0,0-3 1,0 0-1,1-1 68,3-1 0,-1 3 0,4-6-92,2-4 0,-2 1 1,-1-5-1,0 1 0,1 0-334,1 1 1,-1-2 0,0 2 521,2 0 0,1-3 0,2-1 0</inkml:trace>
  <inkml:trace contextRef="#ctx0" brushRef="#br0" timeOffset="76">8520 16549 7569,'-6'-8'-71,"1"2"254,-1 1 1,6 1-1,0 4 1,7 0-83,3 0 0,1 0 0,1 0 0,-1 0 0,1 0 0,-1 0 0,0-1-50,1-3 0,1 3 1,2-3-1,4 3 0,4 1 1,3-2-1,6 0 1,4-2-18,2 1 1,6 2 0,1 1 0,3 0 0,2 0 0,4 0 0,3-1 0,1-2 22,1 0 0,-4-1 0,1 4 1,0 0-1,3 0 0,-1 0 0,0 0-25,-1 0 0,4 0 1,0 0-1,-1 0 0,-2 0 1,-1 0-1,0-2 0,1 0 1,-1-2 1,0 0 0,-1 4 0,-3 0 0,-4 0 0,-2 0 0,0 0-7,3 0 0,-7 0 0,3 0 0,-3 0 0,-1 0 1,-2 0-1,-2 0-16,-5 0 1,0 0 0,-6 0-1,-2 0 1,-1 0 0,-1 0-1,0 0 1,1-1-22,3-3 0,-2 3 0,6-3 0,0 3 0,2 0 0,0-2 0,-1-1-12,-1 2 0,-1 0 1,3 2-1,-1 0 0,-4 0 1,-3 0-1,-3 0 1,-1 0 45,1 0 0,-4 0 0,-3 0 1,-3 0-1,0 2 0,-1 0 0,2 2-4,2-1 0,-1-2 1,5-1-1,0 0 1,0-1-1,-1-2 1,-1-1-1,-4 0 50,0-1 0,-1 4 1,-1-3-1,-1 2-104,-2-2 0,-4 4 0,-9-1 0,-7 6-758,-6 5 0,-10 0 792,-6 9 0,-15 5 0,19-9 0,1-1 0</inkml:trace>
  <inkml:trace contextRef="#ctx0" brushRef="#br0" timeOffset="77">3118 17542 7422,'-5'-6'89,"5"2"0,6 3 0,6 1 0,3 0 0,4 0 0,2 0 0,2 0 0,0 0 0,1-1 0,2-2 892,0-1-1116,1-4 1,-8 6 0,-1-2 0,-1 2 0,0-1 0,-1 0 134,-2 0 0,-1 2 0,-1 1 0</inkml:trace>
  <inkml:trace contextRef="#ctx0" brushRef="#br0" timeOffset="78">3563 17303 7569,'2'-7'37,"1"3"1,5 4 0,2 4 0,2 4 0,0 3 0,2 3 124,1 1 1,2 6-1,-3-1 1,2 4 0,1 3-1,-1-2 1,-2 1 0,-1-1-1,-2 2-50,1-2 0,-1-1 1,1-1-1,-2-1 1,-1-3-1,-3-4 1,0-3-185,1 0 1,-1-4 0,2-3-1,-4-4 1,-3-7-24,-1-7 0,0-5 0,0-6 0,0-1 0,0-3 1,0-2-1,0-3-18,0-3 0,-1 0 0,-2-3 1,-1-1-1,0 0 0,1-2 1,-2 0-1,-1 0 88,1 2 0,2 0 1,3 7-1,0 3 1,0 4-1,1 5 1,3 3 159,3 2 0,7 0 0,4 5 0,2 0 0,6-1 0,0 1 0,4 1-116,-1 2 1,5-1 0,5 5 0,2 2 0,2 0 0,1 2 0,2 0 0,0 0-91,0 0 0,-5 0 1,0 0-1,-2 0 1,-2 2-1,0 0 0,0 2-46,1-1 1,-1 2 0,-6-2-1,-1 0 1,-3-2 0,-1 1 0,-3 0-1,-4 2-247,-4-2 0,-4 1 0,-3 1 364,-4 3 0,-13 4 0,-4 0 0</inkml:trace>
  <inkml:trace contextRef="#ctx0" brushRef="#br0" timeOffset="79">3986 17211 7569,'-6'2'100,"2"1"1,2 5 0,4 2-1,0 3 1,2 2 0,0 4-1,0 4 1,-1 2 0,1 2-1,0 0-129,0 0 0,0-2 0,-4 0 0,0-3 1,0-3-1,0 0 0,0-2 0,0-1-654,0-4 0,0 0 683,0-1 0,0-5 0,0 0 0</inkml:trace>
  <inkml:trace contextRef="#ctx0" brushRef="#br0" timeOffset="80">8292 17280 7569,'-12'-5'51,"7"3"1,5-1 0,6 1 0,5 4-1,0 1 1,0 6 0,1 5 0,0 5-1,2 3 1,2 1 0,-2 0 0,-2-1 142,0 1 0,-1 0 0,1 0 0,-2 0 0,-1 0 0,-2-1 0,1 0 0,-1-2-303,1-1 0,-4-5 0,2 2 0,1-5 43,-1-3 1,-4-5 0,2-6 0,-4-5 0,-2-3 0,-3-5 0,0-3 24,0-2 0,-4-3 0,2-3 0,0-4 0,0-1 1,1-4-1,1-1 45,0-1 1,-3-4 0,3 3-1,0 1 1,0 1 0,2 4 0,2 1-1,2 3 33,3 2 0,3 7 1,5 2-1,4 2 0,3 2 1,3 3-1,5 2-20,3 1 1,9 4 0,4-2 0,5 1 0,5 2 0,3 2 0,2 1-1,3 0-46,4 0 1,-32 0 0,0 0 0,0 0 0,0 0-1,30 0 1,0-1 0,-4-2 0,-2-1-18,-3 2 0,-4-1 0,-5 1 0,-3-2 1,-5 1-1,-6 2 0,-4 1 0,-4 0 11,-4 0 0,1 0 1,-5 0-1,-1 0 1,-1 0-1,-2 0-249,1 0 1,-2 1-1,-2 3 284,-5 4 0,-1 7 0,-2 3 0</inkml:trace>
  <inkml:trace contextRef="#ctx0" brushRef="#br0" timeOffset="81">8714 17188 7569,'-11'-5'96,"4"3"0,4-3 0,1 3 0,4 8 0,0 4 0,2 4 0,-2 2 0,1 2 0,0 3 0,0 4 77,0 1 0,-2 1 0,-1-4 0,0 0 0,0-1 1,0 0-1,0-2 0,0-2-352,0-1 1,0 2 0,0-4 0,0 0-1,0 0 1,1 0 0,2-1 178,1-1 0,0-1 0,-4-1 0</inkml:trace>
  <inkml:trace contextRef="#ctx0" brushRef="#br0" timeOffset="82">9148 14870 7569,'-6'-5'171,"1"2"1,5-4 0,0 0 0,0 5 0,0 6 0,0 5 0,0 3 0,0 2 0,0 3-83,0 0 1,0-3 0,0 3-1,0-2 1,0 0 0,0-1-1,1-1 1,3-2-2640,3 1 2550,-2-6 0,6-1 0,-5-5 0</inkml:trace>
  <inkml:trace contextRef="#ctx0" brushRef="#br0" timeOffset="83">8863 15201 8268,'-2'-6'230,"1"2"1,1 3 0,4-1 0,2 0 0,2-2 0,1 0 190,1-1 1,-3 4-455,1-3 0,-4 3-27,4 1 1,-2-1 0,3-2-1,-2-1 79,2 2 0,1 0 1,1 1-1,-3-1 8,0-2 1,-4 0 0,3 4 0,2 0-1,1 0 1,2 0 0,1 0 12,2 0 0,-1 0 0,5 0 0,2 0 0,5 0 0,4 0 0,3 0-79,1 0 0,2-4 0,3 0 0,6 2 0,4-1 0,2 1 0,1-2 0,0 1-80,3 2 1,-3 0-1,1-2 1,0 0 0,2 0-1,1 2 1,3 1-1,3 0 0,-1 0 0,4 0 0,0 0 0,-2 0 0,1 0 0,-1 0 0,2-1 14,-3-3 0,-2 2 1,-3-3-1,-1 2 0,-4-1 1,-5 0-1,-7 0 204,-4 0 0,3-3 0,-7 3 1,-2 0-1,-1 0 0,-4-1 0,-5 0 1,-5 0 453,-2 3 0,-2-5 0,-2 0-667,-5-4 0,-5 5 0,-13 2 114,-5 3 0,-5 1 0,-11 0 0</inkml:trace>
  <inkml:trace contextRef="#ctx0" brushRef="#br0" timeOffset="84">9068 15475 7569,'-11'0'12,"3"-1"1,2-3 0,1-3-1,3-2 1,5 1 0,5 4 0,2 3 265,1 1 0,1-1 1,-1-2-1,0-1 0,1 2 1,1 1-1,0 1 0,3 0-221,-2 0 0,-2 1 1,0 3-1,-2 3 1,-2 3-1,-5 3 1,-1 2-102,-2 4 0,-5-1 0,-4 1 1,-4 3-1,-4 2 0,0 4 1,-4 0-1,1 0-94,1-3 1,-1-2-1,5-3 1,1-2-1,1-2 1,3-2 0,2-1 93,4-2 0,3-3 0,2-2 1,4 0-1,7-4 0,6-1 1,3-1 125,2 0 1,1-5 0,1-1 0,3-2 0,0 2 0,0 0 0,-4 1-232,-3-1 0,-1-1 0,-5 2 0,-1 0 0,-1 0-1026,-2 2 1,-4 1 1174,-4-2 0,-6 2 0,-4-3 0</inkml:trace>
  <inkml:trace contextRef="#ctx0" brushRef="#br0" timeOffset="85">9434 15624 7569,'-4'-12'263,"0"1"1,1-1 0,3 1-86,4 0 1,-1 6 0,4 5 0,1 6 0,0 5-1,-2 5 1,0 3-151,1 2 0,-1 6 0,3 1 0,-3 0 0,1 0 0,-2-3 1,1-2-178,0-4 1,-2 1-1,3-5 1,-1-2-1,-1-3 1,1-3 112,1-2 1,-5-3 0,2-6 0,-1-3 0,-1-5 0,2-3-1,-2-4 37,0-3 1,-2 0 0,0-1 0,0-1 0,0-3 0,0-3 0,0-3 0,1-3 1,3-2 1,-3 5 0,4-3 0,-1 2 0,0 5 0,0 2 0,-1 7 81,1 2 1,5 3-1,-1 4 1,2 0-1,1 4 1,2 2 0,2 1-1,5 0-71,6 2 0,3-3 0,7 1 0,0 0 0,5 0 1,2 0-1,4 1-95,0-3 0,4 5 0,0-4 1,1 1-1,2-1 0,2 0 0,1-1 1,0 1-158,0 0 0,-3 1 1,-2 3-1,0-2 1,-3-1-1,-1 2 1,-5 0 75,-2 2 1,-3 0 0,-5 0 0,-2 2-1,-5 0 1,-2 2 0,-2-1 161,-3-2 0,-3-1 0,-9 5 0,-2 1 0</inkml:trace>
  <inkml:trace contextRef="#ctx0" brushRef="#br0" timeOffset="86">9753 15418 7569,'-11'0'51,"0"0"0,0 1 0,4 3 0,3 4 0,3 2 0,1 3 0,0 2 0,0 3 0,0 1 0,0 0 117,0 1 1,4 2-1,1 0 1,0 1-1,0-1 1,-3-2-1,0-2 1,-2-2-490,0-2 1,0-1 0,0-1-1,0-1-1468,0 0 1789,0-4 0,5-2 0,1-5 0</inkml:trace>
  <inkml:trace contextRef="#ctx0" brushRef="#br0" timeOffset="87">9913 15578 7569,'0'-8'108,"0"1"1,2-1 0,1 2 0,5 1 0,2 1 0,2 0 0,-1 2 0,0 0 0,2 2 0,2 0 0,3-1-48,0-3 1,3 3-1,-2-3 1,2 3-1,-1 0 1,-1-2 0,0-1-1,0 2-305,0 1 0,-1-3 1,1 0-1,-4 1 1,-2 2 243,-2 1 0,1-5 0,-1-1 0</inkml:trace>
  <inkml:trace contextRef="#ctx0" brushRef="#br1" timeOffset="88">4249 17520 7569,'0'-7'176,"-2"-2"112,-2 6 0,2-1 0,-6 4 0,-1 0 0,-1 0 0,-1 0 0,-1 0 0,1 0-127,0 0 0,6 0 0,6 0 0,8-2 0,5 0 0,1-2 0,0 2 0,2-1 1,0 1-316,4-2 1,-4-1 0,1 2 0,0-1-1,-2 2 1,1 1 0,-3 1-1876,-1 0 2029,-7 0 0,4 0 0,-4 0 0</inkml:trace>
  <inkml:trace contextRef="#ctx0" brushRef="#br1" timeOffset="89">4546 17280 7569,'-6'-7'2166,"5"7"-2160,-3 8 0,8 2 1,3 2-1,0 0 0,1 2 1,1 1-1,2-1-198,4-1 1,-2-1 0,2-1 0,-2-1 0,-2-1 0,1-3 0,-1 1-1349,1-1 1540,-1-3 0,0 7 0,1-4 0</inkml:trace>
  <inkml:trace contextRef="#ctx0" brushRef="#br1" timeOffset="90">4751 17348 7618,'-6'-1'439,"2"0"1,1 2-210,0 8 1,0 6 0,-3 9 0,-1 3 0,1 3 0,-3 5-1,-1 3 1,-1 4-238,-1 2 1,1-2 0,-1 0 0,2 0 0,1-2 0,3-3-1,0-4 1,0-4-378,1-1 0,2-3 0,3-4 0,0-3 0,0-2-1006,0-2 1390,0-6 0,5-3 0,1-5 0</inkml:trace>
  <inkml:trace contextRef="#ctx0" brushRef="#br1" timeOffset="91">4797 17280 7569,'0'-12'59,"0"5"0,0-1 0,1-1 0,3 0 0,3 0 0,4 3 0,0 0 0,0 1 144,1 0 0,-1 0 0,1 2 0,-1-1 1,2 2-1,1 0 0,1 4 0,-2 1-257,-4 5 1,-1-2 0,-4 2-1,-1 2 1,-2 3 0,-1 3-1,0 2 1,-1 2 40,-3 2 0,-2 1 0,-6 0 0,1 0 0,1-2 0,2-1 0,4-2 127,3-1 0,-3-2 0,0-4 0,3 1 0,4-2 0,4-2-247,3-5 0,3-1 1,1-2-1,3 0 0,0-2 133,4-1 0,5-4 0,3-4 0</inkml:trace>
  <inkml:trace contextRef="#ctx0" brushRef="#br1" timeOffset="92">8840 17451 7569,'1'-6'105,"3"2"0,3 3 0,4 1 1,0 0-1,0 0 0,2 0 1,2 0-1,4-2 0,3 0 1,1-2-1,-2 2 0,0-1-105,-2-1 0,0 3 0,4-4 0</inkml:trace>
  <inkml:trace contextRef="#ctx0" brushRef="#br1" timeOffset="93">9160 17303 7569,'-6'0'125,"6"0"1,7 0-1,3 1 1,1 3-1,2 3 1,1 3-1,3 2 1,-1-1-1,2 1 1,-2 0-1,2 2-222,0 2 0,-4-1 1,1-4-1,-1 1 1,0-1-1,1 1 1,-1-1 96,-1 0 0,-2 1 0,1-1 0</inkml:trace>
  <inkml:trace contextRef="#ctx0" brushRef="#br1" timeOffset="94">9491 17383 7569,'0'-8'156,"0"3"0,-2 4 121,-1 6 1,0 5 0,-4 6 0,-1 7 0,-1 6 0,-1 6 0,-3 3-220,0 4 0,1-2 0,0 2 0,1 0 0,1-1 0,1-2 1,1-1-1,-1 0-437,-1-1 1,3-7 0,0-3-1,2-4 1,3-4-1334,0-4 1712,8-7 0,0-8 0,5-7 0</inkml:trace>
  <inkml:trace contextRef="#ctx0" brushRef="#br1" timeOffset="95">9468 17246 7569,'0'-8'97,"1"0"0,3 1 1,4-1-1,3 0 0,4 1 60,4 0 1,-1-1-1,1 4 1,1 1 0,1 2-1,-1 1 1,-2 0-1,-2 0-162,-2 0 1,1 1 0,-2 3-1,-4 4 1,-3 3 0,-3 3 0,-2 3-1,-2-1 1,-3 1 1,-2 3-1,-6-2 1,1 1-1,-1-2 1,1 0-1,1-3 180,2-1 1,-1-2 0,6 0-1,0 1-237,2-1 1,2-4-1,3-4 1,3-1-1,4-2 1,0 0-1,2 0 1,1-2-1091,1-1 1151,0 1 0,-3-8 0,-1 4 0</inkml:trace>
  <inkml:trace contextRef="#ctx0" brushRef="#br1" timeOffset="96">10393 15521 7633,'0'-8'255,"0"1"1,1-1-1,2 3 1,1 5-1,-1 6 1,1 6-1,1 2 1,2 2-248,2 2 1,-3-3 0,1 4-1,2 0 1,2-1 0,0-1-1,0-2 1,1 0-498,-1-1 0,-3-3 0,-1-2 0,2-2 489,1-2 0,2-1 0,-1-4 0</inkml:trace>
  <inkml:trace contextRef="#ctx0" brushRef="#br1" timeOffset="97">10633 15589 7569,'0'-11'-156,"0"0"0,0-1 0,0 1 0,1 1 556,3 2 0,-3 4 0,3 9 0,-4 7 0,-4 5 0,-3 6-292,-4 4 1,-4 2 0,-1 7 0,-2 0 0,-2 4 0,-2 0 0,-1 2-280,0-1 0,4-3 0,2-6 0,0-3 0,3-2 0,3-5 1,2-3-1,2-2-488,2-3 0,-2-1 659,3-2 0,-5 0 0,3 1 0</inkml:trace>
  <inkml:trace contextRef="#ctx0" brushRef="#br1" timeOffset="98">10701 15521 7569,'0'-18'83,"0"2"1,2 4 0,1 1 0,5-1 0,3 1 0,3 0 0,2-1 122,-2 1 0,-2 3 1,0 2-1,-1 1 0,1 2 1,-1 2-1,-1 2 1,-1 3-192,-1 4 0,-5 3 0,4 3 0,-2 1 1,-3-1-1,0 0 0,-4 0 0,0 1-74,-2-1 0,-1 3 0,1-2 0,-2-1 0,-1-1 0,2-2 1,2 0-60,-1 1 0,0-1 0,4 1 0,1-2 0,3-1 0,4-3 130,2-1 0,3-1 0,0-4 0,4 0 0,-1 0 0,1-1 0,-2-2-24,2-1 12,-5 1 0,0-2 0,-7-2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28:12.51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2147 15167 7569,'-11'-14'3,"-1"1"0,2 3 0,1 1 0,3 2 109,1-1 1,-3 4 0,4-3 123,2-2 0,-4-1-261,4-2 62,-3 1 24,5 4 1,0 1 74,0 2 0,-1 3-136,-3-3 1,3 9 27,-3 7 0,-2 0 45,-2 7 1,2 0-37,-2 4 1,2 5-3,-2 3 0,-1 2-74,5 1 1,-1 4 57,2 0 0,1 5-75,-2-1 0,3-1 51,1 0 0,0-2-60,0 2 0,4-4 1,0 1 1,3-2-45,-3-2 1,5-3 60,-1-1 0,-2-5-10,2 2 1,-6-7-73,2-1 1,-3-5 86,-1 2 1,0-4-419,0 0 273,0-1 1,-5-1-37,-2-2 0,-4-3 14,0-5 0,-5 0 40,-3 0 0,-3-4 169,-1 0 0,0-8 0,0 0 0,4-3 0,0 0 0,7-3 0,0-5 0,1 0 0,4 0 0</inkml:trace>
  <inkml:trace contextRef="#ctx0" brushRef="#br0" timeOffset="1">1827 15692 7569,'0'-11'0,"5"3"-67,3 1 1,-2 3-63,2-4 0,0 6 209,3-2 0,0 3 14,1 1 1,-1 0-116,1 0 0,0 0 106,4 0 0,-4 0-158,4 0 1,1 0-16,2 0 0,-1 3-121,1 1 1,0 0 37,4-4 0,-5 4 171,-3 0 0,3 5 0,0-3 0</inkml:trace>
  <inkml:trace contextRef="#ctx0" brushRef="#br0" timeOffset="2">2273 15704 7569,'0'-12'-287,"0"1"72,0 5 918,0-5-60,0 5-209,5 0-451,1-4-86,6 8 0,-1-2 92,0 8 1,-3 3-85,0 4 0,-1 2 53,5 2 0,-1 1-116,1 3 0,-5 2-8,1-6 0,1 0 6,6-3 1,-6-1 46,2 0 1,-2 0-323,2-4 262,1-2 0,-4-5-97,-1 0 270,-4 0 0,2 0 0,-5-5 0,0-1 0</inkml:trace>
  <inkml:trace contextRef="#ctx0" brushRef="#br0" timeOffset="3">2513 15715 7569,'6'-11'-145,"-2"-1"0,1 1-181,-1-1 0,1 5 746,-1-1-214,-3 6 1,4-5 213,-5 4-170,0 1-346,0-3 28,0 5-58,0 5 163,0 2 0,0 0-149,0 1 181,5-6-69,-4 9 119,4-10 1,-5 5-93,0-2 0,-4-2 38,1 6 0,-5-4-41,4 3 1,-5 1-1,2 4 1,-3-1-17,-2 0 1,2 1-9,2-1 1,-2-3-16,3-1 0,0 0 32,0 0 0,3 4-73,-4-4 0,6 0 59,-2 0-213,3-4 147,1 7-17,-5-9-66,3 4 65,-3-5 0,5 1-186,0 3 172,0-2-3,0 3-13,0-5 168,0 5 1,0-3-46,0 6 0,0-4 275,0 3-264,0-4 0,0 7 233,0-2-33,0-3-142,0 5 23,0-4-16,0 6-76,0-1-13,0 0 1,0-3-5,0 0 1,1-6 46,3 2-22,-2 2 0,4-4-107,-2 1 1,-3 0 99,3 1 0,-2-3-481,2 3 144,-3-3-555,4-1 879,-5 5 0,0 1 0,0 6 0</inkml:trace>
  <inkml:trace contextRef="#ctx0" brushRef="#br0" timeOffset="4">2821 15224 7569,'0'-11'-219,"0"3"-313,0 0 827,0 1-28,0-5 24,0 1 1,-4 3 180,0 1-306,1 4-102,-3-2 1,4 5-109,-6 0 0,6 1-33,-2 3 1,-2 4 110,-2 7 0,-2 3-78,-2 5 1,5-1 52,-1 1 0,2 5-47,-2 3 0,-1-2 21,6 1 1,-1-3-66,4 3 1,0 1 47,0 3 1,0-3-81,0-1 0,1-5 66,3 2 1,3-3-14,9-1 0,-4-4-4,4 0 0,-2-5 21,1 1 1,-3-3-51,4-5 0,0 2 9,-1-5 0,4 4-170,-3-5 0,0 5-28,-1-4 283,-7 0 0,12 1 0,-7 1 0</inkml:trace>
  <inkml:trace contextRef="#ctx0" brushRef="#br0" timeOffset="5">2992 15532 7410,'-5'-17'-398,"4"4"525,-3 5 1,3 4 809,1-3-645,0 4-466,0-7 1,1 9 27,3-3 1,-2 4 87,6 4 1,0 2-90,3 6 1,1 3 54,-1 0 1,-3 4-54,-1-4 0,1 4 29,3-3 0,1 0-359,-1-1 280,0-2 1,1 4 194,-1-6 0,6-5 0,1-1 0</inkml:trace>
  <inkml:trace contextRef="#ctx0" brushRef="#br0" timeOffset="6">3335 15487 7569,'-6'0'417,"-5"0"-40,10 0-211,-9 0 0,7 2-82,-4 6-31,-1-1 0,-3 19 77,-1-3 1,-3 7-119,0 1 1,-2 2-18,2 1 0,1 4 111,-5 0 0,4 5-166,-4-1 0,0-1-56,-4 0 0,4-4-6,0 1 0,5-3 86,-1-5 0,3-3-45,5-8 0,-2-1-29,5-3 0,-4-6-413,5 2-528,-1-7 572,4 6 479,5-9 0,1-1 0,6-6 0</inkml:trace>
  <inkml:trace contextRef="#ctx0" brushRef="#br0" timeOffset="7">3381 15144 7569,'0'-11'-702,"0"-1"647,0 1 61,0-1 0,5 2 66,2 3 1,2 0 148,-1 3 1,2 3-28,-2-3 0,5 3-70,3 1 1,3 5 73,-4 3 1,5 7-100,-1 4 1,3 8 86,1 3 1,-4-1-111,0 2 1,-5-1-102,1 5 1,-2-1 103,-2 0 0,-1 0-69,-2 1 1,-3-1 3,-5 0 1,-1 4-108,-3 0 1,-8 5-170,-7-1 1,-3 3-1248,-5 0 1509,-2 1 0,-11-7 0,-1-4 0,-4-7 0,-1-4 0,1-1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04:16.68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9662 6590 7569,'-6'-5'77,"-3"-2"0,5-4 0,1 0 0,2-1 0,1 1 0,1-1 0,2 1 0,2-1 1,0 1-1,0 3 0,-2 7 0,-3 10 0,-4 8 0,-4 5 0,-1 5 0,1 3 0,1 5 1,2 3-1,3 1 0,0 2 1233,2-1-1374,5 7 1,2 0 0,4 3-1,2-2 1,1-1 0,1 0-1,-2-3 1,-3-1 0,-4-3-1,1-5 1,-2-4 0,0-3-1,-3-3 1,0-2 0,-2-3-1,-2-2 1,-1-2 0,-5 0-2284,-2 0 2347,-2-3 0,-4 3 0,-2-4 0</inkml:trace>
  <inkml:trace contextRef="#ctx0" brushRef="#br0" timeOffset="1">9308 7229 7569,'0'-11'120,"0"3"1,0 1-1,1-2 1,3 0 0,4 0-1,2 1 1,3 1 151,2 1 0,8-5 0,8 4 0,6-5 0,6-2 0,4-1 1,3 1-1,-2 2-394,-1 0 1,-3 1-1,-3 1 1,-6 2-1,-4 4 122,-3 3 0,-7 1 0,-4 0 0</inkml:trace>
  <inkml:trace contextRef="#ctx0" brushRef="#br0" timeOffset="2">10336 7287 7476,'-5'-7'154,"-2"2"1,0 1-1,1 2 1,0 3 0,4 5-1,1 6 1,1 3-1,0 4 1,0 4 0,0 2 23,0 2 1,0 5 0,0-2 0,1 3 0,1 0-1,2-2 1,-1-4 0,-1 0-358,2 0 1,-3-4 0,4-6 0,-1 0 0,0-3-772,-1-1 950,-2-7 0,-1-1 0,0-5 0</inkml:trace>
  <inkml:trace contextRef="#ctx0" brushRef="#br0" timeOffset="3">10039 7355 7569,'-4'-11'85,"0"-1"1,3 2 0,4 1 0,5 2 0,6-2 0,5-1 0,3-2 199,1 1 0,10-5 0,5 0 0,5-1 0,3 1 1,-1 3-1,0 3 0,-2 4-157,-1 1 1,-10 1 0,-3 4-1,-8 0 1,-5 0 0,-4 0-1676,0 0 1547,-6 0 0,-6 5 0,-6 1 0</inkml:trace>
  <inkml:trace contextRef="#ctx0" brushRef="#br0" timeOffset="4">10827 7058 7569,'0'-8'235,"0"1"1,-1-1 0,-2 1 81,-1-1 1,1 7 0,3 2 0,0 9 0,0 9-1,0 7 1,0 4-179,0 3 1,3 5-1,1 1 1,-1 2-1,-2 2 1,-1 2-1,0 0 1,0 0-162,0-3 0,0 1 0,0-6 0,0-3 1,0-4-1,0-3 0,0-4 0,0-4-469,0-3 0,0 0 0,-1-5 0,-2 0 491,-1 1 0,-5-6 0,3-1 0</inkml:trace>
  <inkml:trace contextRef="#ctx0" brushRef="#br0" timeOffset="5">11010 7709 7569,'0'-8'138,"0"1"0,1-1 0,3 1 0,2-1 0,2-1 0,-2-1 0,0-1 0,1-2 98,2-2 0,1-3 1,3-5-1,0 0 1,3-1-1,-2-3 1,-3-2-1,-2-2-212,-1-4 0,-2 4 1,3-8-1,-3 5 1,-1 2-1,-2 2 0,-2 0 1,0 0 78,3 4 0,-3 3 0,3 4 1,-3 4-1,-1 2 0,0 2 57,0-1 0,6 7 0,0 6 0,1 8 0,1 8-171,1 4 1,0 5 0,0 8-1,-2 0 1,2 2 0,3 0 0,2 4-44,1 0 0,1-3 0,-2 1 1,2-3-1,-3-4 0,0-2 1,-1-2-1,-1-4-160,0-3 0,1-6 0,-2 1 0,-1-2 0,-3-1 1,-1-1 213,-2 0 0,-2-4 0,-1-2 0</inkml:trace>
  <inkml:trace contextRef="#ctx0" brushRef="#br0" timeOffset="6">11113 7583 7569,'-12'-1'568,"3"-1"1,7-2 0,8 1 0,8 1-391,4-2 1,2 1-1,8-4 1,5-3-1,6-3 1,4-2-1,3 1 1,-1 1-1661,-2 2 1482,-1-1 0,-2 1 0,-1-1 0</inkml:trace>
  <inkml:trace contextRef="#ctx0" brushRef="#br0" timeOffset="7">12734 9160 7891,'-11'0'98,"4"-2"1,5 0 0,4-2 0,6 1 0,2 1 0,3-1 0,2-1 0,4 2 0,3 1 0,2 1 0,3 0 0,3 0 0,3 0 0,3 0 0,2 0 0,3 0-84,4 0 1,4 0 0,1 0-1,-2 0 1,0 0 0,1-2-1,-1-1 1,-3-4-47,-1 1 0,-4-4 1,2 2-1,-5-2 0,-4 0 1,-4 1-1,-1 1 0,-4-1-1218,-4-1 1249,-3 4 0,-11-4 0,-1 3 0</inkml:trace>
  <inkml:trace contextRef="#ctx0" brushRef="#br0" timeOffset="8">13682 6373 7569,'-7'-10'174,"0"1"1,2 1 0,4 1 0,2 2-1,3 5 1,-1 7 0,-2 7 0,-1 5-1,0 4 1,0 4 35,0 3 1,0 6 0,0 3 0,1 5-1,2 3 1,0 5 0,1 3 0,0 2-232,0 0 0,1 0 1,-3 2-1,2 1 0,-2-27 1,-1-1-1,0 1 1,0 0-1,0 0 0,1 0 1,0 0-1,1-1-6,0 1 1,0 0-1,-1 2 1,0 1-1,1 0 1,0 0-1,1 0 1,-1 1-1,-1 0 1,1 0-1,0 3 1,-1-1-1,-1 3 1,0 0-1,0 0 1,0 1 38,-1 0 1,0-1 0,-2-2 0,0-1 0,0-2 0,0-1 0,0 0 0,0 1 0,0-1 0,-1 1 0,0 0-1,0 0 1,0-1 0,0 0 0,0-2 0,0-1 108,-2 30 0,4-1 0,-3-3 0,3-3 1,2-6-1,3-7 0,4-6-15,2-6 1,-3-3 0,0-6-1,-1-2 1,-1-2 0,0-2-1,-2-2 1,-2-1-4,-1-2 1,0 1 0,0-1 0,1-1 0,2-1-846,1-1 1,1-2 0,-3 1 741,2-7 0,5-10 0,-3-8 0</inkml:trace>
  <inkml:trace contextRef="#ctx0" brushRef="#br0" timeOffset="9">13751 6487 7569,'0'-23'27,"-4"4"1,1 3 0,3 2 0,4 4 0,3 1 0,0 1 0,1 2 0,-1 2 0,2 4 0,1 4 0,3 2 0,4 2 129,5-2 0,6 3 0,8-5 1,4 0-1,9-1 0,9 1 0,-26-2 1,1-1-1,2 0 0,1-1 1,0 0-1,1-1-230,2-1 0,0 0 0,2-1 0,2 0 0,0-2 0,1-1 0,1 2 0,-1-1 0,1 2 0,-1-1 0,-1 0 0,-1 0 1,-1 1-1,0 0 0,-1 1 0,-1 0 97,0 1 0,1 1 0,-1-2 0,0 0 0,1 0 0,0 0 0,1 0 1,0 0-1,0 0 0,1-1 0,2 0 0,0-1 0,1-1 0,0 1 1,1-1-1,-1 1 69,1 0 1,0 0 0,-1 1 0,1 0 0,0-1 0,-1-1 0,1 2 0,-1 0 0,-1 0 0,0-1 0,0 2 0,-1-1 0,-1 0 0,1 0-133,-2 0 1,0 0 0,-2 1 0,0 1 0,-2-1 0,-1 0-1,0 2 1,-1-1 0,30 0 0,-5-2 0,-10-1 0,-7 2-3,-8 1 1,-11 2 0,-13 3-1,-9 2 1,-14 0-84,-7-2 1,-8-1 0,0-1 0,-1 3 0,1 0 0,5 1 0,6-3 123,3 2 0,-3 2 0,-2 4 0</inkml:trace>
  <inkml:trace contextRef="#ctx0" brushRef="#br0" timeOffset="10">16709 6453 7569,'0'-15'132,"1"1"0,3 3 1,2 8-1,0 5 155,-2 6 1,-2 7 0,-2 5-1,0 4 1,0 6 0,0 1-1,0 5 1,0-1-197,0 1 0,0 2 0,-2 1 0,0 1 0,-2 2 0,1 2 0,2 7 0,1 3-3,0 3 0,0 6 0,0 1 0,0-31 1,0 0-1,0 0 0,0 0 0,0 31 1,0-1-1,0-1-74,0 1 1,1 1 0,3-3 0,3-2 0,0-2 0,1-3 0,1 2-74,1-1 1,-3-2 0,1 0 0,1-3 0,0-3 0,0 0 0,-3 0 0,-1 1 251,-2 0 0,-2 1 1,-1 9-1,-1-3 1,-3 0-1,-4-4 1,-2-2 18,-1-1 1,1-4 0,1 3-1,2-4 1,2-1 0,3-1 0,2 0-1,3 0-308,5-1 0,-2-4 0,2-1 1,1-4-1,0-3 0,0-4 0,-3-3 1,0-3-86,1-1 1,-5-2 0,2-4 0,-4-1-147,-4-2 0,-2-8 0,-7-8 0,-1-2 0,-1-1 0,2-1 0,3 0 0,4-2-3457,1-1 3784,1-6 0,9 4 0,1-6 0</inkml:trace>
  <inkml:trace contextRef="#ctx0" brushRef="#br0" timeOffset="11">16903 9137 7569,'-1'6'11,"-2"-1"0,-2-1 0,0 1 1,0 1 197,2 3 1,3-4-1,4-1 1,4-3-1,3-1 1,4 0-1,6 0 1,3-1-73,2-3 1,11-1 0,0-4 0,5 3 0,2 0-1,5 1 1,1-1-174,5 4 1,2 1 0,4 1 0,-28 0 0,1 0 0,2 0 0,2 0 0,3 0 0,2 0 0,1 0-1,2 0 1,3-1 0,1 0 47,1 0 0,0-1 1,2 1-1,1 0 1,3-1-1,0-1 1,0 1-1,0 0 1,0 1-1,-1-1 1,1 0-1,-1 0 1,1-1-1,-1 1 0,2-1 1,0-1-60,-1 1 1,1 0-1,2-2 1,-1 0 0,-1 1-1,0 0 1,-2 0 0,0-1-1,-3 1 1,0 0-1,-1 0 1,0 0 0,-1 0-1,-2 0 1,0 1 0,-1-1-1,-3 0 1,0 0 136,-3 0 0,0-1 0,1 1 0,0-1 0,-4 1 0,-2-1 0,0 2 0,-1-1 0,-2 0 1,0-1-1,30-5 0,-2 0-27,-3 2 1,0-2-1,-2 2 1,0-2-1,-1 0 1,-3 1-1,-5 3 1,-5-1-173,-5 1 0,-3 4 1,-6-2-1,-6 2 0,-7 2 42,-3 0 0,-8 0 0,-5 0 0,-9 0 67,-9 0 0,-3 0 0,-11 0 0,0 0 0,4 0 0,3 0 0</inkml:trace>
  <inkml:trace contextRef="#ctx0" brushRef="#br0" timeOffset="12">13842 9479 7569,'-11'-6'179,"-1"2"1,1 3-1,1 2 1,2 3 0,3 4-1,1 3 1,0 3 0,1 2-1,-1 2 1,0 3 0,1 0-1,1 1 100,-2-3 0,3 2 0,-2-3 0,5 1 1,4-2-1,3-3 0,3-4 0,2-1-371,3-3 0,1-1 1,5-5-1,1-1 1,2-3-1,5-5 1,2-5-1,1-5 23,0-3 0,-1-2 1,-2-1-1,-5-3 1,-3-2-1,-4-5 1,-5-1-1,-5-3 59,-5 0 1,-14 0 0,-11-3 0,-10 4-1,-12 5 1,-9 6 0,-9 9-86,28 12 0,0 2 0,-3 4 0,1 2 0,0 2 0,1 3 0,-27 11 0,9 5 0,13 2 0,11 4 95,13 4 0,17-1 0,11 7 0</inkml:trace>
  <inkml:trace contextRef="#ctx0" brushRef="#br0" timeOffset="13">16732 9514 7569,'6'-13'25,"-1"0"0,-1 1 0,0 1 0,-1 2 0,1 2 0,1 1 0,0 2 0,0 5 1,-2 7-1,-2 6 0,-1 3 0,0 2 361,0 0 1,0 0-1,0 4 1,0 0-1,0 0 1,0-1-1,0-2 1,0-2-452,0-2 1,0-1 0,0-3-1,0-1 1,0 1-115,0-1 0,2-5 0,1-2 0,5-3 241,2-1 1,3 0-1,2-1 1,4-1-1,3-2 1,2 0-1,1 0-104,2 0 1,8 1-1,-2 4 1,0 1-1,-2 3 1,-5 2-1,-3 3 1,-4 4-55,-2 5 1,-6-1 0,-4 1-1,-2 1 1,-3 2 0,-2 0-1,-5 1 91,-6 0 1,-3 0-1,-8-1 1,-3-2 0,-3-2-1,-4-1 1,-1 0-1,-1-1-42,0-2 1,3-5-1,2-2 1,1-2 0,4-3-1,4-1 1,4-2-1,5-4-803,3-6 1,3-6 849,5-6 0,5-5 0,2-1 0</inkml:trace>
  <inkml:trace contextRef="#ctx0" brushRef="#br0" timeOffset="14">16823 9479 7569,'6'-5'265,"1"3"1,-2-5 0,7 2 0,10 1-1,7 1 1,4-1-127,1 1 0,2 1 1,2-1-1,4-2 1,1-1-1,-1-2 1,-4 1-1,-5 0-139,-6 2 0,-1-4 0,-8 3 0</inkml:trace>
  <inkml:trace contextRef="#ctx0" brushRef="#br0" timeOffset="15">12951 6042 7569,'0'-30'141,"0"8"1,3 8-1,3 3 1,6 5 0,0 1-1,1 4 1,-3 5 0,-2 6-1,-4 5 1,-3 4 0,-1 4-1,0 2 1,0 2-194,0 1 1,-4-4 0,-1 3 0,0-3 0,-2-3 0,1-2 0,-1-2 0,0-2 51,3 0 0,3 0 0,1-3 0</inkml:trace>
  <inkml:trace contextRef="#ctx0" brushRef="#br0" timeOffset="16">12769 6556 9486,'12'0'59,"3"-2"1,6 0-1,4-3 1,7-2-1,3 0 1,5-1-1,-1 2 1,0-1-1,-2 2 1,-1 0-1,-3 1 1,-2 1-1,-1-1 1,-4 1-2839,-4 2 2779,-4 1 0,-2-5 0,2-1 0</inkml:trace>
  <inkml:trace contextRef="#ctx0" brushRef="#br0" timeOffset="17">12848 6658 8737,'-5'-11'145,"5"5"0,0 2 0,7 3 0,2 2 1,-2 4-66,-3 6 0,-3 2 1,-1 6-1,0 1 1,0 3-1,0 3 0,0 0 1,-1 0-62,-3-2 1,2 1-1,-5-1 1,1-4-1,1-2 1,0-4-1,2-1-12,2-2 1,2-1-28,3-2 0,2-4 1,6-7-1,-1 0 1,1 0-1,-1 2 0,1 1 25,-1 0 1,2 0 0,1 0-1,2 1 1,1 3 0,0 2-1,0 2 1,-1-2 0,-2 0-62,-1 1 1,-2-1-1,0 3 1,-2-1 0,-3 1-1,-1 1 50,-3 1 0,0 1 0,-4-2 0,-1-1 0,-6-2 0,-6 2 0,-8 0 0,-6 0-95,-4-2 0,-3 1 1,-2 2-1,-3-1 1,1-3-1,3-1 1,5-2-539,6-2 0,3-1 0,5-1 639,7-3 0,4-2 0,7-6 0</inkml:trace>
  <inkml:trace contextRef="#ctx0" brushRef="#br0" timeOffset="18">12883 6738 7569,'0'-11'199,"1"-4"1,3-1-1,3 2 1,4 2-1,0 2 1,0 1 0,2 2-24,2 2 0,-1-2 0,4 2 0,0 0 0,0-1 1,3 4-1,3 1 0,4 1-176,1 0 0,2 5 0,3 1 0</inkml:trace>
  <inkml:trace contextRef="#ctx0" brushRef="#br0" timeOffset="19">10016 10210 7569,'-5'-11'90,"-1"1"1,-6 1 0,1 2 0,-1 2 0,1 3-1,0 1 1,0 2 0,3 1 0,1 3 0,2 2-1,3 2 1,0 2 62,2 4 0,0 8 0,0 8 0,0 2 0,0 2 0,0 2 0,0 2 1,0 2-1,0 1-175,0-2 1,0 5-1,0-5 1,0 2 0,0 0-1,0 0 1,0 0 0,0-1-192,0-2 0,0-2 0,2-6 0,0-1 0,3-4 0,0-3 0,2-4 0,-2-2 213,0-3 0,-1-2 0,-4 0 0</inkml:trace>
  <inkml:trace contextRef="#ctx0" brushRef="#br0" timeOffset="20">9651 10907 7569,'11'-18'148,"0"3"1,2 4 0,4 2 0,6 1 0,4 0 0,3 1-110,-4-1 1,2 4 0,0-2-1,1 0 1,2 1 0,-1 0-1,1 1 1,-1 0-543,-1 0 503,4 0 0,-9 4 0,4 0 0</inkml:trace>
  <inkml:trace contextRef="#ctx0" brushRef="#br0" timeOffset="21">10519 11010 7569,'-22'-8'103,"3"2"1,5 2 0,5 5 0,5 6-1,3 3 1,1 2 0,0 4 0,1 3 0,2 2-1,1 2 79,-2 0 0,3 1 1,0 1-1,0 2 1,1-2-1,-3 0 1,1-4-1,0-1 1,-1-2-695,-2-1 1,-1-6-1,0-3 512,0 1 0,-5 1 0,-2 1 0</inkml:trace>
  <inkml:trace contextRef="#ctx0" brushRef="#br0" timeOffset="22">10279 11044 7569,'-12'-5'84,"1"2"1,1-4-1,3-1 1,7 1-1,7 0 1,3 1-1,3 1 2,2 0 0,4-3 1,8 3-1,3 0 1,4-1-1,3 0 0,1 1 1,0 3-1,0 1-286,0 1 0,-1 0 0,-5 0 1,-4 0 199,-4 0 0,1 0 0,-7 0 0</inkml:trace>
  <inkml:trace contextRef="#ctx0" brushRef="#br0" timeOffset="23">11033 10736 7569,'-12'-18'310,"6"5"0,2 8 0,4 4-23,4 6 0,-3 9 1,4 5-1,-1 4 0,0 5 1,-2 5-1,0 5 0,-2 2-235,0 3 0,1-2 1,1 0-1,2-1 1,-1 0-1,-1-1 1,1-2-1,2-3-412,1-4 0,-3-2 0,1-6 0,-2-2 1,1-2-1,0-1-1311,0-4 1671,3 0 0,1-12 0,4-2 0</inkml:trace>
  <inkml:trace contextRef="#ctx0" brushRef="#br0" timeOffset="24">11250 10998 7569,'0'-17'201,"0"1"0,0 4 0,1 1 0,1 5-5,2 6 0,0 6 1,-4 10-1,0 3 0,0 2 1,0 3-1,0 2 0,0 2-162,0 1 1,4-2 0,0 3 0,-2 0 0,1 0 0,-1-5-1,3-3 1,0-5-720,0 0 0,-1-2 1,-2-4-649,1 1 876,-1-6 457,3-1 0,-5-10 0,0-1 0</inkml:trace>
  <inkml:trace contextRef="#ctx0" brushRef="#br0" timeOffset="25">11215 11113 7569,'0'-12'176,"-1"1"1,-2-1-1,-2 1 1,0-1-1,0 1 1,3 0 71,0-1 0,4 2 0,0 1 0,3 1 1,2 1-1,2-1 0,2 1 0,3-2-233,1-1 1,7 2 0,-1 2-1,5-1 1,0 2 0,1 0-1,0 3 1,-3 0-364,-4 2 1,0 0 0,-4 0 0,-4 2 313,-3 1 0,-5 0 0,-8 3 0,-3 1 1,-4-2 39,0 0 1,0 4 0,-1-2 0,1 2 0,1 0 9,2-1 0,-1-1 0,5 5 0,2-1 0,2 1 70,4-1 0,2-1 1,5-1-1,1-1 1,-1-1-1,2 1 0,1-1 1,1 2-50,-1 2 0,0 0 0,0 0 0,2 1 0,1-1 0,-1 1 0,0-1 0,-1 0-41,0 1 0,0-1 0,-3 2 0,-1 1 0,-1 2 0,-2 2 0,-4 3 0,-4-1 60,-4-1 1,-8 2-1,-7-2 1,-3 3 0,-6 1-1,-7 1 1,-4 0-1,-2-1 1,-5 2 0,2-7 0,4 0 0,4-4-1,10-5 1,5-6-1419,5-1 1362,6-2 0,5-5 0,5-2 0</inkml:trace>
  <inkml:trace contextRef="#ctx0" brushRef="#br0" timeOffset="26">12563 12700 7889,'11'0'84,"1"0"0,-1 0 0,2 0 0,2 0 0,4 0 1,4 0-1,4 0 0,3 0 0,4 0 0,4 0 1,6-1-1,4-2 0,5-1 0,4 1 0,3-2 0,2-2-16,1 1 1,-2-4 0,3 3 0,-3 0 0,-4 0 0,-5 2 0,-4 3 0,-5 0 0,-3 2-142,-7 0 0,-4 0 1,-6 0-1,-2 0 1,-2 0-1,-5 2-653,-5 2 726,-4-3 0,-10 9 0,-1-4 0</inkml:trace>
  <inkml:trace contextRef="#ctx0" brushRef="#br0" timeOffset="27">13945 11364 7569,'-1'-23'80,"-2"0"0,-1 0 0,2 2 1,0 0-1,2 4 0,0 0 0,0 3 1,0 1-1,0 2 0,-1 1 0,-3 2 1,-3 4-1,-3 3 0,-2 1 272,1 0 1,-1 5 0,1 4 0,0 4 0,0 3 0,2 3 0,3 4 0,1 5 0,4 4-244,3 3 0,2 5 0,6 0 0,3 6 0,1 2 0,1 2 1,2 0-1,-1 3-177,1 1 0,-1 1 0,-2-1 0,1 0 0,-2-1 1,-3-1-1,-3-3-58,-2-2 0,0-1 0,-3 0 1,2-1-1,-1 0 0,-2-3 1,-1-3-1,0-2-57,0-3 1,0 2-1,0-10 1,0-2-1,0-3 1,0-6-1,0-2-520,0-2 1,4-3 702,-1-1 0,6-4 0,-2 2 0</inkml:trace>
  <inkml:trace contextRef="#ctx0" brushRef="#br0" timeOffset="28">14139 11124 7569,'-11'0'130,"-1"0"0,1 0 1,1-1-1,3-2 0,7-1 1,8 1-1,6-1 1,5-1-1,2 0 0,2-2 1,0 2-1,1-1 57,3-1 0,2 5 0,5-2 0,1 3 0,-1 1 0,0 0 0,0 0 0,2 1-226,2 3 0,-2-2 0,3 6 0,-1 0 0,0-1 0,0 0 0,0-1 0,1-1-68,2 0 1,-3 0 0,5-2 0,3 1 0,3-2 0,2-2 0,1-2 0,-1-2 85,0 1 0,2-3 0,-3 0 0,-2-1 1,-3 3-1,-1 3 0,-3 0 0,3-2 69,0-1 0,2 1 1,-1 3-1,2 0 1,3-2-1,4 0 1,5-2-1,4 0-46,-29 2 1,0-1 0,-2 2 0,0 0 0,4-2 0,-1-1 0,0 1-1,0 0 1,1 0 0,0 1 0,1-1 0,0 0 0,0 0 0,0 0-17,0 1 1,-1-1-1,0 0 1,-1-1-1,3 1 1,0 1-1,1-1 1,-1-1 0,-1 1-1,0-1 1,0 0-1,0 0 1,-1 1-1,0 0 1,1 0 0,0-1 3,0 1 1,1 0-1,-2 1 1,0 0 0,2-1-1,-1-1 1,1 0-1,-1 0 1,-1 1 0,0 0-1,0 0 1,-1 1 0,-1 0-1,0 0 47,-1 0 0,1 0 0,28-3 0,0 2 0,-2 0 0,-2 0 1,-2 2-1,0 1 0,1 0-49,4 0 1,-3 0 0,4-2-1,1 0 1,-31 0 0,0 0-1,1 1 1,0 0 0,0 0 0,0 0-1,32 1-22,-32 0 1,0 0-1,1 0 1,-1 0-1,1 1 1,1 0 0,-1 0-1,0 0 1,1 1-1,-1 1 1,0 0-1,-1 1 1,0-1 0,0 1 36,0-1 0,-1 1 0,27 4 0,1-3 0,-4 1 0,-4 0 0,-1-1 0,-3 0 0,-1-2 104,-1-2 0,-2-1 1,-2 0-1,-4 0 1,-4 0-1,-3 0 0,-5 0 1,-2 0-66,-1 0 0,-1 0 1,-3 0-1,-3 0 1,0 0-1,0 0 0,2 0-118,2 0 1,2 0 0,1 0 0,-1 0 0,1 0 0,1 0 0,2 0 0,0 0 36,0 0 1,-2 0 0,-1 0-1,0 0 1,-1 0 0,0 0-1,-3 0 1,-4 0 387,-2 0 1,-2 0 0,0-1-417,-4-3 1,-1 3-1,-2-3 1,4 2-346,2 2 0,1 0 0,1 0 0,-1 2-955,1 2 1367,-6 2 0,-1 5 0,-5 1 0</inkml:trace>
  <inkml:trace contextRef="#ctx0" brushRef="#br0" timeOffset="29">20135 11055 9003,'11'-6'19,"1"1"0,1 5 0,2-1 0,4-2 0,2-1 0,2 2 1,0 1-1,1 1 0,3 0 0,2 0 0,1 0 0,1 0 1,1 1-1,1 1 0,1 2 0,0 0 0,0 0 580,1 0-563,-1-1 1,4-1-1,1 0 1,2 2 0,2-1-1,3-2 1,1-1 0,0-1-56,-3-3 1,-1 1 0,3-3 0,0 0 0,-3 0 0,-4 1 0,-6 3 0,-4 1 5,-3 1 1,-2 0-1,-3 0 1,0 0 0,-4 0-1,1 0 1,-1 0-1,-1 0 56,-2 0 1,3 0 0,-2 0-1,-1 0 1,0 0 0,0 0-1,1 0-80,-1 0 0,-1 0 0,-2 0 0,0 0 1,1 0-1,-2-2-790,-2-2 827,-3 3 0,-15-9 0,-3 4 0</inkml:trace>
  <inkml:trace contextRef="#ctx0" brushRef="#br0" timeOffset="30">21608 11147 7569,'-4'-15'23,"-1"1"0,0 2 0,0 3 0,4 2 0,4-1 1,4 2 352,3 1 1,-3 6-1,-4 7 1,-1 2-1,-4 2 1,-1 5-1,-4 6 1,0 5-281,-1 1 0,6 9 0,-2 0 0,2 6 0,2 5 0,0 0 0,2 1 0,0-1 1,3 2-144,2 1 0,0-3 0,5 3 0,-2-1 0,-1-4 1,-3-3-1,-1-3 87,-2-2 0,2-1 0,-1-5 0,-2-2 0,-1-4 1,-1-3-1,0 0 0,0 0 22,0-1 1,-3 2 0,-1-7-1,1 1 1,2-1 0,1-1 0,0 0-1,0-1-344,0-2 0,0-1 1,0-1-1,0-1-634,0 0 1,-4-6 0,0-5 915,2-6 0,-5-4 0,1-1 0</inkml:trace>
  <inkml:trace contextRef="#ctx0" brushRef="#br0" timeOffset="31">21665 12392 7569,'8'-4'-28,"0"0"0,0 1 1,3 2-1,1 1 78,4 0 0,-2 0 0,6 0 0,3 0 0,3-1 0,5-2 0,4-2 0,6 0 239,3 0 0,3 0 1,3 3-1,2-2 1,1 1-1,0 2 1,3 1-1,3 0-146,2 0 0,3 0 0,-2 0 0,3 1 0,-31 0 0,-1 1 1,2 0-1,0 0 0,0-1 0,0 0 0,1 0 0,0-1-176,1 0 0,0 0 0,-4 0 0,0 0 0,0 0 0,0 0 0,29 0 0,-1 0 0,-1 0 0,-3 0 0,-4 0 78,-3 0 0,-7 0 1,-1 0-1,-1 0 0,1 0 1,-1 0-1,-2 2-16,-2 1 1,-1 0 0,-2 3 0,0-1 0,-1-2 0,-1-2 0,-3-1 0,-1 0-73,-3 0 1,-1 0 0,-2 0 0,-3 0 0,-4 0 0,-2 0-1721,-2 0 1763,-4 0 0,-12 5 0,-8 2 0</inkml:trace>
  <inkml:trace contextRef="#ctx0" brushRef="#br0" timeOffset="32">13979 13123 7569,'-11'-11'134,"-1"4"0,2 4 0,3 6 1,3 6-1,2 5 0,1 5 0,-3 4 1,-3 3-1,-3 5 99,-2 2 0,2 0 0,2-2 0,5-1 0,3-3 1,5-1-1,6-2 0,8-4-262,7-5 1,3-1 0,6-10 0,3-2 0,3-6 0,2-9 0,0-7 0,2-7 86,-2-2 0,-6-5 0,-2-4 0,-6 1 0,-5 1 0,-6 1 0,-5-2 0,-6-1 49,-3 1 1,-9 1 0,-9 2 0,-11 1 0,-13 3 0,-12 4 0,-9 7 0,25 13 0,-1 1-328,-1 1 0,-1 3 0,-1 4 0,1 4 0,-1 1 1,1 3-1,2 2 0,3 3 0,3 1 0,2 2 220,-16 19 0,13 0 0,14-4 0</inkml:trace>
  <inkml:trace contextRef="#ctx0" brushRef="#br0" timeOffset="33">21460 12906 7569,'0'-12'265,"0"1"0,1 1 0,3 2 0,2 7 0,2 7 0,-2 9 0,-1 7 88,-2 4 1,-2 4-1,-1 4 1,0 0 0,0 0-1,0 1 1,0-1-1,0 0-545,0 1 0,0-2 0,0-3 0,0-3 0,0-3 0,0-3 1,1-2-1,2-3-849,1-4 0,1-2 0,-1-2 1041,3-4 0,-2-3 0,0-1 0</inkml:trace>
  <inkml:trace contextRef="#ctx0" brushRef="#br0" timeOffset="34">21871 12837 7569,'-4'-27'0,"0"2"0,2 3 335,1 6 1,4 3 315,1 2-592,5 4 39,-8 2 1,6 5 0,-5 3 0,2 5-1,-1 7 1,-2 6 0,-1 6 130,0 3 0,-4 3 0,0 3 1,0 1-1,1 0-326,-1-4 0,-1 0 44,1-7 181,3 1-232,-4-4 0,1-2 64,0-2 1,0-2-138,4-6 80,0 1-66,0-1 99,0-5 32,0 0 136,0-6-106,5 0 0,2-6 53,4-1 0,0-2-45,1 1 0,-1-2-26,1 3 1,3 1 30,0 3 1,4-2-77,-4 1 1,4 0 16,-3 4 0,0 0-13,-1 0 1,-2 4-64,2 0 1,-2 4 43,-2 0 0,1 2 30,-1 2 0,1 0-1,-1 4 0,-5-2-6,-2 5 0,1-4-1,-1 4 1,0-4 2,-4 4 0,-5-1-51,-3 1 0,-7 1 0,-4-5 1,-3 1 17,0-5 0,-1-1 18,0-2 0,-4 1-217,1-5 0,0-1-117,7-3 404,-2-5 0,3-1 0,-5-5 0</inkml:trace>
  <inkml:trace contextRef="#ctx0" brushRef="#br0" timeOffset="35">21814 12871 7569,'0'-11'344,"6"1"-23,6 2 0,5 3-388,10 5 1,2 0-129,5 0 0,-3 1 404,-1 3 0,5-3-154,3 3 1,0-3 35,-4-1 1,-3-3-273,-1-1 0,-5 0 181,2 4 0,2-10 0,0-3 0</inkml:trace>
  <inkml:trace contextRef="#ctx0" brushRef="#br0" timeOffset="36">13031 10587 7569,'-11'-5'209,"-1"0"0,2-4 1,3 4-1,3 4 0,4 6 1,2 5-1,3 5 0,2 4 1,2 3-1,0 2-135,-2 3 1,3-2-1,-3 4 1,0-1-1,0-4 1,-2-2-1,-3-4 1,-1-1-1,-1 0-74,0-1 0,0 5 0,0-4 0</inkml:trace>
  <inkml:trace contextRef="#ctx0" brushRef="#br0" timeOffset="37">12769 11055 7569,'-12'0'477,"7"-3"1,5-1-1,8 1-183,6 2 0,1-3 0,8 0 0,6 1 0,6-3 1,9-1-1,4-2 0,5 0-321,3 1 0,4 1 0,-2-5 0,-4 2 0,-1 1 0,-8 3 0,-4 0 1,-9 1-676,-7 0 1,-5 1 0,-8 4 701,-1 0 0,-5-5 0,-1-2 0</inkml:trace>
  <inkml:trace contextRef="#ctx0" brushRef="#br0" timeOffset="38">12940 11135 7569,'-7'-6'1177,"2"7"-973,5 11 1,0 0 0,0 7 0,0 2 0,0 2 0,0 2 0,0 3 0,2 0-182,1 0 0,-1 2 0,2-2 1,-2 0-1,1-1 0,0-5 1,1-2-1,0-3-401,0 1 1,3-4 0,-1 1 0,0-3-1141,3-5 1518,-4-2 0,5-5 0,-4 0 0</inkml:trace>
  <inkml:trace contextRef="#ctx0" brushRef="#br0" timeOffset="39">13077 11250 7569,'-1'-23'135,"-2"1"1,-1 2 0,2 2 0,0 2 0,4 3 0,0 3 214,2 2 1,0 4-1,-4-1 1,0 4-1,0 6-195,0 4 1,0 4 0,0 2 0,0 4 0,0 2 0,0 2 0,0 0 0,0 0-198,0 0 1,4-4-1,0-1 1,-2-2-1,-1-2 1,-1-1-533,0-2 583,0 1 0,0-7 1,2-4-1,1-5 1,5-1-1,2 0-62,2 2 0,3-2 0,1 2 0,2 0 0,2 2 0,2 1 0,1 0 0,0 0 56,-1 0 1,-3 0-1,1 1 1,-1 3-1,-2 2 1,-1 2 0,-5-1-1,-3 4 20,-5 3 0,-1-1 1,-4 5-1,-1 0 1,-6 0-1,-5 1 1,-5 0-239,-3 0 1,-1-4 0,0 3 0,1-3 0,-1-3 0,0-5 0,1-1 0,2 0-506,1-1 0,5-2 1,-1-4 719,2-3 0,2-7 0,-1-7 0</inkml:trace>
  <inkml:trace contextRef="#ctx0" brushRef="#br0" timeOffset="40">13111 11215 7569,'-4'-17'23,"1"1"1,0 4-1,3 0 1,4 1 0,3 1-1,4 1 282,0 1 1,5 2 0,5-3 0,3 3 0,4-1 0,1 2-1,1 0 1,1 3-81,-1 0 1,-4 2-226,0 0 0,4 10 0,-1 3 0</inkml:trace>
  <inkml:trace contextRef="#ctx0" brushRef="#br1" timeOffset="41">18696 6784 7569,'-11'-5'0,"3"0"119,0-3 1,6-2 0,-3 2 0,1-2-1,0-1 1,2-1 0,0 1 0,2 0-1,2 0 1,0 5 0,3 6 5,2 6 0,-4 10 1,4 4-1,-1 4 0,-1 4 1,0 1-1,-2 4 1,-2 3-1,-1 3 0,0 0-196,0 1 1,4-2-1,0-3 1,-1 1 0,1-1-1,1-3 1,2-1 0,0-5-10,0-2 1,3 0-1,-4-7 1,2-1 0,-1 0-1,1-5-1292,-2-2 1372,-1-6 0,0 2 0,2-5 0</inkml:trace>
  <inkml:trace contextRef="#ctx0" brushRef="#br1" timeOffset="42">18547 6795 7569,'-6'-16'71,"1"-2"1,8-3 0,3 0 0,7 2 0,2 0-1,3 0 1,-1 1 0,4 2 0,2 2 69,3 1 1,3 2 0,7 1 0,1 2 0,1 4 0,-1 3 0,-1 2 0,1 3-190,1 4 0,-1 2 1,-5 1-1,-3 1 0,-2 0 1,-6 2-1,-4 2 0,-5-2-105,0-2 0,-6 0 0,-2 0 0,-4 2 0,-6 3 1,-10 1-1,-10 2-51,-10 1 1,-9 2 0,-9 0-1,-2 0 1,-2 0 203,28-12 0,-1 1 0,-27 10 0,27-10 0,0-1 0</inkml:trace>
  <inkml:trace contextRef="#ctx0" brushRef="#br1" timeOffset="43">19473 6533 7569,'-12'-12'-48,"2"1"0,1 1 0,3 1 0,-1 3 216,1 0 1,2 4 0,-2 6 0,0 5 0,-1 6 0,-2 8 0,-2 6 0,-3 4 0,-3 2-89,0 3 0,1 4 0,-3 8 0,-1 4 0,-1 5 0,9-29 0,1 1 0,-11 28 0,3 0-153,4-2 0,7-6 1,6-6-1,6-5 1,7-6-1,8-4 1,6-3-1,6-4-575,2-4 1,1-4 0,0-6 647,1-1 0,-1-1 0,0 5 0</inkml:trace>
  <inkml:trace contextRef="#ctx0" brushRef="#br1" timeOffset="44">19575 7264 7569,'-5'-17'-56,"4"1"1,-2-5-1,5 2 1,3-1 0,1-2-1,3 0 1,1-1 300,2 0 0,-1-5 1,0-2-1,1-3 0,-1-2 1,1 0-1,-2-2 1,-1 0-71,-2 4 1,1-1 0,3 3-1,0 0 1,-3 0 0,-1 3 0,-2 2-1,-1-1-80,1 2 0,-4 2 0,3 4 0,-3 4 0,-1 2 0,1 3-170,3 2 1,-3 4 0,5 8 0,-3 4 0,2 3 0,2 4 0,3 4-1,3 4-18,2 4 1,4 3-1,-3 7 1,1 1 0,1-1-1,-2-1 1,2-1-1,0 1-35,2-2 0,-4 1 0,0-8 1,-2 0-1,-2-2 0,1-1 1,-3-3-223,0-4 1,-5 2 0,-1-3 0,-3-2 349,-1-2 0,-10 5 0,-2 0 0</inkml:trace>
  <inkml:trace contextRef="#ctx0" brushRef="#br1" timeOffset="45">19598 7115 7569,'-15'-5'305,"1"-2"1,3-2-1,3 0 1,3 1-99,2-1 0,3 3 0,4 0 0,5-1 0,6 2 0,8-1 0,9-1 1,7-1-380,7-3 0,2 1 0,-3 1 0,-4 3 0,-4 0 0,-4 1 0,-4-2 172,-1 1 0,-1-2 0,-4-3 0</inkml:trace>
  <inkml:trace contextRef="#ctx0" brushRef="#br1" timeOffset="46">19929 6556 7569,'-11'-23'57,"5"5"1,2 3 0,4 2 0,4 3 0,3 1 0,3 3 0,2 1 136,-1 2 1,2 2 0,2 1 0,4 1 0,3 4 0,1 7 0,-1 5-1,1 6 1,0 4-190,0 3 1,-1 8-1,-3 4 1,-4 3-1,-2 2 1,-2 1 0,-1 1-233,-2 0 1,-3-3 0,-5 0 0,0 0-1,-3-2 1,-4-2 226,-9-4 0,-9 3 0,-4-1 0</inkml:trace>
  <inkml:trace contextRef="#ctx0" brushRef="#br1" timeOffset="47">20432 6887 7569,'0'-12'130,"0"5"1,1 0-1,3 2 1,4 2-1,3-1 1,4 0-1,4 0 1,4 0 0,3-1-1,1 0 1,3-1-1,0 1 1,1 0-1,-2 2-803,-1 2 0,-3 1 673,-6 0 0,-2-5 0,-6-2 0</inkml:trace>
  <inkml:trace contextRef="#ctx0" brushRef="#br1" timeOffset="48">20466 7035 7569,'17'-5'222,"0"3"1,8-5 0,1 1 0,5 1-1,3-1 1,4-1 0,3-2 0,-1 0-137,-2 2 1,-9 0-87,-6 4 0,0 1 0,-5-3 0</inkml:trace>
  <inkml:trace contextRef="#ctx0" brushRef="#br1" timeOffset="49">21494 6293 7569,'-5'-12'-83,"0"1"230,-3 0 0,3-1 0,5 1 0,0-1 1,0 1-1,0 0 0,-1 0 0,-2 2 174,0 2 0,-1 6 0,4 1 0,0 6 0,0 4 1,0 3-1,0 2 0,0 4-275,0 3 0,0 8 0,0 3 1,0 0-1,0 1 0,0-2 1,0 1-1,0 0-336,0 1 0,4-3 0,1-2 0,0-2 0,1-5 0,-1-3 0,2-1 0,-2-1-880,0-1 1,-2-4 1169,-3-5 0,0 1 0,0 3 0</inkml:trace>
  <inkml:trace contextRef="#ctx0" brushRef="#br1" timeOffset="50">21277 6795 7569,'-5'7'290,"0"-3"0,2-3 1,7-1-30,5 0 0,4 0 1,1 0-1,2 0 1,2 0-1,4 0 0,2 0 1,4 0-338,1 0 0,1 0 0,4 0 0,1-1 1,0-2-1,2-2 0,2-1 0,1-3-484,-1-1 1,-5 2 0,-6 0 559,-4-1 0,2-1 0,-8-1 0</inkml:trace>
  <inkml:trace contextRef="#ctx0" brushRef="#br1" timeOffset="51">21585 6853 7569,'-7'0'314,"0"1"1,1 3-1,1 3 1,-1 5-98,-1 3 0,4-1 0,-5 5 0,0 1 1,1 2-1,0 1 0,1-1 0,1 1-292,0 0 0,-3 0 1,4-1-1,2-2 0,1-2 1,1-2-1,0-2 0,1-1-234,3-2 0,-2-1 0,7-2 1,3-4-1,3-3 0,1-1 1,2 0-1,0-1-1028,2-3 1337,2-2 0,1-6 0,-1 1 0</inkml:trace>
  <inkml:trace contextRef="#ctx0" brushRef="#br1" timeOffset="52">21677 7001 7569,'-12'-6'392,"2"3"1,3 6-1,2 6 1,1 4-88,0 7 1,-1 1 0,2 2 0,0 0-1,0 0 1,2-1 0,1 1 0,0 0 0,1 0-511,3 0 1,2 0 0,6 0 0,-1 1 204,0 2 0,1 3 0,-1 6 0</inkml:trace>
  <inkml:trace contextRef="#ctx0" brushRef="#br1" timeOffset="53">18981 9788 7569,'-10'-2'102,"1"0"1,3-1-1,1 5 1,2 4-1,2 5 1,1 5-1,1 5 105,3 8 1,-2 2 0,3 7-1,-2-1 1,1-1 0,0 3 0,0-3-1,1 1 1,0-1-241,0-2 1,0 3 0,-2-8-1,2 0 1,0-2 0,0-4 0,-1-3-1,0-2-171,-1-2 0,1-1 0,-3-4 0,2-3-1242,1 0 1446,0-5 0,-9 2 0,-2-5 0</inkml:trace>
  <inkml:trace contextRef="#ctx0" brushRef="#br1" timeOffset="54">18833 9913 7569,'-10'-25'141,"2"2"0,4 5 0,4 4 1,3 3-1,2 0 0,1-1 1,3 1-1,3-1 0,3 1 1,-1 3 0,6 1-1,3-2 1,4 0 0,2 1-1,1 4 1,1 3-204,-1 1 1,-4 0-1,0 0 1,-2 1 0,-2 3-1,-2 4 1,-2 2 0,-1 1-51,-4 1 0,-1 1 0,-3 0 0,-3 4 0,-1 1 0,-4 2 1,-3 2-1,-7 2 27,-5 2 1,-9-2 0,-7 4 0,-2-1 0,-1 0 0,1-3 0,-1-3 0,3-3-556,1-1 1,6-2 639,4-4 0,5 1 0,-3-1 0</inkml:trace>
  <inkml:trace contextRef="#ctx0" brushRef="#br1" timeOffset="55">19518 9639 7569,'0'-11'10,"0"-1"0,-1 2 1,-2 1 462,0 2 1,-1 5 0,4 2 0,0 7 0,-1 4-327,-3 4 0,-3 8 0,-4 8 0,0 2 0,-2 2 0,-1 3 0,-1 4 0,1 3-189,1 0 1,2 2 0,-1 0 0,2 1 0,2-2 0,5 0-1,1-4 1,2-3-250,0-6 0,5 0 0,3-6 0,2-3 0,3-3 1,2-3-1,3-3 0,1-3-386,0-3 1,-1-7-1,2 2 677,-1-3 0,0-1 0,4 0 0</inkml:trace>
  <inkml:trace contextRef="#ctx0" brushRef="#br1" timeOffset="56">19747 9890 7569,'-14'-22'196,"1"1"0,4 5 0,3 4-38,3 2 1,2 6-1,1 6 1,0 8-1,0 9 1,0 6 0,0 6-1,0 3-50,0 4 0,0 3 1,0 3-1,0-1 1,0-2-1,0-3 1,0-4-404,0-2 0,0-8 0,1 0 0,2-5 0,2-4 0,0-3 0,1-5 295,1-2 0,-5-1 0,3-4 0</inkml:trace>
  <inkml:trace contextRef="#ctx0" brushRef="#br1" timeOffset="57">19610 9936 7569,'-2'-19'148,"0"1"1,-2 2 0,3 2 0,2 0 0,4 0 0,1-1-17,3 1 0,1 1 1,3 0-1,1-1 1,3-1-1,0 1 0,4 2 1,0 0-1,1 2-154,-3 2 0,2 3 0,-3 5 0,0 0 0,-2 0 0,-2 2 0,-1 1-110,-3 5 1,-2 2 0,-1 2 0,-3-1 0,-2 0 0,-2 1 0,0 1 0,0 0 132,0 3 1,-6-1-1,-1-4 1,-3 2-1,-2 1 1,0 1 0,-4-1 108,-3-1 1,3-2 0,-1 1 0,2-1 0,0-1 0,2-1 0,3-2 0,4-1 90,1 0 0,-3-2 1,4 4-1,3 1 1,3-1-1,7 1-203,5-1 0,0-2 1,5 3-1,2-1 0,0-1 1,2 1-1,0 0 0,0 0-172,0 3 1,-2 0 0,-1-1 0,-2-1 0,-1-1 0,-3 1 0,-2 1 113,0 1 0,-6 1 1,-2-1-1,-3 0 0,-2 1 1,-4 1-1,-7 0 0,-5 3 6,-5-2 0,-5 2 0,0-1 0,-3-1 1,-1-1-1,-2-2 0,0 1 0,2-2-373,5-2 0,1 1 0,4-6 427,2 0 0,2 3 0,6 1 0</inkml:trace>
  <inkml:trace contextRef="#ctx0" brushRef="#br1" timeOffset="58">19998 9639 7569,'-11'-18'299,"0"3"0,4 3 0,4 0 0,6 2-105,4 2 0,0 3 1,0 5-1,3 0 1,4 2-1,5 3 0,3 7 1,1 9-73,0 4 1,3 11 0,1-1-1,-2 4 1,-2 3 0,-4 0-1,-3 0 1,-4 1-285,0 2 1,-2-1 0,-3-2 0,-3-3 0,-3-2 0,-2-1 0,-1-3 0,-3-2-434,-2-2 1,0 1-1,-5-5 1,1 0 594,-1-3 0,-4 1 0,-2-5 0</inkml:trace>
  <inkml:trace contextRef="#ctx0" brushRef="#br1" timeOffset="59">20535 9982 7569,'1'-10'29,"3"1"0,3 2 0,4 1 0,0 1 0,0 0 0,1 2 0,1 2 89,2 1 1,1 0 0,5 0 0,-2 0 0,1 0-1,1 0 1,2 0 0,0 0 0,-1 0-844,-3 0 1,1 0 724,-5 0 0,6-5 0,-4-1 0</inkml:trace>
  <inkml:trace contextRef="#ctx0" brushRef="#br1" timeOffset="60">20558 10165 7569,'11'0'239,"5"0"0,4 0 0,1 0 1,2 0-1,1-2 0,3 0 1,3-3 57,3-2 0,0 1 0,-1-3 0,-4 3 0,-3 1 1,-3 2-298,-1 2 0,-4-4 0,-1-2 0</inkml:trace>
  <inkml:trace contextRef="#ctx0" brushRef="#br1" timeOffset="61">21391 9559 7569,'-6'-5'73,"2"-2"0,3-4 0,2 0 0,3 1 0,4 1 0,3 1 0,3 1 0,2-1 0,1 2 0,1-1 0,-1 2 0,4-1 0,-1 1 0,0 0 46,-1 2 0,0 2 0,3 1 0,-3 0 0,-2 0 0,-2 0 0,0 0 0,-1 0-133,-1 0 1,-7 5-1,-2 3 1,-3 2-1,-1 1-56,0 1 1,-5-1 0,-3 1 0,-2-1-1,-1-1 1,-1 0 0,1-1 0,0 1 10,-1-1 1,1-1 0,1 1 0,1-3 0,2 0 87,2 1 1,3 0 0,6 4 0,3-3 0,5 0 0,2 0 11,1-2 1,5 4-1,-1-2 1,3 1-1,-1 0 1,-2-2-1,-2 2-66,-1 1 0,-4-2 0,0-1 0,-4 2 0,-4 1 0,-5 2-63,-6-1 1,-8 1-1,-5-1 1,-6 1-1,-4-1 1,-3 0 87,-1 1 0,-6-1 0,0 1 0</inkml:trace>
  <inkml:trace contextRef="#ctx0" brushRef="#br1" timeOffset="62">21357 10073 7569,'-6'-5'137,"3"-1"1,6-1 0,4 2 0,3 2 139,2-1 0,3 0 0,3 3 0,3-2 0,7-1 0,5 1 0,7-1 0,4-1 0,6 0-304,2-1 1,-3 1 0,3 3 0,-1-2-1,-4 2 1,-4 0 0,-6 2 0,-5 0-1934,-6 0 1960,-2 0 0,-6 0 0,-1 0 0</inkml:trace>
  <inkml:trace contextRef="#ctx0" brushRef="#br1" timeOffset="63">21631 10153 7569,'0'-6'1014,"0"-2"191,0 8-1088,0 3 0,0 8 0,0 1 0,0 0 0,-1 3 0,-2 3 0,-2 1 1,-1 0-176,-3 2 1,3 0 0,-1 1 0,2-2 0,3-2 0,0 0 0,4-2-106,2 1 1,2-2-1,5-5 1,1-2-1,0-3 1,2-2-1,3 1 1,1-1-513,2-2 1,-2-1 674,1 0 0,5-5 0,5-1 0</inkml:trace>
  <inkml:trace contextRef="#ctx0" brushRef="#br1" timeOffset="64">21837 10302 7569,'-12'-12'455,"6"5"1,1 0-1,1 3 1,0 6-110,2 4 1,-1 5-1,1 6 1,-2 5 0,1 4-1,2 3 1,1 3-1,0 1-521,0 1 0,1 3 1,2-1-1,2-5 0,1-1 1,3-5-1,1-1 175,2-1 0,-1-5 0,1-2 0</inkml:trace>
  <inkml:trace contextRef="#ctx0" brushRef="#br1" timeOffset="65">2111 14833 7232,'-6'-8'557,"-3"4"1,-2 4 1048,3 4-1479,1 10 1,7 3-1,-2 6 1,0 6-1,-3 8 1,2 5-1,2 8 1,1 4-1,0 2-23,0 2 0,1-1 0,2 5 1,3-1-1,1-4 0,4-3 1,0-4-1,-1-3 0,0-3-240,-1-4 1,-1 3 0,-2-11 0,-3-4 0,2-3 0,-2-3 0,-1-1 0,-2-2 65,0 1 1,-6-2-1,-4-5 1,-2 2-1,-1-2 1,-2-1-1,-2-2 1,-2-1-261,-2-3 0,-2 2 0,-4-3 0,-1-2 0,1-3 0,0-5 1,1-4-1,-2-3 330,1-1 0,-6-7 0,-2-2 0</inkml:trace>
  <inkml:trace contextRef="#ctx0" brushRef="#br1" timeOffset="66">1826 15647 7569,'9'-1'68,"0"-4"1,1-2 0,2-2 0,3-1-1,-2 0 1,2-2 140,3-1 1,-1 3 0,5 2 0,2-2-1,3 1 1,5 2 0,4 1 0,3 1-307,2-1 0,5 5 97,-1-4 0,0-2 0,-4-1 0</inkml:trace>
  <inkml:trace contextRef="#ctx0" brushRef="#br1" timeOffset="67">2640 15892 7569,'-7'1'108,"2"4"1,4 3-1,1 4 1,-2 3-1,0-1 1,-3 5 0,0 4-1,1 1 1,0 3-1,0-2 1,3 1 0,1 1-1,0-2 1,0 0-50,0-1 1,1-4 0,3-2 0,2-4 0,0 0 0,0-1 0,-2-1-1434,2-2 1374,-5-4 0,5-12 0,-6-1 0</inkml:trace>
  <inkml:trace contextRef="#ctx0" brushRef="#br1" timeOffset="68">2369 15892 7569,'1'-13'182,"5"2"0,10 3 0,9-3 0,8 0 0,5-4 0,1 2 169,4 0 1,5 0 0,1 4 0,0-1 0,4 1 0,-2 1 0,0 4-352,-2 2 0,3 2 0,-3 0 0</inkml:trace>
  <inkml:trace contextRef="#ctx0" brushRef="#br1" timeOffset="69">10119 17291 7569,'-6'-7'31,"2"-1"0,4-1 0,4 0 0,3 2 0,3 2 1,3 1-1,2 0 0,3 0 0,1 0 0,0 0 30,1 2 0,2-1 0,1 1 0,0-2 0,-1 2 0,1 0 0,1 2 0,3 0 0,4-1-39,2-3 1,1 3-1,0-4 1,2 1 0,2-1-1,4 0 1,2-1 0,3-1-37,2-2 0,0-1 0,4 0 0,1 1 1,2 1-1,0 1 0,-1-1 0,-3 2 7,-2 1 1,5-3 0,-2 4 0,2 1 0,-1-1 0,0 0 0,0 1-1,3 1 0,4-2 1,-2 3 0,3-4 0,-1 1 0,1 0-1,1 0 1,-30 2 0,-1 1-9,32-3 0,-2-4 0,-5 4 0,0 2 0,0 1 0,0 1 0,-1-2 1,-1 0 3,-2-2 0,0 0 1,4 3-1,2-2 1,0-2-1,2 0 1,-1-1-1,-2 1 17,-1 0 1,-5-3-1,-2 4 1,-3 2 0,-3 0-1,-1 2 1,-2-1 60,-2-3 0,3 3 1,-4-3-1,0 3 1,0 1-1,-1-1 1,-3-2-1,-3-1-29,-3 2 0,-5 1 0,-6 1 0,0 0-49,-3 0 1,-8 0 0,-6 0-1,-7 0 1,-6 0 10,-2 0 0,-11 0 0,2 0 0</inkml:trace>
  <inkml:trace contextRef="#ctx0" brushRef="#br1" timeOffset="70">13774 16903 7569,'-4'-12'47,"0"1"0,1 0 0,2-1 0,1 1 1,0-1-1,0 3 0,0 7 0,0 8 151,0 7 1,0 7 0,0-1 0,0 3 0,1-1-1,2 0 1,1-2 0,0 1 0,-1 2-809,1 1 0,4-4 610,-4 0 0,4 0 0,-1 3 0</inkml:trace>
  <inkml:trace contextRef="#ctx0" brushRef="#br1" timeOffset="71">13705 17542 7569,'-11'-3'185,"0"0"0,4 4 0,3 6-48,3 3 0,5 1 0,-1 2 0,0 2 0,-2 6 0,-1 3 1,0 2-1,0 0 0,0-1-71,0 2 1,1-7 0,3 3 0,4-3 0,3-2 0,5-3 0,3-2-1,2-3-124,2-2 0,5-3 1,1-5-1,2-2 0,-1-3 1,2-6-1,1-7 0,0-3-173,-3-2 1,-2-6 0,-5-4-1,-2-6 1,-3-1 0,-6-3-1,-7-2 139,-4 0 1,-7 5 0,-6 5 0,-7 4 0,-7 5 0,-9 5 0,-5 9 0,-5 8 194,0 6 0,-4 6 1,2 7-1,6 6 0,4 3 1,9 4-104,6 1 0,6 1 0,4 4 0</inkml:trace>
  <inkml:trace contextRef="#ctx0" brushRef="#br1" timeOffset="72">21871 16743 7569,'-5'-11'99,"4"-5"1,-3 1-1,4 2 1,4 5-1,3 4 1,3 2-1,2 4 1,-2 2 0,-2 4-1,-3 5 1,-2 4-1,1-1 1,-1 2-1,-2 0-128,-1 2 1,4 2 0,0 0-1,-1 1 1,1 0 0,0 0 0,-1 0-1,-2 0 29,-1-1 0,0 6 0,0 2 0</inkml:trace>
  <inkml:trace contextRef="#ctx0" brushRef="#br1" timeOffset="73">21848 17360 7569,'8'0'0,"-1"0"0,1 0 0,3 0 0</inkml:trace>
  <inkml:trace contextRef="#ctx0" brushRef="#br1" timeOffset="74">21848 17383 7569,'-5'-7'57,"2"-2"1,-2 7 0,3 3 0,4 5 0,2 6 0,1 2 0,-1 2 0,0 2 0,0 2-1,0 2 1,-1 2 0,2 3 88,2 3 0,-5-1 1,3 1-1,-1-1 1,0-1-1,-1 0 1,-2-3-1,-1-2-339,0-4 1,0-1 0,0-4 0,-1 1 0,-2-1 0,-2-2 192,-1 0 0,-2-1 0,-3 1 0</inkml:trace>
  <inkml:trace contextRef="#ctx0" brushRef="#br1" timeOffset="75">21985 17417 7569,'0'-23'-107,"1"1"0,2 3 0,2 4 0,1 4 268,3 3 0,0 6 1,-1 8-1,-4 7 0,-3 4 27,-1 7 0,0 1 1,0 4-1,0 0 0,0 0 1,0 2-1,0-2 0,0-3-157,0-1 1,0-6 0,0-2 0,1 0 0,2-3-271,0-2 0,1-4 0,-2-3 112,1-4 0,0-3 0,4-10 0,2 1 0,2 0 0,-1-1 0,-1 1 0,-2-1 115,2 1 0,5 3 0,1 2 0,0 1 0,1 2 0,0 2 0,2 1 0,1 0 116,-1 0 1,2 5-1,-5 3 1,-1 2-1,-2 1 1,-5 1 0,-3 1-23,-3 2 0,-1-1 0,-1 5 1,-3 0-1,-5 0 0,-5 0 0,-6 0 1,-5 0-204,-6 0 1,2-4 0,0 3 0,0-2 0,2-3 0,2-3 0,4-3 120,4-2 0,-4-2 0,4-3 0</inkml:trace>
  <inkml:trace contextRef="#ctx0" brushRef="#br1" timeOffset="76">22008 17383 7569,'-18'-17'144,"3"1"1,9-2-1,7 6 1,9 6-1,9 2 1,8 0-1,6 1 1,5-1-1,2 0-93,4 1 1,-4-2-1,2 2 1,0 0-1,-1 2 1,-3 1-1,-3 0 1,-2 0-508,-2 0 1,-3 1 455,-6 3 0,1-3 0,0 4 0</inkml:trace>
  <inkml:trace contextRef="#ctx0" brushRef="#br1" timeOffset="77">22019 16880 7569,'-5'-15'86,"0"0"1,4 2 0,9 4-1,8 5 1,7 3 0,5 1 0,7 0-1,10 0 82,7 0 0,13 0 0,-30 0 0,1 0 0,1 0 1,2 0-1,3 0 0,1 0 0,2-1 0,1 1 1,4-1-1,0-1 0,2 0 0,-1 0-124,1 1 1,0 0-1,1-2 1,0-1-1,0 1 1,0-1 0,0-1-1,1 1 1,0-1-1,0 1 1,-3 1-1,0 0 1,-3-1 0,0 1-1,-4 1 1,-1-1-6,-1 1 1,0-1 0,-5 1 0,0 0 0,0 2 0,0-1 0,-3 0-1,-2 0 1,24-3 0,-8 1 0,-7 2 0,-5 1 127,-7 0 0,-9 0 1,-5 0-1,-5 0-384,-6 0 0,-10 0 0,-14 0 0,-6 0 0,-6 0 0,-6 1 217,-7 3 0,4 7 0,-3 7 0</inkml:trace>
  <inkml:trace contextRef="#ctx0" brushRef="#br1" timeOffset="78">13728 14642 7569,'-12'-6'-68,"5"4"1,0-6-1,2-1 1,4 1-1,2-1 1,4 2-1,2 1 1,2 1-1,-2 0 436,-3 2-214,-5 2 1,-11 1-1,1 0-114,0 0 1,6 1 0,5 3-1,5 4 1,2 2 0,0 1 0,-2 1-5,-3-1 1,3 1 0,-1 0 0,-1 3 0,-2 5 0,-1 1 0,0 3 0,0 2 2,0 0 1,0 10 0,0-2 0,0 3 0,0 1 0,0 1 0,0 1-1,0 0-19,0 1 1,0-3-1,0 4 1,0 0-1,0-1 1,1 1-1,2 0 1,0 0-2,0 0 1,-2-4-1,-1 3 1,0-1-1,0 0 1,0 0-1,0 0 1,0 0-6,0 1 1,0-4 0,0 1 0,0-3-1,0-2 1,0 0 0,0 0 0,0 1 27,0-2 1,0 2 0,-1-4 0,-2 0-1,0-1 1,0 0 0,2-1 0,1 0-42,0-2 0,0-2 0,0-1 1,0-1-1,0 1 0,0 0 1,0 0-31,0 0 0,0 3 1,0 1-1,0-2 1,0 0-1,0-3 1,-1 1-1,-2 0 45,-1 0 0,0-4 0,4-1 0,0 0 0,0-2 0,2 0 0,0-2 1,2-1-127,-1-1 0,2-1 0,0-1 0,0-1-511,0-1 1,0-6 620,-1 2 0,-3-3 0,4-1 0</inkml:trace>
  <inkml:trace contextRef="#ctx0" brushRef="#br1" timeOffset="79">13945 14413 7569,'-10'-1'-143,"2"-3"0,4-4 1,3-2-1,2 0 226,3 3 1,-1 1-1,4 6 1,2 0-1,1 0 1,3 0-1,1 0-54,1 0 0,5-3 0,0-1 0,1 1 0,2 1 0,0-1 0,0-2 0,-1 0-15,1 0 0,0 0 0,0 2 1,0 0-1,0 0 0,1 2 1,1 1-1,2 0 23,-2 0 1,-1 0-1,-1 0 1,0 0 0,0 1-1,1 2 1,1 0 0,3 0-20,1-2 0,-2 3 0,4 0 0,-1-2 0,0 0 0,1-2 0,1 0-27,1 0 0,1 0 0,-1 0 0,-1 0 0,-2 0 0,0 0 0,1 0 1,-2 1-12,-1 3 1,-1-3-1,-3 4 1,1-1-1,2 1 1,-1 0-1,1 0 1,1-2-1,1-2 1,-2-1-1,3 0 1,2 0-1,0 0 1,0-1-1,-2-2 0,2-1 0,-1-3 1,1 3-1,-1 1 0,-1 1 1,1-1-1,-2-1 1,-1 2 36,-3 1 0,-2 1 1,-3-2-1,-1 0 1,1-2-1,3 1 0,3 2 1,2 1 14,1 0 1,-3-1 0,5-2 0,1 0 0,1 0-1,1 2 1,-1-1 37,-3-1-76,8 1 0,-11-6 0,7 4 1,-2 0-1,-3 0 0,-2 0 0,-3 2 34,-1 1 1,-2-1 0,-2 0 0,-2-2 0,-2 1 0,2 2 0,-1 1 0,2 0-26,0 0 1,2-4-1,5 0 1,2 2 0,0-1-1,-1 1 1,2-2-38,1 2 1,-3-1 0,2 0 0,-2 0 0,2 0 0,0 1 0,1-1 0,-1-1 31,0 2 1,-2-3 0,-6 0-1,-2-1 1,-1 0 0,0 1 0,-1-1-1,-2-1 47,-1-2 1,-1 3 0,-1 0-1,2-1 1,1 2 0,1 0-1,-3 1 1,-1 1 64,-4-1-189,1 0 0,-2 5-426,-2 3 0,-4 4 505,-4 7 0,-7 3 0,-7 5 0</inkml:trace>
  <inkml:trace contextRef="#ctx0" brushRef="#br1" timeOffset="80">17063 14242 6677,'-1'-7'60,"-2"2"1,-1 0 638,2-2 0,2 2-373,3 1-226,-1 3-117,3 1 0,-5 1 0,0 3 0,0 3 0,0 3 1,0 2 35,0-1 1,0 1-1,0-1 1,0 1-1,0-1 1,0 0 15,0 1 1,0-5-1,0 1 1,0 2 0,0 3-1,-1 2 1,-2 0-1,-2 2-4,-1 2 1,3 1 0,-2 2 0,1-1 0,0 3 0,2 0 0,1 1-15,1-3 0,0-3 1,0 1-1,1 0 1,1 1-1,2 2 1,0 0-1,0 0-24,0 0 0,3-2 0,-2 0 0,0-2 1,2 1-1,-2 0 0,1 1 0,-1-4-17,0 0 0,-1 2 0,-4-3 0,0 1 0,0 1 1,0-1-1,0 4-8,0 0 0,0-2 0,0 0 1,0 0-1,0 0 0,0-1 0,0 0 1,0-2 2,0 1 1,1 2 0,2-4-1,1-1 1,-2-1 0,-1-2 94,-1 1 0,2-2 0,0-1 84,2-2 0,0-3-79,-4 4-178,0-6 0,1 3 107,3-5 0,-3 5 0,4 2 0</inkml:trace>
  <inkml:trace contextRef="#ctx0" brushRef="#br1" timeOffset="81">9719 14162 7569,'-11'-5'13,"1"-2"1,2-4 0,3 1 0,1 1 0,0 1-1,2-1 54,0-1 0,2 9 0,0 5 1,0 5-1,0 3 0,2 2 1,0 3-1,2 1-76,-1 2 0,-2 2 0,-1-1 0,0-1 0,1-1 0,2 2 0,1-1 0,-2-1 0,1-2-146,0-1 0,0-3 0,3 2 0,1-2 155,-1-2 0,2 1 0,3-1 0</inkml:trace>
  <inkml:trace contextRef="#ctx0" brushRef="#br1" timeOffset="82">9514 14584 7569,'-12'0'-75,"5"0"0,0 2 1,3 0-1,4 3 0,4 0 1,1 2-1,2-2 0,0 0 1,5-3 94,2 0 1,5-2 0,-3 0 0,2 0 0,3 0 0,4-2 0,1-1 0,1-4 15,1 1 0,-4-4 0,3 3 0,-3 0 1,-1 0-1,-2 2 0,-2 3-36,-4 1 0,-2-4 0,-2-2 0</inkml:trace>
  <inkml:trace contextRef="#ctx0" brushRef="#br1" timeOffset="83">9594 14710 7569,'-7'-2'-16,"3"2"0,3 5 1,1 3-30,0 4 1,0-1 0,0 1 0,0-1 0,0 2 0,0 1 0,0 1-1,0-1 1,0-1-5,0-2 0,0 1 0,0-1 44,0 0 6,0-4 0,1-2-38,3-5 0,3 1 1,4 2-1,0 0 0,2 1 1,2 0-1,3 0 65,0-2 0,3 3 1,-3-1-1,1 0 1,-1 0-1,-2 1 1,-2 0 4,-1 0 0,-5 3 0,-2-3 0,-1 1 0,-2 3 1,-3 1-1,-4 2 0,-4-1-51,-2 0 1,-5 5 0,-2-1 0,0 0 0,-4 0 0,1-1-1,0-1 1,1-3-125,-2-1 1,1 2 0,0-7 0,2-1-1,1-2 142,4-1 0,-5 0 0,0 0 0</inkml:trace>
  <inkml:trace contextRef="#ctx0" brushRef="#br1" timeOffset="84">9491 14779 7569,'6'-7'-136,"4"3"1,5 3-1,2 1 1,1 0 0,-2 0-1,2-1 1,-2-2 130,1 0 1,3-1 0,-2 4 0,1 0 0,-1 0 4,-2 0 0,0 5 0,-5 1 0</inkml:trace>
  <inkml:trace contextRef="#ctx0" brushRef="#br1" timeOffset="85">10062 14584 7569,'1'-6'-158,"3"2"1,-3 3 0,4 1-1</inkml:trace>
  <inkml:trace contextRef="#ctx0" brushRef="#br1" timeOffset="86">10267 14150 7569,'0'-17'5,"-1"3"-2,-3 5 0,3 5 0,-3 8 1,3 3-1,1 4 0,0 1 0,0 4-9,0 3 0,1-2 0,2 1 0,1 0 0,-2 0 0,1 1 0,-1-2 0,2 0-75,-1-1 0,-2-3 0,0 2 1,2-2-1,0-2 81,0 1 0,-2-1 0,-1 1 0</inkml:trace>
  <inkml:trace contextRef="#ctx0" brushRef="#br1" timeOffset="87">10187 14550 7569,'-5'-4'103,"5"-1"0,7 0 0,3 0-112,1 3 0,1-3 0,0 1 0,2 1 0,3 2 0,-1 0 0,2-2 0,0-1-56,2 2 1,-2 0-1,0 2 1,-1-1 0,1-1-1,1-2 1,-1 1 0,-1 2-604,-1 1 668,-3-5 0,3-1 0,-4-6 0</inkml:trace>
  <inkml:trace contextRef="#ctx0" brushRef="#br1" timeOffset="88">10324 14596 6345,'0'11'83,"0"2"0,0 1 1,0 1-1,-1 0 0,-1 1 1,-2 0-1,0 1-48,-1-1 0,4-1 0,-3-3 0,3-1 1,1 1-1,1-1 0,3-1-105,3-2 1,0-3-1,0-5 1,2 1-1,1 2 1,2 0-1,-1 0-566,1-2 636,-6-1 0,4-5 0,-4-1 0</inkml:trace>
  <inkml:trace contextRef="#ctx0" brushRef="#br1" timeOffset="89">10439 14779 7496,'-5'11'47,"3"0"0,-3 2 1,1 1-1,1 3 1,0 0-1,1 2 0,-1 0-71,-1 0 0,0-1 1,4 3-1,0-4 0,0 1 1,0-1-1,0 0 0,0 0-627,0-1 651,0 0 0,5-5 0,2 0 0</inkml:trace>
  <inkml:trace contextRef="#ctx0" brushRef="#br1" timeOffset="90">10713 14413 7569,'-7'-11'-55,"4"1"0,6 1 0,5 2 1,2 2-1,0 4 0,-3 2 1,-6 6-1,-5 1 0,-1 6 1,0 3-1,1 3 0,0 2 1,1-1 168,0-2 1,2 3 0,1-3-1,0 1 1,0 1 0,0-4 0,1 0-1,2-3-501,0-1 0,6-2 387,-1 0 0,2-4 0,1-2 0</inkml:trace>
  <inkml:trace contextRef="#ctx0" brushRef="#br1" timeOffset="91">10679 14573 7569,'-6'-10'-235,"6"2"0,7 4 0,3 3 0,1 1 0,1 0 181,-1 0 0,4 0 1,2 0-1,-1 0 0,2 0 1,-1 0-1,0-1 54,1-3 0,1-2 0,4-6 0</inkml:trace>
  <inkml:trace contextRef="#ctx0" brushRef="#br1" timeOffset="92">11078 14059 7569,'0'-11'-520,"2"3"0,0 0 619,2 0 1,0 4 0,-4 4-1,0 6 1,0 6 0,0 1-1,1 3 1,1-1 0,4 1-82,0 3 1,-4-1 0,4 1 0,-3 0-1,2 0 1,0 0 0,2 2 0,-2 0-19,0 2 0,4 0 0,-3 0 0</inkml:trace>
  <inkml:trace contextRef="#ctx0" brushRef="#br1" timeOffset="93">11010 14504 7569,'-9'-5'-264,"5"-1"0,8 0 275,5 2 0,2 3 0,2 1 0,1 0 0,2 0 0,2 0 1,2-2-1,2 0-23,1-2 0,5-1 0,1 2 0,1-2 1,0 0-1,-3-1 0,0 1 0,0-1 12,-1-1 0,6 0 0,-3-5 0</inkml:trace>
  <inkml:trace contextRef="#ctx0" brushRef="#br1" timeOffset="94">11113 14596 7569,'-7'1'-46,"2"2"0,1 2 0,0 1 0,2 4 1,1 3-1,1 3 0,0 2 0,-2 1 1,0 2 77,-2 1 0,0-3 0,4 6 1,0-5-1,0 0 0,0 0 1,2 1-1,0-3 0,2-2-96,-2-2 0,1-3 0,-1-2 1,4-2-1,-1-1 0,1-1 64,0 0 0,-3-1 0,2-4 0</inkml:trace>
  <inkml:trace contextRef="#ctx0" brushRef="#br1" timeOffset="95">11295 14619 7569,'-6'11'-64,"2"1"1,3-1-1,1 2 1,0 1-1,0 1 1,0-1-1,0-2 1,1 0 0,2-1 118,0 1 1,1-1 145,-4 1-226,0-6 0,2-1 1,1-5-1,5 0 1,2 1-1,1 2 36,1 1 1,-1-1 0,1-1 0,-1 0 0,1 2 0,-1-1-1,0-1 1,1 1-17,-1 0 0,1 6 1,-2-1-1,-3 2 1,-3 2-1,-2-1 2,-2 0 0,-2 1 0,-2-1 0,-3 1 0,-5-1 0,-2 0 0,-2 1 0,-1-1-22,1 1 0,-3-1 0,2-1 0,1-1 0,-2-2 0,2-1 0,-1-1 0,3 0-779,2-2 804,5-2 0,-3-1 0,4 0 0</inkml:trace>
  <inkml:trace contextRef="#ctx0" brushRef="#br1" timeOffset="96">11261 14710 7569,'-6'-11'-56,"1"-1"1,6 2 0,1 1 0,3 3-1,2 1 1,2 1 0,1 0 51,1 0 0,1 1 0,-1 3 0,2 0 1,1 0-1,2 0 0,1 0 0,0 0 4,1 0 0,1 0 0,4 0 0</inkml:trace>
  <inkml:trace contextRef="#ctx0" brushRef="#br1" timeOffset="97">11672 14425 7264,'5'11'0,"2"0"0</inkml:trace>
  <inkml:trace contextRef="#ctx0" brushRef="#br1" timeOffset="98">11798 14128 7569,'-8'-25'-42,"2"6"1,2 6 0,5 1 0,6 1 0,3-1 0,1 2 0,-1 0 0,0 0 0,1-3 0,1 0 0,1 2 0,0 2 0,-2 1 0,2 1 109,2 1 0,-2-3 1,2 5-1,-2 1 1,-2 1-1,0-1 26,1-1-153,-1 1 0,-3 3 0,0 0 0,-1 1-22,0 3 1,-2 2-1,-5 5 1,-2 1 0,0-1-1,-3 1 101,-2-1 1,4-3 0,-4-1 0,1 1 0,1 0 0,-2-2-1,2 0 1,0 1 69,3 2 0,0-3 0,2 1 1,0 2-1,2 2-89,2 0 0,2-3 0,5-2 1,1-1-1,-1-3 0,1 1 1,-1 0 42,0 0 1,-3 1 0,0-4 0,1 1 0,1 3 0,0 4-72,-3 2 0,2-2 0,-5-1 0,-1 2 0,-2 1 1,-1 3-1,-1 1 0,-3 1-46,-4-1 0,-2-1 0,-3-2 0,-1 1 1,-1-1-1,1 1 0,2-1 73,0 0 0,1 6 0,-1 1 0</inkml:trace>
  <inkml:trace contextRef="#ctx0" brushRef="#br1" timeOffset="99">11878 14493 7569,'1'-8'16,"3"2"0,3 1 0,4 1 0,1 0 0,2 1 37,1 0 1,2 2-1,-2 1 1,4 0 0,3 0-1,-1 0 1,0 0-1,-2 0-169,1 0 0,3 0 0,2 0 0,2 0 1,-2 0-1,-2 0 0,-3-1 116,-1-3 0,0-3 0,4-4 0</inkml:trace>
  <inkml:trace contextRef="#ctx0" brushRef="#br1" timeOffset="100">12095 14630 7569,'-7'-18'-33,"2"2"0,5 4 1,0 1-1,-1 1 187,-3 2 0,2 3 0,-5 6 1,1 3-1,1 4 0,-1 2 1,0 1-117,1 1 1,2 1 0,1 1 0,0 1-1,-2 0 1,1 0 0,1 0 0,-1-1-141,0-1 0,-1 2 0,4 1 0,0-3 0,0 0 0,0-1-136,0-1 1,1-1-1,3-2 1,3-4-1,4-3 238,0-1 0,6 5 0,0 1 0</inkml:trace>
  <inkml:trace contextRef="#ctx0" brushRef="#br1" timeOffset="101">12152 14733 7569,'-4'-14'-162,"1"5"321,5 7 1,-2 9 0,4 12 0,-3 3 0,-1 1-1,0-1 1,0 0-19,0-3 0,1 3 1,3-5-1,2 2 0,2-1 1,-1-1-1,2-2 0,1 0-141,2 0 0,-1 1 0,1-5 0</inkml:trace>
  <inkml:trace contextRef="#ctx0" brushRef="#br1" timeOffset="102">17097 15315 7190,'1'-10'-26,"2"1"0,2 3 0,1 0 0,3 1 0,1 0 0,0 3 192,-2 5 1,-3-1 0,-5 6-112,0 1 0,4-3 0,1 0 1,0 1-1,1-1 0,0 3 0,-1 1 1,-2 2-21,2-1 0,-3 2 0,2 1 1,-3 1-1,-1 0 0,0 0 0,0 2 1,0-1-12,0 1 1,0-2-1,0-3 1,0 0 0,0 2-1,0 1 1,0-1 0,0 0 31,0 2 0,1-4 1,2 5-1,0-2 1,1 1-1,0 1 0,1-1 1,0 0-15,0 0 0,4-3 0,-1 2 0,1-2 0,0-3 0,-3-1 0,0-3-28,1-1 1,-4 4 0,4-1-293,-2 2 0,0-4 278,-1-2 0,-8-3 0,3-1 0</inkml:trace>
  <inkml:trace contextRef="#ctx0" brushRef="#br1" timeOffset="103">16983 16846 7569,'-12'0'-7,"4"1"1,2 3 0,6 3 0,2 4 0,-1 0 0,-1 2 0,0 1 185,0 1 0,0 0 0,-1-3 0,-2-1 0,-1 0 0,2 1-156,1-1 0,-1-3 1,0-1-1,-2 2 1,0 0-1,0 0-51,1-1 1,-1-4-1,5 2 1,3-1-40,3-2 1,4-2-1,0-1 1,2 0 0,1 0-1,2 1 1,2 2 43,2 0 1,2 2 0,1-2 0,-1 1 0,1 0 0,0-1 0,0 2 0,0 2 51,0 2 0,-6-3 0,-1 2 1,-4 1-1,-2 1 0,-2 1 0,-4 1 29,-3-1 0,-2 0 0,-3 2 0,-5 2 1,-5 4-1,-5 2 0,-4-1 0,-2-1-69,-2 1 0,-3 1 0,3-2 0,2-3 0,1-1 0,1-1 0,1-2 0,3-5-380,4-2 1,2 3-1,2-4 391,0-2 0,4-5 0,2-4 0</inkml:trace>
  <inkml:trace contextRef="#ctx0" brushRef="#br1" timeOffset="104">17063 16846 7569,'-12'-7'-29,"5"1"1,2 4 110,3-2 1,5 0 0,10 4 0,2 0 0,5 0 0,4 0 0,5 0 0,3 0-924,4 0 841,1 0 0,2-5 0,1-1 0</inkml:trace>
  <inkml:trace contextRef="#ctx0" brushRef="#br1" timeOffset="105">17348 15578 7569,'0'-11'-7,"0"3"1,2 2 0,1 1 0,4 1 0,0 0 0,1 0 0,1 0 0,1 1 0,1-1 0,1 1 0,-1 1 0,2-1 0,2-1 0,4 2 0,3 1 0,1 1 0,-1 0 91,1 0 0,1 0 1,2 0-1,0 0 0,1 0 1,1 0-1,2 0 0,5 0 1,2 0-73,1 0 0,5 0 1,-1 0-1,2 1 1,0 1-1,0 2 1,-3-1-20,3-2 1,-1-1 0,0 0-1,-1 0 1,1 0 0,1 0 0,2 0-1,1 0 19,2 0 1,-5 0 0,1 0 0,1 0 0,2 0 0,5 0 0,2 0 0,0 0-51,-2 0 1,-4 0 0,5 0 0,-1 0 0,0 0 0,1 0 0,-1 0 49,-1 0 1,2-4-1,-3 0 1,0 2-1,1-1 1,-1 1-1,1-2 1,0 0 20,2-1 0,2 0 0,1-4 1,0 3-1,2-1 0,0 2 1,1-1-1,-3 1-68,-2 0 1,-7 1 0,3 4-1,-2 0 1,1 0 0,-1 0 0,1 0 93,-1 0 1,1 0 0,-3 0 0,0 0 0,0 0 0,-2 0 0,1 0 0,0 0-35,-2 0 0,-1 0 0,3 0 0,0 0 0,-1 0 0,1 0 0,0 0-18,-1 0 1,-3 0-1,0 0 1,0 0-1,-1 0 1,-2-1-1,-1-2 1,-1-1 38,-4 2 0,0 1 0,-5 1 0,0 0 0,-1 0 0,-1 0 0,-3-2 0,-3 0-13,-1-2 0,-1 0 0,1 4 0,-4 0 0,-2 0 0,-2 0-217,1 0 0,-5 0-247,1 0 1,-6 1 0,3 2 0,-1 2 0,0 1 429,-1 3 0,-2 1 0,-1 2 0</inkml:trace>
  <inkml:trace contextRef="#ctx0" brushRef="#br1" timeOffset="106">21780 15498 7569,'-7'-11'34,"2"3"1,5 0 0,1 1 0,3-1 0,4 2 0,1 0 0,0 0 0,-2 0 379,2 0 0,0 5 1,-1 1-1,-5 6-300,-1 4 1,-2 3 0,0 2 0,0 4 0,0 3 0,0 2 0,0 2 0,0 5-32,0 2 1,1 1 0,1 0 0,2 1-1,0-1 1,0 1 0,1 3 0,0 4 25,0 3 0,-1 0 0,-4 1 0,0 0 0,0-1 0,-1 1 0,-3 0-54,-4-1 1,2 0-1,-2-3 1,1-3-1,0-2 1,4-2 0,1-3-1,2-3 2,0-3 0,2 2 0,1-3 0,5-2 1,2-3-1,2-1 0,-1-1 0,-1-3-118,-2-2 1,2-2 0,-4 1 0,1-1 0,-4 1-755,-1-1 1,-2-3-1685,0-1 2499,0-4 0,0 2 0,0-5 0</inkml:trace>
  <inkml:trace contextRef="#ctx0" brushRef="#br1" timeOffset="107">22065 14859 7569,'0'-12'64,"0"1"1,0-1 0,0 1 0,0-1 0,1 2 0,2 1 0,1 2-1,0-1 1,1 2 0,2 2 0,3 3 0,3 1 0,1 0-27,1 0 0,2 0 0,-3 0 0,2 1 0,1 3 0,-1 2 0,-2 2 0,-1-1 0,-3 2-139,-2 1 0,0 2 0,-4-1 0,-1 1 0,-2-1 0,-1 1 0,-1-1 0,-3 0-59,-4 1 1,3-1-1,0-1 1,1-1 0,-1-1 159,-1 1 0,3-3 0,-2 0 594,0 0 1,4-1-526,-3-2 1,8 0 0,4 3 0,2 1 0,1-1 0,1 2 0,-1-1-121,1 1 0,-6-4 0,-1 3 0,-1 2 0,0 1 1,-3 2-1,-4-1-21,-4 1 0,-5-5 0,-2 1 1,-2-1-1,-2 1 0,-2 0 0,-2-1-128,-1 0 0,4 1 0,2-2 200,0 0 0,-3 1 0,2 5 0</inkml:trace>
  <inkml:trace contextRef="#ctx0" brushRef="#br1" timeOffset="108">21974 15315 7569,'-5'-3'652,"5"-1"-578,6 1 1,4 2 0,3 2 0,2 2 0,4 1-1,3-2 1,2-1 0,1-1-159,2 0 0,3 0 0,-2 0 0,0 0 1,0 0-1,-4 0 0,-2 0 0,-5 0-427,0 0 1,-2 0 510,-3 0 0,4-5 0,2-1 0</inkml:trace>
  <inkml:trace contextRef="#ctx0" brushRef="#br1" timeOffset="109">22156 15407 7569,'0'-5'239,"0"5"0,0 6 1,0 4-268,0 2 1,0-1 0,-1 0 0,-1 1-1,-2-1 1,1 2 0,2 1 0,1 1-138,0-1 1,0-5-1,1-1 1,2 0 0,2 1 111,1-1 1,1-2 0,2-3-1,-2 1 1,1-1 0,-1 1-682,1 0 734,-5 0 0,7 1 0,-4 1 0</inkml:trace>
  <inkml:trace contextRef="#ctx0" brushRef="#br1" timeOffset="110">22328 15555 7569,'-7'-11'151,"-3"1"0,3 2 1,-3 4-2,-2 3 0,6 6 0,2 3 0,3 3 1,1 3-1,0 1 0,0 0 0,0 1-308,0-1 0,0 0 1,0-3-1,0-1 1,-2 0-1,0 1 0,-2-1-229,2 1 1,0-5 0,2 1 386,0 1 0,-5 1 0,-1 1 0</inkml:trace>
  <inkml:trace contextRef="#ctx0" brushRef="#br1" timeOffset="111">22533 15407 7569,'0'-12'145,"0"1"1,0-1 0,2 2 0,0 4 94,2 6 1,0 1-1,-4 7 1,0 1-241,0 1 0,5 6 0,1 2 0</inkml:trace>
  <inkml:trace contextRef="#ctx0" brushRef="#br1" timeOffset="112">22945 14893 7569,'-8'0'32,"2"1"1,-1 3 0,2 3 0,0 4 0,3 1 0,0 2 0,2 3-1,-1 1 1,-2 2 0,0 1 0,0 2 0,2-1 0,2-2 0,2-2-99,0-2 1,5 3 0,-3-2 0,1-1 0,2 1 0,0-3 65,-1-1 0,-4-2 0,2 0 0</inkml:trace>
  <inkml:trace contextRef="#ctx0" brushRef="#br1" timeOffset="113">22705 15395 7569,'6'-5'87,"0"4"0,-2-3 1,4 3-1,2 0 1,3-2-1,1-1 1,1 2-1,0-1 77,2-1 0,0 2 1,6-4-1,0 0 1,0 4-1,0-1 1,1 1-1,2-2 1,4 1-338,-1 2 1,4-3 0,-3 1 0,3-1 0,0 0 0,-1-1 172,-2-1 0,1-2 0,3-3 0</inkml:trace>
  <inkml:trace contextRef="#ctx0" brushRef="#br1" timeOffset="114">22899 15441 7569,'-4'-11'-145,"0"2"0,0 5 0,1 8 0,-1 5 231,1 2 1,2 6-1,1 0 1,-1 2 0,-2 0-1,-1 2 1,2 0-1,1 2 1,1-1-156,0-3 1,0 1-1,0-5 1,0 0-1,0 1 1,0-1-1,0-1-716,0-1 785,0-2 0,0 0 0,0 1 0</inkml:trace>
  <inkml:trace contextRef="#ctx0" brushRef="#br1" timeOffset="115">22979 15532 7569,'0'-15'58,"1"0"0,3 1 0,2 1 1,2 3-1,-2 1 178,-1 2 1,-1 5-1,-4 2 1,0 7-256,0 3 0,0 1 0,0 1 0,0-1 0,0 1 0,0-1 0,1 0 0,2 1-59,1-1 0,1 1 0,-1-1 0,2 0 0,1 1 0,1-1-49,1 1 0,1-5 1,2 1-1,-1 0 1,0-1-1,1 0 80,-1-2 1,1 2 0,-1-2 0,1 2 0,-2 2 35,-3 1 1,-2-3-1,-5 1 1,-1 0-1,-3-1 1,-3-1-1,-5 1-14,-3-1 0,1-2 0,-5 2 0,0 1 0,0-2 0,0 0 0,0-1 0,1-1-550,3 1 575,-3 0 0,5 1 0,-3 1 0</inkml:trace>
  <inkml:trace contextRef="#ctx0" brushRef="#br1" timeOffset="116">23036 15578 7569,'0'-11'73,"0"-5"0,0 1 1,0 1-1,0 2 59,0 0 0,0 4 0,1 2 0,3 1 1,4 3-1,2 0 0,2 2-342,4 0 1,1 0-1,8 0 1,0 0 209,2 0 0,4-5 0,-2-1 0</inkml:trace>
  <inkml:trace contextRef="#ctx0" brushRef="#br1" timeOffset="117">23424 15258 7569,'0'-11'26,"0"-1"0,1 2 1,3 1-1,4 2 0,2-1 1,1 1-1,1 0 1,-1 1-1,1 1 0,-1 0 1,2 1-1,1 0 1,1 0-1,-1 2 0,-1 0-164,-2 2 0,4 0 0,1 0 138,-3 0 0,0 0 0,-1 0 0</inkml:trace>
  <inkml:trace contextRef="#ctx0" brushRef="#br1" timeOffset="118">23447 15350 7569,'11'0'73,"1"0"1,1-2-1,1 0 1,2-2-1,2 1 1,2 1 0,2-1-1,-1 0 12,-2 0-85,-2 2 0,-1 1 0,2 0 0</inkml:trace>
  <inkml:trace contextRef="#ctx0" brushRef="#br1" timeOffset="119">24064 14824 7569,'0'-11'-108,"0"-1"0,1 2 1,2 1-1,2 2 307,1-2 1,-5 4-1,1 2 1,-6 6-1,-1 4 1,0 4-1,1 1 1,0 2-186,0 1 0,0 6 0,4-2 0,0 2 1,0 2-1,0 0 0,2-1 0,0-2-233,2-1 0,1-4 0,-2 4 0,0 0 1,0-1 218,-2-3 0,-1 3 0,0 0 0</inkml:trace>
  <inkml:trace contextRef="#ctx0" brushRef="#br1" timeOffset="120">23824 15247 7569,'-5'-12'-1,"5"6"0,0 2 0,6 3 0,4 1 1,2 0 135,-1 0 1,2 0-1,2 0 1,4 0 0,3 0-1,2 0 1,1 0 0,4 0-195,4 0 0,4 0 0,10 0 0,0 0 0,1 0 0,-1 0 0,0 0 0,-4 0-442,-3 0 0,-10 0 1,-4 0 500,-6 0 0,-4 0 0,-4 0 0</inkml:trace>
  <inkml:trace contextRef="#ctx0" brushRef="#br1" timeOffset="121">23870 15452 7569,'-5'-6'72,"5"-3"0,0 4 0,6 0 1,4-1-1,1 1 88,1 0 1,-1 1 0,1 4 0,-1 0 0,1 0-1,-1 0 1,0 1-162,1 3 1,-2-2 0,-1 6 0,-3 1 0,-1 1-1,-2 1 1,-2 2 0,-2 1-175,-3 1 0,-4 2 0,-7-3 1,-4 2-1,-2 1 0,-2 1 1,1-2-1,2 2 43,1 0 1,5-4-1,-1 1 1,2-3 0,3 0 224,2-1 0,3-3 0,8-2 0,3-1 1,7-2-1,3-2 0,4-1 0,3 0-123,4 0 0,-3-1 1,3-2-1,-3-1 1,-1 2-1,-2 1 1,0 1-423,-2 0 0,-5-2 1,1 0 451,-3-2 0,0-5 0,-1 3 0</inkml:trace>
  <inkml:trace contextRef="#ctx0" brushRef="#br1" timeOffset="122">24132 15681 6729,'0'-12'0,"0"1"2071,0 0-2007,0 4 1,-1 7 0,-2 8 0,0 2 0,1 1 0,5 1 0,5-1-219,2 1 0,1-5 0,2 0 0,1-2 0,2-3 0,1 0 0,1-2 0,-1 0 134,4 0 1,0 0 0,2-2 0,0-2 0,-2-3-1,0-3 1,-3-2 0,-2 1 168,-2-1 0,-1-3 0,-3-1 0,-3-1 0,-3-1 0,-3 1 0,-3-2-34,-6 1 0,-2 1 1,-11 7-1,-5 3 1,-2 3-1,-2 3 1,-1 2-1,2 3-215,1 3 1,2 5 0,3 2 0,0 2 99,0 2 0,0 1 0,0 4 0</inkml:trace>
  <inkml:trace contextRef="#ctx0" brushRef="#br1" timeOffset="123">12403 14379 7312,'11'0'12,"1"0"0,-1 0 0,1 0 1,-1 0-1,2-1 0,1-2 1,1-1-1,0 0 0,0 1 1,1-1-1,-1 1 0,0 2 1,0 0-1,-1-2 0,0-1 15,2 2 1,-4 1 0,3-1 0,-2 0 0,-1-2-28,-1 1 0,-5 2 0,-1 1 0</inkml:trace>
  <inkml:trace contextRef="#ctx0" brushRef="#br1" timeOffset="124">12426 14539 7569,'11'0'72,"2"4"1,2-1-1,3 0 1,1-2 0,0-1-1,1 0 1,1 0-1,-1 0 1,-1 0-65,1 0 1,2-1-1,1-2-8,0 0 0,-6-1 0,0 4 0</inkml:trace>
  <inkml:trace contextRef="#ctx0" brushRef="#br1" timeOffset="125">13260 13968 7569,'-8'0'-11,"0"0"1,0 1 0,-3 3 0,0 2 0,0 2 0,0-1 0,4 2-1,3 1 1,3 2 0,1 1 876,0 2-842,0-3 0,3 6 0,3-4 1,-1 3-1,0-1 0,-1 2 1,-1-2-1,1 1-138,-1-3 1,-1 2-1,1 0 1,1-1 0,-2 0-1,-1 0 1,-2-1 113,-3-1 0,-2 3 0,-5 2 0</inkml:trace>
  <inkml:trace contextRef="#ctx0" brushRef="#br1" timeOffset="126">13043 14459 7569,'-8'0'14,"3"0"1,4 0 0,6 0 0,4 1 133,2 3 0,2-3 0,2 3 0,4-3 0,3-1 0,-1 0 0,-1 0 0,1 0-134,3 0 0,-1-1 1,3-2-1,-2-2 1,1 0-1,0-1 1,3 1-1,0-1-330,0-1 0,-2 5 0,-3-3 0,-1 1 0,-3 0 316,-4 1 0,-2 2 0,-2 1 0</inkml:trace>
  <inkml:trace contextRef="#ctx0" brushRef="#br1" timeOffset="127">13077 14573 7569,'-10'1'70,"2"3"1,4 4 0,3 3 0,1 3-1,0 3 1,0 0-7,0 4 1,0-4 0,0 4-1,0 2 1,0 2 0,0 2 0,-1-1-1,-2 1 1,-1-2-115,2-1 1,1-1-1,1-1 1,0-3 0,0-4-1,0-2 1,0-2-428,0 1 1,0-1 476,0 0 0,5-4 0,1-2 0</inkml:trace>
  <inkml:trace contextRef="#ctx0" brushRef="#br1" timeOffset="128">13180 14767 7569,'0'-5'-48,"0"5"1,0 6-1,0 6 138,0 3 1,0-2 0,1 2 0,1-2 0,4-2 0,0 1-1,3-2 1,1-1-77,1-2 1,1-3 0,-1 2 0,2-1 0,1-2 0,2-2 0,1-1 0,1-1-52,-1-3 1,-1 2-1,1-6 1,0-1-1,-3-2 1,-1-3-1,-3-3 1,-1-1 32,-2-2 1,-4 2-1,1-1 1,-6-1 0,-4-2-1,-6 0 1,-1 0 0,-4 3 13,-2 4 0,2 3 1,1 5-1,1 3 0,0 4 1,1 4-1,1 5-305,1 5 0,1 3 295,0 6 0,-1 0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04:16.57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3015 8246 7362,'-6'-6'61,"-4"-5"0,5 9 121,-3-6 0,-1 4 0,4-2 1,0 0-1,-1 1 0,0 1 1,0 4-1,1 4 0,-1 2 1,1 3-1,0 1 3,2 1 0,-2 1 1,1 1-1,0 2 0,1 4 1,-1 1-1,1 2 0,2-1 1,1 3-239,0 0 1,0 2 0,0 1 0,0 3 0,0 2 0,1-1 0,2 0 0,2 1-43,1 1 1,2-3-1,2-1 1,-1 0 0,-2-1-1,1 2 1,0-3 0,-2 3 31,-1-1 0,3-3 0,-5 4 1,0-2-1,-2-2 0,-1 1 1,0 0 1,-1-1 123,-3-3 0,2 0-51,-6 0 1,4-4 0,-2-2 0,0 0 35,-1-3 1,5 2-24,-2 0-87,-2-1-106,-1-4 1,-4-1-76,-1-2 1,1-3 0,-1-5-1041,1 0 1284,-5 0 0,3-10 0,-4-3 0</inkml:trace>
  <inkml:trace contextRef="#ctx0" brushRef="#br0" timeOffset="1">2627 8977 7569,'0'-12'88,"1"2"1,3 1 0,5 3 0,5 0 0,6 1 0,5-2 0,6 2 0,3-1 162,4-1 0,3 1 0,4-3 0,0 2 0,-4-1 0,-7 2 1,-6 1-1,-5 1 0,-4 0-655,-4 1 0,-3 2 404,0 1 0,-1 0 0,1 0 0</inkml:trace>
  <inkml:trace contextRef="#ctx0" brushRef="#br0" timeOffset="2">3266 9125 7569,'-11'-5'508,"0"-1"0,0 1 1,5 5-329,6 6 1,1 8 0,7 3-1,1 0 1,1 4 0,1 0-1,1 2 1,0 0-120,4 0 0,-2 0 0,5-1 0,0 0 0,0-2 0,-1-1 0,-1 0 0,0 0-29,-1 0 1,0-5-1,-5 2 1,0-4-1,0 0 1,-3-1 0,0 1-778,1-1 0,-3-1 0,1-1-1579,-2-1 2324,-2-6 0,-8 3 0,-1-5 0</inkml:trace>
  <inkml:trace contextRef="#ctx0" brushRef="#br0" timeOffset="3">3540 9148 7569,'0'-11'167,"-1"1"1,-1 1-1,-3 2 1,-2 2 37,-2 3 0,3 2 0,0 4 0,-1 3 1,1 5-1,-3 3 0,-1 4 0,-1 2-150,-1 2 1,1 1 0,-1 2 0,1 0 0,-1 0 0,1-2 0,0-1 0,-1 0-320,1-1 1,-1 1 0,2 0 0,1-1 0,3-3-1,0-4 1,1-2 0,-1-2 263,4 0 0,-4 1 0,-1-1 0</inkml:trace>
  <inkml:trace contextRef="#ctx0" brushRef="#br0" timeOffset="4">3757 9182 7699,'-11'-11'200,"0"0"0,-1-1 0,2 1 0,2-1 0,6 3 0,3 6-13,3 6 1,5 10 0,-2 4-1,5-1 1,2 2 0,1-2-1,-1 2 1,-1-1 0,-2-1-301,1-2 1,-1-1 0,0-2 0,1 1 0,-1-2 0,1-3 0,-2-2 0,-1-1-1901,-2 0 2013,1 0 0,3-4 0,1 0 0</inkml:trace>
  <inkml:trace contextRef="#ctx0" brushRef="#br0" timeOffset="5">4054 9114 8118,'-5'-6'316,"-2"2"0,-3 2 1,-2 4-1,1 2-69,-1 3 1,-3 5-1,0 3 1,1 4 0,1 2-1,2 2 1,-1 1-1,1 3-273,0 3 1,0 0 0,2-1 0,3 0-1,0 0 1,1 2-233,0-2 0,1-1 148,4-5 1,0-2-70,0-2 0,1 1-50,3-4 1,-2-2-248,6-7 0,-4 2 160,3-5 0,-3 4-693,4-5 1009,-6 1 0,9-4 0,-5 0 0</inkml:trace>
  <inkml:trace contextRef="#ctx0" brushRef="#br0" timeOffset="6">4534 8246 7569,'0'-12'128,"0"5"1,0-1 0,0-1 0,0-1 0,0-1 0,0-1 0,-1 3 0,-2 7 0,-2 8 0,-1 8 170,-3 4 1,-2 6-1,-3 7 1,-2 2 0,2 2-1,2 2 1,0 2-1,1 2-292,-1 2 0,5 1 0,-1 3 1,1 3-1,0 2 0,2 2 0,1 2 1,1 3-1,0-2-109,2-3 0,1-4 0,1-7 1,4-4-1,5-3 0,4-7 1,0-4-60,-1-2 1,-2-4 0,1-1 0,-1-1 0,1-5-1,-2-2 1,-1-2 0,-2 0-1112,2-2 1272,1 4 0,2-9 0,-1 4 0</inkml:trace>
  <inkml:trace contextRef="#ctx0" brushRef="#br0" timeOffset="7">4922 8828 7569,'-11'-5'187,"0"3"0,-1-5 0,1 2 0,1 1 0,1 1 0,1-1 0,0 3 0,3 3 35,5 6 1,7 6 0,7 2 0,2 2 0,1 2 0,0 2-1,0 1 1,1 0 0,-2-1-408,1 1 0,2 0 0,-4-1 0,0-2 0,0-4 0,1 0 0,-2-5 0,-2 1 0,0-4-961,-1 3 0,-3-5 1146,-1 1 0,1-4 0,3 2 0</inkml:trace>
  <inkml:trace contextRef="#ctx0" brushRef="#br0" timeOffset="8">5162 8783 7569,'-4'-12'248,"1"1"1,-5-1 0,3 2-1,-1 3 1,-3 4-181,-1 6 1,-2 8 0,-1 8 0,-2 4-1,-3 4 1,-1 4 0,0 6 0,0 4-285,2-1 0,-4 3 0,7-4 0,3-3 0,3-1 0,2-4 1,1-2-1,0-2-1419,2-5 1635,2 1 0,-4-6 0,-1 6 0</inkml:trace>
  <inkml:trace contextRef="#ctx0" brushRef="#br0" timeOffset="9">5288 9205 7569,'-5'-6'-13,"4"-2"1,-3 8-1,2 5 1,2 4-1,0 4 1,0 2-1,0 4 48,0 3 0,0 1 1,0 1-1,0 1 1,0 2-1,0-3 1,0-3-1,0-3-1380,0-1 1345,-5-2 0,4 1 0,-4 2 0</inkml:trace>
  <inkml:trace contextRef="#ctx0" brushRef="#br0" timeOffset="10">5436 8885 7569,'0'-22'415,"0"4"0,0 3-400,0 2 1,2 13-1,1 8 1,4 7-1,0 4 1,1 0-1,1 1 1,1 2-304,1 1 0,5-2 0,-1-1 1,-1-3 287,-1-4 0,3 1 0,2-8 0</inkml:trace>
  <inkml:trace contextRef="#ctx0" brushRef="#br0" timeOffset="11">5710 8908 7569,'-11'-7'1005,"0"0"-777,-1 2 0,5 7 0,0 6 1,1 6-1,0 5 0,-3 3 1,0 3-1,-1 5-202,-2 4 0,3 4 1,-7 1-1,1 4 1,-2 3-1,1-2 1,-1 0-1,3-3-261,1 1 0,3-9 0,1 0 0,3-3 0,1-5 1,2-2-1,2-3 0,0-2-361,-3-2 1,3 0 0,-3-5 595,3 0 0,-4-4 0,-2-2 0</inkml:trace>
  <inkml:trace contextRef="#ctx0" brushRef="#br0" timeOffset="12">5870 8040 7569,'-11'-10'285,"-1"3"-190,6 1-487,1 6 737,5 0 0,5 2-115,3 2 1,3 3 314,4 8 1,3 8-293,5 8 0,4 7 0,-1 4 1,-2 1-211,-3-1 1,0 2 0,-2-2-1,2 2 1,-1 2 0,-2 0-1,-1 1 1,0 1 0,-2 3 0,-3-1-1,-5 1 1,-2-3 0,-2-1-1,-2-1 1,-1-2 0,-1-2-707,-3-4 1,-2-2 0,-7-2 0,-2-1 662,-4-2 0,-13 2 0,-4-4 0</inkml:trace>
  <inkml:trace contextRef="#ctx0" brushRef="#br0" timeOffset="13">6864 8646 7569,'-11'0'156,"-1"0"0,2-2 1,4 0-1,6-2 0,6 1 1,4 1-1,3-1 0,1 0 1,2 0-1,2 0 1,1 1-1,0-2 0,0 0 7,1-1 0,2 3 0,1-5 0,0 1 1,-2 1-1,0 0 0,-4 2 0,0 1 1,-3-1-1,-2-1-546,0 2 1,-1 1 0,1 1 0,-1 0-1,1 0-1213,-1 0 1596,0 0 0,1 0 0,-1 0 0</inkml:trace>
  <inkml:trace contextRef="#ctx0" brushRef="#br0" timeOffset="14">6921 8863 7531,'11'0'257,"1"0"1,1 0 0,1 0 0,2 0 0,1-2 0,0 0 0,1-2 12,2 1 0,2 2 1,1 0-1,-2-2 0,0 0 1,-2-1-1,0 0 0,-2 0-627,-1 2 1,1-1 0,1 1-1,0-2 1,-1 1 0,-2 2 356,0 1 0,0-5 0,-3-2 0</inkml:trace>
  <inkml:trace contextRef="#ctx0" brushRef="#br1" timeOffset="15">8337 8120 7569,'-1'-10'-18,"-3"2"1,3-2 160,-3 3 0,3 0 0,1 0 0,-1-1 0,-2 1 0,-1-1 0,2-1 0,-1 0 0,-1 2 0,-3 3 97,-3 2 0,2 2 0,2 2 0,-1 2 0,1 6 1,-2 6-1,1 10 0,0 4-297,2 6 0,1 2 0,4 0 0,0 4 0,0 2 0,2 0 1,2 0-1,2-3 0,1 3-67,1 0 0,0 0 1,3-2-1,1-2 0,-2-2 1,-1-2-1,-3-1 0,-1-4-14,-2 1 1,-2-4-1,-1-3 1,0-3 0,0-4-1,0-2 1,0-2-1,-1-1-1286,-3-2 1424,-3-4 0,-14 3 0,-3-4 0</inkml:trace>
  <inkml:trace contextRef="#ctx0" brushRef="#br1" timeOffset="16">7938 8805 7569,'1'-7'237,"3"1"0,4 0 1,6 3-1,5-2 1,4-3-1,4-1-115,3 1 0,3-3 1,3 1-1,1-4 1,2 0-1,0 1 1,1 2-1,-3-1-303,-2 1 1,-6 1 0,-3 2 0,-5 3 180,-2 0 0,0-1 0,4-6 0</inkml:trace>
  <inkml:trace contextRef="#ctx0" brushRef="#br1" timeOffset="17">8600 8908 7569,'-8'-11'182,"2"-1"1,1 1-1,1 0 1,0-1-1,-1 2 1,0 4-1,0 6 1,2 7 0,3 6 102,4 2 1,3 4 0,4-2 0,0 1 0,2 1 0,1 0 0,3 0 0,-1 0 0,1-2-414,-3-1 1,2-4 0,-1 0 0,-1-1 0,0-1 0,0-1-1,1-1-317,-1 1 0,-1-4 1,-3 0-1,-1-1 445,-1-1 0,-1 1 0,5-4 0</inkml:trace>
  <inkml:trace contextRef="#ctx0" brushRef="#br1" timeOffset="18">9011 8885 7569,'-4'-11'310,"0"0"0,2-1 12,1 1 0,-1 4 1,-1 4-1,-5 3 1,-2 3-1,-3 6-545,-2 5 1,-3 5-1,-3 7 1,0 0-1,3 0 1,2-1-1,2 0 1,3 1 222,3-5 0,-2 2 0,3-5 0</inkml:trace>
  <inkml:trace contextRef="#ctx0" brushRef="#br1" timeOffset="19">8851 9125 7660,'0'8'351,"-1"-1"1,-2 2 0,0 2-1,0 0 1,2 0-117,1 1 0,0 4 1,0 2-1,0 1 1,0 0-1,0 1 1,0 2-1,0 1-301,0 0 1,0 0 0,0-2-1,0-1 1,0-2 0,0-1-1,0-3 1,0-2-633,0 0 0,0-1 0,1 1 698,3-1 0,2-5 0,6-1 0</inkml:trace>
  <inkml:trace contextRef="#ctx0" brushRef="#br1" timeOffset="20">9171 8817 7569,'-8'-25'388,"2"3"0,1 4 0,2 4-246,2 2 0,1 6 0,1 8 0,2 8 0,2 9 0,0 6 119,0 6 0,3 3 1,-4 3-1,-1 2 0,1 0 1,0 2-1,-1-2 1,-2 2-321,-1 0 1,0-7-1,0 1 1,0 0-1,0-5 1,0-1 0,0-3-1,0-2-430,0-1 1,0-6 0,0-1 0,0-4 0,0 0 0,0-1 488,0 1 0,5-1 0,1 0 0</inkml:trace>
  <inkml:trace contextRef="#ctx0" brushRef="#br1" timeOffset="21">9331 9045 7569,'0'-19'624,"0"2"1,0 0 0,0 3-315,0 1 0,1 7 1,3 3-1,4 6 0,2 6 1,1 5-216,1 5 1,-1 4 0,2 2 0,1 2 0,1-2-1,-1-1 1,-2-1 0,1 0-360,2 0 0,-3-5 0,1-3 1,-5-3-1,0 0 0,0-1 1,-1-1-867,2-2 0,-3 1 1130,2-5 0,-5 0 0,2-4 0</inkml:trace>
  <inkml:trace contextRef="#ctx0" brushRef="#br1" timeOffset="22">9639 8943 7569,'-7'-7'342,"-1"2"1,-1 1 0,0 2 0,0 3-48,2 5 0,-2 6 0,-5 3 0,-3 5 0,1 4 0,-2 4 0,0 2 0,-1 0 0,0 0-642,0 1 0,4-1 0,-3 5 0,0-2 1,2-2 346,-1 0 0,-3-1 0,2 5 0</inkml:trace>
  <inkml:trace contextRef="#ctx0" brushRef="#br1" timeOffset="23">10142 8006 7569,'-8'-4'191,"1"0"0,-1 1 1,0-1-1,1 0 0,-2 3 1,0 3-1,0 6 0,1 3 1,0 6-1,-3 6 0,0 6 1,-2 5 24,-2 4 0,2 4 0,-3 6 0,1 3 0,-1 1 0,2 3 0,2 0 1,0 3-230,1-1 0,5-4 0,2 0 0,5 1 0,5-2 0,7-3 0,2-2 0,3-3-103,0-2 0,1 0 0,4-6 0,0-5 0,-1-1 0,0-6 0,-2-4 0,-2-5-595,-1-2 0,-2-2 0,-4 0 1,1-4 710,-1-3 0,5 2 0,2 1 0</inkml:trace>
  <inkml:trace contextRef="#ctx0" brushRef="#br1" timeOffset="24">10382 8668 7569,'-14'-15'244,"1"0"-181,3 1 0,11 6 0,3 7 1,5 6-1,3 8 0,4 3 1,3 5-1,2 0-158,2 2 0,-1 0 0,-2 0 0,-2 0 0,-1-2 0,0-2 0,-1-4 1,-2-2-1029,-1-1 1123,-1-1 0,4-5 0,2-1 0</inkml:trace>
  <inkml:trace contextRef="#ctx0" brushRef="#br1" timeOffset="25">10701 8726 7569,'-3'-8'272,"-3"2"1,0 1-1,-3 3 1,0 5-88,2 4 0,-7 12 1,2 6-1,0 4 1,-2 6-1,-2 6 1,-3 5-1,-1 3-220,1 4 1,-1 2 0,5-1 0,1-2 0,1 2 0,3-2 0,1 0 0,1-5-210,-1-2 0,3-6 0,-2-4 0,1-3 1,-1-2-1,1-1 0,-2-3 0,0-5-32,1-2 1,-1-5 0,6 2 0,-1-4 0,0 0 275,0-1 0,-5 1 0,3-1 0</inkml:trace>
  <inkml:trace contextRef="#ctx0" brushRef="#br1" timeOffset="26">11090 7869 7569,'-13'0'110,"0"1"1,1 3 0,3 4 0,2 3 0,5 3 0,1 4 0,1 3 0,0 7 0,0 5 0,1 5 0,1 6 0,3 2 0,2 6 0,0 3 0,1 6-77,-4-28 1,0 0-1,-1 0 1,0 0 0,1 3-1,1 0 1,-2-1 0,0 0-1,0-1 1,-1-1 0,0 0-1,-1 0 1,0 29 0,-1-3-1,0-8-308,0-7 0,0-1 0,0-6 0,0-4 0,0-5 0,0-4 0,0-2-1105,0-3 1379,-5-3 0,4-4 0,-4-1 0</inkml:trace>
  <inkml:trace contextRef="#ctx0" brushRef="#br1" timeOffset="27">11284 8623 7569,'-5'-23'103,"3"5"1,-1 3 0,3 3 196,3 5 0,4 3 1,4 8-1,1 3 0,-1 5 1,2 3-1,1 4-281,1 3 0,1 4 1,-2 1-1,2-2 1,-1 1-1,0-1 1,2 2-1,-1-2-264,1-1 0,-1-2 0,-2-3 0,1-4 0,-1-2 0,-1-2 0,-2-1 245,1-2 0,4 2 0,2-3 0</inkml:trace>
  <inkml:trace contextRef="#ctx0" brushRef="#br1" timeOffset="28">11638 8577 7569,'-12'0'521,"1"0"0,0 0 0,0 1 1,1 3-423,-1 4 1,2 6 0,-8 3 0,1 4 0,-3 4 0,-3 3 0,0 4 0,-1 1-263,0 1 0,0 2 1,0 2-1,0 2 1,0 1-1,2-3 1,1-4-1,2-5-599,1-6 1,3-1 0,6-8 761,0-4 0,5 1 0,-2-4 0</inkml:trace>
  <inkml:trace contextRef="#ctx0" brushRef="#br1" timeOffset="29">11615 7938 7569,'-11'-30'250,"0"7"1,5 10 0,6 2 0,6 5 0,6 1 0,2 2 0,2 2 0,3 4-30,5 4 0,4 3 1,8 13-1,1 6 1,2 7-1,0 7 1,1 5-1,-5 6-81,-3 1 1,-5 4-1,-8 1 1,-5 0-1,-5 0 1,-6-2-1,-1-3 1,-2-4-383,0-6 0,-7-1 0,-4 0 1,-6-2-1,-3-4 0,-3-1 1,-3 0-1,-4 1-2543,0-2 2785,-1-5 0,-3 2 0,0-4 0</inkml:trace>
  <inkml:trace contextRef="#ctx0" brushRef="#br1" timeOffset="30">12757 7949 7569,'0'-17'138,"-4"5"1,0-3-1,1 2 1,-1 1-1,-1 1 1,-2 0-1,-1 2 1,-1 5-1,0 9 1,2 9-1,1 9 1,1 6-1,0 5 110,2 4 1,2 3-1,2 5 1,3-1 0,4 1-1,2 0 1,1-1 0,1 1-298,-1 0 0,-3-1 0,-1 1 1,1 0-1,-2-2 0,0-2 0,-3-4 1,1-4-196,-1-3 1,-2 1-1,-1-6 1,0 0-1,0-2 1,0-3-1,0 0 1,-1-4 243,-3 0 0,-8 3 0,-5-2 0</inkml:trace>
  <inkml:trace contextRef="#ctx0" brushRef="#br1" timeOffset="31">12346 8703 7569,'1'-10'201,"3"2"1,5 3 0,5 0 0,5-2 0,4 0 0,3-1-101,5-1 1,6-1-1,2-1 1,2 1-1,0 1 1,1 1-1,-1 0 1,-2 2-1182,-2 2 1080,4 3 0,-6-4 0,5-1 0</inkml:trace>
  <inkml:trace contextRef="#ctx0" brushRef="#br1" timeOffset="32">13157 8691 7569,'-7'-7'381,"4"2"0,3 5 1,3 8-1,6 8 0,4 4 1,4 2-269,0 2 1,1 6-1,2-1 1,-1 2-1,0-1 1,1 1 0,-3-1-1,1-1 1,-1-2-301,-1-5 0,-1-1 0,-5-4 0,-1-1 0,-2 1 1,-1-5-1,-1-2-1387,0-2 1574,-1-5 0,-9 7 0,-1-4 0</inkml:trace>
  <inkml:trace contextRef="#ctx0" brushRef="#br1" timeOffset="33">13385 8737 7569,'0'-17'414,"0"0"0,-1-1 0,-2 3 3,0 2 1,-1 8 0,3 6 0,-3 9 0,-5 9 0,-5 8-492,-5 7 0,-3 9 0,-2 8 0,-1 1 0,-2 2 0,2-4 0,1-3-247,1-4 1,6-7 0,5-2-1,4-6 1,3-5 0,2-4 320,2-4 0,6-2 0,2-2 0</inkml:trace>
  <inkml:trace contextRef="#ctx0" brushRef="#br1" timeOffset="34">13899 7823 7569,'0'-11'141,"0"-1"1,0 1 0,0 0 0,1-1-1,2 1 1,1-1 0,-3 2 0,-3 4 0,-6 6 81,-2 6 1,-3 11 0,-2 6-1,-3 6 1,-1 5 0,0 5 0,0 7-1,1 6 1,2 4-267,-1 1 0,5 0 0,-4 1 0,5 2 1,2 1-1,3-1 0,1-2 0,2-2 19,2-3 1,3-3-1,5-7 1,5-4 0,4-3-1,1-7 1,0-4 0,1-3-41,-1-3 0,-1-3 0,1-6 0,0-1 0,-3-2 0,-1-1 0,-2-1-1812,0 0 1876,-4-1 0,3 1 0,-4 1 0</inkml:trace>
  <inkml:trace contextRef="#ctx0" brushRef="#br1" timeOffset="35">14036 8371 7569,'-15'-21'320,"1"2"0,4 6-61,5 8 0,5 10 0,4 12 0,3 2 1,5 4-1,3 3 0,4 3 0,1 3-229,-1 1 1,2-4 0,-5-1 0,1-1 0,-1 0 0,-2-3 0,-1-3 0,-3-3-377,-3-2 0,2-4 1,-4-6-1,1 1 0,0-2 346,0 0 0,-3-1 0,2-4 0</inkml:trace>
  <inkml:trace contextRef="#ctx0" brushRef="#br1" timeOffset="36">14310 8394 7781,'0'-11'208,"-5"-3"0,-1 1 1,0 3-1,1 1 0,-1 3 52,-1 2 1,-5 4 0,-3 5 0,-4 8 0,-4 8 0,-3 9-1,-5 4 1,-1 3-434,2 1 1,1 4 0,3-4 0,1-2 0,2 0 0,4-3-1,4-1 1,4-3 0,3-2-1933,3-6 2105,1 2 0,4-5 0,0 5 0</inkml:trace>
  <inkml:trace contextRef="#ctx0" brushRef="#br1" timeOffset="37">14333 7835 7569,'1'-5'310,"3"5"0,5 7 1,5 7-1,5 7 0,3 4 1,1 5-38,-1 3 0,0 7 1,-2 2-1,-1 3 0,0 3 1,-1 3-1,-3 1 1,-2 3-1,-3 1-254,-2 1 1,-3 4 0,-5-2-1,-1-2 1,-4-3 0,-7-4 0,-7-1-1,-6-2-19,-6-2 0,10-17 0,-1 0 0,-1 1 0,-1 1 0</inkml:trace>
  <inkml:trace contextRef="#ctx0" brushRef="#br1" timeOffset="38">7070 11010 7569,'-8'-2'436,"0"-1"-271,6 1 0,-3-4 1,6 2-1,3-2 1,3 0-1,5 2 1,2 2-1,2 2 1,2 0-1,2 0 1,2-1 1517,1-3-1729,0 3 0,-1-4 0,1 5 0,0-1 1,0-2-1,0-1 0,-2 2 0,0 1 1,-4 1-910,0 0 1,2-4 0,-4 0 954,-1 1 0,-1 2 0,-2 1 0</inkml:trace>
  <inkml:trace contextRef="#ctx0" brushRef="#br1" timeOffset="39">7104 11215 7569,'-9'0'510,"5"0"0,9 0 1,8 0-159,6 0 1,2-1 0,4-3 0,1-3 0,5-2 0,0 0 0,1 1 0,-3-1 0,-1 0-267,-2 2 1,-2-2 0,-3 4 0,0 0 0,-4 0-87,0 2 0,-2-3 0,-3 0 0</inkml:trace>
  <inkml:trace contextRef="#ctx0" brushRef="#br1" timeOffset="40">15464 10359 7569,'-12'-12'150,"6"1"1,1-1-1,1 1 1,0 0 0,2-1-1,1 1 1,-1-1 0,1 3-1,1 6 90,5 6 0,0 11 0,3 7 0,-1 3 0,1 4 0,0 1 0,1 1 0,-1 1 0,1-2-356,-1-1 0,-2 2 0,3-3 0,-3-2 0,0 0 0,-4-3 0,-1 0 1,-1-2-2487,0-1 2602,0-5 0,0 8 0,0-4 0</inkml:trace>
  <inkml:trace contextRef="#ctx0" brushRef="#br1" timeOffset="41">15110 10998 7569,'-7'-5'294,"4"0"1,6-4-1,6 3 1,5 0 0,5-1-1,3 0-47,1 0 1,1-2 0,3 4 0,4 0 0,5-1 0,3 1 0,3-2-1,4 2-160,2 0 0,6 0 1,-2 1-1,2-2 0,-1-2 1,-1 2-1,-2 0 0,-5 1-448,0 0 1,-11-3 0,-2 4-1,-6 2 1,-3-1 0,-5 1 0,-4-2 360,-3 1 0,1 2 0,-1 1 0</inkml:trace>
  <inkml:trace contextRef="#ctx0" brushRef="#br1" timeOffset="42">15395 11170 7569,'-6'1'201,"2"3"0,4 3 0,3 3 0,1 2 1,-2-1-1,-1 2 0,-1 1-80,0 1 1,0 2-1,0-3 1,0 1-1,0-1 1,2-2-1,0 0 50,2-1 0,0 1 0,-4-1 1,0 1-125,0-1 1,0 0 0,0 1 0,0-1 0,0 1 0,0-1-80,0 1 0,0-1 1,0 0-1,0 1-109,0-1 160,0-4 1,0-1 0,1-4-75,3 2 0,-2 0 193,6-4 235,-5 0-546,2 0 41,-5 0 1,1-4 0,1-1 0,3 0-1,1-1 1,0-1 81,0-1 1,-2 1 0,4 1 0,-1 0 100,0-1 0,3 5 1,-3-2-1,4 3 1,0 1-1,0 0 0,1 0 1,-1 0-40,1 0 1,-1 0 0,0 0-1,1 0 1,-1 1 0,1 3 0,-2 3 54,-2 3 0,0 2 0,-4-1 1,-1 1-1,-2-1 0,-1 0 1,0 1-132,0-1 0,-1 2 0,-3 1 0,-5 1 0,-4-1 0,-3-1 1,-2-2-126,-2 1 1,-2-1 0,-1 1 0,1-1-1,-1 0 1,1 0 0,2-3-121,1 0 0,1-5 1,-1 0-1,4-1 1,2-2-1,2 0 309,-1 0 0,1 0 0,-1 0 0</inkml:trace>
  <inkml:trace contextRef="#ctx0" brushRef="#br1" timeOffset="43">15418 11272 7569,'0'-17'47,"0"1"1,1 5-1,3 2 1,5 1-1,4 1 1,2-1-1,-1 2 1,0 0 86,1-1 0,2 5 0,3-2 1,-1 3-1,1 1 0,2 0 0,1 0 1,0 0-135,-1 0 0,1 5 0,0 1 0</inkml:trace>
  <inkml:trace contextRef="#ctx0" brushRef="#br1" timeOffset="44">15784 11387 7778,'-12'5'134,"6"1"0,2 5 1,3 1-1,1-1 1,-1 1-1,-2-1 1,-1 2-1,2 1 85,0 1 0,-1 1 0,-1-2 0,1 2 1,2-2-1,1-2 0,1 0 0,2-1-164,1 1 1,4-5 0,0 1 0,2-1 0,3 0 0,1-3 0,1-3-110,-1-1 1,0 0 0,0 0 0,2 0 0,1-1 0,1-3 0,-1-4 0,3-2-59,-3-1 1,5-2 0,-4-1 0,-1-3 0,-1 0 0,-4-4 0,-2-1 99,-2-5 1,-3 3-1,-5-4 1,0 1 0,-2 1-1,-6 0 1,-7 3 0,-6 4 55,-1 4 1,-5 4-1,-1 3 1,0 4-1,0 3 1,3 2-1,1 3 1,1 5-283,0 5 1,5-1 0,3 3-1,2-1 1,3 1 0,3-3 237,3 0 0,-3-1 0,1-1 0</inkml:trace>
  <inkml:trace contextRef="#ctx0" brushRef="#br1" timeOffset="45">16423 10975 7569,'-5'-12'804,"5"-2"0,0 10 1,5 3 343,2 3-1423,-2 5 0,-2 0 275,1 1 0,0-1 0,-4 5 0</inkml:trace>
  <inkml:trace contextRef="#ctx0" brushRef="#br1" timeOffset="46">16880 10827 7569,'-8'0'180,"1"0"0,0 0 0,5 0 0,6 0 0,5 0 0,2 1 0,0 2 1577,1 1-1726,-1 4 1,5-6 0,0 2 0,2-3 0,1-1 0,0 0 0,0 0 0,2 0 0,4 0-53,1 0 1,1-5 0,-4-3-1,-2-1 1,0-1 0,-2 0-1,0-3 1,-2 1-69,-1-1 0,-4 0 1,-2-1-1,-2-2 0,-4-1 1,-3-1-1,-1 2 53,0-1 1,-5-2 0,-4 4-1,-5 1 1,-3 3 0,-4 2-1,-2 3 1,-3 1 120,-2 2 1,-5 7 0,2 3 0,-2 4 0,-1 1 0,0 5 0,0 4 37,-1 5 1,5 4 0,1-2 0,1 3 0,2 3 0,4 4 0,2 1 0,5 1-59,3-4 1,5 1-1,3 0 1,4 0-1,5-4 1,7-5-1,6-4 1,5-3 51,3-2 0,7-2 1,7-7-1,0-2 1,3-5-1,0-3 1,1-3-1,-5-5-135,-4-2 0,1-2 1,-9 1-1,-3 0 1,-4 0-1,-6 3 1,-5 0-2078,-5-1 2095,-3 4 0,-6-5 0,-1 4 0</inkml:trace>
  <inkml:trace contextRef="#ctx0" brushRef="#br1" timeOffset="47">17588 10382 7569,'-10'-6'141,"1"0"1,4-1 0,4 0 0,6 1 0,5 1 0,4 0 0,2 1 0,2 0 0,3-1 113,0-1 1,2 2 0,0-2 0,0 0 0,-2 3-1,-1-1 1,-2 0 0,-1 1 0,-3 2-957,-2 1 1,-4 0 700,0 0 0,-1-5 0,5-1 0</inkml:trace>
  <inkml:trace contextRef="#ctx0" brushRef="#br1" timeOffset="48">18433 9628 7569,'-11'0'144,"3"1"0,2 3 0,1 5 0,2 5 0,2 5 0,1 4 0,0 2 0,0 2 0,0-2 0,0-1 0,0-1-10,0 0 1,1 0 0,2-2 0,2 0 0,1-4 0,2 0 0,-1-3 0,0-2 0,-1-1-1148,1-4 1,-4 2 1012,5-5 0,-6 5 0,4-3 0</inkml:trace>
  <inkml:trace contextRef="#ctx0" brushRef="#br1" timeOffset="49">18193 10222 7569,'0'-8'271,"0"0"0,2 1 27,2 0 0,-2 1 0,6 4 1,1-2-1,1 1 0,2 2 0,4 1 1,3 0-1,2-1-176,2-3 1,1 3-1,3-4 1,3 1-1,5 0 1,1 0-1,4-1 1,-1-1-370,0-1 1,3-3 0,-2 3 0,-1-2 0,-1 0 0,-5 1-1,-5-1 1,-4 0-1173,-1 2 0,-5 2 1419,-3 5 0,-2-5 0,-2-2 0</inkml:trace>
  <inkml:trace contextRef="#ctx0" brushRef="#br1" timeOffset="50">18319 10359 7569,'-5'-7'139,"2"2"0,-3 7 1,1 1-1,2 5 1,3 2-1,3 2 1,1-1-1,0 0 1,-1 1 138,1-1 0,0 1 0,-4-1 0,0 1 1,0-1-1,0 0-410,0 1 1,-1-2-1,-3-2 26,-4-5 1,3 0 0,0-1 57,0 2 1,9 0 0,0-4 0,5 0-1,2 0 1,0 0 0,2 0 0,1 1 30,1 3 1,4-3 0,-3 4 0,-1-1 0,0 1 0,0 0 0,-1 2 49,-1-1 0,-7-2 0,-1 4 0,-1 0 1,0 3-1,-1 0 0,-3 0-4,-4 1 0,-4-1 0,-6 1 1,-2-1-1,-2 1 0,-2-2 0,-2-1 1,-2-2-94,-3 2 0,4 0 1,-1 0-1,4-3 0,1-1 1,1-2 63,3-2 0,2 4 0,2 1 0</inkml:trace>
  <inkml:trace contextRef="#ctx0" brushRef="#br1" timeOffset="51">18273 10393 7569,'-5'-18'205,"4"2"0,-3 4 0,3 1 0,1-1 1,1 1 21,3 0 1,1 3 0,5 0-1,0 1 1,4-1 0,2 2 0,1 1-1,1 2 1,1 2-383,-1 1 1,2 0 0,-5 0 0,-1 0-1,-1 0 155,-1 0 0,4 5 0,2 1 0</inkml:trace>
  <inkml:trace contextRef="#ctx0" brushRef="#br1" timeOffset="52">18605 10404 7569,'-7'2'110,"2"1"0,1 5 0,1 2 0,0 2 59,2-1 1,1 4 0,-2 2-1,0 1 1,-2 2 0,2 0 0,0 0-1,2-2 1,2-1-162,1-3 0,0 2 0,5-1 0,0-2 1,3-3-1,1-3 0,2-2 0,3-3-77,0 0 1,-1-2 0,3 0 0,1-2 0,0-2 0,1-3 0,-4-5 0,1-2 67,0-1 0,-4-4 0,0 3 1,-4-3-1,-4-4 0,-1-3 0,-3 0 4,-5-2 1,-8 4 0,-8-2-1,-4 6 1,-5 5 0,-5 3 0,-4 5-1,2 3-229,3 3 0,0 2 0,6 4 0,1 5 0,5 5 226,5 3 0,-3 1 0,0 4 0</inkml:trace>
  <inkml:trace contextRef="#ctx0" brushRef="#br1" timeOffset="53">19233 10039 7569,'-5'-11'217,"3"3"0,-1 0 1,1-1-1,4 1 1,0 1-1,3 7 1,2 7 28,1 3 0,3 1 0,0 1 1,0-1-1,2 2 0,1 1 0,1 1 1,-1-1-231,-1-2 0,0 1 0,1 0 0,0 0 0,-3-3 0,-2 0 0,0 0-259,1 1 1,1-4 0,-1-2 0,-1-1 0,-1-1-2147,1 0 2389,-4-2 0,-5-1 0,-6 0 0</inkml:trace>
  <inkml:trace contextRef="#ctx0" brushRef="#br1" timeOffset="54">19518 9982 7569,'-1'-12'226,"-2"1"1,0 0 411,0-1 0,2 3 0,0 7 0,-3 9-431,-4 10 0,-6 6 0,-2 2 1,-1 3-1,-1 1 0,1 3 1,-4 0-1,0-1-420,-2 0 1,0-6 0,2 2 0,0-3-1,3-1 1,1-2 0,0 0 212,1-2 0,-5-5 0,4 2 0</inkml:trace>
  <inkml:trace contextRef="#ctx0" brushRef="#br1" timeOffset="55">2147 5482 7569,'-11'-5'89,"3"2"1,0-3 0,0 0 0,-3 1 0,0-2 0,0 2 0,2-1 0,5 1 0,9 0 0,6 2 88,5 2 0,4-3 0,0 0 0,4 0 0,3 1 1,0-1-1,-1 0 0,2 0 0,0 0-184,0 2 1,4 1 0,-2-1 0,3 0 0,3-2 0,2 1 0,4 1 0,2-1 0,3 0-2,3 0 1,-2 2 0,5 1 0,2 0 0,-1 0-1,2 0 1,0 0 0,4 0 2,2 0 0,-30-2 0,0 0 0,3 0 1,0-1-1,1 0 0,1 0 0,0-2 1,0 1-1,1-1 0,1 0 0,-2-1 1,0 1-1,0 1 0,-1 1-2,-2 1 1,-1 0 0,30 1 0,-7 1 0,-2 0 0,-5 1 0,-3 3 0,-3 3 0,-2 4-36,-2 0 0,3-1 0,-4-1 0,-3-1 0,-2-1 0,-2 1 0,-1-2 1,1-1 56,-1-2 0,-1-2 1,3-1-1,-3 0 1,-1 0-1,-2 0 1,-2 0-1,-3 0 32,-2 0 1,2-1 0,-5-2-1,1-1 1,-1 2 0,-2 1 0,-1 1-144,-2 0 1,1 0-1,-1 0 1,0 0-1,1 0-1562,-1 0 1657,-4 0 0,-7 0 0,-7 0 0</inkml:trace>
  <inkml:trace contextRef="#ctx0" brushRef="#br1" timeOffset="56">3335 5219 7569,'-10'-5'122,"1"-1"1,3-2 0,-1 2-1,1 1 1,-2 4-16,2 3 0,5 1 1,6 4-1,0 2 1,1 1-1,-1 2 1,2 0-1,-2 2-255,0 2 1,-2 0-1,-3-1 1,0 3 0,0 1-1,0 0 148,0 1 0,0 7 0,0 2 0</inkml:trace>
  <inkml:trace contextRef="#ctx0" brushRef="#br1" timeOffset="57">3209 5779 7131,'-6'-8'142,"2"1"1,3-2-1,1-1 1,1 0-1,3 2 1,4 4-1,0 4 1,3 4 13,0 4 1,-2 3-1,6 3 1,-2 2-1,-1 2 1,2 2-1,3 1 1,-1-1-1,1-1-240,-3 1 1,2 1 0,0-2 0,-2-3 0,-2-1 0,0 1 0,-2-2 0,-1-3-361,-2-3 0,0 2 0,2-3 0,-3 4 444,-1 0 0,-1 0 0,-4 1 0</inkml:trace>
  <inkml:trace contextRef="#ctx0" brushRef="#br1" timeOffset="58">3461 5790 7569,'-12'-19'266,"2"2"0,2 0-187,5 3 0,0 7 0,-1 4 0,-3 7 1,-4 7-1,-1 8 0,-2 8-116,-1 7 0,-4 4 0,3 5 0,2-2 0,3-2 0,2-3 0,3-3 0,-1-4-1240,1-1 1277,3-6 0,-7-1 0,4-3 0</inkml:trace>
  <inkml:trace contextRef="#ctx0" brushRef="#br1" timeOffset="59">2079 5094 6453,'0'-7'2185,"0"2"-2251,0 5 0,5 0 0,2 0 96,3 0 0,-2 0 0,0 0 1,1 0-1,1 2 0,1 0-26,1 2 1,-2 1 0,-1-2-1,-2 0 1,1 1 0,-1 0 0,0 1-1,-1 0-51,0 0 1,-2-1-1,4-4 1,-1 1 0,1 2-1,0 1 1,1-2 0,1-1 94,1-1 0,1-3 1,-2-2-1,-1-1 1,-2 1-1,2 2 0,1-1-15,2 0 0,-1 0 0,1 4 0,-1 0 0,0 0-34,1 0 1,-5-4-1,1 1 1,1-1-1,1 0 1,1 0 26,1 2 1,-4-4-1,-1 1 1,2 0-1,1 0 1,0 1 0,-1 1-1,-1-1 4,1 1 0,-3-2 0,2 1 0,-1 1 0,1-1 38,0 0 0,-5-1 1,5 1-1,1-2-62,1-1 1,-2-1-1,-1 2 1,2 0-1,1-2 1,2 1-24,-1-1 1,-3 4-1,-1-3 1,2-1 0,0 1 55,-1-1 0,1 0 0,-4-2 0,1 1 0,2 2 0,-1-1-62,1 2 0,-1-4 0,4 2 0,-3-1 0,0 0 0,0 2 0,-1-1 0,0 0 65,-2 1 0,2 3 1,-2-4-1,0-1 83,1-1 0,-3-1 0,-3 0 1,0-1-1,2 1-152,1-1 1,-1 1 0,3-1 0,-1 1 0,-1 0 0,1-1 0,0 1-2,0-1 0,1 1 1,-3-1-1,2 1 1,-1 0-1,-2-1 71,-1 1 0,0 3 0,0 1 1,0-2-1,0-1 0,0-2 0,0 1 1,0-1-31,0 1 0,0-2 1,0-1-1,1-1 1,2 0-1,1-1 1,-1 1-1,1 1-27,0 2 1,4 0-1,-4 1 1,-1-2 0,1-1-1,0-1 1,0 1 0,0 1 9,-1 2 0,2-2 1,-2-1-1,1-1 0,0 0 1,-1-1-1,2 0 0,1-1-1,-1 1 0,2 0 0,-2 2 0,0-2 0,2 2 0,-2 2 0,0 0 0,-1 1-4,1-1 1,-3 1-1,5 0 1,-2-1-1,-1 2 1,-1 1 0,1 1 8,-1 0 1,2-3 0,-1 0 0,-1 0 0,1-1 0,1 1 0,0-1 0,2 2-27,-1 3 1,0-4-1,3 5 1,-2-2 0,-1 1-1,0-1 1,3 1-8,1-1 1,-2 2 0,0-3 0,0 1-1,3-1 78,0-1 1,0-1 0,0-1 0,-3 2 0,0 1-11,1 2 0,0 3 0,0-2 0,-3-1 0,0 2 0,1 0-153,2 2 5,-4 2 0,1 1 0,-2 0 87,3 0 0,0 4 0,-1 1 0,1 1 77,-1 3 1,-4 1 0,3 1 0,-1-3 0,0 0 0,-1 1-34,-2 1 0,3 2 0,0-1 0,-1 0 0,1 1 0,0-1 0,0 1-18,1-1 0,-3 1 1,5 0-1,-1 2 0,-1 1 1,1-1-1,0-1 1,0-2 18,0 1 0,-2-1 0,2 1 0,1-1 0,-2 1 0,1 0 0,-1 2 0,2 1 3,-1-1 1,-2 3 0,2-1 0,0 1 0,-1 1 0,1-2 0,-3 2-19,2 0 0,-2-3 0,3 4 0,1 1 0,-2 1 0,1-1 1,-1-1-1,0 0 15,-2-1 1,2 3 0,0-3 0,1 1 0,2-1 0,0 0-1,-1-1 1,2 2 2,1-1 1,2 0-1,-1-4 1,0 1 0,1-1-1,-1 0 1,2 0 0,1 1-25,1-1 1,0-1-1,-3-3 1,-1-1-1,1-1 1,-1 0 0,0 1-1,1 0-17,-1-1 0,-1-1 0,-1 5 0,-1-1 0,1 1 1,1-1 2,1 1 0,1-1 1,-1 0-1,1 1 1,0-2-1,2-1 1,2-2-1,-2 1 25,-2-2 0,3 5 1,2-5-1,-1 0 0,1-1 1,-2-1-1,0 0-9,1-2 0,3 4 1,-3-3-1,1 0 1,-1-1-1,-1 1 1,2 1-1,1-2-18,-1 0 1,4-2 0,-5 0 0,1 0 0,0 0 0,0 0 0,1 0 0,-2 0 6,1 0 1,-2 0 0,-4 0 0,1 0-1,-1 0 1,1 0 27,-1 0 0,0 1-427,1 3 0,-6-2 1,-3 5 409,-6-2 0,-8 3 0,-7-1 0</inkml:trace>
  <inkml:trace contextRef="#ctx0" brushRef="#br1" timeOffset="60">2810 5105 7157,'-11'-1'120,"5"0"0,5 1 1,5 5-7,2 4 0,-2 1 1,2-1-1,-1-2 1,-2 2-1,-2 1 1,-1 2-106,0-1 0,0 0 0,0 1 0,1-2 0,2-1-808,1-1 799,-1-6 0,2 8 0,2-3 0</inkml:trace>
  <inkml:trace contextRef="#ctx0" brushRef="#br1" timeOffset="61">3929 5151 7569,'0'-8'153,"-1"2"0,-2 0 0,-1-1 1,2-2-1,0-1 0,4 0 1,1 2-28,5 5 1,-2 1-1,1 4 1,-2 1 0,-1 5-1,-1 2 1,1 2 0,-1-1-97,-2 0 0,-1 2 1,0 1-1,0 3 0,0 0-30,0 4 0,-10 0 0,-3 2 0</inkml:trace>
  <inkml:trace contextRef="#ctx0" brushRef="#br1" timeOffset="62">3906 5608 7301,'-1'-11'18,"-2"3"1,1 1 0,3 2 0,4 4 0,3 2 0,-2 4 0,0 2 0,-1 1 200,0 3 1,3 0-1,-3 0 1,1 1 0,3-1-1,1 1 1,1-1 0,-3 1-244,0-1 1,0 0 0,3 0 0,1-3 0,-1-1 0,0-2 0,1-1 0,-1 0-719,1-1 0,-1 1 742,1-4 0,-1 0 0,0 0 0</inkml:trace>
  <inkml:trace contextRef="#ctx0" brushRef="#br1" timeOffset="63">4134 5528 7569,'0'-12'260,"0"1"1,-1 1-168,-3 2 1,-1 4 0,-4 9 0,2 7-1,-2 6 1,-1 3 0,-2 2 0,1 1-140,-1 3 0,-3-3 0,0 4 0,1-3 0,1-1 0,2-3 0,-1-2 0,2-3-1297,3 1 1343,-3-2 0,3 1 0,-4 2 0</inkml:trace>
  <inkml:trace contextRef="#ctx0" brushRef="#br1" timeOffset="64">4317 5539 7569,'-1'-6'189,"-3"2"0,-2 4 0,-2 5-54,0 6 1,1 2 0,-5 6 0,1 3-1,0 2 1,-2 4 0,-1 1 0,-1 3-187,1 1 0,2 1 0,3-1 0,2-1 0,-1-3 0,2-1 0,1-3 0,1-2-475,0-4 0,0 1 0,4-4 526,0-2 0,0-2 0,0 0 0</inkml:trace>
  <inkml:trace contextRef="#ctx0" brushRef="#br1" timeOffset="65">4329 5768 7409,'-7'7'14,"3"1"0,3 1 0,1 1 0,0 1 0,0 1 0,-1-1 0,-2 0 1,-1 2-1,2 1 0,1 3 87,1 0 0,-2-1 1,0 1-1,-2 1 1,2-1-1,0-1 1,2-2-1372,0-1 1270,5-2 0,2-4 0,4-2 0</inkml:trace>
  <inkml:trace contextRef="#ctx0" brushRef="#br1" timeOffset="66">4397 5927 7569,'-6'0'356,"1"0"1,5 6-262,0 1 1,3 3 0,1 2 0,0-1 0,0 1 0,1-1 0,0 0 0,1 1-23,1-1 0,-4-3 0,5-2 0,1-1 0,1-2 0,2-2 0,-1-1-156,0 0 1,5-5 0,-1-3-1,-1-2 1,0-1 0,0-2-1,1-1 1,-1-2-43,-1-2 0,-2-1 1,0-4-1,0 0 0,-4 2 1,-3 0-1,-3 4 0,-2 0 163,-3 3 0,-3 6 0,-10 5 1,-7 1-1,-9 5 0,-8 5 1,-4 7 176,-5 5 1,6 7 0,2-1 0,10 1-216,7 1 0,7 1 0,2 5 0</inkml:trace>
  <inkml:trace contextRef="#ctx0" brushRef="#br1" timeOffset="67">8577 10416 7569,'0'-12'69,"0"1"1,0 0 0,0-1 0,-1 2 0,-2 1-1,-2 3 98,-1 1 0,3 6 0,-1 7 1,3 3-1,0 4 0,-2 4 1,0 3-1,0 2 0,2 1-119,1 2 0,0 3 0,0-2 0,0 0 0,0 0 0,0-2 0,0-4 0,1-1-157,3-2 0,-2-1 0,5 2 0,-1-2 0,-1-2 0,2-2 0,-2-1 0,0-2-1570,-3 1 1679,-1-1 0,-1 5 0,0 2 0</inkml:trace>
  <inkml:trace contextRef="#ctx0" brushRef="#br1" timeOffset="68">7926 11170 7321,'8'0'97,"-1"0"0,3 0 0,3 0 1,4 0-1,0 0 0,5 0 1,3 0-1,6 0 0,3 0 1,4 0-1,5 0 0,6-2 1,5 0 101,6-2 1,-28 0 0,0 0 0,4 2 0,1-1 0,1 0 0,0 0 0,1-1 0,-1 0 0,2 1 0,-1-1-1,0 0 1,1 0 0,0 0 0,1-1-196,0 0 0,-1 0 0,0 1 0,0 0 0,-1 1 0,-1-1 0,0 0 0,-1 0 0,0 0 0,0 1 0,-2-1 0,0 1 1,-2 0-1,0 0 0,26-2-61,-4 0 0,-6 0 0,-5 2 1,-5-1-1,-2 2 0,-6 1 1,-1 1-1,-5 0-71,-1 0 1,-6 0-1,-3 0 1,-2 0-1,-2 0-1283,1 0 1411,-6 0 0,-1 0 0</inkml:trace>
  <inkml:trace contextRef="#ctx0" brushRef="#br1" timeOffset="69">7858 11821 7569,'0'-12'1,"0"1"1,0-1-1,0 1 1,1 1-1,3 2 1,3 6 0,3 4-1,2 6 231,-1 2 1,-3 6-1,-1 5 1,2 3-1,2 2 1,0 1-1,0 0 1,2-1-159,2 0 0,-2-2 1,2-3-1,-2 0 1,-2-3-1,-1-2 1,-1-2-1,-2-1 1,-1-2-167,0 1 1,-3-5 0,1 1 66,-3 1 0,-2-6 1,-3-3-1,-4-6 1,-2-4-1,-1-3 1,-1-2-71,1-4 0,-1-8 1,1-3-1,0-4 1,-1-3-1,2-3 1,1 0 65,2-3 0,4 1 0,-1 3 0,3 6 0,1 3 1,0 5-1,0 2 0,1 3 119,3 1 1,2 6 0,6 0-1,0 5 1,2-1 0,3 0-1,1 0 1,2 1-84,2-1 1,2-1-1,1 0 1,2 1-1,-1 2 1,1-1-1,1 0 1,1 2-4,3 1 0,2-3 1,3 3-1,2 0 1,2-1-1,2 1 1,1 0-1,2 1 17,0-1 1,-4 4-1,-2-5 1,1 3 0,-2-1-1,2 0 1,-2 0-27,0 0 0,-4-1 1,-5 3-1,2-3 1,0 0-1,-2-2 0,-5 2 1,-3-1-21,-3 0 0,-4 2 1,3-3-1,-1 1 0,-3 1 1,-2-1-408,0-1 0,-6 3 432,-2-3 0,-13 9 0,-4 0 0</inkml:trace>
  <inkml:trace contextRef="#ctx0" brushRef="#br1" timeOffset="70">8246 11752 7569,'-12'0'-99,"1"0"1,0 0-1,0-1 1,5-2-1,5-2 1,5 0 408,2 0-1,2 0 1,3 2 0,0 0 0,1 0 0,-1 2 0,1 1-206,-1 0 0,-3 0 0,-1 1 0,2 2 0,1 2 0,2 1 0,-1 3 0,-1 1-122,-2 1 1,1 2-1,-5 1 1,-2 3 0,-1 0-1,-1 2 1,-1 0 0,-3 1-82,-3 0 1,-3 1 0,-2 1-1,1-2 1,-1-2 0,1-1 0,0-4-27,-1 0 1,1-1-1,1-1 1,1-1 103,1-2 1,7-3 0,1-5 0,6 0 0,4 0 0,2 0 0,0 0 69,4 0 0,0-4 0,4 0 0,-1 0 0,0 1 0,1-1 0,-3 0 1,1 0-74,0 0 0,-4 1 0,1 1 1,-2 0-1,-2-2 0,1 1 1,-1 2-1325,0 1 1348,-4-5 0,8 4 0,-2-4 0</inkml:trace>
  <inkml:trace contextRef="#ctx0" brushRef="#br1" timeOffset="71">8634 11809 7569,'-5'-18'-77,"3"-2"0,-5 5 0,2 1 251,3 1 0,0 8 0,2 5 0,0 8 1,0 6-31,0 5 1,0-1-1,0 1 1,0 1 0,0 1-1,0 2 1,2 0-1,0-1-95,2-3 0,0 1 0,-3-5 0,2-1 0,0-1 0,1-2-587,1 1 1,-3-5 0,3 0 537,0-2 0,1-1 0,5-4 0</inkml:trace>
  <inkml:trace contextRef="#ctx0" brushRef="#br1" timeOffset="72">8748 11809 7569,'0'-18'55,"0"2"1,0 4-1,0 1 1,0 0 134,0-1 1,0 7-1,0 5 1,0 8-1,0 6 1,0 5 0,2 2-99,1 2 0,-1-4 0,3 0 0,-1 2 0,-1 0 0,1 1 1,0-2-1,1-2-222,1-2 0,-3-1 0,2-3 0,-1-1-1769,0 1 1899,-1-6 0,-8 4 0,-1-3 0</inkml:trace>
  <inkml:trace contextRef="#ctx0" brushRef="#br1" timeOffset="73">8600 11718 7569,'0'-18'-41,"0"3"0,1 2 1,3 2-1,4 1 193,2 2 0,1-2 0,1 3 1,0 0-1,4 0 0,1 1 1,2 1-1,0 0-127,2 2 1,-4 2 0,1 1 0,-1 0-26,-3 0 0,-2 5 0,0 2 0</inkml:trace>
  <inkml:trace contextRef="#ctx0" brushRef="#br1" timeOffset="74">9217 11855 7569,'-8'-5'872,"3"-2"-872,4 1 0,3 6 0,10 6 0</inkml:trace>
  <inkml:trace contextRef="#ctx0" brushRef="#br1" timeOffset="75">9514 11364 7569,'-2'-12'171,"-1"2"0,-4 4 0,2 6 0,4 6 0,5 4 0,3 2-7,6-1 1,-2 1-1,6 0 1,-2 1-1,0 0 1,-1-3-1,0 0 1,0-1-138,1-2 1,-3 4 0,-5-5-1,1 2 1,0-2 0,-2 0-1,0-1 1,-1 2-999,1-1 0,1 2 971,-3 3 0,5 0 0,-3 1 0</inkml:trace>
  <inkml:trace contextRef="#ctx0" brushRef="#br1" timeOffset="76">9731 11364 7569,'-11'-8'285,"3"2"-270,0 1 0,0 1 1,-2 5-1,1 3 1,2 4-1,-1 3 0,0 4 1,1 3-67,-2 0 1,-1 3 0,0-2 0,1 3 0,2 1 50,2 0 0,-4-1 0,3 1 0</inkml:trace>
  <inkml:trace contextRef="#ctx0" brushRef="#br1" timeOffset="77">9445 11775 7702,'1'-6'214,"3"2"1,4 2 0,2 2-113,1 0 1,1-1 0,0-1 0,4-2 0,3 1 0,2 2 0,2 0 0,0-2-155,0-1 1,-4-1-1,0 3 1,1-2-1,0 0 1,1 0-1,-3 1 1,-2 0 51,-2 2 0,-1-4 0,-2-2 0</inkml:trace>
  <inkml:trace contextRef="#ctx0" brushRef="#br1" timeOffset="78">9582 11889 7569,'-6'1'17,"2"3"0,3 4 0,1 2 0,0 1 0,1 1 96,3-1 1,-3 2 0,3 2 0,-3 3 0,-1 1 0,1-1 0,2-1 0,1 1-102,-2 3 0,0-5 0,-1 1 0,1-2 0,2 0 0,-1-1 0,-2-1-625,-1-2 613,0 0 0,0 1 0,0-1 0</inkml:trace>
  <inkml:trace contextRef="#ctx0" brushRef="#br1" timeOffset="79">9719 12049 7569,'-4'-9'-234,"1"5"1,0 2 390,7 9 0,-3 1 1,4 3-1,-1 1 1,1-1-1,1 1 1,3-1-1,0 1-151,-1-1 0,2-3 0,-2-2 0,2-1 0,1-2 0,1-2 0,-1-1 0,0 0-12,1 0 0,0-1 0,2-3 0,2-4 0,-2-2 1,-2-1-1,0-2 0,-1-1 95,1-1 0,-6-1 1,-2 4-1,-3-2 1,-1-3-1,-1 1 1,-3-1-1,-5 3-64,-5 2 0,-4 4 0,-3 2 0,0 1 0,2 2 0,0 3 1,0 4-389,0 3 363,5 4 0,-7 5 0,3 2 0</inkml:trace>
  <inkml:trace contextRef="#ctx0" brushRef="#br1" timeOffset="80">10359 11135 7844,'0'8'158,"1"0"1,3 0 0,3 3 0,4-1 0,1-1 0,2-3 0,3 0 0,-1-1 0,2 2 0,0-2 0,2 0 0,2-3 0,2 0 0,1-2-126,2 0 1,1-5 0,-3-3-1,2-2 1,-2-2 0,-1 1-1,-2 0 1,-2-2 0,-2-1-36,-2-1 1,0-2 0,-5 2 0,-1-3 0,-2-1 0,-4 0 0,-3 0 0,-1 0 5,0 0 1,-7 5 0,-3-1 0,-5 2-1,-3 2 1,-2 1 0,-3 2-9,-3 4 1,-4 3 0,-4 2 0,-1 3-1,-2 4 1,-1 3 0,1 3 0,3 2 15,3 2 0,3 3 0,5 5 1,2 3-1,2 2 0,4-1 1,3 2-1,5 1-37,3 1 1,2-1 0,5-1-1,3-3 1,7-1 0,4-3-1,3 0 1,1-4 81,2-2 0,4-2 0,1-7 0,1-3 0,3-3 0,-1-2 1,1-4-1,-3-2-84,-1-3 0,-1 1 0,-5-2 0,-3-1 0,-3-1 0,-2-2 0,-1 1-1716,-3 0 1743,-1-1 0,-3 1 0,-1-1 0</inkml:trace>
  <inkml:trace contextRef="#ctx0" brushRef="#br1" timeOffset="81">11090 10747 7569,'-5'-11'114,"3"3"0,-1 0 1,3 1-1,3 0 1,5 2-1,2 2 1,2-1-1,0 1 1,2 2-1,3 1 1,0 0-1,4 0 1,0 0-1,2 0 333,0 0 0,0 1-447,0 3 0,-6 2 0,0 6 0</inkml:trace>
  <inkml:trace contextRef="#ctx0" brushRef="#br1" timeOffset="82">11794 10714 7569,'-11'0'0,"-1"0"141,1 0 1,4 0 0,-1 0 0,1-2 0,0-1-1,5-4 1,4 1 0,6 2 0,2 2 84,1-2 1,0 3 0,1-3 0,-1 3 0,1 1 0,2 0 0,1 0 0,0 0 0,0 0-206,0 0 0,5 0 0,-1 0 0,3 0 0,3 0 0,4 0 0,3 0 0,3 0-17,0 0 0,1 0 0,0 0 0,2 0 0,-1 0 0,1 0 1,0 0-1,2 0-31,3 0 1,1 0 0,1 0 0,0 0 0,-2 1 0,0 2 0,-2 0-1,2 0-60,1-2 0,-1-1 0,-1 0 1,-4 0-1,0 0 0,-1 0 1,0 0-1,-4 0 46,-3 0 0,2 0 0,-6 0 0,0 1 0,0 2 0,1 1 0,-2-2 75,-2-1 1,0-1 0,-2 0 0,-1 0 0,-2 0 0,-1 0 0,-1 0 0,1-1 23,-4-3 1,1 3 0,0-4-1,1 1 1,-1 1 0,-2-1 0,0 0-119,-1 0 1,-4-1-1,0 2 1,-4-4-1221,-4 1 1280,-4 1 0,-21 0 0,-4-1 0</inkml:trace>
  <inkml:trace contextRef="#ctx0" brushRef="#br1" timeOffset="83">11771 10196 7569,'-5'0'145,"5"0"0,7 1 0,3 3 0,1 2 1,0 2-1,0-1 0,1 1-7,-1-2 1,0 4 0,0-4-1,1 2 1,-1-2 0,0 0 0,2-1-1,-1 1-282,-1 1 1,3-5 0,-6 3 0,2-1 0,1 1-1,0 0-913,1 0 1,-5 0 1056,1-1 0,-1-3 0,4 4 0</inkml:trace>
  <inkml:trace contextRef="#ctx0" brushRef="#br1" timeOffset="84">12165 10218 7569,'0'-11'702,"-1"1"-394,-3 3 1,2 2 0,-6 6 0,0 3-1,-4 3 1,-1 3-297,-2 1 1,-4 6 0,3 1 0,-1 2 0,0 0 0,1-1 0,-2 1-122,0 1 1,5-2 0,-2-1 0,2-2-1,2-1 1,1 0 0,1 0 0,3-1-1,1-2-712,2-1 0,1 1 821,-2-1 0,3 0 0,-4 1 0</inkml:trace>
  <inkml:trace contextRef="#ctx0" brushRef="#br1" timeOffset="85">12267 10331 7569,'-7'-5'129,"2"2"0,7-3 0,1 1-47,5 3 0,2 0 0,1 1 0,0-1 0,1-2 0,-1 1 0,0 2 0,0 1-176,1 0 0,-5 0 0,1 0 1,0 0-1,2 0 94,2 0 0,-1-5 0,0-1 0</inkml:trace>
  <inkml:trace contextRef="#ctx0" brushRef="#br1" timeOffset="86">12604 10173 7569,'-6'-11'1422,"2"0"-1362,3 5 1,2 2 0,2 8 0,2 3 0,1 3-105,3 1 0,-3 1 1,1-1-1,2 0 0,1 2 1,1-1-1,1 2 1,-1-3-1,0 0-207,0-2 1,1 0 0,-1 1-1,0-1 1,1-3 0,-1-1 0,0-1 250,0 1 0,1-4 0,-1 4 0</inkml:trace>
  <inkml:trace contextRef="#ctx0" brushRef="#br1" timeOffset="87">12829 10151 7569,'0'-11'293,"0"-1"1,-1 2 0,-1 2-44,-2 0 1,-5 6 0,3-1 0,0 6 0,1 4 0,0 4-369,-3 4 0,2-1 1,-2 5-1,0 0 1,-2-2-1,-2-1 1,1-1-1,-2 2-344,-2 0 0,2-2 1,-6 3-1,-1-1 462,-1 1 0,-2 0 0,1 5 0</inkml:trace>
  <inkml:trace contextRef="#ctx0" brushRef="#br1" timeOffset="88">12886 10005 7569,'0'-12'1019,"0"1"-819,0 0 0,1 5 0,3 3 0,3 6 0,3 4 0,3 4 0,0 3-143,2 1 0,2 5 1,-4-1-1,2 2 1,-1 2-1,-3-2 1,-2 0-1,-3-1-104,-1 0 1,3 4 0,-4-5 0,-2 2 0,-1 1 0,-1 1 0,0-2-368,0-2 1,-6 2 0,-4-2 0,-6 2 0,-5 2 413,-7-1 0,-3 1 0,-3-1 0</inkml:trace>
  <inkml:trace contextRef="#ctx0" brushRef="#br1" timeOffset="89">11839 9971 7569,'-6'-5'-2,"-3"2"0,4-3 1,-1 1-1,-3 3 0,-1 0 1,-1 2-1,-1 0 0,1 2 1,0 3-1,0 6 1,-1 6-1,1 6 265,0 3 1,3-1-1,2 5 1,1 0-1,3 0 1,-1-1 0,1-2-1,-2 0-412,1 0 0,2-3 0,1 2 0,1-2 0,2-2 1,2 1-1,1-1 0,3 0 149,1-4 0,6 4 0,2-5 0</inkml:trace>
  <inkml:trace contextRef="#ctx0" brushRef="#br1" timeOffset="90">13234 9847 7569,'-5'-11'-318,"4"3"0,-3 1 1,3-2 1575,1-1 0,0-1-1007,0-1 1,1 6-1,3 2-314,4 3 0,0 2 1,0 3-1,-4 4 1,-3 2-1,-1 1 1,-1 0-1,-3 1 0,-2-1 1,-6 0-1,2 0 0,2 1 1,1-1-1,2 0 0,3 0 46,1 1 0,1-1 0,1-1 0,3-1 1,3-3-1,3-1 0,3-3 137,2 0 1,-2-2-1,6 0 1,1 0 0,1 0-1,2 0 1,-1 0-1,0-2-116,-4-1 0,2 1 0,-5-1-4,-1 1 0,-11 2 0,-4 0 0</inkml:trace>
  <inkml:trace contextRef="#ctx0" brushRef="#br1" timeOffset="91">11816 10995 7569,'0'-6'119,"5"-4"1,3 3-1,1 0 1,-1 1-1,0-1 1,1 2-1,1 0 1,1 3-1,0 1 188,0 1 1,1 0 0,-1 0 0,0 0 0,0 1 0,-1 3 0,-1 2 0,-3 1-266,-1 1 1,-1-1-1,-4 5 1,0-1-1,0 1 1,0 2 0,-1 2-1,-3 1-145,-3-1 1,-3 3 0,-2-3-1,1 0 1,0 2 0,0-2-1,-1 0 1,1-2-68,0-2 0,3 0 1,1-1-1,-1 0 170,2 0 1,1-3 0,6-2 0,3-1 0,4-2 0,2-2 0,2-1 33,3 0-11,3 0 0,0-1 0,1-2 0,1-2 1,2 0-1,-1-1 0,-2 1-158,-4 0 1,-3 1 0,-1 4 0,-1-1-1611,-2-3 1745,-3 3 0,-5-4 0,0 5 0</inkml:trace>
  <inkml:trace contextRef="#ctx0" brushRef="#br1" timeOffset="92">12255 11107 7569,'-10'-7'362,"4"1"-362,6 1 0,5 1 0,6 4 0</inkml:trace>
  <inkml:trace contextRef="#ctx0" brushRef="#br1" timeOffset="93">12537 11017 7569,'-5'-6'390,"3"2"0,0 7 1,3 2-1,4 1 0,1 3-120,3 1 0,-3 0 1,2-1-1,1-2 0,1 2 1,1 1-1,0 1 0,0-1-410,1-2 1,-1 2 0,0-4 0,-1 1 0,-1 0 0,-2-2 0,1-2-2150,-2 2 2289,4-3 0,-9 8 0,4-4 0</inkml:trace>
  <inkml:trace contextRef="#ctx0" brushRef="#br1" timeOffset="94">12751 10961 7064,'-5'-5'-100,"-3"5"1,-2 6-1,-1 6 1,-1 1 0,1 4-1,-1 0 1,-3 2 0,-3 0 127,1-1 0,-5-3 0,5 3 0,-2-1 0,2 0 0,-1-1 0,2-2 0,0-2 1,2-1-29,1 1 0,6-2 0,-1-3 0,1 3 0,-4-4 0</inkml:trace>
  <inkml:trace contextRef="#ctx0" brushRef="#br1" timeOffset="95">12931 10837 7569,'0'-7'144,"-2"1"1,0 2-1,-2 5 1,2 5-1,0 6 1,2 1-1,0 4 1,0 0 0,0 3 67,0 1 1,0 2 0,0-2 0,0-1 0,0-1-1,0 1 1,0 0 0,0 0-333,0-1 1,0-4-1,0 2 1,0-1 0,0-2-1,0-1 1,0-2-995,0 0 0,0-3 1114,0-1 0,0-4 0,0 2 0</inkml:trace>
  <inkml:trace contextRef="#ctx0" brushRef="#br1" timeOffset="96">13054 11006 7490,'-6'-5'44,"2"5"1,3 6 0,1 4 134,0 2 0,-4-1 1,1 1-1,0 2 1,2 2-1,1 1 0,0-1 1,0-2-132,0-2 1,0-1-1,0 1 1,0-1-1,1 0 1,3-1-1,2-1-108,0-2 1,4-4 0,-2 1 0,2-3 0,1-1 0,0 0 0,1 0 0,-1-1-130,0-3 1,0-2-1,1-6 1,-1 1 0,-1 0-1,-1 0 1,-3-2-507,-1-2 659,-1 3 0,-4-6 0,-2 4 0,-1-2 0,-5 0 0,-2 1 0,-2 4 24,-3 2 1,-2 6 0,-3 0 0,2 1 0,-1 4 0,0 1 0,2 5 0,0 2 11,4 1 0,-5 5 0,1 2 0</inkml:trace>
  <inkml:trace contextRef="#ctx0" brushRef="#br1" timeOffset="97">12908 10837 7569,'0'-7'174,"0"-1"0,0 0 0,0-2 1,0 1 26,0 5 1,-4 7 0,-1 12 0,-1 3 0,-3 5 0,-1 2 0,-1 2-1,1 1 1,1 2-239,2 2 1,-1-4-1,-3 4 1,1-3-1,1-3 1,2 1 0,-1-2-1,1-3-281,-1-2 0,6-6 1,-2 1-1,2-3 1,-1 0 317,-1-1 0,6 0 0,4 1 0</inkml:trace>
  <inkml:trace contextRef="#ctx0" brushRef="#br1" timeOffset="98">13201 10781 7569,'-7'0'198,"-1"-2"0,4 2 1,1 6-1,2 5 1,2 5-1,3 1 0,4 0 1,2 1-1,1 2 1,0 1 33,0 1 0,1 1 0,-1-1 0,-1 1 0,-1-1 0,-3 1 0,0-1 0,-1 1-418,0-1 0,-1 0 0,-4-2 0,0-2 1,-1 2-1,-3 2 0,-5 0 0,-3-1 186,-3-2 0,-5 8 0,2-4 0</inkml:trace>
  <inkml:trace contextRef="#ctx0" brushRef="#br1" timeOffset="99">12525 10871 7569,'0'-7'61,"0"-1"1,-1 1 0,-3 0-1,-3 4 1,-3 3 0,-1 3 0,-1 6-1,0 5 129,-3 5 1,2 2 0,-2 1 0,3 2 0,1 1-1,1 3 1,1-1 0,3 2 0,-1-2-249,1 1 1,4 3-1,-2-2 1,4 0 0,4-2-1,4 0 1,6-1-239,5-1 0,2-5 0,2-3 1,0 0-1,2-5 0,3-2 296,1-2 0,1-1 0,3 4 0</inkml:trace>
  <inkml:trace contextRef="#ctx0" brushRef="#br1" timeOffset="100">13324 10837 7569,'7'-1'70,"-2"-1"1,-2-3 0,2 0 0,2-2 0,1 2 0,2-1 0,2 1-1,-1 0 513,0 3 0,0 0 1,1 4-1,-2 1-501,-3 5 1,-2 2 0,-5 1 0,0 0 0,0 1 0,-1-1 0,-3 0 0,-2 0-146,0 1 0,-3-1 1,4 0-1,0 0 1,-1 1-1,1-1 0,-2-1 1,2-1-355,0-2 1,0-3 0,3 3 362,-2 2 1,5-4-1,7-1 1,2-3 0,1-1-1,2 0 1,0 0 102,2 0 1,4-4-1,-4-1 1,-1 0 0,-1 0-1,-2 3 1,-1-1-362,-3 0 1,0 1 311,-4-1 0,-6 1 0,1 2 0</inkml:trace>
  <inkml:trace contextRef="#ctx0" brushRef="#br1" timeOffset="101">14191 10916 7569,'-5'0'169,"5"0"0,5-1 0,3-2 1,-1 0 689,2 0 1,-3-2-860,2 1 0,-6 6 0,3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28:12.59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5825 14744 7569,'-7'-11'0,"-2"3"-111,6 1 1,-1 3-85,4-4 1,0 4 160,0-3 0,-1 0 194,-3 0-43,2-3 69,-3 8-105,0-3 52,4 5-9,-9 0 32,9 0-29,-4 0 50,5 0 1,-4 2-116,0 1 0,0 4 16,4 4 1,0 2 16,0 2 1,-1 3-8,-3 5 1,3 5 4,-3 2 1,1 3-44,0 1 0,1 6-9,-1 2 1,0 2-94,-1 2 1,3-1 72,-3 1 0,3-2-74,1-2 0,0 3 56,0-3 0,0-3 23,0-1 0,4 1-17,-1-1 0,5 4-27,-4-4 0,4 0 52,-5-3 0,5-1 13,-4 0 1,5-1 90,-2-2 0,0 2-58,0-3 0,0-1-6,0 2 1,2-6-18,-5 2 0,1 1-38,-1-2 0,-3 5 19,3-4 0,1-1-2,-1-3 1,-1 0-14,-3 0 1,0 2-15,0-2 1,0 2-24,0-6 1,-3-1 38,-1 1 1,-4-4-67,4 4 0,-3-5 60,3 2 1,-1-4-131,1 0 91,3-1-9,-4 1 126,0-6-45,3-1 1,-4-5 70,2 0 0,2 0-62,-6 0 0,4-1-126,-3-3 1,-1 1 100,-3-4 1,-1 0-174,1 0 0,-1-2-13,1 5 1,0-1-206,-1 1 93,1 3 132,-1-4 0,5 5-275,-1 0 90,6 0 0,-2 0-211,8 0 1,-1 0 525,9 0 0,2-5 0,9-2 0</inkml:trace>
  <inkml:trace contextRef="#ctx0" brushRef="#br0" timeOffset="1">6453 15315 6763,'6'0'-390,"-1"-1"882,-5-3-47,0 3-339,5-4 1,-3 6-8,1 3 1,0 4 5,1 7 0,-3 3-18,3 4 0,-3 5 6,-1 0 1,1 5-108,3-2 0,-1-1 63,4 2 1,-3-5-132,4 5 1,-4-6 34,3 2 1,-4-2-21,0 2 0,-1-3 116,-2 3 0,0-7 2,0-1 0,0-4 44,0 4 1,0-5 8,0 1 197,-5-2-257,3-2 0,-4 0 276,2-4-78,3-2-297,-4 0 141,5-3-19,0 3 111,0-5-242,5 0 0,1 0 55,6 0 1,-1-4-8,1 0 0,0 0 4,3 4 0,-1-1-12,5-3 1,-1 3 12,1-3 0,2 2 0,-6-2 0,4 2-12,-4-1 1,4 1 17,-4 2 1,1 0-57,-5 0 0,-3-3 50,-1-1 1,-3 0-380,4 4-169,-6 0-185,8 0 52,-8 0 692,3 5 0,-5-4 0,0 4 0</inkml:trace>
  <inkml:trace contextRef="#ctx0" brushRef="#br0" timeOffset="2">6510 15612 7569,'-5'-11'0,"-3"-1"287,3 6-12,0-4-30,5 9-202,0-4 0,5 5-9,3 0-5,7 0 0,3 0-100,5 0 0,1 0 77,2 0 1,2 0 35,3 0 1,0-2-109,-4-1 0,4 1-84,-5-2 0,-3 3 108,-4 1 0,-5-4 44,1 1-282,-2-1-440,-2 4 401,-4 0 319,-2 0 0,-10-5 0,-2-2 0</inkml:trace>
  <inkml:trace contextRef="#ctx0" brushRef="#br0" timeOffset="3">6453 15327 7569,'5'-18'0,"1"2"0,6 4 0,3 1 0,0-1 0,5 1 0,-1-1 0,2 1 0,-2 0 0,2 4 40,-2 3 1,2 3 76,-2 1 1,-3 0-71,-4 0 1,-1 0-198,0 0-9,1 5 0,-1 2-433,1 4 592,-1 0 0,1 1 0,-1-1 0</inkml:trace>
  <inkml:trace contextRef="#ctx0" brushRef="#br0" timeOffset="4">7149 15076 7569,'-5'-13'0,"4"-2"-443,-3 7 228,3 3 1,1-1 232,0 2 115,0 3-1,0-5 717,0 6-767,5 6 1,-2 0 92,4 5 0,-4 6-72,1 2 1,1 4-1,-2 3 0,3 2-33,-3 3 1,-1 5-19,1-1 0,3 2-24,-3-3 0,2 1-128,-1 3 1,-3-3-88,3-1 0,-2-1 76,-2-6 1,0 3 78,0-3 0,0-1-1,0-3 0,0 0 160,0 0 0,0-4-56,0 0 1,-4-4 49,0 4 0,-1-4-66,1 4 0,3-5 20,-3 2 1,1-4-99,0 0 153,1-1-267,-3 1 118,5-6-163,0 4 219,0-9 0,2 4 181,1-5-196,-1 0 0,4 0 13,-2 0 1,-2 0-30,6 0 34,0 0 0,3 0-66,0 0 1,5 0 56,-1 0 1,1-3-119,0-1 1,-4-4 19,4 4 0,-3-3-58,3 3 0,-4-4 30,4 5 0,-8-1-116,0 4 1,-4-4-250,4 0 162,-6 0 298,3 4 0,-10 0 0,-1 0 0</inkml:trace>
  <inkml:trace contextRef="#ctx0" brushRef="#br0" timeOffset="5">7092 15007 7569,'-10'-19'-118,"3"0"0,2 9-631,5-2 771,0 9 416,0-8 0,1 10-238,3-3 1,-2 3-134,6 1 1,1 0-89,6 0 0,-1 0 42,5 0 1,-1 0-106,1 0 0,6 0 59,-2 0 1,2 4-62,-2 0 1,-1-1-59,-3-3 1,5 4-164,-5 0 1,5 4 306,-5-4 0,-3-1 0,1-3 0</inkml:trace>
  <inkml:trace contextRef="#ctx0" brushRef="#br0" timeOffset="6">7481 15064 6548,'11'4'130,"1"0"1,-1 5-65,0-2 1,1 0 72,-1 0 0,4 1-121,1 3 22,-1-4 1,0 3-41,0-3 0,1 0-9,-5 0 0,4-3-54,0 4 1,1-4 57,-5 3 1,1-3-208,-1 4 1,0-6-122,1 2-4,-1 2 337,1-4 0,-1 8 0,0-4 0</inkml:trace>
  <inkml:trace contextRef="#ctx0" brushRef="#br0" timeOffset="7">8052 15098 7569,'0'-7'-199,"0"-1"0,0 4-232,0-3 148,0-1 856,0 2-220,0-4-203,0 8 0,-2-3-166,-1 5 0,0 4-120,-5 0 1,1 9-83,-5-2 0,1 4 80,0 0 1,-1-2-136,1 2 1,1 2 272,2-2 0,-7 5 0,2-2 0</inkml:trace>
  <inkml:trace contextRef="#ctx0" brushRef="#br0" timeOffset="8">7869 15270 7569,'6'-5'-475,"-1"3"1,-5-4 598,0 2 782,0 3-273,-5-4-311,4 5-285,-9 0 1,5 9 88,-3 2 1,-2 8-132,2 0 0,2 4 46,-2 4 1,6-3-24,-2 2 0,3 2-29,1-1 1,0 0-159,0-4 0,1-2 30,3-2 1,-2 1 88,6-4 0,-4-1 155,4-4 1,-6-3-51,2 0 213,2-6-81,-5 3-47,5-5-407,-6 0 267,0-5 0,-11 4 0,-1-4 0</inkml:trace>
  <inkml:trace contextRef="#ctx0" brushRef="#br0" timeOffset="9">8234 14938 7569,'0'-11'-525,"0"0"381,0-1 1,2 5-469,2-1 584,-3 5 0,8-3 475,-6 2-280,1 3-9,-4-4 0,0 10 83,0 3-118,0 2 1,0 2-3,0 4 1,0 5 146,0 6 0,0 5-130,0-2 1,0 3-15,0 1 0,0 4-210,0 1 0,0 4-50,0-1 0,2 1-60,1-1 1,0 1 129,5-5 1,-6 1-76,2-1 0,1-6 13,-1 2 1,0-3-7,-4-1 0,0-2 166,0-5 1,0-2-69,0-2 0,0-2 107,0-6 1,0 1-56,0-1 1,0-3-393,0-1 376,0 1 0,0-2 0,0-1 0</inkml:trace>
  <inkml:trace contextRef="#ctx0" brushRef="#br0" timeOffset="10">8474 15133 7569,'0'-12'0,"2"5"-601,1-1 295,-1 5 1,8-2 168,-3 5 1,0 2 252,0 1 1,1 0 0,3 5 0,1 4 240,-1 7 1,1 3-27,-1 1-197,0 5 1,1-3-111,-1 6 1,1-2-1,-1 1 0,1-2-119,-1-5 1,-3 0 108,-1 0 0,1-6-115,3-1 0,1-4 46,-1 0 1,-1-1-153,-2 1 1,2-2-42,-2-3 1,3 2 247,4-5 0,-2 5 0,3-3 0</inkml:trace>
  <inkml:trace contextRef="#ctx0" brushRef="#br0" timeOffset="11">8908 15053 7569,'-5'-18'-356,"4"7"266,-4 5-54,5 6 0,-1 3 325,-3 5 1,-4 6-64,-7 12 1,-3 8-36,-5 8 0,-1 4-225,-2 4 1,-2-1 13,-3 0 1,-2 4 81,3-12 1,3 0 83,4-11 1,0-2-10,4-5 1,3-1-17,1-3 1,2-3-389,2-4 91,4-1 284,-3 1 0,9-1 0,-4 0 0</inkml:trace>
  <inkml:trace contextRef="#ctx0" brushRef="#br0" timeOffset="12">8920 15350 7569,'1'-7'-487,"3"3"183,-3 3 254,9 1 0,-3-4 179,4 1 0,2-1 88,2 4-101,-2 0 1,4 0-89,-1 0 0,0-4-5,3 0 0,1-1-41,-4 1 0,3 3 78,-4-3 1,1 2-61,0-2 0,1-2 0,6-6 0</inkml:trace>
  <inkml:trace contextRef="#ctx0" brushRef="#br0" timeOffset="13">8954 15498 7569,'1'-6'-218,"3"2"108,2 3 1,2 1 329,0 0-194,-1-5 0,8 3 37,1-1 0,4-3 15,-1 3 1,3-5-84,0 4 0,-1-1-135,2 1 1,-7 2-301,7-6 440,-3 6 0,3-8 0,0 3 0</inkml:trace>
  <inkml:trace contextRef="#ctx0" brushRef="#br0" timeOffset="14">9354 15190 7569,'1'-7'0,"3"4"-559,2 1 367,6 2 0,-1 0 132,0 0 0,1 5 248,-1 3 1,-3 6 123,-1 1-177,1 6 0,2-4 63,-2 6 0,2 0-81,-2 0 0,2-2-97,1-2 1,1 2 61,-1-6 0,0 4-192,1-4 1,-2 0-25,-2-3 0,2-2-77,-3-2 1,0 2 35,0-3 1,-4 0 174,1 0 0,2 1 0,0 3 0</inkml:trace>
  <inkml:trace contextRef="#ctx0" brushRef="#br0" timeOffset="15">9673 15201 7569,'0'-21'-282,"0"2"36,0 7 254,0 2 164,0 9 1,-1-3-89,-3 8 1,-2 3 48,-5 9 0,-2 3-130,-2 7 29,-8 3 1,-1 7-49,-3 2 0,-1-2-119,2 2 1,-1-7-101,4 0 1,5-6 78,3 2 1,2-7-259,2-1 65,5-5 349,-5 3 0,5-6 0,-5 0 0</inkml:trace>
  <inkml:trace contextRef="#ctx0" brushRef="#br0" timeOffset="16">9673 14779 7569,'0'-22'-320,"0"3"0,6 8 326,1 7 1,3-1 170,2 1 1,-1-4-114,1 4 0,3 1-6,0 3 0,4 0-49,-4 0 0,6 0 43,-2 0 1,2 0-106,2 0 1,-1 0 17,-3 0 0,1 0 19,-5 0 0,0 0 10,-3 0 0,-5 0-35,1 0 128,-5 0 1,3 0-73,-2 0 55,-3 0-33,4 5 35,-5 1 0,0 9 13,0 1 1,-1 5 9,-3 2 0,3 5-4,-3 6 1,1 0 9,0 1 1,1 5-128,-1 6 1,1 1 84,2 6 0,2-5-133,1 2 1,-1 1-119,1-2 0,0-3 37,1-4 1,-2-7 184,6 0 0,-4-3-16,3-5 0,-3 4 9,4-5 0,-4 0 91,3-7 1,-4 1 27,1-5 0,-3 4-64,-1-4 1,0 1 324,0-5-346,0 1 1,-1-1-1,-3 0 1,-3 1-46,-4-1 1,0-3-138,-1-1 0,1-3 63,-1 4 0,1-6 6,-1 2 1,1 1 26,0-1 0,-1 0 15,1-4 1,3 0-250,1 0 1,4-1-135,-1-3 1,3 1 396,1-4 0,0-1 0,0-3 0</inkml:trace>
  <inkml:trace contextRef="#ctx0" brushRef="#br0" timeOffset="17">10633 14721 7569,'-7'-11'0,"-1"0"0,4-1 65,-5 1 36,8-1 0,-8 5-55,5-1-9,0 6-132,-1-9 120,-1 10-47,-6-4 132,1 5 0,1 1-145,2 3 1,-1 6 49,5 6 0,-3 5 20,3 2 0,-4 6 37,5 9 0,-1-1 9,4 5 0,0 1-38,0 7 0,5-6 18,2 5 1,0 1-363,0 7 1,0 4 369,0 0 0,4-3-177,-4-1 0,-1-6 74,2 6 0,0-5 38,3-2 1,-3-1-5,-1-7 1,0-4 37,0-4 0,0-2-83,-4-9 1,-1 1 59,2-9 1,-3 4-221,-1-3 0,0-5 75,0-3 1,-5-1 333,-3 5-204,-2-6 0,-4 3 0,0-5 0,0-2 0,-4 0 0,-2-2 0</inkml:trace>
  <inkml:trace contextRef="#ctx0" brushRef="#br0" timeOffset="18">10290 15624 7569,'0'-18'0,"5"3"89,3 7 60,7-2 0,-1 9-148,5-3 16,0-2 1,3 4 51,-3-2 0,6 3-72,-2 1 0,6 0-4,-2 0 0,3 0-190,-3 0 1,0 0-443,-5 0 639,1 0 0,5 0 0,1 0 0</inkml:trace>
  <inkml:trace contextRef="#ctx0" brushRef="#br0" timeOffset="19">10838 15510 7569,'0'-7'-390,"2"2"390,1 5 0,0 0 0,5 0 0,-1 5 340,5 3 0,-1 2-81,1 1 1,-1 6-30,0 2 0,5 2-102,-1 2 0,1 1-186,0 3 0,-4-3-6,3 3 0,-2-3-17,-1-1 1,-1-5 57,0-3 0,-3-3-118,0 0 0,-5-1-104,5 1 1,-5-5 64,0 1 1,0-5-341,1 0 520,-3-1 0,4 3 0,-5 1 0</inkml:trace>
  <inkml:trace contextRef="#ctx0" brushRef="#br0" timeOffset="20">11170 15464 7569,'-12'-17'-63,"6"10"58,1-8-4,5 13-26,0-3 0,-4 6-11,0 3 1,-5 4 174,2 7-61,-3 3 1,-7 6-63,-2 3 1,-4 3 4,-4 8 1,3 1-43,-2 3 0,-1-2 36,4-6 0,-1-5-241,9-2 0,0-4 83,3-4 1,5 0-327,-1-8 479,5 3 0,-2-8 0,5 6 0</inkml:trace>
  <inkml:trace contextRef="#ctx0" brushRef="#br0" timeOffset="21">11432 14642 6606,'-5'19'-212,"-2"0"0,0 1 375,0 7 1,-1 0 307,-3 4-302,-1 7 1,1-6-15,-1 10 0,-3-4-133,0 4 0,0 1 103,3 6 0,2-1-197,2 6 1,0-10 100,4 2 1,0-7-42,4 3 1,0-1-93,0 1 0,1-7 116,3-5 0,2-4-182,6 1 1,3-3 39,0-2 0,2 1-132,-2 0 0,-1-5 38,5-3 0,-4-2 104,4-2 120,-5 1 0,8-3 0,-3-1 0,0 4 0,-4 1 0,-5 2 0</inkml:trace>
  <inkml:trace contextRef="#ctx0" brushRef="#br0" timeOffset="22">11512 15190 7569,'-5'-17'-503,"4"10"277,-4-4 1,6 8 52,3-1 1,-2 0 28,6 4 1,-4 1 604,3 3-307,1 2 1,3 6 7,1-1 0,-1 2 29,1 2 1,-1 3-188,1 5 0,-5-2 32,1-2 0,3 3-177,4-3 0,1 3-24,-5 0 0,1-4-85,-1-3 1,0-2 63,1-1 186,-1-1 0,1 0 0,-1 1 0</inkml:trace>
  <inkml:trace contextRef="#ctx0" brushRef="#br0" timeOffset="23">11798 15121 7569,'0'-23'90,"-5"6"0,3 4 390,-1 5-410,1 6 1,2-2-214,0 8 1,-5 7 177,-2 8 0,-4 4 34,0 4 1,-4 2-181,0 5 0,-6 4 72,2 0 0,-2 0-193,-2-3 0,4-1-68,0 0 0,0-1-367,-4-2 556,5-3 1,-3-6 0,3 1-1</inkml:trace>
  <inkml:trace contextRef="#ctx0" brushRef="#br0" timeOffset="24">11729 14699 7569,'-5'-12'655,"4"6"-721,1 1 0,6 6 86,6 3 0,-1 4 141,0 7 1,6 2 24,2 6 1,3 3-69,0 4 1,5 2-19,0 10 1,3-4-109,-3 4 1,-2-4 61,-6 4 1,2-2-251,-6 2 0,-1 3 88,-7-4 0,-2-1 68,-5-2 1,0-3-143,0 0 1,-1-1 41,-3 0 1,-2-3-231,-5-1 1,-1-5 81,1 2 1,-2 1 287,-2-1 0,0-4 0,-3-4 0,3 1 0,-3 1 0,-2 2 0</inkml:trace>
  <inkml:trace contextRef="#ctx0" brushRef="#br0" timeOffset="25">12597 15372 7569,'-5'-16'0,"4"2"-319,-3-5 199,3 5 1,0-2 192,-3 4 0,1-2 253,-4 3 1,3-6-153,-4 10 0,1-5-31,-5 8 0,-4-3-284,-3 3 90,2 0 1,-4 5 32,1 3 0,0 3 25,1 4 0,-2 6 37,2 2 0,2-2-28,2 2 0,2 4-23,2 4 1,-1-1 15,1-3 1,5 0-129,2 0 0,2 0 41,2 0 0,6-6-56,1-1 0,5-5 150,3-3 0,3-3-18,4-5 0,1 0 24,0 0 0,0-9 116,0-3 1,3-7-61,1 0 1,-2-2-59,-6-2 0,3-1 114,-3-3 1,1-2-45,-1-5 1,-2-2-23,-6-2 0,-1-2-58,-2-6 1,-3-1-10,-5-3 0,0 4-63,0-4 1,0-1-107,0 2 0,-4-5 125,1 5 0,-3 3 51,3 4 0,0 11-109,-4 0 1,3 7 83,-4 5 60,6 3 9,-4 4-16,1 6 0,4 2-151,-3 8 0,3 2 267,1 6 0,4 4-148,0 3 1,5 8-12,-2 3 1,3 4 1,2 5 1,-2-3-41,-2 6 1,0 1 10,-4 7 0,0-4-148,-4-1 1,0 1 109,0-4 1,0 2-66,0 2 0,-1-5 95,-3-3 1,3-3-123,-3-1 0,3-4 57,1-4 1,0-3-170,0-4 0,0-2 276,0-6 0,3 2 0,1-1 0,-1 2 0,-2 0 0,-1 2 0</inkml:trace>
  <inkml:trace contextRef="#ctx0" brushRef="#br0" timeOffset="26">12848 15201 7569,'0'-11'0,"2"4"0,2 4-275,-3 1 179,4 2 0,-1 5 398,0 3-126,4-3 0,-1 9 86,4-3 0,1 9-107,-1-1 1,0 2-123,1 2 0,-1-4 44,1 0 1,-5-1-117,1 1 1,-2 1 16,2-5 0,2 1-97,-2-5 0,-2 0-9,2 1 0,-5-2-471,5-2 300,-5 2 0,3-9 299,-2 3 0,2 2 0,5 1 0</inkml:trace>
  <inkml:trace contextRef="#ctx0" brushRef="#br0" timeOffset="27">13088 15133 7569,'-11'-18'342,"5"1"-159,0 11 116,6 1-204,0 5 0,0 5 55,0 3 1,-5 7-42,-2 4 0,-8 11-8,-4 5 0,-8 7-166,-4-1 0,-2 3-151,-1-3 1,-3 3-52,3-6 1,-1 0-643,8-4 691,-5-5 0,3 4 0,-5-4 0</inkml:trace>
  <inkml:trace contextRef="#ctx0" brushRef="#br0" timeOffset="28">13465 15018 7569,'-6'0'291,"1"-5"-38,5 4 1,1-4-30,3 5 0,-2 0-86,6 0 0,1-1-13,6-3 0,-1 3-81,5-3 0,-4 3 40,4 1 0,0-2-164,4-1 0,-1 1-51,-3-2 1,1 3-227,-5 1 0,4-4-272,-3 1 0,-5-1 629,-3 4 0,-6 0 0,3 0 0</inkml:trace>
  <inkml:trace contextRef="#ctx0" brushRef="#br0" timeOffset="29">13488 15178 7569,'5'-6'-60,"1"1"-16,6 5 0,3-1 344,0-3 0,6 3-94,-2-3 0,2-1-247,2 1 0,1-1 106,3 1 1,-3 3-670,3-3 636,-3 3 0,-1 1 0,-1 0 0</inkml:trace>
  <inkml:trace contextRef="#ctx0" brushRef="#br0" timeOffset="30">14436 13956 7569,'-6'-9'-142,"2"-2"1,3 1 93,1 2 1,5 4-108,2-3 1,3 3 482,2-4-107,-6 6 109,-1-3-246,-5 5 1,-5 9 171,-2 2 0,-4 8-25,0 0 0,0 4-12,-1 4 1,2 2-167,2 5 1,3 2-80,5 2 1,0 2-25,0 6 1,5 2-189,3 5 1,2 1 281,2 7 0,-1-2-3,0 2 1,1 3-21,-6-30 0,-1 0 0,1 1 0,-2 0-165,0 1 1,0 0 0,1 0-1,-1-1 251,-2 3 0,0 1 1,1-3-1,1 0-48,-2 2 1,0 0 0,1-3 0,-1 0-1,0-1 0,0 0 1,-1-1-1,1-1-186,5 29 1,-3-8 171,4 1 1,-5-6-99,5-3 1,-4-3 75,3 0 0,-4-9-55,1 1 0,1-7-4,-1 0 1,-1-4 220,-3-4 0,4-3-183,0-4 0,0-1 417,-4 0 1,-1-4-593,-3-3 0,1 1 170,-4-2 0,-2 1-445,-6-4 1,2 0 156,-2 0 0,-3-4 291,-1 1 0,-8-6 0,-2 2 0</inkml:trace>
  <inkml:trace contextRef="#ctx0" brushRef="#br0" timeOffset="31">5345 16709 7491,'11'0'-2,"1"0"1,0 0 45,4 0 0,-4 0-95,4 0 1,0 0-155,-1 0 1,2 0 100,-2 0 1,-2 0 103,2 0 0,3 5 0,0 1 0</inkml:trace>
  <inkml:trace contextRef="#ctx0" brushRef="#br0" timeOffset="32">5825 16674 7569,'-7'-11'-233,"2"5"-8,5 1 412,0 0-152,0 3-12,0-3-3,0 5-13,0 5 1,4-2-5,0 4 0,3 5-19,-3 3 0,5 0 32,-1-3 1,3-1-14,4 1 1,-1-1-6,5 0 0,0-4-4,4-3 1,0-3 17,0-1 0,1 0-1,3 0 1,-3 0-3,2 0 0,-1-5 0,-3-3 0,1 2-78,0-2 1,-4 2 69,0-2 0,-4-2-11,4 2 1,-5 0 26,2 0 1,-7-2 3,-2 2 1,-4 2 70,0-2 81,-1 1 1,-4-4-100,-1 4 0,-4 2 22,-4 5 1,-1 0 74,1 0 0,-2 0-88,-2 0 1,2 1-57,-2 3 0,-1 2 20,0 6 1,-3-1-73,4 0 0,-4 1 52,4-1 0,-5 1-83,1-1 1,-3 4 53,-1 1 0,-1 0-78,-3-1 1,2-2 73,-5 2 1,-1-3 3,-3-5 0,0 3 36,-1-2 1,5-3-36,-1-1 1,11-3 77,1-1 1,5-1-163,3-3 0,4 2-149,4-6 1,8-3 249,6-5 0,11-4 0,7 2 0</inkml:trace>
  <inkml:trace contextRef="#ctx0" brushRef="#br0" timeOffset="33">5642 14390 7569,'-12'-5'0,"2"3"-66,3-6 52,2 6 0,6-4 46,3 6 1,2 0-146,5 0 1,6 2 88,2 2 0,-1 2 108,1 5 1,0 1 2,4-1 1,1 2-6,2 2 0,4-2 25,4 2 0,1-2-34,4-2 0,0-3-13,3-1 0,1-4-17,-5 1 1,-1-3-88,-7-1 0,-2-1 5,-5-3 1,-5-3 90,-3-4 1,-6 0-27,-2-1 0,-4 1 1,1-1 0,-4 1-72,-4 0 0,-2-1 23,-6 1 0,-4 1-89,-3 2 0,-3-1 79,-1 5 1,0 0-83,1 4 1,-6 0 86,-3 0 0,3 6-4,2 1 1,2 3 17,1 2 0,0-1-21,0 1 1,1-1-19,3 0 1,-1 3 12,5-2 0,-4 4-2,4-8 1,-4 5 40,3-6 0,-3 2-6,4-1 1,-5-2 14,1-2 0,1-3-33,-1 3 0,4-3-88,-4-1 0,9 0 67,-2 0-262,3 0 163,3-5 144,1-1 0,15-11 0,3-1 0</inkml:trace>
  <inkml:trace contextRef="#ctx0" brushRef="#br0" timeOffset="34">13968 16320 7569,'6'0'0,"4"-3"85,-2-1 0,2-1 137,1 1 1,2 3-177,2-3 1,-1-1 98,5 1 1,-1-1-256,1 1 0,3 3 90,-3-3 0,-2 3-202,3 1 0,-7 0 135,3 0 0,-4 0 87,0 0 0,-1-5 0,1-2 0</inkml:trace>
  <inkml:trace contextRef="#ctx0" brushRef="#br0" timeOffset="35">14390 16218 7569,'-5'-12'-221,"4"1"140,-4 4 71,5 2 0,1 5 36,3 0 1,-2 0 12,6 0 0,0 0 13,3 0 1,4 2-39,1 1 0,4 3-73,-1 1 1,-1 3 66,1-2 1,0 1-118,4-2 1,-1 2 93,1-5 1,0 1-11,0-1 0,0-3 18,0 3 1,-1-3-3,1-1 1,-1 4 8,-3 0 0,3 0-18,-3-4 1,1 0-106,-1 0 0,1 0 106,-5 0 1,1 0-288,-5 0 191,0 0 56,1-5 108,-6-2 0,-1-4 172,-5-1 1,-1 2 37,-3 3 1,-2-2-98,-6 5 1,-3-4-18,0 5 0,-4-1-28,4 4 1,-6 0-5,2 0 0,-1 4-42,1-1 1,-2 5-1,1-4 1,3 5-32,-2-2 1,1 0-130,-1 0 1,-3 1-124,3 3 0,-2 1 71,-2-1 0,-4-1-98,1-2 0,3 1 67,4-5 0,5 3-196,-1-3 265,2 0 1,3-9-170,2-3 270,3 3 0,15-10 0,3 2 0</inkml:trace>
  <inkml:trace contextRef="#ctx0" brushRef="#br0" timeOffset="36">14185 13854 7569,'-7'-6'-17,"4"-1"0,3 0 54,3 0 1,4 4-41,4 0 1,1-3-240,-1 3 0,4-2 209,0 1 0,4 1 103,-3-4 0,4 3-186,-1-4 0,3 4 146,0-3 0,1 4 155,0-1 0,0 3-89,0 1 1,-2 0 4,-2 0 0,3 0-100,-3 0 0,4 4 77,4 0 1,-3 3-125,2-3 1,-2 0 70,-1-4 0,-1 0-106,-3 0 0,1 0 35,-5 0 0,1-1 25,-5-3 0,-1 1-50,-2-4 0,1 3 4,-6-4 1,1 5-132,-4-5 172,0 0 0,0-3 53,0-1 0,0 5-56,0-1 0,-1 4 166,-3-3 0,-2 4-7,-6-1 1,5 3-76,-1 1 1,1 0-10,-5 0 0,-1 0 8,-2 0 0,1 4-124,-5 0 0,0 5 112,-4-2 0,1 3-120,-1 2 1,0 1-7,0 2 0,-4-3 21,1 4 0,-1-7 30,4-2 0,-1 0 6,-3 0 0,2-2 10,-5-5 1,4 4 0,0 0 1,-2 0 107,1-4 0,2 0-103,6 0 1,2 0 29,6 0-195,-1 0-55,6 0 1,2 0 106,8 0 124,7-5 0,7-2 0,5-4 0</inkml:trace>
  <inkml:trace contextRef="#ctx0" brushRef="#br0" timeOffset="37">15018 14664 7569,'0'-11'200,"-5"5"275,4 1-411,-4-1 0,5 6 91,0 0 0,0 6-177,0 5 0,0 0-9,0 1 1,5 4 10,3 3 1,2 3 67,1 1 1,6 0 9,2-1 0,6 1-85,2 0 1,-1-4 49,-3 0 0,-1-4-58,-3 4 1,1-5 53,-5 2 0,1-5-288,-5-3 0,-3 1-317,-1-6 148,-4 6 1,2-6 437,-5 4 0,-5-4 0,-1 2 0</inkml:trace>
  <inkml:trace contextRef="#ctx0" brushRef="#br0" timeOffset="38">15338 14779 7569,'0'-18'-143,"0"3"0,0 2 240,-5 7-72,4-5-31,-4 10 1,1-3-1,0 8 0,-6 4 0,-1 7 1,-2 3-7,-6 5 0,0 3-81,-4 1 1,0 3 87,0-3 1,0 1-81,1-1 1,4-3 36,3 2 1,2-3-99,2-4 0,0 2 99,4-6 47,2 0 0,0 1 0,-2 2 0</inkml:trace>
  <inkml:trace contextRef="#ctx0" brushRef="#br0" timeOffset="39">15806 14230 7569,'-1'-33'-18,"-3"3"114,3 7 160,-4 7-224,5 9-93,0 2 0,-5 15 172,-3 6 1,2 5 32,-2 6 1,1 3-136,-5 8 0,5-1 99,-1 5 0,6 0-98,-2 4 0,-1 3 41,1 1 1,0 8-446,4-1 1,0 8 468,0-1 0,0-1 25,0-2 1,0-4-79,0-4 0,5-2-108,3-6 0,2-4 114,1-3 1,1-4-7,-1-3 0,-1 1-206,-2-6 0,-3 0 63,-5-7 1,0 1-265,0-5 1,0 0 371,0-3 0,-4-5 13,0 1 0,-2-9 0,1 3 0,-3 5 0,1 4 0</inkml:trace>
  <inkml:trace contextRef="#ctx0" brushRef="#br0" timeOffset="40">15510 15121 7569,'-4'-18'36,"0"3"0,5 3 62,7 0 1,3 6-105,4 2 0,3-1 71,5 1 0,4-1-113,-1 1 0,6 3-15,-1-3 1,-2 3-89,1 1 1,-4 0 15,0 0 1,-2 0-315,-1 0 449,-5 0 0,-2 0 0,-4 0 0</inkml:trace>
  <inkml:trace contextRef="#ctx0" brushRef="#br0" timeOffset="41">15989 15076 7569,'-11'0'-526,"4"0"272,2 0 1,7 1 311,1 3 14,4 2 1,4 5 83,1 1 0,3 0 228,0 4 1,4-2-160,-4 5 1,4-4-86,-3 4 1,3 0-227,-4 4 1,0-4 54,-3 0 1,-1-4-192,0 4 1,-3-5 33,0 1 1,-6-6 7,2-1 0,1-4 180,-1 3 0,0-4 0,-4 2 0</inkml:trace>
  <inkml:trace contextRef="#ctx0" brushRef="#br0" timeOffset="42">16229 15053 7569,'-4'-18'100,"0"3"275,-4 7-284,6 3 1,-4 6-156,2 3 1,2 8 121,-6 7 1,0 0 32,-3 3 0,-4 3-120,-1 5 1,1 3 67,4-3 1,-1 0-239,1 0 1,0-5-54,-1 2 0,1-7-78,-1-1 1,5-5 329,-1 2 0,0-4 0,-3 0 0</inkml:trace>
  <inkml:trace contextRef="#ctx0" brushRef="#br0" timeOffset="43">16503 14242 7569,'-10'-22'-60,"2"3"106,-2 8 1,9 4 144,-3 4 90,3 1-513,1-3 61,0 5 256,0 5 1,-6 7 53,-6 7 1,-1 4 11,-6 3 0,2 4-47,-2 4 0,2 0-119,6 0 0,-1 2 53,1 2 0,-1-1-124,1 5 0,3 5 73,1 6 1,4 3-190,-1 1 1,3-8 131,1 1 0,5-7-133,3 3 1,7-3-30,4-9 1,3 2 133,1-10 1,-1 0-107,1-7 1,-1 1 33,-3-5 1,1-3 169,-5-5 0,3 3 0,-4 2 0,-3-3 0,0 1 0,-4 2 0</inkml:trace>
  <inkml:trace contextRef="#ctx0" brushRef="#br0" timeOffset="44">16595 14744 7569,'-12'-28'0,"2"9"-119,2 0-293,3 10 364,5 4 1,2 5 154,1 0 0,0 2 47,4 1 0,1 4-129,4 4 1,-1 6 121,0 2 1,1 2-90,-1 2 1,1 0-56,-1 0 0,0-2-66,1-2 1,-1 2-122,1-6 0,-1 4 25,1-4 1,-2 0-364,-3-3 522,3-6 0,-8 4 0,3-3 0</inkml:trace>
  <inkml:trace contextRef="#ctx0" brushRef="#br0" timeOffset="45">16800 14699 7569,'-8'-12'136,"1"1"199,4 4-312,-2 2 1,1 10-243,1 3 1,-2 7 193,1 4 1,1 4 48,-4 4 1,3-2-162,-4 6 1,2-5 53,-2 5 0,-2-6-51,2 2 0,-2-2-15,-1 2 1,-1-7 148,1 3 0,0-3 0,-1 3 0</inkml:trace>
  <inkml:trace contextRef="#ctx0" brushRef="#br0" timeOffset="46">16709 14242 7569,'-12'-28'29,"1"9"-13,5 2 0,6 12 89,7 5 0,3 2-49,2 1 0,4 4 241,3 4 0,8 7-95,3 5 0,3 5-1,2 6 0,3 5-348,0 3 1,-1 3 105,-7 0 1,0 3 35,-7-2 1,1 6-15,-8-6 0,-1 1-270,-4-5 0,-4 1 141,-4-5 0,-3 4-372,-3-4 0,-10 4 520,-10-4 0,-5 5 0,-6-2 0</inkml:trace>
  <inkml:trace contextRef="#ctx0" brushRef="#br0" timeOffset="47">17679 14881 7569,'7'-5'-1086,"-1"4"950,-2-3 330,-3-2 1,6 0-2,-4-6-87,-1 1 0,3-1 193,-5 1-156,0-1 1,0 1-68,0 0 1,-2-1 6,-1 1 1,0 3-93,-4 1 1,-5 0 97,-3 0 0,-2 0-67,2 3 0,1 3 58,-5-3 1,4 4-106,-4 4 1,4 2 47,-4 6 0,3 4-16,-3 3 0,5 3-11,-1 1 0,3 1-85,0 3 1,6-6-50,2 6 0,3-7 38,1 3 0,1-1-51,3-7 1,3 0 85,9-4 0,-2 0 108,5-4 0,0-2-27,3-5 1,1-5 137,0-2 1,0-5-85,0-3 1,-4-3-11,0-5 1,-1-1 11,1-2 0,-3-4-17,-4-4 0,-2 2 68,-3-2 1,2 5-69,-5-9 0,4 4-106,-5-8 1,3 1 31,-3-1 0,-1-2-129,1 2 1,-1-1 126,-2 1 1,0 0 19,0 8 0,0 1 89,0 6 0,0 8-103,0 0 1,0 5 163,0 3 1,-2 3 62,-1 0-148,1 6-182,-3-3-108,5 5 0,0 6 163,0 6 0,0 2 15,0 8 0,0 1 71,0 12 1,0-2-87,0 8 1,0-3 99,0 4 0,4 0-75,0 4 0,1-4-81,-1 0 0,-3-6-15,3 3 1,1-4-83,-1-1 1,3 1 87,-3-1 128,5 0 0,-3 0 0,6 1 0</inkml:trace>
  <inkml:trace contextRef="#ctx0" brushRef="#br0" timeOffset="48">18068 14699 7569,'-8'-18'0,"1"3"525,4 7 7,-2 3-382,5 5-321,0 0 0,1 5-204,3 3 250,2 2 0,6 6 112,-1 3 1,1 3 45,-1 1 0,2 0 46,2-1 0,-2 1-51,2 0 0,-2-5 84,-2-3 0,0-2-24,1-2 0,-1 1-58,1-1-29,-1 0 1,1 1-106,-1-1 0,-3-3-95,-1 0 0,-3-5 199,4 5 0,-1 0 0,5 3 0</inkml:trace>
  <inkml:trace contextRef="#ctx0" brushRef="#br0" timeOffset="49">18330 14687 7569,'-7'-14'0,"-1"3"537,6-3-28,-3 13-361,5-4-383,0 5 1,-5 1-114,-3 3 195,-2 7 0,-3 7 61,-2 5 1,-4 5 38,-8 2 0,3 3-30,-3 1 1,3-3-103,1-1 1,4-4 10,0 0 1,2-2 173,-2-1 0,2-5 0,6-2 0</inkml:trace>
  <inkml:trace contextRef="#ctx0" brushRef="#br0" timeOffset="50">18650 14710 7569,'0'-8'-147,"0"1"147,0 4 0,2-3-157,1 2 138,-1 3 0,4-5 92,-2 2 1,-2 2 172,6-1 0,0 0-44,3-1 1,0 3-132,1-3 0,-1-1-66,1 1 0,0 1 63,4 3 1,-4-4-127,3 0 0,-2 0-69,-1 4 1,0-1-154,4-3 0,-8 3 32,4-3 1,-3 3-383,2 1 630,1 0 0,-1 5 0,0 1 0</inkml:trace>
  <inkml:trace contextRef="#ctx0" brushRef="#br0" timeOffset="51">18639 14859 7500,'11'0'-179,"4"0"176,1 0 1,4 0 134,-1 0 1,6 0-62,2 0 0,1-4-192,-1 0 0,-3 0 19,2 4 1,-1 0 101,-3 0 0,1-5 0,0-1 0</inkml:trace>
  <inkml:trace contextRef="#ctx0" brushRef="#br0" timeOffset="52">19324 14150 7569,'-8'-7'88,"1"-1"250,4 1-984,-2 7 443,5 0 0,0 5 297,0 2 0,0 5-46,0 3 1,0 4 103,0 8 1,4 2-77,0 5 0,1 4-46,-1 0 1,-2 5 9,6-1 1,-2-1 3,2 1 0,1-4-49,-5 4 0,3-6 0,-3 3 0,1-4 4,-1-1 0,-3-3 19,3-1 1,-3-6 18,-1-1 0,0-1-4,0-7 131,-5 5 0,4-7 63,-3 2-59,-2-7-144,4-3 7,-3 0-33,5-4 95,0 4-109,0-5 0,5 0 6,3 0 1,2 0 14,2 0 0,4 0-1,3 0 0,-1 0-12,1 0 0,0-3 12,4-1 1,1 0-57,3 4 0,-7 0 51,3 0 1,-3 0-51,3 0 1,-4 0-34,0 0 0,-5 0-137,1 0 1,-6 0-231,-1 0-165,-6 0 616,3 0 0,-15 0 0,-3 0 0</inkml:trace>
  <inkml:trace contextRef="#ctx0" brushRef="#br0" timeOffset="53">19267 14767 7569,'0'-16'386,"0"3"1,5-2-905,3 7 0,2-1-262,1 5 1037,1-4 0,0 6-46,4-2 0,-4-1 40,4 2 1,0-2-222,-1 1 0,6 2-43,-2-1 1,-2 1-41,2 2 0,-5 0-58,2 0 1,-4 0-531,0 0 641,-1 0 0,6 5 0,0 2 0</inkml:trace>
  <inkml:trace contextRef="#ctx0" brushRef="#br0" timeOffset="54">19210 14173 7569,'0'-21'164,"0"2"-83,5 2 1,1 7-185,6 2 0,0 0-196,4 4 1,1-4 381,6 4-15,0 1 0,4-1-33,-1 0 1,5 0-24,-4 4 1,3 0-274,-3 0 0,-1 0-75,-3 0 336,-5 0 0,3 5 0,-3 2 0</inkml:trace>
  <inkml:trace contextRef="#ctx0" brushRef="#br0" timeOffset="55">19827 14036 7569,'0'-6'-437,"5"1"0,0 6 381,2 3 1,2 0 63,-5 7 0,4-1 192,-5 9-92,1 5 1,-2 6 6,1 4 1,-1 8 170,1 0 0,-1 13-51,-2-1 0,0 4-345,0-1 0,0 3 60,0-3 1,0 5 52,0-9 1,0-1 26,0-10 1,1-2 67,3-6 1,-2-5-25,6-2 1,-6-3-20,2-1 1,1-4 18,-1 0 1,0-5-7,-4 1 0,4-6 1,0-1 0,-1-5 533,-3 5-439,0-6-3,0 4-81,0-6-97,-5 0 137,4 0-358,-4 0-83,5 0 1,5 0 150,3 0 0,2 0 63,1 0 1,6-2 39,2-2 0,1 2-65,-1-6 1,1 6-124,-4-2 1,3-1 9,-4 1 0,-4-4-29,-3 5 275,-6-6 0,9 2 0,-5-4 0</inkml:trace>
  <inkml:trace contextRef="#ctx0" brushRef="#br0" timeOffset="56">19827 13899 7569,'-11'-28'-209,"4"5"-451,2 6 482,5 5 0,1 6 138,3 2 1,2 3 131,6 1 0,4 0-136,3 0 1,3 5 22,1 3 1,-1 2-145,1 1 1,0 1 164,0-1 0,0 0 0,0 1 0</inkml:trace>
  <inkml:trace contextRef="#ctx0" brushRef="#br0" timeOffset="57">20158 14208 7569,'7'6'-117,"1"5"1,0 6-146,3 6 1,4 3 253,1 1 1,0 5 230,-1-2 1,-1 3 1,5 1 0,-4 2-128,5 2 1,-5-1-140,4 5 1,-1-7 25,1-1 1,1-1 28,-5-6 0,2-2 14,-2-5 0,-2 0-114,2-5 99,-3 0-182,0-3-361,-1-1 531,-4-5 0,-2 5 0,-5-5 0</inkml:trace>
  <inkml:trace contextRef="#ctx0" brushRef="#br0" timeOffset="58">20489 14379 7569,'-11'-17'-118,"4"10"118,2-3-168,5 10 150,-5 10 0,-1 2 266,-6 11 0,-4 5-45,-3 3 1,-3 7-121,-1 4 0,1 2-70,-1 2 0,-4-1-250,0 1 0,1-5 101,3-3 1,5-8 60,3-3 1,2-3-59,2-1 0,1-5-59,2-3 1,-1-3 191,5 0 0,-5-1 0,3 1 0</inkml:trace>
  <inkml:trace contextRef="#ctx0" brushRef="#br0" timeOffset="59">20500 14013 7569,'0'-11'0,"7"-3"-178,4 3 0,7-2-325,9 9 0,-2-4 437,5 5 1,0-6-32,0 1 1,-2 3 346,-5 1 0,0-1-162,0 1 1,-1 1 45,1 3 1,-4-4-28,0 0 0,-5 0 41,1 4 1,-2-4-124,-1 1 1,-5-1 229,1 4 12,-6-5-102,9 3 54,-10-3-157,9 5 0,-8 0-78,6 0 0,-5 5 67,0 3 0,3 7-19,-3 4 0,1 8 0,-4 3 0,0 7-4,0 1 1,0 5 5,0-1 1,0 8-5,0 3 0,0-1-155,0 1 0,4-3 163,0 3 0,1-1-26,-1 2 0,-2-5 32,6-7 0,-2 1-7,2-5 1,2 3 3,-2-7 0,-2 2 8,1-10 0,-4 1-52,1-4 0,1-4 36,-1 0 0,-1-5-5,-3 1 1,0-2 7,0-2 0,0-3 103,0-1 0,-1-3-113,-3 4 0,2-6 124,-6 2 0,1-1-38,-5 0 1,-3-1-25,0 1 1,-6-1-129,2-2 0,3 0 100,1 0 0,-2 4-150,2-1 1,-4 1 83,4-4 1,-1 0-453,5 0 1,0 0-28,-1 0 1,0 1 484,-4 3 0,4-3 0,-5 5 0</inkml:trace>
  <inkml:trace contextRef="#ctx0" brushRef="#br0" timeOffset="60">21574 14447 7569,'0'-6'-371,"5"1"1,-2 1 185,4 0 137,1 1 1,3-1 438,1 0-229,-1 0 0,4 3-66,1-3 0,8 3 26,-1-3 1,2 3-122,-2 1 1,3 0 37,1 0 1,0 0 12,-4 0-52,-1 0 0,1 0 0,0 0 0</inkml:trace>
  <inkml:trace contextRef="#ctx0" brushRef="#br0" timeOffset="61">21608 14584 7569,'0'-6'-845,"10"0"699,6 2 0,1 3 152,6-3 1,-2 3-28,5 1 1,3-4 162,2 0 1,2-4-285,1 5 142,-5-1 0,4-1 0,-4-2 0</inkml:trace>
  <inkml:trace contextRef="#ctx0" brushRef="#br0" timeOffset="62">22271 14002 7569,'-4'-15'185,"0"0"276,0 4-382,4 6 30,0 5 0,4 2-185,0 1 0,1 5 30,-1 7 0,-3 3 133,3 5 1,-3 1-44,-1 3 0,4-2-142,0 5 0,0 0 17,-4 0 0,0 1 9,0-9 1,0 6 58,0-9 0,0 4 45,0-8 0,-2 1-82,-2-5 70,3 0 0,-5 0 25,2-4-8,3-2 0,-4-5-31,5 0-4,0-5 1,0-1 11,0-6 1,5 5-64,2-1 1,7 2-115,2-2 1,4 2 126,-1 2 1,2 3 16,2-3 1,4 7-5,0 0 1,3 8 2,-3 0 1,3 0 20,-3 5 1,-4 1-21,-4 2 0,-2 3 62,2 1 0,-2 0-44,-6-1 1,-4 3-52,-3 1 0,-3-2 9,-1 3 1,-7 1-9,-4-1 0,-7-5 87,-8-3 1,-4-5 4,-4 2 1,-4-9-38,0-3 1,0-3-18,4-1 0,3 0-170,1 0 1,1-1 182,-2-3 0,-2-7 0,4-7 0</inkml:trace>
  <inkml:trace contextRef="#ctx0" brushRef="#br0" timeOffset="63">22236 13968 7569,'-11'-23'0,"5"5"364,2 3-215,3 7 0,2 2-97,3 2 1,3 3-235,8-3 0,-1 3-193,5 1 244,11 0 1,-2 1 34,10 3 1,-2 1-75,6 3 0,1 2-323,-4-3 309,4 3 1,-8-3 0,5-2-1</inkml:trace>
  <inkml:trace contextRef="#ctx0" brushRef="#br0" timeOffset="64">22830 14048 7569,'-6'7'0,"2"1"0,2 1-76,-2 6 0,3 3-63,-3 5 1,1 3 121,-1 1 0,2 5 121,-6-2 1,2 8-118,-2 4 1,-1 1 116,6-1 1,-1 1-161,4-5 0,0 0 74,0-3 0,1-6 48,3-3 0,2-1-28,6-3 1,0-4 17,4-3 0,1-6-15,6-1 1,0-6 2,0 2 0,5-3-4,2-1 0,-1-5 28,2-2 0,-1-8 24,5-4 0,-5-6-52,0-5 0,0-2-98,0-10 0,-7-1 81,-8-6 0,-3 1-4,-5-6 0,-8 6-114,-10-1 1,-8 7 73,-12 4 0,-6 3-2,-12 5 0,2 8 27,-3 11 0,1 5-42,3 6 0,-1 6-193,9 5 0,1 11 231,7 8 0,1 12 0,10 6 0,8 7 0,8 5 0</inkml:trace>
  <inkml:trace contextRef="#ctx0" brushRef="#br0" timeOffset="65">23127 14870 7569,'-5'-17'0,"4"9"-328,-3-4-91,3 8-76,1-1 495,0 5 0,5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4T02:33:06.45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2387 8451 7569,'-5'-6'0,"2"-3"175,-4 5 1,4-4 0,-1 0 0,3 0 0,1 4 0,0 10-39,0 6 1,0 6 0,0 6 0,0 3 0,1 3-1,3 4 1,3 2 0,0 1 0,-1-2 0,1 3-160,-1 2 0,-2-2 0,2 2 0,1 1 0,-2-2 1,1 2-1,-1-2 0,0 1-14,-2-4 1,2-4 0,0-3 0,0-1 0,0-2 0,-2-3 0,-2-3 0,-1-2-124,0-2 1,0-1 0,0-3-1,0-1 1,-1-1 0,-2-1-1,-2-2-1370,-1-2 1529,-2-2 0,-8-3 0,-2 0 0</inkml:trace>
  <inkml:trace contextRef="#ctx0" brushRef="#br0" timeOffset="1">2261 9068 7569,'0'-11'165,"0"-1"1,2 1 0,1 1-1,5 1 1,2 1 0,3 1-1,1-1 1,2 2 115,2 1 1,2 0 0,7 2 0,3-1 0,2 2 0,0 0 0,-2 2 0,2 0-563,1 0 0,-2 0 1,-2 2 280,-1 1 0,-2 4 0,-3 4 0</inkml:trace>
  <inkml:trace contextRef="#ctx0" brushRef="#br0" timeOffset="2">2958 9228 7569,'-10'-11'156,"2"-1"0,-2-3 1,4 0-1,-2 1 1,2 1-1,1 4 1,2 5-1,2 8 0,2 6 1,3 6-1,2 3 33,1 2 0,7 3 1,-3 2-1,2 2 1,-1 0-1,1 1 1,1-1-1,1 1 1,-1-1-385,-1 0 0,-2-3 1,1-5-1,-1-2 0,1-1 1,-1-3-1,-1-2-275,-2 0 1,1-5 0,-4 1 469,1 1 0,-3-4 0,2 0 0</inkml:trace>
  <inkml:trace contextRef="#ctx0" brushRef="#br0" timeOffset="3">3198 9262 7569,'-7'-11'151,"4"-1"1,1 1-1,2 0 79,0-1 1,-1 6 0,-3 3 0,-5 7-1,-4 8 1,-7 7 0,-1 6-250,-2 5 0,-1 5 0,-1 1 0,-1 3 0,5-3 0,3-1 0,4-4 0,1-3-348,3-4 1,6 0 0,0-8 0,3-2 366,1-2 0,0-5 0,0-2 0</inkml:trace>
  <inkml:trace contextRef="#ctx0" brushRef="#br0" timeOffset="4">3575 8394 7569,'-4'-11'182,"0"-1"0,2 1 0,-1 1 170,-1 2 1,3 4-1,-4 10 1,0 6-1,-2 10 1,0 8-191,-1 7 1,-3 4-1,-4 6 1,-1 1 0,1 3-1,-1 1 1,-1 1 0,-1-1-169,1-3 0,3 4 0,-2 0 0,5 0 1,2-2-1,3-7 0,1-3 0,3-4-150,5-2 0,3-6 1,7-2-1,1-4 1,2-3-1,1-2 1,1-2-1,-2-2-293,1-1 1,2-5-1,-4-1 1,-1 1-1,0-2 449,1-2 0,-2 2 0,3 1 0</inkml:trace>
  <inkml:trace contextRef="#ctx0" brushRef="#br0" timeOffset="5">3815 8920 7569,'-18'-12'385,"4"1"106,5-1 1,5 6 0,8 4 0,4 4 0,2 6 0,1 3-536,1 4 1,-1 2 0,2 3 0,1-1 0,1 1-1,-1 2 1,-1 0 0,-2-3-2660,0-4 2703,1 3 0,-1-6 0,1 5 0</inkml:trace>
  <inkml:trace contextRef="#ctx0" brushRef="#br0" timeOffset="6">4066 8920 7569,'-5'-12'137,"-3"1"0,-2-1 0,-1 1 1,-1 1-1,1 2 0,-2 4 2,-2 3 1,1 4 0,-5 4 0,-1 9 0,-2 4 0,0 3 0,2 0 0,2 1-147,2 2 0,1 0 0,3 3 0,1-1 0,1-4 0,2-3 7,4-2 0,3-5 0,1 3 0</inkml:trace>
  <inkml:trace contextRef="#ctx0" brushRef="#br0" timeOffset="7">4089 8383 7569,'-5'-10'356,"-2"1"1,2 3 0,4 2 0,5 6 0,3 7 0,5 6-79,2 3 0,7 2 0,1 7 0,4 5 0,2 3 0,0 6 0,-2 2 0,-2 4 0,-3 1-351,-2 3 1,-3 0-1,-7 3 1,-3-2-1,-1-1 1,-2-4-1,-2-4-846,-1-5 0,-5 0 919,-3-3 0,-7 1 0,-3-6 0</inkml:trace>
  <inkml:trace contextRef="#ctx0" brushRef="#br0" timeOffset="8">5836 9913 7569,'-6'-1'-316,"2"-3"0,3-3 560,1-4 0,0 4 569,0-1-91,0 6-647,0-3 1,-5 5-1,-3 0-18,-2 0 1,2 0 0,2 1 0,-1 3 0,2 3-1,0 3-37,3 2 1,-3-1 0,1 1 0,0 0 0,0 2 0,1 3 0,0-1 0,0 2-46,0 0 1,1 1 0,-1 4 0,1 0 0,2-1 0,0 1 0,2 0 29,1 0 1,0 0-1,5-2 1,0 0-1,3-4 1,0 0-1,0-3 1,2-1 9,2-2 0,-1-1 1,4-2-1,0-4 1,0-3-1,2-1 1,0-1-1,0-3-6,-1-4 1,-1-6 0,1-2 0,-3-2-1,-5-4 1,-2-2 0,-3-2-53,-1 0 0,-2-3 0,-7-1 1,-5-2-1,-5 0 0,-6 3 1,-4 1-1,-3 4-110,2 4 0,-4 7 1,-1 7-1,1 1 1,2 3-1,5 4 1,3 4 152,3 4 0,4 4 0,0 9 0</inkml:trace>
  <inkml:trace contextRef="#ctx0" brushRef="#br0" timeOffset="9">9571 9719 7701,'1'-10'139,"3"2"0,3 6 0,2 4 0,0 6 0,-1 3 0,1 5 0,0 3 0,-1 4 0,-1 3 0,-2 5 0,-3 2 0,0 1 0,-2 0 0,0 0 9,0 1 0,0-2 0,0-3 0,0-2 1,0-3-1,0 0 0,0-4 0,0-1 0,0-1-691,0 0 0,0-5 0,0 2 543,0-4 0,0 0 0,0-1 0</inkml:trace>
  <inkml:trace contextRef="#ctx0" brushRef="#br0" timeOffset="10">5059 9788 7569,'12'-5'53,"-2"2"1,0-3 0,0 1 0,3 2 0,1 1 0,1-1 0,0-1-1,1 2 1,-1 0 0,1 2 0,2 0 0,2 0 0,2 0 0,2 2 0,2 0-1,1 3 1,3 2 55,1 2 0,1-3 0,0 1 0,-2 1 1,1-2-1,-2 0 0,-2-3 0,-5 1-389,-3-1 1,2 2 279,-6-1 0,5-1 0,-2-3 0</inkml:trace>
  <inkml:trace contextRef="#ctx0" brushRef="#br0" timeOffset="11">5699 8143 7569,'-22'-1'59,"3"-2"0,4-1 1,4 3-1,2 2 149,1 3 1,6 5 0,-2 0 0,3 5 0,2 5 0,1 3 0,4 2 0,-1 4-69,0 6 0,2 3 1,-3 7-1,-1 4 0,-2 2 1,-1 2-1,0 1 1,0 4-112,0 3 1,-1-27-1,1 0 1,-1-1-1,-1 1 1,0 0-1,0 1 1,1 0 0,0 0-1,0 1 1,0-1-1,1 0 1,-1-1-1,0 0 1,0 0-55,-1 0 0,0-1 0,-2 24 1,4 0-1,0-4 0,0-4 1,0-3-1,1-3-66,3-4 0,-3-7 0,4-3 0,-1-3 1,0-1-1,0-3 0,0-4 0,0-3-923,-2-1 1,4-7 1013,2-2 0,2-3 0,2-1 0</inkml:trace>
  <inkml:trace contextRef="#ctx0" brushRef="#br0" timeOffset="12">5836 8154 7569,'-15'-1'-270,"1"-3"1,2-2 0,5-2 413,2 1 1,6 4-1,7 0 1,4 1 0,6 2-1,6 0 1,5 0-1,7 0 1,5 0-11,3 0 1,3-4 0,1 1-1,2-1 1,0 0 0,4-1 0,3 0-151,1 0 0,2 0 0,1 2 0,-29 1 1,0 0-1,2 0 0,1 1 0,0-1 1,1 0-1,0 0 0,0 0 0,0 1 1,-1-1-32,0 2 1,0-1 0,0 1-1,0 0 1,0 0 0,0 0-1,0 1 1,0-1 0,-2 2-1,1-1 1,-1 1 0,1 0-1,0-1 1,-1 0-3,1 0 0,1 0 0,1-1 0,0 0 1,0 0-1,1 0 0,-1 0 0,0 0 0,1 0 1,-1 0-1,2-1 0,-1 0 0,2 0 0,0-2 1,0 0-1,0 0 51,2 0 0,0 0 1,2-2-1,0 1 0,-1 1 1,0 1-1,-1-1 0,0 1 1,0-1-1,1-1 0,-1 2 1,0-1-1,2 0 0,-1 0 1,1 0-1,-1 1 23,1-1 1,-1 1 0,0-1-1,0 1 1,-1 0 0,-1 1-1,1-1 1,1 0 0,-1 1 0,0 0-1,-1 0 1,0-1 0,-1 1-1,-1 0 42,1-1 0,0 0 1,-4-1-1,0 1 1,-1 1-1,-1-1 1,30-1-1,-4 0 0,-5 0 1,-5 1-1,-6-2 43,-5 2 0,-8 0 0,-4 1 0,-6-1 0,-5-2 0,-2 1 14,-2 2 0,-4 0-411,-4-3 0,-3 3 0,-3-3-168,-5 3 0,2 1 1,-2 1-1,0 3 0,2 3 455,2 3 0,-2 2 0,0-1 0</inkml:trace>
  <inkml:trace contextRef="#ctx0" brushRef="#br0" timeOffset="13">9571 8086 6078,'0'16'81,"-2"4"0,0 2 1,-2 4-1,2 3 0,0 4 1,2 8-1,2 4 0,0 6 80,2 1 1,6 3-1,0 4 1,4 3-1,1 1 1,1-1 0,-1-4-1,0-2-215,2-3 0,-5-5 1,3 1-1,-2-6 0,-3-6 1,-1-6-1,-2-4 0,-1-3 86,0-1 1,-3-1-1,1-3 1,-3-3-1,-1-1 1,0 1 0,0-3-1,-1-1-76,-3-4 1,2 2 0,-1-3 0,1 3-1157,2 2 1200,0-6 0,2-1 0,1-5 0,4 0 0,4 0 0</inkml:trace>
  <inkml:trace contextRef="#ctx0" brushRef="#br0" timeOffset="14">9742 9468 7569,'1'6'-975,"3"-2"1031,4-3 1,2-1 0,3 0 0,0 0 0,4 0 0,1 0 0,3 0 0,6 0 126,7 0 1,2-5 0,7-1 0,3-2 0,2 1 0,1-1 0,2 0 0,1 2-19,0 1 0,4-3 0,-3 3 0,3 0 0,0-1 0,-3 0 0,-2-2 0,-2 0-66,1 1 0,-1 3 0,-3-2 0,0-1 0,-2 2 0,-2-1 0,-3 1-159,1 0 1,-8 1 0,1 3 0,-3-2 0,-2-1 0,0 0-1,-3 1 1,-2-1-63,-4 1 1,1 2 0,-4 1 0,-2 0 0,-2 0 0,0 0 0,-1 0-155,0 0 0,1 0 0,-1 0 0,1 0 0,-1 0 276,1 0 0,-6 0 0,-1 0 0</inkml:trace>
  <inkml:trace contextRef="#ctx0" brushRef="#br0" timeOffset="15">5254 7938 7569,'1'-11'80,"3"4"1,2 4-1,0 6 1,-1 4 0,-1 5-1,0 2 1,-1 2 0,-2 2-1,-1 2 100,0 2 0,0 2 1,0 1-1,1 2 1,2-2-1,0-1 0,0-2 1,0-2-92,0-1 1,-1-5 0,3 2 0,-1-4 0,-1 0 0,0-1 0,-1-1 207,2-2 0,-3-4 0,2-8-256,-6-4 0,1-6 0,-4-2 0,-1-3 0,2-5 0,-1-6 0,1-3 0,0-1-232,2 0 0,2-4 0,1-1 0,0 0 1,0 4-1,0 6 0,0 5-493,0 5 0,1 3 684,3 9 0,2-3 0,6 3 0</inkml:trace>
  <inkml:trace contextRef="#ctx0" brushRef="#br0" timeOffset="16">5219 11866 7569,'0'-11'-168,"0"-1"275,0 1 1,0 3 0,-1 1 0,-3-2-1,-3 0 1,-4 0 0,0 3 0,0 1 0,-1 2 185,1 2 1,3 1-1,2 1 1,0 3 0,0 4-1,0 2 1,1 1 0,0 2-201,2 2 0,-2-1 0,0 6 0,0 4 1,0 4-1,3 4 0,0 1 0,2 3-53,0-1 0,0 2 0,0 0 0,2 2 0,0 2 0,3 1 1,2-1-1,1 0-29,3-2 0,-4 5 0,1-4 0,1 2 0,0-1 0,-1-1 1,-1 0 95,-2-1-96,-1-1 0,-4-4 0,0 1 0,0-1 0,-2-1 1,-1-3-1,-5-2 14,-2 0 1,-2-4-1,1 2 1,0-5-1,-1-3 1,1-2-1,-1-2 1,2-1-83,3-2 0,-2-3 0,4-2 0,-2 0 0,0-3 0,-1 1-808,0 0 1,1 0 0,-5-4 864,1 0 0,-1 0 0,1 0 0</inkml:trace>
  <inkml:trace contextRef="#ctx0" brushRef="#br0" timeOffset="17">5653 11832 7569,'-3'-15'71,"-1"0"1,0 1 0,0 1 0,0 1 0,2 1-1,-1 1 1,-1 4 0,-2 6 0,-2 6 0,2 4 0,0 3 1282,-1 2-1280,5-2 0,-4 8 0,3-2 0,-1 3 0,2 1 0,0 0 0,2-1 0,0 1 0,0 1 12,0 3 0,4 2 0,0 5 0,-1 1 0,-1-1 0,1 0 1,0 2-1,0 1 183,-2 1 0,-1 3-166,0-2 1,1 2-170,3-2 0,-2 2 108,1-3 47,4 6-141,-6-9 0,8 4 41,-5-4 1,3-1-1,-3-1 1,0-1-27,1-2 1,-4-4-1,3 1 1,-3-1 37,-1-3 1,0 1 2,0-9 1,-1 2 68,-3-2 1,2-6 0,-6 2 0,-1-1 0,-1-1-1,-3 0 1,-1-3 0,-1-1-58,1-2 1,-2 2-1,1-1 1,1-2-328,1 0 0,3-4-106,2-1 0,3-4 1,5-4-1,1-1-709,3 1 1,2 3 1125,6 1 0,-1-1 0,1-3 0</inkml:trace>
  <inkml:trace contextRef="#ctx0" brushRef="#br0" timeOffset="18">5996 12769 7008,'0'-6'217,"-1"6"0,-3 7 0,-2 3 0,-2 3 1,2 1-1,-1 1 0,1 0-60,-3 2 0,-1 0 0,0 5 0,0-1 1,1 1-1,-1 2 0,1 0 0,0 0 1,1 0-177,1 3 0,4-5 1,-1 2-1,3-1 0,1-3 1,0 0-1,1-1 1,3-1-3,4-1 0,2 2 0,1-4 0,1-1 0,-1-2 0,0 0 0,1-1 1,-1 1-51,1-1 0,-5-5 1,1 0-1,0-1 0,-1 1-648,1 0 0,-4-1 719,3-5 0,-4 0 0,2 0 0</inkml:trace>
  <inkml:trace contextRef="#ctx0" brushRef="#br0" timeOffset="19">6099 13031 7569,'0'-11'1327,"0"-1"-1293,0 11 1,5 7 0,1 12 0,2 1 0,-1-1 0,2-1 15,1-4 1,2 4 0,-1-2 0,1-1 0,-1-1 0,1-2 0,-1 1-580,0-1 0,1-1 529,-1-2 0,1-3 0,-1-5 0</inkml:trace>
  <inkml:trace contextRef="#ctx0" brushRef="#br0" timeOffset="20">6236 13020 7569,'0'-12'206,"0"1"1,0 0 0,0-1 0,0 1-13,0-1 1,0 7-1,0 5 1,0 7 0,-1 3-1,-2 2 1,-2 4-289,-1 3 1,-2 6-1,-3 2 1,-1-2-1,1-1 1,-1-2-1,1-2 1,-1-2-387,1-2 0,3 1 0,2-3 1,1 1 479,2-1 0,-3-1 0,0-2 0</inkml:trace>
  <inkml:trace contextRef="#ctx0" brushRef="#br0" timeOffset="21">6304 13203 6958,'7'5'60,"-2"-3"1,-4 6 0,2 1 0,0 1 0,0 2 0,-2 4 0,-1 1 0,0 3 0,0-3 134,0 0-291,-5 3 0,4-6 0,-3 4 0,3-2 0,1-2 96,0-1 0,-5-2 0,-2 1 0</inkml:trace>
  <inkml:trace contextRef="#ctx0" brushRef="#br0" timeOffset="22">6464 12986 7569,'-10'1'-46,"2"3"0,5 3 1,3 3-1,3 2 0,4-1 152,-1 1 1,4-1 0,-2 0 0,2 1 0,1-1-1,1-1 1,-1-1 0,1-2-547,-1-2 0,-3-1 0,-1-4 440,2 0 0,1-6 0,2 0 0</inkml:trace>
  <inkml:trace contextRef="#ctx0" brushRef="#br0" timeOffset="23">6624 13008 7569,'0'-7'61,"-1"0"1,-3 2 144,-4 3 0,2 3 0,0 5 0,-1 8 0,1 5 0,-3 7 1,-1 2-1,0 3-147,2 2 0,-2-2 1,4-1-1,-2 2 1,2 1-1,-1 0 1,2-1-313,0-2 1,0-4-1,3 0 1,-2-2-1,0-2 1,0-3-1186,0-4 1438,1-7 0,3-3 0,0-5 0</inkml:trace>
  <inkml:trace contextRef="#ctx0" brushRef="#br0" timeOffset="24">6658 12791 7569,'-11'-3'157,"2"-1"0,4 2 0,6 5 156,4 5-110,8 7 1,0-1-1,2 5 1,-1 1 0,0 2-1,2 2 1,1 1-1,1 2-224,-1-2 1,-3-1 0,2-1 0,-4 0 0,-2 0 0,-2 0 0,-4 0-937,-3-1 771,-1 1 1,-5-1 0,-3-2 0,-2-2-1,-1 0 186,-1-1 0,-4-3 0,-2 3 0</inkml:trace>
  <inkml:trace contextRef="#ctx0" brushRef="#br0" timeOffset="25">7149 12837 7569,'-7'-4'140,"-1"0"1,-1 2 0,-1 1 0,-1 2 0,-1 1 0,1 4 0,0 0 0,-1 4-1,1 3 1,-1 3 18,1 2 0,3-3 0,1 4 1,-2 2-1,0 1 0,0 4 0,3-1 1,-1-2-184,1-3 1,3-1 0,0 3 0,1-2 0,2-2 0,2-2-1,1-2 1,5-1-75,2-1 1,3-6 0,1-2-1,2-3 1,2-1 0,1 0-170,-1 0 0,0-5-37,-3-3 1,-2-2 0,2-1 0,-4-1 0,-2 1 303,-1-1 0,-1-4 0,5-2 0</inkml:trace>
  <inkml:trace contextRef="#ctx0" brushRef="#br0" timeOffset="26">6990 13043 7569,'-12'5'147,"5"-4"0,0 4 1,3-1-1,7 0-24,7-2 0,7-1 1,5-1-1,1-1 1,0-3-1,1-3 0,2-2 1,0 0-1032,0 1 908,-2 1 0,-1-5 0,-1 1 0</inkml:trace>
  <inkml:trace contextRef="#ctx0" brushRef="#br0" timeOffset="27">7366 13237 7356,'7'-1'2,"-3"-3"1,-2-3 0,1 0 0,0-1 0,1-2-1,0-3 1,0-3 0,0-1 0,0 0 125,-1-1 1,1-1 0,-4-4 0,1 0 0,2-1 0,1-1 0,-2-3 0,1 0 48,1 0 0,-3-3 1,3 3-1,-3 1 1,-1-1-1,0 2 1,0 3-1,0 3 103,0 1 1,0 9 0,0 1 0,0 8-147,0 10 0,0 6 0,0 9 1,1 1-1,3 3 0,4 1 1,1 3-86,-2 1 0,7 1 1,-2 1-1,2-1 1,1 0-1,0 0 1,-1-1-1041,-1-2 860,-2-3 1,-3-5-1,-1 0 1,1-2-1,-1-2 1,0-4 0,-2-2-588,-3-2 1,1-3-1,0-3 718,0-4 0,-4-3 0,-5-10 0</inkml:trace>
  <inkml:trace contextRef="#ctx0" brushRef="#br0" timeOffset="28">7332 13168 7569,'-11'0'451,"2"0"1,5 0 0,9 0-237,8 0 0,1 0 1,5 0-1,1 0 0,2 0 1,1 0-1,-1-1 1,1-3-216,0-3 0,0-9 0,0-1 0</inkml:trace>
  <inkml:trace contextRef="#ctx0" brushRef="#br0" timeOffset="29">7926 11843 7569,'0'-11'60,"0"0"0,-1-1 0,-2 1 0,-2 1 0,0 1 0,-1 1 0,-1-1 0,-1 0 119,-3 2 1,1 8 0,3 10 0,2 7-1,1 5 1,-1 4 0,0 3 0,0 3 0,2 3-109,2 2 0,1-3 0,0 3 0,0-2 0,0-2 0,1 0 0,2-1-60,0-2 0,5 1 0,-3-5 0,0 1 0,1 0 0,0-2 0,0-2 0,-1-3-309,0-2 1,-1-1 0,-4-4 0,0 1 0,-1-1-1,-3-2 298,-4-5 0,-2-2 0,-1-5 0</inkml:trace>
  <inkml:trace contextRef="#ctx0" brushRef="#br0" timeOffset="30">7538 12266 7569,'1'-10'72,"3"1"0,3 3 0,5-1 0,3 2 0,4-1 0,4 1-6,4 0 1,-2 0 0,5 2 0,2-2-1,0 0 1,0 0 0,-3 2 0,-1 2-407,-3 1 0,-1 0 0,-2 0 340,-3 0 0,2 0 0,-3 0 0</inkml:trace>
  <inkml:trace contextRef="#ctx0" brushRef="#br0" timeOffset="31">8371 11638 7569,'-3'-12'357,"-1"1"0,-1 5-231,1 2 0,1 8 0,-4 5 0,-2 6 0,-2 6 0,-3 6 1,-3 2-1,1 4 33,-1 4 0,-2 0 0,3 5 0,-1 1 0,1 0 1,2 0-1,2-1 0,3 0-185,2-2 1,4 4-1,-1-6 1,3-2-1,1 0 1,1-3 0,3-3 14,4-3 1,2-3 0,1-2 0,1-3-1,-1-4 1,1-2 0,-1-2 0,0 1-120,1-1 0,-1-5 0,1-1 0,-1-1 0,1 0 0,-1-1-1819,0-2 1949,1-1 0,-1 0 0,1 0 0</inkml:trace>
  <inkml:trace contextRef="#ctx0" brushRef="#br0" timeOffset="32">8417 12106 7569,'-6'-6'75,"-3"-1"1,4 5-1,0-3 1,-2 0-1,2-2 1,0 4 0,3 1-1,2 7 121,4 4 0,2 3 1,5 0-1,2 4 1,1 3-1,2 1 1,1 0-1,1-1-171,0 2 1,-3-4 0,3 2 0,-1 0 0,0-1 0,-1-3 0,-2-2 0,-2-1-617,-5-1 1,3-3 0,-2-1 590,2 2 0,2-4 0,-1 0 0</inkml:trace>
  <inkml:trace contextRef="#ctx0" brushRef="#br0" timeOffset="33">8566 12118 7569,'-12'-12'258,"5"2"0,0 1 0,1 4-157,0 4 0,2 5 0,-4 11 0,-1 4 1,-1 4-1,-1 3 0,-1 3 0,1 2-499,-1-1 245,1-4 0,1 2 0,2-5 0,4-2 153,3-2 0,-4 3 0,-1-5 0</inkml:trace>
  <inkml:trace contextRef="#ctx0" brushRef="#br0" timeOffset="34">8760 12369 8300,'0'11'51,"0"2"0,0 1 0,0 2 1,-1 2-1,-2 2 0,-2 3 1,0 1-1,0 0-268,2-2 1,-2-3-1,1 0 1,2-4-1,1-2 217,1-2 0,10-4 0,2-2 0</inkml:trace>
  <inkml:trace contextRef="#ctx0" brushRef="#br0" timeOffset="35">8954 12038 7569,'-10'1'-73,"3"3"1,6 3 0,4 5 0,-1 2 0,0 2 0,-1 1 131,3-1 0,-2 4 1,6-2-1,1 1 1,1-1-1,1-1-59,1-4 0,4 5 0,2 0 0</inkml:trace>
  <inkml:trace contextRef="#ctx0" brushRef="#br0" timeOffset="36">9171 12152 7569,'-6'-5'93,"-5"3"0,5 0 1,-2 4-1,1 7 0,-2 5 1,-1 7 92,-2 4 0,1 4 0,-2 7 0,-1 0 0,-1 4 0,0 0 0,0 4 0,-1-1-148,2-1 0,-2 1 0,1-4 0,1 0 0,2 0 0,4-5 1,1-4-1,1-2-886,-1-2 1,5-7-1,-2-4 848,3-3 0,1-5 0,0-2 0</inkml:trace>
  <inkml:trace contextRef="#ctx0" brushRef="#br0" timeOffset="37">9239 11706 7569,'-17'-17'202,"1"1"0,6 6 0,5 8 0,7 8 0,4 8 100,7 4 0,-1 7 0,9 8 1,1 5-1,4 3 0,-1 3 0,-1 3 1,-1 3-254,0-2 0,-5-1 0,-3-1 0,-2-1 0,-3 1 0,-3-2 0,-3-2 0,-3-4-805,-1-2 1,-5-6-1,-2-1 756,-3-1 0,-12-1 0,-2-4 0</inkml:trace>
  <inkml:trace contextRef="#ctx0" brushRef="#br0" timeOffset="38">9879 12152 7569,'-10'-8'32,"2"1"0,6-1 1,3 0-1,2 1 1,-5-1-1,-4 2 1,-4 2-1,-2 3 0,0 1 1,-2 0-1,-3 0 106,-1 0 0,-1 5 1,-3 2-1,0 4 0,2 1 1,2 2-1,0 1 0,3 1 1,1-1-97,4 0 1,6 2-1,0-3 1,3 1-1,1-1 1,1-3-1,4-2-101,7-1 1,0-6-1,7 2 1,2-3-1,0-2 1,2-3-1,0-5 1,0-5-1,0-5 122,0-2 0,-2-2 0,-2-1 0,-2-2 0,-2-2 1,0-1-1,-2-2 67,-4-2 1,0-2 0,-4 0 0,0-2 0,0-2 0,-3-2 0,0-2-81,-2-2 1,0 0 0,-2 0 0,-2 5 0,-2 4 0,-1 6-1,-1 2 1,0 4-41,2 3 1,-3 9 0,4 5 0,0 5 0,0 7 0,2 9-4,2 6 1,1 9 0,0 6-1,0 7 1,0 6 0,0 5-1,1 4-122,3 4 1,-3-3-1,4 5 1,-1-4-1,1-2 1,0-6-1,2-6-532,-1-7 0,-2-8 1,2-3-1,-1-4 647,-2-4 0,3 2 0,1-3 0</inkml:trace>
  <inkml:trace contextRef="#ctx0" brushRef="#br0" timeOffset="39">10096 12038 7569,'-11'-5'81,"3"3"0,3-2 1,4 3-1,4 2 1,4 3 113,0 4 1,1 7 0,3 3 0,1 1 0,-1 0-1,1 1 1,0 2 0,2-1-196,2-2 1,-1 3 0,-4-4 0,1 0 0,-1-3-1,1-4 1,-1-3 0,-1-3-1803,-2 0 1802,2-4 0,-4-1 0,6-6 0</inkml:trace>
  <inkml:trace contextRef="#ctx0" brushRef="#br0" timeOffset="40">10302 12072 7569,'-7'-6'106,"-3"-1"0,3 5 0,-2-3 0,0-1 1,1 1-1,-1 4-100,-1 4 1,1 8 0,-1 8 0,-1 3 0,0 1 0,3 1 0,0 1 0,0 3-350,1 1 0,4-2 1,-1 2 342,3-1 0,1-1 0,0-5 0</inkml:trace>
  <inkml:trace contextRef="#ctx0" brushRef="#br0" timeOffset="41">10747 12186 7569,'0'-11'70,"0"-1"1,1 1 0,2-1-1,2 1 1,0 0 0,0-1-1,-2 1 1,-3-1 0,-4 1 89,-4-1 0,1 5 0,-5 0 1,-3 2-1,-3 3 0,-1 1 0,-1 2 1,-2 3-156,-1 3 0,1 7 0,-1 3 0,0 1 1,1 2-1,2 1 0,2 2 0,3-1-52,5-3 1,0 2 0,6-3 0,1 0 0,3-3 0,4-2 0,5-3 0,5-2 3,5-5 0,3-1 0,0-5 0,1-3 0,1-8 0,2-5 0,0-5 242,0 0 1,-3-2 0,-4 1 0,-3-3 0,-2-1 0,-1-2 0,-4 1 0,-2-1 48,0 0 1,-5-4-1,2-1 1,-3-2-1,-1 1 1,0 0-1,0 1 1,0 1-248,0 2 0,0 2 0,0 1 0,0 3 0,-1 4 1,-2 4-1,0 4-415,0 2 0,-2 6 0,1 7 300,2 11 0,-1 13 0,1 8 0,-2 5 0,1 6 0,2 4 1,2 4-1,2 1-152,1 2 1,1-2 0,-3 0 0,3-1 0,0-3 0,0-2 0,-1-5 265,1-7 0,-3 0 0,3-5 0</inkml:trace>
  <inkml:trace contextRef="#ctx0" brushRef="#br0" timeOffset="42">11010 11969 7569,'-12'-6'145,"7"1"1,4 6-1,5 3 1,1 3 0,0 3-1,-1 3 1,1 1 7,2 1 1,4 6-1,0-2 1,0 1-1,1-1 1,-1-2 0,1-2-1,-1 0 1,1-1-527,-1-1 1,0-3 0,1-1-1,-1-3 1,1-1 0,-1-2 0,0-3 183,1-4 0,-1-3 1,1-4-1,-1 0 0,-1-1 1,-1 1-1,-2-1 1,-1 2 744,0 3 0,-3-4-238,1 4 1,-7 3-1,-2 4 1,0 8 0,-1 6-1,-1 6 1,-3 4 0,-3 5-85,-2 4 0,-4 0 1,3 9-1,-2 1 1,-3 2-1,-1 0 1,-4 1-1,0-2-152,0-2 1,0 1 0,0-3 0,2-1 0,-1 0 0,1-2 0,0-1 0,1-3-216,0-3 0,5-3 0,3-7 0,2-2 0,3-2-277,2-2 1,3-7-1,7-7 1,0-7 409,2-3 0,5-6 0,-3-2 0</inkml:trace>
  <inkml:trace contextRef="#ctx0" brushRef="#br0" timeOffset="43">4123 14721 7569,'-5'-6'103,"4"-4"0,-3 2 0,4-1 0,2 1 0,3 1 0,2 2 1,2 3-1,1 0 0,1 2 0,1 0 0,-1 2 39,0 1 0,2-1 1,1 3-1,3-1 1,0-1-1,4 0 1,2-2-1,2-1 1,2 0-205,-2 0 1,2 0 0,-3 0 0,-4 0 0,-1 0 0,-2 0 0,-1 0 0,-2 0-449,-1 0 0,-6 0 0,0 1 510,-2 3 0,-7 3 0,-4 4 0</inkml:trace>
  <inkml:trace contextRef="#ctx0" brushRef="#br0" timeOffset="44">4169 14904 7778,'11'0'172,"2"0"0,2 0 0,3 0 0,2 0 0,2 0 0,2 0 0,0 0 0,0 1 0,-1 2-118,0 1 0,-2 1 0,-1-1 0,-2 2 0,-1 2 0,-3-2 0,-2 0-54,0 1 0,-1 0 0,1 5 0</inkml:trace>
  <inkml:trace contextRef="#ctx0" brushRef="#br0" timeOffset="45">5379 14813 7569,'-1'-12'84,"-2"1"1,-2 1 0,0 1 0,-1 1 0,1-1 0,-3-1 0,-1-1 0,-3-1-1,-2 2 1,-3 3 0,-1 3 0,-2 3 0,-1 1 0,-4 0 0,0 1-1,-3 3 0,4 2 0,-1 7 0,3 1 0,4 2 0,2 2 0,2 2 0,1 2-182,2 1 0,4-2 0,4 1 0,1-2 0,2 2 0,2-2 1,1 0-1,6-2 78,5-3 1,3-2-1,3-3 1,-1-2-1,3-4 1,2-3-1,2-1 1,0-1 24,-2-3 0,-1-3 0,1-4 1,1 0-1,1-1 0,-4 1 0,-2-2-4,-4-2 0,-1 2 0,-3-2 0,-1 2 0,-1 2 0,-1-1 0,-3 1 0,0 0 14,-4-1 1,-2 6-1,-4 2-24,-3 3 0,-2 6 1,1 2-1,4 4 1,3 0-1,1 2 1,1 1-1,2 1-4,1-1 1,5-2-1,-2 0 1,3-1-1,3-1 1,1-2-1,2-4 7,2-3 1,1-1 0,4-1 0,0-3 0,0-4 0,-2-2 0,0-2 0,-4-2 17,0-2 0,-2 1 1,-3 3-1,-2-2 1,-1-3-1,-3 1 1,-1-1-1,-2 3 143,-2 1 1,-1 2 0,0 0-1,0-1-64,0 1 1,0 6 0,0 5 0,1 7 0,2 6 0,0 3 0,0 2-59,-2 3 0,3 4 1,1 2-1,2-2 0,0-1 1,1-1-1,-2 0 15,-1 0 1,3-4 0,-3-2 0,0 0 0,1-4 0,1-5 1,-5-5-1,2-9 1,-4-7 0,-3-4-1,0-3 1,-1-1-38,-1-2 0,3-4 0,-1-1 1,1-1-1,4-3 0,1-1 1,5 0-1,3 2-82,5 0 1,-4 2 0,4-2 0,-2 5 0,0 3 0,1 4 0,0 5-350,2 5 1,-1 4 0,4 5 0,-1 1 418,2 3 0,0 8 0,2 5 0</inkml:trace>
  <inkml:trace contextRef="#ctx0" brushRef="#br0" timeOffset="46">6179 14767 7569,'-12'0'-285,"1"0"1,-1 0 0,2-1 0,3 0 307,3 1 0,4 2 0,4 10 1,3-1-1,3 0 0,2 2 1,-1 1-1,1 1 0,0-2-18,4-4 1,-2 0 0,3-4-1,1 0 1,0 0 0,2-4 0,0-2-21,0-3 0,0-5 0,-5 0 0,0-5 0,0-3 0,1-2 1,-4 0-1,-1 0-1,-4 1 0,-4-4 1,1 3-1,-3-1 1,-1 0-1,-1 2 0,-3 0 1,-5 3 24,-5 2 1,0 0 0,-6 10 0,-3 0 0,-4 2-1,-1 3 1,0 5-4,3 4 0,1 8 0,1 0 0,1 3 1,3 2-1,3 3 0,2 3 0,1 2 2,3-2 1,6 3-1,2-4 1,6 2-1,6-2 1,5-2-1,4-6-49,5-4 1,4-6-1,6-3 1,0-4 0,-1-3-1,-1-2 1,-1-3 0,0-5 40,2-5 0,2-4 0,-1-5 0</inkml:trace>
  <inkml:trace contextRef="#ctx0" brushRef="#br0" timeOffset="47">6807 14744 7569,'0'-11'-124,"0"-4"0,1-1 1,3 1-1,4 0 0,0 0 1,1 1-1,-2 0 0,-2 0 366,-3-1 0,0 3 1,-2 5-1,-2-1 1,-2 2-1,-3 2 0,-5 3 1,-3 2-254,-4 3 0,-6 3 1,-2 9-1,0 1 1,1 2-1,-1 0 1,3 2-1,4 1-101,5 5 1,2-3 0,3 3 0,2-4 0,4-3 0,3-2 0,2-2 17,3-2 1,4-1 0,7-3 0,3-2 0,2-4 0,2-3 0,2-2-1,0-3 76,0-4 0,-3-2 1,0-1-1,-3-1 1,-1 1-1,-1-1 1,-3 1 21,-2-1 0,-4 1 1,1 0 5,-4-1 1,-8 11 0,-2 6 0,-2 6 0,2 6-1,-1 1 1,2 2 0,-1 0 32,-1-1 0,5 3 1,-2-3-1,3 1 0,1 1 1,0-4-1,1 0-106,3-3 0,2-2 1,6-1-1,0-3 0,2-1 1,3-2-1,1-3 0,2-2 63,1-3 0,2-4 0,0-9 0,0-2 0</inkml:trace>
  <inkml:trace contextRef="#ctx0" brushRef="#br0" timeOffset="48">7366 14128 7569,'18'-30'-244,"-3"4"0,-1 3 1,0 5-1,2 5 226,-2 5 1,-7 6-1,-4 2 1,-6 8 48,-4 6 1,-5 4 0,-2 5 0,-2 1 0,-1 4 0,-1 6 0,1 6 0,-4 5 89,0 1 1,-6 3 0,0 2-1,3 0 1,3 1 0,2 0 0,0 1-1,1 0-74,3 0 1,6-8-1,3 1 1,0-3-1,4-4 1,1-3 0,2-6-149,3-2 1,2-3 0,5-4 0,2-4 0,1 0 0,1-4 0,-1-3 0,-1-4-321,-2-1 1,-3 3 0,0-4 420,1-2 0,1-1 0,1-1 0</inkml:trace>
  <inkml:trace contextRef="#ctx0" brushRef="#br0" timeOffset="49">7435 14927 7569,'0'-13'-196,"0"-1"0,3-2 0,3-1 0,5 0 1,1-1-1,-2-2 0,-3-3 311,2-4 0,2 2 1,-1-6-1,-3 1 1,-2-1-1,-1 2 1,1 1-1,0 2-93,0-2 0,4 4 0,-2-4 0,0 1 0,0 0 0,-1 2 0,-1 2 0,1 3-3,1 1 1,-5 1 0,2-1 0,-1 4 0,-1 2 59,2 2 0,0 7 0,-4 8 0,0 11 0,0 9 0,0 5-31,0 0 0,0 4 0,1-2 0,3 3 0,5 3 1,3 1-1,4-1 0,-2-2-72,-2 0 1,0-6 0,-1-1 0,1-2 0,-1 1 0,0-3 0,-1-2 0,-1-5-162,-1 0 0,-5-2 1,2-3-1,-2-1 1,0-1-441,-4-2 1,-1-3 624,-5-5 0,-6 5 0,-5 1 0</inkml:trace>
  <inkml:trace contextRef="#ctx0" brushRef="#br0" timeOffset="50">7401 14710 7569,'-10'-1'-117,"3"-2"1,7-1-1,8 2 1,5 1 0,3-1-1,2 0 70,2-2 0,5 0 0,3 4 0,2 0 1,1 0-1,2 0 0,0-1 0,-1-2 0,-3-2-515,-1-1 562,4-2 0,-8-3 0,4 0 0</inkml:trace>
  <inkml:trace contextRef="#ctx0" brushRef="#br0" timeOffset="51">7789 14105 7569,'-5'0'-44,"6"0"1,11 0-1,9 1 1,10 3 0,4 2 186,3 1 0,0 6 1,-3 1-1,-1 7 1,0 8-1,-1 6 1,-2 9-1,-6 4 40,-5 5 1,-5 4-1,-7 3 1,-4 1-1,-3-2 1,-2 0-1,-5-2 1,-10 0-2044,-9 0 1860,8-28 0,-3-1 0,-4 1 0,-3-1 0,-2 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28:12.65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2410 6624 7569,'-5'-8'-142,"-3"1"197,-2 4 162,-1-2-222,-1 0 1,1 4 219,-1-3-100,1 3-28,-1 1 0,5 1 12,-1 3 0,6-2 0,-2 6-26,3 1 1,-1 6 45,-1 4 1,1 4-118,-2 4 1,2 2 57,-2 5 1,2 5-146,-6 3 0,0 8-53,-3 3 0,3 2 97,1-2 0,-1 7-258,-3-3 0,3 1 291,0-5 1,6-2-80,-2-5 1,3-2 75,1-2 1,1-4 22,3-7 0,2 0-13,6-4 0,-5 0 55,1-4 0,-2-4 89,2 0 1,1-5-245,-5 1 329,-1-2 1,-3-2-281,0 0 1,-1-1-29,-3-2 1,-3 2 66,-9-2 0,2-2-44,-5 2 1,-3-4 13,-5 3 1,-4-3-155,5 4 0,-5-6 84,5 2 0,0-3-92,7-1 1,0-5-20,8-2 224,-3-4 0,8-5 0,-6-2 0</inkml:trace>
  <inkml:trace contextRef="#ctx0" brushRef="#br0" timeOffset="1">1964 7458 7569,'-5'-12'124,"-1"6"0,0-4 0,3 4 129,6-1 0,0-2-70,9 6 1,2-5-183,9 4 1,5-5 95,2 2 1,7-4-11,1 0 1,1 3-53,-1 1 0,-6 3-136,2-4 1,-8 6-442,-3-2 1,-1 3 173,-3 1 368,-2 0 0,4 5 0,-3 1 0</inkml:trace>
  <inkml:trace contextRef="#ctx0" brushRef="#br0" timeOffset="2">2547 7561 7569,'-12'0'1355,"1"0"-1133,5 0 0,1 1-223,5 3 1,0 6-117,0 5 158,0 0 1,5 2 5,2 2 0,0 4 127,0 3 1,5-2-268,3 3 1,5-3 68,-1-1 1,-1-4-12,1 0 1,-4-5-63,4 1 0,-5-2 19,1-2 1,-2-3-272,-1 0 1,-5-6 158,1 2 0,-4-1-566,3 0 756,-4-1 0,2 3 0,-5-5 0</inkml:trace>
  <inkml:trace contextRef="#ctx0" brushRef="#br0" timeOffset="3">2810 7572 7569,'-6'-18'409,"-1"3"-102,2 7-261,0-2-52,0 9 0,2-4 266,-5 5 0,5 1-48,-5 3 1,-3 4-290,-5 7 0,-8 3 89,1 4 1,-3 6-60,-1 3 0,-1 2 64,-2 1 1,-1-1-191,8-2 1,-1-5-117,9-7 0,1 2-603,7-6 892,1 0 0,1-4 0,-1 1 0</inkml:trace>
  <inkml:trace contextRef="#ctx0" brushRef="#br0" timeOffset="4">3289 6556 7569,'-11'-17'0,"4"8"413,4-2 214,1 7-28,2-6-516,0 9 1,-1-5 242,-3 6-278,3 0 0,-10 9 105,-1 3 1,-1 12-109,-6 3 1,0 6 44,-3 5 0,-5 2-102,0 6 1,1 1-82,3 2 0,0 0 85,0 4 1,5 4-277,3 4 1,9-29 0,-1 1 289,-4 27 0,3 1-219,1-3 1,4-1 90,-1 0 0,8-7-175,4-4 0,3-4 109,5-4 1,-3-6 19,6 2 1,1-9 19,2-2 1,1-1-64,0-7 0,-4 0 168,0-3 1,-1-1-134,1 1 1,-1-5 175,-3 1 0,0-7 0,3 4 0,-3 2 0,3-4 0,2 0 0</inkml:trace>
  <inkml:trace contextRef="#ctx0" brushRef="#br0" timeOffset="5">3323 7229 7569,'-10'-11'600,"3"0"-36,2-1-402,5 6 1,1 1-172,3 5 1,2 0-85,5 0-23,1 5 1,3 1 150,0 6 1,2 4 120,-2 3 1,-1 4-231,5 4 1,-5 1 84,1 2 0,-1-1-322,1-2 1,-2-4 139,2-1 0,-2 0-54,-2-7 0,1 1 58,-1-5 1,1-1-187,-1-2 1,-3-3 352,-1-5 0,1 0 0,3 0 0</inkml:trace>
  <inkml:trace contextRef="#ctx0" brushRef="#br0" timeOffset="6">3620 7127 7569,'-11'-7'488,"0"-3"-177,4 9 0,-3-3-284,2 8 0,-2 7-82,-1 8 1,-2 8-45,-2 3 1,2 3-58,-2 2 0,1 0 64,-1 3 0,2-1-203,-2 5 0,2-5 98,2 1 0,-3-8-353,2-3 550,-1-3 0,11-6 0,-3-2 0</inkml:trace>
  <inkml:trace contextRef="#ctx0" brushRef="#br0" timeOffset="7">3678 6704 7569,'-6'-11'0,"-1"-1"0,2 5 916,1-1-653,3 5 1,6-5-1,4 4-38,5 1 0,3 3-237,6 4 1,1 2 51,3 6 1,1 4 194,2 3 1,2 9-86,-5 6 1,-1 3-86,-3 9 0,-1-2-230,-3 10 0,-3-1 50,-4 4 1,-6-4-192,-2 1 1,-3-2 173,-1 1 1,-5 2-186,-3-6 0,-2 1-7,-1-5 0,-4-3 23,-1 0 0,-3-5-136,4 1 437,-5-3 0,5-5 0,-3-4 0,3-2 0,-1-1 0</inkml:trace>
  <inkml:trace contextRef="#ctx0" brushRef="#br0" timeOffset="8">4340 7321 7569,'-5'-12'-485,"4"1"287,1 5 0,2-3 0,6 5 489,1 1 0,1-2-91,1 1 0,2 1-196,2 3 1,2 0-4,2 0 1,2 0-16,-2 0 1,3 0-65,1 0 0,-4 0-126,0 0 1,-4 0 203,4 0 0,-5 0 0,2 0 0</inkml:trace>
  <inkml:trace contextRef="#ctx0" brushRef="#br0" timeOffset="9">4397 7458 7569,'11'-5'116,"1"-3"0,4 2 254,3-2 0,7 4-289,0-3 0,6 3 52,-1-4 1,2 5-128,1-5 0,-4 5 73,1 0 1,-6-3-80,2 3 0,2-1 0,0 4 0</inkml:trace>
  <inkml:trace contextRef="#ctx0" brushRef="#br0" timeOffset="10">5402 6396 7569,'0'-19'-151,"0"0"174,0 10 1,1-5 259,3 10-8,-3 0 64,4 4 46,-5 0-318,0 5 1,-3-1 76,-1 7 0,-1 0-73,1 8 1,3 1 51,-3 7 1,3-2-151,1 5 0,3 1-52,1 3 1,5 0-28,-1 1 0,2-1-200,1 0 0,1-3 175,-1-1 0,1-5-136,-1 2 1,-3-3 4,-1-1 262,1 0 0,3 0 0,1 0 0</inkml:trace>
  <inkml:trace contextRef="#ctx0" brushRef="#br0" timeOffset="11">5105 7275 7569,'-7'0'126,"-1"0"247,5 0 17,-2 0 40,0 0-40,4 0 224,-4 0-173,5 0-239,5 0 0,1 0-47,6 0 0,5 0-11,6 0 0,5 0-58,6 0 1,10 0 72,1 0 0,9 0-163,-1 0 0,5-4-126,-26 3 0,1-2 0,-1 0 0,1-1 127,2 2 1,2 0-1,2-2 1,1-1-213,-1 1 0,2 1 1,2-2-1,0-1 189,-1 1 0,0-1 0,1 2 1,0 0-9,-3 0 0,0 1 1,3 0-1,0-1 35,-2 1 0,-2-1 1,0-1-1,0 0-100,-3 1 1,0 0 0,-3 1-1,-1 0-234,29-5 1,-1 4 160,-2-3 1,-5 3 23,-11-4 0,-4 6 151,-8-2 1,-2-1-79,-5 1 1,-1 0 463,-3 4 0,-2 0-314,-1 0 1,-7 0 894,2 0-1655,-2 0 735,-3 0-333,-1 0 1,-20-5-1,-4-1 1</inkml:trace>
  <inkml:trace contextRef="#ctx0" brushRef="#br0" timeOffset="12">5196 7915 7569,'-6'-8'56,"2"0"80,3 6 1,1-4 38,0 2-18,0 2 1,5 2-198,3 8 1,2 4 91,1 3 1,1 8 57,-1 7 1,4 3-11,1 1 1,3 4-8,-4 0 0,4 6-119,-4-3 1,4 4 60,-4 1 1,4-6-86,-3-2 1,-1-6 73,-4-2 0,1-5 183,-1-3 0,-3-4 88,-1-6 136,-4-1-154,2-5 188,-5-1-431,0-20 0,-5 1 81,-3-12 1,-2-4-326,-1 0 1,-2-4 146,-2-4 0,2 1-241,-2-5 0,1 0 126,-1-4 1,2 1-67,-2-1 1,2 0 82,2 1 1,1-4-84,2 4 0,-1-4 184,5 8 1,2-1-40,6 4 1,6 1 152,5 10 1,6 6-58,2 5 1,1 5 125,7 3 0,4-1-6,7 6 0,4 0 0,3 7 0,1-2-367,7 6 0,-2-2 271,6 2 1,-2-3 43,2-5 1,1 0-43,3 0 0,-32-2 0,0-1 29,28-5 0,-3 2-22,-8-2 1,-5 1-26,-7-5 1,-6 5-39,2-1 1,-7 4-44,0-3 0,-4 3 55,-4-4 1,1 6 7,-5-2 1,-1 2-224,-6-2 724,2 2-1187,-4-3 489,1 5 1,-7 2 209,-8 1 0,-12 9 0,-4 6 0</inkml:trace>
  <inkml:trace contextRef="#ctx0" brushRef="#br0" timeOffset="13">5585 8017 7569,'-12'-5'0,"5"4"-70,-1-3 112,6 3 1,-5-3 127,3 0-36,3 1 1,-5-1 133,2 0-88,3-5 1,-4 3-46,5-6 0,5 1 27,2 0 1,4-1-63,0 1 1,5-1 64,3 1 0,-1 1-65,1 2 0,0-2 11,4 2 0,-1 2-124,-3-2 0,1 6-59,-5-2 0,1 3 53,-5 1 1,0 5-2,1 2 0,-6 9 53,-2 3 0,-3 2-132,-1 2 0,-1 5 52,-3 2 0,-3 5-87,-9 3 0,2-3 72,-5 3 0,4-2-63,-4-2 0,5-3 91,-1-1 1,2-6 26,2-1 1,3-1 82,1-7 0,4-4-141,-1-3 216,3-1 0,2 0-36,3-3 0,2-3 66,6-1 1,0 0-31,4 0 1,1 0-75,6 0 1,0-1-229,0-3 1,0 3 74,0-3 0,-1-1-345,1 1 1,-5 0 197,-3 4 1,-2 0-217,-2 0 0,0-1 439,-4-3 0,3 3 0,-3-4 0</inkml:trace>
  <inkml:trace contextRef="#ctx0" brushRef="#br0" timeOffset="14">6064 7926 7569,'-11'-6'533,"5"-4"-376,1 8-96,5-3 0,0 12-89,0 4 43,0 0 0,1 15 77,3-3 1,-3 7 128,3 1 1,-3-1-116,-1 4 1,4-2-39,0 6 0,1-6-210,-1-2 0,-3-4 69,3 0 0,-3-3-118,-1-4 1,0-2-73,0-6-510,0-5 3,0 5 770,0-10 0,5 4 0,1-5 0</inkml:trace>
  <inkml:trace contextRef="#ctx0" brushRef="#br0" timeOffset="15">6270 7960 7569,'-11'-5'-60,"4"4"0,2-3 9,5 8 1,0 2 127,0 6 0,0 3 275,0 0 1,1 7-103,3 1 0,-2 1-116,1 6 0,-1-1 94,-2 2 0,1 2-65,3-3 0,-3-2-271,3-1 0,-3-4 36,-1-4 0,0-3-234,0-4-79,0-6-477,0 4 862,0-9 0,-5-1 0,-1-6 0</inkml:trace>
  <inkml:trace contextRef="#ctx0" brushRef="#br0" timeOffset="16">5893 7846 7569,'12'-16'709,"-1"-3"-534,11 2 0,-1 1 1,12 4 84,3 1 1,4-1-160,-2 1 0,2 3-477,-2 1 1,-4 4 151,0-1 1,-1 3-379,-6 1 602,0 0 0,-10 0 0,0 0 0</inkml:trace>
  <inkml:trace contextRef="#ctx0" brushRef="#br0" timeOffset="17">7481 7035 6903,'-5'-6'-665,"2"1"481,-5 5 982,6 0-290,-3 0 982,5 0-1150,5 5 1,1 0-74,6 3 1,-5 0-85,1-4 1,0 4-78,3-4 1,0 3 99,1-3 1,0 4-181,4-4 0,1 3 43,6-3 1,0 0-101,0-4 1,4-5-52,-1-3 1,5 2-43,-5-2 1,1-3-15,-4-5 0,-2-3 69,-2 4 1,2-4-44,-6 4 0,-5-5 68,-6 1 1,-3 1-53,-1-1 1,0 1 58,0-1 0,-6-1-118,-6 4 1,0 1 65,-7 4 0,-5 1 28,-7 2 0,-2 4 111,-1 8 1,-5 4-102,-3 7 0,-1 3 174,1 5 1,4 1-97,7 2 0,1 3 34,7 6 0,-1 0-52,9 3 0,4-2-73,8 2 0,1-3 40,2 0 1,3-5-12,4 1 0,4-6 189,11 2 1,0-7-103,8-1 0,1-6 128,3-2 1,0-1-49,1-6 1,-1 0-211,0-4 0,-3-4 94,-1 0 1,-6-3-548,-1 3 1,-1-5 113,-7 1 0,0-1 417,-3 2 0,-1-8 0,0 2 0</inkml:trace>
  <inkml:trace contextRef="#ctx0" brushRef="#br0" timeOffset="18">8212 6693 7569,'-18'0'0,"5"0"-143,6 0 163,4 0 115,-2 0 223,0 0 9,4 0-34,-5-5-138,12 3 0,0-7 58,5 6 1,1-1 22,-1 4-251,1 0-43,4-5 191,2 3-583,5-3 246,-6 5 146,5 0 20,-4 0-776,5 0 378,-1 0 221,1 0 49,-5 0-843,4 0 969,-5 0 0,6 5 0,0 2 0</inkml:trace>
  <inkml:trace contextRef="#ctx0" brushRef="#br0" timeOffset="19">8771 6464 7569,'-6'-5'1279,"-4"-1"-1753,8-1 1,-1 2-273,6 5 854,4 0 1,4 0-35,1 0 0,3 5 100,0 3 1,2 2-18,-2 2 1,-2 0 5,2 4 1,-1-2-109,1 5 1,-2-4-49,2 4 0,-1-4 3,1 4 1,-6-5 30,2 1 1,-2-2-307,3-2 0,-1 1 126,0-1 0,1-4-584,-1-4 723,-4 4 0,8-6 0,-2 4 0</inkml:trace>
  <inkml:trace contextRef="#ctx0" brushRef="#br0" timeOffset="20">9148 6396 7569,'-5'-17'0,"0"4"0,-3-2 377,3 8 0,4 0-39,-3 4 0,2 1-261,-6-2 1,4 10-181,-3 5 0,-5 3 120,-3 9 0,-5-2-122,1 10 0,-7-5 79,0 5 1,-2 2-54,1 1 1,3 3 41,-3-7 0,7-2-398,1-1 0,5-4 68,-1-4 0,3-3 367,5-4 0,-3-1 0,3 1 0</inkml:trace>
  <inkml:trace contextRef="#ctx0" brushRef="#br0" timeOffset="21">9205 6087 7569,'0'-16'0,"0"-3"0,1 2 399,3 2 0,4 2-54,7 2 0,-1 3-271,5 1 0,-4 0 84,4 0 1,-5-2-112,2 5 1,-4 0 86,0 4 1,-5 0-232,1 0 1,-6 2 2,2 1 1,-2 5 107,-2 7 0,0-1-146,0 5 1,-6 0 39,-1 4 0,-8 0 16,-4 0 0,1 0 83,-1-1 0,1 0-108,-1-3 1,0 1-6,8-4 55,-3 4 0,12-7 12,-2 2 0,4-8-4,4-3 1,4-3 60,7-1 0,2 0-50,2 0 1,5 0-106,-5 0 1,5-1 105,-5-3 0,3 3-377,0-3 1,-3-1 407,0 1 0,-5-4 0,3 1 0</inkml:trace>
  <inkml:trace contextRef="#ctx0" brushRef="#br0" timeOffset="22">9833 5950 7569,'0'-11'428,"-5"5"-485,4 0 1,-8 13 203,5 4 0,-5 7-95,2 9 1,-7 3 226,-1 8 0,-6 7-73,2 4 0,-2 2-453,-2-2 0,0 5 292,11-24 0,1 0 0,-8 29-140,0 2 0,1-7-30,-1 0 0,3-7-86,4-2 1,2-8 29,3-6 0,-2-7 104,5-2 1,0-4-272,4-6 1,-4-1 95,1 1 1,-1-5 251,4 1 0,7-2 0</inkml:trace>
  <inkml:trace contextRef="#ctx0" brushRef="#br0" timeOffset="23">9788 6441 7569,'3'-22'415,"1"-1"-167,5 0 0,-1 5-75,7 3 0,-1 2-107,5 2 1,-5 1 7,1 2-29,-2-2 0,2 9 94,0-3 1,1 2 41,-5 2 1,-3 6-141,-1 1 0,0 7 73,0 1 0,-2 6-119,-5-2 1,0 6-15,0 2 0,-1-1-125,-3-3 1,-2 4-11,-6 0 0,-3 3-43,0-3 0,-5 3 110,1-3 0,1-1-43,-1-3 0,1-4 69,-1 0 0,4-5-12,7 1 1,-1-2 186,5-1 1,1-5-104,3 1 373,0-6 1,1 3-2,3-5 1,6 4 116,5 0 1,5 0-185,-1-4 0,8 0-4,4 0 0,2 0-195,1 0 1,-1-4 34,-3 0 1,3-1-607,-2 1 1,-3 3 171,-2-3 282,-2 3 0,-6-4 0,-1-1 0</inkml:trace>
  <inkml:trace contextRef="#ctx0" brushRef="#br0" timeOffset="24">2318 10119 7569,'-6'-5'-79,"-4"-2"129,4-4 1,-2 3 183,0 1-96,1 4 0,-5-6 18,1 6 1,-1-1-34,1 4 0,0 1-116,-1 3 116,1 2 0,-1 6-58,1-1 0,3 6 75,1 2 0,4 7-79,-1 5 1,2 2 59,-2 1 0,3 4-151,-3 0 0,3 5 89,1-1 1,0 3-49,0 0 1,0 1-106,0 0 1,0-1 122,0 1 1,0-2-29,0-2 1,0 1-105,0-5 0,0 4-16,0-4 0,0-3 36,0-5 0,-4-5-230,0 2 1,-1-4 115,1-4 1,2-2-347,-6-6 1,4-3 542,-3-1 0,0-4 0,-3 0 0,1 1 0,0 4 0,2 5 0</inkml:trace>
  <inkml:trace contextRef="#ctx0" brushRef="#br0" timeOffset="25">1793 10850 7569,'6'-12'0,"5"1"67,-4 0-51,8-1 0,3 2 63,5 2 0,1-2 227,3 3 0,-2 0-249,6 0 1,-3 3-60,6-4 0,-5 6-230,9-2 144,-5-2 1,5 4-157,-7-2 1,2 3 243,-3 1 0,-2 0 0,0 0 0</inkml:trace>
  <inkml:trace contextRef="#ctx0" brushRef="#br0" timeOffset="26">2490 10884 7569,'0'8'174,"0"-1"-203,0 1 1,4 3 494,-1 1-253,6 4 0,-2-2-21,4 5 1,0-1 83,1 1 0,3 3-228,0-3 1,4-2 63,-3 2 0,0-1-179,-1 1 1,-2-2 116,2-6 0,-2 1-72,-2-1 0,-3-3-22,0-1 0,-5-3-472,5 4-121,-5-6 1,3 5-19,-2-4 655,-3-1 0,-1 3 0,-6-5 0</inkml:trace>
  <inkml:trace contextRef="#ctx0" brushRef="#br0" timeOffset="27">2810 10896 7569,'-2'-12'531,"-2"1"5,3-1-289,-4 6 1,4 1 160,-3 5-273,3 0 0,-11 5 23,1 3 0,-2 8-17,-6 7 0,-5 9-85,-6 6 0,-3 5-1056,-2-1 957,1-3 0,1 4-2,3-5 0,2 0-262,5-3 1,5-6-1116,3-3 1422,2-7 0,7 3 0,1-4 0</inkml:trace>
  <inkml:trace contextRef="#ctx0" brushRef="#br0" timeOffset="28">2958 10941 7569,'-11'-6'-374,"4"-4"1,1 8 1126,2-1-265,3 1-159,-4 2-228,5 0 0,1 4-88,3 0 0,2 5 46,6-2 1,-1 7-97,0 2 1,1-1-3,-1-4 0,1 1 79,-1-1 0,-3 1-362,-1-1 1,0 0 123,0 1 0,2-1-624,-5 1 822,5-6 0,-8 4 0,4-3 0</inkml:trace>
  <inkml:trace contextRef="#ctx0" brushRef="#br0" timeOffset="29">3301 10918 7569,'-8'-1'-123,"0"-3"123,1 3 42,0-4 0,-3 5 89,3 0 1,0 1-135,0 3 0,-1-1-4,-3 4 0,3 1-173,0 3 84,1 1 1,-3-1-233,2 0 0,-1 1 133,5-1 0,-3 1-198,3-1 393,-5 1 0,3-1 0,-6 0 0</inkml:trace>
  <inkml:trace contextRef="#ctx0" brushRef="#br0" timeOffset="30">3141 11101 7895,'0'8'650,"0"-1"-434,0 1 1,-2 5-32,-1 2 0,1-1-13,-1 5 0,-2-4-254,1 4 1,0-1 89,4 1 0,0 1-268,0-5 0,0 2-109,0-2 149,0-2 0,1 3-37,3-4 1,-1-6-523,4-2 779,-4-3 0,7-6 0,-4-1 0</inkml:trace>
  <inkml:trace contextRef="#ctx0" brushRef="#br0" timeOffset="31">3792 10039 7569,'-2'-8'-367,"-1"1"92,1 4 418,-3-7 539,5 9-367,0-4-211,-5 15 0,-1 3 35,-6 9 1,0 6-18,-3 3 1,1 3-118,-5 4-223,0 3 1,-4 9 323,0 4 0,0 2-15,0 1 1,2 0-120,2 0 1,2 0 111,6 0 0,3-4-167,0 1 1,6-6 18,-2 1 1,4-3-68,4-4 0,-2-3 8,6-4 1,3-5-121,5 0 0,0-8-60,-1 1 0,-2-7 78,2 3 1,2-8 54,-2 0 0,2-3-31,-2-1 201,-3-2 0,6-5 0,-3 0 0,4 0 0,3 0 0</inkml:trace>
  <inkml:trace contextRef="#ctx0" brushRef="#br0" timeOffset="32">3826 10701 7569,'-10'-11'705,"2"0"-103,3-1-435,5 6 108,0 1-193,0 5-256,0 5 1,5 1 157,3 6 0,2 4-53,1 3 0,1 3 76,-1 0 0,4-3-221,1 1 0,0-1-58,-1 3 1,-2 0-36,2-3 0,-2-2 37,-2-6 0,5 0-60,-1 1 330,-5-1 0,0 1 0,-3-1 0</inkml:trace>
  <inkml:trace contextRef="#ctx0" brushRef="#br0" timeOffset="33">4089 10530 7658,'-5'-6'415,"-2"1"-170,1 5 1,-4 5-324,2 2 0,-2 10 70,-1 6 1,-1 1-159,1 6 0,-1 1 55,1 3 0,-4 1-167,-1 4 0,5-3-67,3 6 0,5-5 345,-5 1 0,0-2 0,-3-2 0</inkml:trace>
  <inkml:trace contextRef="#ctx0" brushRef="#br0" timeOffset="34">4260 10998 7809,'-6'0'153,"-1"5"-317,3 3 1,2 6 238,-6 1 0,5 7-47,-5 1 0,2-1-281,-2 5 1,-2 1 116,2-1 1,3 1-71,1-2 1,3-2 205,1 3 0,-5-3 0,-1-1 0</inkml:trace>
  <inkml:trace contextRef="#ctx0" brushRef="#br0" timeOffset="35">4431 10656 7569,'-5'-12'-273,"4"6"135,-4 1 1,6 5-6,3 0 0,1 1 104,3 3 1,2 1-71,-3 3 0,4 6 101,0-3 0,0 8-188,1 0 72,-1 3 0,1-1 124,-1-2 0,-5 3 0,5-4 0,-5 4 0</inkml:trace>
  <inkml:trace contextRef="#ctx0" brushRef="#br0" timeOffset="36">4785 10610 7637,'-6'0'351,"-3"5"-122,5 3 0,-5 7-85,2 4 0,-3 8-57,-2 3 0,1 4 51,-1 4 0,-4 3-48,-3 5 1,-3-1-237,-1 1 1,-1 4 237,-2-1 0,2 4-573,-3-3 1,-1 3 233,1-3 0,5-2-50,2-6 0,7 0 38,-3-8 0,7-4 41,2-11 0,4 2-34,-1-6-50,3 0 184,1-4 118,0-4 0,4-2 0,2-5 0,4 0 0,4 0 0</inkml:trace>
  <inkml:trace contextRef="#ctx0" brushRef="#br0" timeOffset="37">4785 10016 7569,'-3'-21'645,"-1"1"-82,-5 9-185,8 1-415,-4 9 1,6-4 32,3 5 48,-3 5 1,8 5 201,-5 5 0,6 7-64,1 0 1,1 6-19,3 7 0,1 0 36,-1 3 1,6 0-205,-2 8 0,2-3-232,2 7 0,0-2 106,0 1 1,-4 0 25,0 4 0,-6-1 20,-2 1 0,-1 2-67,-6-6 1,0 1-37,-4-5 0,-1-3-307,-3 0 0,-4-5 157,-7 1 0,-3-2 337,-5-2 0,-2-2 0,-5-1 0,-9 1 0,-4-4 0,-2-3 0</inkml:trace>
  <inkml:trace contextRef="#ctx0" brushRef="#br0" timeOffset="38">5368 10599 7569,'-12'0'0,"1"0"-461,5 0 139,1 0 809,5 0-236,0 5 0,1-4 56,3 3 0,-2-2-131,6 2 1,-1-1-150,5 4 0,3-4 28,0 1 0,6-3-87,-2-1 1,1 0-63,-1 0 0,3 0-262,-3 0 1,1-1-696,-1-3 1051,-3 2 0,1-8 0,1 4 0</inkml:trace>
  <inkml:trace contextRef="#ctx0" brushRef="#br0" timeOffset="39">5379 10861 7569,'12'0'458,"0"0"-229,4 0-133,1 0 1,6 0-73,0 0 0,4-4-4,-1 1 1,1-5-345,-4 4 0,0-1 29,-1 1 295,1 3 0,-5-4 0,-1 5 0</inkml:trace>
  <inkml:trace contextRef="#ctx0" brushRef="#br0" timeOffset="40">6281 9833 7569,'-11'-5'216,"5"-1"478,1-5-636,5 4 228,0 2-200,0 5 0,3 6 61,1 6 0,4 4-150,-4 7 0,3 4 98,-3 0 1,4 8-184,-4-1 1,-1-1-118,-3-2 1,4-5-161,0 5 1,0-2-80,-4 1 0,0 2 183,0-5 1,0 3 260,0-3 0,0 5 0,0-3 0</inkml:trace>
  <inkml:trace contextRef="#ctx0" brushRef="#br0" timeOffset="41">5905 10656 7569,'11'0'0,"4"0"724,0 0-479,6 0 1,2 0-8,7 0 1,4 0 16,4 0 1,3 0 259,5 0-290,-1 0 1,2-4-260,3 0 0,-3-4 26,2 5 1,-1-5-144,2 4 0,-1-3 119,1 3 0,-1-1-355,-7 1 0,-1 3 154,1-3 0,-9 1-403,1-1 1,-7 3 145,-1-3 1,-3 3 489,-4 1 0,0 4 0,-5 0 0,0-2 0,4 0 0,2-2 0</inkml:trace>
  <inkml:trace contextRef="#ctx0" brushRef="#br0" timeOffset="42">5927 11192 7569,'-11'0'-348,"5"-5"210,1-1 1,5-2 12,0 1 1,1 3 105,3-4 0,2 1 168,5-5 0,2 2 412,2 3 1,-2-2 346,2 5-626,3-5 1,-4 8-17,5-3 1,-5 3-117,1 1 0,-1 0-116,1 0 1,-2 5 147,2 2 0,-2 4-337,-2 0 0,-3 5 100,0 3 0,-6 3-188,2 1 1,-3 5 85,-1 2 0,-9 3-37,-2 1 0,-8 5 124,0-1 0,-3 4 23,-1-4 1,1-2 9,-1-5 1,5-3-3,3-5 0,3-2 55,5-2-42,-3-2 1,8-6 307,-1 1-132,1-6 1,6 0 19,0-2 1,6-1-57,1 4 0,2-4 100,6 1 1,0 1-234,4-2 1,1 1 104,3-4 1,-3 0-105,3 0 0,0 0 48,0 0 0,0 0-580,-4 0 0,-4-1 35,0-3 1,-5 2-624,1-6 1138,-2 5 0,-2-7 0,0 4 0</inkml:trace>
  <inkml:trace contextRef="#ctx0" brushRef="#br0" timeOffset="43">6453 11170 7569,'-5'-7'731,"-3"3"0,3 4-1115,1 4 1,3 4 37,1 7 0,-1 4 689,-3 8 1,1-2-152,-4 6 0,4-5 39,-1 5 1,3-1-109,1 4 1,0 1-103,0-1 0,4-1-43,0-3 0,0 2 48,-4-5 0,0-1-102,0-3 1,-2-1 69,-2-3-278,3-3 207,-4-4 0,4-6-646,-3-2 329,3-3 1,-3-2-538,8-3 931,-3-2 0,9-11 0,-3 0 0</inkml:trace>
  <inkml:trace contextRef="#ctx0" brushRef="#br0" timeOffset="44">6647 11238 7569,'-1'-7'0,"-3"-1"698,3 5-139,-4-2-263,-1 5 0,5 5-15,-3 3 0,-1 3-265,1 5 99,1 1 0,3 6-40,0 0 1,0 2 66,0 6 1,-4-2-92,0 5 1,-1 1 99,1-5 0,3 2-294,-3-2 0,2 2 56,-2-5 1,2-6-366,-1-6 0,1-2 83,2-1 1,-1-2-508,-3-3-183,3-2 1059,-9-5 0,4 0 0,-6 0 0</inkml:trace>
  <inkml:trace contextRef="#ctx0" brushRef="#br0" timeOffset="45">6293 11078 7569,'0'-11'0,"1"3"1108,3 1-750,12-1 1,10 0-121,12 1 1,3-1 6,4-3 0,3-2-552,6-2 1,-10 2-44,6-2 1,-7 6-374,-1 1 375,-3 6 348,-5-8 0,-5 3 0,-1-4 0</inkml:trace>
  <inkml:trace contextRef="#ctx0" brushRef="#br0" timeOffset="46">7332 10599 7135,'-6'0'536,"1"0"201,5 0-364,0 5-276,5 1 0,-3 4 46,6-2 0,0 2 19,3-2 1,4-2-94,0 1 1,6 0 59,-2 0 1,4-1-82,3-6 1,0-2 40,4-2 0,-1-2-90,2-5 1,1-5-23,-6 1 1,1-5-150,-4 1 0,-6 1-88,-1-1 0,-9 4 123,-3-4 0,-3 5-42,-1-1 1,-6 2 34,-5 2 1,-6-1 54,-6 1 1,-1 4-1,-3 4 0,-3 1 126,-8 2 1,-3 10-21,-4 6 0,0 1 73,3 6 0,-1-1-49,5 8 1,5 1 290,7 3 1,6-2-291,5 2 1,8-5 38,3 9 1,4-9-165,4 6 0,5-4 95,10 4 1,1-5 28,10 1 1,6-10-9,6 2 1,-2-9-29,2-3 1,-1-4-108,1-7 1,0 0-69,-8 0 1,1-4-1082,-8 0 1251,0-5 0,-4 8 0,-1-5 0,1-1 0,0 0 0,0-1 0</inkml:trace>
  <inkml:trace contextRef="#ctx0" brushRef="#br0" timeOffset="47">7721 9742 7569,'-7'0'-622,"2"0"1525,5 0-693,5 0 0,2 0-16,4 0 1,2 0 72,2 0-154,-2 0 1,7-4-19,-5 0 0,4 1-141,-4 3 0,2 0-385,-2 0 0,-2 0 257,2 0 0,-2 0 174,-2 0 0,6-5 0,0-2 0</inkml:trace>
  <inkml:trace contextRef="#ctx0" brushRef="#br0" timeOffset="48">8360 9228 7583,'-11'0'44,"3"5"32,0 3 1,0 7 79,-8 4 1,4 0-79,-4 4 1,2-2 110,-1 10 1,-1 1-96,-3 6 0,1-1 65,3 4 1,2-4-94,-2 1 1,6 0-105,1-3 1,6 5 86,-2-6 0,3-1-111,1-2 1,5-6-209,2 2 1,7-3 112,2-1 1,4-5-243,-1-3 1,1-4 136,-1-3 1,2 1 261,-6-5 0,0 4 0,-4-1 0</inkml:trace>
  <inkml:trace contextRef="#ctx0" brushRef="#br0" timeOffset="49">8349 9639 7569,'-7'-16'-731,"-3"8"1181,9-7-361,-4 14 0,9-3 92,-1 8 0,2 2-82,-1 5 1,1 5 30,3-1 1,2 4-73,-2-4 1,2 4 65,1-4 1,2 4-112,2-3 1,-2-1-101,2-4 0,-2 1-8,-2-1 1,-1-3-459,-2-1 50,2-4 1,-7 2 502,4-5 0,-4 5 0,2 1 0</inkml:trace>
  <inkml:trace contextRef="#ctx0" brushRef="#br0" timeOffset="50">8509 9594 7569,'-6'-7'0,"0"1"-208,-5 2 646,4 3-251,-3-4 1,4 7 40,-6 6 1,1 1-144,0 10 0,-2-1-132,-2 1 1,2 3 67,-2 1 1,-2 0-234,2 4 1,1-4 2,6-4 0,0 1-1,4-5 0,-4 0-618,4-3 828,1-1 0,8-4 0,1-2 0</inkml:trace>
  <inkml:trace contextRef="#ctx0" brushRef="#br0" timeOffset="51">8577 9331 7569,'0'-12'-122,"0"1"61,0 0 0,1-1 188,3 1 1,2 3 236,6 1 0,-1 4-164,1-1-275,-1 3 1,1 1 55,-1 0-75,0 0 1,0 5 17,-4 3 33,-2-3 1,-5 9 12,0-3 0,0 4 38,0 1 0,0-4-61,0 3 1,-5 2 35,-2-2 1,-2 4 54,1-4 0,-2 1-42,2-5 1,3 0 70,1 1 0,3-1-70,1 1 9,0-1-183,0 1 1,5-5 60,3 1 1,2-6-63,1 2 0,2-3 76,2-1 1,-2-3 101,2-1 0,3-5 0,0 3 0</inkml:trace>
  <inkml:trace contextRef="#ctx0" brushRef="#br0" timeOffset="52">8920 9411 7569,'-12'0'-135,"6"5"1,-3 5 379,5 5 0,0 4-59,4-3 1,-3 8-50,-1-2 1,0 3-63,4-6 0,0 2-119,0-2 1,0 3 66,0 1 0,0-4-229,0 0 31,5-5 1,-2 1-385,4-7-285,-4 2 844,2-9 0,-5 4 0,0-5 0</inkml:trace>
  <inkml:trace contextRef="#ctx0" brushRef="#br0" timeOffset="53">8737 9662 7569,'-6'0'-396,"1"0"425,15 0 0,-1 0 268,10 0 1,-2-1-145,2-3-152,3 3 1,-4-8-111,5 5 1,-2-1 63,-2 1 0,2 3-672,-6-3 717,5 3 0,-2-4 0,5-2 0</inkml:trace>
  <inkml:trace contextRef="#ctx0" brushRef="#br0" timeOffset="54">9011 9548 7569,'-6'0'580,"1"0"-208,5 0-400,5 0 0,1 1 76,5 3 0,1-2-240,-1 6 1,1 0 75,-1 3 1,4-3-171,1-1 0,-1 1-36,-4 3 1,1 0-280,-1-4 601,1 3 0,-1-8 0,0 3 0</inkml:trace>
  <inkml:trace contextRef="#ctx0" brushRef="#br0" timeOffset="55">9274 9582 7569,'0'-6'447,"0"1"-247,-5 5 0,-2 1 198,-4 3 1,3 3-170,1 9-97,-1-4 1,-3 11-18,-1 0 1,0 1-120,-4 7 0,4-2-48,-4 1 0,0 6 61,1-6 0,-4 10-264,3-6 0,1 1 116,4-4 0,-4 0-246,-1-4 0,1-1 139,4-7 1,0 1 13,4-5 1,-2-3-268,5-5-102,0-4 601,4 2 0,0-10 0,0-2 0</inkml:trace>
  <inkml:trace contextRef="#ctx0" brushRef="#br0" timeOffset="56">9297 9342 7569,'0'-17'0,"0"-4"-388,0 6 250,0 0 1,3 3 223,1 1 0,4 3 428,-4 1 1,3 3-287,-3-4 0,1 6-66,-1-2 0,-2 3-220,6 1 21,0 0 1,-1 0 20,1 0 0,-6 1-125,2 3 0,1 2 62,-1 5 0,0 1 77,-4-1 0,0 5-138,0-1 1,-1 1 86,-3 0 0,-2-3 65,-6 6 1,4-5-15,1 2 1,-1 0 112,-3-1 1,3 1-55,1-5 0,4-3 193,-1-1-255,3 1 0,1 0 35,0-1 1,5-4-94,3 0 1,2-1 56,1-2 0,4-2-347,1-1 0,0 1 21,-1-1 332,-2-4 0,4 1 0,-6-6 0</inkml:trace>
  <inkml:trace contextRef="#ctx0" brushRef="#br0" timeOffset="57">9456 9171 7569,'-5'-11'0,"5"4"833,0 3-522,0 3 0,11 6 430,-4 3-427,3 2 0,2 6 22,-1 3 1,4 4-120,1 4 0,-1-2 33,-4 6 1,1 1-68,-1 6 1,-3-3-379,-1 3 0,-4 2 93,1-2 1,-3-3-99,-1-1 1,-5-6-82,-3 7 1,-2-4-351,-1 4 1,-6-5-1016,-2 0 1646,-2-4 0,-7 7 0,-2-4 0</inkml:trace>
  <inkml:trace contextRef="#ctx0" brushRef="#br0" timeOffset="58">9993 9262 7569,'0'-11'-389,"0"5"0,0-5 551,0 4 754,0 2-375,0 0-161,0 5-284,-5 10 5,-1 2 0,-6 18 67,1 4 0,-6 5 2,-2 7 1,-2 3-445,-2 1 1,0 4 387,0 0 1,1-2-240,-1 1 1,0-5 57,0 2 0,4-7-64,0-1 1,9-7-95,-2 0 0,5-6-101,-1-6 1,3-6 27,5-1 1,0-7-459,0-2 19,5 1 737,0-12 0,3 0 0,-3 0 0</inkml:trace>
  <inkml:trace contextRef="#ctx0" brushRef="#br0" timeOffset="59">9913 9662 7569,'7'-15'79,"-4"0"1,3-1 204,-3 5 0,6 1-198,-1 2 0,2-2 326,1 2-385,1 3 1,-1 0 103,1 5 1,-5 0-173,1 0 0,-6 2-31,2 1 0,1 5-22,-1 7 0,0-1 137,-4 5 1,-5 4-121,-3 4 1,-6 4-45,-1 0 1,-4-2 74,4 1 0,-4-4-28,4 1 0,-4-3 59,3-2 1,2 1 64,7 0 0,-2-5 103,5-3 59,0-2 1,5-3-65,3-2 1,8 0 87,7-4 1,6 0 17,2-4 1,6-4-52,1 0 0,0-3-172,4 3 0,-2-4 82,-2 5 0,-6-5-113,-5 4 0,-5 0 0,-7 4 0</inkml:trace>
  <inkml:trace contextRef="#ctx0" brushRef="#br0" timeOffset="60">2364 13351 7569,'-11'-4'-605,"-1"0"416,6 1 1,-4 3 187,2 0 1,2-2 321,-2-2 1,4 3 95,-3-3 93,-1 3-100,-3 1-163,-1 0-88,1 5 0,-1 0-8,1 3 0,0 2-88,-1-2 0,1 2 181,-1 1-177,1 1 1,0-1 23,-1 1 0,-3 3-7,0 0 1,-1 5-130,5-1 0,-4 3-81,0 1 11,-1 5 163,10-4 1,-4 7-161,2-4 1,3 5 30,1-2 0,3-2-40,1-1 0,5 0 87,3-5 1,7 4-10,4-7 0,3-3 28,0 0 1,5-9 2,0-3 1,3-3 135,-3-1 9,5 0-143,-3-5 0,1-2 41,1-9 1,-6 0-10,2-3 1,-4-3 0,-4 3 1,2-8-6,-2-3 0,-2 1-5,-2-2 1,-4 1-21,-3-4 1,-3-1-9,-5 1 0,-1 4-131,-3-1 0,-4 7 41,-7 1 1,-4 2-234,-8 5 153,-2 6-140,0 0 0,-4 9-569,3-3 894,2 3 0,-5 6 0,3 1 0</inkml:trace>
  <inkml:trace contextRef="#ctx0" brushRef="#br0" timeOffset="61">2718 13385 7569,'0'-11'25,"0"4"486,0 2-119,0 5-65,0 5-224,0 2 11,0 4 1,0 6 17,0 2 0,0 2-30,0 2 0,0 1 16,0 3 0,-4-2-36,1 6 1,-1-6-131,4 2 1,0-2-54,0 2 0,0-6 49,0 6 1,0-9-104,0 5 0,1-8-17,3 0 0,-3-2 103,3-2 1,-3-3 9,-1-1-14,0-4 107,5 2 0,-3-6 143,1-3 1,-1-2-33,-2-6 0,0 0-116,0-4 0,-4-1-18,0-6 16,-5 0-24,8 0 1,-8-4-12,5 1 1,-3-1 55,3 4 0,-1 4-7,1 0 0,3 5 4,-3-1 0,1 2 73,-1 2 0,3 3 75,-3 1 8,3 4-132,1-2-123,0 5 0,5 0 90,3 0 1,2 1-95,1 3 0,6 2 64,2 6 0,-1 3-104,1 0 1,0 4 60,4-3 1,-1 5-91,1 2 0,0 0 111,0 4-18,0-3 15,0-2 1,-1 1 49,1 0 0,-4-4-21,0 0 1,-3-5 75,3 1 0,-5-2-52,1-1 1,-3-6 96,0-2 1,-1 1 73,1-1 285,-6-1-226,4-3 0,-8-5-72,1-2 1,-1-5 201,-2-3-143,0-3-132,0-5 0,-2-5-144,-1-2 1,0-8 56,-5-4 1,2-1-158,-2 1 1,0-1 65,4 5 0,-4 1-53,4 7 1,-3 2-222,3 5 233,0 5 1,4-2 0,-1 6-270,-3 4-204,3-2-486,-4 6 582,10 0 477,1 0 0,5 12 0,1 0 0</inkml:trace>
  <inkml:trace contextRef="#ctx0" brushRef="#br0" timeOffset="62">3381 13340 7569,'0'-12'328,"0"6"-30,0 1 102,0 5-222,0 5 1,0 1-22,0 6 0,0 4-13,0 3 1,0 0 5,0 4 1,0-3-32,0 7 1,0 2-56,0 2 1,0-2 51,0 1 0,0 1-164,0 3 0,0-4-22,0 1 0,0-6-33,0 2 1,1-7 75,3-1 0,-3-5-79,3 1 0,-2-3 126,2-5 1,-1 2-12,4-5 1,-3 0 33,4-4 0,-5 0 93,5 0 0,0 0 64,3 0-150,6 0-15,-5-5 0,9-1 75,-6-6 0,5 4-101,-1 1 1,-1-1-4,1-3 0,0 3 17,4 1 0,-4 3-110,0-4 1,-1 4 28,1-3 0,1 4-160,-5-1 1,0-1-402,-3 2 1,-1-1 166,1 4 1,-1 0-378,1 0 829,-6 0 0,4 0 0,-4 0 0</inkml:trace>
  <inkml:trace contextRef="#ctx0" brushRef="#br0" timeOffset="63">3849 13294 7569,'-4'-12'0,"0"1"229,0 5 481,4 1-534,0 5 1,0 5-139,0 2 0,0 5-46,0 3 1,2-1 74,1 5 1,0-1-168,5 1 0,-2 1-26,2-5 0,2 4-14,-3-3 0,4-1 9,0-4 1,0-1-16,1-2 0,-1 1-31,1-5 1,-5-1-134,1-3 0,-1 0-185,5 0 243,-6 0 252,4 0 0,-3-5 0,4-1 0,1-5 0,-5-1 0,1 1 0,-1-1 0,5 1 0,-2 0 0,-2-1 0,2 1 0,-3-1 0,0 2 0,0 2 0,-3-2 121,4 3 0,-6 0 240,2 0 534,-3 4-99,-1-2-303,0 5 1,-1 6-213,-3 6 1,-2 1-142,-5 6 0,-1 0 24,1 4 1,-1 3-61,1 1 0,-2 1-23,-2-2 1,2 4-286,-2 4 1,2-4-79,2 1 0,-1-6 126,1 2 0,3-3-5,1-1 0,3-2 133,-4-2 0,6 2 33,-2-6 1,3 0-251,1-3-17,0-1 1,1 0-48,3 1 1,-2-6 308,6-2 0,0 2 0,3 1 0</inkml:trace>
  <inkml:trace contextRef="#ctx0" brushRef="#br0" timeOffset="64">4991 13282 7569,'-15'-10'45,"-1"3"115,1-3 0,4 8 22,-1-2 24,6 3 1,1 2-120,5 3 1,0-1 18,0 4 1,0-3-43,0 4 0,5 5 85,3 6 1,-2 3-6,2 5 1,-5-2-30,5 6 1,-5-1-89,0 5 0,-1-2-74,-2-3 0,0 3 109,0-2 0,3-7-210,1-2 0,5-2-18,-1-1 1,2-3-5,1-5 0,2-3-59,2 0 1,-2-6-666,2 2 566,-2-3 328,-2-6 0,-4-1 0,-2-6 0</inkml:trace>
  <inkml:trace contextRef="#ctx0" brushRef="#br0" timeOffset="65">4854 13362 7569,'-4'-15'-15,"0"0"1,2 0 44,6 3 1,2 1 13,5-1 0,5 1 286,-1 0 0,1-1-79,-1 1 0,2 3-40,2 1 0,3 4-82,-3-1 1,6 3-21,2 1 18,-1 5-71,2 1 1,-4 6 26,3-1 1,1 1-12,-1-1 1,2 6-96,-6 2 1,2 2-44,-6 2 24,-3 0 25,1 0 0,-7 3-43,-2 1 0,-3 5 29,-5-2 0,-5 2 16,-3-2 1,-7 3-56,-4-2 1,-3-3-151,-1-2 0,-1 1 129,-2-4 0,0 1 43,-4-9 1,3 0 139,-3-3 0,4-6-86,0-2 1,2-3-66,1-1 27,0 0-41,5 0 1,2-1-126,4-3 1,2 2-206,2-6-474,3 5 877,5-7 0,5 4 0,2-5 0</inkml:trace>
  <inkml:trace contextRef="#ctx0" brushRef="#br0" timeOffset="66">5539 13374 7569,'-11'-18'184,"3"2"330,0 4-86,6 1 352,-3-1 44,5 6-526,0 1 1,0 6-238,0 3 1,1 4 3,3 7 0,-3 0-62,3 8 1,-1-3 73,0 7 0,-1 1-121,1-2 0,-1 6 23,-2-1 1,0-2-118,0 1 0,1-4-59,3 0 85,-3-2 50,9-1 0,-7-1-143,4-3 80,1-3 6,3-4 1,1-2 30,-1-3 1,2 2-13,2-5 1,-1 0-99,5-4 0,0 0 35,4 0 0,0 0-162,0 0 1,0-4-47,-1 0 1,-3-5 83,0 2 1,-2 1 286,-2-2 0,0 0 0,-8-3 0</inkml:trace>
  <inkml:trace contextRef="#ctx0" brushRef="#br0" timeOffset="67">5505 13591 7569,'0'-12'0,"0"1"0,6 3 284,6 1-122,4 4 0,11-3-27,-1 2-173,1 3 1,0-4 57,-1 5 1,2-4-6,-1 0 0,-4 0 39,0 4 0,-1-1-3,-3-3 0,-2 3 3,-2-3 0,-2 2 54,-2-2-117,-4 3 9,-2-10 0,-5 5 0,0-5 0</inkml:trace>
  <inkml:trace contextRef="#ctx0" brushRef="#br0" timeOffset="68">5516 13328 7569,'0'-16'128,"0"3"33,0-2 0,5 3-98,3 5 0,2-3-21,2 2 0,0-1 430,3 1 0,-1 2-140,5 2 0,0 3-305,4-3 0,0 3-228,0 1 1,0 0-239,0 0 1,0 0 438,-1 0 0,6 5 0,1 1 0</inkml:trace>
  <inkml:trace contextRef="#ctx0" brushRef="#br0" timeOffset="69">6122 13282 7569,'-12'-16'0,"5"5"-54,-1-1 32,5 6 281,-2 1 46,5 3-43,0-3-122,0 5 0,0 7-30,0 4 0,0 7-17,0 9 0,2-2-41,1 5 1,-1 0 66,1 0 1,4 2-107,0-6 1,0 5 7,0-5 0,0-3 23,0-4 0,2-3-44,-5 3 0,5-5-105,-1 1 1,-3-6-46,-2-2 0,0-4-184,1 1 1,-3-2-648,3 2 981,-3-3 0,-6 4 0,-1-5 0</inkml:trace>
  <inkml:trace contextRef="#ctx0" brushRef="#br0" timeOffset="70">6030 13260 7569,'5'-23'0,"3"0"0,2 5 306,1 3-85,6 2 1,1 2-78,5-1 1,-1 1-102,1 0 53,0 4 0,-4 1-63,0 2 1,-4 3 61,4-3 1,-1 8-114,1 3 0,2 4 90,-6 0 1,4 4-55,-4 0 1,-1 4-151,-6-3 0,0 3 49,-4-4 1,4 1-30,-4 0 1,-2-2 48,-6 5 1,-3-5-34,-8 1 1,-3 1 24,-5 0 1,-5-1-135,-2-4 0,-3 1 104,-2-1 1,2-1-128,3-2 0,-1 1 13,9-5 0,1-1 215,10-3 0,-1 0 0,1 0 0</inkml:trace>
  <inkml:trace contextRef="#ctx0" brushRef="#br0" timeOffset="71">6578 13191 7569,'-11'-18'883,"5"7"-608,1 6 232,5 5-322,0 0 1,1 5-135,3 3 0,-3 5 99,3 3 0,-2 5-55,2 2 1,-3 1 32,3 7 0,-3-1-113,-1 4 0,0 1-157,0-1 1,0-1 46,0-3 1,0 2-27,0-5 1,2-1 67,1-3 1,1-5 59,8-3 0,-2-3-25,9-5 1,0 2 21,4-5 0,0 0-77,-1-4 0,3 0-102,1 0 0,-2 0-128,3 0 1,-3-1 106,-1-3 0,-4 2-207,0-1 1,-5-2-1,1 1 1,-2 0-261,-2 4 663,-4-5 0,-2-1 0,-5-6 0</inkml:trace>
  <inkml:trace contextRef="#ctx0" brushRef="#br0" timeOffset="72">6510 13477 7569,'-6'-7'-175,"0"2"1,12 1 423,1 1 1,5-1-82,3 4 0,-1-1-137,5-3 0,0 2-9,4-1 0,3 1-3,1 2 1,3-3-1,-3-1 1,4-4-6,-5 4 1,1-3-221,-4 3 1,-4-4-35,0 4 240,-10 1 0,6-2 0,-9-2 0</inkml:trace>
  <inkml:trace contextRef="#ctx0" brushRef="#br0" timeOffset="73">6464 13225 7569,'17'-17'210,"2"1"0,7 4 281,5 0 0,6 1-146,1-1 0,4 5-296,-4-1 0,-2 6-259,-5-2 1,1 3-757,-6 1 966,1 0 0,-4 10 0,0 2 0</inkml:trace>
  <inkml:trace contextRef="#ctx0" brushRef="#br0" timeOffset="74">7115 13180 7569,'-5'-12'-431,"-1"1"1046,-1 4-31,2-3-272,5 9 1,0-3-116,0 8 1,0 2-25,0 6 0,0 1 23,0 2 0,0 4-106,0 7 1,4 4 5,0 4 0,5-4-58,-2 1 1,0-5 65,0 5 1,-4-7-122,1-1 0,1-2 50,-1-5 1,3 0-166,-3-1 1,1-3-67,-1-1 0,-3 1-182,3-5 0,-1-2-300,0-1 267,-1-3 16,3-1 1,-7 0 62,-1 0 0,-4-5-28,-4-2 1,-1-3 361,1-2 0,0-1 0,-1-2 0,5 1 0,-1-5 0,4 0 0,-3-4 0,4-1 0,-1-2 0,3 1 0,1-1 0,0 3 111,0 4 1,1-1 26,3 4 0,1 1 424,3 4 1,2 1-133,-3 2 0,4 3-16,0 5 1,0 0-181,1 0 1,3 0-195,0 0 1,2 6-26,-2 6 0,2 0 87,2 7 0,2 0-26,-2 4 0,3 1-20,1 3 1,-1-2-145,1 6 1,-4-6 112,0 2 1,0-4-126,4-4 1,-1 1 114,-3-5 0,2 1-81,-2-5 0,-2 0 118,-2 1 1,-2-6-38,-2-2 1,-3-3 313,0-1-183,-6 0 0,3-1 73,-5-3 0,0-7-84,0-8 1,-5 1-30,-3-1 1,-2-5-13,-1-7 1,-4 2-103,-1-1 1,1-1-76,4-3 0,-1 0 52,1-1 1,0 5-179,-1 0 1,2 5 55,2 3 0,2 0-180,2 7-73,3 0-260,-4 3-109,5 6 177,0 1 0,1 6-394,3 3 992,-3 2 0,9 6 0,-3-1 0</inkml:trace>
  <inkml:trace contextRef="#ctx0" brushRef="#br0" timeOffset="75">7766 13134 7569,'0'-18'54,"0"2"-54,0 4 0,5 5 155,3-1 1,-2 6 247,2-2 1,-4 4 23,3 4-321,1 2 1,2 7-8,-2 2 1,2 6-92,-3 6 1,0 5 84,0-2 0,0 3-67,0 1 0,0-3-130,-4-1 1,-1-3 45,2 3 0,1-8-42,-2 1 1,1-8-98,-4 0 1,2-2-415,1-2-107,-1 1-226,3-6 944,-5-1 0,-10-5 0,-3 0 0</inkml:trace>
  <inkml:trace contextRef="#ctx0" brushRef="#br0" timeOffset="76">7686 13134 7569,'0'-18'148,"2"2"108,1 4 1,4 5-95,4-1 0,6 4 150,2-3 0,2 4-197,2-1 1,4 3-31,-1 1 1,6 1-68,-1 3 0,2 2 119,1 6 0,4-1-101,0 1 0,0 0 15,-4 4 1,-5-4-102,-2 4 0,-3 0 16,-1-1 0,-1 4-69,-3-3 1,-3 4 89,-4-1 0,-2 2-86,-3 2 0,-2 0 25,-5 0 1,-5 0 60,-2 0 0,-9 1-8,-3 2 13,-7-1-178,-3 2 0,-8 0 114,-5 0 0,-1-1 32,-11-3 0,10-5-6,-2-3 0,12-2-54,0-2 0,12-3-310,3 0-597,5-6 1007,8 3 0</inkml:trace>
  <inkml:trace contextRef="#ctx0" brushRef="#br0" timeOffset="77">8623 13077 7569,'-14'-18'233,"2"3"1,7 2 372,-2 2 1,4-1-327,-1 1 1,3 3-147,1 1 1,-4 3 5,0-4 1,1 4-1,3-3 36,0 4 0,-2-2-9,-1 5 0,0 2-188,-5 1 1,0 4 58,-8 4 1,-3 6-35,-7 2-114,-4 2 106,-4 7 0,1-4-115,3 3 1,2 1 81,5-2 0,6-3-98,6-4 1,1-5 67,6 2 0,0 0-131,4-1 1,9 0 108,3-3 1,7-1 24,0 1 1,2 3 38,2 0 0,5 0 1,2-3 1,3-5 11,2 1 0,-1-2-70,0 2 1,-1 2-89,-2-2 1,-7-2 17,-5 2 0,-5-1 59,1 5 1,-4-5 13,-3 1 1,-3 0 7,-5 3 0,-1 0-3,-3 1 0,-5 3-17,-10 0 1,-2 4 7,-14-3 1,-2 4-67,-8-1 1,-2-1-318,-3 1 1,-5-4-276,-6 4 741,27-10 0,2 1 0,-24 13 0,-5-3 0,0-2 0,3-3 0,2 0 0</inkml:trace>
  <inkml:trace contextRef="#ctx0" brushRef="#br0" timeOffset="78">9399 13180 7569,'0'-12'0,"0"1"-10,0-1 15,0 1 1,0 3 440,0 1 34,0 4 0,-5-2 66,-2 5-341,-3 0 0,-2 0-30,1 0 0,-1 5 23,1 3 0,-2 7-117,-2 4 1,4 3 101,-1 1 1,2-1-198,6 1 17,0 0-80,4 0 0,2 0-60,1 0 1,4-2 45,4-2 1,6 1-69,2-4 1,2-1 40,2-4 1,4 0-57,-1-4 0,2 2-23,-1-5 1,-2 0 92,6-4 0,-6-2 42,2-1 1,-3 0 52,-1-5 0,-2-3 4,-2-4 0,2-6-26,-6 2 0,-4-3 86,-3-5 1,-5-2-70,0-6 0,-3 0 14,-3-3 1,-5 1-103,-7-5 0,-9 9 85,-11-1 1,-4 12-104,-7 3 1,-3 7 79,-1 4 1,7 3-255,9 5 101,5 5-58,11 1 0,3 11 251,7 2 0,-2 2 0,4 2 0</inkml:trace>
  <inkml:trace contextRef="#ctx0" brushRef="#br0" timeOffset="79">10016 12963 7569,'-11'-23'612,"4"5"1,4 7-597,6 7 0,0 3 47,4 1 1,-4 5 64,1 2 1,2 5 28,2 3 0,-3 3 2,-1 5 1,1-1-12,-1 1 0,-1 5-84,-3 3 1,4 2 69,0 1 1,0-1-129,-4-3 1,0 6 22,0-6 1,0 5-136,0-9 1,-4 1-121,0-4 0,-1-2 70,1-2 1,3-1-46,-3-3 1,3-6-78,1 3 181,0-9 1,-1 2 11,-3-5 118,3 0 0,-4-5-27,5-2 1,0-5 125,0-3 1,1 1 36,3-5 0,-3 0-3,3-4 1,-3 0-65,-1 1 1,0-1-87,0 0 1,0 1-7,0 3 1,0-1 7,0 5 1,0 0-24,0 3 1,4 4 25,0 1 18,-1 4-6,2-7 1,2 10-40,4 0 1,1 5 2,-1 7 1,0 0 11,1 4 0,3 1-1,0 6 1,6 1-25,-2 3 0,2-7-77,2 3 1,0-4-24,0 0 1,0 1 57,-1-4 0,-3-1 42,1-4 0,-3 0 41,2-4 1,-2 2 22,-6-5 78,1 0 92,-1-4 1,-5-2-38,-2-1 0,-2-8 152,-2-4 1,0-5-73,0 1 1,-4-4-32,0-4 1,-1 2 176,1-5-206,3-1-48,-4-3 0,5-4 80,0 0 0,0 0-240,0 3 1,0 2-261,0 3 1,0 2-221,0 5-439,0 5-253,0 2 1179,0 9 0,0 2 0</inkml:trace>
  <inkml:trace contextRef="#ctx0" brushRef="#br0" timeOffset="80">2033 14550 7569,'0'-7'163,"0"-1"419,0 5-138,0-2-77,-5 5-402,4 0 0,-5 2-4,6 1 0,2 4-85,2 4 1,-3 1 156,3-1 0,1 0-29,-1 1 0,1-1-74,-2 1 0,0-5-118,5 1 1,-6-4-115,2 3 0,1-3 36,-1 4 266,0-6 0,1 8 0,1-3 0</inkml:trace>
  <inkml:trace contextRef="#ctx0" brushRef="#br0" timeOffset="81">2136 14550 7569,'0'-6'-84,"1"-1"363,3 4 1,-2 1-80,6-1 0,-4 3-132,3 3 0,0 0-84,0 5 0,3-1-159,-2 5 1,-2-1-65,2 0 0,0 2 239,3 2 0,0 3 0,1 5 0</inkml:trace>
  <inkml:trace contextRef="#ctx0" brushRef="#br0" timeOffset="82">2433 14596 7569,'-7'-8'175,"3"1"467,3 4-855,1-2 93,0 5 81,0 5 1,4 1 85,0 6 1,3 4 14,-3 3 1,5 3-8,-1 1 1,1 5 8,-2 2 0,3 2-3,-2-2 1,-2 2 36,2-5-150,0 4 0,-1-8 0,0 1-29,-2-3 0,0-4 114,-1 3 1,-3-4-180,3-5 1,-3 5-90,-1-1 1,4 0-193,-1-3 1,1-1 426,-4 0 0,0 1 0,0-1 0</inkml:trace>
  <inkml:trace contextRef="#ctx0" brushRef="#br0" timeOffset="83">2513 14630 7569,'0'-23'0,"1"6"40,3 1 0,-2 4-17,6 0 0,-1 1 40,5-1 1,-1 2 157,1 3 1,-1-2 125,1 5 0,-1 0-109,0 4 1,2 0-279,2 0 0,3 5 27,5 3 0,-4 2-70,0 1 1,-1 5 75,1-1 0,-3 5-166,-4-1 0,-6-1-16,-2 1 1,1-4 108,-1 4 1,-2 0 17,-6 4 1,-2-4 3,-5 0 1,-5 0 93,1 4 1,-4-4-30,4 0 0,-5-5 11,1 1 1,2 1 74,2-5 276,2 3-283,2-8 1,4 2-18,4-1 0,3-3-51,3 4 0,9-4 25,7 3 0,0 1-25,4 3 0,-3-3-11,7 0 0,-2-2-11,2 2 1,-3 0 0,3-4 0,-6 4-83,2-4 1,-8 1 7,4-1 0,-1-3-130,-3 3 1,4 1-755,-4-2 962,1 1 0,-5 1 0,1 2 0</inkml:trace>
  <inkml:trace contextRef="#ctx0" brushRef="#br0" timeOffset="84">3221 14596 7760,'-12'-12'426,"6"1"-911,1 5 464,5-4 268,0 8 351,0-3-358,0 20 1,0-4-44,0 11 0,0 0-155,0 5 1,-1 2 7,-3 5 1,2-1-38,-1-2 0,0 2-124,-1-3 1,3 2 130,-3-2 1,3-2-132,1-5 0,0-5-113,0-3 0,0-2-74,0-2-374,0 0-59,0-4 731,5-2 0,1-5 0,6 0 0</inkml:trace>
  <inkml:trace contextRef="#ctx0" brushRef="#br0" timeOffset="85">3221 14493 7569,'-5'-18'170,"3"2"0,-3 8 294,5 1 741,0 4-1178,0-2-26,0 5 0,5 1 61,3 3 0,3 6 18,5 5 0,0 10-14,3-3 0,3 10-16,-3 2 1,1 1-128,-1 3 0,3 1 48,-3-1 0,-3 0-41,-1-4 1,2-1 8,-2-2 0,0-3-82,-3-5 1,-1-2 72,1-2 1,-1-1-75,0-3 1,1-3-31,-1-1 0,-3 1-87,0-5 0,-6-1-750,2 2 478,-3-5 533,-1 2 0,-10 0 0,-3 1 0</inkml:trace>
  <inkml:trace contextRef="#ctx0" brushRef="#br0" timeOffset="86">3141 14950 7569,'1'-10'748,"3"2"1,7-1-863,8 5 1,4 1 150,4 3 1,-3-4-276,3 0 1,0 0-31,0 4 1,4 0-604,-5 0 871,1 5 0,1 2 0,1 4 0</inkml:trace>
  <inkml:trace contextRef="#ctx0" brushRef="#br0" timeOffset="87">3655 14573 7569,'-8'0'118,"0"0"49,6-5 152,-3 4 22,0-4-146,3 10 0,-6 1-105,4 5 0,0 6 6,4 2 0,1-1-103,3 1 1,-1 0 69,4 4 1,0-1-134,0 1 0,3-1 14,-2-3 1,-2-1-34,2-3 1,-4-2-172,3 2 220,-4-2 0,6-2-77,-5 0 1,-1-3-153,-3 0 1,2-5-638,1 5 906,-1-5 0,3 7 0,-5-4 0</inkml:trace>
  <inkml:trace contextRef="#ctx0" brushRef="#br0" timeOffset="88">3620 14504 7569,'0'-11'262,"0"0"354,0 4-452,0-3 1,2 9 0,1-3-21,5 3 0,2 1 22,2 0 0,4 0 0,3 0 0,3 1-112,1 3 0,1 2 79,2 6 0,-2 3-207,3 0 69,-3 5-29,-1-7 0,0 9-106,0-3 0,-5 2 117,-3 2 0,-3-1-17,0-3 1,-2 2-132,-2-2 84,-3 3 19,-5 1 1,0 0-60,0-1 0,-7 0 55,-4-3 1,-2 3 57,-6-3 0,-4-2-5,-3 2 0,-2-6 10,1-1 1,2-1 11,-6-3 1,6-3 7,-2-2 1,4-1-119,4-2 0,-1 0 84,5 0-890,0 0 913,3 0 0,11-5 0,2-2 0</inkml:trace>
  <inkml:trace contextRef="#ctx0" brushRef="#br0" timeOffset="89">4134 14527 7569,'-5'-16'336,"-1"3"-85,0-3 566,1 9-206,5 2-560,0 5 1,0 9 41,0 3 0,0 10 181,0 1-187,0 3-22,0 2 1,0 1-128,0 5 166,5-5-212,-4 4 0,5-5-140,-2 3 0,-3 0 36,3-4 0,1 0-155,-1-5 1,4-3-131,-5 0 0,6-5 145,-1 2 1,2-7 351,1-2 0,1 1 0,-1 3 0</inkml:trace>
  <inkml:trace contextRef="#ctx0" brushRef="#br0" timeOffset="90">4397 14642 7569,'-4'-12'0,"0"1"656,1 4-84,3-3-218,0 9-565,0-4 210,0 15 1,0 3 79,0 10 1,0-1 4,0 1 0,1 1-49,3 3 1,-2-2 87,6 6 1,-4-6-291,3 2 1,1-3 81,3-1 1,1-4-29,-1 0 1,2-6-8,2-2 0,-2-1 68,2-6 0,3 0 35,1-4 0,2 0-12,2 0 1,-4-2 62,0-1 0,-1-7-57,1-6 0,-1-3 178,-3 4 1,-4-7-60,1 0 0,-2-6 28,-6-7 0,0 4-78,-4-4 0,0 2 6,0-8 0,-4 4-32,0-1 0,-5 3-9,2 5 1,-2 2-87,1 5 0,-1 5 52,5 3-676,-5 3 257,8 5 442,-4 2 0,15 5 0,3 0 0</inkml:trace>
  <inkml:trace contextRef="#ctx0" brushRef="#br0" timeOffset="91">5196 14459 7569,'-6'-5'642,"1"3"-540,0-8 0,4 8-6,-3-6 1,1 6 354,0-2-246,-4-3 0,0 6-47,-1-3 0,-3 3-50,-5 1 0,-4 0-142,1 0 1,-1 0 109,1 0 0,-3 5 1,3 3 0,1 2 40,-1 1 1,5 5-107,-1-1 1,6 1-56,2 0 1,3-2-84,-4 5 1,6-5-5,-2 1 0,4-1-144,4 1 1,3-2 58,8 2 0,-1-2 88,5-2 0,0 4 57,4 0 1,-1-2-28,-3-1 0,1-7 113,-5 6 0,5-2-11,-5 2 0,0 2-11,-4 2 1,0-5 39,-4 6 1,-1-6 94,-2 5 0,-2-2-38,1-2 0,-1 1-73,-2-1 1,0 0 43,0 1 0,-7 0-36,-4 4 1,-1-7 24,-3 2 0,-3-2-104,-1 2 1,-1 1-130,1-1 0,-1-4 23,5-4 0,-1-1-362,5-2 522,5 0 0,-5-5 0,5-2 0</inkml:trace>
  <inkml:trace contextRef="#ctx0" brushRef="#br0" timeOffset="92">5356 14333 7569,'-11'-5'-469,"5"-1"224,1-1 0,5 4 36,0 6 1,3 0 190,1 5 1,0-5 421,-4 5-284,5 0 0,-4 3-22,3 0 1,-3 2 35,-1 2 0,4-2-251,0 2 1,0-2 97,-4-2 0,0 1-266,0-1 285,0 1 0,-5-1 0,-2 0 0</inkml:trace>
  <inkml:trace contextRef="#ctx0" brushRef="#br0" timeOffset="93">5436 14310 7569,'0'-11'-94,"0"5"828,0 1-841,0 15 0,0-1 13,0 10 0,0-2-603,0 2 697,0 3 0,5-4 0,2 5 0</inkml:trace>
  <inkml:trace contextRef="#ctx0" brushRef="#br0" timeOffset="94">6133 14607 7569,'-11'-11'-168,"-1"-1"0,2 5-304,2-1 1,2 4 510,2-3 914,3 4 43,-4-2-685,5 5 0,0 5-128,0 3 0,0 7-57,0 4 1,1 4 94,3 4 1,2 2-41,6 5 1,3 0 3,0 1 0,2 3-50,-2 0 0,-1 4-135,5-4 1,-4 0-31,4-4 0,-4-1 37,4-3 0,-5-2-11,2-5 0,-5-1 24,-3-3 1,1-3-51,-6-4 0,2-1 59,-1 1-180,-2-6 213,3-1-27,-5-5 1,-4-6-113,0-6 1,-4-4 57,5-7 1,-5-5-116,4-2 0,-1-9 78,1-2 0,3-1-79,-3-4 0,-1-1-210,1-6 0,0-7 68,4 3 1,0-6-250,0 2 0,0-4 356,0 4 1,-3 1 221,-1 7 0,-1 4-88,1 7 0,1 6 256,-4 6 1,0 8-79,0-1 0,-2 8 162,5 0 336,0 2-515,4 2 1,2 1 269,1 2 1,9-1-485,7 5 1,8-5 35,3 2 0,9-3 38,7-2 0,1 1-201,6-1 1,1 5 200,3-1 0,-5 6 2,-3-2 0,-2 3 2,-1 1 1,0 1 10,-1 3 1,2 2 8,3 5 0,-1 1-2,8-1 0,-1 1-25,-24-6 1,1-1 0,1 0-1,0 0-204,2-1 0,1 0 0,2 1 1,0-1 147,1-2 0,0 0 0,-1 0 1,0-1 13,2 0 1,1-2 0,0 1 0,0 0-40,4 0 0,0 0 0,-3 0 1,1-1 67,0-1 1,0 0-1,-4 1 1,1 0-2,3-3 1,-1 0 0,-1 2-1,0 0 17,4-2 1,0 1-1,-1 1 1,1 1 39,-2-1 0,-1 0 0,-1 0 0,-1-1 40,1 1 1,0 0-1,-5 0 1,1 1-18,2 0 1,0 2 0,-4 0 0,0 1 3,0 0 1,0 0 0,0 1-1,-1-1-164,2 0 0,-1 0 0,28-1 175,-31 1 0,-1 0 1,31 0 39,-2-2 1,-5 0-7,-6 0 1,-8-4-24,-4 0 1,-8 0 11,-3 4 0,-8-1 386,-4-3-321,-2 3 1173,-7-9-1291,-1 3 1,-6-3 109,-3 2 1,-6 0-339,-5 4 1,-2 0-291,2 4 1,1 0 91,-5 0 1,0 1-743,-4 3 1135,0 2 0,-5 11 0,-1 1 0</inkml:trace>
  <inkml:trace contextRef="#ctx0" brushRef="#br0" timeOffset="95">6670 14721 7460,'-5'-11'-326,"2"3"326,-4 1 0,4 4 352,-2-2 526,5 5-623,0 0 0,0 7-84,0 4 1,4 2 28,0 6 0,4 0-114,0 4 0,6-2 4,1-2 1,2 3 6,-2-3 1,3 2-107,5 2 0,-2-1 14,-2-3 0,3-1 44,-3-3 0,-1-2-306,1 2 1,-5-6-41,1-2-700,-3-4-12,0 2 1009,-6-5 0,-1 0 0,-5 0 0</inkml:trace>
  <inkml:trace contextRef="#ctx0" brushRef="#br0" timeOffset="96">6910 14733 7569,'-5'-18'0,"-2"2"425,1 9-122,-4 2-105,8 5 0,-6 5-198,4 3 1,-6 7-51,-2 4 0,-4 8-63,-7 3 0,0 3 82,0 2 1,-1-1-168,-3 0 1,5 0 1,-1 1 0,1-6 69,7-3 1,0-7-39,3-3-91,1 1 256,4-4 0,2 4 0,5-6 0</inkml:trace>
  <inkml:trace contextRef="#ctx0" brushRef="#br0" timeOffset="97">7149 14425 7569,'0'-30'16,"2"6"-8,2 5 0,-2 9 92,6-1 1,-1 2 190,5-3 0,-1 6-215,1 2 1,-1-1-59,0 1 1,2 1-47,2 3 0,-1 0 91,5 0 1,-5 5-118,2 2 0,-5 5 15,-3 3 0,0 1 26,-4 3 0,0 4 12,-4 0 0,-6 0-12,-6 4 1,0-3-18,-7-2 1,3 1-4,-3 0 1,4-5 8,-4-3 18,5 3 1,-1-5 10,7 2-9,3-8 0,6-1 0,3-6 0,3 0 4,4 0 1,2 0 1,2 0 0,1 0-28,3 0 0,3-4-1,-3 0 1,-1-4-375,1 5 0,-1-1 401,1 4 0,2-5 0,-3-2 0</inkml:trace>
  <inkml:trace contextRef="#ctx0" brushRef="#br0" timeOffset="98">7812 14493 7569,'-12'-11'0,"5"4"282,-1 4 521,6 1-625,-3 2 0,5 2-44,0 1 1,-4 9 53,0 7 1,-4 4-69,5 3 1,-1 3-128,4 6 0,0-1 42,0 0 1,0-1-36,0-2 1,0 0-5,0-4 0,1-4-151,3-4 0,-2-4 27,6 4 0,-4-6-172,3-2 0,-3-1-11,4-6 0,-4 4-708,3-4 1019,-4-1 0,7-3 0,-4 0 0</inkml:trace>
  <inkml:trace contextRef="#ctx0" brushRef="#br0" timeOffset="99">7583 14767 7569,'7'-6'108,"4"2"0,7 3-187,9 1 1,-2 0-144,5 0 1,-3 0 76,4 0 1,-5 0 70,5 0 0,-2 0-402,1 0 476,3 0 0,-3-5 0,4-2 0</inkml:trace>
  <inkml:trace contextRef="#ctx0" brushRef="#br0" timeOffset="100">8200 14562 7569,'-5'-12'22,"4"1"-67,-4 4 1,10 2 10,2 5 1,4 0 91,0 0 0,0 5 61,1 3 1,-1 6-95,1 1 1,-1 6 74,1-2 1,-1 3-102,0 5 0,2-3-162,2 3 1,-2 1-96,2-2 0,-2 0-569,-2-7 827,1 2 0,4-8 0,2 4 0</inkml:trace>
  <inkml:trace contextRef="#ctx0" brushRef="#br0" timeOffset="101">8566 14687 7569,'-5'-11'-254,"3"-1"64,-3 6 425,5-4 580,-5 9-758,4-4-69,-4 10 1,4 2 154,-3 8 1,-1 7 6,-3 5 0,-6 4-129,3 0 1,-5 2 79,1 1 0,3 0-199,-4 1 1,0-1 51,1 0 1,-1-1-37,5-2 1,-2 0-74,-2-4 1,6 0-85,-2-5 0,2 0 74,-3-3 0,6-2-28,2-6 1,-1-3-34,1-1 0,1-3-176,3 4 402,0-6 0,0 8 0,0-3 0</inkml:trace>
  <inkml:trace contextRef="#ctx0" brushRef="#br0" timeOffset="102">8714 14482 7569,'-6'-18'0,"2"3"0,3 6-210,1 1 98,5 1 1,1-1 237,6 0-146,-1 6 0,0-7 46,1 5 1,-1 0 14,1 4 0,-1 0 61,0 0 0,1 0-59,-1 0 1,1 0 50,-1 0 1,1 4-74,-1 0 0,-3 4-157,-1-5 102,1 6 0,2-2-108,-2 4 1,-3-3 80,-5-1 1,0 1 7,0 3 0,-5 4 37,-3 1 1,-6 0-39,-1-1 1,-2-1 106,2 5 1,2-5-84,-2 2 0,6-4 138,2 0 0,4-1-23,-1 1 1,3-5 65,1 1 1,5-6-57,3 2 0,3-3 107,4-1 0,8 0-111,8 0 1,2-5-8,1-2 1,4-3-78,0-2 1,3 5-103,-7-1 1,0 5-494,-11 0 588,2 1 0,-12-3 0,4-1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28:12.76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6030 10427 7569,'-16'0'0,"3"2"0,-2 1 0,6-1 518,1 1-72,6-1-219,-3-2 48,5 0-31,5 0-15,1 0-116,11 0 1,-1 0 45,3 0 1,3 0-41,-3 0 0,2 0-119,2 0 1,0 0 12,0 0 1,3 0 5,1 0 0,0 0-35,-4 0-55,5-5 130,-4 3 1,7-8-149,-4 3 32,5 1-53,-13-4 0,7 8-77,-7-6 1,-6 6-155,-1-2-319,-9 3 280,2 1 1,-7 0-649,-6 0 1028,-4 5 0,-16 6 0,-1 7 0</inkml:trace>
  <inkml:trace contextRef="#ctx0" brushRef="#br0" timeOffset="1">5996 10781 7569,'11'0'215,"6"0"55,2 0 1,6 0 112,2 0 0,5 0 455,-2 0 0,3-1-56,1-3-507,6 3 1,-5-8 91,3 5-267,-2-5 102,-2 8 1,-5-8-172,-2 5 1,-4 1 61,-4 3-263,-3 0 1,-8 0-989,0 0 1018,-6 0 140,3 5 0,-15 1 0,-3 5 0</inkml:trace>
  <inkml:trace contextRef="#ctx0" brushRef="#br0" timeOffset="2">7424 10541 7947,'0'-6'679,"1"1"-620,3 5 166,-3 0-186,9 0 87,-4 0 1,2 0-26,0 0 0,-1 0-33,5 0 0,0-1 38,4-3 21,-4 3-90,10-4 1,-4 1-167,4 0 207,1 0 0,-1 0-81,-3 1-16,2-1 1,-3 3 31,5-3 0,-1 2-15,-3-1 0,1 1 11,-5 2 0,6 2-76,-2 1 0,-2-1-135,2 2 208,0-3 1,4 4 1,5-4-34,3 3 22,2-3 40,1-1 0,4 0-4,0 0 0,4-4 9,-4 1 0,3-5 9,-7 4 0,6 0-6,-5 4 1,1-3 77,-1-1 0,-1 0 110,0 4-175,1 0-18,-1 0 0,1 4-120,3 0-353,-2 4 451,13-6 1,-3 3 9,7-5 1,10 0-20,1 0 0,-30 0 0,0 0-7,1 0 1,2 0-1,0-2 1,1 0-225,0 0 0,0 0 0,1-2 0,1-1 213,-1 1 1,2 1-1,0-1 1,0 1-33,-1-1 0,0 1 45,2 2 1,-2-1 0,-4-2 0,-2-1 2,3 3 0,-1 0-24,-4 0 1,0 1 20,2 0 0,0 2-5,29-1 1,0 0-2,-2 0 1,-2 0-176,-2 0 0,0 0 176,0 0 1,3 0 4,4 0 0,1 0-140,-29 0 1,0 0-1,1 0 1,-1 0 180,-2 0 0,0 0-594,7-3 1,0 1 551,-6 1 0,1 0 0,6-3 0,1-1 39,-3 4 1,0-1-38,0-3 1,0 1-1,-2 3 1,0 0 19,0 0 1,0-1-20,0-2 1,0 1-1,0 3 1,0-1 60,0-1 1,0 0-1,0 1 1,-1 1-50,1 0 0,0 0 1,4 0-1,0-1 1,0-1 1,0 0 0,0 1 0,1 1 2,1-2 0,-1 0 0,-2 1 0,0 1-69,-2-1 0,1 2-83,3-1 1,-1 0 0,-3 0-1,-1 0 86,3 0 1,1 0-1,1 0 1,-1 0 27,0 0 1,0 0 0,2 0 0,1 0-31,-1 0 0,0 0 0,3 0 0,1 0 34,1 0 1,1 0 0,-1-1 0,-1 0-395,2-1 1,-1 0 392,-2 2 1,0-1 0,4-2 0,0 0 1,-2 1 1,1 0 0,0 1 0,0 1 121,-1-2 1,1 0 0,1 1 0,0-1-43,-2 0 0,1 1-29,3 0 1,0 0 0,0-1 0,-1-1-29,4 3 1,-50 0-11</inkml:trace>
  <inkml:trace contextRef="#ctx0" brushRef="#br0" timeOffset="3">8257 9057 7569,'-5'-12'45,"-1"6"92,0-4 1,-1 9 17,3-3 22,3 2-19,-4-3 1,4 4 208,-3-3 136,3 3-309,-4 1 1,5 5-48,0 3 0,0 3 48,0 4 0,0 4-119,0 8 0,0 2-25,0 6 0,0 4-62,0 3 0,0 2-74,0 2 1,0 3-122,0 1 0,0 1 137,0-2 1,0-6 27,0 3 1,0-3-97,0 3 0,0-6 30,0-2 1,0-7-1,0-4 1,0-3 10,0-2 1,0-4-139,0-3 1,-2-2-232,-1-1 0,-3-5 172,-1 1 0,-8-4-347,-1 3 640,-4-4 0,-8 2 0,-1-5 0</inkml:trace>
  <inkml:trace contextRef="#ctx0" brushRef="#br0" timeOffset="4">7869 9765 7569,'22'-14'0,"-3"2"99,2-1 0,1 7 244,4-1 1,7 0 89,2 4-273,-1-4 1,12 0-177,-1-1 0,0 0 80,0-3 0,-1 1-234,-10 2 0,-3-1 132,-8 6 0,0-1-507,0 4 0,-9 0 154,-3 0 391,-2 0 0,-2 0 0,-2 0 0</inkml:trace>
  <inkml:trace contextRef="#ctx0" brushRef="#br0" timeOffset="5">8588 9594 7569,'0'-8'398,"0"0"-223,6 6 0,-4-3 386,6 5-53,-1 5 0,5 5-346,-1 5-10,1 5 1,-1-6-151,0 5 0,5 0 61,-1 4 1,0 4-57,-3 0 1,0-1 74,3-3 1,2 0-182,2 0 1,-1-2 17,-3-2 0,-1-2 11,5-6 0,-5 1-76,1-1 0,-2-3 51,-2-1 1,-3-4-804,0 1 350,-6-3-825,3-1 1373,-5 0 0,-10 0 0,-3 0 0</inkml:trace>
  <inkml:trace contextRef="#ctx0" brushRef="#br0" timeOffset="6">8885 9651 7569,'0'-17'0,"0"3"20,0-5 8,0 5 0,0-6 217,0 5 1,0 3 869,0 5-490,0 4-415,0-2 1,0 6-350,0 3 115,-5 2 1,-1 11-21,-5 2 0,-2 3 144,-2 0 1,1 6-299,-5 3 1,1-2 112,-1 1 1,-1-4-342,4 0 0,0-1 160,1-3 0,3-4-661,1-3 614,-1 3 1,11-5 312,-3 2 0,3-2 0,1-2 0</inkml:trace>
  <inkml:trace contextRef="#ctx0" brushRef="#br0" timeOffset="7">9114 9536 7569,'-5'-17'0,"0"0"588,-3 6-316,3 4 0,1 1 305,0 2 114,1 3-538,3 1 0,0 11-150,0 8 0,-2 3 108,-1 1 1,1 5-58,-2 2 1,3 7-74,1 1 40,0 5 1,0-6-213,0 5 0,0-9 90,0 1 1,4-3-171,0-1 0,1-2 111,-1-5 0,-3-5-158,3-3-1,-3-2-778,-1-2 1097,0-5 0,-5-1 0,-1-5 0</inkml:trace>
  <inkml:trace contextRef="#ctx0" brushRef="#br0" timeOffset="8">9274 9502 7569,'-7'-11'404,"-3"-1"-71,9 1-81,-4 5 1,6 2 223,3 8 0,-1 1-575,4 2 37,1 8 1,-1-7 37,1 7 1,0 2 119,3-2 0,0 5-216,1-1 1,-1-2 72,1-2 1,-1-2-288,1-2 1,-1-1 90,0-2 1,-3-3-315,0-5 202,-1 0 0,1 0 107,-1 0 1,-3-1 81,4-3 1,-6 1 4,2-4 1,3-1 185,0-3 1,0-1-26,0 1 0,-3 0 83,4-1 1,-5 1 49,5-1 0,-4 1 431,3-1-274,-4 1 1,3 5 77,-2 2 52,-3 3 1,3 2-118,-8 3 0,2 3-16,-6 8 1,1 5-31,-5 6 0,-1-2-184,-2 3 0,1 5 122,-5-2-390,5 6-406,-2-7 514,4 5 0,1-5-83,0-2 0,4-3 97,3-1 0,-1-5-43,1-3 1,1-2-22,3-2 1,1-1-208,3-2 0,-2-3 13,6-5 331,3 0 0,-4 0 0,3 0 0,4 0 0</inkml:trace>
  <inkml:trace contextRef="#ctx0" brushRef="#br0" timeOffset="9">9993 8783 7569,'5'-12'-67,"-3"5"-86,1-1 369,-1 5 0,-2-3 618,0 2-610,-5 3 0,-2 1-33,-4 8 0,-1 6-26,1 1 0,-2 6-74,-2 2 1,2 1-99,-2 7 48,2 4 1,2 2-21,0 5 1,-1 0 78,1 4 1,-1 3-243,1 1 0,3 0 159,1 0 1,0 2-82,0 5 0,2-9 68,5-2 1,1-3-64,3 3 0,2-7 51,6-5 1,4-1-125,3-6 1,3-2-12,0-6 1,1 2 93,0-6 1,0 0-211,0-3 1,-4-5 54,0 1 0,-5-6-721,1 2 661,-7 2 264,2-4 0,-9 3 0,4-5 0</inkml:trace>
  <inkml:trace contextRef="#ctx0" brushRef="#br0" timeOffset="10">10153 9319 7569,'-4'-17'246,"1"1"282,-1 9-236,4 2-220,0 5 0,5 6 19,2 6 1,1 0-18,3 7 0,-2 0 36,7 4 0,-2 0 19,1 0 0,-1 0-92,5-1 1,-4 1-5,4 0 0,-4-1-368,4-3 232,-5-3 0,3-4-284,-6-1 67,1 1 0,-2-5-251,-3 1 0,0-6 571,-4 2 0,-1-3 0,3-1 0</inkml:trace>
  <inkml:trace contextRef="#ctx0" brushRef="#br0" timeOffset="11">10404 9297 7569,'-1'-11'-185,"-3"4"385,3 2 0,-5 5 341,2 0 1,1 1-318,-4 3 1,-1 6-268,-3 5 0,-1 7 29,1 1 1,-1-1-184,1 5 0,0 2-335,-1 2 398,1-3 0,-1 3-119,1-4 1,3 3-175,1-3 1,4-5 426,-1-7 0,3-2 0,1-2 0</inkml:trace>
  <inkml:trace contextRef="#ctx0" brushRef="#br0" timeOffset="12">10690 8828 7569,'-18'-6'0,"2"1"181,4 5-182,6 0 1,1 6 48,5 6 1,0 5 239,0 10 1,1 2-174,3 6 1,-3 5 26,3 6 0,-3 0 77,-1 3-335,0 3 1,0 0 112,0 5 1,0-1 2,0-3-90,0-2 0,0-7-140,0-2 0,0-4 136,0-7 1,0-7-62,0-5 0,2-6-233,1-2-268,-1 1 656,1-6 0,4-6 0,-1 0 0</inkml:trace>
  <inkml:trace contextRef="#ctx0" brushRef="#br0" timeOffset="13">10884 9388 7569,'0'-11'411,"-5"-1"-205,4 6-103,-4 1 0,6 5-96,3 0-6,-3 0 0,5 5-2,-2 2 0,-3 4 2,3 0 42,3 5 0,-5-2 9,6 5 0,-1-1-130,5 1 1,-2 2-149,-2-6 1,5 0-371,-1-4 384,2 1 1,-3-5 11,1 1 0,-1-5-195,1 0 395,-1-1 0,0-2 0,1 0 0</inkml:trace>
  <inkml:trace contextRef="#ctx0" brushRef="#br0" timeOffset="14">11238 9354 7569,'6'-5'121,"0"3"0,-8-3 242,-2 5 1,2 2-92,-6 1 0,1 9 42,-5 7 1,1 2-203,-1 2 0,1 5-98,0 3 1,-2-2-150,-2 1 124,2 1 1,-3 3 124,4 0-194,-4 0 53,3 1 0,-7 3-354,4 0 1,-4-1 28,1-7 122,3 3 0,-5-9-108,6 3 1,0-7 73,3-1 1,1-6-127,0-2-167,4 1 557,2-11 0,5 4 0,0-5 0</inkml:trace>
  <inkml:trace contextRef="#ctx0" brushRef="#br0" timeOffset="15">11444 8634 7569,'-17'-16'1407,"5"-2"-790,0 5-427,7-2 1,5 15-28,0 0 1,5 6-64,3 10 0,2 1-4,1 6-92,1 5 151,-1-4 0,1 10 46,-1 1 0,5 4-57,3 7 1,2 1-240,-2 2 1,6-1 24,-2 6 1,1-1-90,-5 4 0,0-5 97,-7-2 1,2-3-19,-7-2 1,-2 0-355,-1-3 242,-3 2-46,-6-8 0,-1 3-150,-5-5 0,-2 0 7,-2 1 1,1-6-236,-5-3 1,0 1 615,-4-4 0,0 2 0,0-6 0,0 3 0,0 1 0</inkml:trace>
  <inkml:trace contextRef="#ctx0" brushRef="#br0" timeOffset="16">12152 8817 7569,'0'-15'0,"0"-1"0,0 1-322,0 4 228,0-1 0,4 0 435,-1-4 84,1 9 332,-4-8-193,0 8-443,0 1 0,0 7 74,0 11 0,-1 4 74,-3 7 0,3 6-74,-3 5 0,3 2-113,1 6 1,0 0-10,0 3 1,0 1-77,0 0 1,4-4-83,-1-1 0,6 1 68,-1 4 0,2-4-220,1 0 1,-3-2 84,0 2-10,-1 3 0,1-11-81,0 0 0,-6-5-946,2-6 797,-3 0 1,-1-4-637,0 0 1028,0-5 0,-5-2 0,-1-7 0</inkml:trace>
  <inkml:trace contextRef="#ctx0" brushRef="#br0" timeOffset="17">11923 9434 7569,'5'-12'60,"-2"2"-30,5 2 0,-1 2 78,5 2 1,4 3 206,3-3 1,3 3-338,1 1-31,-1 0 41,6 0 1,-2 0-275,4 0 173,-4 0 0,5 0-326,-4 0 0,1 0 77,-1 0 362,-8 0 0,7-5 0,-8-1 0</inkml:trace>
  <inkml:trace contextRef="#ctx0" brushRef="#br0" timeOffset="18">12494 9411 7569,'-6'-7'-517,"1"2"436,5 5 1,1 2-47,3 1 1,-1 3 103,4 1 0,-3 3 242,4-2 1,-1 2-129,5 1 1,-1 1 35,1-1 0,3 1-202,0-1 1,0-1-123,-3-2 0,3-2 197,0-2 0,5-3 0,-2 4 0</inkml:trace>
  <inkml:trace contextRef="#ctx0" brushRef="#br0" timeOffset="19">12848 9399 7569,'-6'-6'-232,"-4"1"306,2 5 1,2 5 132,-2 3 0,1 2-335,-5 1 54,1 1 0,0 3-122,-1 0 1,1 2 132,-1-2 0,5-2-175,-1 2 112,0-3 0,1 4 55,-1-1 0,6 0-37,-2-3 1,3-5-129,1 1 102,-5-1 103,3 0 0,-3-1 2,5-2 218,0-3 0,1 4 18,3-5 159,-2 5 1,3 2-141,-5 4 1,-2 0 71,-1 1 1,1 1-21,-2 2 1,-1-1-5,2 5 0,-1-4-206,4 4 0,0-5-42,0 1 0,0 2-119,0-2 0,0 0 68,0-3 0,0-5-250,0 1 0,1-2-59,3 2-596,-3-3 930,4-5 0,-5 5 0,0 1 0</inkml:trace>
  <inkml:trace contextRef="#ctx0" brushRef="#br0" timeOffset="20">13260 8657 7569,'-5'-13'1636,"3"-2"-2586,-3 14 0,4-4 1016,-3 5 11,-2 0-123,-1 5 0,-4-1 929,0 7-424,-6 3-242,-6 14 1,-3 2 61,-1 8 0,0 2-121,4 2 0,1 7-204,-1 1 1,5 4 161,3 3 1,3-3 33,5-1 0,2 0-180,5 4 0,0-3-235,0-1 1,2-9-326,6 2 317,-1-8 52,10-4 1,-4-2-100,2-5 1,-2-2 56,2-6 1,1-2 6,0-6 1,3-1-104,-4-2 359,0 2 0,-2-10 0,2 5 0,1 1 0,-2-2 0,-3-1 0</inkml:trace>
  <inkml:trace contextRef="#ctx0" brushRef="#br0" timeOffset="21">13328 9297 7569,'-6'-12'0,"-3"5"920,5-1-345,0 5-1087,4-2 199,5 10 0,-2 0 231,5 3 294,-1 2-161,-1-3 0,5 8 35,-4 0 0,3 4-90,2-4-124,-1 6 1,1-9-160,-1 4 0,1-3 62,-1 3 1,-3-7-112,-1 2 0,1-3-105,3-1 441,1-2 0,-1 0 0,0 2 0</inkml:trace>
  <inkml:trace contextRef="#ctx0" brushRef="#br0" timeOffset="22">13648 9331 7569,'-11'0'0,"-1"0"166,1 0 1,-1 6 311,1 6 1,-2 4-255,-2 7 1,1 1-195,-5 3 0,4-2 71,-4 6 0,3-5-174,-3 5 1,2-1 3,-2 4-161,2 1 182,1-1 0,3-2-273,-2 2 234,2-7 0,0 9-362,-2-9 0,2 0 160,-2-5 0,1 1-342,-1 0 195,2-5 436,-3-2 0,4-4 0,1-1 0</inkml:trace>
  <inkml:trace contextRef="#ctx0" brushRef="#br0" timeOffset="23">13785 8794 7605,'13'10'-13,"2"5"0,3 11 256,5 4 0,-2 5-133,-2 3 1,3 2-230,-3 6 0,-3 5 311,-1 2 0,1 3 16,-5 1 0,-2 0-27,-9 0-609,0 0 504,-5-5 1,-7 3-737,-7-6 334,-2-4-725,-7-1 1051,-1-8 0,-9 2 0,-5-8 0,-9-3 0,-6-3 0,28-13 0,0 1 0</inkml:trace>
  <inkml:trace contextRef="#ctx0" brushRef="#br1" timeOffset="24">7743 11021 7883,'0'-6'830,"0"1"-809,0 5 1,5 0-12,3 0 1,3 0 144,5 0 1,-2 0-103,5 0 0,1 0 61,7 0 1,2 0 36,5 0 1,7-4-45,4 0 1,1-5-28,4 2 0,0 0 4,0 0 1,-1 0-119,-3 0 0,0-2-151,-1 5 1,0-4 204,-3 5 0,-4-3-183,-8 3 1,1 1-66,-9-1-73,4 1 1,-13 2-96,2 0 112,-8 0 0,-2 2-64,-5 1 0,-5 2 348,2 1 0,-9-3 0,-2 0 0,1-2 0,3-1 0</inkml:trace>
  <inkml:trace contextRef="#ctx0" brushRef="#br1" timeOffset="25">8017 10987 7268,'-7'0'368,"-1"0"1,4 0-132,-3 0 119,-1 5-139,2 1 0,-3 2-97,5 0 0,-3-1-4,3 5 1,0-1-20,4 0 1,5 1-92,3-1 1,3 2 48,4 2-31,3-2 0,1 3 141,0-4-165,5 4 58,0-3 0,6 3-76,-4-4 0,-4-1 85,4 1 1,-8-1-137,5 1 1,-4-2 36,0-3 0,-2 3-54,-6-2 1,3-2 70,-3 2 0,3-2-16,-6 2 1,-2 1-43,2-5 58,-6 5 9,3-3 0,-1 2-8,0-1 191,0 1-170,-4 3 0,0 1 73,0-1 0,-4 0-76,0 1 1,-5 1 2,2 2 0,-7-1-50,-1 5 1,-4-4 59,3 4 0,-4 0-87,1 4 0,-4 0 70,-3 0 0,1-1-9,-1 1 0,0 0 20,0 0 1,0 4 89,-4-1 0,5 5-36,-2-5 0,0 5 114,4-5 1,-1 1-18,9-4 1,0-4-99,3 0 0,6-5-108,2 1 0,3-6 186,1-1-143,0-6 107,0 8-60,0-8 0,1 3 3,3-5 1,2 0 95,6 0 0,4-4-2,3 0 1,4-3-73,4 3 1,6-4 110,5 4 1,5-1-83,-1 1 0,-1 3-146,0-3 0,0-1 35,1 1 0,1-1 32,-5 2 1,4 0-85,-4-5 1,3 2 54,-7-2 0,-2 0-50,-10 4 0,-4-1 63,-3 1-443,-2 3 117,-6-4-83,-2 5 0,-7 0-155,-1 0 0,-4 1-361,-4 3 0,-4-2 920,-1 6 0,-4-1 0,2 5 0</inkml:trace>
  <inkml:trace contextRef="#ctx0" brushRef="#br1" timeOffset="26">8760 11866 7569,'0'-6'-241,"0"1"71,0 5 525,5 5 1,-3-3 129,6 6-179,0 0-35,-2 3-183,4-5 0,-4 5-52,6-4 0,-1 3-15,1 2 0,-5-5-164,1 1 1,-4 0-15,3 3 1,-4-3-226,1-1 0,1-3-175,-1 4 348,-1-6 1,-1 3-111,2-5 319,-3 0 0,9 0 0,-4 0 0</inkml:trace>
  <inkml:trace contextRef="#ctx0" brushRef="#br1" timeOffset="27">9034 11901 7569,'0'-7'815,"0"2"-599,0 0 1,-1 5 26,-3 0 1,-3 5 51,-4 7 0,-2 4 74,-2 3-220,-3 8 0,-6 2-84,-2 5 0,-2 9 123,-3 3-399,-2 2 0,9-1 199,-3 3 1,3-7-37,2 2 1,4-3-225,3 0 0,3-4-83,5-7 223,-4-3 0,10-7-47,-3-2 129,3-2-14,1-6-321,0-4 691,3-2-306,2-8 0,2-5 0,1-4 0</inkml:trace>
  <inkml:trace contextRef="#ctx0" brushRef="#br1" timeOffset="28">9456 11010 7569,'-5'-12'-218,"-1"6"1,-2 0 1,1 2 197,4 3 0,-3-5 108,2 6 0,3-1 481,-3-3 87,3 3-422,1-4 1,0 6 10,0 3 0,0 4-75,0 7 1,0 4 50,0 8 0,0 2-113,0 5 0,0 2-96,0 2 0,4 4-11,-1 7 1,5-2 37,-4 2 1,5 1-187,-2-4 1,3 2 200,2-6 0,-4 1-263,-1-1 0,-4-3 76,0-5 1,3-4-324,-3-4 1,1-7 56,-4-4 1,0-2-112,0-1 1,-5-6 85,-3-2 423,-2-3 0,-6-1 0,-2 0 0</inkml:trace>
  <inkml:trace contextRef="#ctx0" brushRef="#br1" timeOffset="29">9160 11558 7569,'1'-10'-69,"3"2"133,2-2 1,7 9 89,2-3 1,3-2 10,4-2 0,5 3-92,0 1 0,3 3-78,-3 1 0,3-4-234,-3 0 150,5 0 1,-7 4-91,6 0 0,-6 2-220,2 1 1,-3-1 398,-1 2 0,-1-3 0,1-1 0</inkml:trace>
  <inkml:trace contextRef="#ctx0" brushRef="#br1" timeOffset="30">9673 11535 7569,'0'11'-403,"0"-3"425,0 0 1,2-1 136,2 5 0,2-1 539,5 1-413,6 4 0,-4-2-33,2 5 1,-3-4-188,0 4 0,1-1-87,2 1 0,-3 3 73,4-3 1,-6-1-138,1 1 1,-6-2 69,7 2 1,-3 2-261,2-6 1,-3 0 42,-1-3 1,0-1-39,0 0 0,2-3 271,-5 0 0,5-1 0,-3 5 0</inkml:trace>
  <inkml:trace contextRef="#ctx0" brushRef="#br1" timeOffset="31">9982 11592 7830,'-12'-6'1081,"6"1"-920,-4 5-92,4 0 1,-6 5 61,1 2 1,-1 5 74,1 3 0,-4 3-218,-1 5 1,-3 0 77,4-1 1,-4 6-217,4 3 0,-5-2-93,1 1 1,1-3-221,-1 4 1,5-6 63,-1 2 0,-2-7-177,2-1 0,3-5 576,5 1 0,4-2 0,-2-2 0</inkml:trace>
  <inkml:trace contextRef="#ctx0" brushRef="#br1" timeOffset="32">10073 11535 7569,'-5'-6'-1460,"3"-3"1980,-6 5 1570,5 0-1726,-2 4 0,5 5-282,0 3 0,0 6-36,0 1 17,0 10 0,2-5 20,1 6 0,0 3-115,5 2 0,-5 2-266,5 1 0,-5-3 214,0-1 1,2-5-335,-1 2 0,0-3 177,-4-1 0,0-1-38,0-3 1,0-3-11,0-5 1,0 1 288,0-1 0,-5 1 0,-1-1 0</inkml:trace>
  <inkml:trace contextRef="#ctx0" brushRef="#br1" timeOffset="33">10210 11592 7569,'0'-11'229,"-5"-1"1,4 5-335,-3-1 54,3 6 358,1-4-255,0 6-90,5 0 1,0 6-21,3 1 0,0 3-120,-4 2 1,4-1 28,-4 1 1,5-1-134,-2 0 1,0-3-179,0 0 278,1-6 0,3 3 182,1-5 0,-1 0 0,0-1 0,1-3 0,-5-2 0,1-6 0,-4 5 0,4-1 0,-6 4 0,2-3 0,-2 3 18,2-4 493,-3 6 285,5-3-475,-6 5 0,-2 1 40,-2 3 0,2 3-8,-6 9 0,1-1 19,-5 8-243,1-3 0,3 9-40,1-2 0,-1 1-15,-3 2 1,-1 3-180,1-2 0,-1-3-671,1-2 440,0 3 121,4-10 0,1 7-610,2-11 510,3 0-208,-4-3 523,5-6 0,10-1 0,3-5 0</inkml:trace>
  <inkml:trace contextRef="#ctx0" brushRef="#br1" timeOffset="34">10758 10827 7569,'0'-11'174,"0"4"-158,0 2-7,0 5 1,0 5 121,0 3 1,-3 7-95,-1 4 1,-5 6 355,1 2-163,-2 10-93,-1-2 0,-1 7-3,1 0-596,0 5 501,-1-5 1,4 11-45,1-7 0,-1 6 53,-3-2 0,3-1-220,1-3 0,4-1 25,-1 1 0,3-2 43,1-2 0,1-2-64,3-6 0,2-4 21,6 1 0,1-7-126,2-1 1,1-2-77,3-5 0,2-1 287,-6-4 62,0-4 0,2 0 0,-1-2 0,1 3 0,-2-3 0,0-2 0</inkml:trace>
  <inkml:trace contextRef="#ctx0" brushRef="#br1" timeOffset="35">10827 11409 7569,'-5'-11'0,"-3"0"469,3 4-255,0-3-58,5 9-154,0-4 1,1 5-4,3 0 0,-1 5 115,4 2 1,1 4-72,3 0 1,1 4 130,-1 0 0,2 6-233,2-2 0,-2-1-124,2 1 0,-2-2-476,-2 2 456,1-2 0,-5-2-237,1 0 0,-1-3-4,5-5 444,-1-4 0,1 2 0,-1-5 0</inkml:trace>
  <inkml:trace contextRef="#ctx0" brushRef="#br1" timeOffset="36">11135 11318 7569,'-17'0'0,"0"1"0,6 3 694,4 2-320,-8 11-93,7-4 1,-9 13 202,1 1 0,0 1-400,-3 2 1,-6 1-413,2 3 1,1-3-28,3-1 0,4-5-289,-4 2 1,4-3 643,-4-1 0,5 0 0,-3 0 0</inkml:trace>
  <inkml:trace contextRef="#ctx0" brushRef="#br1" timeOffset="37">11307 10953 7569,'0'-17'792,"0"4"-484,0-3-44,0 10 131,0 1 159,0 5-386,5 5 0,-4 7-103,3 11 0,-3 5 68,-1 6 0,0 2-51,0 2 1,0 3-239,0 4-21,0 1 0,0 0 21,0-1 1,1-4 21,3-3-41,-3 3 0,8-7-199,-5 0 0,4-1 81,-4-6 0,1-4-143,-2-4 1,-1-2-272,1 2 707,4-2 0,-6-6 0,4 1 0</inkml:trace>
  <inkml:trace contextRef="#ctx0" brushRef="#br1" timeOffset="38">11467 11398 7569,'0'-11'648,"0"4"-671,0 2 1,1 5-192,3 0 0,-2 0 262,6 0-95,-1 5-7,10 2 1,-4 8-13,2 0 1,1 0-70,0-3 0,0 3-146,-1 0 0,-2 0 77,2-3-164,-2-6 131,-2 4 237,-4-8 0,3 8 0,-4-4 0</inkml:trace>
  <inkml:trace contextRef="#ctx0" brushRef="#br1" timeOffset="39">11741 11455 7569,'0'-6'419,"0"-4"-144,0 8 130,0-3-268,0 5 1,-2 5 297,-1 3-297,1 7 0,-8 4 137,3 8-354,-4 2 130,0 5 0,0 2 181,-1 2-321,1 3 1,-2 4-130,-2 1 0,2-4-92,-2 0 228,7 0 0,-2 2-337,2-2 295,-2-3 0,4-6-75,2-2 169,3-3 0,-3-7-48,0-2 25,0-2-29,4-6-8,0 0-40,0 1-217,0-6-513,0-1 860,0-5 0,0 5 0,0 2 0</inkml:trace>
  <inkml:trace contextRef="#ctx0" brushRef="#br1" timeOffset="40">11775 10758 7569,'-6'-29'453,"0"6"-335,6 8 1,0 6 228,0 2 1,6 4-291,1-1-171,3 3 172,-3 1 1,3 0 280,-3 0-39,4 0-119,0 10 1,4 0 159,0 13 1,1 0-98,-5 11 1,1-1-4,-1 9 0,2 1-103,2 7 1,-1-3-148,5 2 1,-5-2 33,1-1 1,-1 1-301,1 2 0,-3-2-655,-1 3 653,1 2 1,-11-5-307,3 2 0,-3-2 12,-1-1 196,-5 0 1,-3-1 374,-7 1 0,-7-3 0,-4-5 0,0-5 0,2 0 0,1 3 0</inkml:trace>
  <inkml:trace contextRef="#ctx0" brushRef="#br1" timeOffset="41">12700 10861 7569,'-5'-19'0,"-3"0"0,-2 5-895,-1-1 625,-1 2 1,1 3 277,-1 3 70,1-4 0,0 6 161,-1-2 1,-3 0-123,0 4 1,0 1 374,3-2 0,4 3-196,1 1 0,3 1-22,-4 3 0,6 8-41,-2 7 0,3 4-8,1 3 1,-1 3 84,-3 6-341,3 4 76,-5 2 1,6 4-128,0 1 1,0 0-75,0-1 1,0 1 139,0 0 1,2-2 32,2-2 1,-2 2-204,6-2 1,-6-4-30,2-3 0,1-6-29,-1-6 0,0-2-61,-4-2 0,0-2-649,0-6 396,0-4 1,-5-2 557,-3-5 0,-1 0 0,-1 0 0,1 0 0,0 0 0,2 0 0</inkml:trace>
  <inkml:trace contextRef="#ctx0" brushRef="#br1" timeOffset="42">12277 11352 7569,'12'0'-275,"-1"0"410,1 0 1,0 5-191,4 3 1,0-3 27,3-1 0,3 1-152,-3-1 1,2 1 51,2-1 1,-1-3-178,-3 3 1,1-3 303,-5-1 0,6-5 0,-4-1 0</inkml:trace>
  <inkml:trace contextRef="#ctx0" brushRef="#br1" timeOffset="43">12586 11387 7724,'6'5'419,"0"-3"-239,-2 6 0,-2-4 181,1 3-340,4 1 1,-2 3 55,2 1-37,4-6 0,-9 4-298,6-2 202,-1-3 1,5 4-147,-1-5 1,-3 1-149,-1-2-29,1-1 160,3 3 13,1-5 189,-6-5 1,3 2-62,-5-4 1,3 3 165,-3-4-104,5 6 277,-8-3 36,5 5 60,-6 0-258,0 5 1,0 5 115,0 5 1,-6 5-170,-1-1 1,-2 8 49,1 3 1,-2 3-196,3 2 1,-4 0 49,0 3 1,1-1-99,2 5 0,-1-3 38,6-1 0,-5 0-64,4-7 1,0-3 30,4-2 0,0-6 86,0-5 1,0-3-438,0 0 158,0-1 335,0-4 0,0 3 0,0-4 0</inkml:trace>
  <inkml:trace contextRef="#ctx0" brushRef="#br1" timeOffset="44">13180 10758 7569,'0'-17'-260,"0"1"-332,0 9 538,0 2 0,-2 5 534,-1 0-285,1 0 0,-8 5 138,3 2 0,-4 5-116,0 3 0,0 4 110,-1 8 1,-1 2-11,-2 5-228,3 6 1,-9 1-5,6 9 1,0-6 193,3 6-485,1-1 0,1 3 73,2-2 0,3-1-47,5-3 1,0 2-229,0-6 0,1-3 145,3 0 1,3-5-140,4-4 0,0-3-55,1-8 265,-1-3 0,4-4-219,1-1 411,4-4 0,-6 2 0,5-6 0,1 0 0,2-2 0</inkml:trace>
  <inkml:trace contextRef="#ctx0" brushRef="#br1" timeOffset="45">13271 11227 7569,'0'-12'218,"0"1"-218,-5 5 0,4 0 40,-4 6 1,6 2 10,3 2 1,-3 2 27,3 5 1,2 6 129,2 2 0,2 1-359,1-1-24,-4 3 206,3-5 0,-4 6-464,6 0 206,4-5 28,-8 4 0,7-10-292,-7 3 311,2-2 0,1-3 5,1-2 0,-5-3 174,1-5 0,-1 0 0,5 0 0</inkml:trace>
  <inkml:trace contextRef="#ctx0" brushRef="#br1" timeOffset="46">13557 11318 7569,'-12'5'156,"1"1"-78,4 11 0,-3 2 250,3 8-154,-9 2 0,4 5-95,-4 0 0,0 2 50,1 2 0,-6-2-202,2 2 1,2-2 67,-2 2 1,5-1-106,-2 5 1,4-5-17,0 1-740,1-2 709,-1-7 76,1 4 1,3-13-319,1 3 218,4-3 1,-6-2-150,6-3 0,-2-6-110,1-1 440,2-1 0,-3 3 0,5-2 0,-10-3 0,-2-5 0</inkml:trace>
  <inkml:trace contextRef="#ctx0" brushRef="#br1" timeOffset="47">13591 10713 7569,'-14'-15'812,"2"-1"-711,9 6 1,-1 5-68,8 5 0,2 0-34,5 0 548,1 0-314,4 5 0,-2 5 21,5 6-201,5 4 0,1-1 64,1 8 0,2 7 154,-1 8 0,2 2-345,-6 2 0,1 3 32,-9 1 1,-1 4-413,-6 0 1,1-2 283,-6 1 0,0-5-105,-7 2 1,-2-3 18,-6-2 101,-4 1-422,-2 0 0,-6-1 576,-3 1 0,-11-4 0,-7-3 0,-2-3 0,0-7 0,1-4 0</inkml:trace>
  <inkml:trace contextRef="#ctx0" brushRef="#br1" timeOffset="48">15087 10016 7569,'-19'-11'-137,"0"-1"137,5 1 0,-3 4 369,6-3 578,5 9-331,1-4-313,5 5 0,0 9-92,0 2 1,5 8 81,2 0 1,0 8-143,0 3-87,-4 3 0,6 6-100,-6-1 0,3 0 85,-3-4-66,-1 0 0,3 0-143,-5 1 1,0-2 79,0-3 0,0-2-11,0-5 1,0 0-138,0 0 0,0-4-172,0 0 1,0-5-735,0 1 741,0-2 1,0-6-623,0 1 1015,0-6 0,0 3 0,0-5 0</inkml:trace>
  <inkml:trace contextRef="#ctx0" brushRef="#br1" timeOffset="49">15190 10096 7569,'0'-11'318,"-5"-1"-78,3 6-96,-3 1 0,5 7 149,0 6 0,0 2-150,0 13 1,0-1-32,0 8 1,0 2-60,0 6 1,0-3-83,0 3 1,4-1-53,0 1 136,0-2 0,-4-2-171,0-7 0,4-1 55,-1-3 0,1 1-239,-4-9 0,0 1-96,0-5-718,5 1 564,-3-1 550,3-5 0,-5-1 0,0-5 0</inkml:trace>
  <inkml:trace contextRef="#ctx0" brushRef="#br1" timeOffset="50">15235 10427 7569,'0'-6'0,"0"0"738,0 2-151,0 2-505,0-3 0,6 2 35,1-1 0,5-1-252,3 1 101,-3 3 1,10-6-463,-3 3 364,-2 3 0,3-8-193,-5 6 1,4-5 324,-4 4 0,6-5 0,-4 3 0</inkml:trace>
  <inkml:trace contextRef="#ctx0" brushRef="#br1" timeOffset="51">15224 10050 7569,'0'-11'0,"0"0"706,0-1-58,0 6-61,5-4-380,1 3 0,6 0-59,-1-1 0,2 4-104,2-3 0,3 3 30,5-4 0,1 6-157,3-2 1,-3-1-1100,2 1 608,4 0 574,-6 4 0,4 0 0,-6 0 0</inkml:trace>
  <inkml:trace contextRef="#ctx0" brushRef="#br1" timeOffset="52">16218 10199 7569,'-5'-7'157,"2"-1"59,-5 4 1,5 0-67,-5 4 23,5 0 2,-7 0 1,9 1 99,-3 3-179,3 2 1,1 6-14,0-1 1,2 1 8,6-1 1,0 4-149,7 1 1,-2-1 44,-2-4-15,6 6 33,-5-5 1,5 5-201,-6-6 70,1 1-85,-1-6 0,-3 4-152,-1-2 1,-4-2-366,1 2-155,2-1 880,-5 5 0,4-6 0,-5-1 0</inkml:trace>
  <inkml:trace contextRef="#ctx0" brushRef="#br1" timeOffset="53">16492 10279 7569,'0'-12'94,"0"1"1,-4 3 486,0 1-69,0 4-161,-1-2 1,-1 5-138,-6 0 1,0 10-20,-3 5 0,1 11 148,-5 4-160,-6 8-284,1 3 0,-9 6-61,3 2-841,2 3 971,-5 0 0,9 4 29,-3-2 0,3 0-161,1-1 1,5 1-149,3-9 0,-1 2 155,1-9 1,-1-1-55,5-6 1,-1-1 4,1-7 165,0 2 0,-5-8 123,1 2 1,0-4-320,4-7 0,3 1 370,0-6-548,1 1 466,-5-4-51,6 0 0,1-5 0,5-1 0</inkml:trace>
  <inkml:trace contextRef="#ctx0" brushRef="#br1" timeOffset="54">17314 9982 7569,'-6'-7'-456,"1"-3"1138,5 9-143,-5-4-330,3 5 0,-3 1 134,5 3 6,0 7-172,0 7-109,0 5 0,0 0-49,0 0 1,0 3 75,0 1 1,0 7-74,0-3 0,0 4 33,0-4 1,4-2-173,0 1 0,3-3-406,-3 4 381,0-6 1,-3-1-77,3-5 0,-3-4-380,3 4 108,-3-5 0,-1 3-3,0-6 493,0-4 0,-5 3 0,-1-4 0</inkml:trace>
  <inkml:trace contextRef="#ctx0" brushRef="#br1" timeOffset="55">17166 9936 7569,'6'-11'0,"3"-1"47,-5 1-50,10 5 0,-7-1 117,8 3 1,-1 3 335,2-3 0,-2 3-208,5 1 0,1 0-107,7 0 1,2 0-88,5 0 30,0 5 0,1 1-27,-1 6 0,-4 4-119,1 3 0,-6 3-120,2 1 1,-8 1 113,-4 3 1,-4-2-116,-3 5 0,-3 1 52,-5 3 0,-5 0 33,-3 1 0,-8 3 45,-7 0 0,-1 0 3,-7-4 1,1 0-51,-4 1 1,0-5 14,-1 1 1,-3-10-65,0 2 0,5-8 97,6 0 0,8-6-25,4-1 0,3-6-2,0 2 1,6-4 84,2-4 0,3-2 0,1-5 0</inkml:trace>
  <inkml:trace contextRef="#ctx0" brushRef="#br1" timeOffset="56">17851 9856 7569,'-5'-11'839,"-3"-1"-629,3 6-227,0 1 6,5 5 1,0 5 204,0 3 1,-4 3-57,0 4 1,1 8 18,3 8 0,0 2-69,0 1-12,0 0 0,3 2 14,1 2 0,1-3-148,-1 3 30,-3-7 1,8 0-73,-5-4 0,4 0 91,-5-4 0,3-2-217,-3-2 0,-1-2-81,1-6 175,-1 1 1,-1-2-489,3-3 291,-3 3 329,4-8 0,-5 3 0,0-5 0</inkml:trace>
  <inkml:trace contextRef="#ctx0" brushRef="#br1" timeOffset="57">18456 9811 7569,'-10'-18'0,"2"3"0,-2 2 0,8 6-23,-6 4-35,6 1 116,-9-3 0,4 4 574,-8-3-490,2 3 0,-9 6 7,3 3 1,-2 2-129,-2 1 0,0 4 41,0 1 0,0 0-12,0-1-53,6-2 1,-2 7 18,7-4 0,-2 3-31,7-4 47,2 0 0,-1-3-114,6-1-17,0 0 106,0 1 0,6 1-54,1 2 1,5-3 40,3 4 1,-1-4 122,5 0 0,0-1-114,4 1-1,0 4 0,-1-6 7,1 6 0,0-6-66,0 5 67,-5-2 1,-2-2-9,-4 0 1,-2 2-1,-3 2 0,2-1-90,-5 5 0,-1-3 47,-7 3 0,-4-4-10,-7 4 1,-8-1 22,-7 1 0,-3 2 20,-2-2 1,1-2-31,0-2-603,0-2 529,4-7 0,4 3 34,7-5 1,2 0-261,6-4 338,4 0 0,1 0 0,12 0 0,1 0 0</inkml:trace>
  <inkml:trace contextRef="#ctx0" brushRef="#br1" timeOffset="58">18913 9856 7569,'-19'-11'495,"0"-1"-356,5 6 0,1-3-40,6 5 1,-2 1-89,-6 3 0,-3 0 129,-5 0 1,-1 8 241,-3 4 0,2 8-23,-6 3-132,11 0-196,-12 10 1,18-3-63,-5 8 1,7-1 41,4 5 0,3-4-153,5 4 1,6-5 114,6 1 0,4-4-64,7-3 1,1-4-13,3-4 0,-3-5-44,3-3 1,0-3 23,0-5 90,0 3-174,-4-8 0,3 3-205,1-5 1,-4 0 411,-4 0 0,5-5 0,5-2 0</inkml:trace>
  <inkml:trace contextRef="#ctx0" brushRef="#br1" timeOffset="59">19256 9890 7569,'0'-11'892,"0"5"-571,0 1-162,0 0 304,0 3-160,0-3 1,0 6-170,0 3 1,0 3-88,0 4 1,1 7 23,3 5-115,-3 5 181,4 6 1,-4 0-196,3 0 0,-3 1-178,3-1 0,-3-4 62,-1 1 1,4-6-5,0 2 0,0-3-131,-4-1 0,0-5 51,0-3 1,0-3-139,0 0 0,0-1-555,0 1 951,0-6 0,-5 4 0,-2-3 0</inkml:trace>
  <inkml:trace contextRef="#ctx0" brushRef="#br1" timeOffset="60">19187 9856 7569,'6'-11'0,"5"-1"699,-4 1-389,3 5 0,3-3-167,2 5-178,3 0 183,0-1 0,2 4 54,-5-3-135,6 3 0,-4 1-101,6 0 47,-5 0 0,2 1 32,-4 3 1,0 3-154,-1 9 1,-3-2 135,-1 5 0,-1-4-151,-6 4 0,0 0-268,-4 4 228,-5 0 38,-7 4 0,-7-1 42,-7 4 1,-1-3 98,-7 3 0,7-4 100,-3 0 1,6 1-116,4-4 1,5 1 85,8-9 0,2 4-103,5-3 0,1 3 14,3-4 1,6 0 95,5-4-52,5 1-28,-7-1 1,9-1 5,-3-2 0,2 1-70,2-5 0,0 0-109,0-4 0,0 0-106,-1 0 1,1-2-668,0-2 932,0-2 0,0-5 0,0-1 0</inkml:trace>
  <inkml:trace contextRef="#ctx0" brushRef="#br1" timeOffset="61">19781 9879 7569,'-5'-11'679,"4"4"1010,-10-3-1278,10 9-486,-4-4 1,5 6 22,0 3 103,0 7-68,-5 2 0,4 9-9,-3-3 0,3 3 89,1 5 1,0-2-80,0 6 1,3-6 51,1 2 0,5 1-323,-1-1 0,-2-1 102,2-3 130,-1 0 1,5-5 31,-1-3 0,4-2-12,1-2 1,-1-3-46,-4-1 1,6-3 62,2 4 0,2-6-154,2 2 0,0-3 90,0-1 0,0-5-421,0-2 1,-2-4 501,-2 0 0,3-11 0,-4-2 0</inkml:trace>
  <inkml:trace contextRef="#ctx0" brushRef="#br1" timeOffset="62">19735 10119 7406,'5'-6'464,"3"2"1,2 1-301,2-1 0,4 2-118,3-6 0,6 4-196,2-3-14,0-1 177,-4-3 1,-1-1-837,1 1 823,0 0 0,0-6 0,0-1 0</inkml:trace>
  <inkml:trace contextRef="#ctx0" brushRef="#br1" timeOffset="63">19747 9788 7569,'7'-12'0,"1"1"0,1 3 558,6 1-297,3-1 0,1 0-108,0 1 31,0-1-108,-1 2 1,2-4-63,-5 2 1,5 2-68,0-2 1,1 2-242,2-2 0,0-1 169,0 5 125,5-4 0,6 1 0,6-4 0</inkml:trace>
  <inkml:trace contextRef="#ctx0" brushRef="#br1" timeOffset="64">20443 9788 7569,'-6'0'285,"1"1"141,5 3 0,0 2-223,0 6 1,0 4-72,0 3 1,0 4-106,0 4 29,0-3-75,0 9 1,0-4-107,0 5 0,0-1 150,0-2 0,0 0-41,0-4 0,0-2-151,0-6 0,0 2-123,0-6 1,0 0-526,0-3 419,0-6 396,0 4 0,0-9 0,0 4 0</inkml:trace>
  <inkml:trace contextRef="#ctx0" brushRef="#br1" timeOffset="65">20146 9902 7569,'0'-12'197,"5"6"0,-1-3 246,8 5 1,-2-1-385,9 2 0,1 1-247,7-2 1,2 3 164,5 1 0,1-1-78,-1-3 0,4 2-123,0-6 1,0 4 47,-4-3 1,1 3-166,-1-4 1,-4 4 93,1-3 247,-6-1 0,8-3 0,-4-1 0</inkml:trace>
  <inkml:trace contextRef="#ctx0" brushRef="#br1" timeOffset="66">20763 9833 7601,'-5'7'187,"4"-2"0,-4 0-69,5 2-47,0 4 124,-5 0 1,3 6 131,-1 2 1,0-2-131,-1 2 0,3 2-29,-3 5 0,3-2-78,1 3 1,0-2-129,0 2 0,0-4-195,0 0 179,0 5 22,0-14 1,4 11-142,-1-10 127,6 1-14,-2 0 1,4-3 38,1 2 0,-1-6 64,0-2 0,5 0 12,-1 0 1,5-2-44,-1-5 0,3 0 13,1 0 0,-1 0-128,1 0 48,0 0 0,-1-5 91,-3-2-526,2 2 226,-8-5 64,9 3 0,-11-4-105,0-1 0,-4 5 305,-7-1 0,0-5 0,0-4 0</inkml:trace>
  <inkml:trace contextRef="#ctx0" brushRef="#br1" timeOffset="67">20672 10119 7663,'18'-5'110,"2"4"-1,-5-3 1,5 2-94,-1 2 1,4-3-3,4-1 1,2-4-83,5 4 0,-3-1-101,-1 2 1,-8 0-545,1-5 713,-3 6 0,-2-8 0,-2 3 0</inkml:trace>
  <inkml:trace contextRef="#ctx0" brushRef="#br1" timeOffset="68">20695 9811 7569,'14'-12'612,"5"1"-417,5 4 0,15-2 54,3 6 0,6-2 133,2 1 0,4 2-2992,0-1 2561,1-4 0,-4 6-114,-5-3 1,-3 3 166,-9 1 0,8 5 0,-6 1 1</inkml:trace>
  <inkml:trace contextRef="#ctx0" brushRef="#br1" timeOffset="69">6099 14927 7569,'-7'0'581,"2"-5"101,5 4-38,0-9-423,0 8 0,0-4 335,0 2-272,0 3-225,0-4 1,5 5 87,3 0 0,3 0-142,5 0 0,1 0-96,6 0 1,0-1 77,0-3 1,5 2-189,2-1 1,5-4 65,3 0 1,-3 0 0,3 0 0,-2 0 9,-2 0 1,-1-2-140,-2 5 0,-7 0-57,-5 4 0,-5 0-681,1 0-40,-2 0 1042,-7 0 0,-1 5 0,-5 2 0</inkml:trace>
  <inkml:trace contextRef="#ctx0" brushRef="#br1" timeOffset="70">6167 15087 7751,'12'0'660,"0"-4"-415,4 0 1,1-1 90,6 1 0,1 2 15,3-6 0,-2 5-104,6-5 0,-1 2-102,5-2 1,3-1-73,0 5 0,-2-3-153,-5 3 1,1 0-175,-6 4 1,0 0-423,-7 0 1,1 0 675,-5 0 0,0 5 0,-3 1 0</inkml:trace>
  <inkml:trace contextRef="#ctx0" brushRef="#br1" timeOffset="71">7698 14904 7569,'-7'0'154,"2"5"1,7-3 110,1 1 0,0-1-53,4-2-50,1 0 0,7 0-12,1 0 1,3 0 2,-4 0 0,4-4 22,-4 0 1,5-1-79,-1 1 1,3 3-66,1-3 0,1 2-65,3-2 1,2 2 37,5-1 0,0 0-68,1-1 0,-1 3-7,0-3 1,2-1-9,2 1 0,2-3 67,6 3 1,-3-1-3,3 1 0,-2 2 56,10-6 0,-5 5-198,4 0 0,-3 0 150,3-1 0,-2 3 24,6-3 0,-1 2-20,-24 0 0,1 0 1,-1 1-1,1-1 32,3-1 1,1-1 0,-2 2 0,1 0 26,2-2 1,0 0-154,0 0 1,0 1 0,3-1 0,-1 0 0,2 0 0,-1 0 108,1 0 1,0-1 0,1 1 0,1-2-240,-2 1 0,0-1 0,0 1 0,0 0 231,-2 1 0,0 0 1,0-1-1,0 0-7,0 1 1,0 0-1,-2 1 1,0 0 12,0-1 1,0 0 0,-2 3 0,0-1 44,2-2 0,0 0 0,-2 2 0,1 0-16,1-2 0,0 1 0,-2 1 1,0 0-14,2-2 1,0 0 0,0 3-1,0 0-28,2-1 0,0 0 1,3-1-1,-1-1-31,2 1 0,0-1 0,1 1 0,0 0 26,1-1 0,-1 0 0,1 2 0,0 0-5,-1-2 0,1 0 0,0 3 0,-1-1-50,1-2 0,0 0 0,-2 2 0,-1 0 28,1-2 1,0 1 0,-3 1 0,-1 0 8,0-2 1,0 0 0,0 3 0,-1 0-117,-3-1 1,0 0 0,2-1 0,-1 1 205,-3 0 0,0 0 0,2 0 0,0 0-14,28 2 0,-30 0 1,0 0-17,0 0 1,0 0 0,1 0 0,0 0-43,1 0 1,0 0-1,-1 0 1,0-1-33,1-1 0,0 0 0,1 1 0,0 1-3,-1-2 0,0 0 1,3-1-1,0 1 49,-1 0 1,0 0 0,-1 0-1,-1-1-68,1 1 1,-1 0 0,-2 2-1,0-1 50,-1-1 1,-1 0 0,2 1-1,-1 0-12,0-1 1,-1 0-1,31 1 22,-30-1 0,-1 0 1,26 0 47,0 2 0,1 0-75,-5 0 117,4 0 1,-11 0 0,2 0-36,-2 0 1,-5 0 174,0 0-1,-1 0-234,1 0 1,-7 0 52,-4 0-197,-6 0 74,3 0 1,-10 0 872,-3 0-925,-8 0 900,4-5-483,-10 4-355,4-4 0,-6 5-117,-3 0 1,1 0-701,-4 0 386,-1 0 495,-3 5 0,-6 1 0,-1 6 0</inkml:trace>
  <inkml:trace contextRef="#ctx0" brushRef="#br1" timeOffset="72">8531 13454 7569,'-11'-7'-201,"5"-3"255,-5 4 1,6-2 141,-2 1-52,2-1 1,1-3-72,0-1 1,0 5 254,4-1-38,0 5 39,0-2-3,0 5-190,-5 0 17,4 11-43,-9 1 1,3 11 40,-4 0 0,0 9-41,-1 2 0,5 4-89,-1 0 0,5-2 28,0 2 0,6 2-152,5 2 1,2-1-10,2 1 0,3-6 69,0 3 0,4-3-208,-4 2-576,6-2 659,-4-2 1,1-2-24,-3-5 0,-2 0 46,-2 0 0,1-7 19,-1 3 0,-3-8-61,0 1 0,-6 0-153,2-1 0,-3-3 340,-1-5 0,0 4 0,0 0 0,0-2 0,0 1 0,0 3 0</inkml:trace>
  <inkml:trace contextRef="#ctx0" brushRef="#br1" timeOffset="73">8303 14116 7569,'5'-6'84,"-4"-4"1,9 5 214,-2-3 0,6 2-71,1 2 0,2 3-1,-2-3 1,4-1-214,8 1 1,-3-1 85,2 1 1,2 3-180,-1-3 0,3-1-134,-3 1 0,0-4-201,-4 5 1,-1-2 77,1 1 0,0 1 336,0-4 0,0-1 0,0-3 0</inkml:trace>
  <inkml:trace contextRef="#ctx0" brushRef="#br1" timeOffset="74">8885 13991 7306,'0'-7'1478,"0"3"-1211,0 8 1,6 4-113,1 7 1,3-1-32,2 5 0,0-4 18,4 4 0,-2 0-174,5 4 1,-4 1 20,4 3 0,-4-3-10,4 3 0,-4-3-21,4-1 1,-5-2-171,2-2 0,-4-2 55,0-6 0,-2-3-43,-3-1 1,2-3-592,-5 4 476,0-6 1,-3 3-911,3-5 1225,-3 0 0,-1-5 0,-6-1 0</inkml:trace>
  <inkml:trace contextRef="#ctx0" brushRef="#br1" timeOffset="75">9182 14059 7569,'-5'-11'-109,"4"-1"55,-3 1 0,-1-1 571,1 1-117,1 0 6,-3 4 1,0 2-54,-5 5 0,-2 6-418,-2 6 0,1 6-5,-5 8 1,1 4-20,-1 4 1,-1 0 87,4 0 1,0 2-64,1 2 0,2-6-350,-2 2 0,2-6 164,2 2 0,1-6-166,2-1 1,-2-5 81,2-7 1,2 1 333,-2-1 0,1-4 0,-5-2 0</inkml:trace>
  <inkml:trace contextRef="#ctx0" brushRef="#br1" timeOffset="76">9308 13876 7569,'-8'-16'213,"1"4"376,4 1-476,-2 10 1,5-3-38,0 8 1,4 3-34,0 9 1,1 1 36,-1 6 0,-3 1 16,3 3 1,1 1-13,-1 2 0,1 7-107,-1-3 1,-3 3-34,3-3 0,1-4-185,-2-4 1,3 2 50,-3-1 1,-1-4-75,1-4 1,-1-5-197,-2 1 0,0-2-99,0-2 127,0-5 432,0-1 0,-5 1 0,-2 0 0</inkml:trace>
  <inkml:trace contextRef="#ctx0" brushRef="#br1" timeOffset="77">9525 13991 7569,'-4'-12'0,"0"1"354,1-1-46,3 6-182,0 1-26,0 5 1,1 4-82,3-1 0,-2 6-4,6-1 0,-1 6-4,5 1 0,-1 0-179,1-3-25,-1-1 218,1 1 0,-1-2-496,0-3 287,1 4 1,-1-10-98,1 3 1,-5-3 25,1-1 0,-4 0 0,3 0 0,-3-1 215,4-3 1,-4 1 39,3-4 0,-3-1 8,4-3 1,-6 3-58,2 0 1,1 5 505,-1-5-237,0 5 1,-4-3 476,0 2-440,0 3 0,-5 1 99,-3 8 0,-2 3-64,-2 4 0,1 4-32,-1 8 0,0-2-143,-3 6-56,2-1 1,-7 5-1,6-1-439,3 0 122,0 0-20,5-4 1,-1 1-255,4-4 1,1-2 228,2-6 301,5-2 0,2-1 0,4 2 0</inkml:trace>
  <inkml:trace contextRef="#ctx0" brushRef="#br1" timeOffset="78">10096 13214 7569,'0'-11'3,"0"4"272,0 2 46,-5 5 41,4 0-178,-9 0-54,3 10 1,-4-1 57,-1 10 0,-3 1-25,0 7 1,-4 2-12,4 6 0,-2 0-2,2 3 0,-2 3-90,-2 4 0,2 2-304,1 3 1,5 1 272,0 2 0,4 2-178,7-6 1,0 1-6,0-5 0,1 0-65,3-4 1,0-1 91,8-6 0,-4-3 0,8-1 1,0-6 16,-1-1 0,4-1-73,-3-7 0,-1 0-7,-4-4 0,2 0 163,2-4 0,-2 0 27,2-4 0,-2-1 0,-2 3 0</inkml:trace>
  <inkml:trace contextRef="#ctx0" brushRef="#br1" timeOffset="79">10119 13808 7569,'-10'-18'80,"2"3"1,-1 6 372,5 1-183,1 6-152,3-3 1,1 6 33,3 3 0,-2 2 105,6 6 1,1 4-71,6 3-72,-2-2-15,8 4 1,-7 1-189,5 4 64,0 1-99,-1-4 1,-1 0-96,-6 0 1,0-4 5,1 0 1,-1-5-143,1 1 0,-2-2-342,-3-2 696,4 0 0,-5 1 0,5-1 0</inkml:trace>
  <inkml:trace contextRef="#ctx0" brushRef="#br1" timeOffset="80">10404 13762 7569,'-5'-11'0,"-1"4"184,-5 4 0,3 3 295,0 3 0,2 9-110,-2 7 1,-6 2-87,3 2 0,-7 9-655,3 2 1,-9 4-90,1 0 0,-2-2-886,2 2 1126,5-2 1,-4 3 0,5 1 0</inkml:trace>
  <inkml:trace contextRef="#ctx0" brushRef="#br1" timeOffset="81">10747 13294 7569,'-11'-18'182,"-1"3"246,6 7-368,-4 3 0,8 6 33,-1 3 1,1 8 213,2 7 0,-1 7 9,-3 5 0,3 2-28,-3 1 1,3 4-149,1 0 0,0 0-64,0-3 0,1 0-26,3 3 1,2-2-186,6 2 0,-1-4-205,1-4 0,-1 0 167,0-4 1,1-2-163,-1 3 1,-1-7 52,-2-1 0,1-5-39,-5 2 1,0-4-417,-4 0-113,0-1 850,-6-5 0,0 5 0,-5-5 0</inkml:trace>
  <inkml:trace contextRef="#ctx0" brushRef="#br1" timeOffset="82">10884 13694 7569,'0'-12'0,"0"1"163,0-1-180,0 6 810,0-4-393,0 9-525,0-4 206,0 15 0,0-1-8,0 10 0,5 0-7,3 3 0,-2 1 3,2 0 1,1 0-138,6 0 1,-1 0 75,5 0 1,-4-4-146,4 0-57,-5-5 164,8 2 0,-10-6-101,4-2 0,0 1-73,-1-6 0,1 5-283,-5-4 0,-3 1 59,-1-1 428,1-3 0,-2 4 0,-1-5 0</inkml:trace>
  <inkml:trace contextRef="#ctx0" brushRef="#br1" timeOffset="83">11272 13785 7569,'-3'-11'10,"-1"-1"1,-1 2 25,1 2 411,3 3 131,-10 5 1,5 0-240,-5 0 0,3 7-122,0 4 1,-3 7-72,-4 8 1,0 4-26,3 4 0,1 1-126,-1 4 0,0-3 41,-4 6 1,2 0-145,-5 4 1,2-1-171,-2 1 0,-3-4-92,3 0 0,3-5-60,0 1 1,1-4 154,4-4 1,-2-3 13,9-8 1,0 1-75,4-4 0,0-5 335,0-3 0,0 6 0,0-5 0,0-2 0</inkml:trace>
  <inkml:trace contextRef="#ctx0" brushRef="#br1" timeOffset="84">11409 13123 7569,'-15'-14'0,"0"2"183,0-2-4,8 13 66,2-4 418,5 5-401,0 0-195,0 5 1,7 3 107,4 7 1,2 4 130,6 7 0,4 4-16,3 4-148,6 5-328,-8-3 0,4 4 159,-5-2 1,-4 4 19,0 8 1,-5-3-157,1 2 1,-3 0 49,-5 0 0,2-5-274,-5 6 0,0-7 197,-4 3 1,-7-2-348,-4-6 537,-6 5 0,-5-5 0,-4 3 0,-4-3 0,-6 0 0</inkml:trace>
  <inkml:trace contextRef="#ctx0" brushRef="#br1" timeOffset="85">12175 13191 7569,'-5'-11'-20,"-2"-1"1,-3 5-22,2-1 1,2 5 420,2 0 14,3 1 1,-5 4-92,2 1 0,3 5-119,-3 7 0,1 1-91,-1 6 0,3 4-9,-3 8 1,3 2-130,1 2 0,1-3 111,3 3 0,-1-2-76,4-2 1,1 0-192,3 1 132,1 4 25,-1-9 0,1 8-196,-1-7 0,-1 1-9,-2-2 1,2 2-105,-2-6 0,-3 2-6,-2-1 0,-1-4-129,-2 0 0,0-6 488,0-5 0,0-1 0,-10 1 0,-3-1 0</inkml:trace>
  <inkml:trace contextRef="#ctx0" brushRef="#br1" timeOffset="86">12003 13796 7569,'0'-6'0,"2"0"-132,1 2 7,4 3 137,4-4 0,4 5 147,1 0 0,4 0-203,-1 0 0,3 0-44,0 0 1,2-4-178,3 0 0,-5 0 77,4 4 1,-5-4-186,2 1 373,-1-1 0,-9 4 0,4 0 0</inkml:trace>
  <inkml:trace contextRef="#ctx0" brushRef="#br1" timeOffset="87">12380 13739 7569,'0'-6'475,"0"1"-187,0 5-144,0 5 0,1 1-58,3 6 1,3-1-220,4 1 1,0-5-14,1 1 1,1-1 55,2 5 1,-1-6-23,5-2 1,-4 1 59,4-1 1,-5 3-126,1-3 0,-6 4-250,-1-4-139,-1 5 566,0-3 0,8 0 0,-2-1 0</inkml:trace>
  <inkml:trace contextRef="#ctx0" brushRef="#br1" timeOffset="88">12734 13796 7569,'0'-6'-479,"0"-4"833,-5 9 1,3-4 12,-6 5 0,0 0-1,-3 0 0,0 5-178,-1 2 1,-3 8 11,0 5 0,-6 1-124,2 2-115,-2 0 173,3 5 1,-4-3-434,3 6 205,3-1-80,-1-1 1,10 3-205,-1-5 1,6 3 107,-2-3 0,3-1-148,1-3 1,0-4 193,0 0 0,0-5-344,0 1 298,0-2 270,0-1 0,5-1 0,1 0 0</inkml:trace>
  <inkml:trace contextRef="#ctx0" brushRef="#br1" timeOffset="89">13123 13031 7569,'-7'-11'46,"-3"4"0,8 2 160,-6 5 1,4-1 75,-3-3 1,-1 3-100,-4-3 1,1 8-52,0 4 1,-5 3-5,1 4 1,-4 8 0,4 8 0,-4 4 28,4 7 1,-2 1-24,2 10 1,4 1-436,-1 3 0,2 1 234,6 3 1,0-3-389,4 3 278,0-2 105,5-2 1,3-6-198,7-6 0,-1-5 85,5-10 0,0-3-10,4-8 1,-1 0-45,-3-8 0,2 2-127,-2-9 1,-1 3 364,1-3 0,0 0 0,1-4 0,-2 0 0,-3 0 0,1 0 0</inkml:trace>
  <inkml:trace contextRef="#ctx0" brushRef="#br1" timeOffset="90">13237 13614 7569,'-5'-17'-18,"3"8"-81,-1-2-184,1 7 0,7-1 88,3 5 0,-2 0 403,2 0 0,-4 1-32,3 3 1,-3 2 95,4 6 0,-1 3-189,5 0 0,-1 4-87,1-3 1,-1 3-118,1-4 0,-1 0-123,0-4 1,-3 1 76,0-1 1,-6-3-517,2 0 502,2-6 0,1 3 181,4-5 0,1 0 0,-1 0 0</inkml:trace>
  <inkml:trace contextRef="#ctx0" brushRef="#br1" timeOffset="91">13511 13682 7569,'-5'-6'124,"-2"-4"13,-4 8 1,0-3 227,-1 5-216,6 5 0,-4 7-10,2 7 0,-2 2-123,-1 2 0,-5 5 64,1 3 1,0-2-184,3 1 1,1 1-87,0 3 1,-5 0 143,1 1 1,0-2-275,3-3 0,1 3 118,0-3 0,-1-2-11,1-1 0,1-3 13,2-1 1,-2-5-7,2-3 1,3-2 204,1-2 0,-2 1 0,0-1 0</inkml:trace>
  <inkml:trace contextRef="#ctx0" brushRef="#br1" timeOffset="92">13637 12894 7569,'-12'-11'84,"6"7"-71,2 8 1,4 7 19,4 12 0,6 4 207,5-1 1,5 7-174,-1 2 1,3 0 45,1 7 1,4 1-224,-1 7 0,5-2 217,-5 5 1,5-6-323,-5 6 0,1-7 213,-9 10 1,-2-7-618,-4 1 331,-6-1-946,-1 2 1234,-10-4 0,-3 8 0,-7-6 0,-4-1 0,-2-1 0,-2-1 0</inkml:trace>
  <inkml:trace contextRef="#ctx0" brushRef="#br1" timeOffset="93">8748 15121 7569,'-10'-11'0,"3"-1"-133,-4 6 13,10 1 613,-4 5 235,5 0-619,0 5 0,0 3-25,0 7 1,0 4-5,0 8 1,0 3 44,0 8 1,0-1-19,0 5 0,4 0-29,0 3 1,3 2-93,-3 3 1,4-2 94,-4 5 1,4 1-288,0 3 1,3 0 298,5 0 0,-2-5-43,5-3 1,-4 2-93,4-1 0,-1-2-68,1-6 0,1 1 117,-5-5 1,1-1-80,-5-7 1,-1-1 52,-2-2 0,1-7-24,-6 3 0,1-8 136,-4 1 1,-1-4-115,-3 0 0,-2-2 267,-6-2 0,1 0-288,0-4 1,-5 0-37,1-4 0,-4 0 58,4 0 0,0 0-348,3 0 104,1-5 83,-1-1-12,6-6 1,2 2-183,8 2 1,2 0 43,6 4 331,-1-5 0,1 3 0,-1-6 0</inkml:trace>
  <inkml:trace contextRef="#ctx0" brushRef="#br1" timeOffset="94">9308 15407 7569,'-11'0'-395,"-1"0"1,6-2 869,2-1-10,-2 1-133,4-8-79,-3 9 90,5-4-124,0 5 0,0 6-96,0 6 1,0 4 0,0 7 1,0 5-23,0 2 0,0 5-30,0 3 1,0-1 6,0 4 0,0-3-37,0 4 1,0-4-105,0 4 0,5-1-5,3 1 1,2 1 72,2-5 1,-1 0-94,0-4 1,1-1 9,-1-2 1,2-3 48,2-5 0,-6-2-17,2-2 0,-3-2 1,0-6 1,1 0-165,-6 1 157,1-1 1,-4 1-587,0-1 157,0-5 55,-5 5 1,-1-10 49,-6 3 1,1-3 374,0-1 0,-1 0 0,-9-5 0,-4-1 0</inkml:trace>
  <inkml:trace contextRef="#ctx0" brushRef="#br1" timeOffset="95">9091 16092 7569,'0'-11'-280,"0"-1"174,5 1 1,1-1 211,6 1 1,4 3 307,3 1 0,8 3-334,3-4 1,-2 6 0,5-7-33,-2 5 0,-2-4-111,1 5 1,-4-5-1,1 4 1,-5 0-151,-3 4 1,2-1-278,-6-3 0,-4 3 490,-3-3 0,0 3 0,3 1 0</inkml:trace>
  <inkml:trace contextRef="#ctx0" brushRef="#br1" timeOffset="96">9662 15955 7657,'11'5'585,"-3"1"-429,0 6 0,-1-1 86,5 1 0,-2 4-215,-2 3 0,5 3 109,-1 1 1,2-2-205,-3-2 1,1 1 57,-1-4 1,1-1-94,-1-4 1,0 1-47,1-1 0,-5-3-245,1-1 128,0-4-137,-2 7 165,-1-9 238,-5 4 0,-5 1 0,-1 0 0</inkml:trace>
  <inkml:trace contextRef="#ctx0" brushRef="#br1" timeOffset="97">9936 15909 7569,'-5'-11'0,"4"-1"0,-4 1 0,5 3 0,0 1 0,0 4 0,-2 1 116,-1 9 1,-4 2 271,-4 10 0,-2 4-317,-2 4 1,-2 4-82,-2 0 1,-2 2-166,2 1 1,-3 4-106,-1 0 0,1-3 108,-1-5 1,4-1 27,0 2 0,5-5-29,-2-7 1,5-2-206,3-6 378,3 1 0,0-1 0,-1 1 0</inkml:trace>
  <inkml:trace contextRef="#ctx0" brushRef="#br1" timeOffset="98">10039 15806 7569,'-5'-11'301,"4"5"139,-4 1-297,5 5 0,0 2-81,0 6 0,3 1 111,1 10-110,0 0 0,-4 7 55,0 1 1,0 5-117,0-2 0,0-1 56,0 2 0,0-2-182,0 2 1,0-4-87,0-4 1,0 0 101,0 0 0,0-5-197,0-3 0,0-2-14,0-2 1,1-3-414,3-1 732,-3-4 0,9 7 0,-3-4 0</inkml:trace>
  <inkml:trace contextRef="#ctx0" brushRef="#br1" timeOffset="99">10210 15864 7569,'-6'-12'-161,"1"1"-287,5 4 477,0 2 0,1 5 250,3 0 1,-3 5-151,3 3 0,1 3-83,-1 5 0,3-4-116,-3 4 1,4-4 71,-4 0 0,3-1-229,-3 1 1,4-1-260,-4 0 228,4-4 0,-1-2 75,4-5 0,-3 0 183,-1 0 0,1 0 0,3 0 0,1-5 0,-1-3 0,-1-2 0,-2-1 0,2 0 0,-2 4 0,-2-3-63,2 2 1,-6 2 267,2-2 397,-3 5-348,-1-2 0,-5 5 48,-2 0 1,-2 5-29,1 3 1,-2 6-127,2 1 0,-2 6-165,-1-2 0,-1 2 74,1 2 1,0 4-61,-1-1 0,2 2-32,2-1 1,-2-3-148,3 3 1,0-7-164,0-1 1,3-1 154,-4 1 0,6-3 190,-2-4 0,-2-1 0,-1 1 0</inkml:trace>
  <inkml:trace contextRef="#ctx0" brushRef="#br1" timeOffset="100">10758 15098 7451,'-6'-5'-190,"0"4"355,2-3 88,3 3 0,-8 2-98,5 3 1,-1 2-54,1 6 0,-2 4 25,-6 3 1,0 9-1,-4 7 0,2 4-43,-5 7 0,2-1 6,-2 1 1,-2 0-133,6-1 0,-4 6-158,4 2 1,3 2 134,5-2 0,4-3 36,-1-8 1,8 1-178,4-5 0,3 0 74,5-4 0,-3-5 75,7-2 1,-1-7-78,3-1 1,-3-5-117,0 1 1,-5-2-82,2-1 1,0-1 346,-1 0 0,-1 1-371,-6-1 355,2-4 0,-9 1 0,3-1 0,0 0 0,4 2 0,4-1 0</inkml:trace>
  <inkml:trace contextRef="#ctx0" brushRef="#br1" timeOffset="101">10838 15635 7569,'0'-18'170,"0"2"76,5 10 0,1 2-161,1 8 1,3 3 64,-2 8 1,2-1-105,2 5 0,-1-3-13,0 3 1,2-2-85,2 2 0,-2 3 63,2-3 0,2-1-133,-2 1 0,0-5 37,-3 1 0,0-2-9,3-2 0,-6 1-230,3-1 1,-3-3 110,2-1 0,-3-4-587,-1 1 799,-4-3 0,7 4 0,-4 1 0</inkml:trace>
  <inkml:trace contextRef="#ctx0" brushRef="#br1" timeOffset="102">11147 15601 7569,'-12'-18'0,"6"2"572,1 9-40,5 2-485,-5 5-27,4 5 0,-10 3 50,4 7 0,-3 4-144,-2 8 0,-3-2 40,0 6 0,-6-1-140,2 4 1,2 1-191,-2-1 1,0-1 189,-4-3 1,5 2-142,3-5 0,3-6 315,5-5 0,-3 1 0,3 1 0</inkml:trace>
  <inkml:trace contextRef="#ctx0" brushRef="#br1" timeOffset="103">11215 15155 7569,'-11'-12'-55,"5"2"87,0 10 1,8 5-83,2 2 1,-3 10 59,3 6 0,-2 6 186,2 9 0,-2 3-140,6 4 0,-4 6-310,4 2 1,-5-1 252,5 2 0,-6-2-127,2 1 0,1-2 39,-1-6 1,1-8-197,-1-3 1,-3-7-4,3 0 1,-3-7-27,-1-1 314,0-5 0,0 3 0,0-6 0</inkml:trace>
  <inkml:trace contextRef="#ctx0" brushRef="#br1" timeOffset="104">11432 15727 7569,'-4'-22'-236,"1"3"59,-1 8 342,4 0-31,0 5 0,1 0 67,3 2-89,-3 3 0,9 2-82,-2 3 1,-2 2-19,2 5 1,-4 5-32,3-1 1,0 4 79,0-4 1,3 2-192,-2-2 0,-2-2-19,2 2 1,-4-3-131,3 0 1,0-4-248,0-1-63,4-4 589,-5 2 0,5-5 0,1 0 0</inkml:trace>
  <inkml:trace contextRef="#ctx0" brushRef="#br1" timeOffset="105">11695 15761 7569,'-11'0'105,"4"0"5,-3 5 1,8-3 51,-6 6 1,0 3-4,-3 5 1,-1 4 43,1-1-76,-5 8 1,2 3-49,-5 8 0,-1-4-109,-2 8 0,3-6 43,0 10 0,1-7-134,-1 3 0,1-2-109,3 2 0,3 1 128,1-5 1,0-3-120,3-5 0,2-3 0,-2 3 1,4-8 86,-3 1 1,3-8-50,-4 0 183,6-7 0,-9 2 0,5-4 0</inkml:trace>
  <inkml:trace contextRef="#ctx0" brushRef="#br1" timeOffset="106">11763 14973 7569,'-22'-12'0,"-1"6"0,6 0 228,6 2 48,5 3 99,6-5-13,0 6-244,0 6 1,1 0 2,3 5 0,2 6 22,5 2 1,2 4-9,2 3 1,2 0 10,2 4 1,2 2 1,-2 6 1,3-2-156,1 2 1,0 1-15,0-1 1,-6 5-117,-1-1 0,-1-1-34,-4 0 1,2 1 11,-9 4 0,-1 0-37,-3-1 0,-1 1-132,-3 0 1,-6-4-31,-5 0 0,-4-6-118,4 2 476,-6-2 0,4-4 0,-6-1 0,0 1 0,0-4 0,0-3 0</inkml:trace>
  <inkml:trace contextRef="#ctx0" brushRef="#br1" timeOffset="107">12357 15053 7569,'-5'-18'-168,"-1"-4"1,0 13 266,2-2 1,3 6 194,1-3 1,-2 6 22,-2-2-157,3 3-73,-4 1 0,1 5 10,0 2 1,-3 5 2,3 3 1,-4 4-2,5 8 0,-5 3 94,4 8 0,0 4-87,4 8 1,0-3-209,0 2 1,0 2 175,0-2 0,0 2-126,0-1 1,4-3 92,0 2 0,4-3-107,-5-4 0,3-3-266,-3-5 1,-1-1 23,1-2 59,4-3 0,-6-7 0,3-1-641,-3-1 99,-6-5 791,-1 3 0,-7-3 0,0 0 0,-1-3 0,0-1 0,-1-2 0</inkml:trace>
  <inkml:trace contextRef="#ctx0" brushRef="#br1" timeOffset="108">12095 15795 7569,'0'-11'-7,"0"-1"0,1 2 0,3 2 1,6 0-248,5 4 0,5-4 53,-1 4 0,7 1 337,1 3 1,-1-4-121,-3 0 0,0 0-209,0 4 1,0 1 64,-1 3 128,-4-3 0,4 10 0,-5-5 0</inkml:trace>
  <inkml:trace contextRef="#ctx0" brushRef="#br1" timeOffset="109">12552 15772 7569,'-7'0'-86,"2"-5"238,5 4 258,0-4 9,0 5-308,5 0-123,2 5 0,0 0 31,1 3 1,-6 2-108,2-3 1,-1 0-300,0 0 111,-1-4-47,3 7 5,-5-4 318,0 6 0,5-1 0,1 1 0</inkml:trace>
  <inkml:trace contextRef="#ctx0" brushRef="#br1" timeOffset="110">12677 15818 7569,'-11'-5'261,"4"4"70,-3-5-141,9 6 1,-8 2 39,5 2 0,-3 2-258,3 5 36,-5 6 1,3-3 62,-6 5 0,1 0 3,-1 4 1,0 5-198,-4 2 0,2-1 92,-5 2 0,4-6-317,-4 2 1,5-3 132,-1-1 0,2 0-112,2-1 1,3-3 21,1 0 1,4-5 304,-1 2 0,3-4 0,1 0 0</inkml:trace>
  <inkml:trace contextRef="#ctx0" brushRef="#br1" timeOffset="111">13100 14996 7569,'-12'-5'-50,"1"3"-78,5-3 228,0 5 0,6 5 95,0 3 1,0 3-70,0 5 1,-1-1 123,-3 8 1,-1-1-60,-2 13 0,-3-2-69,2 9 1,-6-4 1,-1 4 0,-2 3-250,2 5 1,2 3 95,-2-4 0,-1 5 26,0-5 0,2 5-141,7-5 0,2-1-142,5-6 1,0-4 141,0-7 1,9 0-224,2-4 0,8-2 37,0-6 1,3-3-64,1-9 0,-2 2 394,-2-5 0,3 4 0,-6-5 0,1 0 0,-2-2 0,0-1 0</inkml:trace>
  <inkml:trace contextRef="#ctx0" brushRef="#br1" timeOffset="112">13145 15647 7569,'-10'-18'-391,"3"3"97,2 2 112,5 7 160,5-5 46,1 10-5,5-4 1,0 6 14,-4 3 0,3 2 8,-2 6 1,-2-1-98,2 1 0,-4-1 65,3 1-151,-4-1 0,6 0 48,-5 1 0,1-6-182,-2-2 208,4-3 1,4-1 8,1 0 0,-5 0 58,1 0 0,-1 0 0,5 0 0,-6 0 0,-1 2 137,-5 1 1,0 4 88,0 4 1,-5 7 73,-2 5 0,-7 1-47,-2 6 1,1 1 53,4 3 0,-1 2-73,1 2 0,0-2-70,-1 6 0,1-1-113,-1 1 0,1-2 93,-1-2 0,5-5-268,-1 6 1,2-8-90,-2 3 0,-2-4-72,2-7 0,2-4 80,-1 0 0,4-9-250,-1 1-250,-2-7 258,5 1 447,-5-5 0,1-10 0,-1-3 0</inkml:trace>
  <inkml:trace contextRef="#ctx0" brushRef="#br1" timeOffset="113">13237 15041 7569,'-10'-17'577,"2"1"-280,3 9 0,6 2-350,3 5 22,2 0 0,10 1 159,-1 3 0,1 3 79,0 9 0,1-1-54,6 8 1,0-2 0,0 10 0,-2 0-164,-2 7 0,3 3 51,-3 5 0,-2-1-363,-2 1 0,-6 4 160,-2-1 1,-4 2-33,1-2 0,-7-2 114,-1 3 1,-6-3-56,-1-2 0,-1-4-118,-3-3 0,-1-4-121,0-3 1,1-3 373,4-5 0,2-3 0,0-2 0,-3-3 0,0 3 0,-3 2 0</inkml:trace>
  <inkml:trace contextRef="#ctx0" brushRef="#br1" timeOffset="114">13728 15544 7569,'-6'-12'-218,"0"1"0,6 3 264,0 1 315,0 4-192,0-2-82,0 5-49,-5 5 0,-1 7-4,-5 7 1,-5 3 16,1 5 1,0-1 3,4 4 0,0-5-25,4 2 1,-2 0 18,5-5 1,0 3-103,4-10 0,2 0 36,1-4-34,4-4 53,4-2 0,2-5 1,1 0-29,1 0 32,0-5 0,0-5 0,1-7 16,-2-1 1,1-1 50,-4-3 1,6-6-60,-10-3 0,5-2 75,-8-1 0,-1-4-7,-3 0 1,0-7 11,0 0 0,-3-1-66,-1-4 1,-4 0 3,4 0 0,-3-4-228,3 0 0,0 1 198,4 4 1,0 0-129,0 11 1,0 1 36,0 7 1,0 7 97,0 8 1,1 4-79,3 3 36,-3 3 1,6 10 39,-3 3 0,-3 3 87,3 4 1,1 3 143,-1 5 0,3 5-177,-3 2 1,1 4-79,-1 5 1,-2-1 41,6 7 1,-4 0-204,3 8 0,-4-9 21,1 2 0,1-4 22,-1 0 1,0 1-33,-4-5 0,0-4-169,0-3 0,0-5 74,0 5 0,0-7 262,0-1 0,-6 5 0,0-4 0</inkml:trace>
  <inkml:trace contextRef="#ctx0" brushRef="#br1" timeOffset="115">14036 15407 7569,'-6'0'123,"1"1"321,5 3-439,0 2 0,0 6 71,0-1 1,1 2 15,3 2 1,-2-1-28,6 5 0,-4-5-172,3 1 1,0-2 64,0-2-135,4 6 1,-5-5 9,5 4 0,-3-7-70,0-2-384,-1-4 211,5 2-31,-6-5 441,4 0 0,-9 5 0,4 1 0</inkml:trace>
  <inkml:trace contextRef="#ctx0" brushRef="#br1" timeOffset="116">14173 15601 7569,'5'-12'-187,"-3"1"81,1 0 0,3-1 36,-3 1 1,5-1 110,-4 1 411,0 5-274,-4 1 1,-2 6 103,-2 3 1,-2 6-81,-5 5 1,-1 7-3,1 0 0,-4 3-70,-1 5 0,-3 0 2,4 5 1,-4-1-129,4 0 1,-4 2 62,4 2 0,-1-4-76,5 0 0,0 1-132,-1-5 0,2-2-140,2-1 0,-1-7 73,6-1 1,-5-1-56,4 1 0,-5-3-12,2-4 0,0-1-101,0 1 0,0-1 376,0 0 0,-8 1 0,2-1 0</inkml:trace>
  <inkml:trace contextRef="#ctx0" brushRef="#br1" timeOffset="117">14950 14150 7569,'-18'-5'58,"3"-2"115,2 2 157,7-5-55,1 3-32,5 1 137,0-4 202,5 8-192,-4-3-192,4 5 0,-5 9-39,0 3 1,0 10 11,0 1 0,0 7-53,0-4 1,0 10-130,0-2 0,0 3 96,0-3 0,1 3-75,3-3 0,3 7-267,4-7 1,0-1 145,1-3 0,-1-4-100,1 0 1,-1-3 28,1-4 0,-1-2-56,0-6 0,-3 1-69,0-1 1,-6 0-202,2 1 0,-3-4 129,-1-1 1,0-3-425,0 4 803,0-6 0,0 8 0,0-3 0</inkml:trace>
  <inkml:trace contextRef="#ctx0" brushRef="#br1" timeOffset="118">15224 14208 7569,'-1'-12'338,"-3"1"-84,3 4-375,-4 2-118,5 5 370,0 0 1,0 7 286,0 4 0,0 7-178,0 8 0,0 0-8,0 4 1,1 1-254,3 3 1,-3 0 86,3 1 1,1-2-55,-1-3 1,1 3-70,-1-3 1,-2-2-134,6-1 1,-5-3 44,5-1 0,-4-5-91,4-3 0,-6-2-342,2-2-216,2 0-297,-5 1 1091,5-6 0,-12 4 0,0-3 0</inkml:trace>
  <inkml:trace contextRef="#ctx0" brushRef="#br1" timeOffset="119">15178 14550 7811,'2'-6'129,"1"2"1,4 3 432,4 1 0,6-2-158,2-1 0,2 0-303,2-4 1,5 3-80,2-4 0,0 2-123,0-2 1,-4-2 51,0 2 1,-2 2-127,-1-2 0,-1 5 125,-3-5 50,-3 5 0,-4-7 0,-1 4 0</inkml:trace>
  <inkml:trace contextRef="#ctx0" brushRef="#br1" timeOffset="120">15258 14242 7569,'8'-22'30,"0"3"1,-1 4 46,5 7 1,4-2-107,3 3 1,1-2 90,-1 1 1,3-1-110,-3 5 1,1 1 14,-1 3 0,3 0-525,-3 0 557,3 0 0,5 5 0,3 1 0</inkml:trace>
  <inkml:trace contextRef="#ctx0" brushRef="#br1" timeOffset="121">15921 14345 7569,'5'-7'-172,"2"3"0,4 4-307,0 4 0,0-1 381,1 4 0,-5 1 367,1 3 0,0 1-83,3-1 1,0 1-108,1-1 0,-2 2 6,-2 2 0,6-2-104,-3 2 0,3-2-109,-3-2 0,1 0 274,-1 1-146,6-6 0,-5 4 0,5-3 0</inkml:trace>
  <inkml:trace contextRef="#ctx0" brushRef="#br1" timeOffset="122">16320 14413 7569,'-5'-11'366,"3"4"590,-6 4-644,6 1 0,-5 2-15,3 0 0,2 9-73,-6 3 0,1 8-12,-5 3 1,0 6-166,-4 9 0,2 1 83,-5 11 1,0-1-373,8-19 1,0 1 0,-1 1 0,1 0 129,-1 0 0,1 0 0,-1 0 0,1-1-232,-1-1 0,1 0 0,-8 24-62,0-5 1,5-3 57,-1-4 1,1-4 70,-1-8 0,2-2 114,-2-5 1,6-1-125,1-3 1,1-2 62,-5-1 0,5-7 275,-1 2 1,4-3-52,-3-1 0,2-2 0,-4-5 0,0 3 0,4 4 0,2 6 0</inkml:trace>
  <inkml:trace contextRef="#ctx0" brushRef="#br1" timeOffset="123">17223 14288 7569,'6'-6'0,"-1"0"-431,-5-5 270,5-1 199,-4 1 1,8-4 117,-5-1 0,0 1 265,-4 4-318,0 4 0,0-3 81,0 3 0,-5-4 11,-3 0 0,-3 3 6,-4 1 0,-2 4 17,-2-1 0,-3 3-57,3 1 1,-6 0-29,-2 0 0,1 7-112,3 4 1,0 2 63,0 6 1,0 5-133,1 6 0,4 3 93,3 2 1,2 3-47,1 0 0,6 4-158,2-4 0,3 3 77,1-2 1,1-3-178,3-5 1,4 1 95,7-6 1,-1 1 76,5-4 1,1-4 70,7 0 0,1-7 117,2 0 1,2-6-121,-5-6 0,3 0 90,-3 0 0,3-5-57,-3-3 0,0-2 25,-5-1 1,-4-1-30,-3 1 1,2-4-20,-2 0 0,-1-6-10,-6 2 1,1 2-15,-6-3 1,5 3-193,-4-2 209,5 2-8,-8 6-106,4 4 0,-5 4 58,0 6 0,4 1 87,0 8 0,-1-3-24,-3 6 1,2 1 3,1-1 1,0 5 7,5-5 0,-1 0 9,5-4 1,-1 1 23,1-1 1,4-3 10,3-1 1,3-4 94,0 1 0,3-4-77,1-4 1,0-2-8,4-6 1,0 0-20,5-4 1,-5 2 0,1-5 1,-5 0 7,5-4 0,-2-3 0,1-1 1,-7-1-34,-8 2 0,-2 0-16,-1-4 1,-6 4 41,-2 0 1,-13 3 2,-6 4 0,-11 2-102,-4 6 0,-8 5 86,-4 2 1,-1 4-223,1 4 0,1 7-65,3 8 0,6 4-85,-2 4 1,9-2-24,2 5 1,1-3-540,7 3 904,0 1 0,4 3 0,-1 0 0</inkml:trace>
  <inkml:trace contextRef="#ctx0" brushRef="#br1" timeOffset="124">18125 14150 7569,'-12'-11'-87,"5"1"-64,-1 2 287,6-2 45,-8 9-24,8-4 1,-3 6-39,5 3 0,0 2-25,0 6 0,0 0 12,0 4 0,4 0 103,0 3 1,3 6-60,-3-2 0,4 3-17,-4-3 0,-1-1-55,-3 1 0,2 0-112,2 0 0,-3 0-20,3 0 1,-3-4 94,-1 0 1,0-4-454,0 4 254,0-5 1,0 2-143,0-4 342,0-6-5,0-1 1089,0-5-876,0-5 0,0-5-29,0-5 1,0-6-79,0 2 0,0-2-70,0-2 0,0 0-125,0 0 0,0 0 58,0 1 1,0 3-125,0 0 0,0 5 51,0-2-223,0 9-146,0-3 137,0 8 227,5 7 12,1 8 63,6 5 1,-1 3-17,1-2 0,-1 2 6,0-2 1,6 5-1,2-5 0,3 8-33,0-8 0,1 3 11,0-6 1,4 3 112,-1-4 1,1 0-55,-4-3 0,-2-5 136,-2 1 0,2-6-20,-6 2 1,-4-3 157,-3-1-129,0 0 0,-2-5 207,-2-2 0,-3-3-84,-1-2 1,-1-3-105,-3 0 0,1-6-40,-4 2 0,0-2 37,0-2 0,-3 0-203,2 0 0,2-3 7,-2-1 0,6 0-126,-2 5 0,-1 0-103,1 3 0,0 2-277,4 6 0,0 3-365,0 1-565,0 4 520,0-2 1,5 5 86,3 0 834,7 0 0,3 5 0,5 2 0</inkml:trace>
  <inkml:trace contextRef="#ctx0" brushRef="#br1" timeOffset="125">18913 14253 7569,'-18'-14'-21,"3"3"1,6 3 69,1 1 348,6-4-214,-3 10 359,5-4-253,0 5-329,0 5 1,4 3 138,-1 7 0,5 2 7,-4 2 1,0 2-119,-4-2 0,0 3 66,0 1 0,0-1-207,0 1 1,0-1 54,0-3 0,0 2-18,0-1 0,1-4-72,3-1 1,-3-2-97,3-2 0,-2 1-295,2-1-53,-3-4 632,5-2 0,-1 0 0,1 1 0</inkml:trace>
  <inkml:trace contextRef="#ctx0" brushRef="#br1" timeOffset="126">18627 14230 7569,'0'-17'100,"0"1"1,4 8 151,0 0 1,5 4-233,-1-4 1,-2 6-67,2-2 1,0-1 291,8 1 1,-2-1-67,5 1 1,3 3-39,5-3 1,4-1-77,-5 1 0,6 1-108,-2 3 1,0-4 23,0 0 1,-3-1-58,3 1 1,-6 3 81,-1-3 1,-1 3-43,-7 1 1,0 0-37,-3 0 0,-5 0 45,1 0 33,-6 0-23,3 0 1,-3 1 37,1 3 1,-1 2-32,2 6 1,1 0 0,-2 4 1,2 1 13,-1 6 1,-1 4-4,4-1 1,-4 5-15,1-4 0,1 3 9,-1-3 0,-1 3-3,-3-3 1,4-1-1,0-3 1,0-5-48,-4-3 0,0 2-16,0-2 1,0 0-269,0-3 93,0-1 1,0 0-556,0 1 798,0-6 0,-5 9 0,-2-2 0</inkml:trace>
  <inkml:trace contextRef="#ctx0" brushRef="#br1" timeOffset="127">19438 14196 7569,'-6'-18'1252,"1"7"-1506,5 6 146,0 5 0,0 5 314,0 3 0,0 7-49,0 4 0,0 4 42,0 3 1,0 4-150,0 4 1,0-4-111,0 1 0,0-2-158,0 1 0,0 1 119,0-8 0,0 2 30,0-6 0,0-2 39,0-2 1,0-6-70,0-2-28,0-4-20,0 2 407,0-5-214,0-5 0,-1-2-33,-3-4 1,1-5 75,-4-4 1,4 3-78,-1-2 0,3-2 84,1-5 1,0 2-58,0-3 1,0-1 5,0 1 1,0 2 10,0 6 1,0 3-7,0 4 0,0 4 0,0 1-1,0 4 1,1 0-211,3 6 1,2 5 57,6 7 0,1-1 51,2 5 1,-1 1 4,5 7 1,-1-3-6,1 3 0,1-3 27,-5-1 0,5-2-2,-1-2 0,-1-1 185,1-3 1,-5-6-54,1 3 1,2-5 69,-2 1 1,0 1 115,-3-5-88,-1-1 0,1-3 52,-1 0 1,-5-5 43,-2-2 1,1-3-84,-1-2 0,0-1-45,-4-2 0,0-3-51,0-4 1,-5-1 4,-3 0 1,2 0-243,-2 0 1,2-1 92,-2-2 1,2 1-506,2-1 1,3 3 11,-3 4 1,3-1-212,1 4 1,0 1 237,0 4 1,1 1-85,3 2 0,-2-1 269,6 5 0,0 0 305,3 4 0,1 0 0,-1 0 0</inkml:trace>
  <inkml:trace contextRef="#ctx0" brushRef="#br1" timeOffset="128">19884 14162 7699,'0'-6'1789,"0"-5"-1367,0 10-325,0-4 0,0 6-21,0 3 0,0 2-168,0 6 1,0 4-21,0 3 0,1 3 112,3 1 1,-3 3 5,3 1 1,1 4-87,-1-5 0,1 5-65,-1-5 0,1 1 61,2-4 0,7 0-26,-2-1 0,2-4 122,-3-3 0,4-2-17,1-1 1,0-2 104,-1-3 0,-1-2-74,5-5 1,-5 0 86,1 0 1,2-1-75,-2-3 124,0-2-51,2-5 0,-4-5-7,2 1 0,-6-5 65,-2 1 1,0-3-76,0-1 0,0-3-13,-4-1 1,-1-5-176,2 2 0,-3-3 64,-1-1 1,0 3-455,0 1 1,0 4 141,0 0 1,0 3-350,0 4-34,0 2 160,0 6 0,0 6 564,0 5 0,5 5 0,1 6 0</inkml:trace>
  <inkml:trace contextRef="#ctx0" brushRef="#br1" timeOffset="129">20558 14208 7569,'-4'-19'0,"0"-1"0,-4 7 641,5-3-57,-1 9-215,4-3-241,-5 3 1,2 1-203,-5 2 52,6 3 0,-8 6 60,2 2 1,-3 9 34,-4 3 0,2 4 16,-2 3 0,-2 0-3,2 4 0,1-1-69,6 2 0,-2 0 46,3-4 1,0 4-130,0-5 1,4 1 11,-1-4 1,4-4-96,4 0 0,2-2 96,6 3 0,4-1-72,3-8 1,3 2 156,1-10 0,3 1-1,1-4 0,4 0 48,-5 0 1,1-5-53,-4-2 0,-2-7 89,-2-2 1,2-4-45,-6 1 1,0-3 197,-4 0 1,-3-2-69,0-3 0,-6-2-116,2-6 1,-3 1-122,-1 0 0,-5-4-178,-2 0 0,-4 5-49,0 6 1,-3 4-248,3 4 0,-3 3-127,6 4 1,2 2-145,-2 3 70,6 2 710,-3 5 0,5 5 0,0 1 0</inkml:trace>
  <inkml:trace contextRef="#ctx0" brushRef="#br1" timeOffset="130">20866 14196 7569,'0'-7'-133,"0"-1"1,0 5 132,0-2 189,0 5 0,0 5 51,0 3 1,0 3-86,0 5 1,0 5-24,0 6 0,0 5-100,0-2 0,0 2 5,0-2 1,5 3-172,3-2 74,2-3 54,1-1 1,1-4-65,-1 0 1,4-5 95,0-3 1,2-2 126,-2-2 0,-1-4-61,5-4 0,-4-1 144,4-2 1,-3-2-82,3-1 0,-5-4-1,1-4 0,-2-6 150,-2-2-203,0-2 15,1-2 1,-1-1-97,1-3-29,-1 3 37,-5-9 0,5 4-97,-4-5 0,2-2-41,-1-2 0,1 5-173,-6-5 0,1 6 103,-4-2 0,0 5-12,0 6 0,0 5-434,0 3 151,0 2-628,0 7 700,0 1 0,-1 14 403,-3 2 0,-2 8 0,-6-1 0</inkml:trace>
  <inkml:trace contextRef="#ctx0" brushRef="#br1" timeOffset="131">21563 14105 7569,'6'-12'-57,"-1"1"-13,-5 0 1,0 3-151,0 0 1,0 4 998,0-3-479,0 4 0,-4-3 248,0 2-259,1 3-237,-2-4 0,-2 6-108,-4 3 0,3-2 3,1 6 1,-1 3 133,-4 5 1,1 3-26,0-4 1,0 4-3,4-4 0,-2 4-106,5-4 1,0 2 70,4-2 0,0-2-32,0 2 1,2-1 7,1 1 0,4-2 0,4 2 1,4-1-22,1 1 1,4-2-17,-1 2 0,-1-2 21,1-2 0,-4 2 22,4 2 0,-7-2 26,3 2 0,-9-2-22,5-2 1,-3 1 9,0-1 1,-3 1 21,-5-1 1,0 0 75,0 1 1,-9-1 325,-3 1-201,-12-1-88,0 1 1,-11-2 179,-3-3-31,-8 4-690,-1-5 0,-9 5-120,3 1 1,-5-1 354,0 1 156,4-1 0,12-2 0,0 0 0,-1 2 0,-1 2 0,-2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28:12.89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6396 7561 7569,'-5'-7'-427,"3"2"315,-3 0 395,5 4 0,0-4 1,0 4-20,0-3 16,0 2-39,-5-3-38,4 5-157,-4 0 0,5 2 55,0 1 0,0 4-8,0 4 0,0 1-25,0-1 0,4 4-178,-1 0 1,1 5 30,-4-5 0,0 1 20,0-1 1,4-2-115,0 2 1,0-2 33,-4-1 0,0-1-368,0 0 317,0 1 1,0-1-373,0 1 133,0-6 429,0-1 0,0 0 0,0 1 0</inkml:trace>
  <inkml:trace contextRef="#ctx0" brushRef="#br0" timeOffset="1">6647 7549 7569,'-6'-6'-1058,"1"1"1214,5 5 1,0 1-33,0 3 1,0 3 231,0 9 0,-2 1 68,-2 6-271,-2 0 0,-2 1-22,1 3 0,-2 2-73,-6 5 0,1 4-7,-5 0 0,0 2 79,-4-2 0,0-3-159,0 3 1,4-7 110,0-4 1,5-3-176,-1-1 0,2-2-67,2-2 0,3-2-425,1-6-31,4 0 233,-2 1-429,5-6 812,0-1 0,5-5 0,1 0 0</inkml:trace>
  <inkml:trace contextRef="#ctx0" brushRef="#br0" timeOffset="2">6590 7915 7569,'0'-12'159,"1"2"23,3 2 0,-2 0-23,6 4 1,0-4-1,3 4 1,-3-3 23,-1 3 0,1-4-29,3 5 1,2-1-1,2 4 1,-6-4-61,3 0 43,-4 0 1,4 6-138,-1 1 1,-3 2 83,0 3 1,-6 6-119,2-3 1,-3 7 91,-1-3 0,-5 6-77,-3-2 1,-3 6 94,-4 2 1,1-1-199,-5-3 0,4 0-109,-4 0 1,5-1 93,-2-3 0,5 1 150,3-5 0,3-3-65,5-5 189,0 1 0,5-2-97,3-2 0,2-3 112,2-1 1,3 0-23,0 0 1,4 0-15,-4 0 1,4 0-32,-3 0 1,4 0-19,-1 0 0,-1 0-114,1 0 1,-4 0 111,4 0 0,-5 0-585,1 0 237,-2 0-1148,-2 0 1431,-4 0 0,-7 5 0,-7 2 0</inkml:trace>
  <inkml:trace contextRef="#ctx0" brushRef="#br0" timeOffset="3">8417 7538 7569,'0'-8'-50,"0"1"-119,-5 4-317,4-2 641,-4 5 1063,5 0 0,0 5-1062,0 3 1,0 2-29,0 1 0,0 2-132,0 2 0,0-1 98,0 5 0,0-5-323,0 1 0,0-1 131,0 1 0,0-2-631,0 2 399,0-2 1,0-1-529,0-1-32,5 0 890,-4 1 0,9-1 0,-3 1 0</inkml:trace>
  <inkml:trace contextRef="#ctx0" brushRef="#br0" timeOffset="4">8680 7515 8135,'-6'-5'-617,"0"4"1,6-3 529,0 8 0,-1 2 405,-3 5 1,2 2 192,-6 2-334,1 3 1,-6 5-33,-2 0 0,1 5-105,-5 2 0,5 2-88,-2-2 0,0 3 90,1-2 0,0 2-265,3 1 1,5 0 94,-1 1 1,0-6-14,-3-3 0,1-3 0,2-4 1,-1 2-88,5-6 1,-3-4-430,3-3 657,0-6 0,-1 8 0,-1-3 0</inkml:trace>
  <inkml:trace contextRef="#ctx0" brushRef="#br0" timeOffset="5">8646 7800 7569,'0'-11'-89,"5"5"1,-3-4 207,6 2 1,-4-1 239,3 1 1,1 0 47,3 4-167,1-5 0,-1 8 81,1-3-180,-1 3 0,-1 2-49,-2 3-41,-3 2 1,-5 9-18,0 0 0,0 6 98,0-2 1,-1 4-239,-3 3 0,-6-2 50,-6 3 1,0-3-143,1-1 0,1 4 86,-5-1 1,3 1-79,-3-4 0,5-2 64,-1-2 0,6-2 96,2-6 1,4 1 142,-1-1-166,3-5 0,2-1 244,3-5 0,2 0-53,6 0 0,3 0 118,0 0 1,6 0-43,-2 0 1,1 0 66,-1 0 1,1 0-141,-4 0 1,3 0-19,-4 0 0,0 0-105,-4 0 0,1 0 213,-1 0-204,1 0 91,-1 0-362,1 0 91,-6 0-596,-1 0 177,-5 0 1,-5 0 571,-3 0 0,-7 0 0,-3 0 0</inkml:trace>
  <inkml:trace contextRef="#ctx0" brushRef="#br0" timeOffset="6">10245 4637 7569,'-7'-6'-248,"2"0"558,0 6-110,4 0 1,-9 0 8,2 0 0,2 2-23,-2 2 1,4 3-10,-3 8 1,0 3-28,0 5 1,0 0-120,3 0 0,3 5 89,-3 2 1,3 2-119,1-2 0,0 7 52,0-3 0,0 3 13,0-3 0,0 3-48,0-3 0,0 3-113,0-6 0,1 0-238,3 0 227,-3-3 0,5-7-16,-6-2 0,0 2-123,0-6 1,0 0-207,0-3 1,1-5-91,3 1-323,-3-6 863,4 3 0,0-5 0,1 0 0</inkml:trace>
  <inkml:trace contextRef="#ctx0" brushRef="#br0" timeOffset="7">10176 4888 7569,'-5'-11'-138,"4"-1"0,-4 5 304,5-1 1,0 4 756,0-3-439,0 4-351,0-2 1,6 10 37,5 3 0,1 7-25,3 4 0,3 3-8,1 0 0,2 3-26,2 1 0,0-2-115,0 3 1,0 1 61,0-2 1,-2 1-143,-2-4 1,3-1 86,-3-3 0,2 2-94,2-2 1,-4-2 121,0-2 0,-1-2-18,1-2 1,1-1 22,-4-2 82,-1 2 156,-4-9-149,1 4 0,-6-6 145,-2-3 1,-3-2-144,-1-6 1,-1 0-71,-3-3 0,1-3-54,-4-5 0,-1-1 38,-3-3 1,-1-2-117,1-5 1,0-1 109,-1 1 1,5 0-130,-1 0 0,0-1 16,-3 1 1,1 0-181,2 0 1,-1 4 17,5 4 1,-3 2-29,3 1 1,0 4-482,4 0 489,0 10 0,0-6-843,0 7 363,0 3-153,0 0 892,5 5 0,7 10 0,5 3 0</inkml:trace>
  <inkml:trace contextRef="#ctx0" brushRef="#br0" timeOffset="8">10827 4922 8116,'6'0'675,"4"0"-461,-2 0 1,-2-3 21,2-1 1,0 0 47,3 4 0,1 0-153,-1 0 0,4 0-17,0 0 1,4 0-169,-3 0 0,3 0 78,-4 0 0,4 0-95,-4 0 1,4 0-52,-4 0 0,4-4-116,-3 0 0,-1 1-257,-4 3 132,1 0-1048,-1 0 681,-4 0 730,-2 0 0,-5 0 0,0 0 0</inkml:trace>
  <inkml:trace contextRef="#ctx0" brushRef="#br0" timeOffset="9">10873 5117 7569,'5'6'35,"1"-1"0,9-6 951,1-3-597,-1 3 0,1-6-7,3 3 1,2 2-88,-2-6 1,2 2 8,-2-2 1,3-2-81,1 3 0,-2 2-199,-2 1 0,2-1 49,-6 1 1,0 0-741,-4 4 0,-3 0-702,0 0 1368,-6 0 0,8 0 0,-3 0 0</inkml:trace>
  <inkml:trace contextRef="#ctx0" brushRef="#br0" timeOffset="10">11684 4580 7569,'0'-12'78,"0"1"275,0 5 121,0 1-84,0 5-221,0 5 1,-4 2-12,0 8 0,0 1-70,4 6 1,0 3 0,0 8 33,0 1-95,0-2 0,0 8 155,0-2 1,0 2-280,0 1 0,1 4-32,3-3 1,-3-3 32,3-1 1,-2-4-1,-2-2-28,0-1 126,0-6 1,0-1-189,0-5 1,0-5 35,0 1 1,0-2-546,0-2 317,0 1-573,0-6 951,0-1 0,0-5 0,0 0 0</inkml:trace>
  <inkml:trace contextRef="#ctx0" brushRef="#br0" timeOffset="11">11638 4763 7569,'-10'-12'32,"2"1"-32,3 4 342,5-3 112,0 9 0,5-4-311,3 5-93,2 5 0,5 1 0,3 7 427,3 2-380,0 3 0,8 5 10,-2 0 1,-2 3-11,5 1 0,-3 3-71,4-3 1,-2 0 190,1-5-905,-2 1 655,-5 0 1,0-1 45,0-3 1,-6 1-54,-1-5 0,0 1 96,-1-5-47,1 0 0,-5 0 108,0-4 0,-3 2-50,0-5 878,-1 0-770,0-4 1,-2-2 45,-5-1 0,0-5-22,0-7 1,0-3 54,0-5 1,-2 0-165,-1 0 0,-3-1-101,-1-2 0,-2 0-204,5-4 1,-3-1 128,3-3 1,-4 0-283,4 0 0,-3 3 192,3 1 1,-1 3-157,1-3 1,3 3 56,-3-4 0,1 6 14,0-2 1,1 7 54,-1 1 0,1 4-108,2-4 1,0 5-461,0-1 199,0 7-280,0 3 855,0 15 0,5 3 0,2 15 0,4 1 0</inkml:trace>
  <inkml:trace contextRef="#ctx0" brushRef="#br0" timeOffset="12">12437 4888 7569,'-7'0'401,"-1"0"35,6 0 46,-9 0 6,5 0-351,-5 5 1,0 2 69,4 4 0,-3 2-1,2 2 1,-2-1-71,-1 5 0,-1 1-85,1 7 1,1-3 36,2 3 1,3-3 55,5-1 0,0 2-232,0-2 1,1 2 67,3-6 1,7-2-122,8-2 0,3-4 3,1-3 0,1-3 108,3-5 0,0-1 7,4-3 0,2-2 7,-3-6 0,-2-3-5,-1 0 1,0-2 20,-5 2 0,4-3 76,-7-5 1,-6-1-66,-2-2 0,-7 2-14,0-3 1,-4-1 14,-4 1 1,-8-3-239,-7 3 0,-6 2-203,-2 6 0,-8 2 185,0 6 0,-4 5-291,5 2 1,-3 4 208,7 4 0,3 2 326,4 5 0,0 1 0,6-1 0</inkml:trace>
  <inkml:trace contextRef="#ctx0" brushRef="#br0" timeOffset="13">12769 4911 7569,'-7'0'-1022,"2"-5"1004,5 4 479,0-4-9,5 5-239,-4 0 0,6 0 46,-3 0 45,-3 5-167,9 1 0,-9 5 0,4 2 7,0 2 0,-2-1 19,5 5 1,-5-5-188,5 1 1,-4 2 125,3-2 0,-4 6-144,1-2 1,1-2 24,-1 2 1,-1-5-58,-3 2 0,0 0 50,0-1 59,0 0 237,0-3-206,0-1 81,0-4-53,0-2 1,-1-5-12,-3 0 88,3-5-107,-9-2-3,9-4 1,-6-1-88,4 1 1,1-5 111,-2-3 0,3 1-155,1-1 1,1-4-183,3-4 0,3 1 119,4 3 0,4-3-21,1 4 1,3-4 11,-4 7 1,4 4-195,-4 3 0,4 2 88,-4 7 1,4-1-325,-3 4 347,4 0 0,-7 5 224,2 2 0,-3 9 0,0 1 0</inkml:trace>
  <inkml:trace contextRef="#ctx0" brushRef="#br0" timeOffset="14">13180 4957 7545,'0'-7'639,"0"2"0,0 7-417,0 1 0,3 4-48,1 4 1,0 2-20,-4 2 0,4-1-157,0 5-67,5 0 0,-8 0 114,3 0 1,1-1-23,-1 1 0,1-1 0,-3-4 83,2 1-245,0 0 140,-4-4 36,0 1 212,0-6-19,0-1-171,0-5 23,-5-5 1,3-1-6,-1-6 0,1 1-1,2 0 1,0-5-1,2 0 50,1-2 1,0-1-39,5-4 1,-1 4-35,5 0 1,-1 1-802,0-1 349,1 3 135,-1 4 151,-4 1 0,3 0 3,-3-1 79,4 1 1,-4 4-28,1 4 0,-1-2-43,5 1 82,-6 0 0,3 5 8,-5 3 0,1-1 24,-1 4 1,-3 1-39,3 3 1,1 4 54,-1 1 0,0 0-30,-4-1 1,1-1 5,3 5 1,-3-3-31,3 3 1,-3-5-17,-1 1 26,0-2 1,4-2-2,0 0 29,-1-4-33,-3-2 110,0-5-69,5-5 1,-3 2-4,2-4 0,-3-1 7,-1-3 0,4-5 4,-1 1 1,6-4-1,-1 4 1,1-5-22,-2 0 1,4 0-1,-4 1 0,3-2 17,2 2-96,-1 2 76,-5 1 0,5 5 1,-5 3-8,0 0 15,4 5-45,-3-7 18,4 9 0,1-3 14,-1 8 0,-3 2 106,-1 6 1,-4 4-64,1 3 0,1 4-13,-1 4 0,-1-2-9,-3 6 0,2-2-107,1 1 101,-1-2 0,3-5-228,-5 0 0,0-4-53,0 0 251,5-5-833,-4 2 335,4-4 0,-5-1-775,0 1 1286,0-6 0,5 4 0,2-4 0</inkml:trace>
  <inkml:trace contextRef="#ctx0" brushRef="#br0" timeOffset="15">13991 4957 7569,'0'-7'0,"0"-3"-61,0 3 0,0 0-99,0 0 313,0 4-25,0-7 1,0 4 170,0-6 76,0 6-237,-6-4 0,4 3 98,-6-4 0,5 3 128,-5 1 0,2 3-201,-2-4 0,-2 6 0,2-2 0,-2 3-129,-1 1-4,-1 5 0,1 1-95,-1 5 0,0 5 0,-2 0 92,-2 2 1,1 5-135,4 3 0,-1 1 90,1-4 0,3 4-87,1-1 0,4 1-288,-1-4 234,3 0 0,2-6-20,3-1 74,-3 1 1,10-8-67,-4 3 1,3-9 145,2 1 0,-1-3-151,1-1 253,-1 0-7,1 0-125,-1-5 1,0-1 105,1-5 1,-1-1-53,1 1 0,-5-1 97,1 1-79,-6-6-20,9 5 0,-10-5 61,3 6 0,-3-1 42,-1 1 48,5 5 0,-4-1-106,3 4-13,-3 1 0,-1-2-44,0 8 0,0 3 45,0 4 0,-4 0 13,1 1 0,-1 4-11,4 3 1,0-1-51,0 1 1,0 0 29,0 4 1,4-4-105,-1 0 1,6-5-10,-1 1 1,2-2 61,2-2 0,3-3 8,0 0 1,2-6 8,-2 2 1,-3-3-227,4-1 1,0 0 60,-1 0 1,2-1-57,-2-3 1,-2-2-22,2-6 1,-2 5-147,-2-1 0,-1-3 409,-2-4 0,2-6 0,-4 3 0</inkml:trace>
  <inkml:trace contextRef="#ctx0" brushRef="#br0" timeOffset="16">14253 4477 7569,'-10'-29'0,"2"2"0,3 8-154,5 4 91,0-3 0,2 5 586,1-2 1,-1 6 88,2 2-445,2 4 1,-4 4 120,6 11 0,-5 6-76,0 8 1,2 3-55,-1 6 1,1 4-27,-1 3 1,-3 4-170,3 3 0,-2-1-62,-2 6 1,0-6-79,0 1 1,0-2 27,0-1 0,1-4 75,3 0 0,-3-7 4,3 0 1,1-2 2,-1-7 1,-1 1 143,-3-4 1,4-4-70,0 0 1,0-5 40,-4 1 1,0-2-35,0-2 0,0-3-11,0-1 1,-2 0-464,-1 0 1,0 0-46,-4-4-260,-1-1 764,-3 3 0,-6 0 0,-1 1 0</inkml:trace>
  <inkml:trace contextRef="#ctx0" brushRef="#br0" timeOffset="17">14721 4294 7569,'7'-5'-389,"-1"0"0,-2-3 867,4 5-125,-3-4 0,5 5 374,-3-6-391,-1 6-152,-1-3 45,0 5-60,-4 5 0,3 5 5,-8 5 0,-1 5-54,-3-1 1,-2 8-123,2 3-67,-2 3 1,-2 7 0,-2 2 158,-2 2 1,1 2-8,4-1 0,1 5-214,2-1 1,-1 3 35,5-6 0,1 2 53,3-6 1,0 1 48,0-1 0,5-2-125,2-6-10,3-5 157,2 4-303,-1-9 168,6 4 1,-5-9 27,4 0-257,-4-5 1,0 4 43,-1-3 0,-1-6-76,-2 2 1,2-2-408,-2 3 774,-3-6 0,4-1 0,-3 3 0,-5-1 0,-1 1 0</inkml:trace>
  <inkml:trace contextRef="#ctx0" brushRef="#br0" timeOffset="18">15007 4740 7569,'-11'-18'139,"-1"-1"47,1 7 1,4 2-202,4 6 7,1 3 46,2-4 1,-3 10 8,-1 3 0,-5 7 429,1 4-281,-2 3 1,-1 6-42,-1 2 1,5 3 48,-1 1 0,4 1-151,-3-1 1,4-1-97,-1-3 0,3 2 70,1-5-67,5-6 123,1 1 1,6-10-209,-1 4 75,1-9 1,3 2 0,1-5-1,2-3 0,2-3 1,3-1-17,4-4 59,-3-6 1,4-1 0,-5-5 215,0-1-203,-1-2 1,1-1 1,-5-1 173,-3-3-81,-2-2 0,-7-2-46,-2-4-23,-3 4 1,-2-10-163,-3 3 1,-3 2-64,-8-2 1,-8 8-6,-8 3 0,-3 4 1,-3 6-43,-1 5 0,-3 6-143,7 6 1,-1 1-610,8 3 994,5 2 0,1 16 0,3 2 0</inkml:trace>
  <inkml:trace contextRef="#ctx0" brushRef="#br0" timeOffset="19">15327 5174 7569,'-7'5'44,"-1"-3"0,4 6 53,1 1-69,-3 6 0,5 3 0,-4 5 74,-1-1-176,5 6 1,-5-4 83,2 3 1,3 1-14,-3-1 0,3-2-231,1-6 0,0 1-42,0-4 1,0-1-195,0-4 470,0 1 0,-5-1 0,-2 1 0</inkml:trace>
  <inkml:trace contextRef="#ctx0" brushRef="#br0" timeOffset="20">15612 4546 7569,'-1'-11'0,"-3"4"360,3-3 53,-4 8-242,5-3-34,0 5 1,0 7 61,0 4-123,5 6 1,-4 7 102,3 2-48,2 3 1,-4 6 33,1-1 0,3 2-91,-3 2 0,2-3-46,-1 3 0,-2-4-187,1-3 0,0 1-66,1-6 1,-3 1-16,3-4-46,-3 0 178,-1-6 0,0 0-298,0-6-385,0 1 19,0-1 180,0-5 592,0 0 0,0-6 0,0 0 0</inkml:trace>
  <inkml:trace contextRef="#ctx0" brushRef="#br0" timeOffset="21">15658 4271 7569,'0'-22'35,"-4"4"-344,0 3 224,1 2 0,4 5 348,3 1 1,2 4 172,5-1 0,-3 3-167,0 1 0,1 5 43,6 3 0,-1 7-84,5 4 1,1 4 81,7 3 1,-2 4-95,6 4 1,-2 4-49,1 0 1,2 1-287,-5-1 0,-1-1 266,-3 5 1,-4-4-127,0 4 1,-6-4-128,-2 4 1,-1-4-222,-6 4 1,0-1 41,-4 0 0,-1 3-272,-3-6 0,-7 5-305,-9-1 0,-2 1 18,-5-1 843,-2 2 0,-8-3 0,0 4 0,0 1 0,-3 0 0,-3-1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01:31:54.14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9071" units="cm"/>
      <inkml:brushProperty name="height" value="0.09071" units="cm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10359 10165 7569,'6'0'741,"-1"0"-379,-5 0 28,5 0-103,-4 0-93,10 0 0,-9 0-102,6 0 1,-4 0-73,3 0 0,-3 0 204,4 0-216,-1 0 0,5 0 21,-1 0 0,1 0-92,-1 0 0,4 0 91,0 0 1,1-4-59,-5 0 1,4-1 70,0 1 0,5 3-114,-5-3 1,1 3 36,-1 1 1,-2 0 26,2 0 1,-2 0 22,-1 0 0,-1 0-3,0 0 1,5 0-31,-1 0 0,0 0 30,-4 0 1,5-4-111,-1 0 1,5 0 107,-1 4 1,2-3-6,-2-1 0,2 0 41,-2 4 0,3 0-1,1 0 0,-4-4 25,0 0 0,-2 0-56,2 4 1,2 0 44,-6 0 0,4 0-27,-4 0 0,6 4-52,-2 0 1,2 0 26,2-4 1,1 0-10,3 0 1,-3-1 18,3-3 1,-2 3-1,2-3 0,-2-1 3,5 1 1,-4 0-10,0 4 0,0 0 49,0 0 1,0-4-43,4 0 1,-3 1 10,3 3 0,-3 0-2,4 0 1,-6 0-31,2 0 0,0 0 37,0 0 0,4-4 1,-5 0 0,5 0-30,-5 4 1,6 0 13,-2 0 1,3-1-18,2-3 0,-1 3 16,0-3 0,1-1-44,-1 1 1,0-1 40,0 1 1,-3 3-37,-1-3 0,-1 3 26,2 1 1,1 0-3,-6 0 1,5 0 28,-5 0 0,1 0-27,-4 0 1,0 0 18,0 0 1,-1 0-16,1 0 1,4 0 15,0 0 0,4 0 8,0 0 1,2 0-1,1 0 0,4-1-14,0-3 1,5 1 3,-1-4 0,-1 4 15,1-1 0,-4-1-18,4 1 1,-6 1 31,2 3 0,-1 0-25,1 0 0,-2 0 3,2 0 0,-3 0-28,0 0 0,3 0-5,0 0 0,5 0-6,-1 0 0,-2 0-3,2 0 0,0 0-70,4 0 0,3 0-76,1 0 1,-1 0 100,-3 0 1,0 0 43,-1 0 0,5 0 7,-1 0 0,1 0-15,-4 0 1,-5 0 40,1 0 0,4 0-15,3 0 1,1 0 4,-4 0 0,1 0 6,2 0 1,-6 0-17,3 0 1,1 0-22,2 0 0,2 0 21,-1 0 0,-3 0-19,2 0 0,-2 0 14,-1 0 1,-1 0 5,1 0 1,0 0 10,-1 0 1,0 0 1,-3 0 1,2 0 8,-2 0 1,2 1-22,2 3 1,4-3 2,-1 3 1,1-3 1,-5-1 1,5 1 9,-1 3 0,5-3-9,-5 3 0,6-2 31,-2-2 1,-1 0-20,1 0 0,-5 0 3,2 0 0,-3 0 9,-1 0 1,3 0 4,1 0 0,-2 1-8,-6 3 0,5-3-5,-6 3 0,6-3-22,-5-1 1,7 0 19,0 0 1,4 0-50,-3 0 0,3 0 16,-3 0 0,3 0-7,-4 0 1,5 0-39,-5 0 0,1 0 51,-5 0 0,1 0-1,0 0 0,-1 0-6,1 0 1,-4 0 8,0 0 1,0 0-8,3 0 0,-1 0-4,1 0 0,0-4-41,8 0 0,-5 1 15,2 3 0,2-2 0,0 0 19,0-2 4,-2 0 1,-1 4 93,-4 0 0,7-1-63,-6-3 1,6 3 143,-2-3 0,3 3-67,-4 1 0,5-4-41,-5 0 0,6-1 3,-2 1 0,2 3-4,-2-3 1,1-1 16,-4 1 0,2 0-15,-6 4 1,2-3 79,-6-1 1,2 0-90,2 4 0,-5 0 123,-3 0 1,-3 0-107,-1 0 1,-4 0 6,-4 0 1,2 4-128,-1 0 0,-4-1 82,-4-3 0,-2 0-192,2 0 1,2 0-47,-6 0 236,0 0-289,-3 0-570,-1 0 1,-6 0 840,-5 0 0,-10-5 0,-8-1 0</inkml:trace>
  <inkml:trace contextRef="#ctx0" brushRef="#br0" timeOffset="1">12517 8851 7569,'-11'-5'-41,"5"4"1,-1-8 32,3 5 15,3 0 0,-4 3 187,5-3 1,-1 3 207,-3-3-122,3 3 1,-6-3 116,4 0 0,1 0-219,-8 4 0,8 6-41,-6 1 0,5 5 30,0 3 1,1-1-114,2 5 1,0 1 76,0 7 1,0-2-77,0 6 0,4-2-7,0 1 0,4 7 25,-5-3 1,6 3-72,-1-3 0,-2-1 50,2-2 1,-4 2-139,3-3 0,-4 3 7,1 2 0,-2-5-65,2 0 1,-3-3 49,3 4 1,-4-6-105,-4 2 1,-2-5-21,-6-3 1,1 3 97,0-3 0,-2-2-467,-2-2 0,2-3 205,-2 0 1,-3-2 381,-1-2 0,-3-3 0,0-5 0</inkml:trace>
  <inkml:trace contextRef="#ctx0" brushRef="#br0" timeOffset="2">12118 9399 7569,'0'-11'0,"1"3"474,3 1-228,2 4 1,9-7 29,0 2 1,6 0-37,-2 0 1,2-2-26,2 2 1,4-2 11,-1-1 0,5 0-212,-4 4 16,-1-3 0,-3 8-134,0-1 1,-4-2-284,0 1 0,-5 0-1074,1 4 1460,-2 0 0,-2 5 0,1 1 0</inkml:trace>
  <inkml:trace contextRef="#ctx0" brushRef="#br0" timeOffset="3">12769 9297 8702,'6'5'257,"-1"-3"-106,-5 6 1,5-4 130,3 3 1,-2 1-55,2 3 0,-1 4-61,5 1 0,3 0 16,0-1 1,0-2-170,-3 2 0,-1-2 30,1-2 1,-1 1-145,0-1 0,1-3-2,-1 0-1,1-6-947,-1 8 514,-5-8-812,5 3 1348,-10-5 0,4 0 0,-5 0 0</inkml:trace>
  <inkml:trace contextRef="#ctx0" brushRef="#br0" timeOffset="4">13157 9285 7569,'0'-6'0,"0"-1"580,0 4-8,0 1-404,-5-3 0,3 7-125,-1 1 1,0 0-7,-1 5 13,3-1 1,-8 5-14,5-1 1,-5 4-218,2 0 1,-3 4-256,-2-3 1,2 3 255,3-4 0,-4 1-93,4 0 0,-3-4 55,-2 4 0,5-4 217,-1 0 0,0-1 0,-3 1 0</inkml:trace>
  <inkml:trace contextRef="#ctx0" brushRef="#br0" timeOffset="5">13008 9536 8947,'-6'5'633,"2"3"0,3 6-386,1 1 1,0 2-155,0-2 1,0 3 89,0 5 1,4-1-185,0 1 0,1-4-3,-2 0 0,-1-3 4,2 3 1,1-5-257,-2 1 0,1-2 121,-4-2 0,1-3-828,3-1 379,-2-4-750,3 2 1334,-5-5 0,5-5 0,1-2 0</inkml:trace>
  <inkml:trace contextRef="#ctx0" brushRef="#br0" timeOffset="6">13545 8657 7569,'-6'-5'231,"-4"4"31,8-4-153,-3 5 26,0 0 0,-1 5-59,-6 2 1,5 9 139,-1 3 0,-3 3-51,-4 5 0,-1 0 89,5 7 1,-2 0-48,-2 12 1,1-3-23,-5 7 1,4-4-196,-4 0 1,5 1 0,-1 3 1,3-3-57,5 2 0,1-6 63,6-1 0,0-9-17,0 1 1,6-3 35,1-1 0,7-3-101,1-8 1,6 0 56,-2-8 0,-2 3-91,2-6 1,-1-3 31,1-1 0,2-3-15,-6-1 0,4 0-511,-4 0 0,0 0 65,-3 0 547,-1 0 0,1-5 0,-1-1 0</inkml:trace>
  <inkml:trace contextRef="#ctx0" brushRef="#br0" timeOffset="7">13534 9217 7569,'-7'-5'1290,"2"3"-1108,5-3 0,2 5-276,1 0 214,4 0 1,4 1-57,1 3 0,-1-1 35,0 4 50,1 6 1,-2 1-259,-2 5 0,2-4 84,-3 4 0,4-3-268,0 3 0,-1-5 96,-2 1 0,2-2-207,-3-2 0,0-5-97,0-2 96,-4 2 0,7-4 184,-2 2 0,-2-3 221,2-1 0,-1-10 0,5-3 0</inkml:trace>
  <inkml:trace contextRef="#ctx0" brushRef="#br0" timeOffset="8">13785 9239 7569,'0'-7'458,"0"-1"172,0 6-358,0-3 0,-4 10 23,0 2 0,-5 5-112,2 3 1,1 7-110,-2 4 1,0 7 95,-3 1 0,-1 1-183,1 3 0,0 2-66,-1 2 0,1-1-70,-1 1 1,1-8-191,0 4 1,0-10 188,4 2 0,-2-5 11,5-6 0,-1-2-146,1-1-229,3-9 51,-4 8 463,5-13 0,5-2 0,1-7 0</inkml:trace>
  <inkml:trace contextRef="#ctx0" brushRef="#br0" timeOffset="9">13796 8794 7569,'0'-18'397,"0"3"-99,0 2-475,0 7-150,5 1 649,-3 5 1,7 1-127,-6 3 0,6 2 58,-1 6 1,-2 4-126,2 3 0,-2 7-121,2 0 1,1 6 85,-5-1 0,1 5-97,-2 2 1,0 4 5,5-4 1,-6 4-118,2-4 1,-3-1-169,-1-6 0,0 0 127,0-4 1,0 3-274,0-3 1,0-4 156,0-4 1,1-5-583,3 1 853,-2-2 0,3-2 0,-5 1 0</inkml:trace>
  <inkml:trace contextRef="#ctx0" brushRef="#br0" timeOffset="10">14116 8897 7569,'0'-12'1210,"0"6"-997,0 1-159,5 5 0,-3 1 144,1 3 1,2 4-4,-1 7 0,4 4 70,-4 8 0,-1 6-82,-3 5 1,0 4-139,0-4 0,0 3 60,0-2 0,0-1-187,0-4 1,0-5-80,0-2 1,0-3-65,0-1 0,0-6-258,0-1 0,0-4-7,0 0-419,0-6 909,0-1 0,6-5 0,0 0 0</inkml:trace>
  <inkml:trace contextRef="#ctx0" brushRef="#br0" timeOffset="11">14139 8657 7569,'-10'-15'510,"2"0"-431,3 4 1,10 5-115,3 2 0,-1 3-71,5-3 1,-6 4 828,9 4-492,-4-3 1,6 14 99,-1 1 0,1 5 185,6 6 0,4 2-277,0 5 0,-1 4-124,-3 1 1,-4 5-244,0 2 1,-1-1-47,1 5 0,-3-3-96,-4-2 1,-6 1 95,-2 0 0,-3-2-90,-1-2 1,-1 1-108,-3-5 0,-2 2-576,-6-2 947,-4-3 0,1 3 0,-3-5 0,3-1 0,-3 0 0,-2-2 0</inkml:trace>
  <inkml:trace contextRef="#ctx0" brushRef="#br0" timeOffset="12">14664 8851 7569,'0'-11'386,"0"4"-83,0 2-37,0 5 1,0 7-72,0 4 0,4 3-40,0 9 1,5-2 27,-2 10 1,0 1-111,0 6 1,-3-1-77,4 4 1,-4 1-32,3 4 1,-4-4-52,1 0 1,1-7 67,-1 0 0,1-5-60,-2-3 0,-1-7 71,1 3 0,0-8-217,1 0 0,-3-6-265,3-1-18,-3-6 114,-1 3 0,-1-5 392,-3 0 0,-2-10 0,-6-3 0</inkml:trace>
  <inkml:trace contextRef="#ctx0" brushRef="#br0" timeOffset="13">14504 8874 7569,'0'-18'48,"6"2"1,0 8 123,5 1-149,6-1 1,-3-2 81,5 2 1,0-2 129,4 2 0,1-1 18,2 2 1,-1 1-107,1 2 1,2 2-120,-1-1 1,-1 6 94,-3 5 0,-4 2-179,0 2 0,-5 3 0,2 0 0,-5 5-29,-3-1 0,-3-1 5,-5 1 1,-2 0-55,-1 4 0,-5 0 43,-7 0 1,-8 0 60,-8-1 1,0 0-222,0-3 1,-2 1 31,3-4 1,3-5-213,4-3 0,2-6-217,6 2 648,4-3 0,1-6 0,4-1 0</inkml:trace>
  <inkml:trace contextRef="#ctx0" brushRef="#br0" timeOffset="14">15258 8646 7569,'-5'-7'0,"3"2"804,-6 5-389,6 0-176,-4 0 0,1 1-56,-2 3 1,-3 6 40,-2 6 0,1 5-18,-1 2 0,0 2-67,-4 10 1,4-2 43,-4 9 1,4-1-104,0 5 1,1 1-62,0 3 0,0 2-406,4 5 0,-2-4 127,5 0 0,0-8 163,4 0 1,2-7-65,1 1 0,4-5 30,4-4 0,2-3 54,2-8 0,-1 1 5,5-5 1,-5-1-112,1-6 1,2 1 5,-2-5 0,0 1 55,-3-1 1,-1-3-928,0 3 1049,1-3 0,-1-6 0,1-1 0</inkml:trace>
  <inkml:trace contextRef="#ctx0" brushRef="#br0" timeOffset="15">15258 8863 7569,'0'-18'0,"0"3"715,0 7-62,5 3-401,2 5 0,4 0-162,1 0 1,-1 6 100,0 6-54,1 4 1,0 8-8,4 3 1,-4 3-94,4 8 1,0-1-15,-1 5 1,4-4 87,-3 4 1,-1-9-442,-4 1 1,3-7 184,-2 0 0,2-5-147,-7-2 1,3 0-15,2-5 1,-5-4-137,1-3 1,-4-4 7,3 3 434,-4-4 0,7 2 0,-4-5 0</inkml:trace>
  <inkml:trace contextRef="#ctx0" brushRef="#br0" timeOffset="16">15567 8828 7569,'-18'-6'622,"6"1"0,6 5-226,2 0-315,3 0 1,-9 9-27,2 2 1,-2 13 85,-1 3 0,-1 5-197,1 2 0,-6 7 75,-2 4 0,-2 1-309,-2 3 1,0-3 288,0-4 0,4-3-639,0-4 0,6-4-56,2-4 696,0 0 0,9-15 0,-3 5 0</inkml:trace>
  <inkml:trace contextRef="#ctx0" brushRef="#br0" timeOffset="17">15658 9068 7569,'0'-11'645,"9"4"-549,2 4 1,5-2-84,-1 1 1,-3 0 83,4 4 1,0 0-69,-1 0 1,6 0-112,-2 0 0,2 0-70,2 0 0,-4 0-245,0 0 1,0-4 396,4 0 0,0-5 0,0 3 0</inkml:trace>
  <inkml:trace contextRef="#ctx0" brushRef="#br0" timeOffset="18">15749 9194 7569,'0'11'455,"0"-4"1,2-2-443,1-5 4,-1 5 1,4-4 82,-2 3 1,2-3 40,6-1 0,0 0-63,4 0 1,-2 0 106,5 0 0,-4 0-403,4 0 0,-1-1 157,1-3 0,2 1-940,-2-4 1001,3-1 0,1-3 0,-1-1 0</inkml:trace>
  <inkml:trace contextRef="#ctx0" brushRef="#br0" timeOffset="19">16240 8794 7569,'-6'0'359,"1"1"112,5 3 0,0 4-192,0 7 0,0 3-84,0 5 0,0 5 79,0 2 0,0 4-198,0 4 0,-4-1-150,0 5 1,1-5 120,3 1 0,0-3-106,0 0 0,0-6-154,0-3 1,-2-3-172,-1-4 1,1-2-808,-2-6 584,3 1 607,1-6 0,0 4 0,0-3 0</inkml:trace>
  <inkml:trace contextRef="#ctx0" brushRef="#br0" timeOffset="20">16263 8611 7569,'0'-6'1320,"10"1"1,2 6-1041,7 3 1,2 2-291,-1 6 1,1 4 424,2 3-277,5 8 0,-4 3 67,3 8 0,1 1-23,-2 6 1,0 3-688,-7 10 0,-3 0 553,-4 3 1,-2-5-756,-3 5 1,-2-6 318,-5 6 1,-5-2 387,-2-2 0,-5 1 0,-3 1 0,-4 0 0,-3 1 0,11-30 0,0 1 0</inkml:trace>
  <inkml:trace contextRef="#ctx0" brushRef="#br0" timeOffset="21">10690 10587 7569,'0'-6'139,"0"1"596,0 5 0,0 9-183,0 2-300,5 8 1,-4 4 30,3 7 1,-1 7-101,0 1 1,-1 5-71,2-1 0,-2 4 39,2 3 0,-3-2-304,3 3 1,-3-3 243,-1-1 1,4 0-272,0 4 0,3-7-58,-3 3 1,4-8-165,-4 0 1,1-8-291,-1-3 0,-3-4 319,3-4 1,-3-3-892,-1-4 1263,0-6 0,4 2 0,-1-3 0,0 2 0,-2 1 0</inkml:trace>
  <inkml:trace contextRef="#ctx0" brushRef="#br0" timeOffset="22">10439 11215 7569,'16'-17'162,"3"1"0,4 7 203,4 2 1,6 0-116,5 0 0,5-3-96,-1 2 0,2-1-294,2 2 1,-4-2 56,0 5 1,-7-1-576,-1 1 1,-1 3 657,-6-3 0,0 3 0,-4 1 0</inkml:trace>
  <inkml:trace contextRef="#ctx0" brushRef="#br0" timeOffset="23">11055 11261 7569,'-11'-6'0,"5"-1"0,2 3 306,3 3-178,1-4 8,0 15 0,1-6 279,3 8 0,-2-4 4,6 4-277,-1-1 0,5 2-96,-1 2 1,4-2-121,1 2 0,-1-2-40,-4-2 0,5-1 38,-1-2-364,0 2 0,-4-5-95,1 3 535,-6-3 0,4-5 0,-3 0 0</inkml:trace>
  <inkml:trace contextRef="#ctx0" brushRef="#br0" timeOffset="24">11375 11284 7569,'5'-12'954,"-3"6"-852,3-4-91,-10 9 0,-2 1 78,-4 7 0,-4 5-71,-1 3 0,-3 3 49,4 4 1,-4 1-191,4 0 1,1 0-89,6 0 1,-1 0-132,6 0 1,-5-6-219,4-1 0,0-4 86,4 0 474,0-1 0,0 0 0,0 1 0</inkml:trace>
  <inkml:trace contextRef="#ctx0" brushRef="#br0" timeOffset="25">11238 11524 8269,'0'11'470,"0"0"-200,0 1 0,0 3-105,0 0 0,0 6-1,0-2 1,0-2-28,0 3 1,0-5-82,0 4 1,1-4-121,3 4 64,-3-5 1,5 2-459,-6-4 0,1-1 11,3 1 447,-3-1 0,4 1 0,-5-1 0</inkml:trace>
  <inkml:trace contextRef="#ctx0" brushRef="#br0" timeOffset="26">11706 10496 6093,'-1'-8'1634,"-3"1"-1153,3 4-183,-4-2-65,0 5 1,-1 2-12,-6 6 1,-1 2-24,-2 13 1,1 0-5,-5 11 0,1 3-54,-1 9 0,-2 4-130,2 4 0,-2 0 153,2 0 0,3 5-65,5-2 0,4-2-135,3-6 1,3-3-155,1-4 1,3 1 121,4-5 0,1-1-90,7-7 1,2 2 60,-2-5 0,5-4-118,-1-4 1,4-5 49,4 1 1,-3-2-217,2-2 1,-3-5 27,-4-2 0,2 1 14,-6-1 339,0 0 0,-4-4 0,1 0 0</inkml:trace>
  <inkml:trace contextRef="#ctx0" brushRef="#br0" timeOffset="27">11763 11067 7569,'0'-12'1087,"2"2"-1194,2 3 0,-2 2 222,6 5 162,-1 0-223,5 0 0,-2 1 143,-2 3 1,2 6-45,-3 5 1,3 5-239,2-1 1,3 3-53,0 1 0,1-4-146,-5 0 0,2-4-105,2 4 1,-2-5 175,2 1 0,-4-6-38,-3-1 0,2-6-5,-2 2 0,-2-3 28,2-1 1,-1 0 226,5 0 0,-5-5 0,1-2 0,-1-3 0,5-2 0</inkml:trace>
  <inkml:trace contextRef="#ctx0" brushRef="#br0" timeOffset="28">12083 11192 7569,'0'-11'-728,"5"0"0,-3-1 842,1 1 1031,-1-1-454,-2 6-460,0 1 0,0 6 4,0 3 1,-5 4 70,-3 7 0,-2 8-224,-2 7 78,1 3 1,-2 6-160,-2 3 0,1 3 73,-5 0 0,4 5-284,-4-1 1,5 1 181,-1-4 1,2-1-233,2 1 1,-5 0 134,1-1 1,1-4-35,7-3 0,-4-8 43,4-3 1,2-4-88,1-4 0,3-6-734,1-6 480,0 1 457,-8-8 0</inkml:trace>
  <inkml:trace contextRef="#ctx0" brushRef="#br0" timeOffset="29">12163 10541 7569,'-4'-11'727,"1"0"-397,-1 4 1,5 2-125,3 5 0,2 0-220,6 0 0,-2 5 122,-3 3 29,4 2 1,-5 7 33,5 2 1,-3 7 23,0 5 0,-2 2-124,2 1 1,0 7 70,-4 4 0,1 1-179,-1 3 0,-3 2-15,3-1 1,-3-1-243,-1-3 1,0-6 22,0-2 1,0-3-161,0-5 1,0-3-101,0-8 0,0 1 191,0-5 0,0 1-284,0-5 624,0 0 0,-5 1 0,-1-1 0</inkml:trace>
  <inkml:trace contextRef="#ctx0" brushRef="#br0" timeOffset="30">12517 10736 7569,'0'-12'758,"0"1"-764,0 4 1,2 2-54,1 5 0,-1 5-25,1 3 1,2 9 753,-1 5-431,0 6 1,0 10 12,0 0 0,0 6-104,-4-3 0,3 0-289,1 1 0,0-5 81,-4 1 1,4-4-223,0-3 1,-1-4 155,-3-4 0,0-5-283,0-3-304,0-2 713,0-2 0,5-4 0,2-2 0</inkml:trace>
  <inkml:trace contextRef="#ctx0" brushRef="#br0" timeOffset="31">12597 10496 7569,'-11'-4'588,"-1"0"154,6-5 1,2 8-476,8-3 0,2 3-183,6 1 0,0 6 224,4 6 1,1 4-84,6 7 1,4 6 92,0 5 0,3 3-98,-3 9 1,-1-2-452,-3 10 1,0-5 236,0 4 1,-5-3-208,-3 3 1,-6-5 15,-2 2 1,-4-7 146,1-1 0,-3-4-445,-1 4 0,-5-5 203,-3 1 0,-7-3-625,-4 0 0,-3-1 905,0 0 0,-5-2 0,0 0 0,2-1 0,1-3 0,1-2 0</inkml:trace>
  <inkml:trace contextRef="#ctx0" brushRef="#br0" timeOffset="32">13111 10701 7569,'-7'0'42,"-1"0"-135,5 0 161,-2 0 1,5 2 248,0 1 0,0 5 65,0 7 0,4 4-115,0 8 1,1 2 18,-1 5 1,-3 6-58,3 2 1,1 1-211,-1-1 1,3 1 23,-3-5 1,1 4-62,-1-4 0,-3-4-245,3-3 0,1-10 137,-1 2 1,1-8-430,-1 0 0,-3-6-58,3-1 613,-3-6 0,-1 3 0,0-5 0</inkml:trace>
  <inkml:trace contextRef="#ctx0" brushRef="#br0" timeOffset="33">12951 10713 7569,'0'-17'0,"2"5"46,1-4-109,4 4 1,9 2 80,3 2 1,3-2 244,1 2 0,1-2-74,2-1 0,4 3 151,4 0 1,1 5-24,3-5-295,-2 5 1,2-2-36,-8 5 0,2 7 25,-5 4 1,-7 2-70,-8 6 1,-2-4 80,-6 4 0,-6 0-219,-5 4 0,-9 4 24,-3-1 0,-7 1-105,-5-4 0,-2 0-38,-1-1 0,0 1-44,0 0 0,1-5-53,2-3 411,3-7 0,10 2 0,2-4 0</inkml:trace>
  <inkml:trace contextRef="#ctx0" brushRef="#br0" timeOffset="34">13705 10404 7569,'-5'-11'670,"-1"5"-369,-1 1 1,-3 6 18,3 3 1,0 3-103,0 8 0,-5 3-17,-3 5 0,0 5 0,3 2 0,-3 5-92,0 3-195,0 2 1,7 10 240,0-1 1,1 2-124,-5-1-1,6 2-257,2 5 0,3-6 151,1-6 1,1 1-245,3-4 1,2-7 149,6 0 1,4-10-147,3-2 1,-1-2 67,1-5 0,-1-1-58,1-4 0,1 1-46,-5-1 0,2-3-370,-2-1 721,-7-4 0,4 6 0,-7-5 0,3-2 0,0-1 0</inkml:trace>
  <inkml:trace contextRef="#ctx0" brushRef="#br0" timeOffset="35">13808 10667 7569,'-4'-11'0,"0"-1"24,0 6-111,4 1 119,5 5 0,2 0 307,4 0 1,1 6-106,-1 6 0,2 2 89,2 8 1,-1 4-49,5 8-214,-5 0 1,2-1-103,-4-2 0,3 6-197,0-3 0,1-1-18,-5-3 1,0-6 128,1-1 0,-5-1-296,1-7 1,-2 0 126,2-3 1,2-5 295,-2 1 0,2-6 0,1 4 0</inkml:trace>
  <inkml:trace contextRef="#ctx0" brushRef="#br0" timeOffset="36">14116 10599 7569,'-18'0'0,"3"0"0,3 2 0,0 6 0,2 1 142,2 10-133,-2 0 0,3 9 510,-9 2-364,4 3 1,-9 6-31,6 3 1,-5 3-82,1 0 0,1-3-421,-1 0 1,0-1 168,-4 1 0,4-4-357,0-8 0,5-2 565,-1-5 0,2-5 0,2-2 0</inkml:trace>
  <inkml:trace contextRef="#ctx0" brushRef="#br0" timeOffset="37">14208 10816 7569,'0'-8'0,"0"0"0,1 6 622,3-2-320,2 3 1,5-3-256,1 0-14,-6 0 1,4 4-78,-2 0 0,3 0 143,5 0 0,-2-1-438,5-3 1,-5 3 85,1-3 253,3 3 0,-6-4 0,5-2 0</inkml:trace>
  <inkml:trace contextRef="#ctx0" brushRef="#br0" timeOffset="38">14173 10998 7569,'-6'0'547,"1"0"-401,5 0 1,5 0 32,3 0 0,3-1-69,4-3 1,3 2-175,5-6 1,0 2 54,0-2 1,-1-2-334,1 2 1,-4-1-31,0 2 0,-1-2 372,1 5 0,3-10 0,-5 2 0</inkml:trace>
  <inkml:trace contextRef="#ctx0" brushRef="#br0" timeOffset="39">14596 10519 7569,'-12'-5'107,"6"3"0,1-2 171,5 8 0,0 3-55,0 4 1,0 2 207,0 2 1,0 4-184,0 8 0,0 2-91,0 5 0,0 0-160,0 1 1,0-1 55,0 0 1,0 0-199,0 1 1,0-2-104,0-3 1,0-2-156,0-5 1,0 0-105,0 0 1,0-6 170,0-1 0,0-8-462,0 0 798,0-5 0,0 2 0,0-5 0</inkml:trace>
  <inkml:trace contextRef="#ctx0" brushRef="#br0" timeOffset="40">14584 10347 7569,'0'-6'0,"6"1"1182,1 5-783,8 5 1,-1 3 16,5 7 0,-5 3 167,2 4 0,0 6-200,-1 3-245,6 7 0,-9 6-235,3 6 0,-2 3 303,-1-3 1,-5 4-351,1-1 1,-6-1 141,2 2 0,-3-10-550,-1 2 0,0-3 75,0 3 1,-1-4-339,-3-1 0,-2-3 79,-5 4 736,-1 0 0,-4 0 0,-3 0 0,-3 1 0,-1 2 0</inkml:trace>
  <inkml:trace contextRef="#ctx0" brushRef="#br0" timeOffset="41">15030 10736 7580,'6'-8'-351,"-2"0"-626,2 6 1440,1-3-215,-1 5 599,4 0-605,-9 0 1,6 5 48,-3 2 1,-3 9-137,3 3 1,1 2-86,-1 2 1,3 1-15,-3 3 1,4-2-100,-5 6 1,6-6-48,-1 2 1,-2-4 35,2-4 0,-6 1-818,2-5 383,3 0 489,-1-3 0,0-6 0,-1-1 0</inkml:trace>
  <inkml:trace contextRef="#ctx0" brushRef="#br0" timeOffset="42">15007 10941 8004,'0'-6'435,"0"1"-237,5 5 0,1 0 309,6 0 0,-1 0-8,1 0-259,-1 0 0,2 0-170,2 0 0,-1 0-174,5 0 1,0-5-601,4-3 0,0 2 421,0-2 1,1 2 282,2-2 0,4-2 0,4 4 0</inkml:trace>
  <inkml:trace contextRef="#ctx0" brushRef="#br0" timeOffset="43">15715 10462 7569,'5'-12'-564,"-4"-4"31,5 3 1141,-1-4-41,-4 6 23,4 5-266,-5 1 0,0 6 76,0 3 0,-1 2-116,-3 5 0,3 7-117,-3 5 0,3 2 39,1 10 1,0-2-131,0 9 0,0-1 23,0 5 1,3 0-60,1-1 0,5 5-215,-1-1 0,2 1 28,1-4 0,1-1-52,-1 1 0,-3-5 115,-1-3 1,-3-3-494,4-1 0,-6-4 259,2-4 0,-3-3-1014,-1-4 1332,-5-2 0,0-5 0,-5 1 0,1 1 0,0 0 0,2 1 0</inkml:trace>
  <inkml:trace contextRef="#ctx0" brushRef="#br0" timeOffset="44">15475 11078 7569,'7'-6'766,"4"-3"-736,0 5 0,6-1-231,6 1 0,3 3 219,1-3 1,4 2 156,-5-2 0,2 3-385,-1-3 96,-3 3 0,8 1-116,-6 0 1,1 1-520,-4 3 749,-5-3 0,3 4 0,-3-5 0</inkml:trace>
  <inkml:trace contextRef="#ctx0" brushRef="#br0" timeOffset="45">15966 11113 7569,'-6'0'1321,"1"0"-815,5 0-369,0 5 1,1 0-41,3 2 0,-1 3-106,4-2 0,1 2-186,3 2 0,4-1 183,1 0 1,-1 0-513,-4-4 0,1 3 287,-1-2 1,-1-2-951,-2 2 1187,2-6 0,-4 9 0,6-5 0</inkml:trace>
  <inkml:trace contextRef="#ctx0" brushRef="#br0" timeOffset="46">16218 11147 7331,'6'5'-101,"-1"-4"0,-5 5 779,0-2 1,-5 3-447,-3 4 0,-2 2-49,-1 2 1,-4-1-235,-1 5 1,-4 4 64,1 3 0,-1 1 5,1-4 1,2 4 11,6-1 1,-1 1-88,1-4 1,1 3-90,2 1 1,-1-2-294,5-6 1,-1 2 41,2-6 0,1 1 396,-2 0 0,3-4 0,1 5 0</inkml:trace>
  <inkml:trace contextRef="#ctx0" brushRef="#br0" timeOffset="47">16617 10348 7569,'0'-1'0,"0"-6"291,0-1 30,0 6-192,0-4 0,0 6 82,-5 0 1,3 2-1,-6 2 1,4-2-37,-3 6 1,-1 4 19,-3 7 0,-1 3-100,1 1 1,-2 5 87,-2 2 0,2 7-100,-2 1 0,2 4 0,2-4 0,-1 9-41,1-1 0,1 2 63,2-2 1,-1-1-82,6 1 0,-1 0-216,4-1 0,5-4 115,2-3 0,7-4-231,2-3 1,8-2 136,-1-2 0,3-7-207,1 3 0,-3-8 15,3 0 0,-3-3-95</inkml:trace>
  <inkml:trace contextRef="#ctx0" brushRef="#br0" timeOffset="48">17234 10370 7569,'6'-11'270,"0"4"-135,-6 2 0,0 7 213,0 1 1,0 5-79,0 7 1,0 4 138,0 8 0,0 2-36,0 5-213,0 1 1,0 4 23,0 3 0,0 2-1,0 2 1,0 1-160,0 2 0,0-5 56,0 1 1,1-2-298,3 3 0,-3-9 139,3-3 1,1-6-148,-1 2 0,-1-8 38,-3 1 1,2-8-88,1 0 1,-1-2-304,1-2 385,-1-4 0,-1-2-984,3-5 1176,-3 0 0,4 0 0,-5 0 0</inkml:trace>
  <inkml:trace contextRef="#ctx0" brushRef="#br0" timeOffset="49">17428 10918 7569,'0'-11'1190,"0"5"-1029,0-5 1,2 10-181,1-3 1,0 3 94,4 1 0,1-4-44,4 0 1,0 1-19,3 3 0,-1 0-190,5 0 1,-5 0-873,2 0 1048,-4-5 0,5 3 0,1-3 0</inkml:trace>
  <inkml:trace contextRef="#ctx0" brushRef="#br0" timeOffset="50">17702 10599 7958,'0'-7'753,"0"12"1,0 8-569,0 10 0,0 3-79,0 1 0,0 5-3,0-2 0,0 3-16,0 2 1,0-1-106,0 0 0,0-5-215,0-2 1,0 0-163,0-5 0,0 3-22,0-10-431,0 0 410,5-4 438,-3-4 0,3 3 0,-5-4 0</inkml:trace>
  <inkml:trace contextRef="#ctx0" brushRef="#br0" timeOffset="51">17691 10290 7569,'0'-18'891,"0"3"-333,0 8-343,0 2 0,5 5-58,3 0 0,3 5 487,4 2-391,-2 8 0,9 7 49,-3 5 0,-2 9-83,2 3 0,-1 1-148,1 6 0,1-2-101,-4 10 1,-2-6-193,-7 1 0,2-2 36,-5-1 1,0 0-455,-4-1 1,0-4 51,0-3 1,-5-1 587,-3 1 0,-12-3 0,-4 5 0</inkml:trace>
  <inkml:trace contextRef="#ctx0" brushRef="#br0" timeOffset="52">18113 10427 7569,'7'-6'-87,"-2"1"-8,0 5 202,-4 0 0,4 1 311,-5 3 1,0 4-96,0 7 1,4 8 10,0 7 0,4 2-98,-5-2 1,5 8-59,-4 0 1,3 0-65,-3 1 0,5 0 81,-1-1 0,-2 1-249,2-1 1,-2-2 105,2 2 1,-2-6-211,-2-2 0,-3-6 75,3-1 1,-3-1-293,-1-7 0,0 0-415,0-3-363,0-1 289,0-5 864,0-1 0,-10-5 0,-3 0 0</inkml:trace>
  <inkml:trace contextRef="#ctx0" brushRef="#br0" timeOffset="53">18079 10496 7569,'0'-18'249,"5"2"93,3 4 0,2 1-202,1-1 0,1 1-64,-1-1 1,5 5 145,-1-1 1,5 2-69,-1-2 1,4 3-112,4 5 1,2 0 11,5 0 0,-3 1-108,-1 3 0,-10 4 34,-1 7 0,-5-1-168,-2 5 0,-6-1-88,-2 1 1,-8 2 85,-4-2 1,-8 3-91,-7 1 0,-1 0 42,-6 0 1,-1-1-8,-3 1 1,0-1-117,-1-3 230,6-3 1,-4-4 0,4-1-1</inkml:trace>
  <inkml:trace contextRef="#ctx0" brushRef="#br0" timeOffset="54">18685 10290 7569,'-2'-10'0,"-2"2"161,3 3 1,-5 5 242,2 0 1,2 2 39,-6 1 0,2 5-139,-2 7 0,-2 7-132,2 4 0,-2 11 10,-1 1 0,-1 6-118,1 1 0,-1 5-305,1-1 0,3 6 94,1-2 0,4-1 88,-1 1 1,3-4-22,1 0 1,0-7-182,0-4 1,5-4 99,3-3 0,2-3-142,1-5 0,1-6 82,-1-2 0,1-3-171,-1-4 0,4 0-30,0-4 1,1 0 420,-5-4 0,-2 4 0,0 0 0,2-2 0,2-1 0,2-1 0</inkml:trace>
  <inkml:trace contextRef="#ctx0" brushRef="#br0" timeOffset="55">18707 10553 7569,'-5'-12'613,"4"6"1,-3 1-383,8 5 1,-1 0-209,4 0 1,1 5 92,3 3 0,1 7 55,-1 4 0,4 3-55,1 0 0,-1 3-108,-4 1 0,1 0-445,-1 4 334,0-5 1,1 3-168,-1-5 1,-3 0-285,-1 0 0,0-5-613,0-3 1167,4-2 0,-5-2 0,5 0 0</inkml:trace>
  <inkml:trace contextRef="#ctx0" brushRef="#br0" timeOffset="56">18981 10496 7569,'-11'-5'0,"0"3"640,-1-1-331,6 12 0,-4-1-116,2 11 1,-2 2-130,-1 5 1,-2 0 15,-2 4 1,1 4-162,-5 5 1,1-4-623,-1-1 515,-3-7 0,6 11-37,-3-7 0,-2 0 225,6 0 0,-5 2 0,2-4 0</inkml:trace>
  <inkml:trace contextRef="#ctx0" brushRef="#br0" timeOffset="57">19073 10667 7569,'0'-11'0,"1"1"0,3 2 0,6 2-386,5 2-46,1 2 363,-5-3 1,0 2 183,1-1 0,-1 0-21,1 4-246,-1 0 152,0 0 0,1 0 0,-1 0 0</inkml:trace>
  <inkml:trace contextRef="#ctx0" brushRef="#br0" timeOffset="58">18993 10861 7904,'11'0'376,"1"-5"1,3 4-615,0-3 0,2-1 181,-2 1 1,-1-3-369,5 3 1,-4-1 424,4 1 0,-5-2 0,3-6 0</inkml:trace>
  <inkml:trace contextRef="#ctx0" brushRef="#br0" timeOffset="59">19278 10713 7590,'5'-7'-17,"2"2"0,4 5 7,1 0 1,0-1-1,4-3 1,-2 3-411,5-3 244,-5 3 0,6-3 9,-5 0 167,0 1 0,2-3 0,1 0 0</inkml:trace>
  <inkml:trace contextRef="#ctx0" brushRef="#br0" timeOffset="60">19610 10393 7569,'0'-6'634,"0"1"0,0 19-330,0 5 0,-4 6-71,0 2 1,-4 2 77,5 5-174,-6 5 1,7-3-44,-1 2 1,-2-2-151,1-2 1,-1-1-244,1-3 1,3 2 224,-3-5 1,3-2-156,1-6 0,3-2-43,1-6 0,4 0-94,-4 1 0,1-6-422,-2-2 788,4-3 0,4-6 0,1-1 0</inkml:trace>
  <inkml:trace contextRef="#ctx0" brushRef="#br0" timeOffset="61">19701 10256 7569,'0'-6'161,"5"11"-59,3 10 0,1 6 365,-2 6 0,3 2-242,-2 6 1,2 0 511,2 3 0,3 4-323,0 8 1,4-4-288,-4 4 1,-1-3-44,-6-1 0,1-1-143,-6 1 1,1-4-117,-4 0 1,0-8-377,0 4 0,-9-5-1215,-2 5 1766,-13-7 0,-5 7 0,-12-3 0</inkml:trace>
  <inkml:trace contextRef="#ctx0" brushRef="#br1" timeOffset="62">23721 18707 24575,'0'0'0</inkml:trace>
  <inkml:trace contextRef="#ctx0" brushRef="#br2" timeOffset="63">18056 11467 7569,'0'-12'467,"0"1"-212,5-1 1,3 1-98,7-1-126,3 1 1,10-5 115,2-4 1,10-6-35,5-5 0,-18 13 0,0-2-288,4 0 0,2-2 0,4-2 0,0-1 265,4-1 1,2-1 0,6-4 0,2-1-350,2-1 0,1-2 0,-16 10 0,0 0 0,1 0 319,4-2 0,0-2 0,1 1 1,-1 0-1,-1 0 0,2-1-369,3 0 1,0 0-1,0 0 1,-1 0-1,-1 1 1,1 1 313,-1 1 1,-1 1 0,0 0 0,-2 0 0,0 1 0,0 1-6,-2 0 0,-1 2 0,0 0 0,13-8 0,-1 2-181,-5 3 0,-1 2 0,-7 4 1,-2 2 126,17-7 1,-9 3 746,-13 8-658,-8-2 374,-7 13 0,-11-4-867,-5 5 1,-10 1 1302,-9 3-846,-8 3 0,-3 5 0,-6 1 0,0 1 0,-1 0 0,-1 1 0</inkml:trace>
  <inkml:trace contextRef="#ctx0" brushRef="#br2" timeOffset="64">13214 11569 7569,'-5'7'-12,"-3"-4"0,-2-1 62,-1-2 1,3 0 8,0 0 0,5 1-161,-5 3 1,4-3 290,-3 3 81,4-3-2,-2-1 1,6 0-71,3 0 1,7-9 75,9-2 1,7-13-88,8-3 0,9-10-85,-18 17 0,1-2 0,2-2 0,0-1-306,0-2 0,2 1 1,5-2-1,1 0 289,2-1 1,2 1 0,-1-3-1,0 1-52,0-1 1,0 1 0,-1-1 0,2 1 35,0 1 0,1 1 0,5-2 0,-1-1-115,-2 1 0,-1-1 0,1 1 0,-1 0 41,-3 3 1,0 1 0,-3 1 0,-1 1-236,-3 2 0,-1 2 1,-3 2-1,-2 1-1,19-9 1,-11 4-1177,-8 7 1417,-8 5 0,-4 10 0,-5 0 0,2 0 0,2 0 0</inkml:trace>
  <inkml:trace contextRef="#ctx0" brushRef="#br2" timeOffset="65">14893 9742 7569,'-12'-5'-18,"6"-1"0,1-2 113,5 0 1,6-3 220,6-4 1,7-11 205,11 0-403,6-6 0,-9 10 0,2 0-390,1-3 1,0 0 0,6-4 0,1 0 484,2-2 0,2 1 1,1-3-1,2 0-33,3 0 1,1 1-1,3-2 1,0 0-369,2-3 0,0 1 0,-15 13 0,0 0 0,-1-1 193,17-12 1,-1 0-1,-16 13 1,1 0 0,0 1 36,13-11 1,1 1 0,1-1 0,1 0-425,-2 2 0,-1 1 0,-1 0 0,-1 0 293,-4 3 1,-2 1 0,-3 3-1,0 0-188,-4 4 0,0 0 0,-3 1 1,-1 1 143,-1-1 1,-1 1 0,17-8 373,-9 2 0,-9 12-1697,-10-1 1455,-8 9 0,-2 1 0,-5 6 0,0 0 0</inkml:trace>
  <inkml:trace contextRef="#ctx0" brushRef="#br3" timeOffset="66">9388 13762 7569,'-6'0'133,"1"0"677,5 0-662,5 0 0,-3 0 122,6 0 0,-1 0-102,5 0 1,3 0 99,0 0 0,6-1-138,-2-3 1,2 3 5,2-3 0,0 3-35,0 1 0,3-4-128,1 0 1,1-1-73,-1 1 0,0 2 81,4-6 0,2 4-106,-3-3 0,-2 3 43,-1-4 1,-3 4-62,-1-3 1,-5 4-113,-3-1 1,-2 3-475,-2 1 31,-5 0-72,-1 0 769,-5 0 0,-10 5 0,-2 2 0</inkml:trace>
  <inkml:trace contextRef="#ctx0" brushRef="#br3" timeOffset="67">9422 14048 7453,'1'6'216,"3"-2"-1,-1-3 102,4-1 0,1 4 176,3 0 1,2 0-163,2-4 0,3 0 24,5 0 0,9-2-87,2-2 0,4-2-71,0-5 1,5 1-69,3 2 1,2-2 23,-6 2 0,-3-2-175,-1-1 0,-3 4 82,-5 3 0,-3 2-199,-8-2 0,-3 3 67,-4-3 0,-5 3-1056,1 1 842,-5 0 1,-5 4 285,-9-1 0,-6 6 0,-5-2 0</inkml:trace>
  <inkml:trace contextRef="#ctx0" brushRef="#br3" timeOffset="68">12083 12723 7569,'-1'-10'0,"-3"2"-1,3-2 91,-4 9 122,5-4 85,0 5-10,0-5-262,5 3 1,-3-2 66,6 8 0,-5-1 64,0 4 0,3 2-28,-3 6 0,1-1 3,-4 5 0,1-1-126,3 1 0,-3 5 0,3-5 0,-2 4-88,-2-7 0,0 3 3,0-4 1,0 0-137,0-4 0,1 1-665,3-1 417,-3 1-390,4-1 854,-5 1 0,5-6 0,1-1 0</inkml:trace>
  <inkml:trace contextRef="#ctx0" brushRef="#br3" timeOffset="69">11444 13248 7524,'5'-6'279,"1"-3"-235,6 5 0,-1-1 246,0 1 0,2 3-107,2-3 1,3 3-37,5 1 0,1 0 60,3 0 0,-1 0-39,9 0 0,-1 0-16,12 0 1,-2-1-192,9-3 1,1 1 137,3-4 1,5 0-276,-30 4 1,1-1 0,0-1 0,1 0 165,0 1 1,0 0-1,1-1 1,0 0 12,1-1 0,0 0 1,-1 1-1,-1-1-44,0 0 1,1 1-1,-2-1 1,1 0-128,27-5 1,-5-1 46,-7 1 1,-7 1-3,-4 2 1,-8 2-160,-3 2-334,-8 3 445,-2-4-108,-11 5 0,-7 0 688,-11 0-409,-4 5 0,-7-5 0,0 5 0,0 1 0,0-2 0,1-2 0</inkml:trace>
  <inkml:trace contextRef="#ctx0" brushRef="#br3" timeOffset="70">11615 13511 7569,'-15'0'101,"0"0"0,8 0 399,-4 0-362,7 0 145,-6 0-109,9 5 1,-5 1 20,6 6 0,6 0-45,1 4 0,3 1 37,2 6 1,3 0-1,0 0 0,6 0-147,-2 0 1,1-1 33,-1 1 1,2 0-123,-2 0 0,-1-1 41,1-3 0,-5-3-49,1-4 1,-3-1 28,-4 0 1,-2 0-31,-2-4 129,-3-2-7,4-5 70,-5 0 73,-5 0 0,-1-5-320,-6-2 1,1-4 68,-1 0 1,0-6-209,-4-2 0,5-2 112,0-2 0,-1-1-132,5-3 1,1-1 72,3-2 1,1-2-18,2 5 0,0 1 101,0 3 0,2 5 69,1 3 1,4 2 184,4 2 1,6-1-65,2 1 0,2 1 90,2 2 1,5-1-57,3 6 0,7-6 62,3 1 0,5 2-203,4-2 0,3 4 109,8-3 0,-1 3-321,-28 0 1,0 0 0,29 0 281,-28 1 1,-1-1-1,28-4-158,0-3 0,1 3 38,-4 1 0,-3 3 70,-12-4 1,-4 6-3,-8-2 0,-2 3 107,-5 1 1,-5 0-137,-3 0 1,-6 0 111,-2 0-361,-4 0 307,2 0 0,-14 1-461,-2 3 1,-8-2 20,0 6 424,-8-1 0,3 5 0,-4-1 0</inkml:trace>
  <inkml:trace contextRef="#ctx0" brushRef="#br3" timeOffset="71">11912 13614 7569,'-5'-7'0,"4"1"-191,-3 2-19,3 3 864,1-4-148,0 5 272,0-5-553,0 3 1,1-3-74,3 5 1,2 0 3,5 0 0,5 0-91,-1 0 1,5 0 84,-1 0 0,-1 0-74,1 0 1,-5 0-8,1 0 0,-2 2-174,-2 1 0,-1 4 8,-2 4 0,1 2 19,-5 2 0,0 3-65,-4 5 1,-6 0 48,-1-1 0,-3 1-82,-2 0 1,-3 0 77,0 0 1,-4-2-57,4-2 1,-1 2 114,5-6 0,1-4 2,2-3 0,-1-4 279,5 3-228,1-4 0,4 2 92,3-5 0,7-1-64,8-3 1,3 1 64,1-4 1,-1 3-42,1-4 1,0 2-69,0-2 1,0 2-53,0 2 1,-4 3-171,0-3 0,-5 3-118,1 1 0,-2 0-24,-2 0 366,0 0 0,1 0 0,-1 0 0</inkml:trace>
  <inkml:trace contextRef="#ctx0" brushRef="#br3" timeOffset="72">12437 13637 7569,'0'-18'32,"0"3"301,0 7 542,0 3-496,-5 5 0,4 5-69,-3 3 0,3 5-300,1 3 1,0 4 70,0-1 0,0 3-98,0 0 1,0 1-3,0 0 1,4 0-97,0 0 0,1-4 90,-2 0 1,-1-5-97,1 1 1,3-2-321,-3-2 122,1-4 0,-3-2-686,3-5 493,-2 0 512,3 0 0,0 0 0,1 0 0</inkml:trace>
  <inkml:trace contextRef="#ctx0" brushRef="#br3" timeOffset="73">12631 13625 7569,'-6'-6'178,"-4"-4"67,9 8 0,-4-1 144,5 6 0,0 4-67,0 4 0,0 4 175,0 1-313,0 4-104,0-2 0,0 4-60,0 1 1,3-1 34,1-3 1,1 2-193,-1-1 0,-3-4-14,3-1 1,-3-2-558,-1-2 72,0 1 223,0-6-429,0-1 842,-5-5 0,-1-5 0,-5-1 0</inkml:trace>
  <inkml:trace contextRef="#ctx0" brushRef="#br3" timeOffset="74">12357 13591 7569,'12'-18'338,"-1"2"0,6 4-203,2 1 0,7-1 120,5 1 1,-3 3-166,-2 1-28,4-1 0,-1 0-153,5 1 0,0 4-255,1-1 0,-1 2 346,0-2 0,-5-2 0,-1-6 0</inkml:trace>
  <inkml:trace contextRef="#ctx0" brushRef="#br3" timeOffset="75">13705 13065 7180,'0'7'474,"5"-2"8,3-5 0,2 1-220,1 3 1,2-3-93,2 3 1,-1-3-88,5-1-95,0 0 116,4 0 1,1 0-57,3 0 0,-3 0 46,3 0 0,1-1-110,-2-3 0,2 2 67,-1-6 1,-3 0-143,2-3 1,-6 0 93,-5-1 0,-3 1-111,0-1 0,-6 1-9,-2 0 0,-3-1 74,-1 1 1,-6-5-99,-5 1 0,-2 0 39,-6 4 1,0-1 31,-4 1 1,-1-1-24,-3 1 1,-3 5-1,-8 2 1,1 8 67,-5 3 1,4 5 99,-4 3 0,9 3 305,-1 4-183,7 6-113,-1-4 0,10 9 188,3-2-50,8 2-206,-4 1 0,10 4 3,-3 0 1,4 0 28,4-3 0,8-6-8,7-3 1,7 1-20,5-4 0,2 0-110,1-12 1,5 2 271,3-9 1,4 0-78,3-4 1,-4-6-758,4-1 840,-9-3-145,9-2 1,-15 1-162,1-1 0,-6 2-103,-6 3 1,-6-2-928,-1 5 1147,-4-5 0,-5 8 0,-4-3 0</inkml:trace>
  <inkml:trace contextRef="#ctx0" brushRef="#br3" timeOffset="76">14584 12769 6780,'0'-7'560,"2"2"-223,2 5 1,2 0-85,5 0 0,5 0-90,-1 0 1,4 0-13,-4 0 1,4 0 1,-4 0 0,4 0-47,-3 0 1,3 0-86,-4 0 0,1-1 64,0-3 1,-4 3-144,3-3 1,-2 3-372,-1 1 0,-1-2-15,0-1 264,-4 1 180,-2-3 0,-5 5 0,0 0 0</inkml:trace>
  <inkml:trace contextRef="#ctx0" brushRef="#br3" timeOffset="77">15395 12323 7569,'0'-6'102,"0"-4"177,0 8 53,0-8-12,0 9 32,0-4-223,0 5 1,-3 5 59,-1 3 0,-5-1-25,1 5 1,2-2-36,-2 9 1,1 0 23,-5 4 0,0-1-50,-4 1 0,4 0-120,-4 0 0,5 0-16,3 0 0,-2 3 82,3 1 1,2 3-68,1-3 1,2 1-23,2-1 0,0-3-74,0 2 0,6-1 37,1-3 1,-1 1 33,2 0 0,1-1 90,6-3-40,-2-3-12,3 1 1,-3-8-42,2 2 1,-2-3-2,2-1 1,2 2-237,-2-5 272,0 0-271,-3-4-381,-1 0 116,0 0-158,-4 0 705,-2 0 0,-10 5 0,-2 1 0</inkml:trace>
  <inkml:trace contextRef="#ctx0" brushRef="#br3" timeOffset="78">15510 12677 7569,'0'-11'-252,"0"-1"63,0 6 297,0-4-67,0 9 326,0-10 57,0 10 0,1-4-236,3 5 1,-2 0-100,6 0 0,-4 0 3,3 0 0,-3 5 1,4 3 1,-1-2-9,5 2 0,-1 1 39,0 6 0,1-2-125,-1 2 1,1-1 4,-1 1 0,1-2-83,-1 2 1,-1-6 108,-2-2-102,2 1 1,-5 0 1,3-1 0,2-4-21,-3 1-471,-2 2 256,6-5 141,-10 4-301,4-5 324,-5 0 0,0 5 1,0 2-1</inkml:trace>
  <inkml:trace contextRef="#ctx0" brushRef="#br3" timeOffset="79">15829 12643 7569,'7'-1'0,"-4"-3"104,-1 3 275,-2-5 295,0 6 1,-2 6-492,-1 1 1,0 8 44,-4 4 1,-5 4-90,-3 4 1,0 2-1,3 5 1,-3 1 17,0-1 0,-4 0-123,3 0 1,0 1-12,1-1 1,2-1-145,-2-3 1,2 2-280,2-5 236,-1 4 95,1-6 0,3 1-124,1-7 42,4 3 75,-2-9 0,4 3 12,-3-5 0,3-3-253,-3 0-331,3-6 251,1 3 1,1-5 8,3 0 388,-3 0 0,9 0 0,-4 0 0</inkml:trace>
  <inkml:trace contextRef="#ctx0" brushRef="#br3" timeOffset="80">16115 12723 7569,'-7'0'135,"2"-5"-38,0 3-115,4-3 224,-4 5 145,5 0 0,5 0-220,3 0 1,2 0-45,1 0 1,1 0 19,-1 0 1,4-1-6,1-3 1,4 3-41,-1-3 1,-1-1-72,1 1 0,-4-3 21,4 3 1,-5-1-145,1 1 1,-2 3-640,-2-3 569,1 3 0,-5 1-423,1 0 209,-6 0 416,4 0 0,-6 0 0,0 0 0</inkml:trace>
  <inkml:trace contextRef="#ctx0" brushRef="#br3" timeOffset="81">16572 12437 6320,'0'-6'676,"0"1"1081,0 5 0,0 5-1746,0 3 134,0 2-89,0 1 1,0 6-54,0 2 1,0 2 64,0 2 1,0 0-11,0 0 1,0 3-38,0 1 0,0 1-3,0-1 1,0-3 21,0 2 0,3-3-80,1-4 1,1 2 34,-1-6 0,-1 4 14,4-4-18,-4 0 1,3-5-9,-2-2-15,-3 2-19,4-8-156,-5 3-460,0-5-128,0-6 164,0 5 0,0-5 631,0 2 0,5 3 0,2-4 0</inkml:trace>
  <inkml:trace contextRef="#ctx0" brushRef="#br3" timeOffset="82">16652 12277 7569,'0'-6'47,"0"1"146,0 0 98,0 4-92,0-4 0,0 3-8,0-1 0,1 1 208,3-2 0,-3 3-220,9 1 1,-4 4 15,6 0 0,-1 3-90,1-3 0,0 5 38,4-1 1,-4 6-129,4 1 0,0 4 112,-1-4 0,4 5-91,-3-1 1,-1 2 58,-4-2 1,4 2-13,1-2 0,-1 4-88,-4 4 1,1-3 67,-1 3 1,-3-3-117,-1-1 0,0 1 36,0 2 0,2-1-50,-5 1 0,4-6 68,-5-1 1,3-1-99,-3 1 1,-1 2 74,1-6 1,-1 0-85,-2-4 1,-4 1-97,0-1 169,-5-4 11,3 3 1,-6-8-451,1 6 202,0-5-79,-1 7 1,1-9-212,-1 3 0,5-3-389,-1-1 21,0 0 928,2 0 0,-4 0 0,4 0 0</inkml:trace>
  <inkml:trace contextRef="#ctx0" brushRef="#br3" timeOffset="83">16960 12197 7569,'-6'-7'-68,"2"-1"0,3 4 155,1-3-152,0 4 0,1-6 136,3 6 0,-2-5 168,6 4-221,-1-5 1,5 4 79,-1-2 1,4 0-12,1 3 1,-1 3 5,-4-3 0,1 3-25,-1 1 1,1-1-7,-1-3 0,0 3-12,1-3 1,-5 3-87,1 1 96,-5 5-120,7 1 1,-9 6 6,3-1 1,-4-2 23,-4 2 0,-2-2 11,-6 6 0,1-2-7,-1-2 1,1 2 15,0 2 1,-1-2-14,1 2 0,-1-2-22,1-2 36,5-4 4,-5 3 1,10-8 11,-3 6-14,3-5 25,1 2 1,1-2 0,3 1 0,-1 0 21,4-4 1,5 0 92,3 0 1,0 0 4,-3 0-106,4 0-5,-3 0 1,3-4-20,-4 0 0,-1 1-51,1 3 1,-1 0-298,0 0-72,1 0-331,-1 0 742,1 0 0,-6 0 0,-1 0 0</inkml:trace>
  <inkml:trace contextRef="#ctx0" brushRef="#br3" timeOffset="84">17577 12152 7569,'0'-12'-177,"0"6"1,0 0 315,0 2 277,0 3 121,0-4-342,0 15 0,-2 2 18,-1 11 1,-4 1-111,-4 3 0,-1 2 11,1 5 1,0 6-33,-1 2 0,-3 2 14,0 2 1,-2 1-1069,2 2 734,2-2 149,-3-1 1,4 1-236,1-5 1,0 3 167,-1-7 0,5-3-63,-1-5 1,4-4 22,-4 0 85,6-7 45,-3-2 1,5-6 1116,0 1-1048,0-6 92,0 4-296,0-9 14,0 4 41,0-5 1,-5-10 0,-2-2 0</inkml:trace>
  <inkml:trace contextRef="#ctx0" brushRef="#br3" timeOffset="85">17668 12460 7569,'8'-18'-27,"-1"3"0,1 6 1,3 2 0,1 3-13,-1-4 1,1 6 231,-1-2 0,0-1 323,1 1 0,-1 0-216,1 4 1,-1 4-108,1 0 1,-2 9-192,-3-2 0,0 8 91,-4 0 0,-1 3 25,2 0 0,-7 1-45,-1 0 1,-5 4-113,2-1 1,-9 2 31,-3-1 1,2-3-100,-2 3 0,0-3 68,-4-1 0,1 0-81,3-1 0,-1 0-11,5-3 1,-1-3 112,5-4 1,3-2 219,1-2-127,4 2-26,-2-9 0,10 8 59,3-5 1,7 0 173,4-4 0,8-2 15,3-2 1,7 2-128,1-6 1,1 1-241,-1-5 0,-7 5 142,-1-1 1,-2 2-346,-5-2 1,1-1 9,-9 5 1,1 1-421,-5 3 682,-5 0 0,0 0 0,-6 0 0</inkml:trace>
  <inkml:trace contextRef="#ctx0" brushRef="#br3" timeOffset="86">10519 14265 7569,'-7'-5'474,"2"3"-177,5-3-18,0 5 60,5 0-319,2 0 1,4 0 54,0 0 1,5 0-70,-1 0 0,1 0 47,0 0 0,0 0-117,3 0 1,3 0 13,-3 0 1,2 0 75,2 0 1,0 0-22,0 0 1,4 0 7,-1 0 1,5 2-6,-5 1 0,6-1-16,-2 1 1,1 0-8,3 1 0,-2-3 7,6 3 1,3 1-4,0-1 1,5 0-23,4-4 1,0 0-229,4 0 0,3 0 282,0 0 0,-3-4 4,7 0 1,-1-1-12,-28 3 1,1 0 0,2 1 0,1 1 4,-2-2 1,0 0 0,1 1 0,-1-1 3,0 0 1,0 1 0,1 0 0,0 0-20,3-1 0,0 1 0,1-1 0,0 1-2,-3-1 1,0 0 0,4 2-1,1-1-259,-1-1 1,0 0-1,2 0 1,0-1 266,0 1 0,0 0 0,1-2 0,0 1-25,2 1 0,1 0 21,3-2 1,-1-1-288,-2 2 0,0 0 0,5-3 0,-1 0 278,-3 0 1,1 1 0,1 1-1,1 0 2,-3 0 0,1 0 1,6 1-1,0-1 1,-1-2 1,0 0 0,2 1 0,0-1-1,-4 0 1,0 1 0,2-1 0,0 0-1,-2 0 0,1 1 0,4-1 1,2 0 4,-3 1 0,0-1 0,3 0 0,0 1-282,-1-1 0,0 0 0,2 0 0,0-1 295,0 0 0,0-1 0,4 2 0,1-1-215,-2 0 1,1-1 0,-19 4-1,-1-1 1,1 0 205,0 0 1,1 0 0,-1 0 0,-1 1 0,0 0 0,1-1-9,1 0 1,1 0 0,0 0 0,0 0 0,0 1 0,0-1-1,1 0 1,0 0 0,0 0 0,0 1 0,0 0 0,0-1 1,-1 0 0,-1 0 0,1 0 0,-1 1 0,1-1 0,-1 1-1,-1 0 1,0 1 0,1-1 0,2 0 0,1 0 0,0 1 26,-1-1 1,0 0-1,0 0 1,1 0-1,0 0 1,0 1-25,-3-1 1,1 0 0,0 0 0,0 1 0,1-1 0,-1 1 26,0 0 1,-1 1 0,1-1 0,3 0 0,0 0 0,0-1-19,-2 2 0,0-1 1,0 1-1,3 0 1,-1 0-1,1-1 2,-2 1 1,0-1 0,0 1-1,2-1 1,0 1 0,0-1-14,0-1 0,-1 0 1,1 1-1,3 0 1,0 0-1,1 1-1,-2 0 0,-1-1 0,2 0 0,1 1 0,2 0 0,-1-1 2,-1-1 1,1 0-1,-1 0 1,1 2 0,-1-1-1,0 1-4,-2-1 1,0 0 0,0 1-1,3 1 1,0 0 0,0-1-153,-2 0 1,0-1-1,1 1 1,0 0 0,1 1-1,-1 0 106,-2-1 1,-2-1-1,1 0 1,-1 2-1,1 1 1,-1-1 19,-2 0 0,0-1 0,0 1 1,2-1-1,0 1 0,0-1-46,-2 1 0,0-1 0,1 1 1,0 0-1,1-1 0,-1 0 76,-2 1 1,0-1 0,0 1-1,-1 1 1,1 0 0,-2-1-37,20-1 1,0 0 0,-1 0-1,0-1 78,-5 1 0,0 0 1,0 0-1,-1 1-28,-3 0 1,0 2-1,-2-1 1,-1 0 142,-4 0 0,0 0 1,1 0-1,-1 0-136,-4 0 1,0 0 0,2 0 0,-1 0-3,-2 0 1,-2 0-1,-1 0 1,-1 0 320,-3 0 0,0 0 0,28-4-341,-7 0 1,-8 0 680,-11 4 1,-6 0-793,-13 0 1257,-3 0-1345,-9 0 0,-9 0 757,-9 0-561,-10 0 0,-14 4 0,-4 0 0,0-2 0,0 0 0,1-2 0</inkml:trace>
  <inkml:trace contextRef="#ctx0" brushRef="#br3" timeOffset="87">11101 14573 7569,'-6'-8'0,"2"1"0,3 3-23,1-4 93,0 6 375,0-3 46,0 0-239,0 3-243,0 7 0,0 8 165,0 10-112,0 0 1,0 0 42,0 0 0,0 1-110,0 2 0,0-2-3,0 3 1,0-4-70,0-4 0,1 1-162,3-5 0,-2 1-11,6-5 0,-6 1-133,2-1 0,-2-3-251,-2-1-138,5-4 772,-4 2 0,-1-5 0,-6 0 0</inkml:trace>
  <inkml:trace contextRef="#ctx0" brushRef="#br3" timeOffset="88">10587 15076 7569,'0'-7'33,"0"1"85,0 2 0,1 3 121,3-3 1,3 3-1,4 1 1,0 0-59,1 0 1,4 0 1,3 0 1,7 0 16,0 0 0,6 0-27,-1 0 1,8 0-89,7 0 1,2-2 22,9-1 0,-1 0-253,-24 0 0,0-2 0,1 1 1,-1 0 156,2-4 1,1 0 0,1 2 0,0 0-63,0-2 1,0 0 0,1 2 0,-1 0-37,-2 0 1,0 0 0,30-5 13,-3-1 1,-4 2-15,-4 3 0,-2 0-3,-6 4 0,-8 1-93,-3-2 0,-6 2 62,3-2 1,-11 3-98,-1-3 0,-5 3-190,-2 1-407,-6 0-246,-20 0 1060,-5 0 0,-1 0 0,-2 0 0</inkml:trace>
  <inkml:trace contextRef="#ctx0" brushRef="#br3" timeOffset="89">10644 15395 7504,'0'7'31,"0"3"269,0-3 1,0 4 26,0 0 0,4 6-90,0 2 0,5 2-152,-2 2 0,0 1 25,0 3 0,-3-2-16,4 6 1,-1-6-22,5 2 0,-1 0-118,1 0 0,-2-4 86,-3-4 1,4-5-99,-4 1 1,2-6-147,-1-1 175,2-6 1,-8 3-263,6-5 117,-6 0 122,4-5 1,-6-1-26,0-6 1,0-3-113,0 0 0,0-5 81,0 1 0,0-8-121,0-3 1,0-2 38,0 1 1,0-5 84,0 1 0,1-1-23,3 1 0,-2 6 74,6 2 0,-4 3 113,3 1 1,0 6-5,0 1 1,5 4 174,-1 0 1,2 5-50,6-1 0,0 4 73,4-3 1,5 4-70,2-1 1,3-1-63,1 2 0,2-3-50,2 3 0,2 1-25,6-1 0,1-3-284,3 3 1,-3-2 244,2 1 0,-2 3-140,-1-3 0,-2-1 58,-2 1 1,-4 0 16,-8 4 0,-2 0 91,-5 0 0,-4 0-46,0 0 0,-9 0-19,2 0 0,-7 0-209,3 0-40,-6 0 0,2 4 355,-8 0-77,-2 5 0,-6-3 0,1 5 0</inkml:trace>
  <inkml:trace contextRef="#ctx0" brushRef="#br3" timeOffset="90">10884 15498 7891,'12'-1'278,"-1"-3"1,0 3-46,1-3 0,0-1-129,4 1 1,-2-1 90,5 1 0,-5 3-101,1-3 1,1 3-4,0 1 0,-5 1-155,-3 3 1,-5-2 48,5 6 0,-5 0-108,0 3 1,-1 1 73,-2-1 0,-5 4-41,-3 0 1,-2 6-27,-2-2 1,1-1 52,0 1 1,-1-4-8,1 4 1,3-5 40,0 1 1,6-2 3,-2-2 0,3 1 30,1-1 1,0-3 6,0-1 0,1-4 110,3 1 1,4-3-79,7-1 0,-1 0-7,5 0 0,-1-4-15,1 0 0,2-5-13,-2 2 0,3 0-67,1 0 0,-4 3-139,0-4 1,-5 4-45,1-3 0,-6 4-744,-2 0 548,-4 1 437,2 2 0,-5 0 0,0 0 0</inkml:trace>
  <inkml:trace contextRef="#ctx0" brushRef="#br3" timeOffset="91">11318 15452 7569,'0'-11'141,"-5"0"138,4 4-9,-4 2 1,5 6-75,0 3 1,0 4-114,0 7 0,3-2 6,1 2 1,1 3-1,-1 1 1,-1 1-25,4-1 1,-3 3-122,4-3 1,-6-3-167,2-1 1,1 2 129,-1-2 1,0 0-286,-4-3 1,0-1-87,0 1-500,0-1 470,0 1 493,0-6 0,0-1 0,0-5 0</inkml:trace>
  <inkml:trace contextRef="#ctx0" brushRef="#br3" timeOffset="92">11592 15395 7569,'-11'0'9,"-1"0"-9,6 5 0,0 2 391,2 4-205,3 1 0,-5 4-29,6 3 0,0 3 48,0 1 0,0-4-174,0 0 1,2 0 42,2 3 1,-3 0-69,3-3 1,1-1 68,-1-3 1,3-2-228,-3 2 1,4-2-69,-5-2 1,1-3-390,-4-1-57,0-4 666,0 2 0,-5-5 0,-1 0 0</inkml:trace>
  <inkml:trace contextRef="#ctx0" brushRef="#br3" timeOffset="93">11215 15418 7569,'-6'0'17,"16"0"0,0 0 280,13 0 1,-3 0-79,3 0 1,1 0-297,3 0 0,1 0 82,2 0 1,7-1-387,-3-3 1,3 2 48,-3-6 332,1 5 0,-1-7 0,0 4 0</inkml:trace>
  <inkml:trace contextRef="#ctx0" brushRef="#br3" timeOffset="94">12323 14938 6624,'-8'2'771,"1"2"-107,4-3-142,-2 4-182,5 0-142,0 1 1,0 2-19,0 0 0,4-5-53,0 5 0,5-5-72,-2 0 1,4 0-70,0 1 1,4-3 94,0 3 1,4-3-112,-3-1 1,4 0-39,-1 0 0,3-4-12,0 0 0,-3-4 89,0 0 0,1 2-23,2-2 0,-3 0-32,0-3 1,-1-1-81,1 1 1,-4 0-28,-7-1 1,1 1 81,-5-1 0,0 1 47,-4 0 1,-2-1-50,-1 1 1,-4 3 3,-4 0 0,-6 6 0,-2-2 0,-2 3 5,-2 1 0,-1 0 29,-3 0 1,-1 6-1,-2 6 0,-3 0 100,2 7 0,2 0-68,-1 4 0,8-2 146,-1 1 1,8-1-4,0 5 1,3 2 16,5-1 0,2 0-83,5-5 0,1 1 2,3 0 1,6-1-34,5-3 0,5 1-76,-1-5 1,7 0 20,0-3 1,2-6 40,-1-2 1,-3-3 2,3-1 1,1-1-70,-2-3 1,2-1-122,-1-2 0,-4-4-77,0 4 1,-1-2-746,-3 1 980,-2-2 0,4 4 0,-3-6 0</inkml:trace>
  <inkml:trace contextRef="#ctx0" brushRef="#br3" timeOffset="95">13054 14664 7569,'-11'-5'-368,"4"4"360,2-4-26,5 5 182,0 0 1,5 0 252,3 0 1,2 0-172,1 0 1,1 0-85,-1 0 0,2 4-195,2 0 1,-1-1-43,5-3 1,-4 0-128,4 0 0,-5 0 52,2 0 0,0 0 166,-1 0 0,1 0 0,-5 0 0</inkml:trace>
  <inkml:trace contextRef="#ctx0" brushRef="#br3" timeOffset="96">13716 14333 7568,'0'-11'553,"0"4"-63,-5-3-100,4 9-313,-9-4 1,4 10 78,-6 3 0,2 3-75,2 4 1,-2 3 6,3 5 0,-5 1-3,-3 3 0,2 1 11,-2 2 1,2 3-125,2-3 1,0 3-49,-1 2 1,6-1 62,2 0 0,3-3-66,1-1 0,0-4 19,0 0 0,5-3-59,2-4 1,5 1 69,3-4 1,-2-1-13,2-4 1,1-1-14,0-2 1,3 1-98,-4-5 1,1 1-224,0-1 0,-4-3-133,4 3-441,-4-3 968,-5-1 0,-2 0 0,-5 0 0</inkml:trace>
  <inkml:trace contextRef="#ctx0" brushRef="#br3" timeOffset="97">13808 14630 7569,'0'-18'-11,"0"3"0,0 6-11,0 2 201,0 4 320,0-2-378,0 5 1,1 5-23,3 3 0,2 2-106,6 1 0,0 1 49,4-1 0,-2 1-88,5-1 1,-5 4-10,1 0 0,-3 1-187,0-5 0,-1 0-212,1 1-321,-1-1 389,1 1 386,-1-6 0,-5 4 0,-1-3 0</inkml:trace>
  <inkml:trace contextRef="#ctx0" brushRef="#br3" timeOffset="98">14105 14653 7569,'-12'0'0,"5"0"-218,-1 0 111,1 5 0,-1-2 276,0 4-76,1 1 0,-5 7 96,1 0 1,-1 6 245,1-2 1,0 3-236,-1 5 0,1 1-159,-1 2 0,-3 3-63,0-2 0,-2-1 41,2 5 0,2-7-170,-2 6 0,3-6-30,0 2 1,2-4-70,2 0 1,-1-3 102,6-4 1,-1-2-214,4-6-83,0 0 111,0-4 1,1-3 331,3-8 0,-3-3 0,4-4 0</inkml:trace>
  <inkml:trace contextRef="#ctx0" brushRef="#br3" timeOffset="99">14173 14767 7569,'0'-11'341,"0"-1"-204,0 1 1,2 5 81,1 2-197,4 2 0,4 2-58,1 0 49,-1 0 1,4 0 45,0 0 1,2 0-184,-2 0 0,-1 0 73,5 0 1,-5-1-130,1-3 0,-2 3-12,-2-3 1,1 3-109,-1 1 300,1 0 0,-1-5 0,1-1 0</inkml:trace>
  <inkml:trace contextRef="#ctx0" brushRef="#br3" timeOffset="100">14562 14447 7569,'-2'-6'-127,"-1"2"192,1-2 24,-3 5 36,5-4 1,0 10 195,0 2 0,0 7-131,0 1 0,0 6-90,0-2 0,0 2-89,0 2 1,0 0 25,0 0 1,0 4-7,0-1 1,0-3-24,0-4 0,0-1-206,0 1 1,-1 1 17,-3-5 1,3 1-416,-3-5-464,3 0 528,1 1 531,0-6 0,-5-1 0,-2-5 0</inkml:trace>
  <inkml:trace contextRef="#ctx0" brushRef="#br3" timeOffset="101">14653 14265 7569,'0'-12'565,"0"1"-355,0 4 1,1 2-183,3 5 1,-1 5 91,4 3 0,1 2-13,3 2 1,1 3-11,-1 0 0,4 5 83,1-1 0,3 3-155,-4 1 1,4 4 13,-4-1 1,0 1-119,-3-4 0,-1 3 184,1 1-169,-6 0 1,-1-1 0,-5 1 129,0-2-218,0-1 0,0-2-42,0-3 8,0 3 69,-5-5 38,4 6 0,-10-4-764,4 0 364,-3-5 203,-7 3 276,-1-6 0,-4 1 0,-1-1 0</inkml:trace>
  <inkml:trace contextRef="#ctx0" brushRef="#br3" timeOffset="102">14996 14276 7569,'0'-11'0,"0"-1"0,0 1 110,0-1 165,5 6 117,1-4-137,5 4-73,1-1-76,-1 2 32,1 5 0,-1 0-119,1 0 0,-5 1 43,1 3 1,-6-1-168,2 4 0,-1 1-199,0 3 199,-1 1 55,3 4 1,-9-3-62,0 2 0,-6 2-5,-1-2 0,-1 4-11,-3-4 112,2 0 0,6-3 1,0-1-24,2 1 0,1-5 52,4 1 1,0-4-66,0 3 121,0-4-87,6 2 4,5-5-13,2 0 1,8 0-1,-2 0-12,3 0-215,1-5 1,-4 0-99,0-3 315,-5 3-541,7 0 577,-13 4 0,7-9 0,-9 3 0</inkml:trace>
  <inkml:trace contextRef="#ctx0" brushRef="#br3" timeOffset="103">15430 14150 7569,'0'-11'-201,"-2"5"382,-1 2 89,1 3 1,-3 2-103,5 3 0,-1 3-39,-3 9 1,2 1 170,-6 6-130,0 5 1,-3 1-30,-1 6 1,0-1 5,-3 0 0,2 4-71,-2 0 1,2 0-129,2-4 0,-1 1-220,1-1 0,3-1 176,0-3 1,2 2-60,-1-5 1,-2-1 36,5-3 0,-4-4-154,4 0 1,-3-5 32,3 2 0,0-8-326,4 0-177,0-5 742,0 2 0,0-5 0,0-10 0,0-3 0</inkml:trace>
  <inkml:trace contextRef="#ctx0" brushRef="#br3" timeOffset="104">15441 14436 7569,'5'-23'-82,"1"5"-40,6 3 0,-1-1 103,1 0 0,3 1 25,0 4 0,2-1 387,-2 1 0,-2 3-132,2 1 1,-6 4 240,-2-1-407,1 3 1,2 6-73,-2 3 0,-3 6 67,-5 1 0,-2 5 8,-1-1 1,-1 7 93,-8 0-216,4 6 1,-14-7-18,3 6 1,-3-4-273,0 3 151,4-5 118,-4 8 0,6-9-198,-3 3 255,2-3-91,6-6 0,3 2 23,1-4 40,4-1 115,-2-9 1,10 3-67,3-5 181,7 0-206,3-4 0,4 0 0,1-2 36,0-1 1,0-3 1,0-1-119,5-3 0,-5 5-342,-1-3 209,1-2-934,-10 9 1139,3-5 0,-4 1 0,-1-1 0</inkml:trace>
  <inkml:trace contextRef="#ctx0" brushRef="#br3" timeOffset="105">16081 14813 7569,'-8'0'-600,"0"0"226,6 0 194,-3 0 975,5 0-148,5 0-184,1 0-301,6 5 0,-5 1 90,1 6 1,-6 4-86,2 3 0,-3 3 26,-1 1 0,0-1-126,0 1 0,0 0-42,0 0 0,0 0-119,0 0 0,0-4 50,0 0 0,4-5-373,0 1-18,0-2-286,1-2-113,1-5 834,1-1 0,-2-10 0,-5-1 0</inkml:trace>
  <inkml:trace contextRef="#ctx0" brushRef="#br3" timeOffset="106">15909 15064 7569,'5'-11'-1,"-2"4"1,4 4 0,2-3 149,7 3 1,1-5-56,6 4 0,0-3 89,0 3 1,5-4-92,2 4 1,3-3-103,2 3 0,-5-4-82,0 5 0,1-6-255,3 1 1,-3 2 126,-1-2 220,-5 6 0,8-14 0,-3 4 0</inkml:trace>
  <inkml:trace contextRef="#ctx0" brushRef="#br3" timeOffset="107">16869 14288 7569,'-2'-18'-220,"-1"3"1,1 6 272,-2 1 26,3 5 193,1-2 236,0 5 1,0 5-391,0 3 0,1 7 59,3 4 1,-1 3-60,4 1 1,-3 5-120,4 2 0,-6 1-19,2 3 1,1-6-105,-1 6 0,0-7 18,-4-1 0,4 0-187,-1 0 1,1-5 71,-4 2 0,0-7-241,0 3 462,0-5 0,5 8 0,2-5 0</inkml:trace>
  <inkml:trace contextRef="#ctx0" brushRef="#br3" timeOffset="108">16617 14859 7569,'0'-7'164,"0"1"466,0 2-392,0 3 0,2-4 109,1 5 0,0 0-174,5 0 1,4-4-24,7 0 0,8 0-74,3 4 1,10-4 129,5 1 1,6-6-393,6 1 0,-24 3 0,0 0 204,1-1 1,1 1 0,0 1 0,1 0 45,-2 0 1,0 0 0,1 1-1,0-1-56,1-2 0,1 0 0,-3 1 0,1-1-63,2 0 1,-1 0-1,-3 1 1,0-1-9,-1 0 0,0 1 0,29-8-113,-28 5 1,-1 1 0,26-6-234,-1-2 1,-8 6 157,-7 1 1,-6 6-86,2-2 1,-8 3 0,-8 1 0,-4 0-113,-6 0 1,-6 1-64,-2 3 511,-7 6 0,-1-4 0,2 2 0,1 1 0,1-2 0</inkml:trace>
  <inkml:trace contextRef="#ctx0" brushRef="#br3" timeOffset="109">16617 15235 7569,'-7'0'-153,"-1"0"-211,6 0 520,-3 0 881,5 0-914,0 6 0,1 0-26,3 5 1,-2 5 28,6-1 0,-1 5 7,5-1 1,-5 3-20,1 0 1,0 1 12,3 0 0,4 0-83,0 0 1,1 0 65,-5 0 0,2-2-119,2-2 0,-2 1 71,2-4 0,-2-1-62,-2-4 1,1-3 30,-1 0 0,-3-6-200,-1 2 127,-4-3-231,2-1 193,-5 0 59,0-5 1,-4 3-94,0-6 0,-3-1 92,3-6 0,-4 2-96,4-2 1,-3-3 57,3-1 1,-4-2-8,4-2 0,1-1-7,3-3 1,0 3-100,0-3 0,0-1 121,0 2 1,1-5 13,3 5 1,-2 0 81,6 7 1,0-1-64,3 5 1,4-4 142,0 3 1,2 1-64,-2 4 0,7-1-34,4 1 1,10-1 35,-2 1 0,8 0 70,0-1 1,4 1-108,3-1 0,-1 2-229,6 3 0,-2-4 109,1 4 0,-1-3 71,-3-2 0,-3 1-77,0-1 1,-2 5-3,-6-1 0,0 4 25,-3-3 0,-2 3 31,-3-4 0,2 6-9,-6-2 0,-3 3-5,-4 1 1,-5 0 7,1 0 0,-2 0-106,-1 0-266,-6 0 424,4 0 0,-14 5 0,3 1 0</inkml:trace>
  <inkml:trace contextRef="#ctx0" brushRef="#br3" timeOffset="110">16983 15281 7555,'0'-6'454,"5"-4"0,1 5-223,6-3 1,-1 2-71,1 2 1,-1 1-81,0-4 0,1 4 28,-1-1 0,4 2-126,1-2 1,3 3 38,-4-3 0,0 3-216,-3 1 84,-1 5 1,-5 5 56,-2 5 0,-4 2 2,-4-2 1,-2-1 17,-5 5 1,-6 0-17,-2 4 1,-1-1-2,1 1 1,-2-1-3,6-3 0,0 3 0,4-3 0,3-3-8,0-1 1,6-2 86,-2-2-52,3 1 0,2-5 68,3 1 0,-2-5-16,6 0 0,1-1 18,6-2 1,-1 0-31,5 0 0,-4-2 3,4-1 0,-1 1-66,1-2 0,1-1-130,-4 2 1,-1-1-213,-4 4 1,-1-1-71,-2-3 460,2 2 0,-9-3 0,5 5 0</inkml:trace>
  <inkml:trace contextRef="#ctx0" brushRef="#br3" timeOffset="111">17394 15235 7569,'-6'-11'544,"1"0"-465,5 4-450,0 2 406,0 20 1,1-4 146,3 11 1,-3-1-140,3 2 1,-3-1 19,-1 1 0,0 0-105,0 0 0,0-4 27,0 0 1,0-1-117,0 1 1,0 1 24,0-5 1,0 1-353,0-5 10,0 0-86,0 1 534,0-6 0,5 4 0,1-3 0</inkml:trace>
  <inkml:trace contextRef="#ctx0" brushRef="#br3" timeOffset="112">17565 15247 7569,'-5'-6'-48,"4"0"298,-4 1-169,5 4 57,0 6 1,-1 3 163,-3 7 0,3 2-147,-3-2 0,2 5-48,2-1 1,0-1-49,0 1 1,0-4-115,0 4 0,0-4-113,0 4 1,0-5 7,0 2-122,0-4-234,0 0-275,0-1 791,-5-5 0,-1 5 0,-5-5 0</inkml:trace>
  <inkml:trace contextRef="#ctx0" brushRef="#br3" timeOffset="113">17268 15235 7569,'5'-17'0,"3"4"30,7 5 0,4 5 43,8-5 1,2 4-36,5-3 1,1 3 173,-1-4 1,1 4-212,4-3 0,-8 3-46,4-4 1,-5 6 44,0-2 0,-2 3 0,-5 1 0</inkml:trace>
  <inkml:trace contextRef="#ctx0" brushRef="#br3" timeOffset="114">18330 14767 7569,'7'-5'-861,"3"4"793,-9-4 83,4 5 0,-3 0 156,1 0 0,-1 1 640,1 3-541,-1-3 1,-1 8 241,3-5-290,-3 5 1,5-7-51,-2 6 1,-1-6-25,4 2-20,1 3 0,7-6 7,0 3 1,2-3-78,-2-1 0,3 0-113,5 0 0,-2 0-52,-2 0 1,2-1 56,-6-3 0,4-1-67,-4-3 0,0-1 31,-3 5 1,-1-4-254,1 0 148,-6-2 0,3-2-4,-5 1 0,0-1 97,-4 1 0,-2 3-10,-2 1 0,-2 0-25,-5 0 1,-2-2 31,-2 5 0,-3 0 110,-5 4 0,-5 0 7,-2 0 1,1 7 110,-2 4 0,2 2-33,-1 6 0,2 0 109,5 4 1,5 3-92,3 1 0,3 4-71,5-5 1,-2 2-5,5-1 0,1-3 32,7 2 0,0-1-119,8-3 1,1-4 92,10-3 1,0-3 95,0-5 1,0-1-96,0-6 0,0 0 16,-1 0 0,1-2-145,0-2 0,-4-1-168,0-2 1,-5-2-103,1 5 1,-2-5 354,-2 2 0,1-4 0,-1 0 0</inkml:trace>
  <inkml:trace contextRef="#ctx0" brushRef="#br3" timeOffset="115">18742 14482 7569,'6'-5'-490,"5"3"491,1-1 1,-3 1 50,6 2 1,-9-4 37,6 1 0,-2-1 149,5 4 0,-2-1-283,2-3 0,-1 2 105,1-1 0,-2 0-577,2-1 516,3 3 0,-5-4 0,3 5 0</inkml:trace>
  <inkml:trace contextRef="#ctx0" brushRef="#br3" timeOffset="116">19336 14013 7577,'0'-6'151,"-2"1"-37,-2 5 0,3-1 16,-3-3 128,3 3-80,1-4-59,-5 5 0,0 5-12,-3 2 1,-2 3-15,3 2 1,-2 1 36,1 2 0,-2-1-114,2 5 0,-2 0 50,-1 4 1,-1-2-116,1-2 1,3 3 26,1-3 1,4 2-62,-1 2 1,3 0 86,1 0 1,0-2-113,0-1 1,0 0 58,0-5 0,4 4-4,0-4 0,5 4-61,-2-3 0,3-1 77,2-4 1,0-1-118,4-2 0,-4 1 22,4-5 0,-3 2-41</inkml:trace>
  <inkml:trace contextRef="#ctx0" brushRef="#br3" timeOffset="117">19404 14253 6765,'8'8'425,"-1"-1"0,-3 0-283,4 0 0,-2 4-20,2-4 0,2 3-9,-3 2 0,4-1-83,0 1 0,0-1 41,1 0 1,-1 1-1,1-1 1,-1-1-22,1-2 1,-1 2-117,0-2 0,-3-2 66,0 2 0,-6-4-253,2 3-152,2-4 1,-4 3-63,1-2-26,-1-3 0,-4 4 493,-1-5 0,-4 0 0,-4 0 0</inkml:trace>
  <inkml:trace contextRef="#ctx0" brushRef="#br3" timeOffset="118">19712 14322 7120,'0'-7'168,"5"2"378,-3 5-404,3 0 0,-9 5-64,0 3 1,-1 6 54,1 1 1,-1 7-124,-2 1 1,-4 1 18,4 6 1,-3-3-98,-2 3 0,1 1 24,-1 3 1,1-1-153,0-3 1,-1 2 91,1-5 1,-1-1-42,1-3 1,3 0 107,1 0 0,0-5-16,0-3 1,0-1 38,4 1 1,1-6-82,-1 3-320,-4-4-67,6 4 33,-4-1 449,5-4 0,0-2 0,0-5 0</inkml:trace>
  <inkml:trace contextRef="#ctx0" brushRef="#br3" timeOffset="119">19998 14242 7569,'0'-12'-789,"0"1"662,0 5 204,0 1 416,0 5 0,0 5-310,0 2 1,0 3-67,0 2 0,0 1-41,0 2 1,0-3 0,0 4 1,0 0-4,0-1 1,0 2 46,0-2-180,0-2 0,0 3-184,0-4 199,5-1-345,-4 1-231,4-1-192,-5 0 250,0-4 562,0-2 0,-10-5 0,-2 0 0</inkml:trace>
  <inkml:trace contextRef="#ctx0" brushRef="#br3" timeOffset="120">19827 14390 7569,'0'-6'-297,"0"-4"806,5 9-278,1-10 1,7 10 15,2-3 1,-2-1-19,2 1 1,3-1-134,1 2 0,2 1-102,2-2 0,0 2-64,0-2 0,0 3 86,-1-3 0,-3 3-456,1 1 0,-7 0-4,3 0 0,-5-2-655,-3-1 1099,-3 1 0,0-3 0,1 5 0</inkml:trace>
  <inkml:trace contextRef="#ctx0" brushRef="#br3" timeOffset="121">20306 14093 7569,'0'-11'0,"0"3"121,0 1 275,0 4-35,0-2-158,0 5 0,0 6-147,0 6 1,0 1 84,0 6 0,0 0-108,0 3 1,0-3-18,0 1 1,0 2-12,0 5 0,0 0-65,0-4 1,0-4-110,0 0 1,0-4 28,0 4 0,2-5-112,1 1 1,-1-6-22,1-1 1,-1-5 81,-2 5 0,0-4-605,0 3 359,5-4 437,-4 2 0,4-5 0,-5 0 0</inkml:trace>
  <inkml:trace contextRef="#ctx0" brushRef="#br3" timeOffset="122">20455 13888 7274,'0'-7'-113,"0"1"388,0 2 1,1 3 239,3-3-173,-3 3-38,4 1-67,0 0-141,2 0 1,4 4 24,0 0 0,1 4-6,-1 0 1,1 6-83,-1 1 1,-1 6 56,-2-2 1,2 2-41,-2 2 1,1 0 2,-2 0 1,2 0-73,-5-1 1,1 5 9,-1 0 0,-3 1-159,3-2 1,1-2 26,-1 3 1,0-4-114,-4-4 0,0 2-8,0-2 1,-2-1 51,-2 1 1,-1-5-4,-2 1 0,-3-2-8,2-1 0,2-1-70,-2 0 0,0-3 95,-3 0 1,3-2-278,1 2 473,-1 2 0,-8-4 0,-2 5 0</inkml:trace>
  <inkml:trace contextRef="#ctx0" brushRef="#br3" timeOffset="123">20729 13899 6546,'5'-6'-41,"-4"0"598,3 2-183,2 2-225,1-8 1,4 9-72,1-3 1,-5-1 40,1 1 1,-4 1 62,3 3-117,1 0 0,-1 0-77,1 0 40,-5 0 1,5 1-221,-4 3 190,0 2 0,-4 5-115,0 1 0,0 3 23,0 0 0,-1 2 87,-3-2 1,-2-2-106,-6 2 0,2 1 82,2 0 1,-2-1-39,3-4 38,2 1 1,-6-1 173,10 1-127,-4-6 0,5 0 174,0-2 1,1-3-55,3 3 0,3-3 70,4-1 1,4 0-11,0 0 1,2-1-84,-2-3 1,-1 3-25,5-3 1,-5 3-66,1 1-280,-2 0 187,-2 0 1,-3 0-1221,0 0 1288,-6 0 0,-7 0 0,-8 0 0</inkml:trace>
  <inkml:trace contextRef="#ctx0" brushRef="#br3" timeOffset="124">21243 13922 7569,'0'-6'-129,"0"-4"47,0 8 156,0-3 113,0 0 46,0 4-140,0-4 0,-1 5 43,-3 0-62,2 0 0,-8 5 54,3 2 1,0 9-45,0 3 0,-1 2 4,-3 2 0,3 1 5,0 3 0,1 2-45,-5 5 1,2 1-89,3-1 0,-2-1 66,5-3 1,-4 2-123,5-5 1,-6 3-51,1-3 0,2-1 56,-2-3 0,4-4-7,-3 0 0,3-5 51,-4 2 1,4-4 1,-3 0 1,3-2-42,-4-3 1,6 4-105,-8-5-2,3 5 1,0-3-474,-1 0 180,6-6 139,-3 8 345,5-8 0,0 3 0,0-5 0</inkml:trace>
  <inkml:trace contextRef="#ctx0" brushRef="#br3" timeOffset="125">21231 14185 7569,'12'-17'0,"-5"5"-19,1-4 1,0 7 53,3 2 0,0-1 97,1-3 1,-1 3 14,1 1 0,-1 0 27,1 0 1,-1 2 7,0 5 1,1-4-62,-1 0-39,1 0 1,-2 9-74,-3 3 1,-1 6 74,-6 1 0,0 5-113,0-1 1,0 4 96,0 4 1,-6-3-133,-1 3 1,-7 0-9,-1 0 1,-2 1 75,2-1 0,1-7-98,-5 3 0,5-3 15,-1 3 0,2-1-274,2-3 335,-1-3 1,5-5-50,-1 1 140,5-6 80,3 4 1,12-8 234,7 1 1,2 0-175,2 1 0,5-3 17,3 3 1,2-3-3,1-1 0,-4 0-48,1 0 1,-2 0-219,2 0 1,-4 0-210,-4 0 0,-1 1-226,-3 3 1,-4-1 471,-7 4 0,-8 1 0,-7 3 0</inkml:trace>
  <inkml:trace contextRef="#ctx0" brushRef="#br3" timeOffset="126">16640 10816 7569,'-5'-7'-329,"4"2"469,-9 5 185,8 0-205,-8 0 0,9 1 95,-3 3 0,-1-1-137,1 4 1,1-3 92,3 4-5,5-1-80,1 5 0,5-1 12,1 1 1,-1-5 90,1 1-138,-1 0 0,0-1 18,1 1 1,-1-4 72,1 3-150,-1 1 0,-1 3 42,-2 1 0,2-5-97,-2 1 0,-2-4-136,2 3 96,-6-4-1,8 7-120,-8-9 83,8 4-339,-9 0-360,4-3 427,-5 3 413,0-5 0,0 0 0</inkml:trace>
  <inkml:trace contextRef="#ctx0" brushRef="#br3" timeOffset="127">16914 10873 7569,'0'-12'-192,"0"5"-288,0-1 541,0 5 1,0-3 560,0 2 225,0 3-347,0-4-438,0 5 76,0 5 1,-5-1-28,-2 7 1,-4-1-23,0 9 1,-2 4 7,-2 4 0,2 5-23,-2-2-68,-3 3 63,6 1 1,-9 4-120,6 1-1030,-5 4 1065,7-3 0,-3 2-76,4 0 0,1-5 67,-1 1 0,6-4-76,2-3 0,-1 0 86,1-4 1,1-2-12,3-6 0,-4 2 31,0-6-11,-5 5 461,8-7 0,-5 3-402,2-4-58,-3-1 1,1-3 70,2 0-60,-2-6-18,5 3-9,-4-5-413,5 0 1,5-5-1,1-1 1</inkml:trace>
  <inkml:trace contextRef="#ctx0" brushRef="#br3" timeOffset="128">9833 16983 6198,'0'6'922,"0"-1"0,0-3-493,0 1-81,0-1-163,0 8 1,2-9-28,1 3 1,4-3 24,4-1 1,4 0-5,1 0 0,4 0-23,-1 0 1,3-1-110,0-3 1,1 3 77,0-3 0,0-1-115,0 1 0,0 0 73,-1 4 1,5-4-16,0 1 0,3-2-145,-3 1 0,3 1 26,-3-4 1,3 3-151,-3-4 1,-2 4-37,-6-3 0,2 4-289,-6-1 220,0 3 1,-7-3-626,-1 1 524,-4-1 1,-2 5-400,-5 3 806,-4-3 0,-4 9 0,-6-3 0</inkml:trace>
  <inkml:trace contextRef="#ctx0" brushRef="#br3" timeOffset="129">9959 17223 8323,'11'0'1159,"1"0"-918,-1 0 1,4 0-47,1 0 0,4 0 26,-1 0 0,3-2-57,0-1 1,5 1-62,0-1 1,1-3-15,-2 3 0,0-2-119,4 1 1,-4 2-288,0-1 1,-2-2 167,-1 1 0,-1 0-604,-3 4 0,-3 0 68,-4 0 685,-6 0 0,4-5 0,-3-1 0</inkml:trace>
  <inkml:trace contextRef="#ctx0" brushRef="#br3" timeOffset="130">12552 16400 7569,'-8'0'-849,"0"0"836,6 0 276,-8 0 1,8-1 284,-1-3-180,-4 3 287,6-4-218,-4 5 253,5 0-572,0 5 1,4-2-126,-1 4 1,6-3-44,-1 4 1,2-6 67,2 2 0,4 1-71,3-1 1,3 0 64,0-4 1,6 0-96,3 0 0,2-5 60,1-3 1,0 2-15,1-2 1,-6 0 12,-3-3 0,2 0 8,-1-1 0,-2 1-22,-6-1 1,2 1 32,-6-1 0,-4 1-70,-3 0 0,-5-1 65,0 1 0,-1-2-176,-2-2 0,-2 2-12,-1-2 0,-8 3 78,-4 5 0,-5-2 50,1 5 0,-4 0 17,-4 4 1,2 0 72,-5 0 0,0 5-93,0 3 0,-3 2 115,2 2 0,0 4 9,0 3 0,0 3 71,4 1 0,3-1-98,1 1 0,6 5 10,-5 3 0,6 2 37,1 1 1,4-4 8,3 1 1,3-5 59,5 5 0,0-7-88,0-1 0,6-2 122,6-5 1,0-1-29,7-4 0,1-4 31,2-4 0,6-1-101,3-2 0,2 0 22,1 0 1,-1-4-62,-3 0 0,6-5-120,-6 2 1,5-2-168,-9 1 0,-3-1 97,-4 5 0,-9-1-300,2 2 0,-7 1-517,2-2-124,-4 3 1094,2 1 0,-10-5 0,-1-1 0</inkml:trace>
  <inkml:trace contextRef="#ctx0" brushRef="#br3" timeOffset="131">13408 15829 7146,'6'0'-10,"1"4"36,-3 0 0,-2 4 19,6-5 0,-4 6 0,3-1 1,-3-2 9,4 2 0,-5-1-4,5 5 1,-4-5-108,3 1 173,-4 0-208,7 3 98,-4 1 0,2-2-162,0-3 139,-6-2 0,7-3-84,-5 1 0,1-1 68,-1 2 32,-3-3 0,4 4 0,-5 1 0</inkml:trace>
  <inkml:trace contextRef="#ctx0" brushRef="#br3" timeOffset="132">13671 15886 7569,'0'-6'582,"0"1"-421,0 5 0,-4 5-125,0 3 109,-5 2 0,3 3-21,-5 2 1,-2-1-9,-2 5 1,1 0-52,-5 4 1,3-1 50,-3 1 1,2 0-191,-2 0 0,-3 0-12,3 0 0,2-2-86,2-2 1,4 2 9,3-6 1,-1 0-96,5-4 1,1 1 24,3-1 232,0-4 0,-5 3 0,-2-4 0</inkml:trace>
  <inkml:trace contextRef="#ctx0" brushRef="#br3" timeOffset="133">11501 17074 7311,'-7'-5'-579,"1"4"627,2-3 623,3 3-248,-9 1-140,9 0 1,-4-1-26,5-3 0,1 2-81,3-1 1,-2 0 20,6-1 0,-1 3-76,5-3 1,4 2-115,3-2 0,-1 3 112,1-3 0,1-1-134,7 1 0,2 0 33,6 4 0,1-4-96,6 0 1,1-4-8,11 0 1,4 2-114,-26 2 0,1 0 0,1 0 1,0 0 141,2-1 0,1-1 0,-3 1 1,0 0 3,4 1 0,0 0 0,-2-1 0,1 0 1,2 1 0,2 0 1,-1 0-1,0 0 42,-2 0 1,0 0-1,1-1 1,2 1-3,0 2 0,1 0 0,-1-2 1,1-1 7,2 1 1,-1 1-1,-1 0 1,0-1 1,2 0 0,0 1 0,-1 1 0,1 0 15,2-2 1,0 0 0,1 1-1,1-1-322,-1-2 0,1 0 0,1 1 0,1-1 312,-2 0 1,-1 1-1,2 0 1,0 2-7,0-1 1,1 0 0,-1 1-1,0-1-1,2-2 0,0 0 0,-1 1 0,-2 0-6,-2 1 0,-1 0 0,1 0 0,0 0-221,0 2 0,-1 0 0,-1-2 0,-2 0 224,1 2 0,-2 0 1,-2 0-1,-2 1-109,0 0 0,-1 2 1,28-3 153,-3-2 0,-4 3-46,-3-3 1,-9 3 67,-7 1 1,-7 0 305,-4 0 0,-12 0-247,-4 0 1190,-7-5-1132,1 4 0,-15-8 239,-5 5 1,-6 0-837,-1 4 1,-8-4-959,-4 1 1376,0-1 0,-11 8 0,4-1 0,-1 0 0,4-2 0,5-1 0</inkml:trace>
  <inkml:trace contextRef="#ctx0" brushRef="#br3" timeOffset="134">11763 17565 7967,'0'7'482,"6"3"1,-4-9-360,6 3 1,-4 1 25,3-1 0,1 0-96,3-4 1,2 0 38,2 0 1,3 0-94,5 0 0,0-2 64,-1-2 0,1 2-130,0-6 1,0 1 126,0-5 0,0 1-9,-1-1 1,-4 1-195,-3 0 1,-2-1-24,-1 1 1,-5-1 15,1 1 1,-6 0 39,2-1 0,-3 1-64,-1-1 0,-3 1 60,-1-1 0,-9 1-3,2 0 0,-8 0 57,0 4 1,-3 2-27,-1 5 1,-5 0 142,-2 0 1,-2 5-31,2 2 0,-2 4 47,5 0 1,-1 5-12,2 4 0,2 1 132,-3 2 1,8 5-49,4 2 0,2 5-33,2 3 0,3-3-97,0 3 1,6 2 54,-2-2 0,4-2-60,4-5 1,3-3 37,9-5 1,1-2-2,6-2 1,1-2 9,3-6 1,-2-4 4,6-4 1,-1-3 18,5-3 0,-5 0 9,0-5 0,-4 1-148,0-5 1,-1 5 126,-3-1 0,-4 2-397,-3-2 1,-2-1-313,-1 5 180,-1-4 0,0 5 26,1-5 0,-5 5 432,1-5 0,5 0 0,4-3 0</inkml:trace>
  <inkml:trace contextRef="#ctx0" brushRef="#br3" timeOffset="135">12437 17223 7150,'0'-7'-315,"2"2"455,1 5-66,-1 0 1,8 2 12,-3 1 0,4-1 31,0 1-82,0 4 1,5-6-36,-1 3 1,0 1-3,-3-1 1,-1 1-97,0-1-308,1-3 59,-1 9 0,-3-7 346,-1 4 0,1 1 0,3 3 0</inkml:trace>
  <inkml:trace contextRef="#ctx0" brushRef="#br3" timeOffset="136">12734 17188 7389,'0'-6'-69,"0"1"410,0 5 0,-5 5-234,-2 3 0,-4 7 7,0 4 1,-4 6 9,0 2 1,-6 1-78,2-1 0,-1 0-7,1 4 0,-1-3-154,4-5 1,1 0 55,4-1 0,-1-4-127,1-3 0,3-2-279,1-2 220,4 1 0,-2-5-3,5 1 247,0-5 0,5 2 0,1-5 0</inkml:trace>
  <inkml:trace contextRef="#ctx0" brushRef="#br3" timeOffset="137">13123 17360 7569,'-7'0'-1011,"2"5"881,5 2 1,0 4 174,0 0 0,4 0 471,0 1 0,0 4-263,-4 3 0,3 3-39,1 1 1,4 0-93,-4-1 0,1 1 43,-2 0 0,0 0-153,5 0 0,-6-2-4,2-2 1,1-1-197,-1-3 0,0-6-54,-4 3 0,0-7-838,0 2 555,0-4 525,0 2 0,-5 0 0,-2 1 0</inkml:trace>
  <inkml:trace contextRef="#ctx0" brushRef="#br3" timeOffset="138">12928 17668 7569,'7'-5'0,"-3"-3"0,2 2-407,2-2 230,2 6 0,6-4 193,3 2 0,3 1 268,1-4 0,5 3 208,2-4-317,3 1 1,0-4-91,-3 4 0,3-2-133,-2 5 1,-2-4 29,2 5 1,-6-1-270,2 4 287,-3-5 0,4 4 0,1-5 0</inkml:trace>
  <inkml:trace contextRef="#ctx0" brushRef="#br3" timeOffset="139">13762 17451 7569,'-7'-10'0,"-1"2"-178,5 3-36,-2 5 511,5 0-41,5 0-74,-3 0 0,4 5 167,-2 3 0,-2-2-220,6 2 0,1-2-21,6 2 1,-2 1-108,2-5 1,1-1 93,0-3 1,3 0-50,-4 0 0,5 0-8,-1 0 1,2-1-138,-2-3 1,2 2 77,-2-6 1,-1 1-49,1-5 0,-5 1 26,1-1 0,-2-3-3,-2 0 0,-4 0-52,-4 3 0,-1-1 9,-2-2 0,0 3 25,0-4 0,-5 5 39,-3 3 0,-7-1-6,-4 6 0,-4-1 1,-4 4 0,1 1 10,-9 3 1,2 2 55,-8 6 0,4 4-62,-1 3 0,6 3 181,1 1 1,10-1-95,-2 1 0,9 4 44,3 0 0,4 0-80,7 0 1,0-3 5,0 3 1,11-3-9,4-1 1,6-4-16,6 0 1,3-9 6,8 1 1,-2-7 13,2 0 1,-1-4-106,1-4 0,-6 2 79,2-6 1,-6 0-380,2-3 0,-4 3 33,0 1 343,-7-1 0,3-3 0,-4-1 0</inkml:trace>
  <inkml:trace contextRef="#ctx0" brushRef="#br3" timeOffset="140">14333 17211 7569,'5'-6'185,"-2"1"-117,4 5-32,1-5 0,3 3 73,1-1 1,3-2-120,0 1 1,1-4-41,-5 4 1,4-1 101,0 1 1,1 2-81,-5-6 1,0 6 36,1-2 0,-1 3-381,1 1 0,-1-4 372,1 0 0,-1 0 0,0 4 0</inkml:trace>
  <inkml:trace contextRef="#ctx0" brushRef="#br3" timeOffset="141">14744 17017 7569,'8'0'-799,"0"0"531,-6 0 1,8 4 306,-2 0-40,2 0 0,-2-1 8,-1 1 0,1 4 17,3-4-98,1 4 1,-1-2 74,1 1 0,-5 2-1,1-5 0,-1 5 0,5-3 0</inkml:trace>
  <inkml:trace contextRef="#ctx0" brushRef="#br3" timeOffset="142">15064 16960 7569,'-5'-11'-591,"4"4"600,-4 2 142,0 5 1,0 1 114,-3 3-116,-2 3 1,3 8-25,-4 0 1,-2 7 12,-2 0 0,1 5-25,-5 4 0,4 2-16,-4-3 1,0 2-95,-4-2 0,4 2 80,0-5 1,4-1-282,-4-3 0,1-4-11,-1 0 0,-3-1-111,3 1 1,3-3 15,1-4 1,3-1 302,4 1 0,-2-1 0,4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06:52:58.01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7572 2546 7569,'-11'0'-207,"-1"0"0,1 0 0,-1 0 0,1 0 0,0 0 289,-1 0 0,1 0 0,2-1 0,5-2 1,8-1-1,6 1 145,5-2 0,-2-1 0,2-2 1,-1 1-1,0 1 0,1 1 0,0-2 1,1 2-83,-1 0 0,5 0 0,-1 3 0,3-2 0,1 1 1,1 2-1,4 0 0,5-2-120,3-1 0,9-4 0,2 0 1,9-2-1,6-2 0,-29 7 1,0-1-1,0 0 0,0 1 1,0-1-1,1 0-20,-1 0 0,0 1 0,-1-1 0,1 0 0,0 0 0,0 1 0,-1 0 0,1 0 0,-1 0 0,1 1 0,2 0 0,-1 1 0,1 0 0,1 0 0,0 1 0,0-1 23,0 1 0,-1-1 1,2-1-1,0 0 0,-1 2 1,0 1-1,0-1 0,-1 0 1,0 0-1,-1 0 0,-1 0 1,0 0-1,-1 0 0,1 0 1,0 0-1,0 1-5,0-1 0,1 0 0,-1 0 0,0 0 0,0 2 1,1 0-1,1-1 0,0 1 0,-1-1 0,1-1 1,-2 0-1,1 0 0,29 0 0,1 0 0,-1 2 1,-3 0 0,2 0 0,-1 2-1,0 0 1,0 2 0,0 0-66,-1 1 1,1-4 0,-3 4 0,-1-1-1,1 0 1,2-2 0,1 1-52,-2 1 0,-2-3 1,-2 3-1,-2-3 0,-1-1 1,-2 1-1,-5 2 0,-1 1 102,-4-2 1,3 1 0,-5-1 0,-1 2 0,-1-1 0,-2-2 0,0 0 0,0 2 40,1 1 0,-1-1 0,0-3 0,0 0 0,2 0 1,1 0-1,1 0-16,-1 0 0,-2 0 0,-2 2 0,-1 0 0,-3 2 0,-1-1 0,-3-1 0,-2 1 6,-4 0 0,2 3 0,-5-4 0,1 2 0,-1 0 0,-1-1 0,1 1 65,-1-1 1,0-2 0,-4-1-1,1 1 1,-1 2 0,1 1-632,-1-2 0,-3 1 526,-1 1 0,-9 2 0,1 5 0</inkml:trace>
  <inkml:trace contextRef="#ctx0" brushRef="#br0" timeOffset="1">12597 2306 7569,'-11'-10'139,"3"4"0,2-7 0,1 4 0,2 0 1,2-1-1,2 0 0,2 4 0,1 6-16,-2 6 1,-1 5 0,-1 5 0,0 3 0,0 3 0,0 5 0,0 5 0,-1 3-62,-3 3 0,2 6 0,-5-3 0,1 4-68,0 1 0,3-5 1,-2 0-1,1-2-4,0-2 0,1-3 1,3-2-1,0-3 0,0-2 1,0-4-1,0-4 1,0-3-128,0-2 0,0-1 0,-2-2 0,-1 1-767,-5-1 0,-2-4 904,-2-4 0,-4-1 0,-2-2 0</inkml:trace>
  <inkml:trace contextRef="#ctx0" brushRef="#br0" timeOffset="2">12597 2512 7569,'-11'-17'138,"4"5"0,4-4 0,1 4 0,2 0 0,2 1 4,1-1 0,4 6 0,4 2 1,1 3-1,-1 2 0,0 4 1,1 5-75,-1 4 0,1 8 0,0 0 0,2 4 0,2 2 0,-1 1 1,0 0-45,0 3 1,4 0 0,-2 0 0,-1-3 0,2-1 0,-1-3-1,0 1 1,1-2 67,2-2 0,1 4 0,-1-8 0,-2 1 0,-2-2 0,0 0 1,-1-3-1,0-1 179,-1-2 0,-3-3 0,-2-2 1,-1-1-42,1-2 1,0-3 0,-2-4-1,-3-4 1,-3-2 0,1-3-258,1-2 1,0-6 0,5-7-1,0-2 1,3-1 0,0-4-509,0-3 0,2 2 379,2-6 1,2-3-10,2 0 1,1-4 0,-5 9 0,-2 0-1,-3 6 1,-3 6 2,-2 4 0,-2 6 1,-3 3-1,-1 2-843,-3 2 1005,3 5 0,-9 1 0,4 5 0</inkml:trace>
  <inkml:trace contextRef="#ctx0" brushRef="#br0" timeOffset="3">2513 7675 7569,'0'-8'80,"-2"2"1,0 0-1,-3 0 1,-2 1-1,-2 3 146,-1 1 1,-1 1 0,-1 0 0,1 1 0,0 1 0,0 3-1,3 1-177,0-1 0,2 3 1,-2 0-1,4 2 1,3 2-1,1-1 0,0 1 1,0 0-1,0 2-8,0 1 1,0 6 0,0-2 0,0 1 0,0 0 0,0-2 0,1 0 0,2 0-5,1 2 0,-1 2 1,-3 0-1,0 1 1,0 0-1,0 1 0,0 2 1,0 1 20,0 3 1,0-4 0,0 3 0,0 1-1,0-2 1,0 1 0,0-1 0,0 1-69,0 0 0,0-4 0,0 2 0,0-3 0,0-1 0,0 0 0,2-2-10,1-2 1,-1 3 0,2-3 0,-3 1 0,-1 1 0,0-2 0,-1 0 0,-2 0-8,-1 0 0,-5-1 0,2 1 0,-2-3 0,0-1 0,1 1 0,-1-2-97,-1-2 0,-1 0 0,-1-2 0,1-1 0,0-3 0,-1-1 0,1-1-82,-1 1 0,1-4 0,-1 3 1,1-4-1,-2-2 0,1-4 1,-1 0-1,3-3-1626,0-1 1832,0-6 0,-2-2 0,1-5 0</inkml:trace>
  <inkml:trace contextRef="#ctx0" brushRef="#br0" timeOffset="4">2113 8497 7569,'1'-6'7,"2"1"1,2 1 0,1 0 0,3 0 251,1-1 1,2 4-1,-1-3 1,0 3-1,2 1 1,2 0-1,3 0 1,2 0-133,3 0 1,-2 0 0,5 0-1,0 0 1,-1 0 0,2 0 0,-1 0-1,1 0-30,0 0 1,0 0-1,-2 0 1,-1 0-1,-3 0 1,0 0-1,-4 0-390,-1 0 1,-8 0-1,-1 1 1,-3 3 292,-6 4 0,-8 2 0,-8 1 0</inkml:trace>
  <inkml:trace contextRef="#ctx0" brushRef="#br0" timeOffset="5">2992 8566 6579,'0'-8'634,"0"3"1,0 4-1,-1 7-526,-3 7 0,2 3 0,-6 6 1,0-1-1,1 3 0,-1 2 0,-1 2 1,-1 1-1,0 1-136,2 1 1,-2-1 0,3 5-1,-4-1 1,0-1 0,0-3 0,0-3-1,3-2 39,0 2 0,2-7 0,-3 2 1,2-4-1,2-4 0,2-3 1,-1-2-807,0-2 795,0-4 0,4 2 0,0-5 0</inkml:trace>
  <inkml:trace contextRef="#ctx0" brushRef="#br0" timeOffset="6">2969 8611 7569,'0'-11'431,"0"3"-23,0 1 1,2 4 0,0 1-1,3 4-269,2 6 1,-4 6 0,4 1 0,-1 0-1,-1 2 1,2 0 0,-2 2 0,1 1-98,0 0 1,2 1-1,3 2 1,1 0-1,0 0 1,2 0-1,2 1-35,-2 3 0,2-3 0,-1 2 0,-1-3 0,-1-3 0,-2-1 0,1 0 0,-1 1 78,1-1 1,-1-5-1,1 1 1,-2-3-1,-1 0 1,-3-1 0,0 1-19,1-1 1,-4-1-1,4-1 1,-2-1 0,-1-1-74,1 0 1,-4-1 3,3-2-420,-3-3 50,-1 4-1322,0-5 1113,5 0 581,-4 0 0,10-10 0,-5-3 0</inkml:trace>
  <inkml:trace contextRef="#ctx0" brushRef="#br0" timeOffset="7">3586 8451 6699,'0'-5'904,"1"7"0,2 8 0,1 8-684,-2 3 0,3 2 0,-1 1 0,0 3 0,0 3 1,1 3-1,0 1 0,1 2-234,1 2 1,-4-1-1,4 3 1,-1 0-1,-1-3 1,2-3-1,-2-2 1,0-3-6,-3-1 1,1-2 0,-1-3-1,2 0 1,-1-1 0,-2-3-1,-1-4 152,0-2 0,0-2 0,0 0 0,0 1 0,0-1-537,0 1 1,0-5-747,0 1 1,1-6 1149,3 2 0,2-8 0,6-2 0</inkml:trace>
  <inkml:trace contextRef="#ctx0" brushRef="#br0" timeOffset="8">3963 8657 7859,'0'-5'123,"0"5"1,1 6 0,2 4 0,2 3 0,0 2 0,0 3 0,-1 1 0,0 0 0,-1 1-130,0 2 0,2 0 0,-1-2 0,-2-1 0,1 0 0,0 0 0,0-1 0,0 0-140,-2-1 0,0-3 0,2 2 1,1-4-1,-2 0 0,0-1-328,-2 0 1,0-3 0,-2-2 473,-2 0 0,-2 2 0,-5-1 0</inkml:trace>
  <inkml:trace contextRef="#ctx0" brushRef="#br0" timeOffset="9">3974 8691 7569,'7'-5'18,"-2"3"0,-5-6 0,1 0 1,3 2-1,4 2 0,2 3 146,1 1 0,-3 0 0,-1 1 0,2 4 0,1 6 0,2 2 0,1 3 0,0-1-59,3 0 1,-1 5 0,-2-2 0,1 1-1,2 0 1,2 0 0,1 0 0,0 0 110,0 2-143,-5-5 0,4 1-48,-3-6 1,-2 4 40,2 1 0,-2-2 84,-2-7 1,-3 3-1,-1-3 1,1 0 677,-2 1 1,-1-7-697,-5-1 0,0-5 0,0-6 1,0-2-1,0-4 0,0-4 1,0-6-222,0-2 0,0-1 0,0-5 0,0 2 0,0 2 0,0 1 1,-1 4-20,-3 4 0,3 1 0,-3 4 0,2 1 0,-1-1 0,-1 3-295,2 1 1,0 2 0,2 0 0,0-1 0,2 2 402,1 2 0,9-7 0,6 3 0</inkml:trace>
  <inkml:trace contextRef="#ctx0" brushRef="#br0" timeOffset="10">5288 7481 7215,'0'-7'1743,"0"2"-1671,-5 5 0,-2 5 1,-4 3-1,0 2 0,-1 3 1,1 1-1,-1 1 0,1 0-7,-1 2 0,1-1 0,0 4 0,0 0 0,3 0 0,0 1 0,-1 2 0,-1 1-12,-1 3 1,-1 1 0,2 4 0,0-2 0,1 2 0,-1 1 0,1 1 0,-1 2 31,0 2 0,-2-3 0,2 3 0,1-1 0,3 0 0,-1 1 0,2-3-40,0-3 1,1 4-1,4-5 1,2 0-1,0-1 1,3-2-1,0 0 1,2-1-21,-1 1 1,2-4 0,3 3 0,-1-3 0,-1-2 0,-1 1 0,1-1 26,1-3 0,1 3 0,1-5 1,-1 2-1,1-1 0,-1-1 1,-1-2-1,-1 0-21,-1 0 0,-1 0 1,5-3-1,-1-1 0,-1 1 1,-1-1-1,-3 1 22,0-1 0,2 0 0,-1 1 0,0-2 0,0-1 1,-2-1-1,-1-1 0,1-1 143,2-2 1,0 1 0,-1 0 0,0 0 0,1 1-1282,2-4-1454,-4-1 2539,0-1 0,-10-5 0,-2-1 0</inkml:trace>
  <inkml:trace contextRef="#ctx0" brushRef="#br0" timeOffset="11">5710 7835 7569,'-7'-8'152,"0"0"1,1 1-1,1-1 1,-1 2 78,-1 1 1,5 6-1,-1 8 1,5 5-1,3 5 1,1 3-1,3 2 1,1 1-136,1 2 0,1 4 0,1 0 1,1 2-1,1 1 0,0 0 1,0 1-1,2-1-15,0 0 0,-1 0 0,1 1 0,0-2 0,-2-2 0,0-1 0,1-1 0,-2-1-38,-2 0 1,0-3-1,-1-5 1,1-1-1,-2 0 1,-1-1-1,-3-3 1,0-2-94,1-2 0,-5 1 0,3-1 0,-1 1 0,0-1-514,-2 1 0,-2-6 0,-3-2-1797,-5-3 2361,-2-1 0,-2-5 0,1-1 0</inkml:trace>
  <inkml:trace contextRef="#ctx0" brushRef="#br0" timeOffset="12">5905 8371 7569,'-7'-11'-48,"2"1"1,0 2 320,-3 5 0,2 1 1,-1 3-1,-2 3 0,-2 4 1,0 3-1,-2 3-145,-2 2 0,2-1 0,-2-4 0,3 2 0,-1 1 0,-1 1 0,-3 0 1,1 1-98,-1-1 1,-2 4-1,3-4 1,-1 0-1,1 0 1,2 1-1,0-2-80,-1-2 0,6 0 1,-3-2-1,4-1 0,1-2-961,3 2 0,4-4 1010,4-1 0,3-3 0,4-1 0</inkml:trace>
  <inkml:trace contextRef="#ctx0" brushRef="#br0" timeOffset="13">6396 7629 7569,'0'-7'160,"0"-1"1,0-1 0,1 0 0,1 0 0,2 4 107,-1 4 0,-2 0 0,-1 8 1,0 3-1,0 3 0,0 4 1,0 0-1,0 4 0,0 0-191,0 2 0,0 1 1,0 3-1,0 3 0,0 2 1,0 1-1,0 0 1,0 3-17,0-1 0,0 1 1,0-2-1,1 0 0,2 0 1,1 1-1,-2-1 1,0 1-32,-2 4 0,0-6 1,0 3-1,0 1 0,0-1 1,0-2-1,0-2-60,0-2 1,0-3-1,0 2 1,0-1 0,0-3-1,0-1 1,0-2 0,0-2 39,0-1 0,0-5 1,0 1-1,0-2 1,0-1 162,0-1-791,0 0 1,-2-4-1439,-2-3 2056,3-8 0,-9-8 0,4-5 0</inkml:trace>
  <inkml:trace contextRef="#ctx0" brushRef="#br0" timeOffset="14">6818 7972 7569,'0'-8'45,"2"1"1,1-2 0,4-1-1,0-1 1,0 2 0,-1 2-1,0-2 1,3-1 0,1-2 0,2 1-1,-1 1 1,1 1 233,-1 1 0,-3 5 1,-1-4-1,2 2 0,1 3 1,2 0-232,-1 2 0,1 0 1,-1 0-1,0 2 1,1 1-1,-1 4 1,1 0-1,-1 1-36,1 1 1,0 5 0,1 2 0,0 1 0,-3 1 0,-1-1 0,-3 4 14,-2 0 0,-3 2 0,-1 0 0,0 0 0,-1 0 0,-3-1 0,-4 1 0,-2 1-38,-1 3 0,-1-3 0,1 3 0,-2-3 0,-1 0 0,-1 1 0,0 1 0,0-3-30,-1-3 0,1-1 0,2 2 0,-1 0 0,-1-3 1,1-2-1,2-2 53,0-1 1,5-2 0,-1 1 0,0-1 0,1 0-1,0 1 41,2-1 0,2-3 0,4-2-50,3-1 1,-2-1 0,6-4 0,1 0 0,1 0 0,2 0 0,4 0 0,3 0 84,2 0 1,3 0 0,2 0-1,0 0 1,1 0 0,0 0-1,-1 0 1,0 0 43,-2 0 0,-3 0 0,0 0 0,-2 0 1,0 0-1,-1 0 0,-2 0-5,1 0 0,-5 0 0,4 0 0,-4 1 1,0 2-617,-1 1 0,0-1-534,1-3 1,-7 0 0,-5 0 1022,-6 0 0,-5 0 0,0 0 0</inkml:trace>
  <inkml:trace contextRef="#ctx0" brushRef="#br0" timeOffset="15">7469 7526 7569,'-11'0'72,"3"4"1,2 1 0,1 2-1,2 1 1,2 3 0,2 0-1,3 0 1,4 1 0,2-1 0,1 2-1,2 1 1,1 2 305,1 2 0,4-3 0,-2 4 0,-1 2 0,2 2 0,-2 2 0,2 3 0,-1 1-220,-1 3 1,1-3 0,-3 1 0,1 1 0,-1 1 0,0 1 0,0 2 0,1 1-38,-1-1 0,-3-2 0,-2 0 0,-2-1 0,-2 1 0,-3-1 0,-1 1 0,-1-2-103,0 0 1,-1 1 0,-1-6 0,-3 0 0,-2-2-1,-2-1 1,-1-1-295,-1 1 1,-2-4-1,-1 0 1,-1 0-1,1-1 1,0-1-1,0-2 1,-1 0 183,1-1 1,1-1 0,2-2 0,1 1 0,1-1 0,2 0 0,2 1-2,3-1 0,-1-4 1,1-2 171,-2 0-407,0-4-407,4 4 0,1-5 735,3 0 0,-3 0 0,4 0 0</inkml:trace>
  <inkml:trace contextRef="#ctx0" brushRef="#br0" timeOffset="16">8714 8223 7569,'-11'0'120,"6"0"1,5 0-1,6-1 1,5-2 0,3-1-1,3 2 1,1 1-1,1-1 1,1 0 195,3-2 0,-3 0 1,7 4-1,-3-1 0,-1-2 1,1 0-1,1-1 0,3 0 1,1 0-380,3 2 0,0-5 0,-2 1 1,-3 0-1,-3 0 0,-2 3 0,-3-1-435,-4 1 1,-9 2 0,-6 2 0,-6 3 497,-4 4 0,-7 2 0,-1 1 0</inkml:trace>
  <inkml:trace contextRef="#ctx0" brushRef="#br0" timeOffset="17">8794 8520 8222,'11'0'238,"1"0"1,-1 0 0,2 0-1,2-1 1,6-2 0,4-1-1,4 1 1,2-3 68,-1-1 1,-5 2 0,2 0 0,-4 1 0,-3 0 0,-2 2 0,-2 0-1191,-2 2 1,-5 0 882,-1 0 0,-6 0 0,4 0 0</inkml:trace>
  <inkml:trace contextRef="#ctx0" brushRef="#br0" timeOffset="18">10644 8463 7569,'-9'0'72,"6"0"1,6 0 0,6 0 0,3 0 0,-1 0 0,1 0 182,-1 0 1,4 0-1,2-1 1,-1-2 0,2-1-1,0 2 1,2-1 0,2 1-1,0-2-163,1 1 0,0 2 1,0 1-1,1-1 0,1-2 1,2-1-1,0 2 1,1 1-119,2 1 0,2-2 0,1 0 0,-1-2 0,2 1 0,0 1 0,3-1 0,-2 0-7,1 0 1,-2 2 0,0 1 0,1 0-1,-1 0 1,0 0 0,0 0 53,1 0 0,3 0 0,1 1 0,3 2 0,5 0 0,5 0 0,4-2 25,1-1 1,5 1 0,-30 1 0,1-1 0,0 1 0,0 0 0,0-1 0,0 0 0,32 1 0,-32-2 0,0 0 0,0 0 0,0 0 3,31 0 0,-31 0 1,0 0-1,28 0 0,-1 0 1,-2 0-1,-1 0 0,0 0 1,2 0 12,2 0 0,-3 0 0,4 0 1,-1 0-1,1 0 0,0 0 1,1 0-89,-4 0 0,1 0 1,-2 0-1,1 0 0,-3 0 1,-2 1-1,-3 1 0,-4 2 11,-4-1 0,-1-2 0,4-1 0,0 1 0,3 2 0,1 1 0,1-2 23,0-1 0,5-1 1,0 0-1,5 0 1,1 0-1,1 0 1,-1 0-1,1 0 8,-4 0 1,0-3-1,-2-1 1,0 0-1,-1 0 1,-2 0-1,-2 1 40,-1-2 0,1 3 1,-5-3-1,-1 1 1,1 1-1,1 0 0,1 2 1,2 1-58,2 0 1,4-4 0,3 0 0,1 2 0,0 0 0,0 2 0,1 0-94,1 0 0,-3 0 1,1 0-1,-3 0 1,-2 0-1,-1 0 1,-3 0-1,0 0 78,0 0 0,-4 0 1,3 0-1,-2 0 1,1 0-1,-1 0 1,0 0-1,-1 0 60,0 0 0,-4 0 0,6 0 0,-3 0 0,-3 0 0,-2 0 0,-4 0-38,-2 0 1,-2 0-1,-1 0 1,-3 0-1,-2 0 1,-1 0-1,0 0 13,-2 0 1,-5 0 0,-1 0 0,0 0 0,0 0-1,-1 0 1,0 0 0,-2 0-29,1 0 0,3 0 1,-2 0-1,1 0 1,0 0-1,0 0 1,0 0-1,-1 0 68,-2 0 0,0 0 0,-5 0 0,1 0 1,-1 0 62,0 0 1,-3 0-1,-2-1 1,-2-1-1,-5-4-123,-6 0 0,-18-7 0,-5-4 0</inkml:trace>
  <inkml:trace contextRef="#ctx0" brushRef="#br0" timeOffset="19">11078 7241 7569,'-10'-5'157,"1"-3"0,2-2 0,-2 0 0,-1 3 0,-2 6 41,1 4 1,-1 4 0,2-2-1,1 2 1,3 2 0,0 1 0,0 1-1,1 2 1,2 2-169,-2 4 0,3 4 0,-2 2 0,3 3 0,1 2 1,0 3-1,0 1 0,0 3-44,0-1 0,1-3 1,3 5-1,4-2 1,2-2-1,1 1 1,1-1-46,-1 0 0,1-4 1,-2 0-1,-1-2 0,-3-4 1,-1-3-1,-2-3 23,-2-1 0,-1-2 0,0-4 0,0 1 0,-1-1 0,-2 0 0,-2 1 0,-1-1-280,-3 1 0,-1-2 0,-2-1 0,0-3 0,-4 0 1,-1 0 315,-1-1 0,-9-2 0,3-3 0</inkml:trace>
  <inkml:trace contextRef="#ctx0" brushRef="#br0" timeOffset="20">10656 7949 7569,'-7'-8'76,"4"1"0,1-2 1,2-1-1,2-2 168,1 1 1,4-1 0,5 1 0,4 0 0,3-1 0,2 2 0,3 1 0,3 3-134,3 1 1,0-3 0,-1 4 0,-3 2 0,-3 0 0,-2 2 0,-2 0-424,-2 0 1,0 0-1,-6 0 1,1 0 311,-1 0 0,6 6 0,0 0 0</inkml:trace>
  <inkml:trace contextRef="#ctx0" brushRef="#br0" timeOffset="21">11364 7846 7569,'1'-11'93,"2"-1"0,0 1 0,-1 2 0,-4 5 49,-1 8 1,-1 5 0,2 4 0,0 2 0,-2 4 0,2 2 0,0 4 0,2 0 0,0 2 0,0-2-163,0-1 0,0-1 0,0-2 0,0 0 0,0-3 0,2-2 0,0-2-167,2-1 1,0-2 0,-4 0 0,0 1-1140,0-1 1326,0-4 0,-10 3 0,-3-4 0</inkml:trace>
  <inkml:trace contextRef="#ctx0" brushRef="#br0" timeOffset="22">11329 7972 7569,'0'-18'44,"2"4"1,2 4 0,2 2 0,2 1 98,-1 0 0,-3 2 0,4 5 0,0 2 0,3 1 0,0 6-28,0 5 0,1-1 0,-1 3 0,2 0 0,1-1 0,2-1 0,1-2 0,-1 0-41,-2-1 1,-1 1-1,-2-1 1,1-1 0,-1-1-1,1-1 1,-1-1 14,1 0 0,-2-1 0,-1-3 0,-2 0 130,2 0 0,-3-2 0,1-2 0,-2-3-33,-3-3 0,0-7 0,-2-3 1,0-1-1,0-2 0,0-2 0,0-2 1,0-1-164,0-2 1,0-4 0,1 1 0,2 1 0,0 4-1,0 3 1,-1 4-283,2 2 1,-3 1 0,3 3 0,-2 1-993,-2 0 0,-6 0 1251,-1 4 0,-3 12 0,-2 8 0</inkml:trace>
  <inkml:trace contextRef="#ctx0" brushRef="#br0" timeOffset="23">11901 7641 7569,'0'-8'1733,"0"0"-1707,0 11 1,0-2 0,0 11 0,0 0-1,0 2 46,0 1 1,0 6-79,0-2 0,0 2 0,0 2 1,0 1 16,0 3 1,0-3-1,0 4 1,0-1-41,0-1 1,0 5 51,0-5 1,0 0 28,0-7 0,1 1 70,3-5 1,-3 4 10,3-3 80,-3-1-83,-1-4 4,0 1-291,0-6-395,0-1-35,0-5 1,-5 0 0,-1 0 0</inkml:trace>
  <inkml:trace contextRef="#ctx0" brushRef="#br0" timeOffset="24">12118 8132 7692,'0'-8'139,"0"0"0,0 0 1,0-3-1,0 0 1,0 0-1,1-1 0,1 1 1,3-1-1,0 1 1,2-2-1,-2-1 1,1-2-1,-1-1-109,0 1 0,3-3 0,-3 2 0,0 1 0,2-2 0,-2 1 0,0 0 0,-2 0 0,1 1 1,0 2-73,-1 1 1,2 2-1,-1-1 1,-2 1-1,-1-1 1,1 1 465,1 0-383,-1 4 1,3 3-1,-4 8 1,3 5 0,2 4-1,2 3-58,-1 2 0,1 1 0,3 4 0,1 0 0,-1 1 0,1 1 0,-1 2 8,1-2 0,-1-1 1,0 0-1,1 1 0,-1-1 1,1-4 121,-1-2 0,0 1-75,1-4 0,-4 0 0,-2-3 0,0-2 0,-1-1 1,2-3-1,-2 0 411,0 1-1025,-1-5 1,-6 3 575,-1-5 0,-4 0 0,-4 0 0</inkml:trace>
  <inkml:trace contextRef="#ctx0" brushRef="#br0" timeOffset="25">13054 7172 7569,'0'-6'0,"0"0"23,0 2 1,-1 3 313,-3-3-65,3 2 0,-4 1-120,5-3 1,-5 3-1,-3-3 1,-2 4 0,-2 4-1,1 4-28,0 2 1,0 1 0,1 1 0,1 0 0,-1 4 0,1 3-1,-1 2 1,0 2-133,-1 0 1,-1 5-1,1 2 1,-1 3-1,2 3 1,1 1-1,2 2 1,-1 2-14,2 2 0,1-4 0,5 0 1,0-2-1,0-1 0,0-5 1,1 0-1,1-3 31,2 0 0,5 2 0,-1-3 0,1-3 0,0-2 1,-2-3-1,2 1 0,1 0 56,2-1 0,-1 2 0,0-6 0,1-1 0,-2-2 0,-1 0 0,-2-1-53,2 1 1,2-1 0,0-1 0,-1-1 0,-1-3-1,-1 0-834,0-4 1,-1 3 820,0-1 0,1-5 0,3-6 0</inkml:trace>
  <inkml:trace contextRef="#ctx0" brushRef="#br0" timeOffset="26">13180 7504 7569,'0'-12'95,"0"1"0,1-1 0,1 1 0,4 1 0,0 1 0,2 1 0,-1-1 0,1 0 0,1 1 0,2 0 1446,4-1-1327,3-1-104,5 4 1,-4 0 42,0 6 0,-8 2-153,5 2 1,-9-2 4,8 6 1,-8 1-50,4 6 1,-2 1 42,3 3 0,-6 4-68,-2 0 1,1 1 26,-1 7 0,-1-1-76,-3 4 0,-1-3-34,-3-1 1,-2 3 45,-5 1 0,-2 3-11,-2-6 1,-2-2 69,-2 1 0,-1-4 46,5 0 1,-4-5 0,5-4 0,2 0-1,3-3 1,2-1 0,-1-2 0,2 0-1,1 1 1,3-2 0,5-2 66,4-5 1,5-1 0,2-1-1,2 2 1,2 0 0,2 0 0,2-2 22,1-1 0,1 0 0,1 0 0,2 0 0,-2 0 0,-2 0 1,-3 0-1,-2 0 99,-1 0 0,-2 0 0,-4 0 1,1 0-273,-1 0 1,-6 0-1,-5 0 84,-6 0 0,-4 5 0,-2 2 0</inkml:trace>
  <inkml:trace contextRef="#ctx0" brushRef="#br0" timeOffset="27">13819 7218 7569,'0'-8'449,"0"1"0,0-2-84,0-1 1,0 5 0,0 5-1,0 6 1,0 4-284,0 2 1,0-1 0,0 2-1,2 2 1,0 4 0,2 1 0,-2 1-1,0-2-85,-2 1 1,0 1-1,0 2 1,0 0 0,0 0-1,0 0 1,0 0 5,0 0 1,0 3 0,0 2 0,0 0 0,0 0 0,0-1 0,0-1-1,0 1-23,0-2 1,0-1 0,0-1-1,1 0 1,1 0 0,2 0 0,-1-2-82,-2-2 107,-1 3 1,4-8-1,0 4 1,-2-2-1,0-1 1,-2 1-1,0-1 50,0-1 0,-2-3 0,0-2 1,-2-1-1,1 1 0,2 1-50,1 1 0,0-3 1,0-1-1269,0 2 1262,0-4 0,0 0 0,0-5 0</inkml:trace>
  <inkml:trace contextRef="#ctx0" brushRef="#br0" timeOffset="28">14219 7321 7585,'-1'-7'183,"-2"5"0,-1 4 1,2 6-1,1 2 0,1 3 1,0 1-1,1 2 0,1 2-47,2 2 0,5 2 0,-1 1 0,1 0 0,-1 1 0,0 1 0,1 2 0,1-1-129,2 2 0,-1-4 0,0 3 0,-1-3 0,-1-1-35,-1 0 1,0-2-1,3-1 69,0 1-61,1-8 0,-5 7 49,1-5 1,-2 1 0,2-5 0,-3 0-66,0 1 1,-4-1 0,3 1 0,-2-1-503,-2 1 0,0-5 1,0 1-533,0 1 0,-6-4 1070,-1-2 0,-3-6 0,-2-4 0</inkml:trace>
  <inkml:trace contextRef="#ctx0" brushRef="#br0" timeOffset="29">14333 7800 7569,'-4'-7'80,"1"-1"0,0-1 0,0 0 0,1 1 401,-2 0 0,-1 5 0,1 0 0,-3 3-449,-3 3 0,-2 5 0,-1 6 1,-1 2-1,-2 1 0,-1 1 1,0 0-125,-1 2 1,-5 1 0,-4 2 0,2 0 0,1 0 0,2-2 0,2 0-1,2-3-43,2-2 1,2-1 0,5-3-1,3-1 1,-1-1-649,1-2 0,3-2 783,0-2 0,6-3 0,4 4 0</inkml:trace>
  <inkml:trace contextRef="#ctx0" brushRef="#br0" timeOffset="30">14516 7207 7569,'-8'0'282,"2"-2"1,0-2-1,-1-3 1405,-2-3-1611,4 3 1,0 4 0,5 6 0,0 5-1,0 2 1,0 2 0,2-1 30,1 0 0,0 5 0,4-1 0,2 0 1,1 2-1,3 0 0,1 4-54,1 1 1,4-1 0,-2 7-1,1-2 1,1 2 0,0 0 0,-1 1-1,-2 1-107,-2 1 1,0-3 0,0 0 0,1-1 0,-1-1 0,-1 1 0,-3 0-97,-2-1 1,0 1 0,-4-4 0,-1 0-27,-2 0 0,-1-1 81,0 1 0,0 0-45,0 0 0,-5 0 77,-3 0 1,1-2 19,-5-2 0,3 2 1,-7-6-1,1 0-44,-1 1 0,0-3-376,1 2 1,1-2-4,-5-2 466,5 1 0,-3-6 0,6-1 0</inkml:trace>
  <inkml:trace contextRef="#ctx0" brushRef="#br0" timeOffset="31">15624 7229 7345,'-2'-7'49,"0"-1"0,-3 1 1,0-1-1,-2 2 1,1-1-1,-3 2 1,-1 0 225,-1 3 1,4 2-1,2 3 1,1 5-1,1 2 1,-1 2-237,-1-1 0,3 4 1,-1 2-1,0 0 1,1 3-1,-2 0 1,1 1-1,2 5-43,1 2 1,0-2-1,0 5 1,0 1 0,0 1-1,0 1 1,0 0 0,0 0 94,0 1 0,4-5 0,1 0 0,0 1 0,1-1 0,-1 1 0,2-1-7,-1-1 0,-2-1 1,2-5-1,-1 0 0,-2 0 1,-2-2-1,-1 0 0,0-3-59,0-2 1,0 1 0,-1-3-1,-3 1 1,-2-1 0,-1-2-213,3 0 0,-1-5 0,0 0 1,-1-2-1,-3-1 0,-1-1 1,-1 1-713,-1-1 1,-1-3 0,-1-3 898,-1-1 0,-10-9 0,1 0 0</inkml:trace>
  <inkml:trace contextRef="#ctx0" brushRef="#br0" timeOffset="32">15224 7835 7569,'11'-4'16,"1"-1"0,-1 0 0,1 0 0,-1 2 0,1 2 269,-1 1 1,4 0-1,2 0 1,0 0-1,5 0 1,2 0-1,3 0 1,-1 0-169,2 0 1,-2 0 0,3 0 0,-1 0-1,-3-1 1,-2-2 0,-3-2 0,-2 0-674,-1 0 0,-6 0 556,-3 1 0,-11-2 0,2-6 0</inkml:trace>
  <inkml:trace contextRef="#ctx0" brushRef="#br0" timeOffset="33">15795 8212 7693,'0'-8'95,"0"0"1,0-1-1,0-1 1,1 0-1,2 1 1,2 2 0,0-2-1,1-1 1,1-3-1,0-1 1,1-1 0,-2 1-1,1 0 52,-1-1 0,-3 1 0,2-4 1,-2 1-1,2 2 0,1 0 0,-1 0 1,-3 1-125,-1 1 0,3-2 1,0 0-1,0 1 0,0 1 1,1 2-1,0-1 0,0 1-42,-3-1 0,3 1 1,-1-1-1,0 2 1,0 1 256,0 2 1,0 3 228,-4-4-490,0 6 0,0-2 1,1 7-1,1 2-45,2 1 0,0 2 0,-3 3 0,2 0 0,1 1 0,-1-1 80,2 1 1,-2-2 0,3-1 0,-1-2 0,-1 1 0,0 0 0,0-1 96,-2 2 0,3 1 0,-1 2 0,0-1 0,0 1 0,1-1 0,0 2-69,0 2 1,3-2 0,-3 2 0,0-3 0,1 0-1,-1-1 1,2 1 0,-1-1-12,3 1 0,-3-1 0,1 0 0,-1 0 0,-1-3 0,0 0 26,-2 1 0,2 1 0,0 1 1,0 1-55,0-1 1,-1-3 0,-3-2-759,3-1-312,-3-1 0,3-4 1069,-8 0 0,-2-10 0,-6-3 0</inkml:trace>
  <inkml:trace contextRef="#ctx0" brushRef="#br0" timeOffset="34">16549 7184 7221,'0'-8'131,"0"0"0,1 0 0,2-3 243,0 0 1,0 5 0,-6 3-1,-2 4 1,-1 5-315,-3 0 0,-1 3 0,-1 5 0,0 1 0,1 0 0,0 2 0,-3 2 0,1 1 16,-1-1 1,2 6-1,-1-2 1,2 1-1,1 2 1,2-1-1,-2 3 1,0 0-63,1 0 0,-1 7 0,5 0 0,1-1 0,-1-1 0,0-4 0,2 0-1,0 0 0,2 1 0,2 0 0,1-2 0,4-1 0,0-1 0,1 0 23,1-2 0,1-1 0,1 0 0,1-2 0,-1-1 0,2-2 0,0-1 0,-1-3-72,-2-2 0,-1 2 0,1-1 0,-1-3 0,-1 0 0,0 0-351,-2 2 1,3-5 0,-4 1-1532,1 1 1918,-3-4 0,2 0 0,-5-5 0</inkml:trace>
  <inkml:trace contextRef="#ctx0" brushRef="#br0" timeOffset="35">16732 7309 7569,'-12'0'72,"6"5"1,2 3 0,3 2 0,1 3 0,1 1 0,3 2 0,3 2 0,4 2 0,1 2 0,2 2 0,3 1-1,-1 3 203,1 2 0,2-5 0,-3 2 0,1-2 0,1 0 0,-2 2 0,0-2 0,0 0-192,0-3 1,-3 1 0,2-1 0,-2-2 0,-2-2 0,1 0 0,-1-2 0,1 2-195,-1 0 0,-1-4 0,-1 1 0,-3-2 0,1-2-295,-1 0 0,-3 1 1,-1-2-582,-4-2 1,-1-3 986,-5-5 0,1-5 0,-5-2 0</inkml:trace>
  <inkml:trace contextRef="#ctx0" brushRef="#br0" timeOffset="36">17017 7812 7569,'-8'0'261,"1"-1"0,-1-3 1,1-3-86,-1 1 1,4 1-1,-3 5 1,-2 0-1,-1 1 1,-2 3-144,1 4 0,-2 3 0,-1 3 1,-2 3-1,-1-1 0,1 2 0,0-2 1,1 1-127,0-3 1,0 2 0,3 0 0,1-3 0,-1-1 0,2-3 0,1-3 0,3 0-513,1 1 0,0-5 605,1 2 0,3 3 0,-4-1 0</inkml:trace>
  <inkml:trace contextRef="#ctx0" brushRef="#br0" timeOffset="37">17143 7161 7569,'-8'-8'397,"3"2"1,2 2 0,5 5-114,-1 6 1,4 3-1,0 1 1,0 1 0,2 0-1,-1 4 1,3 1 0,1 2-148,1 0 0,1 2 0,-1 4 1,2 3-1,1 1 0,2 3 0,1 1 1,-1 1-75,-2 1 1,-1-1 0,-2 0 0,1 0-1,-2 1 1,-1-2 0,-3-2 0,-1 0-169,-2 0 1,-2-1-1,-1 0 1,0 1-1,-1-1 1,-3-1-1,-4-1-54,-2-3 0,-1 0 1,-1-4-1,0-1 1,-2-2-1,-3 0 1,0-1-261,-4-1 0,0 1 1,-2-4 418,0 3 0,0-1 0,0-4 0</inkml:trace>
  <inkml:trace contextRef="#ctx0" brushRef="#br0" timeOffset="38">13043 8760 7489,'-4'-8'97,"-1"2"1,0-1-1,-2 2 1,1 0-1,-3 3 1,-1 1-1,-1 1 1,-1 0 0,1 0 72,-1 0 1,2 5 0,1 2 0,3 3 0,1 2 0,2 0 0,2 4 0,1 3-126,0 2 0,0 3 1,1 2-1,3 2 0,2 1 1,2 3-1,0-1 0,1 1-16,1-1 1,2-1 0,2 3-1,2-1 1,-2-2 0,-2 1-1,0-1 141,-1 1-198,0-6 1,0 8 0,-2-4 0,-3 2 0,-1-2 0,-3 0 0,0-1-59,-2 0 0,-4-2 1,-1-3-1,-1-1 0,-2-3 1,0-4-1,2-2 1,0-3-311,-1-2 0,0 0 0,-5-4 0,1-1 396,-1-2 0,1-1 0,0 0 0</inkml:trace>
  <inkml:trace contextRef="#ctx0" brushRef="#br0" timeOffset="39">12757 9411 7569,'0'-12'26,"1"2"1,3 3 0,3 2 0,0 1 0,1 0 0,2 0 233,4-1 0,1 4 1,7-4-1,2 1 1,1 0-1,2 2 1,1 0-1,-2 2-241,-2 0 0,2 0 1,-8 0-1,-1 0 0,0 0 1,-2 0-20,0 0 0,1 0 0,-5 0 0</inkml:trace>
  <inkml:trace contextRef="#ctx0" brushRef="#br0" timeOffset="40">13328 9491 7569,'0'-8'-179,"0"1"0,-1-1 611,-3 2 1,3 2 0,-3 8-1,3 4-323,1 6 1,0-1 0,0 4-1,0-2 1,0 1 0,0 2 0,0 2-1,0 2-101,0 1 1,0 0 0,0-2 0,0 0-1,0-2 1,0 0 0,0 0-142,0 0 0,0-2 0,0 2 0,0-3 0,0-4 0,0 0 0,0-1-1693,0 1 1826,0-6 0,0 4 0,0-4 0</inkml:trace>
  <inkml:trace contextRef="#ctx0" brushRef="#br0" timeOffset="41">13328 9548 7594,'1'-10'76,"2"1"1,2 2 0,1 2 99,3 3 0,1 1 0,2 1 0,-1 1 0,1 3 0,0 3 0,2 3 0,3 2-37,1-1 1,1 4 0,3 2 0,1-1 0,0 1 0,-1-3 0,-2-1 0,-1-2 14,1 0 1,-3 1 0,-2-1 0,-2 1 0,-2-2 0,1-1-51,-1-2 0,-1 1 1,-1 2-1,-3-1-1139,-1-1-329,-1-6 1,-4 2 1363,0-8 0,-5-7 0,-1-7 0</inkml:trace>
  <inkml:trace contextRef="#ctx0" brushRef="#br0" timeOffset="42">13774 9445 7569,'0'-11'2010,"0"-1"-1939,0 6 1,0 6 0,0 9-1,0 5 1,0 5 0,0 2-1,0 2 1,0 0-9,0 0 1,0 3 0,0 1-1,0 0 1,0-1 0,0 1 0,-2-3-1,0-2 1,-2-3-77,1 1 1,2-3 0,1-2 0,0-2 0,0-2-1,0 0 26,0 1 161,0-6-174,0-1 0,-5-10 0,-1-1 0</inkml:trace>
  <inkml:trace contextRef="#ctx0" brushRef="#br0" timeOffset="43">14265 8771 7569,'3'-7'130,"1"-1"0,-1-1 0,-3 0 0,-4 2 0,-4 3 0,-2 3 0,-1 2 92,-1 3 0,5 2 0,-1 7 0,-1 1 0,0 2 0,-1 3 0,1 4 0,-2 4-186,-2 2 0,7-3 0,-6 5 0,2 1 0,1 1 0,1 1 0,1 0 0,2 0-72,3 1 1,-3-1-1,1 0 1,1-1-1,2-1 1,1-3 0,0 0 60,0 0 0,4 1 0,1 0 0,1-2 0,3-1 0,0-1 0,0-2 0,-2-2 62,2-3 0,1-1 1,2 1-1,-1-4 1,1-2-1,0-2 1,2-1-1,2-1-359,-2-1 1,-2-4 0,0 2 0,-1-1-918,1-2 1,-6-1 1188,-2 2 0,-3-3 0,-1 4 0</inkml:trace>
  <inkml:trace contextRef="#ctx0" brushRef="#br0" timeOffset="44">14459 9034 7569,'-8'-5'27,"2"-3"1,1-2-1,2-1 1,2-1-1,1 1 1,0-1-1,0 1 1,1 1-1,3 1 1,2 1 0,2-1-1,0 1 1,1-1 259,1 1 1,1 6-1,0-2 1,1 2-1,-1 2 1,1 0-1,-1 2 1,1 0-198,-1 2 0,-1 9 0,-1-2 0,-1 3 0,-1 3 0,1 3 0,-2 4 0,1 4-158,-1 1 0,-4-2 0,2 3 0,-2 3 0,-2 3 0,-2 2 0,0-3-5,-2-3 1,-6 4 0,0-5 0,-4 0 0,0-2 0,1-4 0,0-1 0,-1-1 129,-1 0 1,0-5 0,3-3 0,1-3 0,1-4 0,1-1 0,3-1 46,1 0 0,2-3 1,7 1-1,5-3 1,3-1-65,4 0 1,4 0 0,-1 0 0,3 0-1,0 0 1,1 0 0,0 0-5,0 0 1,-4 0 0,-1 0-1,0 0 1,-2 0 0,1 0-1,-4 0-827,0 0 0,-1 0 0,-2 1-1698,-3 3 2489,-2-3 0,1 5 0,0-6 0</inkml:trace>
  <inkml:trace contextRef="#ctx0" brushRef="#br0" timeOffset="45">14870 8817 7569,'-4'-12'138,"0"1"1,2 0 0,1-1 311,1 1 0,1 4 0,3 5 0,3 3 1,5 6-225,3 3 0,-1 0 0,5 8 0,1 1 0,2 0 1,1 4-1,-1 1 0,1 4-82,0-1 0,4 8 1,-1-2-1,0 4 0,-2-1 1,-3 1-1,-1 0-137,-5 1 0,0 0 0,-2-2 0,-4 0 0,-3 2 1,-4 1-1,0-1 0,-4 0-87,-1-2 0,-5 0 0,-7-2 0,-4 1 1,-3-1-1,-1-1 0,-1-3-571,-2-3 0,1 1 0,-1-3 0,2-2 651,1-3 0,-5-6 0,-1 3 0</inkml:trace>
  <inkml:trace contextRef="#ctx0" brushRef="#br1" timeOffset="46">14733 7184 7263,'-4'-12'47,"-1"1"0,-1-1 1,-3 1-1,-1 0 1,-2-1-1,1 1 0,-1-1 1,1 2-1,0 1 1,-1 2 106,1-2 0,-2-1 0,-1-2 0,-2 1 1,-2-1-1,-3 1 0,-1 0 0,-4-1 1,-2 1-156,-1-1 0,-1 1 0,-3 1 1,1 1-1,2 1 0,-1-1 1,2-1-1,1-1 0,1-1-44,1 1 0,-5 0 0,3 0 0,0 2 1,-1 2-1,0-2 0,-1-1 55,0-2 1,-3 1 0,3 0 0,-3-1 0,-1 1 0,-1-1 0,1 1 0,0-1-3,0 1 0,-1 1 0,1 1 1,0 3-1,0 1 0,-1 1 0,1 0 1,0 0-7,0 2 1,-1 0-1,2 1 1,0-1-1,2-2 1,-2 1 0,1 2 1,-1 1 0,0-4 0,-1 0 0,-1 1 0,1-1 0,-1 0 1,-2 0-1,-1 0 20,1 0 0,-2-3 0,0 2 1,3 0-1,0 0 0,3 1 1,1 0-12,2 0 0,1 0 0,-3 3 0,3-1 0,0-2 0,-1 1 0,0 2 0,-2 1 2,-2 0 1,6 0 0,-6 0 0,0 0 0,-2 0 0,-3 0 0,-1 0 37,1 0 0,1 4 1,4 0-1,1-2 0,1-1 1,3-1-1,2 2 280,6 1-309,-2-1 1,5 3 0,-4-5 0,2 0 0,1 0 0,-1 0 0,-1 1 1,2 3 1,-2-3-1,2 4 1,-4-1-1,-2 0 1,-3 0-1,-2 1 1,0 1-11,1 0 1,-3 3 0,4-4 0,0 2 0,0 0 0,3 1 0,1-2 11,1-1 0,4 3 0,0-3 0,0 1 0,0 2 0,0 0 0,0-2 12,1-1 0,-4 3 0,3-3 0,-3 0 0,-4 1 0,-2 1 0,-1 1 0,-1 1 12,0-1 1,-1 2 0,4-2 0,0 2 0,1 0 0,-1-1 0,2-2-40,1 2 1,5 2 0,1 0 0,1 0-1,2 1 1,0-1 0,0 1 0,1-1-36,1 0 0,0 1 1,-1-1-1,-1 1 1,1-1-1,2 2 1,0 1 17,1 1 1,-5 2 0,1-4 0,0 4 0,0 1 0,-2 1 0,1 0 0,-2 0 25,0 1 0,3-2 0,-3 0 0,2-1 1,1 1-1,-1 1 0,1 0 10,1 0 0,1-3 0,2 1 0,1 1 1,1-1-1,3 0 0,-1 0 209,1-1-230,3 5 0,-2-7 0,5 3 0,0 0 0,0-2 0,0 0 0,0 2-7,0 1 1,0-3-1,0 3 1,0-1-1,2 1 1,0 1-1,2 0 1,-2 0-30,0 2 0,-1-1 0,2 0 0,2-1 0,0 0 0,1 0 1,0-1 20,3-2 1,-2 1 0,0-3 0,2 2 0,1 1 0,2-1 0,-1 0 4,1 0 0,0-3 0,2 3 1,1 0-1,-1-1 0,-1 0 0,-2 0 1,1 0-4,-1-1 0,-3 3 1,0-1-1,0 1 1,3-1-1,0-2 1,0 0 5,1 2 1,1-4 0,0 3 0,3-2 0,-2-1 0,0-1 0,0 0-1,2 2-1,2 2 0,-3-6 1,3 3-1,0-2 0,-2 0 1,2 1-1,-2 1-2,1-1 1,3-3 0,-2-1 0,1 2 0,-1 1 0,-1 1 0,0-2-1,1-2 5,0 2 0,1 0 0,3 0 0,0-3 0,-2 0 0,-1 1 0,3 0-1,3 0 1,-1-1-1,3-3 1,-2 2-1,1 0 1,0 1-1,1-1 64,1 0-78,-4 4 0,4-6 0,-5 3 1,0-1-1,0-1 0,-1 0 0,1 1-1,0 1 1,-4-3 0,1 2 0,3-1 0,4-1 0,2 0 0,2-2-19,-2-1 1,6 4 0,-3 0 0,0-2 0,-1 1 0,0-1 0,-2 2 0,-1-1 1,-3-2 1,-1 3 0,-1 0 0,0-2 0,0 1 0,0-1 0,0 2 47,0-1 1,3-2 0,1-1 0,-1 0 0,1 0 0,1 0 0,1 0 0,3 0 12,1 0 1,1 0 0,0 0-1,1 0 1,-2 0 0,-2 0-1,0 0-21,1 0 1,-3-1-1,1-2 1,1-1-1,-1 2 1,-1 0-1,1 1 1,-3-1 0,1-2 1,4 0 0,-3 4-1,2 0 1,-2 0 0,0 0-1,0 0-10,3 0 1,-3 0 0,2 0 0,0-1-1,1-2 1,0-1 0,-3 2 0,0 1 13,0 1 0,2-2 0,2 0 0,-1-2 0,-3 1 0,0 2 0,-1 1-5,0 0 1,-2-4-1,-1 1 1,0-1 0,2 0-1,-2 0 1,-1 0-18,-1-1 8,0 4 0,3-5 0,2 3 0,0-2 0,1-1 0,1-2 0,0 1-24,-1-1 0,3 4 0,-4-2 0,0 1 0,0 1 0,-3-1 0,-1-2 0,-1 1 57,0 2 0,-2-2 1,0 0-1,-2-2 1,1 0-1,2-1 0,1 1-13,-1 0 0,1-2 0,0 2 0,1-3 0,2-2 0,0-1 1,0 3-58,-2 1 0,-1-3 0,-1 5 0,1-2 0,-1 0 0,-3 1 0,-3 3 0,0-1 35,-1 1 1,0 0 0,-2-3 0,1 2-1,1 1 1,-1 0 0,-1-2 0,-1 1 37,3-1 0,-2 0 0,4-3 0,-2-1 0,1 1 0,1-2 0,-1-1-12,-2-1 0,3-1 0,-2 2 1,-1-1-1,-3-1 0,-2 1 1,-1 0 26,1 1 0,1-3 0,0 1 0,-1-1 0,-3 0 0,1-1 0,-1-2 1,2-1-33,-2 2 0,3-2 0,-4 2 1,0-3-1,1-1 0,-1 0 1,2-1-1,-2-1-6,0-2 0,0 1 0,-2 1 1,0 0-1,1-2 0,0 2 0,0 1-52,-2 1 1,0-1 0,-2-1 0,0-2 0,0 2 0,-2-1-1,-1 1-103,-5-2 1,-2 1-1,-2 3 1,1 0 0,-1 0-1,1 0 1,0 0 0,-1 2-119,1 2 1,-1-3 0,2 3 0,1-2 0,2-4 254,-2-1 0,-6-3 0,-3-6 0</inkml:trace>
  <inkml:trace contextRef="#ctx0" brushRef="#br1" timeOffset="47">10644 8120 7569,'0'-11'-30,"0"3"0,0 1 0,-1-1 1,-3 3-1,-3 4 0,-4 4 0,-1 3 1,-2 0 592,-1 0-504,-1 2 0,1 3 1,-1 1-1,-2 0 1,-2 4-1,-3 1 1,-3 2-1,-3 2 30,-4 3 0,0 0 0,-9 6 0,-1 3 0,-1 3 0,-5 4 0,24-19 0,0 0 0,-3 2 1,0 0-45,-1 1 1,-1-1 0,0-1 0,0 0 0,-4 4 0,-1-1 0,0 1-1,-1-1 1,-1 1 0,-1 1 0,-2 2 0,-1-1 0,-2 3 0,0-1 0,-3 2-1,0 0 14,0-1 1,-2 1-1,-1 2 1,-1-1 0,2-1-1,0 0 1,-1 0 0,0 1-1,0-2 1,0 1 0,2 0-1,1-1 1,2 0 0,1-1-39,3-1 0,2 1 0,1-1 1,1 0-1,4-3 0,0 0 0,1 0 1,1 1-1,1 1 0,1 0 1,1-1-1,0 1 0,2 0 0,1 0 1,0-1-1,1 0-51,0 0 1,0 0 0,1 2 0,0 0 0,1-2 0,0 0 0,2 0 0,0 0 0,-17 25 0,2-5 0,0-2 23,-1 1 0,1-7 0,0 7 0,0-3 0,1-1 0,1-1 0,3-2 117,1-2-51,1-2 1,4-2 0,2-2 0,2-3-1,4-2 1,2 1 0,1-3-30,1-3 0,0-1 0,0-4 0,3 1 0,1 1 1,1-2-1,1 1 0,-2-2 105,1 1 0,4-3 0,-4 2 0,3-2 0,-1-2 1,0 1 158,-1-1 0,4-3-964,-3-1-1152,3-4 1821,1 2 0,-5 0 0,-2 1 0</inkml:trace>
  <inkml:trace contextRef="#ctx0" brushRef="#br1" timeOffset="48">6715 11067 7569,'-11'0'-5,"5"0"1,1-1 228,5-3 0,0 1 0,1-2 0,1 4 0,4 6 0,-1 4 0,1 2-46,0 1 1,-2 3 0,2 1 0,1 2 0,-1 4 0,2 2 0,-1 4 0,1 1-1,1 3-99,1 1 1,1 0 0,1-2-1,-1 0 1,-1 1 0,-1 1 0,-1 1-1,1 0-100,1 0 0,0 1 0,-1-2 0,-1-3 1,-1-2-1,1-1 0,-2-2 15,-1-3 0,4-1 0,-3-6 0,1 1 1,-2-2-1,0-2 0,1-2-82,1 1 0,3-1-595,-3 1 1,-3-5 0,-4-2 0,-6-2 682,-4-2 0,-2 0 0,1 0 0</inkml:trace>
  <inkml:trace contextRef="#ctx0" brushRef="#br1" timeOffset="49">6864 11558 7569,'-11'0'-73,"-1"1"1,1 2 0,-1 2 0,1 1 0,-2 3 202,-2 1 0,2 2 0,-2-1 0,2 2 0,2 1 0,-1 2 1,1 1-1,1-1 0,1-2-132,1-1 1,6 2 0,-3 0 0,1-1-1,0-1 1,0-2-274,-1 1 0,4-5 1,-3 1 274,3 1 0,-4-4 0,-1 0 0</inkml:trace>
  <inkml:trace contextRef="#ctx0" brushRef="#br1" timeOffset="50">7035 11135 7569,'0'-11'-21,"-1"0"1,-2-1 0,0 1 0,0-1 243,2 1 0,6-1 0,3 2 0,2 1 0,1 3 0,1 0-81,-1-1 0,0 4 0,1-4 0,-1 2 0,1 3 0,-1 0 42,0 2 1,0 2 0,-4 1 0,-3 5-259,-3 2 0,-6 3 0,-2 1 0,-4 2 0,-1 1 0,-2 1 0,-3-1 0,1 4-96,-1 0 0,1-2 0,2 0 0,0 0 0,2-1 0,5-3 0,2-2 0,2-2 174,2 1 1,1-1 0,1-1-1,3-2 1,4-4 0,2-3-1,3-1 78,2 0 0,1-1 0,3-2 0,-2-2 0,-2 0 0,0 0 0,-1 3-924,-1 0 842,-2 2 0,1 5 0,-1 2 0</inkml:trace>
  <inkml:trace contextRef="#ctx0" brushRef="#br1" timeOffset="51">6601 12049 7569,'-9'0'260,"6"0"1,6 0 14,6 0 1,3 0 0,-1 0-1,2 0 1,1 0 0,2 0-1,2 0 1,1 0-146,-1 0 0,5 0 0,-2 0 0,6 0 0,2 0 0,3 0 0,2 0 0,4 0-86,4 0 0,1 0 0,0 0 0,-1-1 0,-1-2 0,-3-1 1,-4 2 1,-1 1 0,-5 1 1,-1-2-1,-4 0 1,-4-2-1,-4 1 1,-3 2-1,-1 2-338,-4 3 1,2-1-1,-5 4 1,-3 1 0,-2 0-1,-4-1 292,-2 2 0,0-4 0,-5 0 0</inkml:trace>
  <inkml:trace contextRef="#ctx0" brushRef="#br1" timeOffset="52">6773 12392 7569,'-11'-8'88,"4"0"1,2 1-1,1-1 1,0 1-1,2-2 1,0-1-1,4-1 1,0 2-1,3 2 1,2-1 220,1 2 0,3 0 0,1 3 0,2-1 1,1 2-1,-1 0 0,-1 2 0,-1 0-309,-1 0 1,-1 6 0,-1 1 0,-3 3 0,1 3 0,-2 2 0,0 4 0,-3 3-168,0 1 1,-4 3-1,0 1 1,-3 0-1,-2-1 1,-1 2-1,-4 0 10,-3 0 0,2-1 0,-2-5 1,1 1-1,0-1 0,-1-2 0,2-2 1,3-2 127,2-2 0,5-2 0,-4-3 1,2-2 168,3 2 0,2-4 0,3-1 0,5-3 0,2-1 0,2 0 0,-1 0 1,2 0 48,2 0 1,-1 0 0,4 0-1,-1 0 1,1 0 0,1 0 0,-1 0-70,-3 0 1,2 0 0,-2 0-1,-1 0 1,-1 0 0,-2 0-606,0 0 0,1 4 0,-1 0 1,1-1 484,-1-2 0,-5-6 0,0-2 0</inkml:trace>
  <inkml:trace contextRef="#ctx0" brushRef="#br1" timeOffset="53">7229 12266 7569,'0'-24'48,"0"2"1,0 11 0,-1 1 0,-3 2 0,-3 4 105,-3 3 1,-2 10 0,2 2 0,1 3 0,3 3 0,1 2 0,1 2 0,0 2-80,0 0 1,0 0-1,6 0 1,0 0-1,3-1 1,2 0-1,0-2 1,1-1-209,0 2 1,-5-4 0,5 1 0,0 0 0,-2-2 0,-1 1-1,-1-3 133,0-1 0,4-2 0,-1 0 0</inkml:trace>
  <inkml:trace contextRef="#ctx0" brushRef="#br1" timeOffset="54">7229 12791 7569,'0'8'-2,"0"0"0,-1-1 0,-1 1 248,-2-1-109,0 1 1,4 0 0,1-2-1,2 0 61,1 1 1,1-5-1,-2 2-198,5-3 0,-3-6 0,0-1 0</inkml:trace>
  <inkml:trace contextRef="#ctx0" brushRef="#br1" timeOffset="55">7755 11992 7569,'-7'-8'91,"4"1"1,0-1 0,1 3 282,-2 5 0,0 1 0,5 6 0,2-1 1,2-1-1,1 1 0,3-1-355,1 1 1,2-3-1,-1-1 1,0 0 0,2 2-1,1-2 1,1 0 0,1-2-18,0 0 1,-3-4 0,3-1-1,-1-1 1,1-3 0,-2 0 0,0 0 7,1 1-41,-2-4 1,3-1 0,-6-2 0,-1 1 0,-3 0 0,1-1 0,-2-1-64,0 0 0,-1 3 1,-4-3-1,-2 0 1,-1 1-1,-5 1 1,-3 1-1,-3 3-34,-2 3 1,-4 2-1,1 5 1,-2 0 0,-2 1-1,0 3 1,0 3 139,0 3 0,-1 7 0,-1 2 0,-1 3 0,3 2 0,3 2 0,1 4 55,1-1 0,2 2 1,4-3-1,2 0 1,1 1-1,3 1 1,1 0-1,4 1-64,3-1 1,5-5 0,5 2 0,2-4-1,3-4 1,0-4 0,3-2 0,0-2 73,3 1 0,-7-6 0,7-2 0,-1-3 1,-2-1-1,0 0 0,-2 0-140,-2 0 0,1 0 0,-3-1 0,1-2 0,-1-2 0,0 0 0,0-1-1429,1-1 1492,0 0 0,-3-5 0,-1 1 0</inkml:trace>
  <inkml:trace contextRef="#ctx0" brushRef="#br1" timeOffset="56">8234 11569 7569,'-5'0'224,"4"-1"1,5-1-1,2-2 1,3 1-1,1 2 1,2 1-1,-1-1 1,2-2-49,2-1 0,-1-1 0,4 3 0,0-2 0,-2 0 1,1 0-1,-2-1-1652,1-1 1476,-3 3 0,-2-7 0,-6 4 0</inkml:trace>
  <inkml:trace contextRef="#ctx0" brushRef="#br1" timeOffset="57">8737 11101 7569,'-10'-1'125,"2"-3"0,4-4 1,4 0-1,3 1 109,1 7 0,5 7 0,-3 8 0,2 4 0,-1 2 0,2 2 0,1 1 1,2 2-143,-1 0 0,2 5 0,1-3 0,1 1 0,0 1 0,0 1 1,2-1-1,-1 1-83,1-2 1,-2-1 0,-3-5-1,-1-1 1,0 0 0,1-3-1,-1-4 1,-1-2-290,-2-2 0,-2 0 0,-3-3 1,1 0-234,-2 1 0,-6-4 0,-3-1 0,-3-3 0,-2-1 513,1 0 0,-1-10 0,1-3 0</inkml:trace>
  <inkml:trace contextRef="#ctx0" brushRef="#br1" timeOffset="58">8897 11524 7569,'7'-8'2537,"1"0"-2492,-5 6 0,0-3 0,-6 6 0,-5 3 0,-2 5 1,-2 3-1,0 5-76,-3 1 1,1 1-1,-5 4 1,-2-1 0,0 0-1,-2-2 1,0-2-1,1 0-210,3 0 1,-2-4-1,3 1 1,0-4 0,4-2-1,4-3 241,3 0 0,4 2 0,-2-1 0</inkml:trace>
  <inkml:trace contextRef="#ctx0" brushRef="#br1" timeOffset="59">17542 7161 7569,'0'-12'31,"0"5"0,0-1 0,2 1 0,0-1 1,2 0-1,-1 0 0,-2-3 0,-1 0 1,-1 0-1,-2-1 0,-2 1 0,-1-1 0,-3 1 1,-1-1-1,-2 1 165,1 0 0,-1-1 0,2 1 1,1-1-1,2 1 0,-2-1 1,-1 0-1,-2-2 0,0-1-89,-4 1 1,-1 1 0,-6 2 0,-1-2 0,-2 0 0,-2 0 0,-1 3 0,-3 0-80,-1 0 1,3-1 0,1 0 0,0 3 0,1 0 0,0 0-1,2 1 1,2-1-41,1-1 0,1 3 0,-1 0 0,1-1 0,2 2 0,1 0 0,-1 1 6,-2-1 0,-1 4 1,0-3-1,-1 3 0,-3 1 1,-2 0-1,-2 0-13,-4 0 24,4 0 0,-9 0 0,6 0 0,0 0 0,-1 0 0,1 0 0,0 0 11,0 0 0,1 0 1,1 0-1,2 0 1,-1 0-1,1 0 1,0 1-1,1 2 32,0 0 0,-1 6 1,-3-2-1,1 0 1,3 1-1,-1 1 0,3 0 14,-1-2 1,-3 3 0,5-3-1,0 0 1,2 1 0,2 0 0,2-1-24,1 1-15,0-1 0,0 5 1,1-2-1,1-1 1,0-2-1,-1 2 1,1 2 2,-4 0 1,3 0 0,1 1-1,-1 0 1,1 2 0,0 2-1,0-2 1,-1 0 10,1 1 1,3-1 0,-3 5 0,2 0 0,-2 0-1,1 0 1,-1 0-44,3-1 0,2 3 0,0-2 0,2 2 1,1-1-1,3-2 0,0-1 62,-1 1-39,5 1 0,-7 0 0,5 0 0,2 2 1,-1 0-1,0 2 0,0 0 3,0 0 1,2 0-1,1-2 1,0-1 0,0-1-1,0 2 1,0-1 0,0 0-6,0-1 1,0-1-1,0 1 1,0-2 0,0-2-1,0 0 1,0-1 9,0-1 0,1 0 0,2 0 0,2 3 0,0-2 0,1-2 0,-1 0-30,0-1 1,4 4 0,-1 1-1,2-1 1,1 0 0,1 2 0,-1-1-1,1 2-68,-1 0 0,-1-4 1,-1 1-1,-1-1 0,1 0 1,1 1-1,1 0 1,1 0 51,-1 1 1,2-1 0,1-4 0,1 1 0,0-1 0,0 1 0,1-1 50,-2 0 1,2 1-1,1-1 1,-1 1 0,2-1-1,-2 0 1,1 1-17,-3-1 0,0 1 0,0-1 0,1-1 0,-1-1 0,-1-1 0,-2 1 0,2 1-45,2 1 0,-2-1 0,3-1 1,-1-1-1,2 1 0,1 0 1,1 0-1,0-2 12,0 2 0,0 0 1,4 0-1,-2-3 1,-1 1-1,-1-2 1,0 1 20,-1 0 1,4-2 0,-4 2 0,1 1-1,-2-2 1,1 1 0,0-1 20,2 0 0,-2 0 0,1-2 0,0 1 0,0 0 0,0-1 0,1 1 0,2-1-28,1-2 0,-2 3 1,1 0-1,0-2 1,2-1-1,0-1 0,-1 0 1,-3 0 37,-1 0 1,-1 0 0,2 0 0,-1 0 0,0 0-1,0 0 1,-1 0 5,-2 0 1,3 0 0,-2 0 0,-1 0 0,2 0 0,0-1 0,2-1-43,2-2 0,1-4 0,1 3 0,1-1 0,2-3 1,-2-1-1,1-2 0,-1 1 10,2-1 1,-1 1 0,-3 0-1,0-1 1,0 0 0,0-2 0,-1-2-1,1 2 22,0 2 1,0-5 0,0-1 0,0-1 0,0 0 0,1-2-1,2-3-88,5-3 0,-2-3 0,0 2 0,-1 0 0,-3-1 0,0 1 0,-3-2 102,1 1 0,-4 3 0,-1-4 0,-2 1 0,-2 0 0,-1-1 0,-1-1 1,-1 1 49,0-2 1,-4-1 0,-3-1 0,-3-2 0,-1-1 0,-1-1 0,-5 0-1,-5 0-460,-7 0 1,-5-4 0,-2 3 0,-3 0-1,-1-1 1,-3 5 0,-1 2 365,-1 2 0,-10 1 0,-3-4 0</inkml:trace>
  <inkml:trace contextRef="#ctx0" brushRef="#br1" timeOffset="60">17531 7869 7569,'0'-8'-2,"1"2"0,3 1 0,4 4 0,2 2 0,1 4 1,1 1 225,-1 3 1,1-2-1,0 0 1,2 2-1,3 1 1,0 3-1,4 1 1,0 1-147,2-1 1,1 4 0,3 0 0,3 1 0,5 0 0,1 0 0,3 0 0,-1-1 21,1-2 1,2 4 0,4-2 0,1 1 0,0 0 0,-1 1 0,1 2 0,-2 2 8,-2 3 0,5-2 0,-4 6 0,0 0 0,2 4 0,-2 1 0,0 4-99,-1 0 1,-5-2 0,2 4 0,-1 0 0,0-1 0,0-2 0,0 0-1,1 3 26,-3 3 0,0-3 0,-3 0 0,-1 1 0,-2 1 0,1 0 0,-2-2 1,-3-2 97,-2-1 0,-1-2 0,-1 3 1,-2 0-1,-1-3 0,0-3 0,0-2-61,0-2 1,-1-1 0,2 3 0,-2-3-1,0-1 1,0-3 0,1-2 0,-2-2 13,-1-2 1,-4-2-1,0 2 1,-2-3-1,-1-4 1,-3 0-1,1-1 25,-1 1 1,-4-5 0,2 1-117,-2 1 0,-2-3 24,0 2 0,1-5-618,3 5 24,-3 0 1,3-2-1,-8-2 1,-4-3 573,-2-1 0,-6-5 0,-2-1 0</inkml:trace>
  <inkml:trace contextRef="#ctx0" brushRef="#br1" timeOffset="61">19404 10519 7569,'-8'0'133,"2"1"0,0 1 0,1 3 1,0 2-1,2 2 0,3 0 0,3-1-54,0 0 0,6-5 0,-1 2 1,2-1-1,1-1 0,2 1 1,1 0-1,1 0 0,1-2-152,0 0 1,1-2 0,3 0-1,-1 0 1,1 0 0,1-2 0,-1-2-1,-2-2 1,-1-1 3,1-1 1,0 0 0,1-3-1,-3-2 1,0-1 0,-1-1 0,-1 1-1,-3 1 109,-3 2 0,1-4 1,-4-1-1,0 1 0,0 0 1,-2 0-1,-2 0 31,-1-2 1,-1 4 0,-3-2 0,-5 2 0,-4 2 0,-3 0 0,-2 0 0,-2 3-80,-2 0 1,2 5 0,-2 1 0,-2 3-1,0 6 1,0 1 0,0 6 0,-2 3 14,0 3 0,-2 2 1,2 2-1,0 2 1,0 4-1,2 0 1,3 1 27,2 0 1,0 2 0,6 0 0,4-1 0,3-2-1,3 1 1,2-1-68,1 1 0,6-5 1,6 4-1,7-2 1,5-4-1,2-4 1,1-3-1,1-2 111,2 0 0,0-4 0,-1-4 0,0-2 0,0-3 1,2 0-1,-2-2 0,-3 0 32,-1 0 0,-6 0 0,-2 0 0,0 0 0,-3 0 0,-1 0-460,-2 0 0,-3-4 349,-1 0 0,-4 0 0,2 4 0</inkml:trace>
  <inkml:trace contextRef="#ctx0" brushRef="#br1" timeOffset="62">20044 10222 7569,'-5'-7'106,"5"4"1,6 1 0,4 4 0,1 0-1,2 2 1,1 0 0,3-1 0,-1 1 0,2-1 83,0-2-236,1-1 1,0 0-1,0 0 1,0 0-1,0 0 1,-1 0 0,-2-1-1,-2-2-336,-1-1 1,-2 1 381,1 3 0,-1 0 0,0 0 0</inkml:trace>
  <inkml:trace contextRef="#ctx0" brushRef="#br1" timeOffset="63">20603 9799 7569,'0'-9'1834,"0"5"-1817,0 11 1,0 11 0,2 3 0,0 1 0,3-1 0,1 3 0,3 2 0,2 0 0,0 1-97,0-2 0,6 5 0,1-1 0,-1 0 0,0-1 0,-2-1 0,0-1 14,-1 0 0,-1-4 0,-2-1 0,1-4 0,-2 0 0,-1-3 0,-3-1-203,-1-2 0,3 0-154,-4 1 0,-2-6 0,-4-3 1,-2-6 421,1-4 0,2-1 0,1-2 0,-1-3 0,-2 0 0,-1 1 0,1 0 82,-2 1 1,2 3 0,-5 1 0,0-1 0,-1 0 450,1 1 1,-2 3-1,2-2 1,-2 1 0,-1 2-381,-1 2 1,1 1 0,-1 0 0,1 1 0,-2 2 0,-1 2 0,-1 1-1,0 3-219,-2 1 0,5 2 0,-3-1 1,2 0-1,1 1 0,1-1 0,1 1-217,2-1 0,-1-3 0,4-1 0,0 2 1,0 1 282,3 2 0,-5-1 0,1 1 0</inkml:trace>
  <inkml:trace contextRef="#ctx0" brushRef="#br2" timeOffset="64">8931 14139 7569,'4'-8'91,"1"1"0,1-1 0,3 1 0,1-1 1,2 0-1,-1 2 0,1 2 0,-1 3 1,0 0-1,1-2 0,1-1 0,2 2 37,4 1 0,2-3 0,4-1 1,1 0-1,5-2 0,3 2 0,3-1 1,2 1-1,0-2-96,1 1 1,2 2 0,-4-2 0,-3 1 0,-2 1 0,-4 0 0,-1 0 0,-2 2 0,-3 1-414,-4 1 1,-3-4-936,-5 0 1,-9 0 1315,-6 4 0,-5 0 0,-2 0 0</inkml:trace>
  <inkml:trace contextRef="#ctx0" brushRef="#br2" timeOffset="65">9091 14379 7569,'1'-6'191,"3"2"1,4 2 0,2 2 0,3 0 0,0 0 0,3 0 0,-2 0 0,0 0 0,0 0 0,2 0 107,2 0 0,0 0 1,2 0-1,-1 0 1,1 0-1,2 2 1,2 0-1,1 2-191,2-1 0,3-2 0,-3-1 0,-2 0 1,0 0-1,-4 0 0,-1 0 0,-2 0-491,-1 0 1,-6 0 0,-3 0-2532,1 0 2914,-4-5 0,-5-7 0,-7-5 0</inkml:trace>
  <inkml:trace contextRef="#ctx0" brushRef="#br2" timeOffset="66">11501 12609 7569,'-7'-5'334,"5"-2"0,4 1 0,6 3 1,1 6-1,0 4 0,-2 4 1,1 0-149,-2 0 1,5 6 0,-4 1-1,3 2 1,2 2 0,-1 2-1,2 1 1,1 2 0,1-1-180,-1 0 1,4 3 0,0 0-1,1 2 1,0-2 0,0-1 0,0-3-1,-2-1 19,0-1 0,-2 0 1,-3-2-1,-1-2 1,-1-3-1,-1-4 0,-3 0-129,-1-1 0,1-1 0,-4-1 0,2-1-483,-2 1 1,-2-4 0,-3-1-1,-5-4 1,-2-3-624,-2-1 0,-3-5 1209,0 2 0,-5-3 0,2-2 0</inkml:trace>
  <inkml:trace contextRef="#ctx0" brushRef="#br2" timeOffset="67">11695 13065 7569,'0'-11'206,"0"0"292,0-1 0,-1 6 0,-2 1 1,-2 1-354,-1 0 1,2 5 0,-2 7 0,-1 2-1,1 3 1,-3 1 0,-1 1 0,0 0-324,2 2 1,-2-5 0,4 4-1,-2-4 1,0 0 0,-1-2-1,1-1 1,0-2-2415,4 2 2592,-2-4 0,10-5 0,-3-6 0</inkml:trace>
  <inkml:trace contextRef="#ctx0" brushRef="#br2" timeOffset="68">11935 12631 7569,'5'-16'66,"-3"3"1,6-2-1,0 2 1,-1 3-1,0 1 1,-1 3-1,-1 0 286,0-1 0,4 1 1,-1-3-1,2 3 0,1 1 1,1 2-251,-1 2 1,2-3 0,1 0 0,2 2-1,1 0 1,0 2 0,0 0 0,-1 0-136,-2 0 0,-1 0 0,-3 2 1,-2 2-1,-4 3-92,-3 3 0,-1 2 0,-1-1 0,-3 1 0,-4-1 0,-2 2 1,-1 1 61,-1 1 1,1 1-1,-1-2 1,1 2 0,1-1-1,1 0 1,3 0-1,1-1 47,2-1 0,2-6 0,2 1 1,3 1-1,3 0 0,4 0 1,1-3 188,3-1 1,3-1 0,5-4 0,0 0 0,1 0-1,1 0 1,3 0 0,0 0-216,0 0 1,-5 0 0,-5 0 0,-2 0 0,-2 0 41,-1 0 0,-12 5 0,-2 1 0</inkml:trace>
  <inkml:trace contextRef="#ctx0" brushRef="#br2" timeOffset="69">11318 13397 6703,'8'0'157,"-1"0"0,2 0 0,1 1 0,2 1 0,-1 2 0,1-1 0,0-2 0,4-1 0,3 0 253,2 0 1,8 0 0,4 0 0,5 0-1,3 0 1,2 0 0,3 0 0,2-1-275,2-3 0,5 1 0,1-3 0,5 1 0,1 1 0,0 0 0,-2 1 0,-3-1-278,-3-1 1,-9 3 0,-8-1 0,-5 1-1,-7 2 1,-5 0 0,-4 0 0,-4 0-3041,0 0 1017,-6 5 2165,-6 2 0,-6-1 0,-6-1 0</inkml:trace>
  <inkml:trace contextRef="#ctx0" brushRef="#br2" timeOffset="70">11695 13637 7569,'-8'0'-625,"1"0"1688,-2 0 0,5 0-903,4 0 0,5 0 1,7 0-1,-1 0 1,2 1-1,1 1 1,1 3-1,0 0-157,2 1 0,-6 2 0,2 0 1,-6 2-1,-2 3 0,-2 1 1,-2 2-164,-1 2 1,-1 2 0,-3 6-1,-5 2 1,-3 0 0,-5 1 0,-1-1-1,-1 1 42,1 0 1,-2-4-1,5 2 1,1-3 0,1-1-1,2-1 1,1-3 205,2-4 1,-1 1 0,5 0 0,2-2 0,2-3 132,4-3 1,6-2 0,6-3 0,2 0 0,2 0 0,2-2 0,1-1-89,0 0 1,-1 0 0,1-1 0,0-2 0,0 0-1,0 0 1,-2 2 0,-2 1-940,-3 0 1,-4 0 0,0 0 0,-1 0 805,1 0 0,-1-5 0,0-2 0</inkml:trace>
  <inkml:trace contextRef="#ctx0" brushRef="#br2" timeOffset="71">12300 13534 7569,'0'-12'-240,"2"2"338,1 3 1,-3 7 0,2 8 0,-6 6 0,-3 5-1,0 3 1,-1 1 0,2 0-227,1 0 1,1-1 0,4 1 0,0 0 0,0-1-1,0-2 1,0-2 0,1-1 127,3 1 0,-3-4 0,4 3 0</inkml:trace>
  <inkml:trace contextRef="#ctx0" brushRef="#br2" timeOffset="72">12277 14093 7569,'0'8'33,"2"-2"1,0 1-1,3-1 1,0 3-1,2 0 1004,-1-2 1,-2 0-1,2-3-2467,-1 3 1430,-1-2 0,-9-5 0,-1-6 0</inkml:trace>
  <inkml:trace contextRef="#ctx0" brushRef="#br2" timeOffset="73">12974 13374 7480,'-6'-1'2694,"2"-1"-4708,3 2 2014,6-2 0,-4 7 0,4-5 0</inkml:trace>
  <inkml:trace contextRef="#ctx0" brushRef="#br2" timeOffset="74">13522 13237 7588,'-5'-4'227,"4"1"0,5 3 1,1 4-1,1 1 0,1 2 1,1-1-1,3 3-204,0 1 1,0-4-1,1-1 1,-1-1-1,2 0 1,1-1-1,2-2 1,2-1-14,2 0 1,2 0-1,0-1 1,-1-2 0,1-2-1,2-1 1,0-3 0,0-1 32,-1-2 0,-1 1 0,-3-1 0,-3 1 0,-2 0 0,-1-1 0,-4 1 0,-3-1-64,-4 1 1,0-1 0,-4 1 0,-1-2-1,-5 1 1,-3-1 0,-3 3 26,-2 0 1,-4 3 0,2 1 0,-1 1 0,0 2 0,-2 2 0,-3 1-1,-4 1-24,-2 3 1,4-1-1,-3 4 1,-1 2-1,3 3 1,-1 2 0,2 2-5,2 2 0,1-3 0,2 4 0,2 1 0,3 3 0,5 3 0,3 0 0,6 1 35,4 1 1,10-4 0,8 3 0,6-3 0,4-1-1,4-1 1,4 0 0,4-2 294,3-1 1,4-5-1,-1 1 1,-2-3 0,-3-3-1,-1-3 1,-1-1-228,-3-2 0,-8-2 0,-4-1 0,-6 0 0,-5 0 0,-2 0 1,-3-1-2005,-2-3 1923,-3-2 0,-10-11 0,-2-1 0</inkml:trace>
  <inkml:trace contextRef="#ctx0" brushRef="#br2" timeOffset="75">14208 12940 7569,'5'-7'198,"1"1"0,5 4 1,1-2-1,-1 0 1,2 0-1,1 0 0,1 1 1,-1-1-1,0 0 1,0 1-1,1 2 0,-1 1 1,-1 0-313,-2 0 1,1 0 0,-1 0-1,1 0 114,-1 0 0,0-5 0,1-1 0</inkml:trace>
  <inkml:trace contextRef="#ctx0" brushRef="#br2" timeOffset="76">14824 12517 7569,'0'-11'221,"5"5"0,2 0 1,0 3-1,1-1 0,1 1 1,0 3-1,-2 4 0,-2 4 1,-1 2-1,0 1 1,0 2-1,0 2 1243,-1 4-1430,6-2 1,-2 4 0,4-2 0,0 3 0,1 1-1,-1 0 1,1-1 0,-1 1-57,1 0 1,-1-4 0,0-1-1,1-2 1,-1-2 0,1-1-1,-2-2 1,-3 1-461,-3-1 1,1-3-1,-1 0-142,-1 0 1,-3-2-1,-4-3 1,-2-3-1,-1-4 459,3-3 1,3 1-1,1-2 1,0-2 0,0-3-1,0-2 1,0 1 0,0 0 284,0-1 1,0 6-1,0-3 1,-1 2 0,-3 0-1,-4 0 237,-2 2 1,-1 3-1,-1 5 1,1 0-1,0 0 1,-2 2 0,-1 0-1,-1 3-165,1 1 1,1 3 0,2 5 0,-1 2 0,1-2 0,-1-1 0,1 1-304,0 2 1,-1-1-1,2-4 1,1 1-1,1-1 1,0-1-419,-3-2 0,4-2 0,-1-3-1548,-1 1 2077,4-6 0,0-4 0,5-5 0</inkml:trace>
  <inkml:trace contextRef="#ctx0" brushRef="#br2" timeOffset="77">14493 12597 7639,'0'-7'299,"1"0"0,2 1 0,2 1 1,1-2-1,3 2 0,1 0 0,2 3 1,-1 1-130,1 1 0,-5 0 1,1 0-1,1 0 1,1 0-1,0 1 0,-1 1-212,-1 2 1,-1 5-1,3-1 1,-2 2-1,-3 1 1,-1 1-1,0-1-54,-2 0 1,-1 2 0,-2 2 0,-3 3 0,-2 1 0,-2 0-1,1 2 1,-2 0-44,-1 2 0,-2-4 1,1 0-1,-1 0 0,1 0 1,0-1-1,-1 0 107,1-1 0,1-3 1,1 2-1,2-4 1,1 0-1,1-1 1,0 1 275,2-1 1,2-3 0,2-1-123,3 2 1,2-4 0,6-1 0,-1-3 0,1 0 0,0 2 22,4 1 1,-4 0-1,5-4 1,-2 1 0,0 1-1,-1 2-397,-1-1 0,-5-2 0,-2 0 0,-2 2 252,-6 1 0,-8-1 0,-7-3 0</inkml:trace>
  <inkml:trace contextRef="#ctx0" brushRef="#br2" timeOffset="78">10507 14584 7569,'-16'6'-1,"7"-5"1,-3 3 0,4-4-1,2-3 1,6-1 0,7 2-1,3 0 1,1 2 0,1 0-1,-1 0 219,1 0 0,-1 0 0,0 0 0,1 0 0,-1 0 0,2 0 0,1 0 0,1 0-25,-1 0 1,4 0-1,1 0 1,3 0 0,0 0-1,1 0 1,1-1-1,2-1-133,0-2 0,6 0 1,-1 3-1,2-2 0,1-1 1,1 2-1,3 1 0,4-1 62,3-1 1,5 1-1,4-2 1,2 3 0,1 0-1,1-2 1,2 0-91,1 0 1,-29 2-1,2 1 1,-2-1-1,2 0 1,0 0-1,1 0 1,1-1-1,1 0 1,-1 0-1,1 0 1,1 1-1,0-1 1,2-1-1,0 0-10,1 0 1,0 0-1,1 1 1,1 0-1,-1-1 1,1 0-1,0 0 1,0 0-1,1 0 1,1 1-1,0-2 1,0 1-1,0 1 1,1-1-3,0 1 1,0-1-1,1 0 1,1 1 0,1 1-1,-1-1 1,1 0 0,0-1-1,1 1 1,0-1 0,0 1-1,1-1 1,1 2 0,1 0-1,0 0 1,-1 0 27,0 1 1,-1 0 0,2 0-1,1-1 1,-3 0 0,0 0 0,2-1-1,-1 0 1,-1 0 0,0 1-1,0 0 1,0 1 0,0 0 0,-1 0-55,2 0 1,0 0-1,0 0 1,-1 0 0,-2 0-1,-1 1 1,-4 0 0,0 1-1,-1 0 1,-2 0 0,-1-1-1,-1 0 1,-1 0 0,0 1-1,-2-1 1,0 0 35,-1 1 1,-1 0-1,27 2 1,0-4-1,-3 0 1,-1 0-1,-1 0 1,-3 0 95,-3 0 1,-3 0 0,-2 0-1,1 0 1,-1 0 0,-4 0 0,-2 0-1,-4 0 90,-1 0 0,-6 0 0,-4 0 0,-5 0 0,-1 1 0,-1 2 52,-1 0 0,-2 3 0,-5-4 0,-3 3-445,-1 1 0,-1-2 1,-5 3-1,-3-2 1,-5-3-1,-6-1 0,-9-1-1887,-9 0 2064,-6 0 0,-7 0 0,0 0 0,1 0 0,-1 0 0</inkml:trace>
  <inkml:trace contextRef="#ctx0" brushRef="#br2" timeOffset="79">11204 15087 7569,'0'-8'37,"-1"2"1,-3 0-1,-3-1 1248,1-2-1214,1-1 1,1 9 0,-1 4 0,0 3 0,0 2 0,1-1 0,0 1 0,1-1-1,0 2 34,2 1 0,-1 2 0,0-1 0,-2 1 0,2-1 0,0 0 0,2 2 0,0 1-40,0 1 0,0 2 0,0-3 1,0 1-1,0 0 0,0 1 1,0 0-1,0 0-27,0 1 0,-3-1 0,-1-2 0,1 3 0,2-1 0,1 2 1,0 0-1,0 1 77,0-1 0,0 3 0,0-2 0,0 2 1,1-1-1,2-1 0,1 0-56,-2-1 0,3 3 0,-1-2 0,0 2 0,0-1 0,-1-1 0,0 0 0,-2 0-71,-1 0 0,0-4 0,1 4 0,2 0 1,1 1-1,0-3 0,-1 0 21,1-3 0,1 2 1,-2-1-1,1 1 1,-2-1-1,1 1 1,-1 1-1,2-1-24,-1-2 1,-2 3 0,-1-2 0,1 0 0,2 1 0,0 0 0,0 1-24,-2-1 1,-1-1-1,0-3 1,0-1-1,0 1 1,0-1-1,0 0 114,0 1 0,-4-1 0,1 1 0,0-1-35,2 0 1,0-3 0,-2 0 0,-2-1 0,0 1-1,-1 0-219,-1 0 1,0 3-1,-4 0 1,3-1 7,0-2 1,5-2 0,-2-2 297,0 4 1,-1-3-1,-5-2 1,-1-1-34,1-2 0,3 0 1,0 0-1,0 0 1,-3-2-180,0-1 0,3 1-2061,1-1 2145,4 1 0,3-3 0,7-1 0</inkml:trace>
  <inkml:trace contextRef="#ctx0" brushRef="#br2" timeOffset="80">11113 16595 7454,'-8'-4'904,"0"0"-713,-1 1 1,3 2 0,-2 1 0,0 0 0,-1 1 0,0 2-187,1 1 0,4 3 0,-2-2 1,0 2-1,1 2 0,0 1-96,2 1 1,2 1-1,1-1 1,0 0 0,0 1-1,0-1 1,0 1 64,0-1 0,0 1 1,0-1-1,1 0 0,2 1 1,2-2-1,0-1 0,1-2 71,0 2 0,-2-2 0,4-1 0,1-1 1,1-2-1,1-1 0,1 1-28,-1 1 1,4-1 0,1-3-1,-3 0 1,0 0 0,-1-1 0,-1-1-1,0-4 10,1 0 1,-1 2-1,1-2 1,-1 0 0,-1-1-1,-1-2 1,-2-1 23,-2-1 0,2-1 1,-3 0-1,-1-2 1,-1-1-1,1-1 1,0 1-1,0-1-23,-2-2 0,-6 3 1,-2-3-1,-4 1 0,0 3 1,-2 2-1,-1 0-102,-1 1 0,-5 1 0,1 2 0,-3 4 0,-1 3 0,1 1 0,-3 1 0,-1 4-1680,-5 7 1754,-2 4 0,-1 7 0,0 0 0</inkml:trace>
  <inkml:trace contextRef="#ctx0" brushRef="#br2" timeOffset="81">10873 14893 7747,'5'-18'-75,"2"4"0,5 4 0,2 2 0,1 1 0,-1-1 0,-1 2 0,-2 1 0,0 2 0,1 2 0,-2 2 211,-2 3 0,2-2 0,-3 6 0,4 1 0,0 0 0,0 0 0,1-2 1,-1 1-137,1-2 1,-1 4 0,1-3-1,-1 0 1,0 1 0,1 0 0,-1-1-1,1 0-6,-1-2 0,4-2 1,0-3-1,1 0 0,-1 0 1,0 0-1,-1 0 0,0-1 84,1-3 0,-2 2 1,3-6-1,0-1 0,-1 0 1,-2 1-97,-4 0 1,-3 0-1,-4-3 1,2 0 0,-1-1-1,-2 1 1,-1-1 8,0 1 0,-1 3 0,-2 1 0,-1-2 0,1 0 0,-1 0 0,-1 3 74,-2 1 1,0 1 0,-5 4 0,1 0-1,-1 0 1,0 1 0,-2 3 0,-3 3-77,0 4 1,-2 0 0,-4 0 0,0 2 0,0 1 0,0 1 0,0 1-5,1 0 0,-3-3 0,1 3 1,0-1-1,3 1 0,0-2 1,4-2-1,0-2 54,1-2 1,3 2 0,-2-2-1,2 1 1,2 0 0,-1-3-1,1-1 32,-1-2 0,1 2 0,-1-2 0,2-1 0,1-4-100,2-1 0,4-6 0,-1 1 0,3-2 1,1-1-1,0-1-656,0 1 685,0 4 0,5-3 0,2 4 0</inkml:trace>
  <inkml:trace contextRef="#ctx0" brushRef="#br2" timeOffset="82">11923 15087 7569,'8'-5'161,"-2"-3"1,1-1 0,-1 2 0,3 2 0,1 1 0,1 0 0,1 3 0,-1 2-1,1 4 35,-1 2 0,1 1 0,-1 6 1,-1 3-1,-1 1 0,-1 2 1,1 1-1,1 2-208,1 0 1,-1 1 0,-1 2 0,-1 0 0,1 0 0,1-2 0,0 0-1,-1 1 4,-2 2 0,1 0 1,3-5-1,1 1 1,-2-1-1,-1-2 0,-1-2 1,-1 0-40,0-1 0,1-3 1,-3 2-1,1-4 1,-1 0-1,-3-1-528,-1 1 0,-2-6 0,-3-2 575,-3-3 0,-3-1 0,-2 0 0</inkml:trace>
  <inkml:trace contextRef="#ctx0" brushRef="#br2" timeOffset="83">12197 15452 7569,'-11'0'12,"0"0"1,-1 0 115,1 0 0,3 0 0,1 0 0,-2 2 1,-1 2-1,-2 3-119,1 3 0,-1 3 0,0 1 0,-2 2 1,-3 2-1,-1 2 0,-2 2 0,-2 0-5,0-3 1,-1 2 0,1-2 0,2 2-1,2-1 1,0-2 0,3-2 0,1-3-1077,4-4 1072,1 1 0,-2-9 0,-1 4 0</inkml:trace>
  <inkml:trace contextRef="#ctx0" brushRef="#br2" timeOffset="84">12323 14996 7569,'5'-12'37,"-2"-3"0,3 0 0,0 1 1,-1 1-1,2 3 0,-1 1 1,3 1 179,1 0 0,3 1 1,1 1-1,1 1 1,0 2-1,1 2 1,-1 1-1,0 0-159,2 0 0,-5 1 0,3 2 0,-2 1 1,-1-1-1,-1 2 0,0 3-132,1 2 1,-6 2-1,-2-1 1,-4 0 0,-5 1-1,-5-1 1,-6 1-1,-1 0-20,-4 4 1,0-2-1,-1 3 1,2 0-1,2-3 1,2-1-1,2-2 30,1 0 0,2 1 0,0-1 0,5-1 1,6-1 60,6-1 1,6-6-1,3 2 1,3-3-1,1-1 1,0-1-1,1-1-38,2-2 0,-1-1 0,0 2 1,-4-1-1,0 2 41,-3 1 0,-1 1 0,-2 0 0</inkml:trace>
  <inkml:trace contextRef="#ctx0" brushRef="#br2" timeOffset="85">11684 15852 7569,'-12'0'112,"7"1"1,5 2 0,6 1 0,5 0 0,1-1 0,2 1 165,1-1 0,6 2 0,-2-1 0,2-1 0,3 1 0,2 0 0,2 0 0,2 0 0,4-1-229,3 0 1,6-2 0,-1-1 0,3 0 0,0 0-1,1 0 1,0-1-101,-1-3 0,1 2 1,-3-5-1,-3 2 0,-9 3 1,-4-1-1,-7 1-400,-2-2 1,-5 0 0,-9 4 0,-10 0-1783,-6 0 2233,-6 0 0,-5 5 0,0 1 0</inkml:trace>
  <inkml:trace contextRef="#ctx0" brushRef="#br2" timeOffset="86">11912 16058 7569,'4'-8'58,"1"2"0,1 1 0,3 2 1,1 2-1,2 1 0,-1 0 172,0 0 0,-3 0 1,0 0-1,1 1 1,1 2-1,1 2 0,-1 1 1,-1 3-169,-1 1 0,-2 3 0,2 1 0,-3 2 0,-1 2 0,-1 2 0,0 2 0,-3 1-225,-4 0 0,-1-1 0,-4 0 1,2-2-1,-2-2 0,-1 0 1,-2-2-1,1 1-87,-1-3 0,-2-1 0,2-3 1,2-1-1,-1-2 281,1 2 0,0-3 0,4 1 44,6-2 0,1 0 0,7-3 0,0 2 0,3-1 1,0-2-1,2-1 21,2 0 0,-1 1 0,4 2 0,-1 1 0,0-2 0,-1-1 0,-2-1 0,-1 0-184,-1 0 0,-1 0 0,0 0 1,1 0 87,-1 0 0,1 0 0,-1 0 0</inkml:trace>
  <inkml:trace contextRef="#ctx0" brushRef="#br2" timeOffset="87">12392 16023 7569,'5'-11'-113,"-4"3"0,3 1 0,-3 0 319,-1 5 0,-5 3 1,-1 12-1,-2 1 0,0 2 1,1 2-1,-1 2 0,2 2-295,1 1 0,1 0 0,4 0 0,0-1 0,0 0 1,0-2-1,0-2 89,0-1 0,0 3 0,0-2 0</inkml:trace>
  <inkml:trace contextRef="#ctx0" brushRef="#br2" timeOffset="88">12357 16435 7569,'2'6'876,"0"-1"1,3-1-446,2 0 1,-1 1 0,3-3-432,-2 2 0,-4 0 0,2-4 0</inkml:trace>
  <inkml:trace contextRef="#ctx0" brushRef="#br2" timeOffset="89">12723 15875 8444,'11'0'52,"1"1"0,-1 2 1,2 1-1,1-2 1,2 1-1,2-1 1,2 2-1,2-1 0,1-3 1,1-3-1,1-2 1,3-1-1,0-3 1,1-1-1,-1-3 8,0-2 1,-1 1 0,-4-4 0,-2 0 0,-2 0 0,-4-1 0,-3 0 0,-5 2 0,-3 0-101,-2 3 0,-4 0 0,-2 1 0,-4 1 0,-6 2 0,-5 1 0,-4 2-47,-4 4 1,-2 3 0,-5 3 0,-2 5-1,-1 3 1,0 3 0,3 3 0,4 1 141,2 2 0,5 3 0,5 2 0,2 3 0,3 1 0,4 2 0,5-1 1,3 1-5,1 0 0,5-1 0,4-1 1,6-3-1,8-3 0,6-4 0,4-3 65,2-6 1,0 0-1,1-6 1,0-2 0,0-1-1,0-2 1,-4-3 0,-1-2-547,-3 0 1,-1-6-1,-5 2 430,1-4 0,-5-11 0,-2 1 0</inkml:trace>
  <inkml:trace contextRef="#ctx0" brushRef="#br2" timeOffset="90">13328 15372 7569,'-11'0'581,"2"0"0,5 0 1,8 0-599,5 0 1,6 0-1,1 0 1,1-1 0,1-1-1,-2-2 1,1 0-1,-3 0-1505,-2 0 1522,0-4 0,-1 1 0,1-4 0</inkml:trace>
  <inkml:trace contextRef="#ctx0" brushRef="#br2" timeOffset="91">13591 15155 7569,'-5'-11'152,"5"0"1,0-1 0,7 1 0,7-1 0,5 1 0,2 0 0,-1-1-24,-1 1 1,-4 1 0,3 1 0,0 2 0,-2 2 0,2 1 0,-1 1 0,0-1-99,1 1 1,-4 2-1,1 2 1,-2 3 0,-3 4-1,-2 3 1,-4 3-41,-3 1 1,-1 6 0,-1-2 0,-3 2 0,-5 2 0,-4 1 0,-3 2-126,-2 0 0,3 1 0,-3-4 0,0 0 0,2-1 0,-1 1 0,3-1 1,3-3 12,3-4 1,2-2-1,3-2 1,1-1-1,3-2 1,5-4 199,4-3 0,6-1 0,0 0 0,1 0 0,0 0 0,0 0 0,1 0-225,-1 0 1,-3-1 0,2-2 0,-4-1 0,0 2 145,-1 1 0,1-4 0,-1-2 0</inkml:trace>
  <inkml:trace contextRef="#ctx0" brushRef="#br2" timeOffset="92">14128 14984 7569,'0'-11'448,"1"1"-311,3 2 0,-3 9 0,3 11 0,-3 5 0,-1 5 0,0 2 0,0 3 0,0 3 0,0 3 0,0-2 0,0-1 0,1 1 0,2-1 0,1-1 1,-1 0-1,1-1-309,0 0 0,5-6 1,-1-6-1,0 0 1,1-2-1,-1-3 1,1-3-641,1-3 1,1-2 811,1-3 0,-1-5 0,1-1 0</inkml:trace>
  <inkml:trace contextRef="#ctx0" brushRef="#br2" timeOffset="93">14139 15327 7569,'-8'0'2580,"1"0"-2476,4 0 0,-2 1 0,4 3 0,-2 3 0,-2 4 0,-2 1-396,-6 4 0,2 0 1,-5 4-1,4-2 1,0 0 291,1 0 0,-6 1 0,0 4 0</inkml:trace>
  <inkml:trace contextRef="#ctx0" brushRef="#br2" timeOffset="94">14584 15669 7569,'-7'0'234,"-1"-1"1,-1-1 0,-1-3-1,-1-1 1,-1 0 0,1 1-1,-1 0 1,1 2-86,0 2 1,-5-3-1,0 1 1,-2 0-1,-2 3 1,0 4-1,-2 3 1,0 5-197,-2 3 1,-1 2-1,2 3 1,0-1-1,0 1 1,1 2-1,0 1 1,3-1-23,4 1 0,2 0 1,2 0-1,0 0 1,4 0-1,3-2 1,3-2-1,2-3-107,3-4 1,2 0 0,6-2-1,0-3 1,4-3 0,3-3-1,2-2 154,2-3 0,1-2 0,3-7 1,2-2-1,1-4 0,0-4 0,-4-2 1,-3-3 141,-3-1 0,-2 2 1,1-5-1,-2-2 1,-2-4-1,0-3 1,-1-2 55,-1-1 1,-2-3 0,1-1 0,-1-2-1,0 1 1,1-1 0,-1 2 0,-1 2-53,-2 3 1,1 6 0,-5 2 0,-2 6 0,0 7 0,-2 4-200,0 4 0,-2 7 0,0 4 0,-3 6 0,-2 6 0,-2 5 0,1 5 0,-1 3 35,1 5 0,2 6 0,-2 5 0,3 0 0,1 2 0,0 1 0,2 5-62,1 4 1,1-3 0,0 2 0,0-2 0,0-1 0,0-2 0,0-1 0,0-3-276,0-5 0,0 1 0,0-11 0,1-2 0,3-4 1,3-3 376,3-2 0,2-1 0,-1-1 0</inkml:trace>
  <inkml:trace contextRef="#ctx0" brushRef="#br2" timeOffset="95">14927 15110 7569,'-11'0'98,"4"1"0,5 2 0,4 2 0,6 2 0,1 5 0,0 3 1,-3 3-1,0 2 0,1 3 0,0 4 82,0 3 0,-1 3 0,-3 1 0,2 0 0,1 1 0,3-1 0,0 0 0,0-1 1,-2-2-229,2-5 0,1-2 0,2-1 0,-1-1 0,1-2 0,-2-2 0,-1-2-273,-2-2 0,0-5 0,1-2 0,-1-1 1,-1-1-1,0 0-1117,3-2 1438,-4-2 0,0-6 0,-5-1 0</inkml:trace>
  <inkml:trace contextRef="#ctx0" brushRef="#br2" timeOffset="96">15064 15612 7569,'-11'-11'113,"3"3"1,2 1 0,1-2 0,2-1 292,2-2 1,0 6 0,-3 3 0,-4 6 0,-3 6-258,-4 5 1,-2 3-1,-5 6 1,2 0-1,-1 0 1,0 0-1,0-2-296,-1-2 1,3 2 0,1-6-1,2 0 1,3 0 146,4 1 0,-1-1 0,4-4 0</inkml:trace>
  <inkml:trace contextRef="#ctx0" brushRef="#br1" timeOffset="97">15464 9057 7569,'-8'-17'13,"1"-2"1,0 1 17,0-1 1,-2 5 0,4-1-1,-2 3 1,-2 0 0,-2 1-1,-4-2 1,-5-1 0,-5-1-1,-4 1 1,-1 1 0,-3 2-1,1-1 1,-1 1 0,0-1 0,-1 1-1,-2 0 64,-2-1 0,-1 1 0,-4-1 0,1 1 0,-1-2 0,0-1 0,-1-1 0,3 1 0,-1 1 1,0 2-21,0 0 1,0-1 0,-4 1 0,-1-1 0,0 1 0,-1 1 0,1 1-66,-1 1 0,-4 2 0,1-2 0,0 4 0,-1 3 0,0 1 1,-3 0-1,-4 1-41,-2 3 1,0-1 0,4 4-1,0 2 1,-1 3 0,-2 2 0,-1 2-1,2 2 95,0 2 0,2 2 0,0 1 0,1 0 0,3-1 0,3 1 0,3 1-25,2 3 0,3-2 1,1 5-1,1-1 1,0 0-1,1 3 1,1 1-1,1 1 47,3 0 0,-3-3 0,8-1 0,0 1 1,3-1-1,6-1 0,5 0-46,2 1 1,2 0 0,1 6 0,2 0 0,4 5 0,3 2 0,1 4 185,0 0-193,0 0 1,5 4 0,4 2-1,3 3 1,5 1 0,1 0 0,2 0-78,2 0 1,6 0 0,2-1 0,4-1 0,-15-29 0,2 0 0,1 0 0,3-1-1,2-1 1,3 0 25,2 0 1,3-1 0,5-2 0,2-2 0,4 1 0,1-2 0,0 0 0,1-1 0,1-2 0,1 0 0,0-2 0,0-1 0,2-1 0,1-1 0,-2-2 0,2-1-4,-1 0 1,0-1-1,-1-1 1,0 0 0,1-1-1,0-1 1,2-1-1,-1-1 1,2-2 0,0-1-1,2-1 1,-1-2-1,2-2 1,-1-2 47,0-1 1,0-2 0,-2 0 0,0-1 0,1-2 0,-1-1 0,-1-1 0,1-2 0,-2-1 0,0-2 0,-1-1 0,-2-2-1,-2-1 1,-1-1 0,-2-1 0,-1-1 20,-1-1 1,-1-1 0,-5-2-1,-1-1 1,2-3 0,-2 0-1,-3 0 1,-4-1 0,-3 0-1,-4 0 1,-2 0 0,-3 0-1,-2 0 1,-3 1-19,-1 0 0,-2 0 1,-2-1-1,-2 0 0,-3 1 1,-2 1-1,-1-1 0,-2 1 1,-2 0-1,-2 1 0,-3 2 1,-1 0-1,-1 1 1,-2 1-265,-1 1 0,1 0 0,-13-27 1,-2 5-1,0 6 0,-1 7 1,-1 6-1,-2 5 234,-2 5 0,-4 7 0,-3-1 0,-5 4 0,-6 7 0,-5 4 0</inkml:trace>
  <inkml:trace contextRef="#ctx0" brushRef="#br1" timeOffset="98">15795 10850 7569,'8'-4'126,"-1"0"0,2 2 1,1 0-1,2 2 1,-1 0-1,1 2 1,-1 1-1,2 4 1,1 0-1,1 1 1,0 1-1,2 1 0,0 2 8,1-1 0,4-1 0,-5-1 0,3-1 0,-1-1 0,0 1 0,0-2 0,-2 0-188,0 1 1,2-3-1,-4 2 1,0-1-1,1-1 1,-1 1-870,-1 3 1,-3-2 922,-3 2 0,-8-1 0,-7 5 0</inkml:trace>
  <inkml:trace contextRef="#ctx0" brushRef="#br1" timeOffset="99">15841 11158 8128,'11'4'325,"1"0"0,-1-2 0,0 1 0,2-1 0,2 3 0,4 1 0,3 0-70,1 0 0,0 2 0,-1 3 0,0 1 0,-2-1 0,-2 1 0,-1-1 0,-3 0-661,-2 1 1,-4-1-1,-1-1 406,2-2 0,2 7 0,0-2 0</inkml:trace>
  <inkml:trace contextRef="#ctx0" brushRef="#br1" timeOffset="100">17211 11215 7569,'0'-7'78,"-1"-1"0,-2-1 0,-2 0 0,-1 2 0,-3 3 1,-1 3-1,-1 1 0,0 1 0,3 3 191,0 3 0,5 5 0,0 2 1,1 2-1,2 2 0,0 4 1,0 3-1,0 5-179,0 3 1,0 2-1,0-1 1,0 1-1,0 2 1,0 3 0,0 0-1,0 3 2,0 2 0,5 0 1,2 1-1,0 0 1,1-1-1,0 1 1,-1 0-1,1-1-64,1 1 0,-3 1 1,2 1-48,1 2 1,-4-2-29,-2-6 0,2 1 0,-1-4 19,-1 2 0,-2-4 0,-1 0 0,0-4 0,-1-4 0,-3 0 0,-4-1-21,-2 0 0,0-3 1,1-6-1,2-2 1,-2-2-1,-1 0 1,-2-1-2,1-1 0,-1-6 0,1 0 0,-1-2 0,0-3 0,-2 0 0,0-4-385,4-1 0,0 0 1,4-3-1,1-1 0,0 1 435,3-3 0,6-1 0,2-1 0</inkml:trace>
  <inkml:trace contextRef="#ctx0" brushRef="#br1" timeOffset="101">17679 11695 7569,'0'-8'64,"0"1"1,0-2-1,0-1 1,0-2 0,0 1-1,0-1 1,2 2-1,0 1 1,2 2 0,-1-2-1,-3 0 169,-4 1 1,1 3 0,-4 7 0,-2 1-1,-1 5 1,-2 3 0,1 3 0,-1 3-192,1 1 0,-2 5 0,1 4 0,-1 3 0,4 3 0,3 2 0,3 4-36,2 2 1,2-3 0,3 4 0,4 0 0,3 0 0,3 0 0,2 0 0,1-2-85,-1-2 0,1-2 0,-4-2 0,-1-1 1,-2-3-1,-1-4 0,-2-5 0,-4-3-148,-1-1 1,-2-2-1,0-4 1,-2 1-1,-1-2 226,-5-2 0,-2 2 0,-2-4 0</inkml:trace>
  <inkml:trace contextRef="#ctx0" brushRef="#br1" timeOffset="102">17337 12277 7569,'11'-5'168,"-2"-1"1,1-5 0,4 0 0,4 3 0,6 1 0,5 1-1,6 1 56,3 0 0,-3 1 1,3 3-1,-2-2 0,-2-1 1,-1 2-1,-1 0 1,-3 2-918,-1 0 1,-1 0-1,-5 0 693,1 0 0,0 6 0,0 0 0</inkml:trace>
  <inkml:trace contextRef="#ctx0" brushRef="#br1" timeOffset="103">18079 12277 7569,'0'-5'221,"0"5"0,0 7 0,0 3-127,0 1 1,0 7-1,0 5 1,0 6 0,0 4-1,0 1 1,0-1 0,0-1-185,0-2 1,0 0 0,0 1 0,0-1 0,0-2 0,0-3 0,0-2 0,1-4-240,3-4 0,-2-2 329,1-2 0,-1 1 0,-2-1 0</inkml:trace>
  <inkml:trace contextRef="#ctx0" brushRef="#br1" timeOffset="104">18068 12437 7569,'0'-11'252,"0"3"0,0 1 0,1-2 0,3 0 0,3 1-60,4 4 0,0 4 1,0 4-1,2 4 1,1 3-1,1 5 1,1 3-1,-1 2-183,0 2 1,5 4-1,-2-1 1,1 0 0,-1-2-1,0-3 1,-1 0 21,4-2 0,-5-4 1,1 3-1,-2-3 0,0-4 1,-1-3-1,-2-2 0,-4-1 140,0 0 0,-5-2 1,0-7-1,-1-3 1,-2-4-143,0 0 1,0-5 0,0-2 0,0-1 0,0-2 0,0-1 0,0-4-82,0 1 1,-2-3 0,0 1-1,-2 2 1,0 1 0,0 2 0,-1 3-1,0 4-261,0 2 0,-2 2 0,2 1 0,-2 1 0,-2 2 1,0 1-1335,2 0 1647,2 3 0,0-7 0,-2 4 0</inkml:trace>
  <inkml:trace contextRef="#ctx0" brushRef="#br1" timeOffset="105">18582 12232 7665,'5'-12'148,"-4"1"0,3-1 0,-2 1 255,2 0 0,-1 4 0,3 5 0,-1 4 0,-1 7 0,1 5-325,3 5 1,-2 8 0,0 2 0,1 1 0,-1 1-1,2 1 1,-1 1 0,0 1-184,-2 0 1,0-1 0,-3-1 0,2-3-1,-1-1 1,-2-4 0,-1-2-374,0-3 0,0-4 0,0 3 0,0-2 0,1-2 0,2-1 478,1-2 0,-1 1 0,-3-1 0</inkml:trace>
  <inkml:trace contextRef="#ctx0" brushRef="#br1" timeOffset="106">18776 12791 7569,'6'-5'-235,"4"3"0,-3-6 0,0-1 0,0-1 529,-2-1 0,2-1 0,-2 0 0,1-2 0,0-3 0,0-1 0,2-2 0,-2-2-131,-2 0 1,1-5 0,0 0 0,0 1 0,0-1 0,-2 0 0,-1 2 0,1 0-58,1-2 0,0 7 0,-4-2 0,0 4 1,1 4-1,1 2 13,2 0 0,0 5 1,-4 2-1,1 3 1,3 7-117,4 4 1,-2 8 0,2 3 0,0 4 0,3 4-1,0 1 1,2 3 0,1 0 2,1-2 0,0 2 1,-3-5-1,0-2 1,2-1-1,1-1 1,-1-2 4,-1-1 1,-1 0 0,-2-5 0,-1-2 0,-3-3 0,0-4-1,-1 1-39,0-1 0,-1-2 28,-4 3 0,-10-4 0,-3 2 0</inkml:trace>
  <inkml:trace contextRef="#ctx0" brushRef="#br1" timeOffset="107">19518 11478 8233,'-7'1'49,"-1"3"0,-1 4 0,-1 3 0,-1 4 1,-1 4-1,1 4 0,-1 4 0,1 3 0,-1 5 1,1 3-1,0 3 0,0 5 0,3 2 0,1 3 36,2 1 1,-2-4 0,3 3-1,2-1 1,4-1 0,3-1 0,2-2-1,5-3 1,2-2-68,0-2 0,0-2 0,0-5 0,1-3 0,-1-1 0,-1-4 0,-2-3-221,0-2 0,1-5 0,-1 2 0,1-5 0,-2-2 0,-1-3 203,-2-1 0,1-1 0,3-4 0</inkml:trace>
  <inkml:trace contextRef="#ctx0" brushRef="#br1" timeOffset="108">19655 11866 7569,'0'-23'61,"2"1"0,1-1 0,5 1 1,3 3-1,3 3 0,2 0 1,-1 1-1,1 1 154,3 2 0,-1 4 1,1 0-1,1 1 0,2 0 1,1 4-1,0 1 1,0 4-112,-1 1 1,-3 4 0,-1 4-1,0 2 1,-3 2 0,-1 5-1,-5 6-209,-3 4 1,2 1 0,-4 3 0,-2 4-1,-2 3 1,-3 0 0,-5 3 0,-2 1-123,-2 5 1,-3-3 0,0 2 0,1-2-1,1-2 1,3-5 0,1-4-138,2-5 515,4-10 0,-6 4 0,5-10 1,3-2 69,4-4 1,3-4 0,5-5 0,1 0 0,1 0 0,0-1-1,4-2 1,-1-1-50,1 2 0,3-1 1,-1 1-1,2-2 1,-2 1-1,-4 2 1,-2 1-1833,-2 0 1660,0 0 0,1 0 0,-1 0 0</inkml:trace>
  <inkml:trace contextRef="#ctx0" brushRef="#br1" timeOffset="109">20432 11569 7771,'-5'-11'269,"4"6"1,-3 6 0,3 8 0,1 7 0,0 6 0,0 6 0,0 6 20,0 8 0,0 1 0,0 9 0,0 0 0,0 0 0,0 3 0,0 1 0,0 0-102,0-3-204,5-2 0,-4-6 0,3 0 0,-3-3 0,0-6 0,2-4 0,1-5 43,-2-3 0,1-6 1,-1-3-1,2-2 1,0-3-1621,1-3 1593,-4-2 0,4-10 0,-5-1 0</inkml:trace>
  <inkml:trace contextRef="#ctx0" brushRef="#br1" timeOffset="110">20820 11786 7569,'0'-11'82,"0"-1"0,0 1 1,0 0-1,0-1 1,-1 2-1,-3 2 143,-3 5 1,1 8-1,3 5 1,1 5-1,2 3 1,0 3-1,2 4 1,1 2-205,5 3 1,2 0-1,3 4 1,1 1 0,2-1-1,1 0 1,1 0 0,-2-1-10,1-2 1,2 1 0,-3-6-1,1 1 1,-1-2 0,-2-1-1,-1-3 1,-2-2-119,1-2 1,-2-3-1,-1 0 1,-3-3-1,-1-4 1,-1 2-906,1 1 0,-5-3 1011,0-4 0,-5-1 0,-7-2 0</inkml:trace>
  <inkml:trace contextRef="#ctx0" brushRef="#br1" timeOffset="111">20946 12175 7569,'0'-12'173,"-4"5"0,0-1 1,2-1-1,-1 0 35,-1 2 1,2 2-1,-6 5 1,-2 1 0,-3 3-1,-4 4 1,-5 6-233,-6 5 0,0 3 0,-2 1 0,-1 0 0,2 0 0,2-1 1,5 1-1,1-1-631,2-3 0,7-3 0,-1-4 655,4-1 0,1 1 0,-3-1 0</inkml:trace>
  <inkml:trace contextRef="#ctx0" brushRef="#br1" timeOffset="112">21083 11569 7569,'5'-11'95,"-4"-1"1,3 1 0,-3 0 0,-1-1 152,0 1 0,0 6 0,0 5 0,0 6 1,-1 4-1,-1 2-882,-2-1 0,0 4 634,4 1 0,-5 4 0,-2-2 0</inkml:trace>
  <inkml:trace contextRef="#ctx0" brushRef="#br1" timeOffset="113">21288 11341 7569,'-11'-5'196,"5"2"0,1-3 0,1 0 0,1 2 0,3 3 0,4 6 0,2 5 0,3 5 0,3 5 0,2 4 143,1 3 0,5 5 1,-1-2-1,3 3 0,2 3 1,1 2-1,2 2 0,-2 2 1,-1 1-253,-1 4 1,-5 3 0,-3 4 0,-2 0 0,-3-2 0,-2-1 0,-4-3-319,-3 0 1,-2 0 0,-3-3-1,-5-3 1,-4-3 0,-3-2-1,-2-2 1,-2-3-1459,-2-3 1,-1-4 1688,0-5 0,1-4 0,-1-5 0</inkml:trace>
  <inkml:trace contextRef="#ctx0" brushRef="#br1" timeOffset="114">22008 11512 7569,'-1'-15'137,"-2"0"0,-1 0 0,2-1 0,1 1 0,1 1 1,0 5-1,0 9 0,0 12 0,0 7 46,0 4 1,0 8 0,0 4-1,0 0 1,0 1 0,0-2 0,0 0-1,0 0-166,0 1 1,0 3 0,0 1-1,0 0 1,0 2 0,0 0 0,0 2-1,0 1-5,0 2 0,0-6 1,0 0-1,0-2 0,0 1 1,1-1-1,1-1 0,2-5-110,-1-3 0,2-2 0,-1-5 1,-2 0-1,1-3 0,-1-4-185,2-2 1,0-5 0,-5-2 0,-3-1 6,-4-2 1,2-2 0,-1-2 0,1-3-652,0-4 927,-2 3 0,-3-10 0,-1 2 0</inkml:trace>
  <inkml:trace contextRef="#ctx0" brushRef="#br1" timeOffset="115">21688 12255 7569,'12'-7'61,"-5"-2"1,1 4 0,2 0 0,4-1 0,6 1-1,4 0 1,4 1 0,0 0 65,0 0 1,1-3 0,-5 3 0,-3 0-1,-2 0 1,-3 0 0,1 2-128,-3 1 0,-2-4 0,0-2 0</inkml:trace>
  <inkml:trace contextRef="#ctx0" brushRef="#br1" timeOffset="116">22156 12711 8327,'12'0'112,"-1"0"0,1 0 0,-1-1 0,-1-3 1,-2-3-64,-4-3 1,-3-2-1,-1 1 1,0-2-1,0-1 1,0-2-1,0-2 1,-1-2-46,-3-2 1,3-2 0,-3-2 0,3-1 0,1-3-1,0-1 1,0-2 0,0-2 128,0 1 1,0 5 0,1 4 0,1 3 0,2 4 0,-1 2 43,-2 2 1,0 2-1,3 5 1,4 4 0,2 6-90,1 4 0,1 5 0,-1 3 0,2 5 0,2 6 0,3 4 0,1 3-53,0 1 0,-5 1 0,2-1 0,0 0 0,-1-1 0,-1-2 0,-2-5 0,0-2 26,-1-1 1,-1-1 0,-1-3 0,-2-4-1,-2-2 1,-1-2-522,1 1 1,-4-1 0,1-1 459,-4-2 0,-4-3 0,-6-5 0</inkml:trace>
  <inkml:trace contextRef="#ctx0" brushRef="#br1" timeOffset="117">22910 11307 7569,'-7'-10'-75,"0"3"0,1 7 0,1 8 0,-1 6 320,-1 5 1,-4 7 0,-6 6-1,0 4 1,-4 4 0,0 3-1,-2 4 1,0 0 874,0 0-1067,0-1 0,4 1 0,1 2 0,2 3 0,3-1 1,3-4-1,4-4-83,1 0 0,1 1 0,5-3 0,3-2 0,5-4 0,4-2 0,3-1 0,2-3-173,2-1 0,2-1 0,1-6 0,-2-2 0,-1-4 0,-2-2 0,-1-3-1805,-3-2 2008,-2-3 0,5 0 0,1 1 0</inkml:trace>
  <inkml:trace contextRef="#ctx0" brushRef="#br1" timeOffset="118">23047 11546 7569,'0'-11'0,"2"0"74,1-1 1,4 6-1,4 2 1,1 4-1,-1 4 1,-1 4-1,-1 2 483,-1 1 0,-1 7 1,3 5-119,-2 6 0,2 4-44,-2 1 0,1 5-88,-2 3 1,3 3-90,-2 0 0,2 1-272,2 0 1,-5-6 166,1-2 0,-1-3-397,5-5 0,-5 2-3,1-5 0,-4-6-104,4-6 0,-5 1 0,4-4-185,-2-2 1,-1-4-1,-4-1 1,0-4-1,-2-6 390,-2-4 0,3-3 0,-4 0 0,1-2 0,1-1 1,0-1-1,2 1 550,1 0 0,0 0 0,-2 3 0,0 1 1,-3 1-1,-2 2 0,-1 4 3,-3 3 1,0 6 0,-2 3 0,-1 3 0,-2 4 0,-2 4 0,-2 3-463,-2 1 0,-1 2 1,1-1-1,0-2 0,3-1 1,4 0-1,2-1 1,3-2-1456,2-2 0,3-4 1550,5-5 0,-5-4 0,-1 2 0</inkml:trace>
  <inkml:trace contextRef="#ctx0" brushRef="#br1" timeOffset="119">23436 11524 7569,'0'-12'297,"0"1"0,0 2 1,0 5-1,-2 8-237,-1 5 1,-3 6-1,-2 2 1,0 0-1,-1 4 1,-1 0-1,0 1 1,2-3-61,4-4 0,3 3 0,1 0 0</inkml:trace>
  <inkml:trace contextRef="#ctx0" brushRef="#br1" timeOffset="120">23470 11352 7569,'0'-23'185,"5"6"0,4 2 0,5 3 1,4 4-1,1 3 0,0 2 1,0-1 77,-2 1 0,1 3 1,-4 3-1,3 3 1,-1 4-1,1 7 1,-2 4 903,1 6-938,-3 2-201,4 5 0,-6 1 121,0-1 0,1 4-7,-1 0 1,-3 4 54,-1-4 0,-4 5-288,1-1 0,-3 2 73,-1 2 0,0-1-426,0-4 0,-5 3 7,-3-6 1,2 0-168,-2-4 1,5-1-366,-5-3 0,2 1 62,-2-8 907,-2 2 0,4-7 0,-6 5 0</inkml:trace>
  <inkml:trace contextRef="#ctx0" brushRef="#br1" timeOffset="121">24212 12072 7569,'4'-12'205,"0"1"1,0 0 0,-1-1 0,1-1-1,-1 0 1,-2-3 0,-1 2 3,0 2 1,-1 1 0,-3 3 0,-4 1 0,-2 2-1,-1 3 1,-1 0 0,0 2-269,-4 0 0,4 5 0,-5 3 1,2 3-1,-1 3 0,-1 3 0,-1-1-23,1 1 0,-1 3 1,-1-2-1,4 1 1,2 0-1,3 0 1,2 0-1,4-1 20,3-2 0,1 0 0,1-6 0,3-3 0,4-3 0,2-3 0,3-2 267,2-3 1,-1-2 0,5-7-1,0-1 1,-1-2 0,-2-3-1,-1-4-41,0-2 0,1-6 0,-5 3 1,1-1-1,-2-4 0,-1-2 0,-3-5 1,0 0-166,1-4 0,-4 4 0,5-2 1,0 0-1,-1 0 0,0 2 1,-1 2-119,0 5 0,-3 3 0,2 9 1,-1 2-1,0 4 54,-2 2 1,-1 9 0,-2 8-1,-1 10 1,-2 7 0,0 6 10,-1 4 0,0 5 1,-4 4-1,1 0 0,-1 3 1,1 2-1,-1 0 1,2 0-248,2-3 0,-2 0 0,3-7 0,1-3 0,2-3 0,2-5 0,4-3 301,7-6 0,4-3 0,7 0 0</inkml:trace>
  <inkml:trace contextRef="#ctx0" brushRef="#br1" timeOffset="122">24521 11398 7569,'0'-11'405,"0"-1"1,0 3-1,0 5 887,0 8-1142,0 5 1,-2 5 0,0 4 0,-3 6-1,0 4 222,0 4 1,1 4-74,4 3-457,0 4 61,0-3 0,0 6 158,0 0 1,5-2-179,2-2 0,0-3-28,0-4 0,1-5 47,3 0 1,1-4 0,-1-1 0,-1-4 0,-1-6 0,-1-3-420,1 0 1,-3-6 0,0-1-1,1-1-1310,-1 0 1443,-3 0 1,2-9 383,-5-3 0,0-2 0,0-2 106,0 1 0,1 0-106,3-1 0,-3 1 27,3-1 1,1 1-1,0-2 1,0-1 0,2-1 329,-1 1 0,-4 1 0,2 2 0,-3 0 702,-1-1 0,-1 2-621,-3 2 1,-6 3-208,-5 5 0,-4 7-48,4 4 1,-6 0-71,2 5 0,-6 1-64,-2 2 0,1 3-124,3 1 0,1-4 1,3 0 0,-1 0-312,5 4 0,0-5 31,3-3 0,-2 1 0,1 0 0,3-4 355,0-3 0,0 1 0,-1-3 0</inkml:trace>
  <inkml:trace contextRef="#ctx0" brushRef="#br1" timeOffset="123">24806 11421 7569,'0'-23'616,"0"5"0,1 3-342,3 2 0,-8 12 0,-1 7 0,-7 10 0,-7 8 0,-3 5 1,-1 5-1,0 4-195,0 3 1,2-3 0,2 3-1,4-1-79,2 1 0,-4 1 0,0 3 0</inkml:trace>
  <inkml:trace contextRef="#ctx0" brushRef="#br2" timeOffset="124">12220 14950 8465,'0'6'980,"0"-1"0,0-3-979,0 1 0,0 0 0,0 5 0,0 0 0,0 4 0,0 3 0,0 4 0,-1 3 0,-1-1 0,-2 1 0,1-1 0,2 4 0,2-3 0,2 0-1,1-3 0,4 0 0,-1 4 0</inkml:trace>
  <inkml:trace contextRef="#ctx0" brushRef="#br2" timeOffset="125">14310 14881 7192,'0'-7'300,"0"2"1,0 3 0,0 8 0,-1 4 0,-1 5-1,-2 3 1,0 1 0,0 0-635,0 1 1,-5 5 0,2 3 333,-3 2 0,-7-5 0,-1 3 0</inkml:trace>
  <inkml:trace contextRef="#ctx0" brushRef="#br2" timeOffset="126">16480 14265 7569,'-11'0'218,"1"-2"1,3 0-1,7-2 1,7 2-1,4 0 1,4 2-1,4-1 1,3-2 55,1 0 0,2-1 0,1 4 0,-4 0 0,1 0 0,-4 0 1,0 0-1,-2 0 0,-1 1 0,-2 2-313,-1 0 1,-2 1 0,1-4 0,-1 0 0,1 0 0,-1 0 0,1 0-742,-1 0 1,-3 0 0,-3 0 0,-4 0-1379,-6 0 2158,-4 0 0,-8 0 0,0 0 0</inkml:trace>
  <inkml:trace contextRef="#ctx0" brushRef="#br2" timeOffset="127">16537 14447 7569,'-11'7'208,"5"-1"1,3-3 147,6 0 0,3 3 0,5-4 0,2 2 0,1-2 1,3 0-1,0-2 0,4 0-274,0 0 1,6 0-1,1 0 1,0 0-1,1 0 1,0 0-1,2 0 1,-1 0-1976,0 0 1893,-4 0 0,2-5 0,-5-2 0</inkml:trace>
  <inkml:trace contextRef="#ctx0" brushRef="#br2" timeOffset="128">17737 13431 7468,'7'0'152,"0"1"0,-1 3 1,-1 4-1,1 2 0,1 1 1,2 1-1,1 0 0,1 4 189,1 3 1,3-2 0,1 2 0,2 3 0,2 2 0,2 3 0,1-2 0,0 0-242,-1 2 0,0-2 0,-2 5 1,-2-2-1,0-3 0,-2-1 0,1-2 1,-3-2-196,-2-1 1,0-5-1,-1 1 1,-1-2-1,-1-3 1,-2-1-586,-2-1 0,-3-6 0,-5 2 0,-5-3-538,-2-1 1,2 0 1217,1 0 0,-1-5 0,-4-1 0</inkml:trace>
  <inkml:trace contextRef="#ctx0" brushRef="#br2" timeOffset="129">18068 13831 7569,'-12'0'410,"5"-4"0,0-1 0,1 0-58,0 0 1,2 1 0,-4 4-1,-2 2 1,-3 5 0,-3 5 0,-2 5-497,-2 3 0,-5 2 0,-1 1 1,3-1-1,3 1 0,1-1 0,1-2 1,3-2-547,2-2 1,3 0 0,1-6 0,3-1 689,1-2 0,1-9 0,4 1 0</inkml:trace>
  <inkml:trace contextRef="#ctx0" brushRef="#br2" timeOffset="130">18125 13362 7569,'0'-11'66,"0"3"1,0 1-1,1-2 1,3 0-1,4 0 1,2 3 0,1 1-1,1 1 1,-1 0 157,0 0 1,5 0 0,-1 3-1,0-1 1,2-2 0,0 1-1,2 2 1,-1 1-33,-1 0 0,-1 0 0,-2 0 0,1 0 0,-1 0 0,-1 0-235,-2 0 0,-4 1 1,-3 3-1,-3 4 0,-2 2 1,-2 1-183,-1 1 0,-5-1 1,2 1-1,-3-1 0,-2 0 1,1 2-1,-1 1 117,1 1 0,3-1 0,1-5 1,-1-1-1,2 1 0,2 1 152,3 1 1,2-4-1,3-4 1,3 0-1,5-1 1,2 2-1,2-1 1,2-2-45,2-1 0,2 0 0,1 0 1,0 0-1,-2 0 0,-2-1 1,-2-2-1,-1-1 0,-3 1 0,3 3 0</inkml:trace>
  <inkml:trace contextRef="#ctx0" brushRef="#br2" timeOffset="131">18924 13454 7569,'-6'-1'232,"2"-3"1,3-4-1,1 0 1,0 5-1,0 8 1,-1 9-1,-3 7 1,-5 7-1,-5 5-36,-5 7 0,-6-1 0,-2 3 0,0 1 1,1 1-307,-1 2 0,0-2 0,5 0 0,-1-4 0,0-1 1,4 0 0,2-5 0,2-1-1,4-3 1,-1-3 0,3-4 0,-1-3-194,0-1 1,0-5 0,1 1 0,3-2 0,-1-3-1127,1-2 1429,3-3 0,-7 0 0,4 1 0</inkml:trace>
  <inkml:trace contextRef="#ctx0" brushRef="#br2" timeOffset="132">18742 14002 7569,'5'-11'105,"-3"-5"0,6 1 0,1 1 1,2 1-1,3 3 0,1 1 0,1 3 1,-1 0 46,0-1 1,0 5 0,-3-2 0,-1 3-1,1 1 1,-1 0 0,0 0-64,1 0 0,-1 5 0,-1 2 0,-2 4 0,-4 0 0,-3 0-85,-1 1 1,-1 4 0,-3 2 0,-5 1 0,-4 0 0,-2 2 0,1 0 0,0 2-126,-1 0 0,2 0 0,-2-1 0,2 1 0,2-1 0,1-2 0,2-2 0,4-2-5,3-2 1,1-1 0,1-1 0,3-2 392,4-3 0,3-2-131,5-5 0,1 0 1,6 0-1,0 0 1,1-1-1,1-1 1,2-4-1,-2 1-256,0 0 0,-4-2 1,-2 2-1,-4-2 0,-2 0 120,-1 0 0,-1-3 0,0 4 0</inkml:trace>
  <inkml:trace contextRef="#ctx0" brushRef="#br2" timeOffset="133">19324 13774 7569,'6'-18'719,"0"1"1,-5 6 0,3 1 250,3 2-921,-2 3 1,0 11-1,-5 5 1,0 4-1,0 3 1,0 2-1,-1 1 1,-1 4-170,-2 1 1,0-2 0,4 3-1,0-3 1,1-1 0,2 0-1,2-2-702,1-2 1,-2 2-1,2-6 822,-1-1 0,4-1 0,-2-2 0</inkml:trace>
  <inkml:trace contextRef="#ctx0" brushRef="#br2" timeOffset="134">19404 14265 7569,'-11'6'563,"-1"4"0,2-2-301,2 2 1,5 0 0,6-2 0,5-5-1,2-1-262,2-2 0,4 0 0,2 0 0</inkml:trace>
  <inkml:trace contextRef="#ctx0" brushRef="#br2" timeOffset="135">19804 13625 7569,'-12'0'222,"6"-1"0,3-2 0,6-1 0,5 3 0,2 4 0,1 3-58,1 0 0,4 5 0,3-5 0,3 2 1,1-2-1,-1-1 0,3-2 0,0-2 0,3-1-170,1 0 1,-4 0 0,2 0 0,-3-1 0,-1-3 0,-1-3 0,-3 0-83,-4-1 1,-4 1 0,-3-5 0,-4 1-1,-3-1 1,-2 1 0,-3-1 0,-4 1-1,-2 0 0,-6-1 1,-3 2-1,-3 1 0,-1 3 1,0 1-1,0 2 153,1 2 1,0 1-1,2 0 1,2 1 0,0 2-1,2 2 1,-2 1 0,1 4 72,1 4 1,-1 0-1,3 4 1,-1 0 0,1-1-1,2 4 1,0 0-127,1 2 0,4 0 1,4 0-1,1 0 1,4 0-1,3-2 1,5-1-1,5-2-27,3-1 0,1-2 0,4-4 0,0 1 0,1-2 0,1-1 1,2-3-1,-1 0-113,2 1 1,-4-5 0,2 2 0,-5-3 0,-2-1 127,2 0 0,-5 0 0,1 0 0</inkml:trace>
  <inkml:trace contextRef="#ctx0" brushRef="#br2" timeOffset="136">20352 13511 7569,'1'-10'64,"3"2"1,4 6 0,2 3 0,1 4 0,1 0 0,-1 1 0,1-1 61,-1 0 0,2 1 0,1-4-384,1 2 1,1 0 257,0-4 0,-4-5 0,5-2 0</inkml:trace>
  <inkml:trace contextRef="#ctx0" brushRef="#br2" timeOffset="137">20775 13328 7569,'5'-6'94,"-3"-4"0,5 2 0,-1-1 0,0 0 0,3 2 0,1-1 0,2 0 2072,-1 1-1987,0 4 1,-3-2 0,0 5-59,1 0 0,1 0 177,1 0-296,-4 0 0,3 5 1,-4 3-1,0 3 0,-2 3 1,-3 2-1,-1-1-165,0 1 1,-5 1 0,-2 3 0,-5-1 0,-2 0 0,-2 0-1,-1-1 1,1-2-59,2-2 1,1 3 0,2-2 0,-1-1-1,2-1 1,3-2 111,3 1 1,3-1 0,1 0 0,1 0-1,3-3 1,3-1 0,5-2 17,3-3 1,1 0 0,5-2 0,-2 0 0,1 0 0,2 0-1,-1 0 91,-2 0 0,3-5 0,-4-2 0</inkml:trace>
  <inkml:trace contextRef="#ctx0" brushRef="#br2" timeOffset="138">21037 13237 7569,'0'-18'46,"2"3"1,1 6 0,5 3 0,2 0-1,1 4 1,1 2 0,-2 4 112,-2 3 1,-2 4 0,-3 0-1,0 2 1,0 2 0,-1 5-1,1 4 1,1 3-80,-2-2 0,1 2 1,-1-2-1,3-1 1,2 1-1,2-4 0,1-2 1,1-2-282,1-3 1,0 1-1,2-2 1,2-3-1,-2-1 1,-2-2-1,0 0-1453,-1-2 1654,0-2 0,-4-3 0,-2 0 0</inkml:trace>
  <inkml:trace contextRef="#ctx0" brushRef="#br2" timeOffset="139">21220 13488 7569,'-6'0'634,"-5"0"-239,10-5 1,-8 5 0,4 0 0,-1 6-144,-3 4 0,-1 2-420,-2-1 1,0 5 0,-2 0 0,-3 2 0,0 1 0,-4-1 0,0-2 167,-2 1 0,-5 0 0,-1 6 0</inkml:trace>
  <inkml:trace contextRef="#ctx0" brushRef="#br2" timeOffset="140">17702 14436 7569,'-2'6'284,"2"-2"1,6-3 0,7-1 0,6 2 0,2 0-102,2 2 0,5 0 0,3-4 0,3 0 0,3 0 0,3 0 1,5 0-1,6 0 0,4-1-150,6-3 0,4 2-29,-29 1 0,0-1 0,2-1 0,0 1 1,3 0-1,1 0 0,0 0 0,1 0 1,-1 0-1,1 0-64,-1 0 1,1 0-1,1 0 1,1 1-1,-1 0 1,1 0-1,1 0 1,0 0-1,2-1 1,1 0-1,-2 0 1,1 0-1,-1 0 1,0 0-1,-2 0 1,1-1 33,1 0 0,0 0 0,-1 1 1,1 0-1,1-1 0,1 0 1,0 0-1,-1 1 0,-1 0 1,1 0-1,0 0 0,-1-1 1,1-1-1,1 0 0,-1-1 1,1 0 54,2-1 1,-1 1 0,-4 0 0,0 1-1,0-1 1,-2 1 0,-1-1 0,-1 0-1,-1 0 1,-2 1 0,-1-1 0,-1 0 0,-2 0-1,0 0 106,28-7 0,-4 4 1,-6 2-1,-3 0 1,-3 1-1,-2-2 0,0 2 1,-2 0-63,-1 3 1,-7 0 0,1 2 0,-7 0 0,-4 0 0,-4 0 0,-4 0-269,-3 0 1,-1 0-119,-2 0 1,-11 0 0,-8 0 0,-13 0 0,-8-1 312,-4-3 0,-6 7 0,-3-3 0,0-1 0,4-6 0,5-5 0</inkml:trace>
  <inkml:trace contextRef="#ctx0" brushRef="#br2" timeOffset="141">18730 14744 7569,'0'-7'324,"1"2"0,2 3 0,1 7 0,0 6 0,-1 3-229,1 1 0,4 5 1,-4-1-1,-1 4 1,1 2-1,0 2 0,-1 0 1,-1-1-1,1 1-256,1-2 0,-1-4 0,-3-4 0,0 0 0,2-3 0,0-1 161,2-2 0,0 0 0,-4 1 0</inkml:trace>
  <inkml:trace contextRef="#ctx0" brushRef="#br2" timeOffset="142">19267 14676 7569,'0'-12'1649,"0"4"-1559,0 4 1,-5 10 0,-4 14 0,-5 6-1,-5 5 1,-3 6 0,-2 5 0,-1 3-155,-2 0 0,-4 1 0,1 0 0,0-1 0,1 0 0,0-3 1,1-6-1,0-3-207,2-2 0,7-7 0,4-1 0,4-7 0,2-3 271,1-2 0,6 1 0,-3-1 0</inkml:trace>
  <inkml:trace contextRef="#ctx0" brushRef="#br2" timeOffset="143">19301 15018 7569,'7'-10'179,"-1"3"1,-4-9-1,2 4 1,0 2-1,0 1 1,-2 2 39,-3 2 0,-8 5 0,-7 7 0,-2 2 1,-1 4-1,0 3 0,0 1 0,0 1-290,1 3 0,2 0 0,4 2 1,2-1-1,2-2 0,5-2 1,1-2-1,2-2-113,0-1 1,7-3-1,4-2 1,7-5-1,3-1 1,4-4-1,1-1 164,5-5 0,2-2 0,0-3 1,-2-1-1,-1-2 0,-4-2 0,-3-1 1,-4 0 84,-2 0 1,-3 0 0,-7-4 0,-3 0-1,-3 0 1,-1 2 0,-1 0-162,-3 2 1,2 5-1,-7-1 1,-3 2-1,-3 3 1,-1 3-1,-2 3 1,0 3-336,-2 1 1,-2 5-1,-1 2 1,2 2 430,2-1 0,-3 7 0,4-2 0</inkml:trace>
  <inkml:trace contextRef="#ctx0" brushRef="#br2" timeOffset="144">19210 15133 7569,'0'11'-77,"-1"0"0,-2 1 0,-2-1 208,-1 1 0,2-1 0,-2 1 0,-1-1 0,1 0 0,-2 2 0,1 1 0,0 1-103,2-1 1,-2 3 0,3-2 0,1 0-1,2 0 1,1 1 0,1-2 0,3-2-33,4 0 0,7-2 1,4-2-1,2-5 1,2-1-1,1-2 1,3 0 147,4 0 1,2-5-1,1-3 1,-1-2-1,-3-2 1,-3 1-1,-4-2 1,-4-1-20,-4-1 0,-4-4 0,-3 2 0,-5 0 0,-7-4 0,-9 0 0,-7-2-191,-6 0 1,-9 4-1,-1 1 1,-3 3-1,-3 5 1,1 5-1,3 4 1,5 1-1506,7 0 1571,4 5 0,6 1 0,-2 5 0</inkml:trace>
  <inkml:trace contextRef="#ctx0" brushRef="#br2" timeOffset="145">21460 14173 7569,'0'-11'186,"1"1"0,3 2 0,3 4 0,4 3 1,1 1-1,5 0 0,4 0 0,6 0 66,2 0 1,-2 0 0,2 0 0,-1 0 0,-3 0 0,-2 0 0,-2 0-1,-4 0-682,0 0 1,-2 0 0,-4 0 0,0-1-1,-3-2 430,0-1 0,0 1 0,3 3 0</inkml:trace>
  <inkml:trace contextRef="#ctx0" brushRef="#br2" timeOffset="146">21551 14413 8175,'15'6'269,"1"-2"1,-2-2-1,-2-2 1,0 0-1,0 0 1,2 0-43,2 0 0,4 0 0,-2 0 1,1 0-1,0 0 0,2 0 1,3 0-1,3 0-767,-2 0 0,-4 0 1,-2-2 539,1-2 0,7-7 0,2-7 0</inkml:trace>
  <inkml:trace contextRef="#ctx0" brushRef="#br2" timeOffset="147">22579 13637 7569,'0'-30'423,"0"7"1,1 8-1,2 5-374,1 6 1,-1 6 0,-3 9-1,0 2 1,-1 2 0,-1 5-1,-3 4 1,-2 6 121,-2 2 0,-1 0 1,-1 6-1,-1-2 1,1-2-1,0 0 1,-2 1-1,-1-1-196,-1 0 0,-4 0 0,3 1 1,1-2-1,0-3 0,0-3 1,2-3-117,4-1 0,4-6 0,5-1 0,0-4 0,1-1 0,3-3 0,4-1 128,2-2 1,3-1 0,1-4-1,1 0 1,-1 0 0,-2 0 0,0 0-193,-1 0 1,-3 0 0,-1 0 0,2 0 0,2 0 0,0 0 204,0 0 0,1 0 0,-1 0 0</inkml:trace>
  <inkml:trace contextRef="#ctx0" brushRef="#br2" timeOffset="148">22716 14116 7569,'-11'0'947,"1"-1"0,1-2-629,1 0 0,7 0 0,-1 7 0,5 5 1,1 5-1,0 6 0,-1 5 0,0 6-233,-2 2 0,3 1 1,0 0-1,-2 2 1,0 1-1,-2 1 0,0-3-361,0-3 0,0-3 0,0-5 0,0 0 0,0-3 0,-2-4 0,0-3 276,-2-1 0,0-7 0,4 0 0</inkml:trace>
  <inkml:trace contextRef="#ctx0" brushRef="#br2" timeOffset="149">22967 13819 7569,'7'-11'209,"-2"3"1,-4 2 0,3 1 0,3 2 0,2 3 0,0 4 166,-1 4 0,-6 6 1,2 3-1,-1 4 1,-1 4-1,3 3 1,2 4-1,0 2-196,0 4 0,3-1 0,-3 5 0,2 0 1,0-1-1,-1 0 0,-1-2-320,0-2 10,3-1 1,-5-7 0,4-1 0,-3-3-1,1-2 1,-2-4 0,1-4-1381,0-3 0,-3 2 342,1-7 1,-3-3 1007,-1-4 0,0-5 1,0-6-1,0-1 1,0 1 308,0-1 1,4 1 0,0-2 0,-2-1 0,-1-1 0,-1 1-1,-1 3 414,-3 3 1,2 3 0,-6 5 0,-1 0 0,-1 3 0,-1 3 0,-2 5-397,-2 2 1,-4 5 0,-7 1 0,0 2-1,-1 2 1,0 0 0,1 0 0,0 0-544,2 0 1,3-2 0,2-2-1,3-4 376,4-2 0,5-1 0,2-1 0</inkml:trace>
  <inkml:trace contextRef="#ctx0" brushRef="#br2" timeOffset="150">23287 13648 7569,'-5'-18'247,"4"-2"1,-3 5 0,4 1-1,4 1 1,3 3 0,4 1 0,0 3-1,-1-1 60,-2 1 1,2 2 0,-2-2 0,2 1 0,1 2 0,1 2-295,-1 1 1,4 0 0,0-1-1,1-2 1,-1-1 0,0 2 0,-1 0-1,-1 2-349,-2 0 1,-1 2-1,-1 2 1,-4 3 0,-3 3-1,-8 3 195,-2 2 0,-5-2 1,-2 2-1,-4-2 0,-2-2 1,1 1-1,1 0 106,-1 4 1,3-4-1,2 5 1,2-2-1,3 0 1,1-1 0,3-1-1,1-2 135,2 1 0,2-1 1,4 1-1,3-2 0,7-3 1,3-3-1,6-3 36,3-1 0,0 0 0,5 0 1,-3 0-1,-2 0 0,-4-1-136,-2-3 0,0-2 0,4-5 0</inkml:trace>
  <inkml:trace contextRef="#ctx0" brushRef="#br2" timeOffset="151">23561 14013 7267,'2'7'169,"1"-3"1,5-3 0,2 0 0,2 2-1,-1 0 1,0 0 182,1-2 1,-1 3 0,1 1 0,-1 1 0,0 2 0,1-2 0,-1 0 0,2-3-318,2 1 1,-1 0 0,5-4 0,0 0 0,0 0 0,0 0 0,0 0-100,-1 0 0,2-1 0,-3-2 1,-1-2-1,1-1 0,-3-3 1,-3-3-1,-2-2 11,-1-1 1,-6 0 0,2 2 0,-3-1 0,-2-1 0,-3 1 0,-5 1 0,-3 2-10,-3 0 0,-10 4 0,3 3 0,-4 3 1,0 1-1,-1 3 0,2 3 110,0 5 0,-1 5 0,-1-1 1,2 4-1,1 3 0,2 2 1,2 1-1,2 3-34,1 1 0,2 5 0,5 4 0,2-1 0,5-2 0,1-4 0,4-2-38,1-1 0,5-2 0,7-6 0,3-2 0,1-2 0,0-2 0,1-2 0,2-5-70,1-3 0,0-3 0,0-1 1,-2 0-1,-1 0 0,-1 0 94,2 0 0,0-10 0,2-2 0</inkml:trace>
  <inkml:trace contextRef="#ctx0" brushRef="#br2" timeOffset="152">24018 13762 7569,'1'-10'-70,"3"1"1,4 3-1,3-1 1,3 2 0,3-1-1,0 1 1,4-1 0,0 0-1,2 1 1,0 2 0,-1-1-1,-2 0 1,-2 1 0,-1 1-307,1-2 0,-4 3 376,1-3 0,-2-2 0,-2-1 0</inkml:trace>
  <inkml:trace contextRef="#ctx0" brushRef="#br2" timeOffset="153">24384 13454 7569,'6'-5'-140,"4"-2"1,-2-4 0,2 1 0,1 1-1,1 1 1,-1 1 0,0-1 329,1 0 1,-4 6 0,-1-3 0,2 1 0,1 0 0,2 2-20,-1 0 0,-1 4 0,-1 1 0,-1 5 0,1 2 1,-1 2-1,0 0 0,-4 4-271,-3 3 1,-1 2-1,0 2 1,-1 1 0,-3 2-1,-5 1 1,-4 1 0,-2 0-169,1-2 1,-2 0 0,1-2 0,1-2 0,1-2 0,1-2 0,1-3 245,0-2 0,0-2 0,3 0 0,1-3 0,2 0 1,3 1 0,3-4 1,5-1-1,6-3 0,2-1 1,2 0-1,3 0 0,3 0 1,-1 0 0,0 0 0,-2 0-1,0 0 1,0 0 0,-2 0 20,0 0 0,-2-5 0,-3-1 0</inkml:trace>
  <inkml:trace contextRef="#ctx0" brushRef="#br2" timeOffset="154">24738 13408 7569,'0'-23'-114,"1"5"1,3 3 0,3 4 0,3 3 0,2 4 232,-1 3 1,-3 6 0,-2 4 0,-1 5 0,-2 5 0,-2 3 0,-1 2 0,1 2-53,3 5 1,-3 2 0,5 1 0,-3-1 0,2-1 0,0-3-1,2 0 1,-1-1-219,3 0 0,-3-3 1,2-4-1,1-3 0,1-2 1,1-3-1,1-3 0,-1-3-306,1 2 0,-5-4 1,1-1 456,1-2 0,-4-2 0,0 0 0</inkml:trace>
  <inkml:trace contextRef="#ctx0" brushRef="#br2" timeOffset="155">24886 13728 7569,'-6'-12'-165,"1"5"0,3 0 0,0 1 0,-3 1 345,-2 0 0,4 2 0,-5 6 1,-2 3-1,-3 2 0,-2 3 1,0 1-1,-2 3 0,-1 2-325,1 3 0,0-2 0,4 1 145,-2 1 0,3-4 0,-5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4T02:33:06.74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7778 13854 7569,'-2'-11'130,"0"2"1,-2 2-1,1-2 1,2-1-1,1-2 1,0 1 0,0 0 1144,0-1-1337,0 6 0,1 6 0,3 7 1,4 4-1,1 0 0,0 0 0,-3 1 1,-1-1-109,-2 1 1,-1-1 0,1 1-1,0-1 1,0 0 0,-2 1 0,-1-1-1,0 1 170,0-1 0,0 6 0,0 0 0</inkml:trace>
  <inkml:trace contextRef="#ctx0" brushRef="#br0" timeOffset="1">7663 14607 7569,'-11'0'-36,"0"-1"0,-1-2 0,1 0 0,1-1 0,1 0 0,1 0 0,-1 3 0,-1 4 119,-1 4 0,3 3 1,2 2-1,-1-1 1,2 1-1,0 0 1,1 2-1,1 1-25,-1-1 1,0 3 0,4-2 0,0-1-1,0 0 1,1 0 0,2 1-68,1-1 1,4-6 0,1-4 0,4-3-1,3-2 1,2-3 0,4-5 0,2-5 3,3-5 0,3-3 0,-3-1 0,-2 1 0,-1-1 1,-2-1-1,-3-2-42,-4 0 1,-6-1 0,-3 3 0,-1-1 0,-3-1 0,-5 3 0,-5 4 0,-3 2-59,-4-1 0,1 9 0,-4 1 1,0 6-1,2 3 0,-2 3 1,2 5-48,-1 5 0,2 0 0,3 5 0,2 1 0,1 1 0,3 1 152,1-3 0,1 3 0,4-5 0</inkml:trace>
  <inkml:trace contextRef="#ctx0" brushRef="#br0" timeOffset="2">7880 14813 7569,'12'0'-73,"-1"1"0,1 2 0,-2 2-234,-3 1 307,4-3 0,-10 7 0,4-4 0</inkml:trace>
  <inkml:trace contextRef="#ctx0" brushRef="#br0" timeOffset="3">8075 14436 7569,'0'-11'-221,"0"-1"335,0 1 1,-2 4-1,0 5 1,-3 4-1,0 6 1,-2 2-1,2 2-23,0-1 0,0 0 0,2 1 0,0-1 0,0 1 0,2-1 0,1 0 0,0 1-71,0-1 1,0 1-1,0-1 1,0 1-1,0-1-181,0 0 0,1-4 0,3-3 130,4-3 0,2-1 0,2-1 0,2-2 0,2-1 0,-1 2 1,0 0 6,0 2 1,4 0-1,-3 0 1,-1 0-1,0 0 1,0 2-1,-1 0 1,-2 3-38,-5 2 0,3 0 0,-3 5 1,-1-1-1,-1 2 0,-1 1 1,0 1 22,-2-1 0,-4-1 1,-5-1-1,-1 2 1,-5 2-1,-1-3 0,-1 0 1,-2-1 17,-1-1 1,3-1-1,-4-1 1,0-3-1,1-1 1,2-2-1,1-2-573,-1-1 593,1 0 0,4-10 0,-1-3 0</inkml:trace>
  <inkml:trace contextRef="#ctx0" brushRef="#br0" timeOffset="4">8052 14356 7569,'-5'-5'94,"6"-1"0,9-1 1,9 2-1,5 0 0,4-1 1,1-2 62,3 1 1,1 3 0,0-3 0,-1 2 0,-3 3-158,-1 1 0,-7 1 0,-4 0 0</inkml:trace>
  <inkml:trace contextRef="#ctx0" brushRef="#br0" timeOffset="5">7629 7035 7569,'0'-11'-110,"0"-1"1,0 1 0,1 1-1,2 1 1,2 1 0,-1 1 0,-3 2 228,-6 5 1,0 5 0,-1 6 0,-1-1 0,2-1 0,0-1-1,3 1-73,0 1 0,2 1 0,0 2 0,0 2 0,0 3 0,0 1 0,0 0 1,0 1-5,0 2 0,0 5 1,0 0-1,0 1 1,0 0-1,2-2 0,0-2 1,2-1 48,-2-1 1,4 3 0,-1 0 0,0 2 0,0-1 0,-3 2 0,0 3 0,-2 2-80,0 1 0,0-4 0,0 1 0,0 2 0,0 2 0,0 3 16,0-1 0,-4 3 0,-1-1 0,0 1 0,-2 4 0,1 0 0,-2 0 1,2 0 43,2-3 1,3-8-1,1 2 1,0-4 0,0-1-1,0-2 1,1-2-1,3 1-99,4-2 1,-2-1 0,2-1 0,-1 0 0,1 0 0,-2 1 0,-1 1 0,-2 3-3,-2 1 1,-1 2-1,0 3 1,0 0-1,-1 2 1,-2 1 89,-1 1 0,-3 4 0,2-3 1,0 0-1,0-1 0,2-3 0,2-4 1,1 0-43,0-2 0,0-1 1,0-5-1,0 0 0,0 1 1,0 1-1,1 2 0,2-1-66,0 2 1,2-3 0,-2 2 0,2 0 0,0 1 0,1 0 0,0 1 6,-1 0 0,2 2 0,-3 2 0,-1-2 0,-2 0 0,0 1 0,2 1 56,0 1 0,1 0 0,-5 0 0,-2 1 1,-2-1-1,0 0 0,0 0 0,1 1 16,-1-1 0,4-4 0,-3 0 0,3-1 1,1-1-1,0 0 0,0-3 0,0-1-88,0-1 1,4 0-1,0 1 1,-2 1 0,1 5-1,-1 1 1,2 5 24,-1-1 1,-2 2 0,-2 0-1,-2 4 1,-2 2 0,-1 4-1,-3 0 57,-1 0 0,-2-2 1,1 0-1,-1-2 0,1-1 1,-1 0-1,1-1 1,0 0 52,-1-2 0,6 1 1,1-5-1,1 1 0,0-3 1,2-2-1,0 0 0,2-2-95,0-1 1,2 0 0,0-3 0,3 2-1,0 0 1,2-1 0,-2 1-97,0-2 0,2 3 1,-3 0-1,0 0 0,0 1 1,0 0-1,-2 2 91,-1-2 0,-1 3 1,0-4-1,-1 1 0,-1 1 1,-3 1-1,-1-1 1,0 1 100,0-2 0,2 3 1,-2-4-1,1-1 1,1 3-1,0-2 1,0 1-1,2-1-38,0 0 1,2-2 0,0-3 0,2 0 0,1-2 0,4 0 0,0-2-94,1 1 1,-2 0-1,3 1 1,-2-2 0,-2 1-1,-2 2 1,1 2 28,0 2 0,0 4 0,-4 4 0,0-1 0,0-1 0,0-3 1,0 0-1,0-2 41,0-3 0,0 1 1,0-7-1,0 1 0,0-1 1,0-1-1,1 1 0,2 1 11,0-1 1,1 4-1,-4-3 1,0 2-1,0 2 1,0 1 0,0 1-34,0 2 1,0 1-1,0-1 1,-1 2 0,-2 1-1,0 0 1,0-3 1,2-1 0,1 2 1,0-2-1,0 1 1,0-2-1,0 0 0,1-4 1,2 1 10,0-1 0,5 1 1,-3-2-1,0-2 1,2-2-1,-1 0 1,2-1-1,-1 0-15,1-1 1,-4-1-1,2-1 1,0 2-1,1 2 1,0-2 0,1 0-43,-1 1 1,-4-3 0,2 5 0,-1-2 0,0 0 0,0 1 0,-1-1 27,1 0 1,0 4 0,-4-2 0,1-1 0,2 1-1,1-3 1,-2-2 0,-1 0-149,-1-1 1,0-3-1,-1-2 1,-1-2 166,-2-5 0,-5-10 0,3-6 0</inkml:trace>
  <inkml:trace contextRef="#ctx0" brushRef="#br0" timeOffset="6">10130 13831 7569,'-7'-8'212,"0"0"1,1 1 0,1-1 0,0 1-28,2-2 1,3 5 0,3 4 0,2 5-1,0 4 1,1 1 0,-1 3-238,1-1 1,1 6 0,-3 0 0,-2 1 0,1 0 0,0 0 0,0 0 0,0-1-1430,-2-2 1481,4 0 0,-4 0 0,5 2 0</inkml:trace>
  <inkml:trace contextRef="#ctx0" brushRef="#br0" timeOffset="7">9925 14482 7569,'-8'-12'141,"1"1"1,-1-1-1,0 1 1,2 2-1,1 5-49,2 8 0,2 9 1,2 3-1,2 2 0,1 2 1,-1 2-1,1 1 1,0-2-113,-1-2 1,2 3 0,-1-3 0,-2 1 0,-1 1 0,-1-4 0,0 0 0,0-2-88,0 2 1,0-5 0,0 3 0,0-2 0,0-1-592,0-1 0,0-3 698,0-1 0,0-4 0,0 2 0</inkml:trace>
  <inkml:trace contextRef="#ctx0" brushRef="#br0" timeOffset="8">10085 14824 7569,'6'8'28,"-2"0"-313,-3-6 285,-1 3 0,0-5 0,0 0 0</inkml:trace>
  <inkml:trace contextRef="#ctx0" brushRef="#br0" timeOffset="9">10256 14425 7569,'-8'-8'937,"1"0"-852,4 6 1,-3-3 0,3 6-1,-1 3-14,2 3 1,1 4 0,1 0 0,0 0 0,0 1 0,0-1-59,0 1 1,0-5-1,0 1 1,0 1-88,0 1 0,1-2 0,3-2 0,2 0 0,2-1 33,-1 0 1,1 3-1,3-4 1,1 0-1,-1-1 1,1 2 0,-1 1-1,0 0-6,1 0 1,-1-2-1,1 2 1,-1 1-1,1-1 1,-1 3-1,0 1 24,1 2 0,-5-1 0,0 0 0,-1 1 0,-1-1 0,0 1 0,-2-1 1,-2 0-13,-1 1 1,-5 3 0,-3 0 0,-2-1 0,-1-1 0,-1-3-1,1-1-84,0-1 0,-2-5 0,-1 4 0,-1-2 0,1-3 0,1 0 119,2-2 0,-6-10 0,-1-3 0</inkml:trace>
  <inkml:trace contextRef="#ctx0" brushRef="#br0" timeOffset="10">10279 14425 7569,'1'-8'160,"4"2"1,5-1 0,4 2 0,1 0 0,1 1 0,0 0 0,2 1 0,2 0-189,2 2 0,1-3 1,-2 0-1,0 2 28,-2 0 0,0 2 0,3 0 0</inkml:trace>
  <inkml:trace contextRef="#ctx0" brushRef="#br0" timeOffset="11">10016 9399 7569,'-10'-11'101,"2"0"0,5-1 0,1 1 0,1 1 0,-2 1 0,0 1 0,0-1 0,2-1-29,1-1 1,0 6-1,0 5 1,0 6-1,-1 4 1,-2 1-7,-1 1 0,0-1 0,4 2 0,0 2 1,0 4-1,0 3 0,0 2 0,0 3 11,0 3 1,0 3 0,0 1-1,0 1 1,0 0 0,0 2-1,0 1 1,0-1-82,0-2 0,4-2 0,1-1 1,0-2-1,2 1 0,-2-1-7,0 1 1,2-5 0,-1 4 0,-1-2-1,0-2 1,-1 2 0,-1 3 0,1 2 27,-1 1 1,-2 1-1,-2 3 1,-2 3-1,-2 1 1,-1 0 0,-3 1-1,-1 0-15,-2-1 1,2-7-1,2-5 1,5-2-1,1-2 1,2 1-1,0-2 19,0-3 1,2-1-1,0-4 1,3-1 0,0 2-1,2-1 1,-2 0 12,0 1 1,2 0 0,-1 2 0,0-1 0,2 3 0,-1 2 0,1 3 0,-1-2-57,0-1 1,-1 3 0,-3-1 0,0 0 23,0-2 1,-2-3-1,0 1 1,2 0-1,1 0 1,-2 0-1,0-2 1,-2 1 0,0-1-1,0 0 59,0-1 0,0-5 1,1 1-1,1-2 1,2-1-1,0-1 21,1 0 1,-4 1-51,3-1 0,1-3 46,-1 0-151,0-6-56,1 8 149,-4-9 108,4 5-12,-5-6 418,0 0-667,0 5 1,2-4-335,1 3-19,-1-3 1,8-2-1288,-3-3 1773,4-2 0,5-11 0,2-1 0</inkml:trace>
  <inkml:trace contextRef="#ctx0" brushRef="#br0" timeOffset="12">14413 4934 7569,'-7'0'-674,"-1"0"736,5 0 0,-7 0 0,3 0 0,-4 0 1,0 0-1,0 0 0,-1 0 0,2 1 1,1 2-1,2 2 0,-1 1 125,2 3 1,1-3 0,5 2 0,0 1 0,0 2 0,0 4 0,-2 4-1,0 3 1,-2 2 0,1 3-49,2 3 1,1 3-1,0 1 1,1 1 0,2-1-1,2-1 1,0-1-122,0-2 1,4-3 0,-3 3 0,2 1 0,0-2 0,-1-1 0,1-1 0,-2-1-54,-1 0 0,-1-2 0,-4-2 0,0 0 0,0-2 1,0-1-1,0 2-70,0 0 1,-5-3 0,-3-1 0,-2-2 0,-1 0 0,-1-1 0,1-1 0,-2-3-246,-2-3 0,2 2 0,-3-5 1,-1-1-1,-2-2 0,-2-1 350,-2 0 0,0-5 0,0-2 0</inkml:trace>
  <inkml:trace contextRef="#ctx0" brushRef="#br0" timeOffset="13">14059 5573 7569,'1'-7'46,"3"0"1,3 1-1,1 1 1,3 0 0,2 1 51,4-1 1,-1 3 0,6-5-1,2 2 1,0 3 0,2 0-1,-1 2 1,2 0-997,-2 0 898,4 0 0,-5 0 0,4 0 0</inkml:trace>
  <inkml:trace contextRef="#ctx0" brushRef="#br0" timeOffset="14">14699 5665 7569,'-4'-8'370,"0"1"1,1-2-131,2-2 0,5 6 1,1 5-1,1 7 1,3 3-1,1 1 1,2 2-1,-1 2-188,1 4 0,-1 3 0,2 1 0,1 0 0,2-1 1,1 1-1,-1 0 0,0 0-113,0 0 0,-3 0 0,2-2 0,-2-2 1,-2-2-1,-1-2 0,-1-1 0,-3-3-176,0-2 0,-1-2 1,-3 1-1,2 0-1990,-2 1 2227,0-4 0,-12 0 0,-3-5 0</inkml:trace>
  <inkml:trace contextRef="#ctx0" brushRef="#br0" timeOffset="15">15007 5676 7569,'0'-13'29,"0"0"0,0-3 0,0 2 1,0 2-1,0 0 227,0 1 0,-1 4 1,-3 4-1,-4 1 1,-2 4-1,-3 1 1,-2 6-1,-4 5-129,-2 5 1,-2 8 0,0 3 0,0 3 0,0 2 0,2-2-1,2-2 1,2 0-281,1 1 1,3-4-1,-1-2 1,4-2-1,2-2 1,1-2 0,0-2-1991,3-2 2143,3 0 0,-4-5 0,-1 0 0</inkml:trace>
  <inkml:trace contextRef="#ctx0" brushRef="#br0" timeOffset="16">15144 5630 7569,'-5'-11'126,"4"3"1,-3 1 0,3-2-1,2 0 1,3 1 0,3 6-1,3 4 1,2 6 0,-1 2-1,-1 3-22,-2 2 0,2-2 0,-2 2 0,2-2 0,1-2 0,1 1 1,-2-1-1,-1-1-414,-1-2 0,-5 2 1,5-4-1,0 2 0,-1-2-1732,1-1 2042,-6-1 0,8-4 0,-3 0 0</inkml:trace>
  <inkml:trace contextRef="#ctx0" brushRef="#br0" timeOffset="17">15464 5630 7569,'0'-7'73,"1"-1"1,2-1-1,2-1 114,1-1 1,-5 4-1,1 5 1,-6 4 0,-3 6-288,-1 2 1,-3 2 0,0-1 0,0 0 0,-1 1-1,1-1 1,-1 2 0,1 1-224,-1 1 1,1 0 0,0-3-1,-1-2 1,1-1 322,-1-1 0,1-1 0,0 5 0</inkml:trace>
  <inkml:trace contextRef="#ctx0" brushRef="#br0" timeOffset="18">15304 5756 7695,'0'8'224,"0"-1"0,0 2 0,0 3 0,0 2 0,0 2 0,0 2-10,0 2 1,4 2 0,0 1-1,-2-1 1,-1 0 0,1-2-1,0-1 1,3 0-216,2-1 0,-5 2 0,3-4 0,-1-2 0,0-2 0,-2 0-1471,0-1 1472,3-4 0,-4-2 0,4-5 0</inkml:trace>
  <inkml:trace contextRef="#ctx0" brushRef="#br0" timeOffset="19">16081 4888 7083,'0'-7'230,"0"-1"0,-2 0 0,0 1 1,-3 0-1,-2 2 0,-2 3 1,-1 0 102,-1 2 1,3 6 0,1 1 0,-2 5-1,-1 2 1,-2 2 0,0 2 0,-2 2-255,-2 2 1,1 6 0,4 1-1,-1 1 1,1 1 0,-1 2 0,2 2-1,3 5-110,3 0 1,3-2 0,1 3-1,0-1 1,0 0 0,0 0-1,0 0-61,0-1 1,1-1 0,1-4 0,3-1-1,2-1 1,0-4 0,1-3 42,0-3 0,-1-3 0,5 1 1,-1-2-1,1-1 0,-2-3 0,-1-2 1,-2 0 28,2-1 1,1-3 0,2-1-1,-1 1-1372,0-2 1392,1-1 0,-6 0 0,-1 2 0</inkml:trace>
  <inkml:trace contextRef="#ctx0" brushRef="#br0" timeOffset="20">16366 5368 7261,'-6'-5'134,"1"2"0,5-2 1,0 4-1,0 6 0,0 4 1,1 2-1,3 2 145,3 2 0,0-1 0,0 4 0,3 0 0,3-1 0,2 2 0,-1 0 0,-1-1-307,-2-1 0,1-1 0,1-2 0,1 1 0,1-1 0,-1-1-243,-2-2 1,0 0 0,-2-2 0,-2-2-1,-3 1 1,-2-1 270,1 1 0,-5-5 0,-5 2 0</inkml:trace>
  <inkml:trace contextRef="#ctx0" brushRef="#br0" timeOffset="21">16583 5402 7569,'0'-11'258,"0"-1"0,0 1-100,0-1 1,-5 6 0,-1 4 0,-2 4 0,-1 6 0,-2 3 0,-3 4-150,0 4 0,0 3 0,0 1 0,-1 0 0,1 1 0,1 1 0,2 2 0,-1-2-273,1-1 1,-1-1 0,2-1 0,1-2-1,3-2 1,1-2 263,2-2 0,-3-1 0,0-2 0</inkml:trace>
  <inkml:trace contextRef="#ctx0" brushRef="#br0" timeOffset="22">16697 5733 7569,'7'-1'124,"-2"-2"0,0 0 0,1 1 0,0 5 0,-2 5 689,-2 2-785,-2 6 0,0-2 0,0 5 0,0 3 0,0 2 0,0 3 0,0-2-340,0-1 0,0-5 25,0 0 1,-4-4 116,0 4 1,0-9-241,4 2 1,-1-4 409,-3-1 0,3 3 0,-4-3 0</inkml:trace>
  <inkml:trace contextRef="#ctx0" brushRef="#br0" timeOffset="23">16903 5493 7569,'-4'-11'252,"0"0"0,2-1 0,0 1-67,2-1 0,2 7 0,2 5 0,2 8 0,1 5-174,1 2 0,0 4 0,3-3 0,1 1 0,-1-1 0,-1-2 1,-1 0-1,-1-1-442,1-2 1,-3 2 0,0-8 0,1 0 430,-1 0 0,2 4 0,3-3 0</inkml:trace>
  <inkml:trace contextRef="#ctx0" brushRef="#br0" timeOffset="24">17120 5493 7569,'0'-7'277,"-1"2"0,-2 3 1,-1 8-1,0 2 0,1 5-55,-1 2 0,-1 3 1,2 5-1,-2 0 1,-1 1-1,-2 3 1,1 3-1,-1 2-230,-1-2 1,0 3 0,0-4-1,2 2 1,-1-1 0,0 1 0,1-2-1,-1-2-271,2-3 1,-4-3 0,3-2 0,0-3 0,0-4 0,2 0-596,3-1 1,1-3 873,1-1 0,0-4 0,0 2 0</inkml:trace>
  <inkml:trace contextRef="#ctx0" brushRef="#br0" timeOffset="25">17268 4945 7569,'-6'-11'376,"3"1"1,6 3 0,5 7 0,3 7-136,4 3 1,-1 3-1,5 2 1,2 4-1,0 4 1,2 3-1,0 3 1,0 2 0,-2 1-1,0 2-139,-2 3 0,-5 2 1,1-2-1,-4 2 1,-3 1-1,-4 0 1,-3 1-128,-1 2 1,0-3 0,-1 1 0,-3 0 0,-4-2 0,-3 0 0,-3-2-259,-1-1 1,-1-7 0,5-2 0,0-3 0,-1-3 0,1-2 0,-1-4 282,1-2 0,-1-1 0,1-1 0</inkml:trace>
  <inkml:trace contextRef="#ctx0" brushRef="#br0" timeOffset="26">7070 12711 7569,'-7'-5'340,"2"4"1,4-4 0,-2 4 0,-1-3-1,2-4-79,1-2 0,-4 9 0,-3 3 1,-1 5-1,0-1 0,2 0-383,-2 1 0,4 0 0,0 4 0,1-3 1,0 0 44,1 1 0,2-3 0,2 1 0,3-2 67,4-3 1,-2 0-1,1-4 1,-1 0-1,-1-3 1,1 0 0,-1-2-1,2 1 18,-1-3 1,-3 3-1,2-1 1,-2 1 0,1 0 33,-1-3 0,-3 0 0,-3 0 0,-2 3 1,-1 1 41,-3 2 0,3-2 0,-2 1 0,-1 2 0,-1 0-129,-1 2 1,0 2 0,3 1 0,1 5 0,1 2-137,-1 2 1,5-1 0,-2 0 0,3 1 190,1-1 0,5-4 1,3-4-1,2-1 119,1-2 1,-3 0 0,-1 0 0,1-2 0,-2-1 0,-2-5-267,-3-2 0,-1 2 0,-2 2 137,-6 1 0,-4 1 0,-11 4 0</inkml:trace>
  <inkml:trace contextRef="#ctx0" brushRef="#br0" timeOffset="27">9331 9605 7569,'0'-8'125,"0"1"1,-1-1 0,-3 2 0,-4 2 0,-1 4-1,0 2 695,2 2 0,3 1-749,-4-1 0,6-1-57,-2 4 0,4-4 0,4 1 1,2-4-1,2-3-23,-1-1 1,-3-1 0,3 1 0,-1-2 0,-1-2 4,0 1 1,-1-1-9,-4-3 1,-1 4-1,-3 4-4,-4 1 0,-1 4 1,2 1-1,2 4 0,1 0 1,0 1-5,1 1 1,2 1 0,1 2-1,0-1-27,0 0 0,1 0 0,3-4 0,4-3 46,2-3 0,0-2 0,-1-2 0,-1-2 0,1-1 0,-1-3 17,0-1 0,-3-1 1,-6 0-1,-3 4-2,-4 3 1,-2 3 0,-1 1 58,-1 0 1,2 1-109,3 3 0,2-2 0,6 5 0,3-2-378,3-3 413,-2 0 0,6-2 0,-5 0 0</inkml:trace>
  <inkml:trace contextRef="#ctx0" brushRef="#br0" timeOffset="28">10393 7355 7569,'-1'-6'-343,"-3"2"556,3 3 0,-6-3 0,5 1 0,-2 5 1,1 4-80,2 4 0,2-2 1,2-1-1,2 2 0,1 1 1,3 2-1,1 0 0,2 2 1,-1 2-1,2-2-156,2-2 0,-1 3 0,4 1 0,-2-2 0,-2-2 1,-1 0-1,-2-1 0,1 1-74,-1-1 1,-1-3 0,-1-1 0,-1 1 0,0-1-617,-2 1 0,3-4 712,-5 4 0,4-1 0,-1 5 0</inkml:trace>
  <inkml:trace contextRef="#ctx0" brushRef="#br0" timeOffset="29">10621 7378 7569,'0'-8'206,"0"1"1,0-2 0,0-1-1,0-2 1,-1 2 93,-3 2 1,3 5 0,-4 5-1,1 3 1,-1 2 0,0 1-274,0 3 0,-4 4 1,1 1-1,0 1 1,-3 1-1,3-1 0,-3 2 1,1 0-75,-4 0 1,3-1 0,-4 3 0,2-4 0,3 1 0,1-1 0,1-1 0,-1-2-299,-1-1 0,4-2 0,1-1 1,1-1-1699,0-1 2043,0-6 0,4 3 0,0-5 0</inkml:trace>
  <inkml:trace contextRef="#ctx0" brushRef="#br0" timeOffset="30">10564 7138 7569,'-11'0'29,"3"0"0,1 0 1,-2 0-1,-1 0 1,-2 0-1,1 0 1,-1 0-1,1 0 1,0 1-1,-1 2 1,1 1-1,1-1 1,1 1-1,1 1 1,-1 0-1,-1 2 1,-1-2-1,-1 1 144,1 1 1,3 0 0,0 5 0,0-1-1,-3 0 1,0 2 0,0 1 0,0 3-77,4 0 1,-3 2-1,3 4 1,0 0-1,0 0 1,1 0-1,1 0 1,0-1-61,2 1 1,2 0-1,1-1 1,0-2-1,0-1 1,1 0 0,3 0-56,4 0 1,2-1 0,1 2 0,1-2 0,-1-2 0,1-2 0,0 0-23,4 2 0,-4-8 1,5 4-1,-2-3 0,1-2 1,1 0-1,1-2 0,-1-3 12,4 0 1,-1-2-1,0 0 1,-1-2 0,0-1-1,0-5 1,1-2 0,-1-2 122,-2 1 0,4-6 0,-6-2 0,0-1 1,0-1-1,1-1 26,-2-2 0,-3-2 0,-2 4 0,-3-2 0,-1-2 0,-2-1 0,-2 2 1,-2 0-112,-3-2 1,-7 2-1,-8-5 1,-3 4-1,-2 3 1,-3 4-1,-2 2 1,-1 5-685,-1 3 1,1 5-1,-3 9 674,2 7 0,-2 9 0,4 8 0</inkml:trace>
  <inkml:trace contextRef="#ctx0" brushRef="#br0" timeOffset="31">18068 5345 7569,'-12'0'72,"1"0"0,1-1 0,3-2 0,7-1 0,7 1 1,3-1-1,1 0 0,1 1 0,0 2 0,2 1 1,2 0 161,-2 0 0,2-1 0,-1-2 1,1 0-1,0 0 0,2 2 0,1 1 1,-1 0-1,-1 0-343,1 0 0,-4 0 0,1 0 0,-2 0 0,-2 0-1017,1 0 0,-6 1 1126,-2 3 0,-3-3 0,-1 4 0</inkml:trace>
  <inkml:trace contextRef="#ctx0" brushRef="#br0" timeOffset="32">18045 5505 7569,'-5'0'102,"5"0"1,6 0 0,6 0 0,3 0 0,4 0 130,2 0 1,6 0 0,0-1 0,-2-2 0,-1-1 0,-1 2-1,-1 0 1,-2 2-481,-1 0 1,-5 0 0,2 0 0,0 0 0,-1 0 246,-1 0 0,4 0 0,-1 0 0</inkml:trace>
  <inkml:trace contextRef="#ctx0" brushRef="#br0" timeOffset="33">19278 3997 7569,'-5'-11'0,"-1"-1"0,-4 1-382,2 0 1,-2-1 190,2 1 1,-2 3 297,-1 1 1,-1 0 21,1 0 1,0 0 86,-1 3 0,1 3 195,-1-3-147,1 3-11,0 1-36,-1 0-128,6 0 0,-4 1 0,3 3 0,0 5 0,-1 4 153,-1 2 1,-5 9-103,-1-1 0,-5 6-80,1-2 1,1 8 45,-1 0 1,0 1-124,-4-1 0,5 1 79,3-1 0,2 5-51,2-5 0,5 1 1,2-1-1,2-1-101,2 0 1,2 2 0,3 0 0,5 1 0,4-2 0,0-4 26,-1 1 0,2-3 0,0 0 0,-1-1 0,0-2 0,0-2 0,1-1 0,-1-1 48,-1 1 1,-6 0 0,1-1-1,0-2 1,-1-1 0,0 0 0,-2 0-1,-3-1 19,-1-2 1,3 1 0,0-3 0,-1 1 0,-2 0 0,-2 1-1,-2-1-5,-1-1 0,-3-2 1,3 0-1,0-2 0,0-1 1,0-2 9,2 2 0,-3 1 0,1 2 12,1-1 0,3-4 0,4-2 0,4-1 0,2-1 0,1 0 0,1-1 12,-1 2 1,1-1-1,-1 4 1,1 2-1,-2 1 5,-3 2 0,-2-1 0,-5 1 0,0-1 0,0 1 0,0 0 0,0 2-6,0 1 1,0 6 0,0-2 0,0 2 0,0 3 0,0 2 0,-1 0 0,-1 1-41,-2 1 1,-1-3 0,2 6 0,-2-1 0,-1 1 0,-2-1-1,0 1 1,1-1-51,-2 1 1,3-6 0,-1 2-1,2-2 1,3 0 0,0 1-12,2-5 1,0 1-1,0-6 1,0 1 0,0-1-1,0 0 1,0-1 0,2 0 175,1-1 1,-1-1-1,2-2 1,-2 1-1,1-1 1,0 2-1,0 1 1,-2 1-1,-1-1 0,0-1 0,0-1 0,0 2 1,0 1-1,0-1 0,0-1 9,0-2 1,4 1 0,0-1 0,0 1 0,-1-1 0,3 1 0,0-2-57,3-3 0,-3 2 1,2-4-1,1 0 0,1 0 1,1-1-1,1 0-52,-1 0 0,0 0 0,1-4 0,-1 0 0,1 0-1008,-1 0 1,-3 0 999,-1 0 0,-9 5 0,1 1 0</inkml:trace>
  <inkml:trace contextRef="#ctx0" brushRef="#br0" timeOffset="34">19667 3883 7569,'-8'-10'120,"2"1"0,-1 3 0,2 2 0,0 5 0,3 6 0,0 3 0,2 2 0,0 4 0,0 3 0,0 2 1,0 2-1,0 1 111,0 3 0,0-3 0,0 3 0,0-2 0,0 0 0,0 1 0,0-3 0,0-4-311,0-3 1,0 3-1,0-4 1,0-1 0,0-1-1,0-2 1,0 1-987,0-1 1,0-3 1065,0-1 0,0 1 0,0 4 0</inkml:trace>
  <inkml:trace contextRef="#ctx0" brushRef="#br0" timeOffset="35">20089 3849 7569,'0'-12'20,"0"1"1,0 2 0,-1 5 169,-3 8 0,2 6 0,-6 5 0,-1 5 0,-1 4 0,-1 6 0,-2 8 0,-1 5 0,-3 3-53,0 0 1,-2 2 0,-4 0-1,0-1 1,0 0 0,0-3 0,2-2-196,2-2 1,-2-6 0,5-5 0,-1-1 0,1-4-1,2-4 1,1-4-186,2-4 0,3 0 0,2-1 0,0-1-1014,-1-2 1257,5-3 0,-3-10 0,5-1 0</inkml:trace>
  <inkml:trace contextRef="#ctx0" brushRef="#br0" timeOffset="36">20021 4317 7569,'4'-11'375,"-1"-1"1,0 1-98,-2-1 0,-1 7 0,0 5 1,0 7-1,0 4 0,0 4 1,-1 3-217,-3 0 1,2 3 0,-5-3 0,2 1-1,1 0 1,1 0 0,-1 0-167,1 0 0,2-5 0,1 2 0,0-4 0,1-2 1,2-1-1,2-2 0,1-2-37,3-3 0,5 0 0,1-2 0,-1 0 0,-1 0 0,0 0 0,1 0 0,1-2-236,-1-2 1,-5 2 0,-3-6 0,0-1 0,-1-1 0,0-1 209,-2-1 0,-2 1 0,-1 0 0,-1 0 470,-3 4 0,2 2 0,-6 6 1,0 3-1,2 3 0,2 4 1,3 1 52,1 3 1,0-1 0,0 5-1,0 2 1,0 0 0,0 2 0,0 0-1,0 0-451,0 0 0,1 0 1,2-2-1,2-1 95,1-1 0,-3-5 0,2 3 0</inkml:trace>
  <inkml:trace contextRef="#ctx0" brushRef="#br0" timeOffset="37">20980 4123 7569,'0'-17'167,"-4"9"1,1-4-1,0 2 1,2 0-1,2 0 1,2 3-1,0 7 1,0 9-1,-2 8 1,-1 7-1,0 4 1,0 2-1,0 1 4,0-1 0,1 1 1,2 2-1,1-2 0,-2-2 1,1-1-1,-1-2 0,2-2 1,-1-3-274,-2-2 1,0 2-1,2-6 1,1-1-1,-2-1-965,-1-2 0,1-3 1067,1-1 0,-1-4 0,3 2 0</inkml:trace>
  <inkml:trace contextRef="#ctx0" brushRef="#br0" timeOffset="38">21163 4203 7569,'0'-18'242,"0"2"1,0 4-1,1 2 1,2 1-1,2 4-100,1 4 0,-3 5 0,0 12 0,-1 7 0,-2 5 0,0 2 0,0 1 1,0-1-155,0-1 1,1 4 0,2-3 0,0-1 0,0-3 0,-1-3 0,1-2 0,1-4-319,-2 0 1,0-6 0,-1-3 329,3 1 0,-3-4 0,4 0 0</inkml:trace>
  <inkml:trace contextRef="#ctx0" brushRef="#br0" timeOffset="39">21151 4408 7569,'12'2'249,"-1"0"0,1 2 0,0-1 0,4-2 1,3-1-1,2 0 0,2 0-174,0 0 1,-2-4-1,0-1 1,-3 0-1,-2 0 1,-2 1-76,-1-1 0,3-1 0,2-6 0</inkml:trace>
  <inkml:trace contextRef="#ctx0" brushRef="#br0" timeOffset="40">21220 4203 7569,'11'-6'-60,"6"-5"0,3 5 1,4-2-1,3 1 1,-2-1-1,-1 1 0,-2 0-151,-3 2 211,3-4 0,0 3 0,8-5 0</inkml:trace>
  <inkml:trace contextRef="#ctx0" brushRef="#br0" timeOffset="41">22248 3757 7569,'-12'0'79,"1"0"0,0 0 1,0 2-1,3 2 1,0 4-1,0 6 1,1 5-1,-1 4 1,-1 3-1,-1 2 0,0 1 1,1 2-1,1 2 1,1 3 72,0 2 0,1-2 1,4 2-1,-2-3 1,1-1-1,2 1 0,1-1 1,0-1-193,0-3 0,0 0 0,0-5 0,1 2 1,3-2-1,2-2 0,2-3-164,0-1 1,-1-5 0,5 1-1,-1-2 1,0-1 0,1-2-1,-1-1 1,1-3 203,-1-1 0,1 4 0,-1-3 0</inkml:trace>
  <inkml:trace contextRef="#ctx0" brushRef="#br0" timeOffset="42">22373 4214 7569,'0'-21'-12,"0"2"0,2 5 1,2 5 49,3 5 1,0 3 0,-1 2 0,0 4 0,2 5 0,3 5 0,3 3 27,0 3 0,-1 0 1,-2 2-1,1 0 1,-1-2-1,1 0 1,-2-4-1,-1 0-393,-2-3 1,1-1 0,3-3 326,1-3 0,-6 4 0,-1-5 0</inkml:trace>
  <inkml:trace contextRef="#ctx0" brushRef="#br0" timeOffset="43">22625 4203 7569,'-5'-12'30,"-3"2"0,-2 3 0,-2 3 40,1 3 1,-4 7 0,0 5-1,1 7 1,1 4 0,0 1-1,-1 1 1,-1 1-217,1 2 1,1 3 0,3-2 0,1 0 145,2 0 0,-1 4 0,-3-3 0</inkml:trace>
  <inkml:trace contextRef="#ctx0" brushRef="#br0" timeOffset="44">22648 4546 7557,'0'11'35,"0"0"1,0 1 0,0-1 0,0 2-1,0 1 1,0 2 0,0 2 0,0 2-67,0 2 0,0-3 1,0-1-1,0-2 1,0-2-1,0-1 31,0-2 0,5 1 0,1-1 0</inkml:trace>
  <inkml:trace contextRef="#ctx0" brushRef="#br0" timeOffset="45">22865 4237 7569,'-6'-11'-41,"1"2"0,-2 5 1,4 8-1,6 5 532,4 2-505,4 1 1,-3-1 0,1 0-1,1 1 1,-1-1 0,2-1-1,-1-1-192,1-1 1,1-6 0,-1 2 0,0-2 0,1-2 0,-2-2 0,-1-2 237,-2-3 1,-3-2-1,4-1 1,-1 0-1,1-3 1,-2 0 537,-1 1 1,-2 8-1,-7 8 1,-3 10-347,-4 6 1,0 4-1,0 3 1,-1 3-1,1 3 1,-1 1-272,1 1 0,0 0 0,-1 2 0,1 1 0,-1 0 0,1-1 0,-1-2 0,1-3-316,0-3 0,-1-2 0,2-6 0,2-1 0,3-5 0,2-3 363,-1 0 0,0-6 0,4-1 0</inkml:trace>
  <inkml:trace contextRef="#ctx0" brushRef="#br0" timeOffset="46">23070 3837 7569,'-16'-11'120,"5"1"0,10 2 0,8 4 0,3 4 0,2 4 67,4 4 1,-2 3 0,6 4 0,3 6 0,2 4 0,1 6 0,-4 3 0,-3 4-142,-3 4 1,-4 2 0,-2 2 0,-2-2 0,-4-2 0,-3-2-1,-1-2-115,0 0 1,-4-1 0,-1-6-1,-1-2 1,-3-1 0,-1-2-1,-2-2 1,1-3-644,0-2 0,3-2 712,0-6 0,1 6 0,-5 1 0</inkml:trace>
  <inkml:trace contextRef="#ctx0" brushRef="#br0" timeOffset="47">23858 3997 7569,'0'-17'283,"0"1"0,-1 5-139,-3 3 1,-4 8 0,-7 8-1,-4 3 1,-2 6 0,-3 4-1,-2 6 1,0 1 0,0 1-93,2 0 0,5 2 0,1 3 0,3-1 0,4-1 0,2-3 0,1-1-143,2-3 0,1-1 1,5-2-1,0-2 0,1-2 1,3-2-1,3-3-32,4-4 1,0 0 0,0-5-1,1-2 1,-1 0 0,1-2 0,-1 0-1,0 0-819,1 0 942,-6 0 0,9-6 0,-2 0 0</inkml:trace>
  <inkml:trace contextRef="#ctx0" brushRef="#br0" timeOffset="48">23527 4351 7632,'11'-6'-52,"6"0"0,2 3 0,3-2 1,0 0-1,2 0 0,2 1 1,2 0 51,1 0 0,1-4 0,5 1 0</inkml:trace>
  <inkml:trace contextRef="#ctx0" brushRef="#br0" timeOffset="49">24304 3860 7569,'0'-14'235,"0"3"-46,0 1 0,-2 5 0,-1 2 0,-5 4 0,-4 6 1,-1 2-1,-4 5 0,-1 2 0,-2 3-203,-2-1 1,0 6-1,0-4 1,3 1 0,4 0-1,3 1 1,3-1-1,3 0-81,1-2 0,1-4 1,5 3-1,3-1 1,4 0-1,2-1 1,3-2 88,2-1 1,3-2 0,3 1 0,0-1 0,-4 1 0,1-1-1,-1-1 52,-1-2 1,1 2 0,-5-2-1,1 2 1,-3 1 0,-1 1 0,-3-1 96,-2 1 1,-3-1-1,-1 2 1,-1 1 0,-4 1-1,-6 0 1,-8 2-41,-7 2 1,1-2 0,-6 1 0,0 0 0,-1-2 0,2 1-104,3-3 0,-7 4 0,-2-1 0</inkml:trace>
  <inkml:trace contextRef="#ctx0" brushRef="#br0" timeOffset="50">19792 5596 7569,'-6'-11'134,"1"1"1,-1 3-1,-5 9 1,-4 8 0,-3 7-1,-3 6 1,-3 3-1,-3 2 1,2 1 0,2 3 49,4 1 0,0 1 1,7 0-1,5-1 0,2-1 1,1-3-1,3-1 1,3-3-254,6-1 0,3-2 0,6-3 0,4-4 1,7-2-1,4-3 0,3-2 0,2-5 84,3-1 1,-5-7-1,4-3 1,0-2-1,-3-3 1,-1-2-1,-5-3 17,-2 0 0,-3-3 0,-6 1 1,-5-5-1,-5-2 0,-5-3 1,-4-3-1,-4-2-185,-3-3 1,-12-4-1,-7 4 1,-6 1 0,-8 3-1,-6 5 1,-5 6-157,-1 6 1,4 10 0,0 4-1,6 6 1,8 5 0,7 5 308,7 2 0,-2 11 0,5-2 0</inkml:trace>
  <inkml:trace contextRef="#ctx0" brushRef="#br0" timeOffset="51">21003 5562 7569,'-17'-10'137,"5"3"0,-2-5 0,4 4 0,3 2 0,1 2 0,1 4 0,0 9 0,2 9 0,2 7 0,1 7 0,0 3 0,0 5 0,0-1 0,1 0 47,3-2 1,1-1 0,4-3 0,-3-2-1,1-1 1,-1-3 0,2-2 0,-2-4-449,-2-2 0,1-4 1,-1 3-1,-2-1 0,0-3 1,-2-2 263,0 0 0,0-1 0,0 1 0</inkml:trace>
  <inkml:trace contextRef="#ctx0" brushRef="#br0" timeOffset="52">21129 5722 7569,'0'-23'159,"0"5"0,1 3 1,3 4-1,2 4 1,0 9 13,-2 8 1,-3 6-1,-1 8 1,0 3-1,0 5 1,0 3-1,0 3 1,0-1-187,0-1 1,0-2 0,0-1 0,0-3 0,0-3 0,0-4 0,0-4 0,2-4-511,2-2 1,-2-3 0,4-1 0,1-3 522,-1-1 0,-3-1 0,2-4 0</inkml:trace>
  <inkml:trace contextRef="#ctx0" brushRef="#br0" timeOffset="53">21117 5905 7569,'7'-5'71,"-1"3"1,-2-3-1,5 1 1,3 1-1,5 0 1,-1 2-1,2-1 1,0 0-1,2-2-40,2 2 0,0-1 0,0 1 0,-2-2 1,-2 1-1,0 1-31,0-2 0,-4-3 0,2-4 0</inkml:trace>
  <inkml:trace contextRef="#ctx0" brushRef="#br0" timeOffset="54">21129 5642 7569,'7'-10'-117,"8"2"0,10 4 1,4 3-1,1 0 0,2-3 1,2-2-34,4-1 1,-1-2 0,2 4 149,-3-1 0,1-2 0,-8-3 0</inkml:trace>
  <inkml:trace contextRef="#ctx0" brushRef="#br0" timeOffset="55">22225 5528 7569,'-11'-4'112,"0"1"0,4 5 0,3 4 1,3 5-1,1 5 107,0 3 1,-4 2 0,-1 3 0,0 4 0,0 5 0,1 5 0,0 2 0,0-1-169,2-2 0,0 1 0,2-3 1,0-3-1,0-3 0,0-5 0,0-2-78,0-3 0,0-5 0,0 1 46,0-2 1,0-8-1,0-5 1,0-6 0,-1-5-1,-1-1 1,-2-2-69,1-1 0,2-10 0,1 3 0,0-2 0,0-2 0,0 0 0,0-4 52,0 1 1,0-3 0,0 4 0,0 2 0,-1 2 0,-2 6 0,-1 4 8,2 3 1,1 3 0,1 3 0,1 4 0,1 6-1,4 5 1,1 6-34,6 7 1,0 1-1,6 7 1,1-1 0,1 1-1,2-2 1,0 0-1,0-1-54,0 0 0,0-5 0,-1-6 0,1 0 0,-1-4 0,-2-4 221,-1-6 0,-5-1 0,3-2 0,-2-2 0,0-1 0,-1-6 0,-2-4 0,-4-4 168,0 0 0,-5-6 1,2-4-1,-2 1 0,1-1 1,-1-1-1,-2-1 1,-2-3-398,-3-1 1,3-1 0,-3 1-1,3 1 1,1 3 0,0 1 0,0 4-1025,0 4 0,0 3 0,0 8 0,0 5 1107,0 8 0,5 10 0,1 4 0</inkml:trace>
  <inkml:trace contextRef="#ctx0" brushRef="#br0" timeOffset="56">22830 5676 7569,'-7'-11'469,"-1"1"1,-1 2 0,-1 5-310,-1 6 1,-1 3 0,1 7 0,-1 2 0,1 6 0,0 3-1,0 4 1,2 1-193,2 2 1,4-1 0,0-1 0,3-1 0,3-3-1,5-2 1,3-3 0,3-3-47,2-5 1,0 1 0,-1-9 0,4-1-1,3-3 1,1-4 0,0-4 0,-1-2 206,1-1 0,-5-5 1,-3 0-1,-2-2 1,-2-1-1,0-1 0,-4-2-107,-3-2 1,-3-3 0,-2 2 0,-3-2-1,-5 1 1,-3-1 0,-5 2-581,-1 3 0,-1 1 0,-2 7 0,0 3 0,4 6 558,0 4 0,2 1 0,3 0 0</inkml:trace>
  <inkml:trace contextRef="#ctx0" brushRef="#br0" timeOffset="57">23310 5653 7569,'-5'-17'2030,"4"0"-1885,-3 6 0,3 9 0,1 7 1,-2 9-1,0 8 0,-2 3 0,1 2 1,2 0-178,1-1 0,0 6 0,0-3 1,0 0-1,0-2 0,0-3 1,0-2-1,0-2-840,0-1 1,0-5 871,0 1 0,-5-7 0,-1-3 0</inkml:trace>
  <inkml:trace contextRef="#ctx0" brushRef="#br0" timeOffset="58">23002 5608 7569,'-7'-12'294,"3"2"1,8 2 0,5 3 0,5 2 0,6-1 0,6 1 0,6 1 40,4-2 0,6 3 0,6-3 0,2 3 0,-2-1 0,-2 0 0,-4-2 0,-6 1-1423,-4 2 1088,-4 1 0,-10-5 0,-2-1 0</inkml:trace>
  <inkml:trace contextRef="#ctx0" brushRef="#br0" timeOffset="59">6567 16195 7569,'-11'0'-241,"-1"0"0,1 0 704,-1 0 0,7 0 1,5 0-1,7 0-390,3 0 1,6-1 0,3-2 0,4-1 0,2 2 0,3-1 0,2 1 0,1-2 0,4 0-45,3-1 0,-2 2 0,6-3 0,3 0 1,2-1-1,3 0 0,1-1 0,3 2-8,1 1 0,1-4 0,-24 5 0,1 0 0,0-1 1,1 0-1,0 0 0,1 0 0,0 0 0,1 1 0,-2 0 1,0 0-1,1 0 0,-1 1-54,-1 0 1,0-1-1,28-4 1,-2 2-1,-2 1 1,-2-1 0,0 1-1,-5 0 1,-1 1 63,-4-1 1,-4 4-1,-4-3 1,-4 3-1,-4 1 1,-3-2 0,-3 0 27,-2-2 0,-2 0 0,2 4 0,0 0 0,-1 0 1,3-1-1,2-2 0,0 0-98,0 0 1,2 2 0,3 1 0,0 0 0,-1 0 0,0 0 0,-2 0-176,-3 0 0,2 0 1,-9 0 266,1 0 0,-8 0 0,-11 0 0,-8 1 0,-6 2 0,-4 0 0,-4 0-17,-2-2 0,-7 0 0,1 2 0,-2 1 0,-2 0 0,-4 1 0,-7 1 0,-6 2-108,-4-1 1,-2 1-1,-3 3 1,28-5 0,0 0-1,-2-1 1,0 1 0,-1 0-1,0 0 1,0-1 0,1 1 79,0 0 0,0-1 1,1 1-1,1 0 0,-1 0 1,0-1-1,0 1 1,0-2-1,-2 1 0,-1-1 1,0 0-1,0-1 1,-1 0-1,-1 0 0,1 0 1,0-1 25,1 1 1,-1-1 0,-3 1 0,0-1 0,2 0 0,1-1 0,0 1 0,1 0 0,2-1 0,1 0-1,-28 0 1,5 1 0,4 0 51,2 2 1,8 0 0,8-4 0,7 0 0,6 0 0,3 0 0,3 0 282,4 0 0,0 0-291,1 0 0,7 0 1,7 0-1,8 0 0,7 1-11,6 3 1,9-2 0,9 5 0,3-1-1,5-1 1,2 0 0,3-1 0,2 0-48,5 0 1,-29-2 0,1-1-1,1 0 1,1-2 0,1 1-1,0 0 1,1 1 0,0-2-1,2 1 1,0-1 0,1 0-1,2-2 1,0 0 0,0-1-66,1-1 0,1 0 1,-2-1-1,1 1 1,0 1-1,0 0 0,-2 0 1,1 0-1,0 0 1,0-1-1,-1 0 0,-1 0 1,-1-1-1,0 1-6,-2-1 1,0 0 0,-4 1 0,-1 0 0,1 0-1,-1 1 1,31-2 0,-6 1 0,-3 1 0,-7 0-1,-5 0 87,-5 2 1,-2-1 0,-3 1-1,-3-2 1,-3 1 0,-5 2-1,-2 1 123,-5 0 0,-3-4 0,-3 0 1,-5 2-1,-9 1-119,-8 1 1,-6 0-1,-9 0 1,-6 1-1,-6 1 1,-6 3-1,-2 1 1,-3 0-136,-1 0 0,-3 2 1,-6 3-1,29-5 0,0 0 1,-2-1-1,0 1 0,-1-1 1,-1 0-1,-1 0 0,-1-1 38,-1 0 1,-1 0-1,-2-1 1,0 0-1,0 2 1,1-1-1,0-1 1,0 0-1,0 1 1,1-1-1,0-1 1,1 1-1,-1 0 1,1 0-1,2 0 1,-1-1 87,3 1 1,-1-1 0,3 0 0,0 0-1,-24-1 1,0 2 0,1 1 0,4-2 0,5-1 111,4-1 0,6 0 0,1 0 0,3 0 0,3 0 0,1 0 0,1 0 1,-1 0-80,0 0 1,3 0 0,-1 0 0,0 0 0,2 0 0,2 0 0,2 0-111,1 0 1,4 0-1,0 0 13,4 0 1,7 0-1,5 0 1,7 2-1,6 0 1,3 2 68,2-1 1,6 2 0,7-1 0,4-2-1,6-1 1,7-1 0,7 0 12,7 0 1,-27 0-1,1 0 1,2 0-1,1 0 1,3 0-1,1 0 1,3 0-1,0 0 1,2 0-1,1 0 1,1 0-1,-1 0 1,3 0-1,0 0-32,2 1 1,-1-2 0,0 0-1,-1-1 1,1 0 0,0 0-1,-2 0 1,-1 0 0,-1 0-1,-1-1 1,-1 0 0,0-1-1,-2 1 1,0-1-48,0 0 0,0 0 1,-4 1-1,0 0 0,-2-2 1,0 1-1,-5 1 1,0 0-1,27-4 0,-8 1 1,-8-2-1,-8 1 195,-8-1 1,-5 4-1,-6-3 1,-9-2-1,-13 0-163,-14 1 1,-10-1 0,-9 6 0,-2 0-1,1 2 1,2 1-3,7 0 0,4 10 0,2 3 0</inkml:trace>
  <inkml:trace contextRef="#ctx0" brushRef="#br0" timeOffset="60">9239 16206 7569,'-6'-7'136,"2"-1"1,4 0 0,4 2 0,4 2 0,2 3 8,1 1 0,1 4 0,-1 0 1,1-2-1,-1-1 0,0-1 1,1 0-1,1 0-31,2 0 0,-3 0 0,5 0 0,-1 0 0,3 0 0,3 0 0,0 0 0,-2 0 28,-1 0 0,4 0 0,3-1 0,0-1 1,-1-2-1,1 1 0,2 2 0,-1 0-87,1-3 1,0 3-1,-2-3 1,0 3-1,0 1 1,-2 0 0,-1-2-23,-1-2 1,1 3 0,1-3 0,2 3-1,0 1 1,1 0 0,0 0 0,1 0 20,1 0 1,-2 0 0,3 0-1,0 0 1,1 0 0,-1-1 0,2-2 0,1-1 0,3 1 0,0 3 0,4 0 0,-1 0 0,0 0 0,-1 0-28,2 0 1,-5 0 0,3 0 0,-2 0-1,-3 0 1,-1 0 0,-2 0 0,2 0-50,1 0 0,1 0 0,-1 0 0,-1 0 0,-2 0 0,1 0 0,-2 0-5,-2 0 1,-5 0 0,-1 0 0,-4 0 0,0 0 0,-3 0 0,-1 0 87,-2 0 0,-3 0 1,-1 0-1,2 0 1,1 0-64,2 0 0,-1 0 0,1 0 0,0 0 0,2 0 0,3 0 0,-1 0 0,2 0-15,0 0 0,-4 0 0,1 0 1,-2 0-1,-2 0 306,0 0-293,-4 0-312,-2 0 1,-5 1 410,0 3 1,-1-3 0,-3 3 0,-4-3 144,-2-1 1,-1-1 0,-1-2 0,1-1 0,-1 2-186,1 1 1,-2-3-1,-2 0 1,-4 2-1,-4 0 1,-4 1 0,-3-2-346,-3 0 1,-1-1 0,-2 4 0,-2 0 289,-4 0 0,-2-5 0,-2-2 0</inkml:trace>
  <inkml:trace contextRef="#ctx0" brushRef="#br0" timeOffset="61">6978 17086 8192,'12'0'80,"-1"0"0,0-2 0,2 0 0,1-3 0,3-2 0,-1-1 0,2-3 0,0 0 0,2 0 0,1-1 0,2-1 0,0-1 0,0-1 0,0 0 0,0 0 0,-2-2 27,-2-1 0,2 3 0,-6-2 0,-1-1 0,-3 1 0,-2-1 0,-3 2 0,-1-1 0,-1 2-217,1-1 1,-3 3 0,3-2 0,-1 1 0,-1 0 0,1 0 0,0 3 0,0 2-15,-2 0 1,0 2 0,-2 0 81,0-2 1,-2 4 0,-2 1-1,-4 3 1,-5 1 0,-2 0-138,1 0 1,1 0 0,2 0 0,-1 0 129,1 0 0,3 0 0,1 0 238,-2 0 1,2 0 0,0 0 0,-2 0 24,-1 0 1,5 0 0,5 0 0,7 0 0,6 0-126,2 0 0,5-4 0,1 0 0,3 0 0,2 1 0,0-3 1,-1 0 3,2-3 1,-3-1 0,4 0 0,-1 1 0,-1 1 0,0 0 0,-4-1 0,-3 0 398,-3 1 1,-5 4-411,-3-3 0,-8 9 1,-8 3-1,-2 7 1,-1 3-1,-1 0 0,1 0-211,-1 1 0,5 4 1,0-1-1,1 1 1,1 1-1,0-2 1,2 0 128,2-2 0,1 5 0,0-4 0</inkml:trace>
  <inkml:trace contextRef="#ctx0" brushRef="#br0" timeOffset="62">4123 16891 7474,'1'-10'198,"3"3"1,2 4 0,1 6 0,-3 6 0,-3 3 0,-1 5 0,0-1 0,0 2 0,-1 0-142,-3 2 0,1-2 0,-4 1 1,-1 0-1,2 0 0,2-1 1,1-1-1,1 0-136,-2-1 0,0 0 1,4-5-1,1-1 1,3-1-1,4-2 78,2-2 1,1-2 0,1-3 0,0 0 0,4 0 0,3-1 0,2-1 66,2-2 0,0-5 0,0 3 0,0-2 0,-2 2 1,0 1-1,-4 2-204,0 2 1,-2 1 0,-4 0 0,1 0-1,-1 0-176,1 0 1,-5 0 0,1 1 0,1 2 512,1 0 0,-2 0 1,-2-7-1,0-4 1,1-2 80,2-1 0,-3-4 0,0-1 0,1 1 0,-2-1 0,0-2 0,-3-1-97,0 0 1,-2 0 0,0-3 0,0 2 0,0 2-1,0 0 1,0 2 0,0-1 21,0 3 1,0 2-249,0 0 1,1 6-1,3 3 1,3 6 0,5 5-1,2 2 1,2 2 0,2 2-65,2 2 1,2 4 0,1-1-1,-1 3 1,0 0 0,-2 1-1,-2-1-131,-1-3 0,-2 1 0,-5-5 0,-1-1 0,-3-1 0,-1-2-2261,-2 1 2499,-2-6 0,-1-1 0,0-5 0</inkml:trace>
  <inkml:trace contextRef="#ctx0" brushRef="#br0" timeOffset="63">4466 17017 8620,'8'0'-33,"3"0"0,3 0 0,2 0 0,6 0 1,2 0-1,2 0 0,1 0 0,0 0 33,-1 0 0,6 5 0,-3 2 0</inkml:trace>
  <inkml:trace contextRef="#ctx0" brushRef="#br0" timeOffset="64">4945 16789 7569,'0'-12'293,"2"2"1,0 4-197,2 6 0,5 6 0,-2 9 0,2 4 0,0 3 0,-3 2 0,0 0 0,-3 2-127,2-1 1,-3-4 0,1 5-1,-1-5 1,-2-3 0,0-1-1,0-3 1,0-2-616,0 0 1,0-5 644,0 1 0,-10 0 0,-3 3 0</inkml:trace>
  <inkml:trace contextRef="#ctx0" brushRef="#br0" timeOffset="65">4911 16777 7569,'0'-11'348,"0"-1"0,1 2 0,3 3-95,4 3 1,2-1-1,3 1 1,2 1 0,4 2-1,2 1 1,2 0-218,0 0 1,4 0 0,-1 1 0,0 2 0,-3 2 0,-3 0 0,-4 1 0,-2 1-237,-4 2 0,-6 1 1,0 1-1,-3 1 1,-2-1-1,-3 2 1,-5 1-1,-3 1 139,-4-1 0,-3 2 0,3 0 1,-1-1-1,0 0 0,0 0 1,1-1 187,2-1 1,1-2 0,3 2 0,1 1-1,3 1 1,1-1-49,2-1 1,3-2 0,4 0 0,5-3-1,3-1 1,6-2-221,4-3 0,-2 0 0,7-2 0,-3 0 0,-1 0 0,-1-2 141,1-1 0,5 1 0,1-3 0</inkml:trace>
  <inkml:trace contextRef="#ctx0" brushRef="#br0" timeOffset="66">5562 16823 7569,'-6'-11'297,"2"-1"1,3 1 0,1-1-1,0 1-41,0-1 0,-2 5 0,-2 0 0,-3 2 1,-3 4-1,-3 4 0,-1 4 0,-2 5-375,-2 3 1,3 1-1,-3 5 1,1-2 0,3 1-1,3 2 1,2 0 54,1 1 0,2 0 0,-2-1 0,5-2 0,1-2 0,2-2 0,0-2 0,2-1 24,1-2 0,4 0 0,5-3 0,2-1 0,2-2 0,-1-3 0,0 0-10,0-2 1,1-4-1,-5 0 1,0 0-1,0-1 1,-3-1-1,-1-2 1,-2 1 9,-3-2 0,4-1 0,-3-2 0,0 1 0,-2-1 0,-1 1 273,0-1 1,-1 2-1,-3 1 1,-4 3 629,-2 1-904,4 1 1,6 4 0,8 1 0,2 2 0,2 1 0,2-2 0,3 0-35,1-2 0,-3-2 1,3 0-1,-2-2 1,-1 0-1,1-1 1,-1-1-1,-3-2 121,-3 0 1,2 2 0,-5-3 0,1 2 0,0-2 769,-2-1 0,-1 5-757,-4 5 1,0 5-1,0 6 1,0 0-1,0 2 1,0 1-1,0 3-85,0 0 0,1-3 1,3 2-1,2-2 1,2-1-1,-1 3 1,3-2-1,3-3-117,2-3 1,2 1 0,-3-6 0,1 0 0,-1-2 0,-1-1-1,-2 0-998,1 0 0,-2-1 1141,-3-3 0,-2-2 0,-5-6 0</inkml:trace>
  <inkml:trace contextRef="#ctx0" brushRef="#br0" timeOffset="67">5585 16960 7569,'11'-10'209,"1"2"0,-1 3 0,2 1 0,1-1 1,2 0-1,2 0 0,2 1-171,2-1 0,1 4 0,-2-3 0,-2 2 0,-2-1 0,-2-1 0,0 2-1481,-1 0 1443,-6-3 0,2-1 0,-4-5 0</inkml:trace>
  <inkml:trace contextRef="#ctx0" brushRef="#br0" timeOffset="68">5756 16789 7569,'-6'-2'104,"2"-1"0,3-5 0,1-2 0,1-2 253,3 1 0,3 3 0,7 2 0,3 0 0,-1 1 0,2 0 0,0 1-391,2-1 1,0 3 0,1-1-1,-3 1 1,-1 1 0,0-2 0,1 0-1,-2 0-38,1 2 0,-6 1 0,-3 0 0,-1 1 0,1 3 1,-2 4-1,-1 2 76,-2 1 0,-2 2 0,-1 2 0,0 4 0,0 3 0,0-1 0,0 1-41,0 1 1,4-7 0,0 7-1,-1-3 1,1-2 0,1-3-1,0-2 1,2-2-620,-1 1 1,-2-6 655,4-2 0,-1-3 0,5-1 0</inkml:trace>
  <inkml:trace contextRef="#ctx0" brushRef="#br0" timeOffset="69">5996 16709 7569,'0'-12'306,"0"1"0,0-1 1,1 1-1,3 0 0,4-1 1,3 2 50,4 2 0,3 2 0,6 4 0,2-2 0,1 1 1,3 2-1,0 2 0,-1 3-202,-2 4 1,-7 2 0,-2 1-1,-3 1 1,-5 0 0,-5 2-1,-3 3 1,-2-1-724,0 1 0,-7 3 1,-4-1-1,-7 1 1,-5 1-1,-2-2 1,-2 0-1,3 0 461,4 0 0,0-5 1,4 1-1,4-2 1,3-2-1,5 1 169,3-1 1,11-1 0,5-2 0,7-4-1,6-3 1,6-1 0,9 0-63,9 0 0,-19-2 0,3-1 0,4 0 0,1-1 0</inkml:trace>
  <inkml:trace contextRef="#ctx0" brushRef="#br0" timeOffset="70">9456 16766 6823,'2'6'93,"2"-2"1,3-3 0,3-1 0,2 0-1,0 0 1,2-1 0,3-3 0,1-3-1,2-4 1,2 0 0,0 0 0,1-1-1,0-1 1,0-1 315,0-1 0,0-4 0,-2 3 1,-1-2-1,-1-2 0,1-2 0,-1-1 1,-2 0-518,0 1 1,-1-1 0,-2 0 0,3 0 0,-1 1 0,1 3 0,-5 4 0,-1 4-1430,-4 3 1581,-4-2 1,1 9-1,-8-3-56,-4 3 0,2 1 0,-1 1 0,1 1 1,0 4 30,-3 0 0,-1 2 88,-2 3 0,7-5 1,7-2-1,6-3-67,6-1 0,7 0 0,-2-1 1,2-1-1,3-4 0,2 0 0,0-3 1,0-1 9,-2-1 0,-3 1 0,-2 1 0,-3 2 1,-5 1-1,-2 1 45,-1 0 0,-7 1 0,-1 5 0,-6 3 0,-5 4 0,0 3 0,0 3-229,-1 1 1,5 4 0,0-2 0,2 1-1,1 1 1,1 0 0,-1 0 133,1 1 0,2 2 0,1 0 0</inkml:trace>
  <inkml:trace contextRef="#ctx0" brushRef="#br0" timeOffset="71">8748 16891 7569,'-6'-1'165,"1"-1"0,0-3 1,-3-1-1,-2 1 1,-3 3-1,-2 2 1,-4 4 0,-2-2 1,-2 6-1,0 1 0,0 0 1,0-1-1,2 0 0,2 1 1,2 0-189,1-2 1,7 2 0,-1-4 0,3 2-11,5 2 1,6-3 0,3 0 0,5-1 0,2-2 0,2-2 0,2 1-1,1 0 80,-1 2 1,2 0 0,-5-4 0,0 1 0,1 1 0,-1 2-70,-1-1 0,-3 3 0,-3 2 0,-4 2 0,-3 1 0,-2 1-1,-3-1 1,-4 1 0,-6-1-1,-2 0 1,-2 1 0,-2-1-1,-1 1-81,2-1 0,-1-1 0,5-1 0,1-2-651,1-2 0,8-2 754,5-3 0,10 0 0,8 0 0</inkml:trace>
  <inkml:trace contextRef="#ctx0" brushRef="#br0" timeOffset="72">8794 17234 7569,'0'-11'346,"0"-1"1,0 1 0,0-1 0,0 0-94,0-4 0,4 4 1,0-5-1,-1 1 1,1-2-1,1-1 1,0 0-1,2 0-394,-1 1 0,-3-2 0,2 5 0,-1-1 1,1 1-1,0 0-69,0 1 0,-1 5 280,-4 1 0,1 6 1,1-1-1,2 6 1,0 3-1,1 2-70,3 0 0,-2-1 1,2 5-1,1-2 1,1-1-1,1-3 1,2 0-1,1-1-56,1 0 1,-4-1-1,-3-4 1,1 0-1,1 0 62,1 0 1,-3-1 0,-2-3 0,1-3 0,-2-4 0,1 0 54,1 0 0,-1-1 0,3 1 0,-3-1-131,-1 1 0,3 6 0,-4 5 0,-2 6 0,-1 6 23,-1 3 0,-1-1 0,-1 5 0,-2 0 0,0 0 0,0 0 0,0 0-213,2-1 1,1 2 0,2-4 0,3 1 0,3-1 0,3-2 259,2-1 0,4-1 0,2-1 0</inkml:trace>
  <inkml:trace contextRef="#ctx0" brushRef="#br0" timeOffset="73">9194 17188 7569,'-4'-11'235,"0"0"1,3-1-1,2 1 1,4-1-1,2 0 1,0-2 131,0-2 1,3-4 0,-3 2 0,2-1 0,0 0 0,-1-1 0,1-2-290,1 0 0,-3-1 0,0 1 0,-2 2 0,-3 2 0,1 3 0,-1 3-410,2 4 1,1 5 0,-2 0 0,2 6 0,1 6 286,3 5 1,1 0-1,2 4 1,-1-1-1,2 1 1,1 2 0,2 1-35,2-2 1,-3 1 0,3-3-1,-1-1 1,-4 1 0,0-3-1,-1-2-963,-1 0 1,-3-2 1041,-1-3 0,-4 4 0,2-5 0</inkml:trace>
  <inkml:trace contextRef="#ctx0" brushRef="#br0" timeOffset="74">9205 17074 7569,'-11'-1'512,"1"-3"0,3-3-267,7-4 0,10 5 0,9 2 1,3 2-1,2-1 0,3-2 0,3 0 1,3 0-585,2 2 0,-1 1 1,-1-1-1,-1-1 0,-3 2 339,-1 1 0,3-4 0,-1-2 0</inkml:trace>
  <inkml:trace contextRef="#ctx0" brushRef="#br0" timeOffset="75">9731 16903 7569,'-12'-5'545,"2"-3"1,2-2-54,5-1 0,3 4 0,2 5 0,2 4 0,0 6-444,1 2 0,-4 3 0,4 1 0,-1 2 0,1 2 0,0 1 0,0 0 0,-1 0-150,1 1 0,-2 1 0,3-2 0,0-3 1,1-1-1,2-1 0,1-2-67,1-3 0,2-3 0,2 2 0,4-5 0,3-1 0,0-2 0,1-2-605,0-1 1,-4-4 0,-1-4 773,-2-1 0,0 1 0,-5 0 0</inkml:trace>
  <inkml:trace contextRef="#ctx0" brushRef="#br0" timeOffset="76">10005 16903 7569,'0'-12'580,"0"1"-326,0 0 0,1 4 1,1 5-1,2 4 1,-1 7-1,-2 4 0,-1 3 1,0 2-210,0 2 0,0 2 0,0 1 0,0 0 0,1-2 0,3-2 0,4-2-146,2-1 1,1-3 0,1 2 0,0-3-1,4-4 1,3-1 0,2-2 0,2-3-252,0 0 1,0-2-1,0-2 1,0-1 351,-1-5 0,1-2 0,0-2 0</inkml:trace>
  <inkml:trace contextRef="#ctx0" brushRef="#br0" timeOffset="77">10359 16903 7569,'-7'-12'1870,"4"1"1,1 6-1900,2 5 1,0 5-1,0 6 1,0 2-1,0 2 1,-1 4-1,-2 2-43,0-2 0,-1 2 0,4-3 0,0 0 0,1-2 0,2 0 0,2-1 1,2-3-134,6-3 0,0 0 0,5-5 0,-1-1 0,1-2 0,2-1 1,2 0-255,1 0 0,-5-1 0,-2-3 0,-1-3 459,0 1 0,1-9 0,-5 2 0</inkml:trace>
  <inkml:trace contextRef="#ctx0" brushRef="#br0" timeOffset="78">10267 17006 7569,'-11'0'987,"1"-2"-822,2-1 1,13-2 0,10-3-1,6 3 1,3 1 0,3-1-1,3 0 1,2 0-492,-2 2 0,2-2 1,-7 1-1,-2 1 0,-3-1 326,1 0 0,-5-5 0,1 3 0</inkml:trace>
  <inkml:trace contextRef="#ctx0" brushRef="#br0" timeOffset="79">10347 16800 7569,'5'-11'105,"3"3"1,6 2 0,2-1-1,2 1 1,3-2 0,0 2-1,2 2 1,-1 3-45,-3 1 0,2 0 0,-3 0 0,0 0 0,-2 0 0,-1 1 1,1 3-1,-4 4-146,-3 2 1,1 5-1,-3 2 1,0 0-1,0 4 1,-2-1-1,-3 2 1,1-1 90,1 3 1,-2 0-1,4-3 1,0-2 0,-3 1-1,2 0 1,2 1-441,-1-2 1,3-5-1,-4 1 434,1-3 0,-3-5 0,2-2 0</inkml:trace>
  <inkml:trace contextRef="#ctx0" brushRef="#br0" timeOffset="80">10564 16777 7569,'5'-11'241,"2"1"1,4 2 0,1 3-1,-1 1 1,2 0 0,2 2-1,4 1 1,4 1-147,3 0 0,4 0 1,4 0-1,0 1 1,2 3-1,-1 3 1,-1 3-1,-4 2-343,-5-1 1,-7 4-1,-3 1 1,-4-2-1,-3-2 1,-4 0 0,-5 0-1,-7 2 104,-7 2 1,-8 0 0,-6-2-1,-6 3 1,0-1 0,-1 2 0,3-2 393,3 1 0,2 2 0,6-4 0,3-1 0,5-1 0,6-2 0,4 1 148,3-1 1,11-1 0,6-1 0,11-3-1,11-1 1,11-2 0,8-2-369,4-1 0,-28 0 1,0 0-1,31 0 0,1 0 1,-1 0-31,-31 0 0,0 0 0,1 0 0,-1 0 0,2 0 0,-1 0 0</inkml:trace>
  <inkml:trace contextRef="#ctx0" brushRef="#br0" timeOffset="81">14367 7504 7406,'-5'-12'108,"3"2"1,-5 1 0,2 1 0,2 0 0,-2-3 0,-3 0 0,-2 1 0,-2 3 125,1 7 1,5 6 0,2 6 0,3 3 0,1 5-1,0 1 1,0 3 0,0 3 0,1 3 0,3 3-186,3 2 0,0 3 1,-1 0-1,0 0 0,-1 0 1,0 0-1,-1-1 1,0 0-161,0 1 1,0-5-1,-3 3 1,1 1-1,2-1 1,-1-2-1,-2-2 1,-1-3 19,0-1 1,4-2 0,0-3 0,-2 0-1,-1-1 1,-2-3 0,-3-3 0,-3-1-92,-3 1 1,-3-1 0,-1-4 0,-3 1 0,0-1 0,-4-1 0,0-1-127,-2-1 1,0-6 0,0 2 0,0-3 0,2-1-1,1 0 308,1 0 0,0-10 0,-4-2 0</inkml:trace>
  <inkml:trace contextRef="#ctx0" brushRef="#br0" timeOffset="82">14071 8234 7569,'11'-6'18,"0"-4"1,1 2 0,0-2 0,2-1 0,2-1 0,-2 2 0,-2 1 119,0 2 0,-1 3 0,1-2 0,0 0 1,2 3-1,3-1 0,0 0 0,4 2-138,0 0 0,2 2 0,0 0 0</inkml:trace>
  <inkml:trace contextRef="#ctx0" brushRef="#br0" timeOffset="83">14744 8223 7569,'-11'-11'315,"-1"4"0,2 2 0,1 3 0,3 2 0,1 5-62,2 4 0,3 6 0,3 1 0,2 2 0,1 2 0,3 2 0,3 1 0,2 0-308,1-1 0,4 1 1,-3 0-1,2 1 1,1 2-1,-1 0 1,-1 0-1,-2-2-119,0-1 0,-4-6 1,-3-1-1,0-4 0,-2 0 1,-1-2-1149,0-2 1322,-4 2 0,-1-4 0,-6 5 0</inkml:trace>
  <inkml:trace contextRef="#ctx0" brushRef="#br0" timeOffset="84">14961 8314 7569,'-1'-10'1418,"-3"3"-1212,-3 3 0,2 4 0,-1 5 0,1 5 0,-2 5 0,-5 4 0,-2 4 0,-1 3-367,1-1 0,-2 3 0,1-2 0,1 1 0,1-1 0,1-2 0,1-4 0,1-2-1005,2-4 1,2-2 1165,2 0 0,-2-6 0,-6-1 0</inkml:trace>
  <inkml:trace contextRef="#ctx0" brushRef="#br0" timeOffset="85">15270 7629 7569,'0'-16'119,"0"3"0,0-2 0,1 3 1,2 3 252,0 2 0,0 6 0,-6 1 0,-2 7 0,-2 8-272,-6 8 1,2 1 0,-6 7-1,2 1 1,-2 1 0,0 2 0,-3 2-1,1 2-27,0 2 0,5 2 1,-1 5-1,3 2 0,1-2 1,4-1-1,3-2-160,3 1 1,2-1 0,3-4 0,3-2 0,4-5 0,0-4 0,0-3-139,1-3 1,0-6 0,2-3 0,2-2 0,-1-3-1,0-1 1,0-3 0,1-1-1003,0-2 1227,-3-2 0,3-6 0,-4-1 0</inkml:trace>
  <inkml:trace contextRef="#ctx0" brushRef="#br0" timeOffset="86">15418 8120 7569,'-10'-12'542,"2"-2"0,5-2-308,1 2 1,4 7 0,1 4-1,5 6 1,2 4 0,2 4-267,-1 0 1,0 0 0,1 2 0,-2 1 0,-1 1-1,-2-1 1,1 0 0,0 0-691,-1 1 1,0 1-1,2-5 722,-2 0 0,1-4 0,3-2 0</inkml:trace>
  <inkml:trace contextRef="#ctx0" brushRef="#br0" timeOffset="87">15624 8063 7569,'-7'-11'124,"-3"-1"0,4 1 0,-2 1 0,1 2 135,-2 4 1,-1 6 0,-2 4 0,1 7 0,-1 3 0,0 4 0,-2 2-1,-2 1-313,3 0 1,1 3 0,3 1 0,2-2 0,-1-1 0,2-2 0,2-2-1120,3-1 0,1-3 1173,0 3 0,0-5 0,0 2 0</inkml:trace>
  <inkml:trace contextRef="#ctx0" brushRef="#br0" timeOffset="88">15612 7641 7569,'-6'-12'166,"-3"1"1,5-1-1,3 2 1,4 3-1,4 3 1,3 1-1,2 1 67,-1-2 1,2 1 0,1 7 0,4 5 0,1 5 0,3 6-1,1 4 1,3 4-162,-2 1 0,0 6 0,-3 4 0,-1 0 0,-5 2 0,-3 0 0,-1 2 0,-4 1-231,-3 2 1,-4 0 0,-4-2 0,-3-1 0,-4-2 0,0-2-1,-2-3-492,-2-5 1,2-3 650,-2-5 0,-3 5 0,1 1 0</inkml:trace>
  <inkml:trace contextRef="#ctx0" brushRef="#br0" timeOffset="89">16366 7949 7569,'-11'-5'110,"3"4"0,3-3 0,4 3 0,6 1 0,4 0 0,3 0 1,4 0-1,4 0 0,4 0 0,3 0-22,-2 0 1,-1-2 0,-1 0 0,0-3-1,-2 0 1,-2-2-89,-3 1 0,-4-2 0,0-3 0</inkml:trace>
  <inkml:trace contextRef="#ctx0" brushRef="#br0" timeOffset="90">16378 8052 7569,'0'7'149,"1"0"1,3-2 0,3-3 0,5 1 0,2-1 160,1 2 0,5 0 0,-2-4 0,1 0 0,0 0 1,3-1-1,2-2-310,2-1 0,1-5 0,-4 3 0</inkml:trace>
  <inkml:trace contextRef="#ctx0" brushRef="#br0" timeOffset="91">17337 7127 7569,'0'-12'123,"0"5"1,0-1 0,1 0 0,2 1 0,0-1 0,0-1 0,-3 0 0,-4 2-1,-3 3 1,-2 4 194,1 4 1,-2 3 0,2 9-1,-2 3 1,-1 3 0,1 5-1,1 5 1,2 5-239,2 5 1,0 3-1,3 5 1,-2 3 0,1 2-1,3-1 1,3-1 0,2 2-84,1 1 0,2-3 0,3-1 0,1 1 0,-1 1 1,1 2-1,-1-1 0,2 3 12,2-3 1,-6 5 87,2-7 0,-2-1-186,3 2 1,-2-7 471,-3-2-1230,-2 1 838,0-5 1,-3-2 26,2-5 1,-3-1-45,-1-6 1,-1-1 94,-3-3 1,-1-1-180,-3-3 0,-2 1 84,2-5 1,-2 2 181,-1-2 1,-5-3-183,1-1 0,-5 0 1,2-4-1,-1-1 0,0-1 1,-1-1-1,0 0 0,-1-2 1,3 0-1,2-4-78,2-1 1,3 0-540,3-5 0,-1 5 1,7-4 642,3 2 0,4-4 0,6 3 0</inkml:trace>
  <inkml:trace contextRef="#ctx0" brushRef="#br0" timeOffset="92">17976 7583 7569,'-6'-10'54,"1"3"0,5-9 1,0 4-1,0 0 1,0 1-1,0 0 1,0-1-1,-1 2 242,-3 2 0,-2 5 1,-6 8-1,1 6 0,-1 8 1,2 6-1,1 7 1,3 5-244,1 5 0,1 2 0,4 2 0,0 0 0,1-2 0,3-1 0,4-1 0,2 0-161,1-1 0,1 2 0,-1-5 0,1-3 1,-2-2-1,-1-4 0,-3-1 0,-1-2-128,-2-2 1,2-5 0,-2-1 0,-1-2 0,-5-2-1,-4-1 1,-4-2 0,0-1 235,0-2 0,-6 2 0,-1-4 0</inkml:trace>
  <inkml:trace contextRef="#ctx0" brushRef="#br0" timeOffset="93">17645 8143 7569,'7'-11'153,"7"-1"1,-1 1 0,7 1-1,5 1 1,3 1 0,4-1-1,1 0-3,1 2 0,0-3 0,-1 3 0,-1 1 0,-2 1 0,1 1 0,-2 0-195,-2 2 1,-5 0-1,-3 2 45,-3 0 0,-4 6 0,0 0 0</inkml:trace>
  <inkml:trace contextRef="#ctx0" brushRef="#br0" timeOffset="94">18228 8040 7569,'-5'0'16,"5"0"1,6 2-1,4 1 1,2 5-1,-1 2 1,0 2 204,1-1 1,3 2 0,2 1 0,-1 2 0,2 2 0,-2 1 0,1 0 0,-3 0-383,-2 1 0,-1-3 0,-3-2 0,-1-2 0,-2-2 0,-1-1 161,1-2 0,1 2 0,6-4 0</inkml:trace>
  <inkml:trace contextRef="#ctx0" brushRef="#br0" timeOffset="95">18502 8040 7569,'-5'-11'95,"2"1"0,-3 1 0,-1 2 1,1 2-1,-3 4 11,-1 4 1,-5 8 0,-2 8 0,0 3 0,-2 1-1,0-1 1,1 3 0,1 0-218,3 2 1,2-1 0,0-3-1,2 0 1,2 0 0,5-2 0,1 0 110,2-2 0,-5-5 0,-1 2 0</inkml:trace>
  <inkml:trace contextRef="#ctx0" brushRef="#br0" timeOffset="96">18627 7983 7569,'8'1'42,"-2"3"1,1 4-1,-2 2 1,1 1-1,1 1 1,0-1-1,1 1 1,-2-1-1,0-1 1,-1-1-1,2-2 1,-2-1-4,0 0 1,4 1 0,-2 0-1,4-3-1785,0-3 1746,-5-1 0,5 0 0,-5 0 0</inkml:trace>
  <inkml:trace contextRef="#ctx0" brushRef="#br0" timeOffset="97">18879 8040 7913,'-2'-5'294,"-1"5"1,-5 7 0,-2 4 0,-3 4 0,-1 4 0,-2 3-226,-2 1 1,4-1 0,-1 1 0,2-1-1,2-2 1,0-1 0,3 2 0,1-1-374,2-1 0,-2 1 0,3-5 0,1 1 1,3-1-1,3 0 304,1-1 0,4-1 0,-1-2 0</inkml:trace>
  <inkml:trace contextRef="#ctx0" brushRef="#br0" timeOffset="98">19393 7321 7569,'-7'-23'-182,"-2"5"0,4 4 0,-1 7 418,-3 7 1,-1 6 0,-3 9 0,-1 5 0,-2 6 0,-1 6-1,0 4 1,-1 8 0,-3 4-31,0 5 0,-1-1 0,3 1 0,4 1 0,2 0 1,3 1-1,1 1-298,2-2 0,4-2 0,-1-2 0,3-8 0,2-6 1,4-3-1,6-3-140,3-8 0,2-4 0,-1-6 0,3-2 0,1-3 0,-1-3 0,0-3 0,-2-1 232,1 0 0,3-5 0,-2-1 0</inkml:trace>
  <inkml:trace contextRef="#ctx0" brushRef="#br0" timeOffset="99">19381 7778 7569,'-9'-11'0,"6"5"180,6 6 1,6 5 0,4 8-1,2 1 1,3 2 0,1 2 0,-1 2-1,-1 1-216,1-2 1,-4 1 0,1-5 0,-2 1 0,-1-3 0,-1 0 35,0-3 0,1-1 0,-1 3 0</inkml:trace>
  <inkml:trace contextRef="#ctx0" brushRef="#br0" timeOffset="100">19644 7778 7569,'0'-12'85,"-1"5"1,-3 0-1,-4 2 1,-3 3-1,-4 3 1,-4 6 91,-3 9 1,-1 4 0,2 4 0,0 2 0,3 1 0,2 3 0,2 0 0,1 1-749,2-1 1,5-1 570,2 2 0,-3-3 0,1-6 0</inkml:trace>
  <inkml:trace contextRef="#ctx0" brushRef="#br0" timeOffset="101">19781 7995 7569,'-11'-7'159,"4"0"1,5 7-1,3 5 1,3 4-1,0 2 1,-1 0 0,1 2-1,0 1 1,0 3-1,1-1 1,0 2 0,0-2-1,-1 1 1,0-3-564,-1-2 1,2-1 0,-2-2 403,1-2 0,0 1 0,-4 3 0</inkml:trace>
  <inkml:trace contextRef="#ctx0" brushRef="#br0" timeOffset="102">19952 7766 7569,'-10'-7'56,"4"1"0,4 5 0,5 6 1,1 4 47,1 3 0,-4-1 1,4 0-1,0 2 1,3 1-1,2 3 1,2-1-217,-1 1 0,0-2 0,2-5 1,1-1-1,2-3 0,1-1 0,-1-2-76,-2-2 1,-1-2 0,-1-2 0,-1-3 0,0-3 0,1-4 0,-2 1 0,-1-1 370,-2 2 0,-4-5 0,1 1 0,-3 1 154,-1 1 0,-4 10 0,-1 6 0,-1 11 0,-3 8 0,-1 5 0,-2 4-111,1 6 1,0 4 0,-1 6 0,-1 1 0,-1 3 0,-1-1 0,1 2-280,2 1 1,-4-5-1,1 1 1,1-2 0,2-2-1,0-5 1,1-6 0,1-6-399,2-4 0,-1-6 0,5-3 0,0-3 451,-1-4 0,9-8 0,-3-7 0</inkml:trace>
  <inkml:trace contextRef="#ctx0" brushRef="#br0" timeOffset="103">20352 7218 7569,'-11'-28'241,"0"5"0,4 7 0,3 6 0,4 6 32,4 8 0,-2 8 1,7 6-1,4 4 1,5 7-1,3 5 1,2 7-1,0 2-206,0 4 1,-4 6-1,-1 0 1,-2 2-1,-3 1 1,-4-2-1,-6 2 1,-1-3-242,-2-1 1,-3-3-138,-4-7 0,-1 1 91,-7-5 0,-3-1-485,-1-7 0,2-3 705,2-8 0,3 2 0,0-3 0</inkml:trace>
  <inkml:trace contextRef="#ctx0" brushRef="#br0" timeOffset="104">21186 7869 7569,'11'-18'108,"-3"-3"1,-1 2 0,2-3 0,0-1 0,-1 0 0,-4 1 0,-3-1 147,-1 0 1,-5 0-1,-4 1 1,-5 3-1,-6 5 1,-7 6-1,-6 4 1,-4 4-180,0 4 1,-2 6-1,1 7 1,1 4 0,4 3-1,5 3 1,5 3-148,2 4 1,6 3 0,2-3-1,5 1 1,4-2 0,6-2-1,4-2-110,4-1 0,8-6 0,4-7 0,5-3 0,4-5 0,2-4 0,-1-6 0,1-6 205,0-5 0,-4 0 0,-4-6 0,-3-3 1,-4-3-1,-2-4 0,-2 0 0,-1 0 302,-2-1 1,-3-1 0,-2-4 0,-1-3 0,-1 1 0,0-1 0,0-3-167,-2-2 1,-1-2 0,-1 0-1,0 1 1,0 0 0,0 3-1,0 4-169,0 3 0,0 11 0,0 5 1,0 9-44,0 10 1,0 8-1,0 19 1,0 6-1,0 6 1,2 8 0,0 3-53,2 1 0,0 7 0,-4-1 0,0 0 1,0-1-1,1-4 0,2-1-371,0-3 1,1-6 0,-3-5 0,3-6 0,3-4 0,0-3 473,1-1 0,5 0 0,4 0 0</inkml:trace>
  <inkml:trace contextRef="#ctx0" brushRef="#br0" timeOffset="105">21563 7698 8207,'-11'-3'345,"4"3"-260,3 5 0,3 5 1,1 4-1,0 2 1,1-1-1,2 0 1,2 1-1,1 1-172,3-1 1,1 0 0,3-6 0,1-1 0,1-3 0,0-1 0,0-2-65,1-2 0,0-1 1,-2-1-1,1-2 1,-1-2-1,-1-1 1,-2-3-1,2-3 388,2-3 1,-6 3-1,3-4 1,-4 4 0,-1 0 187,-3 1 0,-4 2 0,-4 5 0,-4 9 0,-2 9 1,-3 8-178,-2 3 1,-1 6-1,-5-4 1,4 3 0,-1 1-1,1 4 1,-1 1 0,2 1-396,0-4 1,-4 5-1,5-5 1,0 0-1,0-2 1,0-3 0,-1-3-3207,0-1 3353,3-1 0,-8 0 0,3 0 0</inkml:trace>
  <inkml:trace contextRef="#ctx0" brushRef="#br0" timeOffset="106">16891 9217 8049,'2'-7'52,"2"3"1,3 2-1,3-1 1,2-2-1,0 0 1,4-1-1,3 1 1,1 0-1,0 2 1,-2 1 0,-1-1-1,-3-1 1,-2 2-1,0 1-52,-1 1 0,0 0 0,1 0 0</inkml:trace>
  <inkml:trace contextRef="#ctx0" brushRef="#br0" timeOffset="107">17314 9114 7569,'0'-12'162,"1"2"0,3 3 1,2 2-1,2 1 0,0 0 46,1 1 1,1 2-1,2 1 1,2 0 0,2 0-1,-2 1 1,-2 2 0,1 2-211,2 1 0,-2 1 1,3 2-1,0-2 0,0 1 1,1-1-1,0 1 0,0 0-72,-1-2 0,1 3 0,-3-4 0,2 0 0,1 0 1,-1-2-1,-1-1 0,2 1 39,2 1 1,-1-1 0,1-3-1,0 0 1,0-1 0,-1-1-1,-1-2 1,-1 0-89,-4-1 0,2 2 1,-7-4-1,-1-2 124,-2-1 1,-4-2-1,-3 1 1,-2 1-1,0 1 1,0 1 38,3-1 1,-5 3-1,0-2 1,-4 1-1,-1 0 1,-2 4 0,-4 1-1,-4 5 93,-6 4 1,-3 4 0,-5 10-1,-2 5 1,-4 0 0,-2 3 0,-1-1-1,4 0 132,3-2 0,5 0 0,5-2 0,6-3 1,4-2-1,4-3-369,2 1 0,5-6 0,5-5 1,4-2-1,6-5 0,3-5 1,5-6-1209,3-3 1312,2-8 0,7-6 0,1-5 0</inkml:trace>
  <inkml:trace contextRef="#ctx0" brushRef="#br0" timeOffset="108">17234 6773 7569,'-10'-2'257,"1"0"1,3-3-1,2 0 1,5-2-1,6 2 1,4-1-1,4 1 1,4-2-48,3 1 0,2 4 0,1-2 0,2 1 1,-2 1-1,-1-2 0,-2 1 0,-2 3-334,-1 4 1,-3-1 0,1 3-1,1 0 1,-1-1 0,-1 2-1,-1-2 1,1 0-88,-1-3 0,1 0 0,-2-2 1,1 0-1,-1 0 0,-1 0 6,-2 0 1,0-2 157,-4-1 1,-2-4-1,-6-3 1,-1 1 0,-2 2-1,0-1 71,-1 2 1,2-4 0,-4 3 0,-2 1 0,0 1-1,0 1 136,1 0 0,5 0 0,-4 3 0,1-1-106,0-2 1,3 1-1,-2 7 1,0 5-1,-3 4 1,-2 3 0,-1 2 7,-1 2 1,-3 2 0,-1 1-1,-2-2 1,-3-1 0,0-1-1,-2 2 47,0 0 1,4-2 0,0-1 0,-1-1 0,-2-5 0,1-2 0,2-3 0,3-2-40,4-3 0,0 0 0,1-4 0,1-1 0,1-5 0,3-3 0,-1-3 0,2-2-862,0 2 0,0 2 792,1 0 0,-2 1 0,-6 0 0</inkml:trace>
  <inkml:trace contextRef="#ctx0" brushRef="#br0" timeOffset="109">16275 10736 7940,'1'-8'145,"3"2"1,3 1-1,4 2 1,0 2-1,0 1 1,1 0-1,1 0 1,0 0-1,3 0 1,-1 0-1,1 0 1,2 0-1,0 0 1,-2 0-58,1 0 1,-4 0-1,2-1 1,-2-2 0,-2-1-1,0 2 1,0-1-1620,-4-1 0,-3 3 1531,-8-3 0,-2 8 0,-6 2 0</inkml:trace>
  <inkml:trace contextRef="#ctx0" brushRef="#br0" timeOffset="110">16252 10918 7569,'8'0'70,"-1"0"0,3 0 0,3 0 0,5 0 0,2-1 0,4-1 253,0-2 0,2-5 1,-1 1-1,2-1 0,-1 0 1,1 3-1,-2 1 0,-2 3-292,-3 0 0,-6 2-31,2 0 0,-4 5 0,0 2 0</inkml:trace>
  <inkml:trace contextRef="#ctx0" brushRef="#br0" timeOffset="111">17337 9948 7569,'-12'-18'133,"1"1"0,1 6 0,1 1 0,3 1 1,-1 3-1,1 0 0,-2 3 0,1-1 1,-1 0-1,-1 1 0,0 3 39,2 4 1,-5 8-1,2 7 1,-5 4-1,-3 3 1,-2 5 0,-2 3-1,-1 3-306,1 1 1,3 4-1,1-3 1,1 2 0,5 1-1,3-2 1,5-2 0,4-2-70,4-2 1,3-4 0,9 0 0,1-4 0,2-3 0,2-4 0,2-2 0,2-5 147,0-3 0,-4 0 0,-4-4 1,0 2-1,-4 1 0,-5 3 84,-4 0 0,-2 0 0,-4 1 1,-2-1-1,-3 1 0,-3 0 35,-2 4 1,0-4 0,-2 4-1,-2-3 1,2 1 0,2 3 0,0-1-1,1 1 68,-1-3 1,2-1 0,3-2 0,3 0-1,3 1 1,1-1 0,0 1-67,0-1 0,0 1 0,0-1 0,1-1 0,3-1 0,3-3 0,3 1-7,2-1 0,-1-2 0,1 2 0,-1-1 0,1-1 0,-2 1 0,-3 3-14,-3 2 0,-3 1 1,-1 2-1,0 2 0,-2 4 1,-4 4-1,-6 4 0,-1 3 3,1 3 1,-4 5 0,1 3 0,1 2 0,2 5 0,1 2 0,4 2-67,3 0 0,4 0 1,4 1-1,5-5 1,3-5-1,5-4 1,1-4-1,2-2 15,2-2 1,-3-4 0,-2-5 0,0-2 0,-3-2 0,-1 0 0,-2-2 241,0 1 0,-1-2 0,-1-4 0,-2 1 0,-1-1 0,-1 1 0,0-1-4,-2 1 0,-1-2 0,1-1 1,1-2-536,-2 2 0,-1-3 0,1 1 0,2-2-857,3-3 1,8 0-1,4-4 1157,3-1 0,1-9 0,0-6 0</inkml:trace>
  <inkml:trace contextRef="#ctx0" brushRef="#br0" timeOffset="112">17679 10005 7569,'-10'-19'36,"3"1"1,3 1-1,3 3 1,1 2-1,0 0 1,0 1-1,0-1 1,0 1-1,1 1 1,1 1-1,4 3 1,0-1 242,3 1 1,2 2 0,3-2-1,4 1 1,1 1 0,3 0-1,-2 0 1,1 2-289,1 1 0,-4-3 0,-3 0 0,-2 1 1,-3 3-1,-1 4 0,-3 4 0,-1 2-131,-2 1 1,-2 1 0,-1-1 0,0 1 0,0-1 0,0 0 0,-1 1 0,-2-1 91,-1 1 1,-1-1 0,1-1 0,-2-1-1,-2-1 1,2 1 0,0 0 146,-1-2 1,4 3-1,-4-2 1,2 2-19,3 2 1,0-5 0,4-1-1,0 1 1,3-2 0,2 0-1,2-1-65,1 1 0,1-3 0,0 5 0,1-1 0,-1 0 0,1 3 0,-1 1-30,1 2 1,-6 3 0,-2 0-1,-3 1 1,-1 0 0,0 3-1,-1 1 2,-3-1 0,-2 3 0,-7-3 0,-2 1 0,-4 1 0,-3-4 0,-1 0 1,0-3-83,1-1 1,-1-3 0,1-1 0,3-3 0,4-1 93,2-2 0,2-2 0,-1-1 0</inkml:trace>
  <inkml:trace contextRef="#ctx0" brushRef="#br0" timeOffset="113">18330 9708 7569,'-1'-12'317,"-1"1"0,-2 2 0,1 5 0,1 9-83,-2 8 0,-1 5 1,-5 7-1,0 6 1,-3 7-1,0 6 1,1 4-1,0 3-234,1 1 0,-1 1 1,0 3-1,-2-3 0,-2-3 1,2-4-1,2-3 0,0-3-192,1 0 0,-1-6 0,2-6 0,1-3 0,2-4 0,-1-4 1,1-3-1539,-1-1 1730,5-7 0,-2-1 0,5-5 0</inkml:trace>
  <inkml:trace contextRef="#ctx0" brushRef="#br0" timeOffset="114">18365 10085 7569,'5'-18'244,"-4"1"1,4 6 0,0 1 0,2 1 45,-1 1 0,-1 7 1,-5 1-1,-1 6 1,-3 6-1,-2 2 1,-2 2-184,0 2 1,1 1-1,-5 4 1,2-2-1,3 0 1,3-2-1,2 0 1,2-1-337,0-3 0,0 1 0,0 0 0,0-2 0,2-2 0,2 0 0,3-2-117,3-3 0,2-2 0,-1-5 1,1 0-1,-1 0 0,0 0 1,1 0 71,-1 0 1,1-3 0,-2-2 0,-1-2 0,-3-2 419,-1-1 1,-2 0-1,-7 2 149,-4 5 0,2 10 0,0 6 0,1 3 0,2 5 0,2 0 0,1 3 0,0 2-219,0 0 1,0 1-1,0-4 1,1 0-1,2 0 1,2-1-77,1 1 0,2-5 0,3-1 0</inkml:trace>
  <inkml:trace contextRef="#ctx0" brushRef="#br0" timeOffset="115">19119 9959 7569,'0'-11'182,"0"-1"0,0 1 1,1-1-1,3 2 1,2 1-1,2 3 1,-2 2-1,-1 5 1,-1 6-1,0 4 0,-1 4 1,0 6-1,-2 3 53,-1 2 1,0 5 0,0-3 0,0 0-1,0 1 1,0-1 0,0 0 0,0-3-386,0-1 0,0-5 0,0-1 0,1-1 0,2-3 1,1-2-1,-2 0-1391,0-1 1,-1-5 1540,3-2 0,2-3 0,5-1 0</inkml:trace>
  <inkml:trace contextRef="#ctx0" brushRef="#br0" timeOffset="116">19393 9970 7569,'-4'-11'326,"-1"0"1,0-1-1,1 2-69,5 2 1,-1 6 0,4 8 0,-3 8 0,-1 5 0,0 7 0,0 1-239,0 5 0,-1 1 0,-2 0 0,0-1 0,0-3 0,2 0 0,1-1 0,0-1-344,0-6 1,0 1 0,0-7 0,0-1 0,1-2 0,3-5 324,3-3 0,4 2 0,0 1 0</inkml:trace>
  <inkml:trace contextRef="#ctx0" brushRef="#br0" timeOffset="117">19347 10165 7569,'2'6'224,"5"-2"1,6-3 0,2-2 0,3-2 0,-1-1 0,4 1-138,0-3 0,2 4 0,0-4 0,-2-1 0,0 2 0,-4-1 1,0 1-88,-3 0 0,-1-4 0,-2 2 0</inkml:trace>
  <inkml:trace contextRef="#ctx0" brushRef="#br0" timeOffset="118">19324 9959 7569,'0'-11'207,"3"-1"0,6 1 0,8-1 0,9 1 0,3-1 0,1 1 0,1-2 14,-1-2 0,-4 2 0,0-1 0,-2 4 0,-2 4 0,-2 0 0,-2 1-221,-1-1 0,-2 3 0,-4 3 0</inkml:trace>
  <inkml:trace contextRef="#ctx0" brushRef="#br0" timeOffset="121">21585 9708 7569,'7'-5'114,"-2"-2"1,-4-4 0,2-1 0,0 1 0,1 0 0,0-1-1,-1 1 1,-5 1 0,-4 2 0,-5 4 0,-3 3 0,-3 1 0,-2 1-1,-5 3 1,-5 5 84,-4 5 1,-5 4 0,0 4 0,1 3 0,0 0 0,2 3 0,-1 1 0,4 3 0,3 1-230,4 1 1,7-1 0,5-1 0,6-2 0,2 2-1,5 0 1,5-2 0,7-3-169,5-3 0,7-1 0,6-2 0,3-2 0,0-5 0,-1-5 0,-3-5-103,-1-3 0,-2-1 0,-6 0 0,-2 0 0,-2 0 0,-3-1 301,-4-3 0,-4-2 0,-5-6 0</inkml:trace>
  <inkml:trace contextRef="#ctx0" brushRef="#br0" timeOffset="122">21129 10050 7569,'8'-10'96,"3"1"0,1 3 0,1 0 0,1-1 1,0 0-1,2-1 0,2 2 69,2 1 1,6-3-1,1 3 1,-3 0-1,-2 0 1,-1 2-1,0 2 1,0 1-795,0 0 629,-4 0 0,4-5 0,-3-1 0</inkml:trace>
  <inkml:trace contextRef="#ctx0" brushRef="#br0" timeOffset="123">21997 9434 7350,'0'-12'82,"0"1"0,0-1 0,1 2 0,1 1 1,2 2-1,0-1 0,0 0 0,0 1 1,-2 1-1,-1 3 0,-1 8 0,-1 8 0,-3 6 206,-3 2 1,-3 9 0,-2 3 0,1 3 0,-1 2 0,1 0 0,-1 2 0,2-1-332,3 1 1,-3 3-1,3-3 1,1 1-1,2-2 1,3-1 0,1 0-1,0-2-58,0-4 1,0-1 0,1-4-1,2-3 1,2-2 0,1-5 0,2 0-1,-1-3-219,1-1 1,-4-2-1,3-1 1,1-1 319,-2-1 0,4-6 0,-3 3 0</inkml:trace>
  <inkml:trace contextRef="#ctx0" brushRef="#br0" timeOffset="124">22225 9799 7569,'0'-23'-40,"0"2"1,0 2-1,0 3 1,-1 5-1,-3 5 1,-4 6 136,-2 6 0,-3 8 1,0 2-1,-3 3 1,2 4-1,3 3 0,2-1 1,3 0-1,1 2 0,2-4 0,6 1 0,3-5 0,3-2 0,4-3 0,0-2-139,4 0 1,2-6-1,6-2 1,3-3-1,1-2 1,2-4-1,-2-5 55,-2-4 0,-3-7 0,-1 4 0,-2-2 0,-2 0 1,-5-2-1,-5-2 0,-5-2 9,-3-2 0,-2-1 0,-4 3 0,-5-3 0,-5 0 0,-4 0 0,-6 3 0,-4 2-176,-4 4 1,3 4 0,1 7-1,1 4 1,2 4 0,2 4 0,3 4-1096,2 2 1249,2 6 0,6 2 0,-1 5 0</inkml:trace>
  <inkml:trace contextRef="#ctx0" brushRef="#br0" timeOffset="125">22670 9959 7569,'12'-6'-22,"-1"2"1,1 4-1,-2 4 1,-1 3-1,-3 5 1,-1 2 210,-2 1 0,-2 6 0,-1 1 0,0 3 0,-1 2 0,-2 0 0,-2 1 0,0 0-209,0-1 1,-3-1 0,3-6 0,0-2-1,-1-2 1,1-2 0,-2-1 19,1-2 0,-2 1 0,-3-1 0</inkml:trace>
  <inkml:trace contextRef="#ctx0" brushRef="#br0" timeOffset="126">22990 9639 7569,'0'-16'10,"0"3"0,1-1 1,2 6 130,1 8 1,0 6 0,-4 6-1,0 5 1,0 6 0,0 6-1,0 4 1,0 1 0,0 0-38,0 1 1,0-1 0,0-1 0,0-3 0,0-3-1,0-3 1,0-2-715,0-3 0,0-3 610,0-4 0,-5-1 0,-2 0 0</inkml:trace>
  <inkml:trace contextRef="#ctx0" brushRef="#br0" timeOffset="127">23162 9239 7569,'5'-1'-1,"-5"-1"1,-7-2 1061,-3 1 1,4 1-722,2-2 1,4 0 0,2 0 0,4 8 0,0 6 0,3 6-172,1 3 1,-1 3-1,1 4 1,3 2-1,-1 1 1,2 1-1,2 2 1,3 1-143,2 3 1,1 0 0,-2-1 0,-1 0 0,0 2 0,-1 1 0,-3 0 0,-2 0-299,-2 0 1,-4 0 0,-4-3-1,-1-1 1,-4 0 0,-1 0-1,-6 1-803,-5-1 0,-5-5 1074,-8-2 0,-7 2 0,-7 0 0</inkml:trace>
  <inkml:trace contextRef="#ctx0" brushRef="#br0" timeOffset="128">17657 11078 7685,'1'-9'217,"1"6"1,4 8 0,-1 9-1,1 7 1,-1 5 0,1 0-1,-1 1 1,2-1 0,-2 1-1,0 0-337,-3-1 1,0-3 0,-2-4 0,0 2-1,0-1 1,0-1 0,0-3 119,0 1 0,-5-4 0,-2 3 0</inkml:trace>
  <inkml:trace contextRef="#ctx0" brushRef="#br0" timeOffset="129">18034 11044 7569,'-7'-11'292,"2"-1"1,6 2-1,2 4-121,1 6 1,-2 9-1,-6 8 1,-3 5-1,-3 6 1,-3 5 0,-1 4-1,-1 2-146,1 2 1,0 0 0,0 5-1,-1 0 1,1-2 0,1-2-1,0-3-206,-2 1 0,6-9 1,-2 2-1,2-5 1,3-6-1,1-4 181,-1-2 0,5-3 0,-4 3 0</inkml:trace>
  <inkml:trace contextRef="#ctx0" brushRef="#br0" timeOffset="130">18125 11250 7569,'0'-12'142,"1"2"1,2 1 0,2 3 0,0 2 0,0 5 88,-3 6 0,0 4 1,-2 4-1,-2 4 1,0 3-1,-3 1 1,-1 1-1,-2 1-201,2 2 0,-3 1 0,5-4 0,1 0 1,2-2-1,1-2 0,0-2-182,0-3 1,1-3 0,3-1 0,4-2 0,2-3-1,3-1 1,1-3 0,2 0-274,2-2 1,-3-5 0,3-3 0,-2-2-1,-2-2 425,-1 1 0,-2 0 0,1-1 0</inkml:trace>
  <inkml:trace contextRef="#ctx0" brushRef="#br0" timeOffset="131">18285 11352 7334,'-7'-5'370,"4"5"0,1 8 1,1 6-1,-1 5 1,-2 4-1,0 2-202,-1 2 1,4 3 0,-3-2 0,3 0 0,1 1 0,0-1 0,0 0 0,0-1-1132,0 1 963,0-4 0,0 4 0,0-6 0</inkml:trace>
  <inkml:trace contextRef="#ctx0" brushRef="#br0" timeOffset="132">19198 11101 7569,'-3'-8'62,"-2"2"1,0 0-1,-1-1 1,4 1-1,1 4 1,1 7 196,0 7 1,0 7-1,0 8 1,0 3-1,0 3 1,0 2-1,0-1 1,0-1-1,0-1-298,0-2 1,1-3 0,1 2 0,2-1 0,-1-3-1,-2-1 1,0-2-379,3-3 0,-1 1 1,3-4-1,0-4 417,1-3 0,0 1 0,5-3 0</inkml:trace>
  <inkml:trace contextRef="#ctx0" brushRef="#br0" timeOffset="133">19438 11192 7569,'-6'-11'31,"3"1"0,6 4 0,3 7 0,1 8 136,-4 5 0,0 6 0,0-1 0,0 3 0,0 2 0,-2 1 0,-1 3 0,0 1-189,0 3 1,0-3-1,-1 0 1,-2-2-1,0-4 1,0-4 0,0-3-952,0-2 1,1-5 972,-1-1 0,-4-6 0,1 3 0</inkml:trace>
  <inkml:trace contextRef="#ctx0" brushRef="#br0" timeOffset="134">19347 11352 7569,'13'0'191,"1"0"0,2 0 0,2 0 1,2 0-1,3 0 0,2 0-352,2 0 1,0 0 0,-4-1 0,-2-1 160,-2-2 0,3-5 0,-5 2 0</inkml:trace>
  <inkml:trace contextRef="#ctx0" brushRef="#br0" timeOffset="135">19438 11147 7569,'17'-8'155,"4"2"1,7-1 0,7 2 0,0-1 0,2 1 0,0-1 0,2 1-501,2-1 0,-5-1 345,3 3 0,1-5 0,1 3 0</inkml:trace>
  <inkml:trace contextRef="#ctx0" brushRef="#br0" timeOffset="138">21585 10884 7569,'-11'-5'143,"-5"4"1,-2-3 0,-1 3 0,0 2 0,-2 3 0,-1 5 0,-6 3-1,-7 6 1,-5 2 0,-5 6 0,0 2 46,-1 3 1,3 6 0,3 1 0,7 0 0,4 0 0,5 0 0,4 1 0,5-1-248,2 0 1,7-2 0,2-4 0,3-3 0,3-1 0,6-4 0,7-2 0,5-6-212,3-3 0,5 0 1,1-9-1,2-2 1,-2-1-1,-1-2 268,-3-3 0,4-2 0,0-5 0</inkml:trace>
  <inkml:trace contextRef="#ctx0" brushRef="#br0" timeOffset="139">20980 11318 7773,'-5'-6'47,"5"-3"0,1 5 0,9 2 0,8 0 0,4 1 0,1-2 1,-1 0-1,3 0-129,1 2 0,2-3 1,4 0-1,-3 2 1,0 0 81,0 2 0,2-5 0,3-1 0</inkml:trace>
  <inkml:trace contextRef="#ctx0" brushRef="#br0" timeOffset="140">21951 10758 7569,'0'-17'281,"-4"4"0,-1 8 0,-1 4-40,-3 6 1,-3 4 0,-3 3 0,-4 5 0,-2 4 0,-4 6 0,-1 3 0,-3 6-145,-1 5 0,4 3 0,5 0 0,4 1 0,0-2 0,3 1 0,3 0 0,3 0-191,4 0 1,3-2 0,2-2 0,4-4 0,6-4 0,4-4 0,1-5 0,2-4-353,0-3 1,0-2 0,2-5 0,-2-2 0,-1-2 445,1-3 0,1-1 0,4-1 0</inkml:trace>
  <inkml:trace contextRef="#ctx0" brushRef="#br0" timeOffset="141">22179 10964 7569,'-10'-18'332,"6"2"1,-5 6-145,7 2 0,-1 4 0,7 9 0,-3 7 0,-1 5 1,0 6-1,0 4 0,0 3 0,0 3-82,0 2 0,0-1 1,0-1-1,0-1 1,0-3-1,0 0 1,0-1-619,0 0 1,0-3 0,0-4 0,0-4 511,0 0 0,0-2 0,0-4 0</inkml:trace>
  <inkml:trace contextRef="#ctx0" brushRef="#br0" timeOffset="142">22373 11364 9676,'2'11'109,"0"2"1,2 1 0,-1 1-1,-2 0 1,-2 1 0,-3 0-1,-4 2-129,-2 2 1,2 0 0,1 1-1,-2-4 1,0 0 0,0-3-1,3-1 1,1-2 19,2 0 0,-3-4 0,0-2 0</inkml:trace>
  <inkml:trace contextRef="#ctx0" brushRef="#br0" timeOffset="143">22602 11010 7569,'13'-29'89,"2"1"1,-6 6-1,3 3 1,5 4 0,-1 3-1,1 3 1,-3 3-1,-1 1 207,-2 3 1,0 0 0,1 4-1,-1 1 1,1 6 0,-2 4-1,-3 3-130,-3 2 1,-3 1 0,-1 4 0,0 1 0,-1 2-1,-3 1 1,-4 3 0,-5 0-487,-2-1 1,-6 4-1,2-4 1,-2 1-1,-2-4 1,1-2 0,3-2 121,4-3 1,2-3-1,3-4 1,3-1 0,4 1-1,6-2 259,4-2 0,5-3 0,3-5 1,4 0-1,2 0 0,2 0 1,0 0-1,-1 0-145,-3 0 1,1-4 0,-3 0 83,0 1 0,2-3 0,4 0 0</inkml:trace>
  <inkml:trace contextRef="#ctx0" brushRef="#br0" timeOffset="144">22956 10713 7569,'-4'-10'190,"8"2"0,10 7 1,5 6-1,0 8 1,-4 3 161,-2 4 1,-2 3 0,1 4 0,0 3-1,4 5 1,1 3 0,1 5 0,-3 4-297,-2 2 0,-7 1 1,-2-5-1,-2 1 0,-2 0 1,0-2-1,-2-1 0,-2-2-640,-3-2 0,-3-2 1,-2-7-1,1-3 584,-1-3 0,-4-1 0,-2 0 0</inkml:trace>
  <inkml:trace contextRef="#ctx0" brushRef="#br0" timeOffset="145">23573 11467 7569,'-8'-11'3532,"7"4"-3532,8 3 0,-9 3 0,-6 1 0</inkml:trace>
  <inkml:trace contextRef="#ctx0" brushRef="#br0" timeOffset="146">15053 15944 7569,'-8'0'36,"2"-2"0,1-2 0,3-3 0,5-2 1,6 1-1,4 5 0,2 1 388,-1 2-395,-2 0 0,5 0 1,1 0-1,2 0 0,2-1 1,3-2-1,3-2 0,5 0-14,4 0 0,1-2 1,6 2-1,3-2 0,1-2 1,2 0-1,1 1 0,-1 1 47,1 2 0,4-2 0,-3 3 0,1 1 1,0 2-1,3 1 0,2-1 0,3-2-42,-1-1 0,-27 2 0,1 0 1,0 2-1,1 0 0,0 1 0,1-2 1,1 1-1,1-1 0,2 0 0,1 0 1,3-2-1,2 1-20,3-1 0,0-1 0,1 1 1,1-1-1,2-2 0,0 0 0,0 0 1,1 1-1,2 0 0,0 0 1,-1 0-1,1 1 0,-3 0 0,0 0 1,-3 0-1,-1 1-18,-2-1 0,-1 1 0,-2 0 1,-1 0-1,2 1 0,-1 1 0,-1-1 1,0-1-1,0 1 0,-1-1 0,0 1 1,-34 1 13</inkml:trace>
  <inkml:trace contextRef="#ctx0" brushRef="#br0" timeOffset="147">18006 15693 9133,'21'-1'16,"23"-1"17,0-1 0,3 2 0,1 0 0,1-2 0,1-1-1,1 1 1,-1 0 0,1 0 0,0 0 0,0-1 0,1 0-1,0 0 1,1 0 0,3 1 0,0-1-42,1-1 0,0 1 1,1-1-1,-1 1 0,0-1 1,-1 1-1,0 1 0,0 0 1,-2 0-1,0-1 0,-2 2 1,0-1-1,-3 1 0,0-1 47,-2 2 0,0 0 1,-4-1-1,0 1 1,-1 0-1,0 0 1,-3-1-1,0 0 0,-2 0 1,0 1-1,-3 1 1,-1-1-1,32 1 1,-3 0 39,0 0 1,-27 0 0,0-1 0,-1 0 0,1-1-1,0 0 1,1 0 0,0 1 0,0 0 0,1 0-1,0 1 1,-1-1 0,1 0-98,0-1 1,0 1 0,0 0-1,1 0 1,-3-1 0,-1 0-1,0 2 1,-2-1 0,32 1 0,-5 0-1,-1 0 1,-5 0 58,-4 0 1,-5 0 0,-4 0 0,-1 0 0,-3 0 0,-3 0 0,-4 0 97,-1 0 0,4 0 1,-3 0-1,1-1 0,0-2 1,-1 0-1,-1 0 1,1 1-137,0-2 0,-3 2 0,0-1 0,-3 0 0,-3 1 0,-2-2 0,-1 0 1,-3 0-808,-2 0 0,-9-1 805,-11 1 0,-5 4 0,-13-5 0,-1-1 0,-3 2 0,-6 2 0</inkml:trace>
  <inkml:trace contextRef="#ctx0" brushRef="#br0" timeOffset="148">15692 15772 7569,'0'-11'83,"0"-1"0,-1 1 1,-2 0-1,-2-1 0,0 1 1,-1-1-1,0 1 0,-3 1 1,-1 1-1,-1 4 0,4 3 1,3 9-1,4 6 24,4 6 0,2 2 0,4 3 0,-1 2 1,-1 0-1,1 1 0,0 0 0,-1-1-527,0 0 1,-4 1 0,2 0-1,-1 0 420,-2 1 0,-7 1 0,-2 5 0</inkml:trace>
  <inkml:trace contextRef="#ctx0" brushRef="#br0" timeOffset="149">15784 16252 7569,'-8'0'75,"0"1"0,1 3 1,-1 4-1,2 2 0,-1 1 1,1 1-1,-1-1 1,-1 2-1,0 2 0,1 4-37,0 3 1,1-3 0,3-2 0,0 1 0,0-1 0,2 0 0,1 0 0,0-1-85,0-2 1,5-1 0,4-3 0,5-2-1,4-4 1,2-3 0,3-1 79,5 0 1,0-1 0,2-3 0,0-5 0,0-4 0,-4-3 0,-3-1 0,-4-1-22,-4 1 1,-3-2 0,-5-4 0,-3 0 0,-5-1 0,-5-2 0,-8 0 0,-7 0-55,-7 2 1,-5 1 0,-3 2 0,-2 2 0,2 5 0,3 5 0,5 5-146,4 3 1,4 2 185,8 3 0,6 7 0,1 7 0</inkml:trace>
  <inkml:trace contextRef="#ctx0" brushRef="#br0" timeOffset="150">18113 15521 7569,'0'-11'60,"0"-1"1,0 1-1,0-1 1,2 2 0,0 1-1,2 2 1,-1 0 0,-2 6-1,-1 7 1,0 8 89,0 4 1,-4 5 0,-1 5 0,0 1 0,0 3 0,2 1 0,2 0-1,1-2-334,0-26 154</inkml:trace>
  <inkml:trace contextRef="#ctx0" brushRef="#br1" timeOffset="151">18125 16195 7569,'-12'0'1364,"6"0"-1269,1 0 0,5 1 1,1 3-1,3 3 0,2 4 1,2 1-1,0 2 0,1 3 1,-1 1-1,0 2 1,-3 1-1,-1 2 0,0 0 1,-2 0-1,0-1 0,-4-2 1,0-1-1,-2 0-870,1-1 1,1 2 774,-2-5 0,3 5 0,-4-2 0</inkml:trace>
  <inkml:trace contextRef="#ctx0" brushRef="#br1" timeOffset="152">20695 15327 7569,'-7'-5'242,"-2"-2"1,4-3-1,0 1 1,1 4 0,6 7-1,4 9 1,5 11-1,3 4 1,3 3 0,-1 1-63,1 1 1,-2 2 0,-3 2-1,-1-1-180,0 0 0,1 0 0,-1 1 0</inkml:trace>
  <inkml:trace contextRef="#ctx0" brushRef="#br1" timeOffset="153">20683 16366 7569,'-18'-5'33,"3"-5"0,8-5 0,3 1 0,3 1 0,1 2 0,0-1 0,1 1 0,1-1 0,3 1 184,2-1 0,2 1 1,5 0-1,2 0 1,2 3-1,2 1 0,2 2 1,1 3-93,-1 0 0,3 4 0,0 0 0,2 3 1,-2 2-1,-1 3 0,-2 2 0,-3 4-101,-4-2 1,-4 2 0,-2 1 0,-2 0 0,-2 4 0,-4 2 0,-4 2 0,-4 2-223,-3-2 0,-7 3 1,-2 0-1,-3 0 1,0 0-1,-3-3 1,1-1-19,2-1 1,-3-1 0,10-3 0,1-4 0,3-3 0,3 0 391,4-1 1,4-1 0,5-1 0,7-2 0,6-2 0,3-1-107,2 1 1,4-4 0,1 3 0,0-3-1,1 0 1,-3 2-71,-1 1 0,-5 4 0,-9-1 0</inkml:trace>
  <inkml:trace contextRef="#ctx0" brushRef="#br1" timeOffset="154">15464 14082 7569,'-10'1'81,"3"3"0,7 5 0,7 4 0,3 3 0,1 2 1,1 3-1,-1 5 0,1 6 0,-1 4 0,0 6 199,1 3 1,-1 4 0,-1 2 0,-1 1 0,-1 2-1,-1 4 1,1 1 0,-2 2-306,0-1 1,-1 2-1,-3 0 1,2 2-1,-3-32 1,0 0 0,1 32-1,-2-3 1,0-3-90,0-1 1,1-7-1,3-2 1,2 0-1,2-1 1,-1 0-1,2-3 66,1-2 0,1 1 0,-1-6 0,0-3 0,3-3 0,-1-3 0,1-4-301,-2-4 1,0-3 0,-3-6 348,0 1 0,-5-6 0,2-1 0</inkml:trace>
  <inkml:trace contextRef="#ctx0" brushRef="#br1" timeOffset="155">15430 14025 7569,'12'-10'12,"2"1"0,3 1 0,0 1 0,3-1 0,-1 2 0,-2-1 0,0 2 0,-2 0 0,0 3 0,2 0 0,1 2 0,2 0 0,1 0 0,4 0 0,1 0 1,5 0 321,2 0 0,1 0 0,1 0 1,5-1-1,4-3 0,6-3 1,3-4-1,5 0-303,6 0 1,-30 4 0,0 1 0,2-1 0,-1 0-1,2-1 1,0 1 0,-1 0 0,0 1 0,1 1-1,-1 0 1,-2 1 0,0 0 0,1 0 0,-1 1-17,-1-1 1,0 1-1,-1 0 1,0 0-1,1 2 1,0-1 0,31-1-1,-1 0 1,-1 2-1,1 0 1,-2-2-31,1-1 0,-8-5 0,3 3 0,-2-2 1,-2 1-1,-1-2 0,-1 0 0,-4 0 29,-4 1 0,0 1 0,-5-5 0,-1 2 0,-1 1 0,-3 3 1,-3 0 51,-3-1 1,-7 5 0,-2-3-1,-2 1 1,-2 0 0,-1 2-110,-2 0 1,1 2 0,-1 0-1,1 2 1,-1 0 0,1 2-1,-1 0-721,0 1 1,0-3 0,-4 6 763,-3 1 0,2 1 0,1 1 0</inkml:trace>
  <inkml:trace contextRef="#ctx0" brushRef="#br1" timeOffset="156">18068 13762 7569,'-12'-4'36,"1"1"0,0 0 1,0 0-1,3 1 1,1-1 162,2 5 0,1 7 1,4 7-1,0 1 0,0 0 1,0 2-1,0 4 1,0 4 49,0 2 0,0-2 0,0 3 0,2 3 0,0 3 0,3 3 0,2 0 0,1 2-130,3 0 1,0-1 0,2 3 0,1-2 0,1-2 0,-1-2-1,-3-3 1,-2-2-466,-1-2 0,-6-3 1,2 2-1,-3-1 1,-1-2 345,0-2 0,-5-1 0,-1-1 0</inkml:trace>
  <inkml:trace contextRef="#ctx0" brushRef="#br1" timeOffset="157">18251 14710 7569,'-2'-6'-55,"-2"2"0,-3 3 0,-3 1 0,-2 0 0,1 0 0,-1 0 1,1 0-1,1 1 0,1 1 0,1 2 389,-1-1 0,6-2 0,3-1 1,7 0-1,7 0 0,5 0 0,3 0-171,1 0 0,8 4 0,4 0 0,1-2 1,4 1-1,2-1 0,2 3 0,2 0-149,-1 1 0,2 2 1,2-1-1,1 0 1,2 0-1,3-1 0,3-1-59,-25-2 1,-1-1 0,0 0 0,1 0 0,3-2 0,1 0 0,1 0 0,-1 0 0,3 0 0,0 0 0,3 0 0,-1 0 0,2 0 0,0 0 0,0 0 0,-1 0-17,2 0 0,-1 0 0,-1 0 0,1 0 1,-1 0-1,0 0 0,-1 0 0,1 0 1,-2 0-1,-1 1 0,-1 0 0,-1 1 0,-1 0 1,0 1 55,0 0 0,0 0 1,-5-1-1,0-1 1,1 1-1,0 0 1,30 0-1,-4 1 1,-3 0-1,-5 0 0,-6-2 55,-3-1 0,-4 0 0,-8 0 0,-8 0 0,-5 0 0,-4 0-168,-2 0 0,-6 0 1,-5 0 117,-6 0 0,-4-5 0,-2-1 0</inkml:trace>
  <inkml:trace contextRef="#ctx0" brushRef="#br1" timeOffset="158">20569 14836 7569,'-18'0'362,"8"-4"0,10 0 0,5 3 0,1 3-197,-2 6 1,-2 7 0,-2 6 0,0 3 0,-2 5 0,-2 3 0,-2 4 0,-1 4-20,-1 3 0,0 1 1,-3 1-1,-1-2 1,2-4-1,3-2 0,3-5 1,3-3-348,1-4 1,0-2-1,1-4 1,3-4 200,3-2 0,3-7 0,2-1 0</inkml:trace>
  <inkml:trace contextRef="#ctx0" brushRef="#br1" timeOffset="159">14436 13796 7569,'-18'-11'135,"3"0"1,2-1 0,3 1-1,1-1 1,3 1 0,1-1-1,2 1 1,2 0 0,2 0-1,3 4 1,4 3 0,2 3-1,3 0-25,2-3 1,4 2-1,7-1 1,5 1 0,1 4-1,-1 0 1,-1 3 0,-3 0-223,-1 0 1,-6 3 0,-3-3 0,-3 1 0,-6 3 0,-1 1 0,-5 2 56,0-1 1,-7-3 0,-3 0 0,-2 0 0,-2 3 0,0-1 0,-2-1 0,-3-2 75,-1 2 0,5 0 0,-4 0 0,2-2 0,0 2 0,1 0 37,1-1 0,7-2 0,2-2 1,4 2-1,4 1-37,3-3 1,5 1 0,3-2 0,4 1 0,4 0 0,2 0 0,2 0 0,-2 1-30,-1 2 0,-2 3 0,-3 2 0,-4-1 0,-2 1 0,-2 0 1,-1 2-4,-2 2 0,-3 4 0,-8-1 0,-3 3 0,-7 0 0,-3 2 0,-6 2 0,-3 0-33,-5 0 0,-3 2 1,-2-3-1,2-2 1,3-4-1,3-2 0,4-4-1166,4 0 1210,3-6 0,4-2 0,1-5 0</inkml:trace>
  <inkml:trace contextRef="#ctx0" brushRef="#br1" timeOffset="160">15030 13648 7569,'2'-10'483,"5"2"0,4 7 0,1 6-387,-4 6 1,1 10-1,-5 2 1,-1 6 0,-2 5-1,-1 3 1,-3 3 0,-2 2-51,-2 1 1,-10 8 0,5-4-1,-5 3 1,-2 0 0,0-3 0,0-2-1,-1-3-323,-2 1 0,0-8 0,3-2 0,4-4 0,3-3 1,1-3 276,4-4 0,-3 2 0,3-3 0</inkml:trace>
  <inkml:trace contextRef="#ctx0" brushRef="#br1" timeOffset="161">15018 14208 7569,'0'-12'37,"2"5"1,2-1 0,3 0 250,3 2 0,-2 7 1,-2 9-1,-1 6 1,-2 1-1,-2 4 1,-1 0-1,0 3-243,0 3 1,0-3 0,0 1 0,0-3 0,0-3 0,1 0 0,2 0 0,2-1-350,1-2 1,-2 0-1,4-6 1,1-1 0,1-3-634,1-1 1,1-2 936,-1-7 0,0-8 0,1-5 0</inkml:trace>
  <inkml:trace contextRef="#ctx0" brushRef="#br1" timeOffset="162">15201 14367 7918,'0'8'460,"0"0"0,0 1 0,0 2 0,0 4-301,0 4 1,0 2-1,0-1 1,0 0-1,0 3 1,0 2-1,0 1 1,0-2-160,0-1 0,-5 0 0,-1-1 0</inkml:trace>
  <inkml:trace contextRef="#ctx0" brushRef="#br1" timeOffset="163">21106 14345 7509,'1'-11'192,"2"3"0,2 1 1,0 1-1,1 1 1,-1 1-1,0 7 1,-2 7-1,-2 6 1,-1 3-111,0 0 1,4 2 0,0 4 0,-1 2 0,1-2 0,1-1 0,0-1 0,2 0-623,-1 0 0,-2-4 0,2-2 540,-1 0 0,-1 3 0,-4-2 0</inkml:trace>
  <inkml:trace contextRef="#ctx0" brushRef="#br1" timeOffset="164">21540 14230 7569,'4'-15'352,"-1"0"0,0 5 0,-2 7-27,-1 11 0,-6 13 0,-4 5 0,-6 4 0,-3 7 1,-3 2-1,-5 3 0,-1 0-299,0 0 1,3-4 0,4 3 0,4-2 0,-1-2 0,1 0 0,1-2 0,3-1-542,4-4 1,0-2 0,4-6 0,0-3 514,0-1 0,-4-5 0,3 3 0</inkml:trace>
  <inkml:trace contextRef="#ctx0" brushRef="#br1" timeOffset="165">21597 14425 7569,'0'-12'365,"1"2"1,2 4-1,0 6 1,0 6 0,-2 5-177,-1 5 1,-2 5 0,-5 6 0,-5-1-1,-4 2 1,-1 3 0,0 1 0,-1-1-171,1 0 1,3-5-1,-2 4 1,4-2 0,2-3-1,1-1 1,2-2-1,2-3-155,3-4 0,2-2 1,4-3-1,4-3 0,6-3 1,5-3-1,3-2-266,1-3 1,4-2 0,-1-5 0,0-1 0,-2 2 0,-3 1 401,-2 1 0,3-4 0,-4-6 0</inkml:trace>
  <inkml:trace contextRef="#ctx0" brushRef="#br1" timeOffset="166">21620 14676 7569,'1'-10'330,"2"1"1,2 1-1,0-1 1,1 0-4,0 2 1,1 3-1,0 9 1,-3 8-1,-3 8 1,-2 9-1,-3 4-446,-3 4 119,-9 2 0,-1 6 0,-6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20318 9879 7569,'0'-8'-113,"0"1"0,0 3-104,0-4 1,-2 6 290,-1-2 506,1-2-400,-3 4 0,1-4 377,1 2-130,-1 3-123,-1-4-172,4 5 51,-5 0 12,6 5-133,0 1 1,2 6 47,2-1 0,-2 2-111,6 2 1,-1 2 77,5 2 1,-1 2-28,1-2 1,3 3 29,0 1-13,5 0 1,-3-4-87,2 0 5,2 0 1,-4 0 50,2 0 0,1-5-96,-5 1 0,5 1 63,-5 0 0,0-2-102,-4-7 1,1 3 21,-1-2 1,-3-2-372,-1 2-21,1-6 73,-2 4-958,5-1 1353,-10-4 0,4 4 0,-5-5 0</inkml:trace>
  <inkml:trace contextRef="#ctx0" brushRef="#br0">20660 9890 7569,'0'-11'-653,"0"5"436,0-4 682,0 8-229,0-3 0,0 4 138,0-3 1,-1 3-134,-3-3 1,2 3-129,-6 1 1,4 1 55,-3 3 0,-1 2-107,-3 6 1,-2 3 31,-2 0 1,1 9-46,-5-1 1,4 4 25,-5-1 0,-2 2-155,-5 3 7,0 2 0,3-8-38,-2 6 0,3-7 16,0-2 1,1 0-144,7-7 1,0 4 73,3-3 1,6-5-290,2-3 453,-2-1 0,5 5 0,-4-1 0</inkml:trace>
  <inkml:trace contextRef="#ctx0" brushRef="#br0">20318 11181 7904,'11'0'328,"-3"1"-7,-1 3-85,1 2-99,3 6 1,1 3 18,-1 0-67,6 6 1,-5-5 42,4 3 1,0 3-111,-1-3 0,4 2 73,-3 2 0,3-1-105,-4-3 1,0 1-239,-3-5 176,-1 1 26,0-5 0,1 0-344,-1 1 185,1-1-247,-6-4-348,4 3 77,-3-4-143,-1 0 866,-1-1 0,-5-10 0,0-1 0</inkml:trace>
  <inkml:trace contextRef="#ctx0" brushRef="#br0">20660 11181 7569,'7'-11'946,"-2"-1"-526,-5 1-241,0 4 211,0 2-81,0 5 1,-7 3-136,-4 4 9,-5 6-105,-7 15 1,-5 3-21,-3 7 1,-7 7-276,17-18 0,0 0 1,0 0-1,-1 0 68,1 0 0,0-1 1,0 2-1,-1-1-213,-16 23 0,5-5-892,6-3 1254,8-10 0,3 6 0,5-9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4T02:33:06.9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1862 4066 7569,'-5'-12'0,"3"5"208,-2-1 1,3 4 0,0-2-1,-2 0 1,-2 1 0,0 1-1,1 5-75,6 5 0,1 10 1,8 3-1,-1 2 0,2 3 1,2 3-1,2 3 1,0 3-1,1 2 0,0 0-143,1 3 1,0-1 0,2 5-1,-1 1 1,2 2 0,-1-1 0,0-1-1,-1-2-16,2-2 0,-4-1 0,1-4 0,0-1 0,-2-2 0,1-5 0,-3-1 0,-2-4-97,0-2 1,-2-2 0,-1-6 0,-3 1 0,-1-1 0,-2 0 0,-2 1-714,-1-1 0,0-3 836,0-1 0,-5-4 0,-1 2 0</inkml:trace>
  <inkml:trace contextRef="#ctx0" brushRef="#br0" timeOffset="1">2376 4306 7569,'0'-18'109,"0"-2"0,0 4 0,0 2 0,0 2 0,0 0 132,0 1 0,-2 5 0,-2 0 1,-3 3-1,-3-1 0,-2 3 1,0 3-126,-4 6 1,-1 3-1,-8 4 1,0 6-1,-3 4 1,-1 6-1,-1 2 1,-2 1-86,-2 0 0,7 4 0,-5 0 0,4-1 0,2-1 1,0-2-1,3-1 0,4-2-237,4 0 0,2-6 1,3 1-1,1-5 1,3-3-1,1-1-911,2-4 1,-2 0 1116,2-1 0,-1-1 0,4 0 0</inkml:trace>
  <inkml:trace contextRef="#ctx0" brushRef="#br0" timeOffset="2">2615 4568 7569,'7'-11'239,"-3"0"1,-2-1 0,2 2-1,3 1 1,4 1 0,0 1-60,0 0 0,1 2 0,1 5 0,1 0 1,1 0-1,-1 0 0,0 0 0,0 0-270,1 0 1,4 0 0,-3 0-1,1 0 1,-1 0 0,-2 0 0,-1 0-1,-2 0-963,1 0 1,-1 0 1052,1 0 0,-6 5 0,-1 2 0</inkml:trace>
  <inkml:trace contextRef="#ctx0" brushRef="#br0" timeOffset="3">2707 4660 7569,'-12'11'296,"-2"1"0,2-2 1,3-1-1,4-2-2,6 2 1,5-4 0,8-1 0,3-3 0,2-1 0,4 0 0,2 0 0,2-1-380,1-3 0,-3 2 0,4-5 1,-1 2-1,-4 1 0,-2 1 85,-3-1 0,-5 0 0,2 4 0</inkml:trace>
  <inkml:trace contextRef="#ctx0" brushRef="#br0" timeOffset="4">3643 4648 7270,'-6'-5'71,"0"4"0,3-4 0,-2 1 1,-1-1-1,-3-1 0,-1-3 0,-3-1 1,-1-1-1,-1 3 0,-1 1 1,1 1-1,-1 1 0,-1 0 0,-1 2 1,1 3-1,-4 3 169,0 1 1,-2 6 0,1 0 0,2 5 0,2 3 0,2 2-1,2 2 1,2 1-337,5-1 0,2-3 1,5-1-1,1 0 1,3-2-1,5 1 1,5-4-1,5-4-23,2-6 1,6-1 0,2-4 0,2-1-1,2-6 1,-2-5 0,1-7 0,-3-3 228,-2-2 1,1-6 0,-2 1-1,-1-2 1,-5-1 0,-5 1-1,-2 1 1,-2 2 9,1-2 1,-2-1 0,-3-1 0,-3 0 0,-3 0 0,-1-2-95,0-2 1,-1 2 0,-3 0 0,-3 4 0,-3 5 0,-2 4 0,2 4 0,1 5 69,2 5 1,-1 1 0,-3 6-1,0 6 1,2 9 0,3 6 0,1 6-71,3 3 1,0 6 0,2 6-1,0-1 1,0 2 0,2-2 0,1 2-1,5-1-213,2 3 1,2 1-1,-1-4 1,0-4-1,1-6 1,-2-2-423,-2-3 1,2-2 0,-4-4 0,2-3 608,-1-4 0,1 0 0,3-1 0</inkml:trace>
  <inkml:trace contextRef="#ctx0" brushRef="#br0" timeOffset="5">3929 4466 7569,'-7'-9'1199,"4"5"-1029,1 8 1,2 10-1,0 5 1,0 2 0,0 3-1,2 2 1,0 2 0,3 0-1,0-1-420,0-1 0,3-3 0,-4-3 0,0-2 0,-1-2 1,3-2-1380,0-1 1629,-4-7 0,3-1 0,-5-5 0</inkml:trace>
  <inkml:trace contextRef="#ctx0" brushRef="#br0" timeOffset="6">4043 4237 7569,'-4'-7'122,"-1"0"0,1 2-297,3 3 1,4 10-1,8 5 1</inkml:trace>
  <inkml:trace contextRef="#ctx0" brushRef="#br0" timeOffset="7">4340 4317 7569,'-11'-11'197,"0"-1"0,2 1 1,2 1-1,-2 2 1,-1 4 177,-2 3 1,1 1 0,0 0-1,-1 0 1,-1 1 0,-1 3 0,-1 4-1,3 2-329,3 1 0,-1 1 1,3 0-1,1 2 0,2 2 1,3-2-1,1-1 1,0 1-241,0 2 0,5-1 0,4-4 0,3-1 0,5-1 0,1-2 0,3-1 0,3-1 103,3 0 0,0-1 0,-4-4 0,-2 0 1,-1 0-1,-2 0 0,-1 0 121,-3 0 0,-2 4 0,-2 1 0,-2 1 0,-4 3 1,-3 1-1,-1 3-10,0 2 0,-9-1 1,-3 5-1,-4 1 1,-1 3-1,-1 3 1,-2 0-1,-1 0-86,2-2 0,-1-5 1,5-1-1,1-1 1,1 0-1,3-1 1,1-3-520,1-4 0,7 0 0,1-7 585,6-3 0,10-4 0,1-6 0</inkml:trace>
  <inkml:trace contextRef="#ctx0" brushRef="#br0" timeOffset="8">4648 3997 7569,'-11'-12'393,"-1"-2"0,2 12 0,3 6 0,3 8 0,3 5-212,1 7 1,1 6 0,1 8 0,3 5-1,2 5 1,2 4 0,0 0 0,-1-1-398,0 0 1,-2-1 0,3 2 0,-2-6-1,-2-8 1,-3-5 0,1-4 0,-1-2-388,2-5 0,0-5 1,-4-5 602,0-1 0,-5 1 0,-1-1 0</inkml:trace>
  <inkml:trace contextRef="#ctx0" brushRef="#br0" timeOffset="9">4511 4614 7569,'5'-6'382,"3"-4"1,7 3-1,4 0 1,3-1-1,2-1 1,3-1-1,2-1-75,0-1 0,6-3 0,-3 0 1,0 1-1,0 2 0,-3 3-307,-3 2 0,-1-1 0,-3-3 0</inkml:trace>
  <inkml:trace contextRef="#ctx0" brushRef="#br0" timeOffset="10">5688 3837 7569,'-8'0'149,"0"0"1,1 2-1,0 1 1,4 6 0,1 4-1,2 4 1,0 0-1,0 4 1,0 3 0,0 5-1,0 5 1,2 2-1,0 1 1,2 1 0,-2 3 75,0 4 1,-2 1 0,1-2 0,2-2 0,0-4 0,0-3 0,-2-2 0,-1-1-480,0-1 1,0-7-1,0 0 1,0-5-1,0-3 1,0-2-1,0-1 1,-1-3-1878,-3-2 2131,3 2 0,-9-9 0,3 4 0</inkml:trace>
  <inkml:trace contextRef="#ctx0" brushRef="#br0" timeOffset="11">5493 4408 7569,'11'-11'113,"-1"0"1,1 0 0,4 3-1,3 1 1,1 1 0,3 1-41,3 0 1,-1 1 0,4 4 0,-1 0 0,-1 0 0,1 0 0,0 0-1,-1 0-1004,0 0 0,-2 4 931,-1 0 0,0-1 0,-1-3 0</inkml:trace>
  <inkml:trace contextRef="#ctx0" brushRef="#br0" timeOffset="12">5996 4374 7683,'-8'1'202,"1"2"1,-2 2 0,-1 1 0,-2 3-1,1 1 1,-1 3-39,1 2 1,3-1 0,2 4 0,1 0 0,2 0 0,2 2 0,1 2 0,1 0-285,3 1 1,4-4 0,6-1 0,2-2 0,3-2 0,4-2 0,3-5 44,-1-3 1,4-2-1,0-2 1,2-2-1,-2-2 1,0-3 0,-1-3 135,0-2 0,-1 0 1,-6-4-1,-2-1 1,-4-2-1,-2 0 1,-3-2-1,-2 0-22,-4-2 1,-4-5 0,-4-1 0,-6 0 0,-7 2-1,-7 3 1,-5 3 0,-7 5-166,-4 5 0,-5 7 0,0 2 0,0 8 0,5 6 0,5 5 0,9 4 126,6 5 0,3-2 0,6 4 0</inkml:trace>
  <inkml:trace contextRef="#ctx0" brushRef="#br0" timeOffset="13">7435 4340 7569,'0'-13'52,"0"-2"1,-4 1 0,0-4-1,2 2 1,1 2 0,-1 1-1,0 2 1,-5-1 0,-1 1 0,-6 1-1,-3 2 1,-3 4 0,-3 3-1,-2 1 1,-3 1 0,0 3-1,0 5 1,2 4 156,2 2 0,1 4 0,1-3 0,0 3 1,3 4-1,4 4 0,2 2 0,3 3-235,2 1 0,5 1 1,6-1-1,6-2 0,5-5 1,8-2-1,6-1 0,6-1 34,1-3 0,1-4 1,-2-7-1,1-5 0,-2-1 1,-3-2-1,-3 0 1,-3 0-146,-1 0 0,-6-5 0,0-2 0,-3 0 0,-2-1 137,-1-1 0,-2-6 0,2-3 0</inkml:trace>
  <inkml:trace contextRef="#ctx0" brushRef="#br0" timeOffset="14">7709 3586 7569,'-10'-21'652,"2"2"0,5 8-560,6 11 1,-1 7-1,3 9 1,-2 8-1,3 11 1,-1 9-1,0 9-13,-3 7 1,0 3-1,-2-29 1,0 0-1,0-1 1,0 0-1,0 30 1,0 1-1,-2-4-251,-2-1 0,3-1 0,-3-10 0,2-2 0,-1-5 0,-1-6 1,2-6-1,1-3-407,1-3 1,0-2 0,1-2 578,3-4 0,2-2 0,6-1 0</inkml:trace>
  <inkml:trace contextRef="#ctx0" brushRef="#br0" timeOffset="15">7835 4443 7569,'1'-7'490,"3"5"-348,3 4 1,-2 1 0,1 5 0,-3 2 0,2 2 0,2 5 0,2-1 0,1 1-148,1-3 0,4-1 0,2-3 0,1-1 0,2-3 0,2-1 0,0-3 0,1 0 14,0-2 0,1-5 0,2-3 0,0-3 0,0-3 0,-4-3 0,-1 1 0,-3-2 26,-2 0 0,-5-1 0,-4-4 0,-2 0 0,-4 1 0,-5-2-97,-7-3 0,-11 8 1,-9 0-1,-7 6 1,-8 5-1,-5 6 0,0 4 1,4 6-103,4 2 0,8 5 0,0 2 0,8 1 0,4 1 0,5 0 164,7 0 0,4 0 0,7 4 0</inkml:trace>
  <inkml:trace contextRef="#ctx0" brushRef="#br0" timeOffset="16">8623 4226 7569,'0'-18'343,"1"1"1,2 6-1,2 0 1,0-1-153,0 1 0,-8 4 1,-7 4-1,-5 1 0,-3 2 1,-2 2-1,-2 1-250,-1 5 1,1 2 0,0 2 0,2-1-1,1 2 1,0 1 0,1 2 0,3 1 11,2-1 1,1-1-1,2-2 1,3 1 0,3 1-1,4-1 1,4-1 0,5-2 50,5 1 0,0-1 0,6-1 0,3-1 0,2-1 0,0-1 0,0 1 0,-3-2 41,1-1 1,-4 3 0,-1-3 0,-1 2 0,-4 1 0,-1 3 0,-4 0 5,-5 0 1,-6 1-1,-8-1 1,-5 2 0,-8 1-1,-5 2-56,-7 2 1,2-3 0,-4 4-1,3 0 1,5-1 0,3-3 0,4-2-1,4-1-1771,4-1 1776,3 0 0,5 1 0,2-1 0</inkml:trace>
  <inkml:trace contextRef="#ctx0" brushRef="#br0" timeOffset="17">8703 4397 7569,'0'-11'1858,"1"-1"-1604,3 1 0,2 6 0,6 3 0,-1 6 0,0 3 0,1 1 1,-1 1-431,1-1 1,4 2 0,3-4-1,3 1 1,1-3 0,-1-3-1,1-1 1,0 0 20,0 0 0,0-1 1,0-3-1,-2-4 0,0-2 1,-4-1-1,1-1 0,-1 0 224,-1-4 1,-1 2-1,-5-3 1,-2-1 0,-4 0-1,-3-1-38,-1 1 0,-2 0 1,-6 6-1,-7-1 0,-7 4 1,-4 3-1,-5 3 0,-2 3 85,-1 4 0,1 4 0,2 7 0,5 4 0,2 3 0,2 2 0,3 1 0,2 4 80,1 4 0,7-1 1,-1 5-1,4-4 1,3-4-1,3 0 1,4-1-1,5-1-136,5-6 1,3 1 0,6-7 0,0-1 0,1-3 0,2-3 0,0-4-409,0-3 1,2-1-1,-2 0 348,0 0 0,3 0 0,0 0 0</inkml:trace>
  <inkml:trace contextRef="#ctx0" brushRef="#br0" timeOffset="18">9479 4214 7569,'12'-5'-14,"-5"3"0,0-6 0,-1 0 0,-1 1 0,0-1 0,-2-1 0,-2-1 0,-2-1 1,-3 1-1,-4 1 0,-2 2 0,-1 2 0,-1 3 411,1 1 0,-6 1 0,-2 0 0,-3 0 0,-4 0 0,-1 0 0,1 1 0,-1 3-289,1 3 0,-6 5 0,3 2 0,-1 1 1,5 0-1,3 0 0,5 2 0,2-1-249,4 1 1,5 2-1,7-3 1,4 1 0,7 1-1,7-2 1,7 1 0,7-3 7,4-2 1,6-2 0,-1-1 0,1-1 0,-1-1 0,-4 1 0,-3 0 128,-5 1 1,-3-3-1,-8 2 1,-4-1-1,-4 1 1,-3-1-1,-4 2 56,-3 1 1,-6 2-1,-4-1 1,-5 1-1,-6 0 1,-4 2-1,-5 2 1,-3-1-118,-4 1 0,0-3 1,1 2-1,2-2 0,2-2 1,3-1-1,4-2 1,6-3-1189,4 0 1253,2-4 0,11-1 0,2-6 0</inkml:trace>
  <inkml:trace contextRef="#ctx0" brushRef="#br0" timeOffset="19">9856 3678 7569,'0'-30'488,"-4"0"0,1 7 1,0 9-1,1 10-344,-2 12 0,1 11 0,-3 4 0,1 7 0,1 8 0,0 7 0,0 4 0,2 4-122,1 6 0,4 2 1,-1-29-1,0 0 1,2 29-1,0-3 0,0-5 1,-2-4-1,-1-3-283,-1-4 1,2-8-1,0-7 1,2-4 0,-1-4-1,-2-4 1,-1-2 260,0-2 0,-5 0 0,-2 1 0</inkml:trace>
  <inkml:trace contextRef="#ctx0" brushRef="#br0" timeOffset="20">9571 4317 7569,'9'-4'259,"2"-1"0,8-1 0,9-2 0,10 2 0,6 1 0,5 1 1,-1-1-103,-4-1 1,2-1 0,-4-2 0,1 3 0,-2 0 0,-7 1 0,-6 0-158,-4 2 0,-1-3 0,0-1 0</inkml:trace>
  <inkml:trace contextRef="#ctx0" brushRef="#br0" timeOffset="21">3620 5174 7569,'-5'-18'204,"4"1"0,-3 6 0,3 0 0,1 3 0,1 8 0,2 14 0,1 11 1,-2 12-1,1 5 80,0 5 1,-1 4-1,2-3 1,-3 0-1,-1 3 1,0 1-1,-1 0 1,-2-1-424,-1-3 1,0-5 0,4-4 0,0-2 0,0-5 0,0-3 0,2-4 0,0-2-314,2-4 1,4-2 0,-3-6 0,0 1 0,0-1 451,-3 1 0,5-6 0,-1-1 0</inkml:trace>
  <inkml:trace contextRef="#ctx0" brushRef="#br0" timeOffset="22">3872 5653 7569,'0'-11'233,"1"1"0,3 2 1,2 6-1,2 4 1,-2 6-42,-1 2 0,-1 6 0,-4 5 1,0 4-1,0 6 0,0 3 1,0 1-1,0 1-316,0-3 0,-4-3 1,0 0-1,1-6 0,-1-5 1,0-3-1356,1-2 1479,2-1 0,1-7 0,0-1 0</inkml:trace>
  <inkml:trace contextRef="#ctx0" brushRef="#br0" timeOffset="23">3963 5231 7569,'-18'-5'37,"3"5"1,7 0 0,6 6-1,3 4-1405,3 2 1368,5-1 0,-3 6 0,6 0 0</inkml:trace>
  <inkml:trace contextRef="#ctx0" brushRef="#br0" timeOffset="24">4146 5768 7569,'-8'-2'314,"2"-2"0,1-3 211,2-3 1,2 5-1,1 6 1,-1 9-1,-2 8 1,-1 3-497,2 2 1,-3 4 0,1 0-1,1-2 1,2-1 0,1-1 0,0 0-1,0-2-519,0-2 0,0-2 0,0-6 470,0 1 1,1-6-1,3-3 1,4-6-1,2-6 1,1-4-1,1-3 1,0-2 31,4-2 1,-2-2 0,3-1 0,1-1-1,0-1 1,1-2 0,0 1 0,0-1-88,1 0 0,-3 1 0,-2 4 0,-2 3 0,-2 5 0,-1 4 159,-2 2 0,1 7 0,-4 2 0,0 8 0,0 6-143,-2 3 1,-2 1 0,-1 4 0,0 0 0,0 1 0,1 1-1,2 2 1,2-2-505,1 0 1,-2-4 0,4-1 0,-1-2 562,-1-1 0,5-2 0,-5-4 0</inkml:trace>
  <inkml:trace contextRef="#ctx0" brushRef="#br0" timeOffset="25">4637 5836 7569,'0'-11'584,"0"-1"1,-1 2-182,-3 2 1,3 5-1,-3 6 1,2 5-1,4 1 1,0 0-401,2-2 0,5 1 1,0 3-1,4 1 0,2-2 1,0-2-1,1-3 1,4-1-205,1-1 0,2 0 0,0-6 1,0-2-1,-1-2 0,1-5 1,0-2-1,-1-1 197,-3-1 1,1 2 0,-5-5 0,-1-2 0,-2 0 0,-3-1 0,-3 2 100,-1 1 0,-1 0 0,-6-3 0,-3 3 0,-5 4 0,-5 3 0,-4 5-19,-5 3 0,-4 8 0,-8 3 0,0 5 0,-2 4 0,1 6 0,1 5 0,3 2 144,3 3 0,3 1 1,9 1-1,7 0 1,6 0-1,4-1 1,3-1-1,6-3-105,7-1 0,7-1 0,4-6 0,5-2 0,2-5 1,1-3-1,0-5-224,0-1 1,-3-1 0,-2-4-1,-1 1 107,-3 3 0,-1 2 0,-1 6 0</inkml:trace>
  <inkml:trace contextRef="#ctx0" brushRef="#br0" timeOffset="26">2341 9331 7569,'-11'-12'92,"1"1"0,1 0 0,1-1 0,-1 1 1,-1 1-1,-1 2 0,-2 4 0,-1 3 0,-2 2 1,-2 3-1,-4 5 0,-2 4 0,-2 3 0,0 4 1,2 7-1,1 7 152,0 6 0,2 1 1,2 5-1,5 0 1,4 0-1,3-1 0,2 0 1,3-2-376,0-1 1,5-6-1,3 3 1,7-4-1,5-2 1,6-3-1,5-3 1,4-4 112,1-4 0,6-6 0,1-7 1,4-1-1,1-4 0,-1-4 1,2-9-1,1-6 100,2-3 0,3-7 0,-2-3 0,0-2 1,0-1-1,-6 0 0,-4 0 0,-8-2-123,-4-2 0,-7 3 0,-8-5 1,-6 1-1,-4-3 0,-5-1 1,-7-2-194,-7 0 1,-6 5-1,-7-3 1,-7 5 0,-5 8-1,-6 4 1,-3 10-8,-5 6 1,-2 6-1,-1 8 1,1 5 0,2 6-1,2 6 1,1 5-1,4-1 29,4-1 0,5-1 0,8 0 212,3 0 0,3 0 0,1-1 0</inkml:trace>
  <inkml:trace contextRef="#ctx0" brushRef="#br0" timeOffset="27">2250 9673 7569,'-12'0'254,"1"-1"1,2-1 0,5-2 0,8 1-1,5 2 1,4 2 0,2 2-27,4 1 0,3-1 0,0-3 0,1-1 0,1-1 0,2-2 0,-1 0 0,-2 0-483,-3 0 1,-6-1-1,1 3 1,-2-2-1,-3 0-1077,-2-1 1,-4 4 1331,-8-3 0,-2 3 0,-6 1 0</inkml:trace>
  <inkml:trace contextRef="#ctx0" brushRef="#br0" timeOffset="28">2490 9605 7569,'6'-5'123,"-1"-1"0,-4-6 0,2 1 0,1-1 1274,-2 1 0,0 6-1282,-2 5 1,0 5 0,0 6 0,0 1 0,0 0 0,0 2 0,0 2 0,0-2-496,0-2 1,0 1 0,0 1 0,0 1 0,0-1-749,0-1 1,0-6 1127,0 1 0,0-5 0,0 2 0</inkml:trace>
  <inkml:trace contextRef="#ctx0" brushRef="#br0" timeOffset="29">2193 9594 7569,'-5'-7'277,"2"-2"1,-2 7 0,3 3 0,4 5 0,3 5-1,4 1 1,1 2-642,2 1 1,0 4 363,4-3 0,1-1 0,6-4 0</inkml:trace>
  <inkml:trace contextRef="#ctx0" brushRef="#br0" timeOffset="30">3472 9514 7569,'-4'-8'124,"0"0"1,3 1 0,4-1 0,5 2-1,5 1 1,4 1 0,0 0 0,4 0-1,0 2 1,2 0 0,0 2 0,-1 0-1,-2 0-291,-1 0 1,-5 0 0,0 2 0,-4 2 166,-2 3 0,-1 3 0,5 2 0</inkml:trace>
  <inkml:trace contextRef="#ctx0" brushRef="#br0" timeOffset="31">3426 9639 7569,'2'7'154,"1"-4"0,5-1 0,2-2 1,2 0 3,-1 0 0,7 0 0,3 0 1,5 0-1,0 0 0,2 0 1,1 0-1,2 0-221,-1 0 0,-4 0 0,0 0 63,-2 0 0,-1 0 0,0 0 0</inkml:trace>
  <inkml:trace contextRef="#ctx0" brushRef="#br0" timeOffset="32">4374 9559 7569,'0'-16'-10,"0"-1"0,1-3 1,3 2-1,3 2 0,0 2 1,0 1-1,-2 0 1,-4-1 194,-4-1 0,-3 1 1,-7 5-1,-1 3 1,-3 1-1,-4 2 1,-4 5-1,-3 4-4,-4 5 1,-1 5-1,-1-1 1,0 4 0,0 2-1,1 2 1,3 1 0,6 2-170,4 0 1,7 1 0,2-5 0,6-2 0,3-2-1,4-2 1,2-2 0,4-1-212,6-2 1,9-1-1,9-2 1,3-4 0,5-4-1,-1-4 1,0-4 0,-3-2 118,-4-1 1,-4-2 0,-5-1 0,-2-1 0,-2 1-1,-5 1 1,-4 2 331,-2 0 0,-6 3 1,2 0-1,-3-1-93,-1-1 1,-1 5 0,-1 6-1,-3 8 1,-1 7 0,1 1-134,3 4 1,-3 0 0,1 2-1,1 0 1,2 0 0,1 0 0,1-1-1,3 0-81,4-3 0,-2-1 1,3-4-1,3 0 1,1-3-1,3-3 1,-1-3-1,0-3-259,-1 0 0,3-2 0,-2 0 1,0 0-1,0-2 314,1-1 0,-1-4 0,-4-4 0</inkml:trace>
  <inkml:trace contextRef="#ctx0" brushRef="#br0" timeOffset="33">4683 9479 7569,'-12'-5'317,"2"-1"1,2-3 0,6 5-111,4 8 1,3 9 0,4 3 0,-2 2 0,-1 1 0,0 0 0,2 0-1,-2 1-246,-2 2 1,1-4-1,-1-2 1,-1-1-1,-2 1 1,-1-2-70,0-2 1,-1-5 0,-2-5 0,-1-4 150,2-6 0,0-2 0,2-3 0,2-1 1,1-2-1,5-2 0,2-2 0,2-3 7,-1-4 0,1 3 1,0-3-1,2 5 1,1 3-1,-1 3 1,-1 5-1,-2 2 43,1 1 0,-1 6 1,1-2-1,-1 4 1,1 4-1,-1 3 1,0 5 37,1 3 1,-2 3-1,-1 5 1,-3 1-1,-1 1 1,-2 3 0,-2 1-238,-1 3 0,4-4 0,0 0 0,-2-3 0,-1-1 106,-1-2 0,6-2 0,0 3 0</inkml:trace>
  <inkml:trace contextRef="#ctx0" brushRef="#br0" timeOffset="34">5539 9491 7569,'-11'0'63,"3"0"1,0-2-1,1-1 1,-1-5 0,1-1-1,-1 0 1,0 2-1,1-2 1,-2-1 0,-3-2-1,-3 2 1,-3 1-1,-1 2 1,0-1 0,-1 2-1,-1 2 238,-2 3 0,-1 1 0,-2 0 0,0 1 0,0 3 0,2 4 0,2 5 0,2 2-338,1-1 1,6 3-1,1-1 1,4 1-1,3 1 1,4-2-1,5 2 1,7-2-135,7 1 0,8-3 0,4-5 0,0-3 1,1-1-1,0-2 0,1-2 0,0-2 81,-2-3 1,-8-1-1,-1-4 1,-3 1-1,-4 1 253,-1 0 1,-7 5 0,-2 9-1,-3 9-83,-1 4 0,1 4 0,2 3 0,2 3 0,0 3 0,1 3 0,1 0 0,2 3-12,1-3 1,-3 4 0,1-2 0,1-1 0,0-2 0,-2 1 0,-3 0 0,-2 3-262,-2-3 1,-2-1 0,-2-4-1,-3-2 1,-3-2 0,-3-4-1,-2-4 70,-4-3 0,1 0 0,-1-5 0,-1 1 0,-2-1 0,-2-1 0,-1-2 284,-2-4 1,0-3-1,4-1 1,1 0 0,0 0-1,3-1 1,4-3 0,3-5-259,5-5 1,2-6 0,5-10 0,1-5 96,3-4 0,7-13 0,7-7 0</inkml:trace>
  <inkml:trace contextRef="#ctx0" brushRef="#br0" timeOffset="35">5608 8863 7569,'-12'-12'282,"3"6"1,6 3 0,8 7 0,7 9 0,6 7 0,0 7-183,-3 2 1,2 3 0,-2 8-1,-1 8 1,-2 8 0,0 4-1,-1 2 1,-5-30 0,0 1-76,0 1 1,-1-1-1,1 31 1,-2-5 0,-1-4-1,-1-7 1,2-5-1,-1-6 1,-2-7-651,-1-7 1,0-1-1,0-7 1,0-1 624,0-1 0,-5-2 0,-1 1 0</inkml:trace>
  <inkml:trace contextRef="#ctx0" brushRef="#br0" timeOffset="36">5882 9594 8171,'-7'-2'1394,"5"0"-1200,4-2 1,1 1 0,5 7-1,-1 4 1,1 2 0,1 1-1,2 1 1,3-2-235,0-2 1,4 0 0,1-4-1,2-1 1,2-2 0,0-1 0,0 0-34,0 0 0,1-5 0,0-3 0,0-2 0,-4-2 0,-1-2 0,-2-2 0,-1 1 26,-2-1 1,-2 2-1,-5-4 1,-3 0-1,-3 2 1,-1-2 0,-1 1-1,-4 1 43,-6 2 1,-6 6-1,-7 4 1,-3 4-1,-3 6 1,-4 5-1,-3 7 1,0 5 300,4 3 1,5 2-1,9 4 1,4-3-1,4-1 1,3-1-1,5-1-228,6 1 1,6-2 0,9-4 0,6-4 0,5 0 0,5-4 0,2-5-493,-3-4 0,1-2 423,-4-2 0,-2-6 0,0 0 0</inkml:trace>
  <inkml:trace contextRef="#ctx0" brushRef="#br0" timeOffset="37">3986 6853 7569,'0'-12'67,"0"4"1,0 1 0,0-2-1,-1-1 1,-3 0 0,-4 2-1,-2 4 1,-1 3 0,-2 1-1,-1 1 1,-3 3 0,0 4 0,-4 2-1,0 1 67,-2 1 1,1 3 0,2 1-1,1 1 1,0 1 0,0-1 0,1 4-1,2 0 1,2 2 0,1 1-127,2 3 0,3-2 1,2 6-1,1-1 1,2 1-1,2-2 1,2-1-1,3-3-16,4-1 1,2-2-1,2-2 1,4-2 0,1-2-1,2-2 1,0-1 0,3-3 50,3-2 0,1-3 1,4-5-1,1-1 1,-1-3-1,1-5 1,0-5-1,2-5 62,2-3 0,-6-2 1,-1-2-1,-3-4 1,-2 0-1,-7-1 1,-5-1-1,-8-4-125,-1-2 1,-4-4-1,-3 4 1,-6 1-1,-7 2 1,-6 2-1,-5 2 1,-7 6-180,-3 4 0,-4 10 0,-5 9 0,-2 5 0,1 9 0,0 6 0,4 3-229,4 2 0,11 0 0,8 0 428,9-1 0,7 6 0,6 2 0</inkml:trace>
  <inkml:trace contextRef="#ctx0" brushRef="#br0" timeOffset="38">4957 7012 7270,'-5'-6'160,"3"2"0,0 8 1,3 4-1,4 3 1,0 3-1,2 3 1,-2 0-1,0 4 1,-3 0-1,-1 2 1,1 0 8,2 0 0,-3-4 0,3-1 0,-3-2 0,-1-2 0,0-1 0,-1-2-2546,-3 1 2377,3-6 0,-10-1 0,5-5 0</inkml:trace>
  <inkml:trace contextRef="#ctx0" brushRef="#br0" timeOffset="39">4740 7058 7569,'-7'-11'45,"4"-1"1,3 2-1,3 1 1,6 2-1,4-1 147,2 2 1,2-5 0,-1 4-1,6-3 1,4 0 0,4 1-1,1 1 1,2 0-144,1 2 0,1-3 0,-1 5 1,-1 1-1,-3-1 0,-3 0 1,-4 1-1,-4 2-143,-4 1 1,-6 0 0,-3 1-1,0 3 1,-4 4 0,-1 2 134,-1 1 1,-1-3 0,-1 0 0,-4 1 0,1 2 0,-1 4 0,1 4 15,0 3 0,0 1 0,2 0 0,-1-1 0,1 1 1,-1 0-1,0 0-60,1 0 1,3-2-1,4 0 1,4-4 0,3 0-1,3-4 1,3-5 0,1-4 29,2-2 0,1-2 0,4-2 1,0-2-1,3-4 0,0-5 1,0-4-1,-3 0 37,-1-4 1,-2 4-1,-3-3 1,-5 0 0,-5-1-1,-6-3 1,-1-2 0,-5-1-118,-4 2 0,-6 1 0,-11 2 0,-3 2 1,-3 2-1,-5 3-200,-3 5 1,4 0 0,-1 6 0,4 3 0,4 3 0,6 7 0,4 4 252,5 2 0,5 5 0,2-2 0</inkml:trace>
  <inkml:trace contextRef="#ctx0" brushRef="#br0" timeOffset="40">6453 6544 7569,'0'-11'162,"-1"1"1,-2 1-1,-2 2 1,-1 2-1,-2 4 1,0 4 0,2 5-1,1 6 1,2 5 34,2 3 1,1 2 0,0 1 0,0 2 0,0 0 0,0-1 0,1 1 0,2-2-374,1 0 1,1-4 0,-3-1-1,3-2 1,2-1 0,0-3 0,1-2-1,-2 0 176,-1-1 0,4 1 0,-2-1 0</inkml:trace>
  <inkml:trace contextRef="#ctx0" brushRef="#br0" timeOffset="41">6841 6590 7569,'0'-12'59,"-5"2"0,-3 4 190,-2 6 0,3 6 0,-1 9 1,-1 5-1,-1 2 0,-1 5 1,-1 5-1,-1 5-229,-2 4 1,3 5 0,-4 2 0,2 2 0,0-1 0,-2 0-1,-1-3 1,1-2-371,2-4 1,1-6 0,3-6-1,1-2 1,3-6 0,1-2-1,4-4 350,3-1 0,4-7 0,6-1 0</inkml:trace>
  <inkml:trace contextRef="#ctx0" brushRef="#br0" timeOffset="42">6898 6944 7569,'1'-12'82,"2"1"0,2 0 1,1-1-1,3 2 1,1 1 243,2 2 1,-1 3 0,1-3 0,-1 2 0,1 4 0,-2 4-251,-3 4 0,2 5 1,-5 2-1,-1 2 1,-2 3-1,-2 4 0,-5 4 1,-4 2-257,-4 3 1,-7-3-1,-1 1 1,-3 1-1,-1-1 1,2-1-1,3-1 130,2-2 0,0-2 0,6-3 0,4-2 1,3-3-1,3-4 0,3-2 237,4-2 1,4 1 0,7-5 0,5-3 0,6-2 0,4-4 0,3-2 0,3-2 154,2-1 0,2-2 1,5-1-1,-3 0 0,-4 3 1,-5 1-1,-7 3 0,-7 2-347,-5 3 1,-5 1 0,-6 1-1241,-11 3 0,-3 1 1245,-8 2 0,5 4 0,-3-5 0</inkml:trace>
  <inkml:trace contextRef="#ctx0" brushRef="#br0" timeOffset="43">4294 10861 7569,'0'-11'32,"0"-1"1,0 1-1,0 0 1,-1 0-1,-3 3 1,-3 1-1,-4 2 1,0 3-1,-2-1 1,-1 0-1,-1 0 1,1 0-1,1 2 175,2 1 1,0 0-1,-1 0 1,0 1-1,-2 3 1,-2 4-1,2 2 1,0 1-206,-1 1 0,1 4 0,-4 4 1,1 4-1,0 4 0,-1 2 1,2 1-1,-2 1-28,0-2 1,4 3 0,0-3 0,6 0 0,4 1 0,3-1 0,1-1 0,0-1-69,0 0 0,5-4 0,3 2 1,5-5-1,4-3 0,-1-2 1,2-3-1,1-3 65,5-2 0,0-6 0,7 1 1,0-6-1,2-6 0,2-4 0,-1-7 1,0-1 143,0-2 1,-3-5-1,-2-2 1,-2-3 0,-4-2-1,-4 0 1,-4-2-54,-5-1 0,-4-1 0,-6 1 0,-2-3 0,-6-1 0,-7 3 0,-5 3-101,-3 7 0,-6 9 0,-6 6 0,-7 5 0,-6 8 1,-5 6-1,-2 7 0,2 4-568,4 0 1,12 3 606,6-4 0,6 6 0,2-3 0</inkml:trace>
  <inkml:trace contextRef="#ctx0" brushRef="#br0" timeOffset="44">5242 10930 7569,'-7'0'132,"0"1"1,2 3 0,3 3 0,0 5 0,2 3 0,0 4 0,0 3 0,0 1 68,0-1 1,0 5 0,0 0 0,0-2 0,0 0 0,0 0 0,0-1 0,0-4-467,0-2 1,4-3 0,0-4-1,-2 1 1,0-1 264,-2 1 0,5-6 0,1-1 0</inkml:trace>
  <inkml:trace contextRef="#ctx0" brushRef="#br0" timeOffset="45">4957 10918 7569,'5'-11'44,"1"1"0,7 1 0,3 1 0,7-1 0,5 1 1,2-1-1,0 2 0,-1 1 67,0 0 0,1 3 0,5-1 0,-1 3 0,0 1 0,1 0 0,-2 0 0,-3 0-565,-3 0 1,-3 0 453,-1 0 0,-6 5 0,0 1 0</inkml:trace>
  <inkml:trace contextRef="#ctx0" brushRef="#br0" timeOffset="46">5653 10896 7569,'-11'0'186,"-1"0"0,1 1 0,0 3 0,-1 3-22,1 3 1,3 3 0,1 2 0,-2 4 0,-1 3 0,-1 1 0,3 0 0,1 1-119,2 2 0,-3 2 0,5 4 1,1-3-1,4-1 0,4-3 0,3-2 1,5-4-208,2-3 0,0-4 1,3-2-1,2-2 1,3-4-1,3-3 1,0-1 205,1 0 1,-1-9 0,4-3 0,-4-4-1,-3-1 1,-2-3 0,0-2 38,-3-4 0,-6 0 1,-7 1-1,-1-1 0,-4-5 1,-4 0-1,-9-1 1,-6 1-173,-3 0 1,-7 3 0,-4 2 0,-5 7 0,-3 7 0,-1 4 0,3 3 0,4 4-272,3 3 0,9 1 0,6 6 1,5 2 358,3 3 0,3 6 0,5-2 0</inkml:trace>
  <inkml:trace contextRef="#ctx0" brushRef="#br0" timeOffset="47">6715 10736 7569,'0'-12'111,"0"1"1,0-1 0,0 1-1,0 0 1,0-1 0,0 1-1,-1 1 1,-3 2 0,-2 5-1,-2 6 1,2 5 175,1 2 1,0 6 0,2 3 0,0 3-1,0 2 1,2 3 0,1 2 0,0 1-348,0 1 0,1-2 1,2 3-1,0-3 1,1-3-1,0-3 0,0-2 1,-2-2-424,0-2 0,1 4 0,1-6 1,-1-1 482,-2-1 0,-1-7 0,0-1 0</inkml:trace>
  <inkml:trace contextRef="#ctx0" brushRef="#br0" timeOffset="48">6875 10701 7569,'0'-11'371,"2"0"0,1 0 0,5 4-158,2 3 1,-3 8 0,-4 5-1,-1 5 1,-2 6 0,0 5-1,0 6 1,0 3-102,0 4 0,0-2 1,0 3-1,0-2 0,0-2 1,0-3-1,1-3 0,1-3-217,2-2 1,1-7 0,-2-1 0,1-4 0,-2 0 0,1-2-1020,1-2 0,-3-5 1124,3-6 0,-13-4 0,-4-4 0</inkml:trace>
  <inkml:trace contextRef="#ctx0" brushRef="#br0" timeOffset="49">6544 10519 7569,'1'-12'146,"5"2"0,5 1 0,8 3 0,5-1 0,3 2 1,-2 0 220,-1 3 0,5-3 1,6 1-1,7 0 1,4 0-1,5 0 1,3 1-1,1-1-313,1 0 1,3-4 0,-11 3-1,-4 0 1,-7 0 0,-9 3 0,-9 0-55,-5 2 0,-8 11 0,-1 1 0</inkml:trace>
  <inkml:trace contextRef="#ctx0" brushRef="#br0" timeOffset="50">2638 13111 7577,'-11'-5'156,"4"3"1,4-6 0,1-1 0,4 0 0,1 2 0,4 1 0,0 3 0,1-1-1,1 1 1,1 2 49,1 1 0,-3 5 0,0 3 0,-1 3 0,1 4 0,1 3 0,2 2 1,3 2-1,1 3 0,1 2-216,-1 1 0,5 4 0,-2-2 0,1 2 0,-1 0 0,0-3 0,-2 0 1,1-1-34,-4 0 0,1 2 0,0-3 0,2 0 0,-2-1 0,-2 0 0,1-4 0,1-1 63,1-1 0,0-2 0,-2 0 1,1-2-1,1-3 0,-1-3 0,-1-2 1,-2-1-501,1-1 1,-1 1 0,1-3 0,-1 2 479,0 0 0,-4 4 0,-2-3 0</inkml:trace>
  <inkml:trace contextRef="#ctx0" brushRef="#br0" timeOffset="51">3289 13100 7569,'-7'-5'1030,"-1"-3"1,0-2-784,2-2 0,0 11 0,3 6 0,-3 8 0,-3 7 0,-5 6 1,-3 4-1,-3 3-357,-1 1 1,-7 2 0,-3 1 0,-1 1 0,2-1 0,2-2 0,1-2 0,1-2 53,0-5 0,2-2 0,1-2 1,2-3-1,2-4 0,2-2 1,2-2-129,0 1 0,0-1 1,3-1-1,1-1 1,-1-3-1,2 1 184,3-1 0,7-3 0,6 2 0</inkml:trace>
  <inkml:trace contextRef="#ctx0" brushRef="#br0" timeOffset="52">4523 13111 7569,'0'-11'192,"0"-1"0,0 1 1,1 1-1,1 1 1,4 1-1,0 2 1,2 5-1,-2 7 1,-2 9-1,-3 6 0,-1 4-162,0 3 0,0 2 1,1 6-1,2 2 1,2 2-1,0 2 1,1-1-1,1-2 1,1-2-59,3-1 1,1-3 0,4-3 0,1-3-1,4-4 1,0-4 0,5-4 0,1-4 92,5-3 0,-3-3 1,2-6-1,-1-4 1,1-7-1,-2-6 1,-1-4 76,-3-5 0,-2-2 0,-4-7 0,-4-2 1,-2-4-1,-3-3 0,-2-5 0,-4-2-36,-3 0 1,-1-4 0,-1 5-1,-2 2 1,-2 6 0,-1 5-1,-3 6-260,-1 3 0,3 7 0,2 7 0,3 5 1,2 6-695,5 8 0,7 10 1,5 5-1,1 4 848,2 3 0,2 4 0,0 4 0</inkml:trace>
  <inkml:trace contextRef="#ctx0" brushRef="#br0" timeOffset="53">5288 13374 7569,'-6'-12'165,"0"-3"0,6 0 1,2 1-1,3 3 0,4 2 1,2 2-1,-1 2 126,0 3 1,-3 0-1,-1 4 1,-1 2-1,-1 4 1,0 5 0,0 4-1,-2 0-224,-1 4 1,1 2 0,0 2 0,2 2 0,-1-2 0,-2-1 0,0-1-156,3 0 1,-3-4 0,4-1 0,-1-2 0,0-2 0,0-3 0,-1-2 104,1-1 0,1-6 1,-1 1-1,2-6 1,2-5 42,0-6 1,-4-4-1,3-5 1,1 0-1,-1 0 1,1-1 0,0-1-1,-1-2-135,1 2 0,-2-2 0,3 3 0,-3 4 0,1 2 0,-2 4 0,1 1 76,1 2 0,0 5 1,5 0-1,-1 3 1,0 0-1,1 3 11,-1 3 1,1 9 0,-1 1 0,0 4 0,1 3 0,-2 1 0,-1 2 0,-1 0-43,0 0 1,-1 2-1,-1-1 1,0-2-1,0-2 1,-1-1-1,-2-1-286,3-1 1,-5-2 0,3-4 0,-2-1-2075,2-2 2390,-3-3 0,4-5 0,-5 0 0</inkml:trace>
  <inkml:trace contextRef="#ctx0" brushRef="#br0" timeOffset="54">5847 13351 7569,'-6'-5'1540,"4"-1"-1174,4-1 0,1 2 0,4 6 0,2 4 0,0 6 0,0 4 0,-3 3-309,-1 2 1,3 2 0,-4 0 0,-2 1 0,0 0 0,-2-1 0,0-2 0,0-2-775,0-2 1,0-1 0,0-3-1,0-1 717,0 1 0,0-1 0,0 1 0</inkml:trace>
  <inkml:trace contextRef="#ctx0" brushRef="#br0" timeOffset="55">5927 13043 7569,'-11'-17'335,"1"-1"1,2 1 0,4 1-265,3 4 1,2 5 0,3 4 0,4 3-72,2 3 0,1-1 0,1 3 0</inkml:trace>
  <inkml:trace contextRef="#ctx0" brushRef="#br0" timeOffset="56">6361 12711 7569,'-21'-22'851,"4"1"1,10 6-678,9 7 1,2 12 0,0 8 0,-2 7-1,1 6 1,1 8 0,0 6 0,1 8-1,2 4-175,3 4 0,2 1 0,-1 2 0,2 2 0,1 0 0,2 1 0,1 0-103,-1 0 1,1-4 0,-3-5 0,1-2 0,-1-5 0,-3-4 0,-3-4 0,-3-7-240,0-4 0,-3-2 0,0-9 0,-4-1 0,-7-3 0,-5-3 343,-5-4 0,-8-3 0,-2-1 0</inkml:trace>
  <inkml:trace contextRef="#ctx0" brushRef="#br0" timeOffset="57">6019 13454 7569,'0'-12'-88,"1"1"1,4 0 0,9-1 0,10-1 0,10-1 0,6-1 193,3 1 1,5 2-1,0 0 1,-2 1 0,-3-1-1,0 2 1,1 1-1,-1 3 172,-1 1 0,-9-3 0,-2 4 0,-4 2 0,-7 1 0,-2 1-10,-4 0 0,-6 1 0,-6 3 1,-3 3-291,-3 3 0,-5 3 0,2 2 0,-2 6 1,0 3-1,2 2 0,2 1-59,3 1 1,1-3 0,2 5 0,3-3 0,3-2 0,3-4-1,3-3 1,2-3 106,4-5 1,3 0 0,1-6 0,1-2 0,2-5 0,4-5 0,0-3 8,1-4 1,-6 0 0,0-7 0,-4-2 0,-6-2 0,-4 0 0,-3-3-1,-4-3-110,-3-4 0,-10 0 1,-5 1-1,-5 2 1,-6 3-1,-3 3 1,-3 4-32,2 4 1,-3 8 0,6 7 0,0 3 0,2 1 0,3 1 0,2 2 0,5 2-212,5 1 1,4 5 0,5 5 0,1-2 316,3-2 0,2 5 0,6 1 0</inkml:trace>
  <inkml:trace contextRef="#ctx0" brushRef="#br0" timeOffset="58">7092 13225 7569,'-11'-5'293,"2"-1"1,4 1 62,5 5 1,4 5 0,-2 8 0,2 2 0,0 4 0,1 2-1,1 2 1,2 1-203,0 3 0,-2-2 0,3 5 0,-3-2 0,-1-3 0,-2-2 1,-2-3-1,-1-2-383,0-2 0,-1-2 166,-3-6 1,1-9-1,-3-11 1,1-6 0,2-4-1,2-5 1,1-2-1,0-3 39,0-2 0,1 2 0,3-7 0,4 2 0,3 0 1,3 3-1,3 1-153,1 5 0,1 8 1,5 4-1,1 5 0,2 3 1,-1 5-1,1 1 1,0 4-576,-2 1 1,-1 4 0,-1 4 751,0 1 0,0-1 0,0 0 0</inkml:trace>
  <inkml:trace contextRef="#ctx0" brushRef="#br0" timeOffset="59">7526 13271 7569,'-11'-10'96,"2"2"177,5 4 1,2 3-1,9 2 1,2 3-1,1 4 1,1 2-73,-4 1 0,2-3 1,-4 0-1,0 1 1,0 1-485,-2 1 1,-1-1 49,2-2 0,2-3 1,5-6-1,-3-2 1,0-2-1,2-1 1,3-3-1,2-1 174,-1-2 0,-2 1 0,-4-1 1,-1 1-1,-1 0 369,0-1 1,-3 7 0,1 5 0,-3 8 0,-1 4-209,0 4 0,0-1 0,1-4 0,2 2 0,2 1 0,1 0 0,4-3-124,4-2 0,0-6 0,5 1 0,2-3 1,2-1-1,2-1 0,2-3 0,-2-4 108,-1-2 1,3-3-1,-1-1 1,0-2-1,-2-1 1,-3 0-1,0 0 141,-2 1 0,-5-3 0,1 3 0,-4 2 0,-2 2 0,-2 0-125,-2 1 0,2 7 0,-3 7 0,-3 8-100,-3 5 0,-1 4 0,-3 4 0,0 1 0,1 2 0,-1-2 0,4-1 0,1-1-197,1 0 1,1-4 0,3-1-1,3-2 1,3-2 0,2-1-1,1-2 195,2 1 0,3-6 0,4-1 0</inkml:trace>
  <inkml:trace contextRef="#ctx0" brushRef="#br0" timeOffset="60">9022 12335 7569,'-11'0'72,"0"0"0,-1 1 1,1 1-1,-1 3 0,1 0 1,0 2-1,-1-1 0,1 3 1,1 2-1,1 3 1,1 3-1,-1 1 0,-1 2 225,-1 2 0,-2 6 0,-1 2 0,-3 4 0,0 4 0,-5 4 0,-1 3 0,-2 2-230,0 2 1,4 3 0,-3 4-1,5-2 1,3 0 0,2 2-1,1 1 1,3 1-140,2-2 0,3-2 0,5 2 0,1-1 1,2-3-1,3 0 0,3-3-113,4-2 1,1 0 0,-3-9 0,2-2-1,1-4 1,1-6 0,-1-3 0,-1-4-2075,-2-4 2259,1-7 0,4 2 0,2-3 0</inkml:trace>
  <inkml:trace contextRef="#ctx0" brushRef="#br0" timeOffset="61">9057 13054 7569,'-4'-15'286,"0"0"0,3 1-46,3 1 1,0 8 0,0 6 0,-6 8 0,-6 6 0,-4 4 0,0 4 0,2 4-165,0 2 1,5-2 0,0 2 0,2 0 0,3-1 0,0 0 0,4-3 0,3-2-161,6-4 0,6-2 0,5-7 1,3-3-1,1-3 0,6-3 0,3-2 1,5-4 100,0-6 1,1-6 0,1-6 0,-5-1 0,-6-2 0,-4-5 0,-4-3-7,-4-4 0,-8 1 0,-7-5 0,-3 0 1,-2 2-1,-4 3 0,-6 5 0,-8 5-130,-7 3 1,-3 10 0,-6 4 0,-2 4 0,-1 5 0,1 3 0,3 6-174,3 2 0,3 5 0,7 2 0,2 0 0,5 4 292,5 0 0,-1 2 0,3 0 0</inkml:trace>
  <inkml:trace contextRef="#ctx0" brushRef="#br0" timeOffset="62">9525 13340 7569,'13'0'111,"1"0"1,2 0 0,1 0 0,-1 1 0,-2 3 0,-2 5 107,-5 4 0,-1 1 1,-3 5-1,1 2 0,-2 0 1,0 2-1,-4 0 0,-1 0-266,-5 0 0,-2 0 1,-3-2-1,-1-1 1,-1-2-1,1-1 47,1-3 0,-3 3 0,-2 1 0</inkml:trace>
  <inkml:trace contextRef="#ctx0" brushRef="#br0" timeOffset="63">10085 12437 7569,'-7'-23'425,"-2"6"1,6 4 0,0 9 0,2 12 0,0 8-173,-3 6 1,2 6 0,-3 2 0,2 3-1,-1 2 1,1-1 0,2 0 0,1 0-448,0 1 0,0-2 1,0-3-1,0-2 1,0-3-1,0-1 1,0-3 193,0-3 0,0 2 0,0-2 0</inkml:trace>
  <inkml:trace contextRef="#ctx0" brushRef="#br0" timeOffset="64">10404 12517 7569,'2'-6'189,"1"2"1,4 4-1,-1 4 1,-2 5 0,-3 5-1,-2 6 1,-3 5 22,-3 6 1,-5 3-1,-2 4 1,-2 5-1,-1 4 1,-1 3-1,1-1 1,-4 1-1,0-1-393,-2 0 0,1-8 1,2-3-1,1-2 0,0-2 1,1-1-1,3-2 0,2-6-1861,2-5 2042,-1 2 0,6-9 0,1 3 0</inkml:trace>
  <inkml:trace contextRef="#ctx0" brushRef="#br0" timeOffset="65">10290 13111 7569,'-11'-5'88,"6"-1"0,5-4 0,6 1 0,4 2 0,2 1 0,0 1 187,4 0 1,1-4 0,6 3 0,0-1-1,0 2 1,1 1 0,1 1 0,2 0-132,-2 2 0,-1 1 0,-2 0 0,-2 1 0,-2 2 0,-1 2 0,-3 1 0,-3 3-155,-3 1 0,0 1 0,-4 2 0,-2 2 1,-5 3-1,-5 1 0,-4 0 0,-6 2-154,-5 0 0,-2 3 1,2 2-1,0 0 0,0 0 1,0-2-1,1-1 2,-1-1 1,5-4 0,3-3 0,3-2 0,5-1-1,3-1 1,4-1 248,4-2 1,7-3-1,8-5 1,3 0 0,2 0-1,1 0 1,3 0-134,1 0 0,-2 0 0,2-1 0,-1-2 0,-3-2 0,0 0 0,-4-2 0,-1 2 47,-1 0 0,-5-9 0,3 2 0</inkml:trace>
  <inkml:trace contextRef="#ctx0" brushRef="#br0" timeOffset="66">10804 12312 7569,'-10'-29'90,"2"3"0,6 7 0,4 8 0,6 6 0,2 3 0,2 4 255,-1 1 1,2 4-1,2 5 1,4 5-1,3 5 1,0 4-1,2 5 1,2 4-67,0 6 1,6 3 0,-1 3 0,2 3 0,0 3 0,-2 3 0,-1 1 0,-4 0-334,-4 0 1,-6 0 0,-8 2 0,-4 1 0,-4 5 0,-2-31 0,-1-1 0,-3 2-1,-1 0 1,-3 0 0,-2 0-463,-1-1 0,-3 1 0,-5 3 1,-2 0-1,-3-2 0,-2-1 516,-2 2 0,-2-1 0,-5 4 0,-3-1 0,-1-2 0,1 1 0</inkml:trace>
  <inkml:trace contextRef="#ctx0" brushRef="#br0" timeOffset="67">3038 14893 7569,'-4'-12'40,"-1"1"0,-1 0 0,-3 0 0,-1 4 1,-2 3-1,0 3 0,-2 3 0,-3 5 0,1 5 1,-2 5-1,0 4 0,-1 3 0,1 4 0,2 2 215,-1 1 1,5 4 0,-2 1 0,3 4-1,5 0 1,1 3 0,3 1 0,0-1 0,4-3-362,1 0 0,4-4 0,5-4 0,4-3 0,3-1 0,2-4 1,3-3 128,3-6 0,2-2 0,5-3 1,2-3-1,2-4 0,4-6 0,2-5 1,2-6 131,0-5 0,2-7 0,-1-2 0,-4-1 0,-2-3 0,-6-1 0,-3-2 0,-7-2-217,-4-1 0,-6-5 0,-8 1 1,-3-4-1,-3-2 0,-3-1 0,-6 2-25,-7 3 0,-5 1 1,-4 6-1,-3 6 0,-5 7 1,-6 8-1,-5 8 1,-4 4-71,-1 2 0,3 8 0,-3 1 1,5 5-1,6 2 0,4 1 157,3-1 0,5-2 0,-3 0 0</inkml:trace>
  <inkml:trace contextRef="#ctx0" brushRef="#br0" timeOffset="68">3004 15133 7569,'0'-8'125,"1"2"0,1 2 1,2 6 76,-1 9 0,-2 1 0,0 7 0,2 3 1,1 2-1,0 4 0,-1 0 0,2 1 0,0-1-202,1 0 0,-1-5 0,-3-6 0,3 0 0,0-3 0,2-1-457,-1-2 0,-2-5 0,3-3 0,2-6 457,1-4 0,2-8 0,-1-3 0</inkml:trace>
  <inkml:trace contextRef="#ctx0" brushRef="#br0" timeOffset="69">3061 15224 7569,'1'6'753,"3"-2"1,3-3-456,4-1 1,0 0 0,2 0-1,1 0 1,2 0 0,2 0-1,1 0 1,0 0-390,0 0 0,-4-3 1,3-1-1,0 0 0,-2 0 1,1-1-1,-2 0-543,2 0 1,-5 0-1,3 2 1,-2-2 633,-1-1 0,-1-2 0,0-3 0</inkml:trace>
  <inkml:trace contextRef="#ctx0" brushRef="#br0" timeOffset="70">3369 15121 7569,'-7'0'331,"0"-1"1,2-3 203,3-3 0,0-1 1,4 4-371,1 8 1,0 5 0,3 3-1,-1 2 1,-1 3 0,0-1-1,0 2 1,-2 0-317,0 2 0,-2-2 1,0 0 150,0-2 0,0 0 0,0-5 0</inkml:trace>
  <inkml:trace contextRef="#ctx0" brushRef="#br0" timeOffset="71">4842 14847 7569,'-11'-1'260,"1"-3"1,2-1 0,4 2-1,3 7 1,1 6 0,0 6-1,0 4 1,0 5-105,0 6 0,-1 3 0,-2 3 0,0 2 0,0 0 0,2 1 0,1-5 0,0-2-149,0-2 1,5-6 0,2 2 0,5-4-1,3-4 1,4-4 0,3-4 0,2-3-11,2-4 0,4-4 1,4-4-1,1-5 1,2-5-1,1-5 1,-1-4-1,-1-3-77,-2-5 0,-1-2 1,-1-2-1,-4-2 1,-3-3-1,-5 1 1,-2-1-25,-4-1 0,-6-2 0,-3-5 0,-2-2 1,1 2-1,-2 1 0,-4 4 0,-3 5-126,-1 7 0,-2 11 0,-3 6 0,-1 5 1,1 5-1,0 4 0,-1 4-1062,1 4 1292,4 7 0,-3 3 0,4 5 0</inkml:trace>
  <inkml:trace contextRef="#ctx0" brushRef="#br0" timeOffset="72">5471 14950 7569,'-18'-1'576,"5"-2"1,8-1 0,9 2-1,5 0-385,2 2 1,-4 7-1,-2 3 1,-2 5 0,1 3-1,0 2 1,0 3-81,0 4 0,3-3 0,-2 4 0,0-2 0,2 1 0,-2-3 0,0-2 0,-1-4-343,1-2 1,-4-1 0,4-5 175,0-2 1,2-9 0,4-9-1,0-6 1,1-1 0,-1-4-1,2 0-20,2-2 1,-2 0 0,3 0 0,0 0 0,-1 1 0,-3 0 0,-1 3 0,-4 4 125,2 2 0,-3 7 0,2 2 0,1 4 96,1 4 0,-2 7 0,-1 8 0,1 3 0,0 1 1,-2-1-1,-1 2 0,-1 2-335,1 1 0,-4-1 0,3-3 0,-3-1 0,-1-2 0,0-2 0,1-2-1626,3-2 1,-1-6 1814,4-4 0,1 2 0,3 0 0</inkml:trace>
  <inkml:trace contextRef="#ctx0" brushRef="#br0" timeOffset="73">6019 15007 7569,'-17'6'497,"-3"-1"1,-2-3 0,8 3 0,8 5 0,6 5-195,4 3 0,-3-3 0,4 5 0,-1 3 0,1 3 0,0 0 0,2 1 0,-2 0-484,0-2 1,2-2 0,-3-3-1,0-2 1,0-2 0,1-3 180,1-4 0,2-9 0,3-6 0</inkml:trace>
  <inkml:trace contextRef="#ctx0" brushRef="#br0" timeOffset="74">6064 14699 7569,'-16'-35'151,"3"2"1,-2 2-1,4 3 1,3 2 0,4 6-1,4 2 1,5 4-95,7 2 1,0 5 0,6 2-58,-1 0 0,8 4 0,-1-4 0</inkml:trace>
  <inkml:trace contextRef="#ctx0" brushRef="#br0" timeOffset="75">6441 14527 7569,'-22'-12'767,"1"-2"1,7 0 0,9 5-453,6 8 1,5 7 0,-4 10 0,3 7 0,0 9 0,0 7-1,-2 10 1,-2 4-155,-1 5 0,4 3 0,1-1 0,0 2 0,1 0 0,-1 2 0,1-2 0,-3 0-317,2-2 0,-3-3 0,3-4 0,-1-5 1,1-5-1,0-6 0,1-6-777,0-9 0,-3-4 0,1-6 0,-3-3 933,-1-6 0,-10-9 0,-3-12 0</inkml:trace>
  <inkml:trace contextRef="#ctx0" brushRef="#br0" timeOffset="76">6259 15144 7569,'-7'-11'84,"7"0"0,9 3 0,11 1 0,7 2-12,5 3 1,1-1-1,2 1 1,2-2-1,1 1 1,0 2-1,0 0 1,-1-2-87,-4-1 0,1 1 1,-4 3-1,-1 0 1,-4 0-1,-3 0 0,-4-2 1,-2 0 166,-2-2 0,-1-4 0,-3 3 0,-1 0 160,-2 0 0,-5 3 0,-2 5 0,-5 5 0,-3 3 0,0 5 0,1 1-279,0 1 1,-2 4 0,6-3-1,0 2 1,3 2 0,4-1 0,4-2-1,3-2-298,4-2 0,3 0 0,5-6 1,1-3-1,3-3 0,3-4 1,4-4 145,4-3 1,-2-9 0,2-3-1,-3-1 1,-2-1 0,-2-1-1,-6-3 1,-4-3 196,-6-4 1,-8 0 0,-5-1 0,-9 2 0,-9-2 0,-8 2 0,-8 2-35,-5 3 1,-5 9-1,-7 5 1,-3 7-1,-1 5 1,2 4-1,4 4 1,6 3-207,4 4 0,6 3 1,4 4-1,9-2 0,8-1 161,6 1 0,13 7 0,4 2 0</inkml:trace>
  <inkml:trace contextRef="#ctx0" brushRef="#br0" timeOffset="77">7412 15018 7569,'-16'2'-259,"5"0"556,10 2 1,2 5 0,6-1 0,-1 2 0,-1 2 0,2 2 0,-2 2-1,1-2 32,0-2 1,-3 3 0,2 2-1,-1-1 1,0 1 0,-2-3-1,-1-1 1,-1-2-256,0 0 0,0 1 0,0-1 0,-1-1-210,-3-2 0,-1-4 1,-2-8-1,2-4 0,1-2 1,0-2-1,1-4 86,2-3 1,2-2-1,2-2 1,3-1-1,3-3 1,4-3 0,1-2-1,2 0-80,3 2 0,-1 4 1,1 0-1,1 2 1,1 3-1,0 5 1,0 6-285,-1 3 0,4 0 0,-5 3 1,3 3-1,1 3 0,-1 5 414,1-1 0,0 4 0,0-4 0</inkml:trace>
  <inkml:trace contextRef="#ctx0" brushRef="#br0" timeOffset="78">7869 15030 7569,'-28'0'179,"5"0"1,2 1-1,9 2 1,10 2-1,5 1 1,3 3-21,-1 1 0,-2-2 0,-1-1 0,2 2 0,2 1 0,1 2 0,1-2 0,2-1-81,4-2 1,-1 0 0,2 0 0,-2-2 0,-2-1 0,1 0 0,-1-1 0,2-3-131,2-4 1,-1-3 0,4-4 0,-2 0 0,-2-1 0,-1 1-1,-2-1 1,-1 1 158,-2 0 0,1-1 0,-5 1 0,-2-1 3,0 1 1,-8 5 0,0 3 0,-1 6-1,0 4 1,2 3 0,3 2-197,0-1 0,2-3 1,0-1-1,0 2 1,2 0-1,1 0 1,5-3-51,2-1 1,3 3-1,1-4 1,2-2 0,2 0-1,2-2 1,2-2 0,1-1 104,0-5 1,-2-2-1,-1-2 1,-2 1-1,-1 0 1,-3-1-1,-2 2 191,0 2 0,-2-2 1,-1 3-1,-3-4 243,-1 0 0,-1 6 0,-4 5 0,0 6-419,0 4 1,0 2-1,1 1 1,3 1-1,4 2 1,1 0-1,1 1-413,1-3 1,-2 2-1,8 0 429,-1-2 0,2 3 0,5 1 0</inkml:trace>
  <inkml:trace contextRef="#ctx0" brushRef="#br0" timeOffset="79">9354 14242 7569,'-5'-15'334,"-2"-1"1,1 2 0,2 2 0,2 4 0,-2 8 0,-4 13 0,-3 10 0,-4 8-31,-5 6 1,-2 2 0,-5 6-1,-3 1 1,-3 6 0,15-24-1,0 1 1,0 2 0,-1 0-1,1 0 1,-1 0-227,3 0 0,-1 0 0,1 2 0,-1-1 0,4-1 1,0-1-1,-11 30 0,3-2 0,6-2 0,4-3 1,3-3-189,4-4 0,4 0 1,4-1-1,4-5 0,3-6 1,3-6-1,3-5 0,-1-4-209,1-4 1,-2-3 0,-4-4 0,1-5-1,-1-1 1,0-2 318,1 0 0,-1-11 0,1-1 0</inkml:trace>
  <inkml:trace contextRef="#ctx0" brushRef="#br0" timeOffset="80">9262 14881 7569,'-5'-16'327,"4"3"1,-2-1-1,6 5-50,5 6 1,-3 3 0,-2 5-1,-3 5 1,-3 6 0,-4 5-1,1 4 1,1 2-161,0 1 0,4 2 0,-3-3 0,4-1 0,4 1 0,4-2 0,6-2 0,5-5-161,3-5 1,6-1 0,4-8 0,4-1 0,5-3 0,1-5 0,0-6 8,1-3 1,0-7-1,-1-1 1,-5-3-1,-5-2 1,-7-1-1,-5-2 1,-6-3 67,-5-1 0,0-4 0,-7-2 0,-4 1 1,-8 0-1,-8 2 0,-5 2 0,-3 5-140,-5 3 0,-8 10 0,-6 5 0,-4 7 0,-2 5 0,-1 5 1,3 5-276,2 4 0,3 7 1,11-2-1,4 2 0,6 2 1,8 0 381,6 0 0,4 5 0,5 1 0</inkml:trace>
  <inkml:trace contextRef="#ctx0" brushRef="#br0" timeOffset="81">9856 15053 7569,'-11'0'352,"6"0"1,5 0 0,6 1 0,4 3 0,0 3 0,-1 4 0,-1 0 0,-1 2-130,0 2 1,2 3-1,-5 4 1,-2 3 0,-1 1-1,-1 5 1,-1 2-1,-3 0-289,-3-3 1,-7-1-1,-2-3 1,1-1 0,0-2-1,0-4 1,1-3 0,1-3 65,2-4 0,-1 1 0,1-3 0</inkml:trace>
  <inkml:trace contextRef="#ctx0" brushRef="#br0" timeOffset="82">10233 14664 7569,'-5'-17'375,"4"4"0,-2 7 0,6 1 0,4 2 0,2 4-96,-1 7 0,-2 5 1,-3 11-1,1 2 0,-2 5 1,-1 2-1,-1 1 1,0 0-354,0 1 1,0-2 0,0-2 0,0-2 0,0 1 0,0-2 0,0-2 0,2-3-1032,1-3 0,0-7 1105,5-2 0,-1 1 0,5-6 0</inkml:trace>
  <inkml:trace contextRef="#ctx0" brushRef="#br0" timeOffset="83">10393 14687 7569,'-1'-15'633,"-1"1"0,2 4-380,6 5 0,1 9 1,1 5-1,-4 4 1,-3 8-1,-1 4 1,0 6-1,0 2 52,0 1 0,0 4 0,0 1 1,0 1-1,0-1 0,0-2 1,0-3-1,0-2-625,0-2 1,0-4 0,1-1 0,2-5 0,0-5 0,0-2-846,-2-1 1,1-6 0,0-5 1164,2-7 0,0-7 0,-4-10 0</inkml:trace>
  <inkml:trace contextRef="#ctx0" brushRef="#br0" timeOffset="84">10028 14596 7569,'-17'-15'118,"6"-1"1,7 4 0,9 2 0,10 3 0,9 1 0,5 1 218,2 0 0,3-3 0,5 3 0,2-1 0,2-2 0,3 2 1,2 1-1,3 1-286,1 0 0,-3-4 0,2 3 0,-3 0 0,-4-1 0,-4 1-51,-3 0 0,-7-9 0,-2 1 0</inkml:trace>
  <inkml:trace contextRef="#ctx0" brushRef="#br0" timeOffset="85">10861 14310 7569,'0'-11'275,"2"1"1,3 2 0,6 6-1,7 4 1,3 6 0,2 3 0,0 4-1,-1 4 173,-3 3 0,6 2 0,-1 3 1,4 5-1,4 4 0,2 7 1,3 6-1,-18-23 0,-1 1-162,-1 1 0,-1 0 1,-1 1-1,-1 0 0,6 31 1,-5 2-1,-8 0 0,-10 0 1,-11-1-1,3-30 1,-2 0-603,-2 2 1,-3-1 0,-4 0 0,-3-2-1,0 1 1,-1-2 0,-3-1 0,-1 0 315,-4-1 0,-1-1 0,-6 3 0,-2 1 0,-3 1 0,0 1 0</inkml:trace>
  <inkml:trace contextRef="#ctx0" brushRef="#br0" timeOffset="86">3027 16503 7569,'-4'-7'215,"0"-1"0,1-1 1,3 0-1,3 3 0,2 6 1,0 6-1,3 6 119,2 3 1,-1 0 0,7 7 0,1 3-1,2 3 1,2 4 0,2 1 0,0 1 0,0 0 108,0 0-469,5 6 0,-6-5 0,3 3 1,-5-2-1,0-3 0,2-1 0,-1-3 1,0-1-234,-2-3 0,-5-2 1,2-4-1,-1-3 1,1 0-1,-2-1 1,-2-1-633,0-1 0,-1-3 1,0-3 890,1-3 0,-1-3 0,1-1 0</inkml:trace>
  <inkml:trace contextRef="#ctx0" brushRef="#br0" timeOffset="87">3506 16652 7569,'-4'-23'150,"-1"1"0,0 2 0,0 2 0,3 0 0,-1 2 0,1-1 749,-2 3 0,0 2 1,3 2-822,-3 2 1,-1 4 0,-4 9 0,1 8-1,-2 8 1,-3 9 0,-3 4 0,-2 3-311,-2 1 0,-2 7 1,-1-1-1,1-2 1,-1-2-1,0-3 1,0-2-1,2 0-126,1-1 0,0-5 0,5-2 1,1-4-1,1-3 0,2-2 1,-1-2 357,1-2 0,0 4 0,-1 0 0</inkml:trace>
  <inkml:trace contextRef="#ctx0" brushRef="#br0" timeOffset="88">3803 17200 7569,'8'-12'58,"-1"1"1,1 0 0,0 0 0,-1 4 0,1 2 0,-2 2 156,-2 3 1,-3 3-1,-1 9 1,0 4-1,0 1 1,0 4-1,0 0 1,0 3-238,0 1 1,0-1-1,0-3 1,0-1 0,0-2-1,0 0 1,0-1-1,2-1-1783,1-2 1805,-1-1 0,8 3 0,-4 2 0</inkml:trace>
  <inkml:trace contextRef="#ctx0" brushRef="#br0" timeOffset="89">4271 16754 7569,'-11'0'289,"1"-5"1,1-1 0,3-2 0,2 3 0,5 4 0,5 7-222,5 7 1,-1 1 0,-1 4-1,-2 0 1,2-2 0,0 2 0,0-2-1,-3 1-464,-1-3 1,3-2 0,-4 0 0,-2-1 395,0 1 0,-2-1 0,0 1 0</inkml:trace>
  <inkml:trace contextRef="#ctx0" brushRef="#br0" timeOffset="90">4443 16766 7569,'0'-12'351,"0"1"1,0 0 0,1 0 50,3 4 1,-2 2 0,5 6-1,-2 3 1,-3 3-442,0 4 0,-1 4 0,1 1 0,2 2 0,-1 1 0,-2 0 0,-1-1 0,0-2-270,0-2 1,0-1-1,0-2 1,0 1 0,0-1-1,1-1-1713,3-2 2022,-3-3 0,-1-5 0,-6 0 0</inkml:trace>
  <inkml:trace contextRef="#ctx0" brushRef="#br0" timeOffset="91">4340 16846 7569,'-11'0'408,"-1"0"-6,1 0 1,6 0-1,5 0 1,6 0-1,5 0-364,5 0 1,0 0 0,4 0 0,-2 0 0,-1 0 0,-2 0 0,0 0-1099,0 0 1,1-1 1059,-5-3 0,0-3 0,1-4 0</inkml:trace>
  <inkml:trace contextRef="#ctx0" brushRef="#br0" timeOffset="92">4660 16446 7569,'-12'-5'-29,"5"0"1,0-4 0,1 1 0,0 0 0,-3-3 0,-1 0 0,-2 0 0,1 0 0,-2 2 189,-2 2 1,1-1 0,-5-2-1,-1 2 1,-2 5 0,-1 1 0,-1 2-1,-1 0 1,-2 2 0,0 0 22,-1 2 0,4 6 0,-2 0 1,2 6-1,-1 1 0,0 4 0,-2 0-212,2 2 1,5 4 0,1 2-1,-2 3 1,1 3 0,0 2-1,2 2 1,2 2-91,2-1 0,2 4 1,3-5-1,3 0 1,1-1-1,2-3 1,3-5 47,4-2 1,2-1-1,7-4 1,1-2-1,3-2 1,0-4-1,4-2 1,2-3 203,3-2 1,0 1 0,4-6 0,2 0 0,2-2 0,3-2 0,1-3 82,-1-3 0,2-5 1,-1-2-1,-1-2 1,-2-2-1,0-2 0,-2-2 1,-2-1-107,0 0 0,-10-3 0,1-2 1,-4 0-1,-6-1 0,-3 0 1,-5-4-229,-3-4 0,-7 0 0,-5-5 0,-7 0 0,-6 2 0,-5 3 1,-7 5-1,-2 5-279,-1 3 1,-3 8 0,4 3 0,1 6 0,3 1 395,3 4 0,3 6 0,5 2 0</inkml:trace>
  <inkml:trace contextRef="#ctx0" brushRef="#br0" timeOffset="93">5825 16526 7569,'-2'-13'247,"0"-1"0,-2-1 0,1 1 0,2 1 0,1 2 0,0 0 0,0-1 0,-1 5-26,-3 7 0,3 8 0,-3 19 0,3 5 0,1 5 0,0 5 0,1 3 0,2 3 0,0 2-349,0-2 1,2-2 0,-1-4 0,0-3 0,-1-2-1,3-3 1,-1-3 0,1-5-201,0-3 1,-3 1 0,2-9 0,-1-1 0,1-2-1,1-5 328,3-3 0,-4 3 0,0-1 0</inkml:trace>
  <inkml:trace contextRef="#ctx0" brushRef="#br0" timeOffset="94">6030 16606 7569,'-4'-13'799,"1"-1"1,0-1-465,2 1 1,1 9 0,0 9 0,0 10 0,0 7 0,1 7-1,2 8-393,0 8 0,5-2 0,-4 4 0,0-2 0,-1 1 0,1-2 0,-1-4-390,-2-5 0,0-8 0,2-3 0,1-7 415,-2-3 0,-1-8 0,-1-5 0,0-6 0,-1-6 0,-1-2 1,-2-2 104,1-2 0,-2-5 0,1-5 1,1 0-1,-2 0 0,-2 2 1,0-1-1,0 0 15,2 2 1,-2 1 0,3 2 0,1 3 0,2 4 0,1 2 89,0 2 0,1 2 0,3 5 0,5 8 1,4 5-83,2 2 1,5 6 0,0 1 0,5 1 0,1 0 0,1 1-1,1 2-197,2 0 1,3 1 0,1 0 0,1-1 0,-1-3-1,-1-4 1,-1-4 0,-3-2 58,-1-1 0,-5-6 0,-6 2 1,0-4-1,-3-4 0,-3-3 1,-2-5 334,-1-3 1,-6 1-1,2-5 1,-3 0-1,-1-1 1,-1-2-1,-3-2 1,-3-1-85,-3-3 1,-2 0 0,1-4-1,-1 2 1,2-1 0,1 2 0,2 2-456,-2 3 1,4 5 0,0 3 0,1 2 0,0 4-468,1-1 0,3 6 1,6 3-1,4 3 1,5 4 713,3 2 0,6 0 0,5 5 0</inkml:trace>
  <inkml:trace contextRef="#ctx0" brushRef="#br0" timeOffset="95">6830 16537 7569,'-17'-11'623,"6"0"-238,6-1 1,5 6 0,3 5 0,5 6-1,2 7 1,2 6 0,-1 6-374,1 5 1,-1 1 0,-1 0 0,-1 2 0,-1-1 0,-1 1 0,0-3 0,-2-1-487,0-2 1,-4-7 0,3-4 0,-3-2 0,-1-2 473,0 0 0,-5-4 0,-1-2 0</inkml:trace>
  <inkml:trace contextRef="#ctx0" brushRef="#br0" timeOffset="96">6681 16492 7569,'0'-12'271,"0"1"0,0-1 0,1 2 0,3 1 0,4 3 0,2 1 1,3 1 120,2-1 0,4 4 0,9-3 0,5 3 0,4 2 0,1 3 0,1 3 0,2 5 0,1 3-467,-1 4 0,-4 3 1,0 2-1,-5 1 1,-6 2-1,-3 0 1,-5-1-370,-7 1 0,-4 3 0,-7-3 0,-1 0 0,-3-1 0,-6 1 0,-7-2 0,-7-1 303,-4-1 0,-2-1 1,-6-2-1,-1-1 1,-1 0-1,3-1 0,3-4-38,5-5 1,7 0-1,2-6 1,3-1 178,5-5 0,14-8 0,8-7 0</inkml:trace>
  <inkml:trace contextRef="#ctx0" brushRef="#br0" timeOffset="97">7504 16503 7569,'-13'-11'1052,"1"4"0,10 5-780,-2 4 1,0 6 0,4 7 0,0 4-1,0 4 1,0 2 0,0 3 0,0 2-1,2 0-285,1-1 1,0 3 0,3-4 0,1 0 0,-1 0 0,3-4 0,1-3-128,1-2 0,1-5 0,0 0 0,2-4 0,3-3 0,1-1 0,2-1 0,2 0-142,0-2 0,3-3 0,-1-4 0,0-2 0,-3-2 0,1 0 282,-1 0 0,-3-8 0,-1-1 0</inkml:trace>
  <inkml:trace contextRef="#ctx0" brushRef="#br0" timeOffset="98">7355 16766 7569,'15'-12'241,"0"5"1,16 0-1,1 1 1,1 0-1,2-3 1,2-1 0,2 0-1,2 1-293,2 1 1,-2 0 0,-2-2-1,-3 1 1,-7 3 51,-4 1 0,-7-4 0,-2 3 0</inkml:trace>
  <inkml:trace contextRef="#ctx0" brushRef="#br0" timeOffset="99">7412 16457 7569,'-5'-5'133,"6"-1"0,9-2 1,8 1-1,5-2 0,5-1 1,5-2-1,5 2 115,3 3 0,2-4 1,5 5-1,2 0 1,-4 1-1,-1 1 1,-3 0-1,0 2-187,-2 0 0,-4 2 0,-7 0 0,-2 0 0,-5 2 0,-2 0 0,-4 2 0,-3 0 82,-4 1 1,1 2 0,-4 7 0,0 3 0,-1 1 0,1 2-113,1 1 1,-2 2 0,0 1 0,-1 2-1,1 0 1,0 1 0,0 0 0,-1 1-163,1 1 0,-3-4 0,3 2 0,-2-4 0,1-4 0,-1-3-2229,-2 1 2360,4-5 0,-9 0 0,3-7 0</inkml:trace>
  <inkml:trace contextRef="#ctx0" brushRef="#br0" timeOffset="100">8029 16378 7569,'-12'-11'288,"2"4"0,3-8 0,4 2 1,6 3-1,4 1 0,5 2 0,2 1 1,2 1 106,2 0 0,1-3 1,5 5-1,3 0 0,3 2 1,3 1-1,3 1 1,1 3-424,1 3 1,-2 2 0,-4 1 0,-3 1 0,-1 1-1,-2 1 1,-4 0 0,-3-2-298,-3 1 1,-5-1-1,-3 0 1,-4 1 0,-4-1-1,-6 1 1,-5 0-1,-8 2 34,-6 2 0,-6-1 1,-7-3-1,-3 2 1,0 2-1,0-4 1,2-2-485,2-2 0,8-2 775,6 2 0,0-3 0,5-5 0</inkml:trace>
  <inkml:trace contextRef="#ctx0" brushRef="#br0" timeOffset="101">8794 16423 7569,'-22'-5'1734,"5"-2"-1066,5-4 0,6 6 1,6 5-1,0 7 0,0 4-479,0 4 0,-1 3 0,-2 6 0,-1 2 0,1 1 0,-1 3 0,0 1-233,1 2 1,-2 2 0,2-1-1,0 0 1,2-1 0,2-2-1,2-5 1,2-3-66,1-4 0,7 1 0,4-4 0,2-4 0,2-3 0,2-5 0,3-3 0,3-1-211,3 0 0,-3-5 1,0-2-1,1-4 1,-4 0-1,0-2 0,-6-1 1,-2-1 319,-4 1 0,-2-9 0,0-1 0</inkml:trace>
  <inkml:trace contextRef="#ctx0" brushRef="#br0" timeOffset="102">8554 16663 7569,'-6'-11'212,"11"-1"1,10 1 0,7 1 0,4 1 0,5 1 0,2 1 0,2-1 0,2 0-209,1-1 1,5 3 0,-1 0 0,3-1 0,-1 2 0,-3-1 0,-7 1 0,-6 0-5,-4 2 0,-1-8 0,0-2 0</inkml:trace>
  <inkml:trace contextRef="#ctx0" brushRef="#br0" timeOffset="103">8703 16355 7569,'-7'-9'239,"5"-3"1,6 1 0,7 1-1,7 2 1,3 1 0,3-1-9,3 0 1,-1 5 0,5-4 0,5 1-1,3 1 1,3 0 0,0 2 0,0 2-148,-2 1 0,0 0 0,-7 1 1,-3 2-1,-3 2 0,-4 1 0,-3 2 1,-2-1-63,-2 1 1,-1 0 0,-3 3 0,-1 0 0,1 1-1,-1 1 1,-1 0 0,-1 4-14,-1 1 0,-2 1 1,3 4-1,-3 1 1,1 1-1,-2 2 1,0-1-77,-3 2 1,3-4 0,-1 4 0,-1-1-1,-2-2 1,-1-2 0,0-4 0,0-1-189,0 0 1,0-4-21,0 1 1,0-9 0,-1-6 0,-3-6-1,-2-4 1,-2-3 0,0-2-71,0-4 1,2 1 0,1-1 0,2-2 0,-1-4 0,1-3 0,1 1 534,-2-1 0,3-7 0,-4 4 1,1 0-1,-1 2 0,0 5 1,-1 4-1,3 4 754,-2 4 0,3 0 0,1 3 0,6 6-758,7 6 0,7 8 0,0 4 1,3 4-1,5 2 0,4 3 0,2 2 1,1 1-376,0-2 1,2 3 0,0-2 0,3 0-1,-3-2 1,0-2 0,-3-3 19,-3-4 1,-1-4 0,-3-3 0,1-4 0,-3-3 0,-3-1 0,-3-1 0,-2-4 668,-2-7 1,-5-1 0,-2-7-1,-2-3 1,-3-3 0,0-4 0,-2-1-153,0-2 0,-6 0 0,0 0 0,-2 0 0,2-2 0,0 2 0,1 2 1,-2 0-725,1 2 1,0 2-1,-2 8 1,3 4 0,1 3-955,0 0 1,1 7-1,4 5 1,4 6 1329,6 5 0,6 0 0,6 0 0</inkml:trace>
  <inkml:trace contextRef="#ctx0" brushRef="#br0" timeOffset="104">10404 16298 7569,'-16'-23'158,"4"5"1,0 3 0,4 2 0,3 2-1,1 0 1,0 3 0,1 0 0,0 2 0,2 3-1,1 8 1,1 8 0,2 7 0,2 4 0,1 4 98,3 1 0,0 6 0,0 3 0,-2-1 0,1-3 1,-2-2-1,-2-3 0,-1-1 0,-1-3-510,2-1 1,0-2 0,-4-3 0,0-4 0,-1-2 0,-2-2-2301,-1 0 2553,-5-4 0,-2-2 0,-7-5 0</inkml:trace>
  <inkml:trace contextRef="#ctx0" brushRef="#br0" timeOffset="105">10210 16206 7569,'0'-11'246,"2"1"0,3 1 0,6 2 0,7 2 0,3 2 0,3-1 197,3 0 1,7 0 0,8 4 0,4 1 0,3 3 0,5 4 0,0 3 0,1 4-431,-2 4 0,-10 4 1,-3 3-1,-11 2 1,-11 1-1,-8 3 1,-8 1-321,-4 1 1,-7-1 0,-10 0 0,-8-2 0,-7 2-1,-7-1 1,-7 1 0,-5 0 193,24-16 1,-1 0 0,0 0 0,0-1 0,0 0-1,0-1 1,0-1 0,0-1 0,-26 11 0,8-3-1,8-2 1,8-5 163,6-5 1,6 0 0,10-6-1,5-5 1,10-4-1302,13-4 1250,8-7 0,14-6 0,0-6 0</inkml:trace>
  <inkml:trace contextRef="#ctx0" brushRef="#br0" timeOffset="106">10953 16286 7569,'-40'-10'560,"7"-3"0,9-1 1,8 4-12,3 4 0,3 3 0,2 7 0,4 5 0,3 6 0,1 8 0,1 6 0,3 6-399,4 3 1,6-2 0,2 6 0,2 0 0,2-1 0,3-3 0,3-3 0,0-2-391,0-2 1,-2-3-1,-1-5 1,-1-2-1,1-2 1,0-5 0,1-4-72,3-2 0,-3-6 0,3 2 0,-2-4 0,0-4 0,2-3 0,-2-5 311,-1-3 0,-1-8 0,0-6 0</inkml:trace>
  <inkml:trace contextRef="#ctx0" brushRef="#br0" timeOffset="107">10816 16503 7569,'-12'-5'212,"7"-1"1,8-4 0,9 1 0,12 2 0,7 1 0,6 0 0,3-2-56,7 2 0,5-3 1,7 4-1,-1 0 0,-3 0 1,-5 1-1,-5 0 1,-8 0-158,-10 2 0,0-5 0,-9 1 0</inkml:trace>
  <inkml:trace contextRef="#ctx0" brushRef="#br0" timeOffset="108">10827 16309 7569,'-10'-11'16,"2"-2"0,7-1 0,7-1 0,10 1 1,6 1-1,8 0 245,4-2 1,11 2 0,2-2 0,4 3-1,3 0 1,0 1 0,2 1 0,1 2-91,-2 4 1,-3 3 0,-8 1 0,-2 0 0,-5 0 0,-6 1 0,-5 2-1,-5 0 46,-2 0 0,-5 2 1,2 0-1,-5 1 0,-2 3 1,-3 2-90,-1 0 1,4 5 0,-2 3 0,0 3-1,0 2 1,-2 3 0,-2 3-185,2 3 1,-3 2 0,2-1 0,-3-1 0,-1 0 0,0 0 0,0 1 0,0-1-99,0-1 1,0-7 0,0 1-1,0-6 1,0-5 205,0-2 0,0-8 0,-1-6 0,-3-8 1,-4-7-1,-2-1-40,-1-4 0,0-4 0,3-3 0,0-1 0,0-3 0,2-1 0,1-1-35,0 0 1,4-1-1,-3 1 1,1 1 0,1 3-1,-2 3 1,1 4-1,2 4 65,1 4 0,1 7 0,3 6 0,5 4 0,5 7 0,5 5-24,3 5 1,5 7 0,4 1-1,2 3 1,2 0 0,2-1-1,1-1 1,-1-1-182,-1 0 1,-6-1 0,1-3 0,-1-1 0,0-3-1,0-5 1,-2-6 0,-3-4 263,-1-2 0,-2-5 0,-2-3 0,-2-7 0,-2-5 0,-3-6 0,-3-5 359,-2-4 1,-6 1 0,2-2 0,-3-5-1,-1-5 1,-1-1 0,-3-1-621,-3 0 1,-2 2-1,0 2 1,1 5-1,1 7 1,-1 7-1,2 6 1,-1 6-877,1 3 1,3 1-1,0 7 1,3 5 0,2 4 1035,2 2 0,10 6 0,-1 0 0</inkml:trace>
  <inkml:trace contextRef="#ctx0" brushRef="#br0" timeOffset="109">12620 16126 7569,'-6'-5'724,"2"-2"1,3 0-302,1 7 0,0 4 0,0 16 0,0 4 0,0 7 0,0 6 0,-2 6-370,-1 5 1,0-1 0,-3 3 0,-1-4 0,2-1 0,0-3 0,3-5-1,0-7-480,2-7 1,5-2 0,3-7 0,2-3-1,2-9 427,-1-8 0,0-7 0,1-10 0</inkml:trace>
  <inkml:trace contextRef="#ctx0" brushRef="#br0" timeOffset="110">12129 16046 7569,'-6'-5'304,"4"-1"1,11 0-1,14 2 1,14 2-1,10 2 1,7 0 91,6 0 0,-27 0 1,0 0-1,4 0 0,1 0 1,2 1-1,1 0 0,0 0 1,1 2-1,-2 0 1,1 1-1,-3 1 0,-1 0 1,-3 0-1,0 0-681,27 3 1,-11 2-1,-16-2 1,-7 1-1,-8 0 285,-8-2 0,-5 1 0,-6 3 0</inkml:trace>
  <inkml:trace contextRef="#ctx0" brushRef="#br0" timeOffset="111">5722 17405 7569,'-18'0'205,"4"-3"1,10-1-1,8 1 1,6 2-1,7 1 1,6 0-1,7 0 1,7-1 145,5-3 0,2 1 1,4-3-1,4 0 1,6-1-1,0-2 1,0 1-1,1-1-248,2 1 0,2 0 0,-29 3 0,1 0 1,-1 1-1,1-1 0,1 2 0,-1-1 1,1 0-1,-1-1 0,0 0 0,0 0 0,0-1 1,0 0-68,2 1 1,0-1-1,-1 0 1,1 1-1,1-2 1,-1 1 0,1-1-1,0 0 1,1-1-1,1 1 1,2-1-1,0 0 1,1 1 0,1-1-1,2 0 1,0 0 1,2-1 1,0 0 0,-1 1 0,0 1 0,2-2-1,0 0 1,1 0 0,1 1 0,1 1 0,-1 0 0,0 1-1,-1 0 1,-1 0 0,-1 0-7,-2 0 0,-1 1 1,1 1-1,0 2 1,0-1-1,0 1 1,-1 0-1,0 0 0,0 0 1,-1 0-1,-1 0 1,-1 1-1,0 1 1,-1-1-1,-1 1 0,0 0-16,0 0 1,1 0 0,2 1 0,0-1-1,0 1 1,-1 1 0,1 0 0,0 0 0,2 0-1,-1 0 1,2-1 0,0 1 0,0 0 0,2 0-1,0 0 1,0-1-84,1 0 1,0-1 0,-2 0 0,0-1 0,0 0-1,1-1 1,-2 0 0,0-1 0,0 1 0,0-1-1,0 0 1,-1 0 0,0 0 0,0 1 3,-1-1 1,0 0 0,-3 1-1,-1 1 1,-3 0 0,0 2-1,-2-1 1,1 0 0,-3 0-1,0 0 1,31 0 0,-3 1 0,0 1 121,-1 2 1,-4 4 0,6-4 0,-1 0 0,2-1 0,-30-1-1,0 0 1,3 0 0,-1-1-22,2 0 0,0-1 0,1 0 1,0-1-1,2 0 0,0-1 0,-1 0 1,1-1-1,-2 1 0,1-1 0,-1 0 1,0 1-1,0 0 0,-1 0 0,-1 0 1,0 0 43,-1 0 0,-1 0 1,27-1-1,0 3 1,-3 0-1,-2 0 1,-1 0-1,-3 0-31,-2 0 0,1 0 1,-3 0-1,2 0 1,-2 0-1,-1 0 1,-1 0-1,-1 0-156,1 0 1,0 0 0,-2 0 0,-1 0 0,-2 0 0,-2 0-1,-2 0 174,-1 0 0,-7-4 0,-3 0 0,-1 2 1,-4 0-1,-2 2 0,-4 0 0,-2 0 288,-2 0 0,0-1 0,-2-2 1,-3-2-1,-4 0-1360,-7 0 0,-9-4 1003,-16 2 0,-16-3 0,-12-2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4T02:33:07.0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1964 6064 7569,'-3'-11'53,"-2"0"0,-1-1 1,0 2-1,0 1 1,-3 3-1,-1 1 1,-2 2-1,1 2 0,1 0 1,1-2-1,1-1 1,-1 2 156,-1 1 1,3 2 0,0 4 0,1 5 0,1 7 0,-2 3 0,1 5 0,-2 3-189,2 4 0,-3 0 0,5 1 0,2 0 0,1 3 0,1 2 0,0 3 0,0 0 0,0 2-43,0 1 0,5 2 0,1 0 0,2-1 0,-1 1 0,2-2 0,1 0 1,0-4-1,-1-1-129,-1-2 0,-5-1 0,0-3 0,-1-2 0,-2-1 1,0-2-1,0-3 0,0-1-45,0-1 1,-5-1 0,-3-3 0,-2-5 0,-3-4 0,-1-4 0,-2 0-196,-2 1 1,-1-5 0,-4 2 389,0-3 0,-10-6 0,-2-1 0</inkml:trace>
  <inkml:trace contextRef="#ctx0" brushRef="#br0" timeOffset="1">1542 6932 7569,'11'-11'0,"2"0"1,2-1 0,4 1-1,3-1 1,1 1 0,-1 0 151,1-1 0,3 2 0,-1 1 1,-1 3-1,2 1 0,-1 1 0,2 0 1,-1 0-381,0 2 1,2 2-1,-3 3 228,-4 5 0,2 2 0,-5 2 0</inkml:trace>
  <inkml:trace contextRef="#ctx0" brushRef="#br0" timeOffset="2">2307 6887 7569,'-11'-12'315,"0"1"1,3 1-1,1 3-174,2 7 1,6 6 0,6 6 0,2 3-1,1 4 1,2 3 0,2 2 0,2 2-1,0 1-135,2 3 1,0-5-1,1 3 1,-3-1-1,-1-1 1,1 0-1,-2-2-42,-2-1 1,0-2 0,-1-2 0,1-2 0,-1-2 0,0 0 0,0-1-541,-4-1 0,0-6 576,-4 1 0,-1 0 0,3 3 0</inkml:trace>
  <inkml:trace contextRef="#ctx0" brushRef="#br0" timeOffset="3">2593 6864 7569,'0'-11'155,"0"-1"0,0 1 0,-2 1 105,-2 2 0,-3 4 0,-7 9 1,-3 8-1,0 7 0,-2 8 1,-2 4-343,-2 3 0,3 11 0,-7 0 0,5-1 1,1-1-1,4-6 0,0-3 0,3-2-298,1-2 0,3 0 0,1-5 0,3-3 0,1-4 380,2-3 0,2 4 0,1-2 0</inkml:trace>
  <inkml:trace contextRef="#ctx0" brushRef="#br0" timeOffset="4">2787 7309 8138,'0'12'17,"0"-1"1,0 1-1,0-1 1,0 2 0,0 2-1,0 4 1,0 3-1,0 0 1,0 1 0,0 0-1,0-1-343,0-3 1,0 1 0,0-5 325,0-1 0,-5-1 0,-2-2 0</inkml:trace>
  <inkml:trace contextRef="#ctx0" brushRef="#br0" timeOffset="5">3141 6921 7569,'-7'-8'83,"4"5"1,1 4 0,2 9 0,0 5 0,0 6 0,0 0 0,0 2-1,0 1 1,0 1 671,0 2-826,0 0 1,0-6 0,0 0 0,0-4 0,0 0-1,0-3 1,0-1-400,0-2 0,0-3 470,0-1 0,5-4 0,2 2 0</inkml:trace>
  <inkml:trace contextRef="#ctx0" brushRef="#br0" timeOffset="6">3312 6944 7569,'-6'-12'930,"2"1"1,3 10-831,1 5 1,0 8-1,0 5 1,0 1 0,0 3-1,0 3 1,0 3-140,0-2 1,0-1 0,0-1 0,0-1-1,0-3 1,0-4 0,0-2 0,0-2-924,0 1 1,0-5 961,0 1 0,0-6 0,0 3 0</inkml:trace>
  <inkml:trace contextRef="#ctx0" brushRef="#br0" timeOffset="7">3084 7115 7569,'7'0'76,"1"-1"0,1-2 0,0-2 0,0 0 1,-2 0-1,2 1 0,1 1 91,2-1 1,-1 0 0,2 3 0,1-2-1,1-1 1,-1 2 0,-1-1 0,-2 1-530,0-2 0,1 0 362,-1 4 0,1-5 0,-1-1 0</inkml:trace>
  <inkml:trace contextRef="#ctx0" brushRef="#br0" timeOffset="8">3392 6807 7569,'-5'-12'64,"-1"1"1,-2 0 0,2-1 0,-1 1-1,1-1 1,-3 1 0,-2 1 0,-3 1 0,-2 3-1,1 0 1,0 4 139,0 1 1,-7 1-1,1 0 1,-5 1-1,0 1 1,-2 4-1,-2 0 1,0 3-148,0 1 1,3 1-1,-4 2 1,1 1-1,1 2 1,2 1-1,3 1 1,2 1-20,3 5 0,-1 0 0,6 5 0,3 0 0,3 1 0,3 1 0,3 2 0,2 2-51,3-1 0,5-1 0,7-2 0,4 0 0,3-1 0,2 0 0,1-4 0,2-2-84,-2-1 0,3-1 0,0-4 0,0-6 0,1-4 0,-1-3 1,0-3 109,-3 0 1,5-2 0,-1-3 0,1-3 0,-1-6 0,1-2 0,-2-2 43,0-3 1,-1-6 0,-2-2-1,-1 0 1,-4-1-1,-2-2 1,-4-4 0,-2-3-78,0-1 1,-6-5 0,-3 2 0,-6 0 0,-6 3 0,-5 3-1,-6 2 1,-5 2-407,-6 5 1,-3 7-1,-4 5 1,-4 5 0,-1 6 425,1 6 0,3 3 0,4 6 0</inkml:trace>
  <inkml:trace contextRef="#ctx0" brushRef="#br0" timeOffset="9">4020 5905 7569,'0'-12'77,"0"1"0,0-1 0,-1 2 0,-3 3 0,-4 3 0,-2 4 0,-2 4 0,-2 3 1,-2 5 141,2 3 0,-2 4 1,1 8-1,0 4 1,-1 6-1,0 5 0,-1 2 1,1 3-187,2 3 1,2 2 0,4 4-1,1-2 1,2-1 0,1 2-1,0 0 1,1-2-93,0-4 0,6-3 1,2-3-1,1-2 1,3-2-1,1-3 1,2-3-1,0-4 61,3-1 0,-2-2 0,2-3 0,-2-1 0,-1-3 0,-1-3-65,0 1 1,1-4-1,-1 2 1,1-2-1,-1-2 1,0 0 0,1 0-364,-1-4 0,-3 2 0,0-5 426,0-2 0,3 5 0,0-1 0</inkml:trace>
  <inkml:trace contextRef="#ctx0" brushRef="#br0" timeOffset="10">4237 6464 7569,'-11'-18'223,"1"2"1,2 5 0,4 2-1,4 5 1,3 8-54,0 5 1,8 7 0,-1 4 0,5 4 0,3 4 0,1 2 0,0 1 0,0 2 0,1 0-173,2-2 0,-4-2 0,-2-4 0,-1 1 0,-1-4 0,-2-2 0,-3-4 0,-2-2-588,-1-1 0,3-6 0,-4 1 590,2 1 0,-5-4 0,3 0 0</inkml:trace>
  <inkml:trace contextRef="#ctx0" brushRef="#br0" timeOffset="11">4477 6464 7569,'-5'-18'346,"2"2"0,-3 5 1,0 0-1,-1 6-215,-2 9 0,-2 8 1,-3 13-1,-2 4 1,-2 7-1,-1 3 1,0 4-1,1 0-325,1-1 0,2 3 1,4-5-1,-1 1 0,2-3 1,1-3-1,3-3 1,1-4 193,2-5 0,2-3 0,1 3 0</inkml:trace>
  <inkml:trace contextRef="#ctx0" brushRef="#br0" timeOffset="12">4728 6887 7569,'8'0'50,"-2"1"0,-1 3 0,-2 5 0,-2 3 0,-1 6 0,0 2 0,0 5 92,0-1 0,-4 4 0,-1 0 0,-1-1 0,-2 3 0,1-4 1,0 0-1,1-6 0,0-1-556,-3-1 1,0-4 413,1 1 0,-2-2 0,4-2 0</inkml:trace>
  <inkml:trace contextRef="#ctx0" brushRef="#br0" timeOffset="13">5151 6281 7569,'-12'-22'-5,"2"0"1,3 3 0,2 5-1,-1 5 1,-1 5 0,-3 4 0,-2 4 147,1 4 1,-4 7-1,-1 5 1,2 6-1,2 5 1,0 8-1,1 5 1,-1 3-1,2 0-106,3 0 0,2-8 0,5 6 0,0-5 0,0-4 1,1-3-1,3-5-126,3-4 0,3-4 0,3-9 0,2 0 0,4-4 1,2-3-1,-1-5 0,0-6 186,4-4 0,-1-8 1,4-1-1,-3-4 1,-2-4-1,-2-2 0,-2-1 1,-2-4 14,-2-3 0,-2 2 0,-4-6 0,-1-1 0,-2-2 1,-4-1-1,-3 2 0,-7 2-286,-5 4 0,-3 5 0,-4 5 1,-1 8-1,-2 6 0,0 8 1,0 3-1,1 4-143,0 3 0,2 4 0,2 6 0,3 1 0,4 0 317,0 2 0,1 0 0,-1 6 0</inkml:trace>
  <inkml:trace contextRef="#ctx0" brushRef="#br0" timeOffset="14">5002 6453 7569,'-7'4'242,"0"1"1,4 0-1,3 1 1,3-1 25,4 0 1,2-1 0,5-4 0,2 1 0,2 2 0,2 1 0,2-2 0,2-1-456,2-1 0,-1-1 0,1-1 0,-2-2 0,-2 0 1,-2 0-1,-2-1 187,-2-1 0,5-2 0,-3-3 0</inkml:trace>
  <inkml:trace contextRef="#ctx0" brushRef="#br0" timeOffset="15">5356 5779 7569,'-6'-23'244,"-3"2"1,5 2 0,3 3 0,4 5-1,4 5 1,3 7 116,2 9 0,0 6 1,2 9-1,3 1 1,1 6-1,2 5 1,2 3-1,2 3-273,2 3 0,-2 2 1,2 11-1,-6 0 1,-5 2-1,-2-1 0,-3-2 1,-2-1-273,-4 1 0,-3-1 0,-1-3 0,0-3 1,-1-5-1,-2-3 0,-2-4-248,-1-5 1,-2-1 0,-3-6 0,-2-2 0,-2 0 431,-4-3 0,-3 1 0,-1 0 0</inkml:trace>
  <inkml:trace contextRef="#ctx0" brushRef="#br0" timeOffset="16">6144 6441 7569,'-7'0'112,"0"-1"0,4-3 1,4-3-1,5-2 1,6 0-1,2 3 1,2 0-1,2 3 1,2-1-1,2-1 1,1 0 76,-1 0 1,3 0 0,0 2 0,2-2 0,-2 0 0,-1 0 0,-1 2 0,0 1-483,0-2 1,-4 3 0,-2-3 0,0 3-1,-3 1 293,-1 0 0,-12 0 0,-2 0 0</inkml:trace>
  <inkml:trace contextRef="#ctx0" brushRef="#br0" timeOffset="17">6144 6670 8529,'12'4'226,"1"-1"1,2 0 0,4-2 0,4-1 0,2 0 0,4 0 0,3 0 0,5-1 0,3-3 74,7-3 0,-5-4 1,4 0-1,-3 1 0,-2 1 1,-6 3-1,-7-1 1,-9 2-648,-5 0 1,-5 1 345,-5 4 0,-16 5 0,-12 2 0</inkml:trace>
  <inkml:trace contextRef="#ctx0" brushRef="#br0" timeOffset="18">7218 5745 7569,'0'-8'127,"0"0"1,0 0-1,0-3 1,0 0 0,0 0-1,0-1 1,0 1 0,0-1-1,0 1 1,0-1 0,1 1-1,3 0 1,4-1 0,2 1-1,1 1 154,1 2 1,0-2 0,2 2 0,3-1 0,1 1-1,1 1 1,0 2 0,-2 1 0,1 0-297,0 1 0,-4-1 0,1 5 0,-2 2 0,-2 3 0,-1 3 0,-1 4 1,-2 1-1,-2 2 0,-3 3-164,0 3 0,-4 6 1,-2 1-1,-3 1 1,-5 1-1,-3 0 1,-3 2-1,-1 2-3,0-1 1,0-4 0,-4 0-1,2-3 1,1-2 0,2-4-1,1-3 341,3-2 0,2 0 1,2-5-1,2 0 92,4 1 1,12-6-1,4-2 1,5-3 0,4-1-1,4 0 1,2 0-47,3 0 1,0 0-1,3 0 1,-1 0 0,-3 0-1,-1 0 1,-4 0-1,-2 0-717,-3 0 1,-5 0 511,1 0 0,-8 0 0,-1 0 0</inkml:trace>
  <inkml:trace contextRef="#ctx0" brushRef="#br0" timeOffset="19">7092 6350 7569,'-17'1'132,"1"3"0,4-3 0,0 3 1,3-3-1,7-1 0,8 0 0,8 0 1,5 0-1,5 0 0,5 0 0,4 0 128,2 0 0,-1 0 1,0 0-1,2 0 1,2 0-1,2 0 1,2 0-1,-1 0-348,-2 0 0,1-1 0,-4-1 0,1-2 0,-3 0 0,-3 0 0,-4 0 0,-5 2-924,-1 1 1,-7 1 1011,1 0 0,-2 0 0,-2 0 0</inkml:trace>
  <inkml:trace contextRef="#ctx0" brushRef="#br0" timeOffset="20">7229 6715 7569,'0'-11'129,"0"0"0,0-1 162,0 1 1,0 6-1,0 6 1,0 8 0,0 6-1,0 3 1,0 3 0,0 4-209,0 1 0,0 2 0,0-1 0,2 2 0,0 1 0,3 1 0,0-1 1,0 1-205,-2-1 0,2-1 0,-1 2 0,-2-6 1,1-3-1,-1-4 0,2-2 0,-1-2-558,-2-1 1,-1-2 0,1-1 678,3-2 0,-3-3 0,5-5 0</inkml:trace>
  <inkml:trace contextRef="#ctx0" brushRef="#br0" timeOffset="21">7458 6773 7569,'0'-12'1118,"0"1"0,0 6-945,0 5 1,-1 6-1,-2 9 1,-1 6-1,2 4 1,-1 4-110,-1 0 0,3 7 0,-3-4 0,3-1 0,1 2 0,0 0 1,0 0-1,0-2-325,0-5 0,0-3 0,0-4 0,0-4 0,0-2 0,0-1-1319,0-1 1580,0-5 0,0-1 0</inkml:trace>
  <inkml:trace contextRef="#ctx0" brushRef="#br0" timeOffset="22">7138 6693 7569,'1'-8'220,"4"0"1,7 1-1,6-1 1,3 1-1,3-1 1,3 0-1,3-1 197,3-3 1,3 0 0,2-4-1,4 1 1,1-1 0,-1 4-1,-4 2 1,-4 3-445,-3 2 0,-7 1 0,-6 4 0,-3 2 27,-5 1 0,1 9 0,-4 6 0</inkml:trace>
  <inkml:trace contextRef="#ctx0" brushRef="#br0" timeOffset="23">14984 16240 7569,'-4'-7'323,"1"-1"1,-1 1-1,0-1-9,0 0 0,0 7 1,4 1-1,-1 6 1,-1 5-329,-2 0 0,0 0 0,4 1 1,0-1-1,0 1 0,0-1 1,0 1-1,0-1 0,0 0-41,0 1 0,0-1 1,0 1-1,0-1 1,0 1-1,0-1-221,0 0 394,0-4 1,0-3-1,-1-7-130,-3-1 0,3-5 0,-3 2 1,2-3-1,1-1 0,-1 1 0,-2 0-38,1-3 1,2-1 0,1 3 0,0 0 0,0-1 0,0 1-143,0-1 1,0 1 191,0-1 0,5 6 0,1 1 0</inkml:trace>
  <inkml:trace contextRef="#ctx0" brushRef="#br0" timeOffset="24">21517 16298 6496,'-1'-7'244,"-2"2"1,-2 1-1,0-1 1,-1 0 0,1-1 184,-1 0 1,3 4 0,3 2-1,-2 5-490,-1 2 1,1 3 0,-2-3 0,3 4 0,1 0-1,0 0 9,0 1 0,0-5 0,0 1 0,1 0 0,2-1 0,2 0-80,1-2 1,-2 0 121,4-1 1,-6-8-1,2 0 1,-3-5-1,-2-2 1,-1-1 75,-2 1 0,0-1 1,3 1-1,-2 0 0,-1-1 1,2 1-1,1-1 134,1 1 0,-4-2 1,0-1-1,1-1 159,2 1 1,1 8-383,0 6 0,0 5 0,0 6 0,0 1 0,0-1 0,0 2 0,0 1 1,0 1-17,0-1 0,0-1 1,1-2-1,2 0 1,1 1-1,0-2-370,1-2 0,-4 2 409,3-3 0,2-2 0,0 1 0</inkml:trace>
  <inkml:trace contextRef="#ctx0" brushRef="#br0" timeOffset="25">17976 16172 7236,'-7'-4'164,"0"-1"1,1 0 0,1-1-1,0-1 77,2-2 0,2 6 1,1 3-1,0 7 0,0 6 1,0 2-1,0 0-314,0 2 1,0-1 0,0 5-1,0-4 1,1 1 0,2-1-1,1-1 1,0-2-329,1-1 1,-4-2-1,4-1 401,0-2 0,1 2 0,6-3 0</inkml:trace>
  <inkml:trace contextRef="#ctx0" brushRef="#br0" timeOffset="26">17691 16537 7569,'0'-5'-1,"0"5"1,0 7 0,0 3 0,0 1 0,0 1 0,0 0 0,0 2-1,0 2 1,1-1 0,2 0 15,1 0 0,-1 2 1,-1-3-1,0 1 0,2-1 1,-2-1-1,0-2-199,-2 0 1,0 1 0,-2-2 183,-1-2 0,1 2 0,-3-4 0</inkml:trace>
  <inkml:trace contextRef="#ctx0" brushRef="#br0" timeOffset="27">17794 16629 7569,'0'-12'-163,"0"5"0,0-1 275,0-1 1,0 5 0,0 4 0,0 7 0,0 3 0,0 1 0,0 1-98,0-1 1,0 4 0,0 1-1,0-2 1,0 0 0,0 0 0,0 1-1,1-1-145,3-2 1,-3-4-1,3 0 1,-2 1 0,1 1-699,1 1 828,0 1 0,-4-1 0,0 0 0</inkml:trace>
  <inkml:trace contextRef="#ctx0" brushRef="#br0" timeOffset="28">17600 16549 7569,'0'-18'249,"0"3"1,1 3-1,3 5-149,3 3 1,0 3-1,0 1 1,3 0-1,3-2 1,4 0-1,-1-2 1,2 0-408,0-1 0,1 3 0,2-5 0,-1 2 307,0 3 0,-1-5 0,3 1 0</inkml:trace>
  <inkml:trace contextRef="#ctx0" brushRef="#br0" timeOffset="29">17954 16537 7569,'0'-5'822,"0"5"-813,0 5 1,-4 8-1,-1 1 1,0 3-1,0-1 1,1 2-1,0-2-110,0 1 1,-5 3-1,3-1 1,-2 1-1,1 1 1,-1-3-1,0-1 1,2 0-110,1-1 0,-3 3 0,3-3 0,0-2 0,-1-2 0,0 0 0,-2-1 210,2 0 0,-3-3 0,5 0 0,-5-6 0,3 3 0</inkml:trace>
  <inkml:trace contextRef="#ctx0" brushRef="#br0" timeOffset="30">17828 16880 7569,'4'-8'144,"1"1"0,1-2 0,3 0 0,0 0 93,-1 2 1,2 4 0,-3-1 0,3 3 0,2 1-1,-1 0-234,1 0 0,-1 0 0,-1 1 1,-2 3-1,-3 2 0,-1 2 1,0 0-167,-2 0 1,-1 3-1,-2 0 1,-1 2 0,-3 1-1,-2 1 1,0-1-1,-1 0-68,0 1 1,5-2-1,-4 2 1,1-2 0,0-2-1,-2 1 196,2-1 0,-1-1 0,5-1 0,-2-1 0,3-1 146,3 0 0,-1-1 1,4-4-1,1 2 1,1-1-1,3-2 0,2-1 113,-1 0 0,2 0 0,1 0 0,1 0 0,-1 0 0,-1 0 0,-2 0 0,1 0-264,-1 0 1,-3 0 0,-2 1 39,-1 3 0,-1 2 0,-4 6 0</inkml:trace>
  <inkml:trace contextRef="#ctx0" brushRef="#br0" timeOffset="31">6339 12769 6751,'1'-8'98,"3"0"1,3-1-1,5 1 1,2-1-1,2 1 1,1-1 0,0-1-1,1-1 1,1-2-1,0-1 1,-1-1-1,0-1 1,-2 1 0,2 0-1,-1 0 1,0-2-1,-1 0-34,-4-1 1,5-4 0,-8 3 0,-1-2 0,1-4-1,-2 0 1,-3-2 0,-3 1 0,-1-1-97,0 0 1,-1-4-1,-2 2 1,-2-1 0,0 4-1,-2 2 1,2 1-1,-1 1 32,0 3 0,2 4 1,-4 7-1,1 6 1,0 4 7,4 6 0,0 6 0,0 2 0,0 1 0,0 2 0,2 1 0,1 4 30,0 0 0,-1 6 0,-2 1 0,-2 6 0,0 5 0,-1 2 1,0 2-1,1 0 17,3 0 0,1 3 0,1 1 0,0-2 0,0-3 0,0-3 1,0-2-1,1-4-35,3-1 1,2 0-1,4-8 1,-1-3 0,-1-4-1,1-4 1,-1-4 62,0 0 1,2-5-1,-2 0 1,2-2 0,1-3-1,1-1 1,0-2-180,4-3 1,1 3 0,6-4-1,0 1 1,0-1 0,-1 0 0,-2 0-803,-1 2 1,-5-2 897,1 2 0,3-6 0,0 2 0</inkml:trace>
  <inkml:trace contextRef="#ctx0" brushRef="#br0" timeOffset="32">7424 12335 7569,'0'-12'78,"0"1"0,0-1 1,0 1-1,-2 1 0,-2 2 55,-3 4 1,-3 4 0,-2 4 0,1 4 0,-1 2 0,1 1 0,-2 2 0,-1 1-154,-1 1 0,-5 2 0,1-2 0,-4 3 0,-2-1 0,-1 0 0,2-2 1,0 0 0,9 1 0,-4-5 0,5 0 0,2 1 0,2-1 33,3 1 1,2-5 0,6 0 0,3-2 0,3-1 0,3-1 59,2 1 1,0 1-1,2-2 1,3 1-1,1-2 1,3-1-1,3 1 1,3 0-109,-2 2 1,3 0-1,-2-4 1,-3 0-1,-4 1 1,-3 2 0,-2 0-342,-1 0 0,-3-1 0,-3 2 0,-4 3 0,-6 0 0,-4 1 375,-3 1 0,-7-4 0,-1 0 0</inkml:trace>
  <inkml:trace contextRef="#ctx0" brushRef="#br0" timeOffset="33">7127 12711 7569,'-18'7'-176,"1"2"0,7-4 403,3 1 0,3 0 0,8 3 1,3-2-1,3-1 0,2 0 1,-1 2-1,2 0-68,2-1 1,3 0-1,5 1 1,0-1 0,1-1-1,0-1 1,0 0-213,-3-2 1,-1-2 0,-1-1 0,-4 0 0,-3 1 0,0 2 0,-1 1-2017,1-2 2069,-6-1 0,-1 5 0,-5 0 0</inkml:trace>
  <inkml:trace contextRef="#ctx0" brushRef="#br0" timeOffset="34">7755 12220 7569,'-7'-11'193,"-1"-1"1,4 1 0,2 1-1,5 2 1,5 6 0,2 4 34,1 6 1,1 7-1,-1 4 1,0 3-1,0 2 1,-3 3-1,0 3 1,0 3-85,-2 1 0,0 4 0,-3 0 0,1-1 0,-2-1 0,0-1 0,-2 2-49,0 1 0,1-1 1,1-5-1,2-3 1,-1 0-1,-1-1 0,1 0 1,1-4-75,-2-4 0,-1 1 0,-1-6 0,0-1 0,0-2-418,0 0-1068,0-6 1465,0-6 0,-10-6 0,-2-6 0</inkml:trace>
  <inkml:trace contextRef="#ctx0" brushRef="#br0" timeOffset="35">17931 16263 8538,'6'2'187,"-2"1"-472,-3-1 285,-1 3 0,0 0 0,0 1 0</inkml:trace>
  <inkml:trace contextRef="#ctx0" brushRef="#br0" timeOffset="36">18056 16240 6173,'7'2'-399,"-3"2"399,-3 3 0,-6-2 0,-2 0 0</inkml:trace>
  <inkml:trace contextRef="#ctx0" brushRef="#br0" timeOffset="37">17954 16298 7624,'-8'0'1147,"2"-2"-865,1-2 1,1-2 0,4-5 0,0-1 0,-2 2-343,-1 3 0,1-4 1,-1 4-1,1-3 0,2-2 1,-1 2 113,-3 2 1,3-2 0,-3 3 0,3-3 66,1-2 1,0 1 0,0-1 0,0 1-162,0-1 1,0 5 0,0-1-1,-1 1 1,-2-1 0,-1 0 59,2-1 1,0-1 0,2-1 0,0-1 40,0 1 0,0 3 0,0 1-74,0-2 0,0 3 1,0-2-1,0-1-42,0-1 1,0 2 0,0 1 52,0-2 0,-1 4 1,-1 0-1,-2 0 23,1-3 1,2 2 0,1-2-21,0-1 1,0 3-1,0-2 1,0-1 19,0-1 1,0 3 0,0-1 25,0-1 0,0-1-54,0-2 1,0 1 0,0 0 0,0-1-25,0 1 1,0 3 0,0 1 35,0-2 0,-1 0 1,-2 0-1,-2 3 131,-1 0 1,3-2-114,0 0 0,1 2 0,2-2-116,0-1 0,0 3 0,0-2 60,0-1 0,0-1 0,0-1 1,0-1 54,0 1 0,0 3 0,0 1 0,0-2 2,0-1 0,0 2 0,0 0 0,0 0 0,2-1 0,0 0-2,2 1 1,5 1-1,-3-5 1,2 1-1,-2-1 6,-1 1 1,-1 3-1,-4 1 1,0-2 20,0-1 0,0 2 0,-1 2 0,-2-1 0,-1 1-52,2-3 0,0 3 0,2-2 0,0-1-16,0-1 0,0-1 0,0-1 44,0 1 1,0 3-1,-1 2 1,-1-1-11,-2 1 1,-1 2 0,2-3 0,-1-2-1,2-1 47,1-2 1,1 5-1,0-1 1,0-1 0,0-1-29,0-1 0,0 3 1,0 0-1,0-1 1,0-1-59,0-1 0,0 3 0,0 1 1,0-2-1,0-1-15,0-2 0,-4 5 0,0-1 0,2-1 82,0-1 1,2 2 0,0 1-1,0-2-15,0-1 0,4-2 0,0 1 0,-2-1-32,0 1 0,-2 3 0,0 1 0,0-2 0,0-1 47,0-2 0,0 1 0,-2 1 0,0 1-6,-2 1 0,0 4 1,4-3-1,0-2 0,0-1-49,0-2 1,0 1 0,0 0 0,0-1 0,0 1 0,0-1 41,0 1 1,0 3-1,-1 2 1,-2 0-1,0-1 12,0-2 0,2-1 1,1-1-176,0-1 0,0 5 0,0-1 1,0-1-634,0-1 1,-5-1 0,-2-1 765,1 1 0,-9-6 0,2 0 0</inkml:trace>
  <inkml:trace contextRef="#ctx0" brushRef="#br0" timeOffset="38">17874 14699 6435,'-5'6'1177,"-2"-3"-165,1-6-1036,1 2 1,4-6 0,-3 5 71,-4-2 1,2-4-1,-1 3 1,2-1-1,2-2 1,-1 1 83,0-1 0,0 1 0,4-5 0,0 1-115,0-1 0,0 1 0,0-1 1,0 1-1,0 0-47,0-1 1,0 1-1,0-1 1,0 1-1,0-1 1,1 0 0,2-2-1,1-1 128,-2 1 1,0 1 0,-2 2 0,0-1 0,0 1 0,0-1-32,0 1 1,-2-1-1,0 1 1,-2-2-1,1-2 1,2-3-41,1 1 0,0 0 0,0 6 0,0-1 1,0 1-1,0-1 0,1 1 66,3 0 0,-3-1 0,3 1-64,-2-1 1,-2 1 0,-2-1 0,0 1-20,-2 0 0,-4-1 0,5 1 0,0-1 0,2 1 34,1 0 1,0 3 0,0 0-1,0-1 1,0-1-4,0-1 1,4-1 0,-1 1 0,0 0-50,-2-1 1,-1 1 0,-1 1-1,-2 1 1,0 1 0,-1-1-11,-1-1 1,2 0-1,-3 1 1,-1 1 78,1 0 1,4 1 0,-2 0 0,2-2 0,2-1 0,0-2 0,0 1 0,0-1-95,0 1 1,0 3 0,0 1 0,-1-1 0,-1 0 28,-2 1 0,0 3 1,3-4-1,-2-1 0,-1-1 18,2-1 0,1 3 0,1 1 0,0-2 1,0-1-17,0-2 0,3 5 0,1-1 0,0-1-5,1-1 0,-4 2 0,3 1 0,-3-2 0,-1-1-15,0-2 0,0 5 0,0-1 0,0-1 0,0-1 0,0-1 20,0-1 1,0 5 0,0-1 0,0-1 0,0-1-10,0-2 0,4 5 0,0-1 0,0 1 0,0-1-2,-1 0 0,1 5 1,-4-5-1,0-1 25,0-1 0,-1 0 0,-2 1 0,0 1-7,0-1 0,2-1 1,1-1 13,0-1 1,0 5-1,0-1 1,1 1-3,3 0 1,-3-3 12,3 2 0,-3 2 0,-1-1-6,0-2 0,0-2 0,-1 0-12,-3 0 0,3 3 0,-3 0 1,4 1-14,4 0 0,-2-1 0,5 2 0,-2 0 11,-3-3 0,0 3 11,-2-2 1,0 4-1,0-3-107,0-2 1,0-1-11,0-2 1,0 5-1,0-1 1,1 1 40,3 0 1,-3 1 0,3 2 145,-3-4 0,-1-2 0,-1-1-59,-3-1 0,2 6 1,-5 1 1,2 0 0,1 2 0,6-3 0,0 0-57,2-1 0,5 5 0,-3-3-199,0 0 15,0 3-660,-12-3-1123,5 5 1990,-4-5 0,0-1 0,-1-5 0</inkml:trace>
  <inkml:trace contextRef="#ctx0" brushRef="#br0" timeOffset="39">17782 12883 7569,'-7'0'17,"-1"0"0,0-2 193,2-1 0,1 3 0,5 0 0,-1 5 0,-2 2 0,-1 1-305,2 1 1,-1-3-1,1 2 1,-2 1 0,1 1 121,2 1 0,2-3 0,3-2 0,4-1 0,2-2-6,1-2 1,1-1-1,-1 0 1,-1-1 0,-1-2-1,-2-2-16,-2-1 0,-1 2 0,-6-4 1,-2 1-1,-2-1 0,-3 2 40,-2 1 0,6 1 0,-7 4 0,2 0 1,0 0-46,-1 0 1,0 1-1,4 3 1,3 4-1,3 2-72,1 1 1,5-4 0,2-2 0,4-2 0,0 1 0,0-1-460,1-2 531,-6-1 0,4-5 0,-3-1 0</inkml:trace>
  <inkml:trace contextRef="#ctx0" brushRef="#br0" timeOffset="40">14767 12871 7569,'-11'-7'62,"1"-1"0,2-1 0,4-1 1,4 0-1,4 2 0,5 4 1,4 3-1,4 1 0,4 0 53,3 0 1,1 0 0,-1 0 0,3 0 0,2 0 0,0 1 0,-2 2 0,-3 1 0,-2-2 0,-3 0-116,-4-2 0,3 5 0,-1 1 0</inkml:trace>
  <inkml:trace contextRef="#ctx0" brushRef="#br0" timeOffset="41">13522 12769 7569,'-11'-6'14,"5"4"1,2-6-1,4 1 1,4 0-1,3 2 1,3 1 20,2 1 0,3-6 1,0 1-1,-1-2 1,-1 0-1,-2 0 0,1 0 1,-1-3-1,1-1-39,-1-3 0,-1 3 0,-1-5 0,-3 0 0,-1 0 0,-1 0 0,0-1 0,0 0-5,-2 1 0,-2-3 0,-3 4 0,-5 1 0,-2 1 0,-2 4 0,1 1 0,0 4 71,-1 3 0,-3 3 0,0 2 0,1 3 0,1 5 0,2 5 0,-1 6 0,2 5-10,2 6 0,2 2 0,3 0 0,0 0 1,0 0-1,2 2 0,1 1-54,0-1 0,4 0 1,1-2-1,0-3 1,1-3-1,-1-3 0,2-3 1,-2-2-106,0-3 1,2-4 0,-2 0-1,1-1 1,0 1-303,0-1 1,-2-5 0,4-2 0,1-2 408,1-2 0,-4 0 0,9 5 0,-2 1 0</inkml:trace>
  <inkml:trace contextRef="#ctx0" brushRef="#br0" timeOffset="42">13888 12494 7569,'0'-27'-14,"1"4"1,3 0 0,3 6 0,4 6-1,0 3 176,0 4 1,-4 4-1,-3 6 1,-3 5 0,-1 7-1,-1 5 1,-3 5-1,-4 6-97,-2 6 1,-3 6 0,-1 2 0,-2 2-1,-2-1 1,-1 1 0,0-1 0,1-2-121,2-4 0,1 0 0,3-4 0,1-4 0,-1-2 0,2-4 0,1-2-1011,2-6 879,4 2 0,-2-10 1,5 2 186,0-2 0,0-2 0,0 1 0</inkml:trace>
  <inkml:trace contextRef="#ctx0" brushRef="#br0" timeOffset="43">13876 12894 7569,'11'-11'44,"-4"-1"1,-2 1 0,0-1-1,3 1 1,2 0 0,3-1-1,1 2 113,1 2 0,4 0 0,-4 2 0,0 1 0,1 0 0,-1 2 0,-1-1 0,-1 0-84,-2 1 1,0 3-1,-1 4 1,-1 4 0,-2 2-1,-2 1 1,-3 1-117,0-1 1,-2 6 0,-2 2 0,-1 2 0,-5 3 0,-4 2 0,-1 2 0,-4 1-12,-1 3 0,1-3 0,-4 0 0,3 0 0,3-1 0,4 0 0,3-4-58,3-4 190,1 2 0,9-11 1,4 2-1,5-5 0,8-3 1,6-3-1,7 0 79,5-2 1,5-5-1,6-3 1,-1-2 0,-2 0-1,-5 2-157,-3 4 0,-12-2 0,-6 0 0</inkml:trace>
  <inkml:trace contextRef="#ctx0" brushRef="#br0" timeOffset="44">15041 16309 7569,'-7'1'-173,"-1"2"1,-1 1-1,-1-2 1,0-2 338,2-4 1,3-2 0,6-4-1,2 1-93,1 1 1,0 5-1,-6-4 1,0 1-2,-2 0 1,-1 2 0,2-4-1,-2-1 1,0-1-33,0-1 0,1-1 0,4 1 0,0-1 0,0 1 0,0 0 0,0-1-37,0 1 0,4 3 0,0 0 0,-2 0 0,1-3 0,0 0 0,0 0 5,0-1 1,-1 2 0,1 1 0,1 2 0,-2-2 0,0-2 0,-1 1 0,1 1 8,2 2 1,0-1 0,-3-3 0,2-1 0,1 1 0,-2 0-5,-1-1 1,3 1 0,0-1 0,0 1 0,0-1 0,-1 0-12,0-3 0,2 6 0,-1-3 0,0 2 0,0 0 0,-1-2 0,0 1 16,-2 0 1,3-1 0,0 1 0,-2-1 0,0 1 0,-2 0 3,0-1 0,0 1 1,1 1-1,1 1 1,2 1-1,-1-1-33,-2-1 1,-1-1-1,0-1 1,1 1 0,2-1-1,1 1 27,-2-1 0,1 2 1,-1 1-1,2 2 1,-1-2-1,-2-1 1,-1-2 28,0 1 0,4 3 0,-1 1 0,0-2 1,-2-1-1,0-2 0,2 0-51,1-4 1,1 4-1,-3-4 1,2 4-1,0 0 1,0 1-1,0-1 1,-2 1-18,-1 0 0,1-1 0,0 1 0,2-1 1,-1 1 31,-2 0 0,3-1 0,0 1 0,-1-2 1,1-2-1,1-2-2,2 3 1,-5-1 0,2 7 0,-2-2 0,1-1 0,2-1 0,0 1-18,0 0 1,3-5 0,-3 1 0,0 1 0,1 2 0,-1 0 0,0 1 0,-1-1-12,1 1 0,-2-1 1,3 1-1,1 0 0,-2-2 1,1-1-1,0-1 23,3 1 1,0-3 0,0 1 0,-1-2 0,0-1 0,3 1 0,0 2 0,0 0 17,1 1 0,-4-1 1,-1 2-1,2-1 1,1 1-1,2 1 1,-1 0-24,0-2 0,1 2 1,-1-3-1,1 1 1,-1-1-1,1 1 1,-1 0-1,0-2 5,1 0 0,-5 1 1,1-1-1,1-1 0,2 0 1,3-1-1,2 0 19,-3 0 1,1 0 0,0-3-1,2 2 1,-2 1 0,0-1-1,-1-2 1,3 1 17,-2 2 1,-2-3-1,1 3 1,1-1-1,1-1 1,0 4-1,1 0 1,-1 2-20,-1-2 1,-1 5-1,-2-4 1,0 2 0,2 1-1,1-3 1,3 1-28,0-1 1,2-2 0,4-4-1,0 2 1,-1 1 0,-2-1 0,-1-2-1,0 0 15,-1 3 0,2-2 1,-3 3-1,-1 0 1,1 3-1,-3 2 1,-2 1 41,0-4 0,-1 4 1,2-3-1,1 2 1,1 1-1,0 1 1,2-2-1,0-1-25,1-1 0,2 0 0,-3 2 0,-1-1 0,2-1 0,-1 1 0,-1 1-34,-2 2 1,3 0-1,-2-1 1,-1 2-1,-1 1 1,-3 1-1,-1 1 1,-2-1 7,2 1 0,1 3 0,2-4 0,-1 1 0,1-1 0,-1 2 1,0-1 26,1 1 1,-1 2-1,1-3 1,-1-2-1,0-1 1,1-1-1,-1 2-12,1 2 1,3-1 0,0-3-1,0-1 1,1 1 0,0 0-1,1 0 1,-1 3-23,-2 0 0,0 0 0,0-2 0,1 3 0,-1 1 0,-1 3 0,-2-2 8,1-2 0,-1 5 0,1-2 0,-2 1 0,-1 1 0,-2-2 0,2 0 0,1 0 61,2 1 1,-1-2-1,2 2 1,1-2-1,1 0 1,-1-2 0,-1 2-10,-2 0 1,0 0 0,1 3 0,-2-3 0,-1 0 0,-1-1-46,0 4 0,-1-1 0,0 1 1,2-3-1,1 0 0,2 0 1,-1 1 11,1-1 0,3 0 1,1-4-1,1 2 0,-1 1 1,-2 1-1,-1 0 0,-2 1 61,1-1 1,-5 4-74,1-3 0,0-1 1,3 1-1,1 0 1,0 1-1,2-3 1,3 1-14,0 0 1,-1-2-1,1 2 1,1 0 0,-1-1-1,-1 3 1,-2-1-1,-1 0 0,-2 0 0,2 3 0,1-2 1,2 0-1,1-1 0,1 0 0,-1-1-422,4-1 0,0 3 428,2-1 0,-5-2 0,-2 0 0</inkml:trace>
  <inkml:trace contextRef="#ctx0" brushRef="#br0" timeOffset="45">17600 12986 6554,'1'-8'397,"1"0"1,2-1-229,-1-1 1,-2 5-1,0 5 1,3 5-1,4 2 1,2-4-173,1-1 0,1-2 1,-1 0-1,0 0 1,1 0-1,-1 0 55,1 0 1,-5 0 0,1 0-61,1 0 0,-3 0 1,2 0-1,1 0 1,1 0-1,1 0 2,1 0 0,4 0 1,2 0-1,0 0 1,-3 0-1,-2 0 63,-2 0 1,0-4 0,1 0-1,1 2 1,1 0 0,1 1 0,0-2-1,0 0-23,0 0 0,1 2 1,-5 0-1,1-2 1,-1-1-1,0 2-35,1 0 0,-5 2 0,1 0 0,1 0 0,1 0 0,1 0 35,1 0 1,1 0 0,1 0 0,2 0 0,1 0 0,0 0 0,0 0-20,-1 0 1,3-1 0,-3-1-1,-2-2 1,-2 1 0,0 2-1,-1 1 1,-1 1 27,-2 3 0,2-3 1,-4 4-1,2-1 1,-2 1-44,-1 2 0,4-5 0,-1 2 0,2-3 1,1-1-1,1 0-27,-1 0 1,1 0 0,-1 0 44,1 0 1,-1 4 0,0 1 0,1 0 0,-1 2 15,1-1 1,-1-4 0,0 2 0,1-1 0,-1-1 0,1 2 0,-1-1-10,1-2 0,-1-1 0,0 0 0,0 1 0,-3 2 0,0 1 0,1-2 1,1-1 1,-2-1-1,-2 2 1,0 0-1,1 2 1,2 0 0,1 0-12,1-1 0,-2 2 1,1-2-1,3 2 1,0 0-1,-1 2 0,0-2 1,-1 1-25,1 0 0,-5-3 1,1 2-1,1-1 1,1 0-1,0-1 1,-1 1 1,-2 0 0,1 1 0,4-2 0,-1 0 0,0 1 0,1 0 1,-1 1 7,1 1 1,4 2-1,2 3 1,0 0 0,-3-3 12,-2 0 0,-2-4 0,-1 3 1,-1 1-1,-1 0 0,1-1 0,1 1 1,1 0-11,1-1 0,3 0 1,0 1-1,0-1 1,0-1-1,1-1 1,-1 2-11,1-1 0,-3-2 1,2 3-1,-2 1 1,-2 0-1,0-1 1,-3 2-1,0 0 5,1-2 0,-3 4 0,2-4 1,0 3-1,-1 2 0,1-2 0,1-1 5,1-2 1,1 1-1,1 4 1,-1-2-1,0-1 1,2-2-1,1 2 1,1 0-7,-1-1 0,0 2 1,0-3-1,1 2 1,-1 0-1,-1-1 1,-1 1 29,-1 1 1,-3 1 0,-1-1 0,1-1 0,-1-1 0,1 1 0,1 1 0,0 1 2,-2 1 1,4-1 0,-4-1-1,3-1 1,3-1 0,1 1-1,1 1-60,-1 1 1,-1 1 0,-2-1 0,1-1 0,-1-1 0,1-1 0,-1 1-1,-1 1 33,-2 1 1,2 1 0,-3-1 0,2 0 0,0 1 0,-1-1 9,1 1 0,1-1 0,1 1 0,1-1 0,-1 0 0,1 1 0,-1-1 0,2 1-1,2-1 1,-2 0 0,3 1 0,-1-1 0,2 1 0,-1-1-1,1 1-26,-3-1 0,2 0 0,-1 1 0,-1-2 0,-1-1 0,-1-2 1,-1 2-1,0 2 3,1 0 0,-5 0 1,0 1-1,-1-1 1,-1 1-1,2-1 0,-2 0 26,0 1 1,2-1 0,-2 1 0,2-1 0,2 1 0,1-1 0,1 0 0,1 1 5,-1-1 0,2-1 1,1-1-1,1-1 1,0 1-1,0 0 1,1 0-1,-4-2 6,-3 2 0,0 1 1,-4 2-1,0-1 1,2 0-1,-2 1 0,1-1 5,0 1 1,-2 3 0,4 0 0,1-1-1,1-1 1,1-2 0,1 1 0,-1-2-28,0-3 0,1 4 1,-1-4-1,1 3 0,-1 3 1,1 1-1,-1 1-18,0-1 1,0-1 0,-3 0-1,-1 1 1,-1 2 0,0 1-1,2-1 1,0-1 5,-1 2 0,-3-5 1,4 5-1,1-2 0,1 0 1,1-1-1,1-1 8,-1-2 1,-2 1 0,0-1 0,2 1 0,1-1 0,2 1 0,-2-1 0,1 2-2,-2 2 1,1-2 0,-1 2 0,1-3 0,-1 1 0,-1 1 0,-1 1-26,-1-1 1,-2 3 0,3-2-1,-1-1 1,-1 0 0,1 0-1,-2 1 1,0-1-19,1-1 1,-1 2-1,3 0 1,-3-1-1,1 0 1,-2 0-1,1 1 1,-1-1-3,0-1 1,3-5 0,-3-1 0,1 2-1,2 1 1,0 0 0,-2-1 62,-1-1 1,3 0-1,-3 3 1,0 0-1,0 1 1,-1-1-1,-1 1 26,1-1 1,0 0-1,-4 1 1,1-1 0,3 1-1,2-1-88,1 1 1,2-5 0,-4 0-1,0-1 1,1 0 0,1 3 20,1 1 1,-1-2-1,-1-1 1,0 1-1,0 0 1,0-1 0,0 2 32,3 1 1,-3 1-1,1-3 1,-1-1-1,-1-1 1,2 0-1,-1 2-13,3-2 0,-3 5 0,1-4 1,-1 2-1,-1 0 0,1-1 1,1 0 36,1 3 1,-1-4 0,-1 1 0,1-1 0,-1 1 0,1 0-13,0 1 0,3 1 0,-4 1 0,1 1 1,-4-1-1,0-1 0,0-1-105,0-1 1,1-1-1,-4 5 1,0-1 0,0 0-1,0 1 30,0-1 0,0 1 0,0-1 1,1 1-1,2-1 0,1 0 1,0 1 82,1-1 1,-3-3 0,6-1 0,-1 2 0,1 2-108,0 0 1,-5-1 0,4-1 0,-2-1 0,-3 0-78,0 3 0,-2 0 0,1 0 0,2 1 299,0-1 0,1-3 0,-3 0 0,2 0-84,1 3 1,0-4 0,-4 1-1,0 1-104,0 1 1,0 1 0,0 1 0,0-1 0,0 1 85,0-1 0,0-3 0,0-1 0,0 2 1,0 1-1,0 2 0,0-1 1,0 0 0,0 1-359,0-1 1,-2-4 313,-2-4 0,-2 4 0,-5-1 0</inkml:trace>
  <inkml:trace contextRef="#ctx0" brushRef="#br0" timeOffset="46">17188 13659 7569,'-11'0'-36,"-4"-1"1,0-1 0,1-2 0,1 2 0,1 5 0,-2 6 0,-3 5 0,-9 5 0,-4 4 0,-7 5 0,-2 6 0,-6 8 0,21-19 0,0 2 0,-2 1 0,0 1 59,0 1 0,0 0 0,-2 2 1,0 1-1,2 0 0,-1 0 1,-1 1-1,-1 1 0,-1 2 1,-1 0-1,-1 2 0,-1 1 1,-1 1-1,0 0 0,-2 1 1,1 0-1,-1 0 0,-1-1-33,2-1 1,-1 0 0,1 3 0,0-1 0,1-2 0,0-1 0,0-1-1,1-2 1,1-2 0,0-2 0,3-2 0,1-1 0,3-2 0,1-1 0,-18 21-54,7-7 0,10-2 0,9-10 0,2-3 0,3-4 0,3-3 0,1-2 1,3-1-615,3-2 676,1-4 0,-5 3 0,-1-4 0</inkml:trace>
  <inkml:trace contextRef="#ctx0" brushRef="#br0" timeOffset="47">18445 13602 7569,'-12'0'10,"1"0"1,-1 0-1,2 2 1,1 0 0,1 3 104,-5 1 1,-5 7-1,-10 7 1,-6 7-1,-8 9 1,18-15-1,-1 2 1,-4 3-1,0 1 1,-2 2-1,-1 1-116,-1 0 0,-1 1 0,-5 4 0,-1 1 1,-1 0-1,-2 0 0,-2 4 0,-1 0 0,-2 2 1,1 1-1,14-14 0,1 1 0,-1 0 0,1-1 1,0 1-1,0 0 0,-1-1 0,0 1 0,1-1 0,-17 15 1,1-1 0,3-1-1,0 1 1,5-4 0,2-1-1,2-1 1,2-1 0,2-4 0,2 0-1,1-2 1,2-1 0,1-2-1,1-1 5,2-1 1,0-1-1,-13 22 1,1-4 0,7-5-1,6-5 1,1-6 0,4-2-1,1-2-432,6-3 1,0-3-1,7-5-79,5-4 0,5-3 0,11-9 507,5-7 0,7-4 0,0-7 0</inkml:trace>
  <inkml:trace contextRef="#ctx0" brushRef="#br0" timeOffset="48">19324 13979 7569,'-16'0'-46,"3"-5"1,-2-1-1,2-1 1,2 4-1,-1 3 170,1 3 0,-2 4 0,-2 5 0,-5 4 0,-6 4 1,-4 5-1,-5 7 0,-3 5-55,-4 5 0,18-18 0,-2 1 1,-2 2-1,-1 1 0,-3 1 1,0 1-1,-2 3 0,0 0 1,-2 2-1,1 0 0,-3 2 1,-1 1-1,0 1 0,-2-1-73,-1 3 1,-1 0 0,-2 2 0,0 0 0,3-1 0,1 0 0,0-2 0,2 0-1,1-2 1,1 0 0,2-3 0,1 0 0,1-1 0,0 0 0,1-2 0,1 0-61,0-2 1,1-1 0,3-1 0,1-1 0,1-4-1,0-1 1,-19 23 0,4-4 0,7-6 0,3-3-200,1-1 1,3-3-1,1-1 1,3-4-1,6-4 1,2-4 262,4-2 0,16-12 0,2-2 0</inkml:trace>
  <inkml:trace contextRef="#ctx0" brushRef="#br0" timeOffset="49">19998 14413 7569,'6'-5'-167,"-3"-1"106,-6-1 1,-3 2 0,-5 8 0,-2 4 0,-4 9 0,-6 5 0,-7 6 0,-8 5 212,-8 4 0,21-13 1,-2 0-1,-2 3 1,-1 1-1,-2 2 1,0 1-1,-1 1 1,-1 1-1,-2 2 1,0-1-1,-2 2 0,-1-1 1,0 1-1,-2 0-132,-1 1 1,-1 1 0,3 0 0,1 0 0,-2 0 0,2 1 0,0-2 0,1 0 0,2-1 0,0-1 0,2-2 0,0 0 0,1 0 0,1-1 0,2-2 0,0 0-106,3-2 0,1 1 1,3-3-1,0-1 1,-16 17-1,6-7 1,5-6-1,6-4 1,6-2-288,3-3 0,7-3 0,3-6 1,7-2 371,8-4 0,4-8 0,7-3 0</inkml:trace>
  <inkml:trace contextRef="#ctx0" brushRef="#br0" timeOffset="50">20558 14870 7569,'-12'0'160,"1"5"1,-2 4 0,-2 5-1,-4 5 1,-4 4 0,-5 5 0,-8 7-1,-9 10 1,17-19 0,0 1-123,-3 3 1,-1 0-1,-2-1 1,-1 1-1,0 2 1,-1 0-1,0-1 1,0 0 0,0-1-1,1-1 1,0 1-1,1 0 1,1-1-1,1 0 1,1 1 0,1 0-1,2-1 1,1-1-251,1 0 1,2 0 0,1-1 0,2-1 0,-14 19 0,4-5 0,3-7-1,7-9 1,6-7-584,5-4 0,7-3 795,3-3 0,11-7 0,6-6 0</inkml:trace>
  <inkml:trace contextRef="#ctx0" brushRef="#br0" timeOffset="51">20843 15395 7569,'-34'35'53,"-4"-1"0,0 0 0,1 2 0,1 3 0,2 5 0,1 5 0,3 0 0,2 1-62,0-1 1,4-4-1,-3-9 1,2-3 0,-1-5-1,0-2 9,0-5 0,2-1 0,1 3 0</inkml:trace>
  <inkml:trace contextRef="#ctx0" brushRef="#br0" timeOffset="52">20261 14881 7569,'-11'-5'-5,"4"-2"1,4-2 0,6 0 0,4 1-1,2-1 1,1-1 0,1-1 0,3-1 0,2 1-1,4-2 1,3-2 0,5-4 119,6-3 1,12-2 0,11-2-1,-25 11 1,1-1 0,2 0-1,1-1 1,2 0 0,1-1 0,3-1-1,0 0 1,3-2 0,0 0-98,2-1 0,0-1 0,3 0 0,0-1 1,0 1-1,-1-2 0,3 0 0,-1-1 1,2 1-1,1-2 0,1 0 0,0 0 1,2 0-1,-1-1 0,1 1 0,0 0-43,1 0 1,-1 0 0,-3 5 0,-1 0 0,1-1 0,-1 0-1,-1 2 1,0 0 0,-4 2 0,-1 0 0,-3 2 0,-1 1-1,-5 2 1,0 0 0,-4 3 0,0 0 99,-2 0 1,-2 1 0,22 0 0,-6-1-1,-8 2 1,-6 3 0,-7 2 0,-4 2-28,-6 2 1,-3 0 0,-3 2 0,-5 2 0,-8 2-758,-5 0 0,-3 3 709,-3-5 0,1 2 0,-5-1 0,-2 3 0,0 0 0</inkml:trace>
  <inkml:trace contextRef="#ctx0" brushRef="#br0" timeOffset="53">23104 13408 7569,'-22'-5'40,"6"5"0,7 0 0,9 8 0,4 4 0,1 5 0,-2 2 0,-2 5 1,-1 5-1,0 5 180,0 4 0,-4 7 0,-1 6 0,0 1 0,-1 1 0,1-1 0,-2-2 0,2-4-155,0 0 1,-2 0 0,3-2-1,0-2 1,0-4 0,0-4-1,2-3 1,1-6-371,1-4 0,0-1 0,1-5 0,1-1 1,4-3 304,0-3 0,-4-3 0,3-5 0</inkml:trace>
  <inkml:trace contextRef="#ctx0" brushRef="#br0" timeOffset="54">23310 13557 7569,'0'-16'0,"0"9"0,0 11 0,0 8 282,0 7 1,-1 3 0,-2 3-1,-2 4 1,0 7 0,-1 2-1,1 3 1,-2-1 0,2 3-208,0 2 1,1 0 0,3 1 0,-2 0 0,0-2 0,0-1 0,2-2 0,1-2-182,0-2 0,0-3 1,0-3-1,0-5 1,0-1-1,0-4 1,0-2-846,0-4 1,0-2 950,0-1 0,0-6 0,0-1 0</inkml:trace>
  <inkml:trace contextRef="#ctx0" brushRef="#br0" timeOffset="55">22807 14128 7569,'-10'-22'28,"3"3"0,5 4 0,9 3 0,9 3 0,8 2 0,8-1 76,5 2 0,5-4 0,7 2 0,5-2 1,3 0-1,4 2 0,-29 5 0,0 1 0,1 0 1,0 0 70,0 0 0,-1 1 0,29-3-175,-8 4 0,-7 5 0,-7 1 0</inkml:trace>
  <inkml:trace contextRef="#ctx0" brushRef="#br0" timeOffset="56">19690 3609 7213,'0'-8'-34,"0"1"1,0 3-1,1-2 1,1-1-1,2 3 1,-3 2-1,-2 4 1,-4 4 259,-1 2 0,2 1 0,-2 0-25,1-1 1,1-4-163,4 3 1,0-3 0,0 4-3,0 1 106,0-4-113,0 0 1,0 0-17,0 2 4,0-2 1,0 2 0,1-5-1,2 3 104,0 2 0,1-3-17,-4 3 0,0 1 1,0 3-24,0 1 1,1-1-97,3 0 1,-3-3 0,3 0-1,-2 1 1,-2 1 2,0 1 1,0-3 0,0-1 0,0 2 66,0 1 1,0-2 0,0 0 253,0 1-240,0 1 1,0 1 26,0 1-89,0-1 1,0 0-9,0 1 0,0-1 2,0 1 0,0-5 0,0 1 0,0 1-28,0 1 1,0 1 0,0 1 0,0-1-1,0 1 6,0-1 0,0 0 20,0 1 0,0-1 1,0 1 1,0-5 0,0 1 5,0 1-1,0 1 0,0-2 0,0-1 0,0 2 96,0 1 1,0 2-94,0-1 0,0-3 1,0-1-19,0 2 1,0-3 11,0 2 0,0 0-4,0 3 1,0-3 0,0-1 8,0 2 1,0 1-7,0 2 1,0-1 0,0 1 0,0-1 0,-2-1 111,-2-2-101,3 2 1,-4-7 0,5 4-1,0 2 14,0 1 0,-1 0-3,-3-2-3,3 2 0,-4-4 0,5 6 17,0-1 1,0 1-11,0-1 1,0-3-24,0-1 0,0 1 1,0 3 0,0 1-95,0-1 0,0 1 100,0-1 0,0-3-86,0-1 0,1 0 60,3 0 5,-3 3 0,4-3 42,-5 4 1,0-3 6,0-1 1,0 1-19,0 3 1,0 1-1,0-1 1,0 1 10,0-1 0,-4 1 0,1-1 1,0 0-1,2 1 0,1-1 1,0 1-1,0-1-38,0 1 1,0-1 0,0 0-1,0 1 1,0-1 0,0 1-7,0-1 0,0-3 3,0-1 0,0 1 1,0 3-5,0 1 0,0-1 0,0 2 0,0 1 0,-2 1 0,0-1 0,-2-1 4,2-2 0,0 0 0,2 1 0,0-1 0,0 1 0,0-1-7,0 1 21,0-1 0,0-3 1,0-1-1,0 2 3,0 1 1,0-2-9,0 0 1,2-5-1,1 5 1,-1-4 0,1 3 0,-1 2 1,-2 1-2,0 2 0,0-1 0,0 1 0,0-1-7,0 0 1,0-3 0,0 0-1,0 1 2,0 1 1,0 1 20,0 1 1,0-1-1,0 0 1,0 1 32,0-1 1,0-3-22,0 0 1,0-1 0,0 5-15,0-1 1,0 0 18,0 1-21,0-6 1,0 4 0,1-2 26,3 2 0,-3 1 0,3 1 0,-3-1 39,-1 1 1,0-1-69,0 1 1,0-1-1,1 0-62,3 1 0,-3-1 75,3 1 1,-2-1-4,-2 1 0,0-5-62,0 1 0,0-1-6,0 5 0,0-5 40,0 1 0,0 0 4,0 3 1,0-3-1,0-1 1,0 2-1,1 0-12,3-1 18,-3 2 0,4-4-5,-5 6 8,0-1 1,0-3-1,0-1-1,0 2 1,-4-3-10,0 2 1,1 0-1,1 2-4,-2-3 0,3 4 0,-3-4-2,3 3 1,0 1 0,-2-3 0,0 0-40,0 1 1,2 1 0,1 1-220,0 1 225,0-1 0,0-3 200,0 0 194,0-6-122,0 3-47,0-5-211,0-5 1,0 3 0,0-6 0,0-1 0,0-1 22,0-2 1,1 1 0,2 0-1,0-2 1,0-1 0,-2-1 0,0 1-1,2 0 14,1-1 0,0 2 1,-4-2-1,0 2 0,0 2 1,0-1-1,0 1 9,0-1 0,0-3-13,0 0 1,0-2-3,0 2 0,0-1 3,0-3 1,0-3-43,0 3 0,0-6 35,0-2 1,0-1-3,0 1 0,1 3 5,3-2 0,-3 2-5,3 1 0,-3 1 81,-1 3 1,0-1-74,0 5 1,0-4 26,0 3 0,0 0-24,0 1 0,0 1 1,-1-4-1,-2 0 0,-1 0 1,2-1-1,1 0-13,1 0 0,0 1 0,0-2 1,0 2-1,0 1 0,0 0 1,0 1-1,0 0 44,0 0 1,0 3 0,0-2 0,1 2 0,1 2 0,2-2 0,-1-1 200,-2-1-236,-1 0 1,0 2-1,0-1 1,0-2-1,1-2 1,2-1-1,1 0-23,-2 0 1,-1 0 0,-1-4 0,0 0-1,0 0 1,0-1 0,2-1 0,0-2-18,2 2 1,0 2 48,-4 4 1,4-3 4,-1 3 1,1 1 15,-4-1 1,0 4-13,0-4 1,0 4-1,0-4 1,0 0-1,0 0 1,0 0 60,0-2-65,0 0-17,0-2 0,4 0 0,0 0 0,-2 2 0,0 0 1,-1 4-11,3 0 0,-3-2 0,3 4 0,-3 0 0,-1-1 0,0 1 0,0 0 0,0 0-4,0 0 1,0-1-22,0 5 1,-1-2 21,-3-2 0,3 2 0,-3-2 0,3 2-18,1 2 1,0-4 0,0 0 0,0 1 3,0 1 0,0-2 1,0-1-1,0 2 8,0 2 0,0 0 0,0 1 0,0 0 1,0-2-1,0-1-40,0-1 61,0 4 0,0 1-14,0 3 1,0 0-1,0 0 1,0-2-1,0-1 0,0-2 0,0 5 0,-2 0 82,-1 2 0,0-2-116,-5 3 0,6-1-15,-2 1 1,2 3-1,-1-2-81,-1 6 0,2-1 0,4 6 127,2 1 0,1-4 49,-1-1-10,-3 2 1,4 0-8,-5 6 0,0-1 17,0 1 0,0 3 5,0 0 0,0 4 1,0-2-1,-1 0 40,-3 4 1,3-1-51,-3-1 1,3 3-50,1-3 1,-1 2 79,-3 2 0,2 0 1,-1 0 0,1 1 8,2 2 1,0-1 6,0 1 1,-3 0-42,-1 0 0,0-2-18,4 3 1,0 1 0,0-1-1,0-1 4,0 2 0,-4-4 0,0 4 0,1-1 12,-3-1 0,5 1-5,-3-4 0,3 0 9,1 0 0,-4-1 3,1 1 1,-1 0 10,4 0 1,0 4-15,0-1 1,0 1-48,0-4 1,0-2 51,0-2 0,0 3-119,0-3 1,0-1 56,0 1 1,0-1-23,0 1 0,0 1 66,0-5 1,0 4-19,0-4 1,0 4 0,0-3-1,0-2 1,0-2 0,0 0-1,0 0 1,0 2 0,0 2-1,0-1 7,0 1 1,0-2-1,0 4 1,0 0 0,-2-2-1,0 2 1,-2 0 0,2 1-28,0-1 0,2 2 1,0-4-1,0 1 1,0-1-1,0-2 1,2-1-13,1-2 0,-1 1 1,3-1-1,-1 1 1,-1-1-1,0 1 1,-1-1-1,1 0 29,1 1 1,0 3 0,-4 2 0,0 0-1,0 4 1,0-1 0,0 0 75,0-1-88,0 0 1,0 3 0,0-2-1,0-2 1,0-2 0,0 0-1,0-1 2,0 0 1,0 0 0,0-3 0,0-1 0,0 1-1,0-1 34,0 0 1,0 2-1,0 1 1,0 1-1,0-1 1,0-1 0,0-2-55,0 1 1,0 1 0,0 1 0,0 1 0,0-1-21,0-2 0,1-1 1,1-3-1,2 0 1,-1 1 56,-2 1 0,-1 1 0,0 1 0,0-1 0,0 1 0,0-1 0,0 1 23,0-1 0,-4-3 0,0-1 1,2 2-175,1 1 0,2-3 0,3-4 1,2-3-1,2-3-300,-1-5 0,0 2 0,1-2 0,0-1 0,1-2 0,0-3 442,-2-1 0,9-11 0,-4 2 0</inkml:trace>
  <inkml:trace contextRef="#ctx0" brushRef="#br0" timeOffset="57">19804 3518 7569,'-7'0'-274,"-3"0"0,3 0 0,-3 0 107,-2 0 238,1 0 0,3 0 138,0 0 1,5 0-1,-5 0 0,4 0 0,-2 1 0,0 3-129,-1 3 1,5 3-1,-3 2 1,1-1-1,0 1 1,1-1 63,2 1-72,1-6-184,0-1 117,0 0 1,5-4-40,3 3 0,-2-3 54,2-1 1,-1-1 104,5-3 1,-2-2-85,-2-5 1,0-1 0,-2 2 0,-1 1 0,0 2-1,-3-2 1,-2-2 0,-4 1 0,-3 3-16,-3 3 0,-2 3 0,1 1 1,-1 0-1,1 0-437,0 0 312,4 0 0,2 1 0,5 3 0,0 3 87,0 3-18,0-3 0,4 3-103,0-2 0,5-2 1,-2 0-770,3-1 902,2-1 0,4 1 0,2 2 0</inkml:trace>
  <inkml:trace contextRef="#ctx0" brushRef="#br0" timeOffset="58">19678 5802 7569,'0'7'-22,"-1"0"0,-3-1 0,-4-1 0,-2 0 0,0-1 0,1 0 0,2 0 357,-2-2 0,2-1 0,1 1 1,1 2-1,2 3-319,2 3 1,1-2 0,0 0-1,1 0 1,2 3 0,1 0 0,-2 0-1,1 1-20,1-1 1,-3-3 0,4-1 0,0 1-1,3 0 1,2-2 55,1-1 1,1-2-1,-1-6 1,1-2-1,-1-1 1,0-3-45,1-1 0,-5 0 1,0 1-1,-1 1 0,-1-1 1,0-1-50,-2-1 1,-2-1 0,-2 2 0,-3 1-1,-4 3 1,-2-1 26,-1 1 1,-1 4 0,1-2-1,-2 2 1,-1 2 0,-1 0-1,1 0 50,1 0 0,2 6 0,1 1 1,2 3-24,4 2 0,3-5 0,1 1 0,1 0 1,2-1-1,2 0 0,1-1 21,3 0 1,-2-3 0,-1 2-1,0-1 1,1-1 0,2 0 54,1-2 0,1-2 0,-1-3 0,-1-3 1,-2-4-1,-1 0 0,-1 0-24,0-1 0,3 1 1,-5-1-1,0 1 0,-3 1-97,-4 2 0,0-1 1,-6 5-1,-2 2 1,-1 2-1,1 4 1,4 3 31,0 3 0,0 7 0,-3 1 0</inkml:trace>
  <inkml:trace contextRef="#ctx0" brushRef="#br0" timeOffset="59">20055 4842 7294,'-6'-1'30,"3"-1"0,6-3 1,4-1-1,3 0 1,2-1-1,-1-5 0,2-2 1,1-1-1,1 0 1,0-2-1,1-1 1,0-2 127,2-1 1,-4-2 0,2 0-1,0 0 1,-1-1 0,-3-1 0,-1-2-1,-5 2 1,0 0-194,1 3 1,-5 0 0,2 2 0,-4 1 0,-4 0 0,-3 0-1,-4 1 1,0 1 0,-2 3-36,-2 2 1,2 4-1,-2 2 1,3 1 0,0 2-1,1 2 1,1 2 72,2 3 1,-1 2 0,5 7 0,2 1-1,0 2 1,2 1 0,0 1 16,0-1 0,0 2 0,0 4 0,0 1 0,0 2 0,-1 2 0,-1 0 0,-2 1-20,1 0 1,-2-2 0,1 2 0,1-1 0,-1-3-1,0-1 1,1-2-18,2-3 33,1 2 1,0-8 0,1 2 0,3-2 0,4-3 0,2-1-48,1-1 0,1-6 1,1 2-1,0-3 1,3-1-1,-2 0 1,0 0-1,0-1-970,1-3 0,-1 2 1001,-7-6 0,4 0 0,-5-3 0</inkml:trace>
  <inkml:trace contextRef="#ctx0" brushRef="#br0" timeOffset="60">20032 5128 7569,'-6'0'35,"1"-5"1,6-1 0,2-2 0,2 2 0,2-1 0,5 2 0,2 0-1,1 3 1,0-1 0,2 0 0,0 0 0,4 0 0,0 2 901,2 1-919,-5-5 1,2 4-1,-3-3 1,-1 2-1,1 2 1,-3 0-475,-2 0 0,-4 4 0,-2 1 1,-1 2 455,-2 2 0,-12 1 0,-4 1 0</inkml:trace>
  <inkml:trace contextRef="#ctx0" brushRef="#br0" timeOffset="61">20101 5322 7569,'1'-11'268,"3"-1"1,3 2-1,2 1 1,0 3-1,-1 0-97,1-1 1,1 3 0,3-2 0,0 1 0,3 2 0,-2 2-1,-2 1 1,0 0-221,-1 0 0,1 4 0,-2 1 0,-3 3 0,-2 3 0,-1 4 1,0 3-1,-3 2-119,-3 2 0,-5 1 0,-4 0 1,0-1-1,-2 1 0,-1 1 0,-1 2 183,1 0 1,1-3 0,2-5-1,1 0 1,1-2 0,2 1-1,2-3 45,3-2 1,0 0-1,4-2 1,3-1 0,5-3-53,4-1 0,6-1 1,-1-4-1,3-1 1,-1-2-1,0 0 1,-4 0-1,0 2-252,-3 1 1,-1 0-1,-2 0 1,-1 1-1,-1 2 244,-1 0 0,-1 6 0,5-2 0</inkml:trace>
  <inkml:trace contextRef="#ctx0" brushRef="#br0" timeOffset="62">20832 4854 7569,'-5'-12'5,"3"1"1,-1 0-1,0 0 1,-1 4-1,-3 3 1,-4 3-1,0 1 1,0 0-1,-2 0 1,-1 1-1,-3 2 145,0 0 1,-1 6 0,-1-1-1,2 2 1,2 1 0,0 1-1,1-1 1,1 1 0,2-1-91,-1 1 1,2-1 0,1 0 0,3 1-1,1-1 1,2 1 0,2-1-91,1 0 0,4 1 1,1-2-1,1-1 1,3-3-1,3 1 0,3-2 3,4 0 1,-1-1 0,1-4 0,0 0 0,0 0 0,-1 0-1,-1 0 19,1 0 0,-4 1 0,1 1 0,-3 3 0,-3 1 0,-3 0 0,0 0 1,-1 3-18,0 1 1,-1 3-1,-4 1 1,-1 2-1,-3 2 1,-5 1-1,-3 0 1,-4-1-13,2-1 0,2-1 0,0-3 0,1-1 0,1-1 1,1-3-355,1-1 1,7-3 390,1-8 0,5-8 0,6-5 0</inkml:trace>
  <inkml:trace contextRef="#ctx0" brushRef="#br0" timeOffset="63">20980 4968 7569,'-10'-1'688,"1"-2"-563,1-1 1,6 2 0,-2 6-1,3 3 1,2 5 0,2 3-1,0 4 1,0 3 0,0 0-172,0 1 1,-1 0-1,3 0 1,-1-1 0,-1-2-1,0-2 1,-2-2-1,0-2 1,2-1-967,1-2 0,0-3 1012,-4-1 0,-6-4 0,0 2 0</inkml:trace>
  <inkml:trace contextRef="#ctx0" brushRef="#br0" timeOffset="64">20946 4751 7569,'-17'-5'267,"5"-1"-182,3-1 0,11 2 0,2 7-85,5 1 0,2 4 0,1 4 0</inkml:trace>
  <inkml:trace contextRef="#ctx0" brushRef="#br0" timeOffset="65">21037 5002 7569,'-5'-3'715,"5"0"-648,7 4 1,-2 4-1,-2 7 1,-1-1-1,-2 2 1,0 1 0,0 2-112,0 2 0,0-3 0,0 3 0,0-1 0,0-3 0,0-2 0,0 0 0,0-1-52,0 0 0,0-3 0,1-3 116,3-4 0,1-1 0,4-10 1,-2-4-1,2-1 0,1-3 0,2 1 1,-2-4 65,-2 0 1,2 3-1,-4 1 1,2 2 0,-1 0 26,2 1 1,0 5 0,0 3 0,-1 2 0,-1 5 0,1 6-86,-1 3 1,0 1 0,2 1-1,-2 0 1,1 2 0,-1 3 0,0 1-142,-2 2 1,2-2-1,-3-1 1,0 1 0,0-1-1,0 0 1,-1 0-609,3-1 0,-4 0 721,6-5 0,-1 0 0,5 1 0</inkml:trace>
  <inkml:trace contextRef="#ctx0" brushRef="#br0" timeOffset="66">21528 4717 7569,'-3'-18'201,"-1"3"0,1 2 0,2 2-78,1-1 0,-5 7 1,-3 6-1,-2 8 1,0 8-1,1 3 1,1 6-111,0 1 0,2 5 0,1 5 0,2 1 1,-1-1-1,1 0 0,2-1 0,1 1-142,0-4 0,0 2 1,1-6-1,2-1 1,2-6-1,1-5 0,3-6 118,1-3 1,2 1 0,-1-5 0,0-3 0,1-5 0,1-7-1,1-7 213,1-4 1,4 0 0,-3-3 0,1-1 0,-1-3 0,-2-2 0,-1 1 0,-2-1-120,1 2 0,-5-6 0,0 3 1,-2 0-1,-3 0 0,-2 3 1,-3 3-1,-6 1-390,-5 3 0,1 4 1,-3 4-1,-1 5 0,-1 5 1,-1 3-1,1 2 0,2 4-1693,2 7 2000,1 4 0,-3 2 0,-2-2 0</inkml:trace>
  <inkml:trace contextRef="#ctx0" brushRef="#br0" timeOffset="67">21426 4922 8238,'11'0'183,"0"0"1,1 0 0,0 0-1,4 0 1,3 0 0,2 0 0,2-1-1,0-1-112,0-2 1,0-4-1,0 4 1,-1 2 0,0 1-72,-3 1 0,3 0 0,-5 0 0</inkml:trace>
  <inkml:trace contextRef="#ctx0" brushRef="#br0" timeOffset="68">2878 14162 7569,'5'-12'9,"-2"1"0,4 0 0,2 0 1,1 3-1,2 0 0,-1-1 1,1-1-1,-1 0 0,-1 1 1,-1 3-1,-1-1 0,1 1 1,1-3-1,1-1 0,1-2 33,-1 1 0,5-4 0,2-2 0,1-1 0,-1-2 1,0-1-1,0-3 0,1-2 0,-2-1-2,-1 2 0,0 0 0,-2-1 0,-3-2 0,-2 0 0,-1-1 0,-2 1 32,-2 0 1,-3 2-1,-1 4 1,0 2-1,0 2 1,-1 2-1,-3 2-26,-3 1 0,-3 7 1,-2 2-1,1 4 1,-1 5-1,2 6-48,2 7 1,0 5 0,4 2 0,0 3 0,0 1 0,-1 3 0,0 1 0,0 1 6,2 1 1,2-1-1,1 2 1,0 0 0,-1 2-1,-2-1 1,0-3 93,0-3 1,2 1 0,2-6 0,2-2 0,2-2-1,1-4 1,3-2 0,1-2-58,1-1 1,1-2 0,-1 1 0,1-2 0,-1-3 0,1-1 0,-1-3-348,0 1 1,1 0 0,-1-4 0,-1-1-618,-2-3 0,-2 3 922,-2-3 0,-3 3 0,4 1 0</inkml:trace>
  <inkml:trace contextRef="#ctx0" brushRef="#br0" timeOffset="69">2947 14470 8605,'11'-6'99,"0"0"1,1 3 0,1-1 0,2 0 0,5 1 0,5-1 0,6 1 0,2 1 0,1-1 0,0-1 0,1 2 0,-1 1 0,-1 1 0,-1 0 0,-3 0 0,-2 0 0,-5 0-391,-1 0 0,-7 0 1,1 0-1,-2 0 291,-2 0 0,-5 0 0,-1 0 0</inkml:trace>
  <inkml:trace contextRef="#ctx0" brushRef="#br0" timeOffset="70">3106 14733 7569,'6'-6'155,"0"0"1,2 3-1,-1-2 1,2 0 0,1-2-1,2 2 1,-1 0 0,0 1 81,1-1 0,-1 4 1,1-3-1,-1 3 1,1 1-1,-1 0 0,0 0 1,1 0-198,-1 0 1,1 1-1,-1 3 1,0 3 0,0 5-1,-4 2 1,-3 2-229,-3 2 0,-1 2 1,0 6-1,-1 2 0,-3 0 1,-2 1-1,-3 0 1,-1 1 18,-3 0 0,-1 1 1,3-4-1,-1 0 0,1-1 1,0 0-1,0-3 147,4-3 1,-2-6 0,4 1 0,0-2 0,0-2 194,2 1 0,3-6 1,4-2-1,4-3 0,3-1 1,3 0-1,4-1-8,3-3 0,0 3 1,5-4-1,-2 1 1,-2 0-1,-2 1 1,-2 2-1,-2 1-394,-2 0 0,-1 0 0,-1 0 0,-1 0 229,0 0 0,-4 5 0,-2 2 0</inkml:trace>
  <inkml:trace contextRef="#ctx0" brushRef="#br0" timeOffset="71">4043 14150 7569,'-11'-7'-24,"-1"0"0,1 1 1,-1 1-1,1 0 0,-1 2 1,1 2-1,0 2 0,0 3 1,4 4 1,-3 2 0,3 3-1,0 1 1,-1 1 0,1 0 0,-1 0-1,0 1 5,-1-2 1,3 0 0,0-1 0,1 3 0,2-2 0,2-2 0,1 0-1,0-1 15,0 1 1,1-5-1,3 1 1,5-1 0,3 1-1,4-2 1,-1-1-1,1-1-10,3 1 1,-1-2 0,0 3-1,-2-1 1,-2-1 0,-1 0-1,-1 1 14,-1 1 0,-3 2 0,-2 5 1,-1 1-1,-4 1 0,-3 0 0,-7 0 35,-5 1 1,0 4 0,-5-1-1,-1 2 1,-2 1 0,-1-2 0,0-2-102,1-1 1,4-2 0,3-4 0,2-1-1,1-2-966,1-4 1031,5-8 0,11-7 0,7-7 0</inkml:trace>
  <inkml:trace contextRef="#ctx0" brushRef="#br0" timeOffset="72">4134 14322 7569,'0'-8'-114,"0"1"1,2-1 0,1 2 264,5 2 0,-2 4 0,1 4 1,-1 4-1,-1 5 0,1 5 0,0 2 1,-1 4-152,-3 0 0,3 2 0,-1-1 0,-1 2 0,-2-2 0,-1-1 1,0-2-1,0-2-523,0-1 0,0-5 0,0 1 523,0-2 0,-5-7 0,-2 0 0</inkml:trace>
  <inkml:trace contextRef="#ctx0" brushRef="#br0" timeOffset="73">4191 13956 7569,'-8'-15'-186,"4"1"1,8 4 0,4 5 185,4 4 0,-5 2 0,1 3 0,1 3 0,1 9 0,2 1 0</inkml:trace>
  <inkml:trace contextRef="#ctx0" brushRef="#br0" timeOffset="74">4294 14299 7569,'0'8'-80,"0"-1"0,2 2 1,0 1-1,3 0 191,1-2 0,-3 3 0,2 0 0,-1 2 0,1 3 1,0-1-1,0 1 0,-1 2 22,1 3 1,-4-4 0,3 1 0,-3 0 0,-1-2-1,0 1 1,0-3 459,0-2-709,0 0 0,0-7 1,0-5-1,0-8 1,2-4-1,1-4-41,5 2 1,2-2 0,2-1 0,-1 1 0,0-2 0,1 2 0,-1-1 0,1 3 157,-1 2 1,1-2-1,-1 1 1,0 3-1,1 0 1,-1-1 0,1 1 121,-1 3 1,1 2-1,-2 6 1,-3 3 0,-3 5-92,-3 5 0,-1-1 0,0 7 0,2 0 0,0 1 0,2 2 0,-2 0 0,0-1-206,-2-3 0,0 2 1,0-3-1,0 0 1,0-2-1,0 0 1,0-1 173,0-1 0,5 3 0,1 1 0</inkml:trace>
  <inkml:trace contextRef="#ctx0" brushRef="#br0" timeOffset="75">4991 13888 7569,'-10'-5'-218,"1"-3"0,3-2 1,0-1-1,4 2 339,1 5 0,-1 9 0,0 11 0,-3 2 1,-2 4-1,-1 2 0,-3 4 0,1 1 1,1 3-49,2 1 0,0 1 1,-1 0-1,0 0 0,0 2 1,2 1-1,2 1-141,3-1 1,1-7 0,0-3-1,0-3 1,1-3 0,3-2-1,4-3 1,2-4 20,1 0 1,4-5-1,2 0 1,-1-2-1,2-4 1,0-2-1,2-4 1,2-3 54,1-5 1,-1 1 0,1-7 0,-1-2 0,-2 0 0,-1-2 0,0-1 6,-1-3 0,-2-1 1,-5-3-1,-4 0 0,-2-1 1,-1-1-1,0-1 1,-4 0-60,-6 0 0,-2 4 0,-9 4 1,2 2-1,-1 1 0,-2 1 1,-2 3-92,-2 4 0,-1 7 1,0 5-1,1 1 1,0 2-1,2 0 0,2 2 1,0 1 134,0 5 0,4 0 0,-1 3 0,-3-2 0,1 7 0</inkml:trace>
  <inkml:trace contextRef="#ctx0" brushRef="#br0" timeOffset="76">4797 14162 7569,'-5'11'-112,"-2"1"1,1-1-1,2 1 1,3-1 0,2 0 61,3 1 1,4-6 0,6-2 0,2-3 0,2-1-1,3 0 1,5 0 0,4 0 135,3 0 1,5-5 0,2-2 0,-1-4-1,0 0 1,-3 0 0,-4-1-1,-6 2 28,-2 2 0,-7-2-114,-6 3 0,-9 2 0,-9-1 0</inkml:trace>
  <inkml:trace contextRef="#ctx0" brushRef="#br0" timeOffset="77">5847 13842 7569,'0'-8'97,"2"2"0,0 0 1,3 1-1,2 0 0,2 2 1,1 2-1,1 1 1,1 0-1,-1 1 0,0 3 1,1 2 34,-1 1 0,2 3 1,1-3-1,2 4 0,1-1 1,1-1-1,-1-2 1,4 2-1,2 0-152,3-1 1,-2 0 0,3-4 0,-3 0-1,-1 0 1,0 0 0,0-2 0,-2-1 79,-2-1 1,-2 2-1,-6 0 1,1 2-14,-1-1 0,-6 2 1,-4 0-1,-6 0 1,-4 1-1,-5-1 0,-2 2-35,-4-1 0,-3 2 0,-3 3 0,-2 0 0,-1 1 0,-2-2 1,-2-1-50,-2-2 1,5 0 0,1 2 0,1-3-1,2 0 1,4-1 0,1 1 0,3-4-551,2-1 1,5 3 0,3 0 586,-1-2 0,4 0 0,0-2 0</inkml:trace>
  <inkml:trace contextRef="#ctx0" brushRef="#br0" timeOffset="78">5882 14367 7569,'1'7'93,"3"-3"1,3-3-1,5-2 1,3-2 0,4-1-1,3 2 1,1-1-1,1 1 121,2-2 0,0 0 0,4 4 0,1 0 0,-1 0 0,-1 0 0,-1 0 1,-2 0-162,-2 0 1,-7 0 0,-1 0 0,-4 0 0,0 0 0,-1 0-1863,1 0 1809,-1 0 0,-5-5 0,-1-1 0</inkml:trace>
  <inkml:trace contextRef="#ctx0" brushRef="#br0" timeOffset="79">6807 14025 7569,'-18'-10'148,"5"3"0,7-5 0,1 3 1,4 1-1,3 2 0,5 3 1,0 5-1,1 4 0,1 3 0,1 5 1,1 2-1,1 5 53,-1 0 0,2 1 1,1-2-1,1-1 1,-1 1-1,0 2 1,1-1-1,3 0 1,1-3-138,0-2 1,-1-1 0,2-3 0,-2-1 0,-2 1 0,-2-2 0,-1-1-617,-2-2 0,0-3 0,-3 2 552,0-1 0,-16-1 0,1-4 0</inkml:trace>
  <inkml:trace contextRef="#ctx0" brushRef="#br0" timeOffset="80">7081 14013 7569,'0'-11'795,"0"0"-454,0-1 0,-1 7 1,-3 6-1,-4 9 1,-3 8-1,-4 4 1,-4 2-1,-6 4-253,-5 6 0,0 0 0,-10 6 0,1-2 0,-3 0 0,-2 0 0,-3 1-88,22-18 0,0 0 0,-3-1 0,-1-1 0,-3 1 0,1 0 0</inkml:trace>
  <inkml:trace contextRef="#ctx0" brushRef="#br0" timeOffset="81">2033 15829 7569,'-5'-6'188,"0"-4"1,-3 5 0,6 2 0,3 8 0,3 8-1,-2 7 1,-1 4 0,-1 6 0,0 1-24,0 5 1,0 4 0,0 0 0,0-1 0,0 2 0,2-2-1,0 0 1,2-1-151,-1 2 0,-2-6 1,-1 2-1,1-6 0,2-1 1,1-1-1,-1 1 0,1-1-83,0 0 1,0-1-1,-4-6 1,1 0 0,2-4-1,0 0 1,0-3-416,-2-1 0,3-2 0,0 0 0,-2 1-1565,0-1 2048,-2-4 0,0-7 0,0-7 0</inkml:trace>
  <inkml:trace contextRef="#ctx0" brushRef="#br0" timeOffset="82">2467 15966 7569,'0'-19'259,"0"2"1,0 0 0,0 3 257,0 1 0,0 8 1,-1 5-1,-2 7-386,-1 3 1,0 8 0,4 4 0,0 8 0,0 4 0,0 3 0,0 2-108,0 2 1,0 1 0,2 3-1,0 0 1,2-2 0,-1-3 0,-2-2-1,0-3-90,3-4 0,-3-5 0,3-1 0,-3-3 0,1-4 0,0-2 0,2-2 1,-2-1-334,0-2 1,-2-3-1,0-1-69,0 2 0,-2-4 0,-1-1 0,-5-3 0,-2-1 468,-2 0 0,-4-5 0,-2-1 0</inkml:trace>
  <inkml:trace contextRef="#ctx0" brushRef="#br0" timeOffset="83">2124 16412 7569,'-11'-7'70,"1"-3"1,1 3-1,1-2 1,1 0 112,0 1 1,3 6-1,8-2 1,4 3-1,3 1 1,5 0-1,4 0 1,5 0-119,6 0 0,2 0 0,2 0 0,2 0 0,1-2 0,-1 0 0,-2-3-226,0-2 0,-5 4 0,-1-5 1,-1-1-1,-2-1 0,-2-1 0,-1-1 1,-1 1 160,1-1 0,0-4 0,0-2 0</inkml:trace>
  <inkml:trace contextRef="#ctx0" brushRef="#br0" timeOffset="84">2969 16126 7569,'0'-11'120,"2"3"1,2 2 0,3 1 0,3 2 0,2 2 0,-1 1 59,1 0 0,-5 0 0,1 0 0,2 0 0,3 0 0,2 0 0,0 0 1,0 0-1,1 0-192,-3 0 0,4 0 1,-2-1-1,-1-2 0,-1-1 1,-2 1-2141,1-2 2152,-1 3 0,-10-3 0,-2 5 0</inkml:trace>
  <inkml:trace contextRef="#ctx0" brushRef="#br0" timeOffset="85">2912 16309 7569,'2'8'78,"1"-2"0,5-1 0,2-2 1,2-2-1,0-1 25,4 0 1,0 0 0,4 0 0,-1 0 0,2 0 0,0 0 0,2-1 0,0-2-978,0-1 874,0 0 0,-1-1 0,1-1 0</inkml:trace>
  <inkml:trace contextRef="#ctx0" brushRef="#br0" timeOffset="86">3997 15521 7569,'-4'-11'575,"1"3"0,-1 7 1,-2 11 654,-6 9-1210,1 6 1,-12 11 0,0 1-1,-5 2 1,-2 0 0,-1 1 0,1-2-1,1 0-34,2 0 1,0-1 0,3-6 0,4-2-1,2-1 1,5-3 0,3-4 0,4-3-131,1-2 0,1 0 0,5-5 0,3-1 0,4-2 0,2-4 0,1-3 40,1-1 1,-1 0 0,1 0 0,-1 0 0,0 0 248,1 0 0,-3 1-5,-6 3 0,0 2 1,-9 7-1,-1 1 1,2 2-1,-1 1 0,1 1-116,0-1 1,-3-1 0,4 1 0,2 1 0,1-1 0,1-1 0,0-1 0,0 1-169,0-1 0,0 0 0,0-3 1,1-1 78,3 0 0,-2-4 0,4-2 77,0 0 0,-3 1 0,-3 6 0,0-1 0,-1 0 0,-3 2 0,-2 2-24,0 4 1,-5 3 0,5 1-1,-2 0 1,1 0 0,-1 1-1,2 1 1,2 3-56,3 1 0,1-4 1,0 2-1,0-4 0,1-3 1,3-2-1,4-1 58,2-3 1,1-2 0,1 0 0,-1-1 0,0-1 0,1-1 0,-1-3 0,1-1-176,-1-2 1,6 0 183,2 0 0,-3-1 0,1 3 0</inkml:trace>
  <inkml:trace contextRef="#ctx0" brushRef="#br0" timeOffset="87">4317 15795 7507,'0'-11'140,"0"3"0,0 0 0,0 2 0,0 4 0,0 7 0,0 7 0,-1 6 0,-3 2 0,-4 2 107,-2 2 1,-1 3-1,-1-1 1,2 6-1,1 4 1,2 4-1,-2 3 1,-1 4-244,-2 0 1,2 4 0,1 0-1,3-2 1,1-1 0,1-3-1,0-1 1,0-1-119,2-1 1,1 0 0,2-6 0,3-3 0,3-2 0,2-3 0,0-4 0,-1-4 29,1-4 1,1-1 0,0-3 0,-1-2-1,-3-1 1,0-3 0,1 0-748,2 1 1,-3-5 830,2 2 0,-1 2 0,5 1 0</inkml:trace>
  <inkml:trace contextRef="#ctx0" brushRef="#br0" timeOffset="88">4557 16126 7569,'0'-16'248,"-4"3"0,0-3 0,2 0 0,-1 2-98,-1 4 0,2 8 0,-6 8 1,-1 4-1,-1 8 0,-1 6 0,-1 8 1,1 3-180,0 3 1,-1 4 0,1-4 0,1-1-1,2-1 1,4-3 0,3-3 0,1-3-112,0-3 1,4-3 0,1 0 0,2-3 0,5-3 0,2-4 0,0-3 137,-2-3 0,5-1 0,1-6 0,1-1 0,-2-5 0,1-3 0,-1-5 0,0-1 29,1-1 0,-4-8 0,0 4 0,-4-4 0,-2 0 0,0-2 0,-2-2 1,-2-1-93,-3-2 0,-1-2 1,0 0-1,0-1 1,-1 1-1,-3 3 1,-2 2-114,-1 1 1,-3 8 0,1 2 0,-4 6 0,-3 6 0,-2 3 177,-2 3 0,-7 11 0,-2 3 0</inkml:trace>
  <inkml:trace contextRef="#ctx0" brushRef="#br0" timeOffset="89">4466 16332 8649,'7'0'43,"1"0"1,1 0 0,1 0 0,1 0 0,2 0 0,1 0 0,1 0 0,0 0-273,2 0 0,-3 0 0,5 0 0,1 0 229,2 0 0,1 0 0,-1 0 0</inkml:trace>
  <inkml:trace contextRef="#ctx0" brushRef="#br0" timeOffset="90">4877 16606 7553,'-7'1'85,"4"3"0,1 4 1,2 2-1,2 1 0,0 2 1,2 2-1,-2 4 0,0 1 1,-1 1-97,3-2 1,-3-4 0,3 3 0,-3 0 0,-1-2 0,1 1 0,2-3 10,1-2 0,0 0 0,-4-1 0</inkml:trace>
  <inkml:trace contextRef="#ctx0" brushRef="#br0" timeOffset="91">5071 16263 7569,'-5'-11'75,"4"-4"0,-3-1 0,4 4 1,4 3-1,3 6 0,3 7-23,2 8 1,-5 0 0,1 7-1,1 2 1,1 0 0,0 2-1,-1-1 1,-1-2 0,0-1-125,3 1 1,0-3 0,2-2-1,1-2 1,1-3 71,-1-3 0,-1 4 0,-2-5 0</inkml:trace>
  <inkml:trace contextRef="#ctx0" brushRef="#br0" timeOffset="92">5299 16229 7569,'-4'-11'1102,"1"-1"-940,0 1 1,2 6 0,0 5 0,-2 7-1,-2 7 1,-3 7 0,-3 3 0,-4 4-239,-3 1 1,3-3 0,-3 4-1,1-2 1,2-3 0,0-1 0,0-2-1,1-3-436,1-4 1,3-2-1,1-2 1,1-1 511,0-2 0,-3 2 0,0-4 0</inkml:trace>
  <inkml:trace contextRef="#ctx0" brushRef="#br0" timeOffset="93">5425 15749 7569,'0'-11'725,"1"1"-464,3 2 1,2 7 0,6 6-1,-1 3 1,2 3 0,2 6 0,3 2-1,1 3-179,0 3 1,0-3 0,4 9 0,-2-1 0,0 1 0,-4-1 0,0 3-136,-3 4 1,-1-1 0,-2 3 0,-1-1 0,-2 0 0,-4-1 0,-3 0-1,-1-1-121,0 2 1,0 1-1,-1-5 1,-3 0-1,-4-1 1,-2-1 0,-1-3-1,0-2-152,4-6 1,-2 1 0,4-7 0,0-1 325,0-1 0,-4-7 0,2-1 0</inkml:trace>
  <inkml:trace contextRef="#ctx0" brushRef="#br0" timeOffset="94">6156 15955 7569,'-14'-11'1112,"2"-1"-1179,6 1 0,4 6 0,3 5 0,3 6 0,2 4 67,0 2 0,10-1 0,-4 0 0</inkml:trace>
  <inkml:trace contextRef="#ctx0" brushRef="#br0" timeOffset="95">6122 16355 7569,'-5'10'230,"-2"-1"1,1-2-1,2 2 1,3 1 0,2 2 223,3-1 0,-2-4 0,5-2 0,-1 0-454,0 2 0,-3-2 0,2 0 0</inkml:trace>
  <inkml:trace contextRef="#ctx0" brushRef="#br0" timeOffset="96">6898 16103 7569,'0'-7'227,"0"-1"1,0-1 0,0-1 0,0 1 78,0 5 1,5 6 0,3 10 0,2 4 0,1 3 0,1 2 0,1 3 0,1 3 0,2 2-302,2 0 0,-4 1 0,1-5 0,-2 0 0,-2-2 0,1-3 0,-1 0 0,0-1-416,1 0 0,-5-5 0,1 1 0,0-3-1678,-2 0 2089,-1-6 0,0 4 0,1-3 0</inkml:trace>
  <inkml:trace contextRef="#ctx0" brushRef="#br0" timeOffset="97">7252 16035 7569,'0'-8'1490,"0"1"-1388,0 9 0,-1 1 0,-3 11 0,-3 2 0,-5 3 0,-2 4 0,-2 4 0,-2 2-85,-2 3 0,-6 4 1,-2 1-1,0-3 1,0-2-1,3-1 1,1-2-1,2-2-326,3-3 1,-1-7-1,5 0 1,1-2-1,1 0 1,2-2 308,-1-4 0,1 1 0,0-4 0</inkml:trace>
  <inkml:trace contextRef="#ctx0" brushRef="#br0" timeOffset="98">8006 15909 7569,'0'-11'122,"1"-1"0,2 1 0,1 0 0,-2 2 0,-2 5 77,-4 8 0,1 2 0,-8 4 0,-1 3 0,-2 0 1,-3-1-1,0 1 0,-3 1 0,1 1-204,-1-1 0,2-1 1,-1-2-1,0 1 1,0-2-1,1-1 0,2-2-38,2 2 0,1-2 1,2-1-1,0 0 1,-1-1-1,2 2 1,2-1 2,5 3 0,-3-3 1,3 2-1,1-1 53,5 0 0,3 2 0,6-6 0,-1 0 0,2-2 1,2-1-1,4 0 0,3 0-19,0 0 1,1 0 0,0 0 0,-1 0-1,-2 0 1,-2 0 0,-2-1-965,-2-3 1,-1 3 969,-2-3 0,-9 3 0,-4 1 0</inkml:trace>
  <inkml:trace contextRef="#ctx0" brushRef="#br0" timeOffset="99">7652 16275 7569,'11'6'113,"1"-2"1,1-3 0,2-1 0,4 0 0,4 0 0,2 0 0,3 0 76,1 0 0,-4 0 1,2 0-1,-4 0 0,-3 0 1,-2 1-1,-1 2-190,-4 1 0,-5 0 0,-3-4 0</inkml:trace>
  <inkml:trace contextRef="#ctx0" brushRef="#br0" timeOffset="100">8554 15635 7569,'-6'1'46,"2"3"1,3 4 0,2 1-1,2 0 1,2-3 0,1-1-1,3-1 1,1 0 154,1-1 0,5 1 1,0-5-1,2-2 1,2-2-1,2-1 1,2-3-1,1-1-206,2-1 0,0-1 1,-5-1-1,0 0 1,-3-3-1,-4 2 1,-3 0-1,-3 0-64,-2-1 1,-4-1 0,1 2 0,-3-3 0,-2-1 0,-2-1 0,-2 0 45,-1 0 1,-2 4 0,-3-3 0,-2 1 0,-1 0-1,-1 1 1,1 2 0,1 2 59,2 5 0,-5 2 0,1 5 0,1 1 0,2 3 0,0 4 47,1 6 1,-1 4 0,1 5 0,-1 1 0,1 2-1,0 1 1,0 3 0,3 0-60,0-1 1,4 3 0,-3-4 0,-1 0-1,2 1 1,0 0 0,3 2 0,-1-2-66,1-2 1,-2 0 0,1-1 0,2-3 0,1-4 0,2-2-1,3 0-27,3-1 0,3-4 1,2-5-1,-1 1 0,1-2 1,0-2-1,2-2 0,2-2-729,-2 0 0,-2 0 796,0 0 0,-1-6 0,1 0 0</inkml:trace>
  <inkml:trace contextRef="#ctx0" brushRef="#br0" timeOffset="101">8406 16081 7767,'1'-7'86,"3"3"1,2 2-1,2-1 1,1 0 157,3 0 0,1 2 0,6 1 0,1 0 0,2 0 1,1 0-1,1 0 0,1 0-222,2 0 0,3 0 1,-2 0-1,0 0 1,-1 0-1,-4 0 0,-3 0 1,-1 0-1132,-1 0 1,-2 0 1108,-4 0 0,-6 0 0,-1 0 0</inkml:trace>
  <inkml:trace contextRef="#ctx0" brushRef="#br0" timeOffset="102">8497 16252 7569,'-6'-1'252,"2"-3"0,4-3 0,4 0 0,3 1 4,4 0 0,1 1 0,3 3 0,3-2 0,1 1 0,0 2 0,0 1 0,0 1-236,0 3 1,-5-1-1,2 4 1,-4 2 0,0 0-1,-2 1 1,-3 1-143,-3 1 1,-2 3-1,-2-1 1,0 3 0,-2 1-1,-2 2 1,-3 2 0,-3-1-10,-2-2 1,0 3-1,-2-3 1,-2 2 0,2 2-1,2-1 1,2-2 0,1-2 16,1-2 1,6 0 0,-2-5 248,2 0 1,4-4-1,2-3 1,3-3 0,5-1-1,2 0 1,1 0 0,0 0-12,2 0 0,-1 0 0,4-1 0,-2-2 0,-1-1 0,-3 2 1,-2 0-731,0 2 0,-5 0 606,1 0 0,-6 0 0,3 0 0</inkml:trace>
  <inkml:trace contextRef="#ctx0" brushRef="#br0" timeOffset="103">9445 15795 7569,'-8'-8'91,"1"2"0,-1 0 0,1 1 0,-1 0 0,-1 2 1,-1 2-1,-1 1 0,0 1 0,2 3 0,2 3 77,-2 4 1,-1 0 0,-2 0 0,2 1 0,1-1 0,3 1 0,0 0 0,1 2-222,0 2 1,-3-1 0,4-4 0,2 1 0,0-1 0,4 1 0,1-1 55,5 0 0,2 1 1,3-2-1,2-1 0,3-2 1,1 1-1,-1 0 1,-1-1-22,1 2 1,-3-2 0,3 0 0,-1 1 0,-3-1 0,-2 1 0,-2 1 2,-2 1 0,-2 1 0,-3 1 0,1-1 0,-3 1 1,-3-1-1,-7 1 0,-5-1-29,-5 0 1,-3 1-1,-1-1 1,0 1 0,1-1-1,-1 0 1,1 0-119,3-4 0,-1 2 0,5-5 0,2 0 0,4-2-1375,5-2 1537,3 3 0,11-18 0,3 2 0</inkml:trace>
  <inkml:trace contextRef="#ctx0" brushRef="#br0" timeOffset="104">9628 15989 7569,'0'-9'1333,"0"6"-1181,0 6 1,0 7 0,0 6 0,1 3 0,2 2-1,0 2 1,0-1 0,-2-2-323,-1-1 1,0 0-1,0 3 1,0-3 0,0-4-1,0-2 1,0-2-1773,0 0 1942,0-4 0,5-2 0,2-5 0</inkml:trace>
  <inkml:trace contextRef="#ctx0" brushRef="#br0" timeOffset="105">9628 15681 7569,'-12'-15'-96,"2"-1"1,3 2 0,4 2-89,6 0 0,-1 6 0,6 2 184,1 3 0,1 6 0,1 1 0</inkml:trace>
  <inkml:trace contextRef="#ctx0" brushRef="#br0" timeOffset="106">9799 15955 7569,'-5'-6'466,"4"3"1,3 6 0,2 4-297,1 3 0,-4 2 0,5 0 0,-3 2 1,1 3-1,-1-1 0,-1 1 0,1-3-330,1-1 0,-1 2 1,-1 0-1,0-1-301,2-1 0,5-8 0,-2-5 501,4-7 0,0-7 1,0-1-1,1 0 1,-1 0-1,1 0 1,0-1-1,2 1 121,2 0 1,-1-2 0,-4 3 0,-1-1 0,-1 2 0,-1 3-12,1 3 1,1 5-1,0 2 1,-2 8-1,-4 5 1,-3 3-89,-1 2 1,0 1-1,0 4 1,0 0 0,0 0-1,0 1 1,0 0-270,0-1 0,0 1 0,0-8 0,0 1 0,0-1 0,1-3 207,3-4 0,2 1 0,6-4 0</inkml:trace>
  <inkml:trace contextRef="#ctx0" brushRef="#br0" timeOffset="107">10541 15647 7569,'-11'-12'140,"3"5"1,1 0 0,-1 3 0,1 6 0,-1 5 0,-1 7 0,-1 7 0,-3 5 48,-2 8 1,-3 2-1,-5 5 1,1-1-1,0 0 1,2-1-1,2-2 1,1-2-1,5-1-141,3 1 0,0-6 1,5-2-1,2-5 0,2-3 1,3-3-1,5-4-99,2 0 0,3-2 1,2-2-1,4-5 0,3-1 1,2-4-1,1-3 0,3-5 16,1-4 0,-2-6 1,2 2-1,-1-1 0,-4-1 1,-2-3-1,-4-4 0,-2-1 18,-2 0 0,-5-3 0,-3 0 0,-1-2 0,-2-1 0,-3 1 1,-4 1-121,-4 2 1,-7 4 0,-4 1-1,-4 5 1,-2 6 0,-2 5-1,1 5 1,-1 3-197,0 1 1,1 1 0,3 4 0,1 5 0,3 4 0,3 0 332,-1-1 0,5 3 0,-5 2 0</inkml:trace>
  <inkml:trace contextRef="#ctx0" brushRef="#br0" timeOffset="108">10245 15989 7569,'-6'0'166,"6"0"1,8 0-1,5 0 1,3-1 0,2-2-1,4 0-49,3 0 1,0-2 0,5 0 0,-1 0 0,-1-2 0,1 2 0,-1-1 0,-2 1-677,-4 0 1,0-3 0,-7 3 558,-1-1 0,3-2 0,1-3 0</inkml:trace>
  <inkml:trace contextRef="#ctx0" brushRef="#br0" timeOffset="109">10838 14961 7569,'7'-11'77,"2"-1"0,-3 1 1,4 1-1,7 1 1,3 3-1,3 1 1,0 2-1,-1 2 1,1 1-1,0 0 1,0 1-1,0 3 1,0 3-1,0 5 1,-1 2-1,0 2 1,-2 1 6,-1-1 1,-5 5 0,0-2-1,-4 2 1,-3 3 0,-2 2 0,-4 2-1,-4 1-95,-4 3 0,-7-1 0,-3 1 0,0-1 1,-4 0-1,1 2 0,0 1 0,2-1 60,1-2 1,2-2 0,4-4 0,-1 2 0,2-1 0,1-4-1,3-1 1,0-4-20,-1 0 0,5 2 1,-2-4 102,3-1 0,2-6-137,3-4 0,2-3 0,6-1 0,-1 0-19,0 0 0,-4 5 1,-2 4-1,-1 3 1,-1 5-1,1 1 1,0 2-1,0 3 17,-2 4 1,3-2-1,1 4 1,-1 0-1,1 0 1,0 3-1,2 1-18,-2 1 0,3-1 0,-4 0 1,0 0-1,2 2 0,-2-4 1,1-1-1,-1-5 120,0-2 1,-1 1 0,-4-8 0,0 1 0,0-1 0,0-2 293,0-1 1,-5-1 0,-4-2 0,-4-3 0,-3-2 0,-2-1 0,-2 0 0,-3-1 560,-4-2-951,3-1 0,-9 5 0,4 1 0</inkml:trace>
  <inkml:trace contextRef="#ctx0" brushRef="#br0" timeOffset="110">17828 13077 7569,'0'-8'-351,"0"1"1,0-2-1,0-1 1,0-2 628,0 1-104,0 4 0,0-3 1,-1 4 325,-3 0 0,1 1 92,-4 5-474,4 0 0,-1 1 0,8 1 1,3 3-84,-1 2 0,-1-3 0,-5 3 0,-1 1 0,-2-1 0,-2 1-3,-1 1 0,-1 1 0,0 1 0,3 1-16,3-1 0,2 1 0,3-1 0,3 1 0,4-1 1,0 0-7,0 1 0,-4-1 0,-3 1 1,-3-1-1,-1 1 0,0-1 1,-1 0-28,-3 1 1,1-2 0,-3-1-1,1-2-15,2 2 1,2-2 0,1 0 0,0 2 0,0 1-1,0 2 49,0-1 1,0 4 0,0 1 0,0-2-1,0-2 1,-1 0 0,-2 0 0,-2 2-2,-1 2 0,2-1 0,-2-4 1,1 1-1,2-1-19,2 0 1,1 1 0,0-1 0,0 1-1,1-1 77,3 1 0,-3-1 0,3 0 0,-3 1 1,-1-1-1,1 1 0,2-1-16,1 1 1,0 0-1,-4 2 1,-2 1-1,0-1 1,-2 0-1,1 0 1,2 1-14,1-1 0,0-1 0,0 0 0,0 1 0,0 1 0,0-1 0,1-1 0,2-2 33,1 1 0,3-1 0,-3 0 0,0 1 0,0-1 1,0 1-61,-2-1 1,-1 0 0,-1 1 0,0-1 0,0 1 0,0-1 0,0 1-1,0-1-67,0 0 1,0 1-1,-1-1 1,-1 1 0,-2-1-1,1 1 1,2-1 19,1 0 1,0 1 0,0-1 0,0 1 0,0-1 0,0 0 0,0 1 55,0-1 0,0 1 0,0-1 1,0 1-1,0-1 0,0 0 1,0 1-1,0-1 1,0 1 1,0-1 0,0 1 0,0-1 0,0 0 0,1 1-35,3-1 0,-1 1 0,3-1 0,-1 0 0,-1 1 0,0-1 0,-1 1 9,0-1 1,-2 1 0,-1-1-1,0 0 1,0 1 0,0 1-1,0 0 1,0 3 13,0-2 1,0-2 0,0 0-1,0-1 1,0 2 0,0 2-14,0 4 0,2-5 0,0 0 1,2 0-1,-2-1 0,0-1 0,-1 0 1,1-1-29,2 1 0,0-1 0,-4 2 1,0 1-1,0 1 0,0-1 1,0-1-1,-1-2-4,-3 0 0,3 2 0,-3 1 0,1 1 0,1-1 0,-2-1 0,2-2 14,0 1 1,1-1 0,-2 1 0,0-1 0,0 0 51,2 1 1,5-1 0,1 1 0,0-1-35,0 1 0,-1-5 0,-3 0 0,1-1 0,2 0 0,-1 3 0,-2 1 19,-1 2 0,0-5 0,0 1 0,0 1 0,0 1 0,0 1 0,0 1-26,0-1 0,0 1 0,0-1 0,1 0 0,2 1 0,1-1-32,-2 1 1,-1-1-1,-1 1 1,0-1-1,0 0 1,0 1-1,0-1 41,0 1 0,0-1 1,0 1-1,0-1 0,0 0 1,0 1-1,0-1-44,0 1 0,0-5 1,0 1-1,0 1 0,-1 1 1,-1 1-5,-2 1 1,0-1 0,4 1-1,0-1 1,-1 0 0,-2 1 0,-1-1 121,2 1 0,1-1 0,1 1 0,1-1 0,1 0-47,2 1 0,4-1 0,-4 1 0,-2-1 1,1 0-119,1 1 0,-3-1 0,3 1 0,-3-1 0,-1 1 1,0-1-40,0 0 1,0 1 0,1-1 0,2 1-1,1-1 23,-2 1 1,1-1 0,-1 0-1,2 1 1,-2-1 0,0 1 59,-2-1 1,0-3-1,0-1 1,0 2 63,0 1 0,0 2 0,0-1 0,1-1 0,2-1 70,0-1 0,1-4 0,-4 3 0,0 2 0,0 1 1,0 2 0,0-5 0,0 1 0,0 1 0,0 1 0,0 1-146,0 1 1,1-5-1,2 1 1,1 1-1,-2 1 1,0 1-129,-2 1 1,0-4 0,0-1 409,0 2 1,3 1-65,1 2 0,0-1-75,-4 0 1,1 0 0,2-3 103,1 0 0,1-5 0,-3 2-171,2 0 1,0 1-1,-3 4-82,3-2 0,-3-2 1,3-2-1284,-3 4 1341,-1-3 0,0-5 0,0-7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4T02:33:07.138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5288 6293 7007,'-8'-4'-422,"2"-1"606,1-1 0,0 3 0,2-2 1,-2 1-1,-1 0 0,-3 2 1,-1-1-1,-2 1 0,1-2 0,-1 3 1,1 2-1,1 4 22,2 1 1,-2 6-1,3 4 1,-2 2-1,0 2 1,1 3-1,1 4 1,-1 5-1,0 4 1,1 8-108,0 4 0,1 4 0,3 5 1,0 0-1,0 1 0,3 2 0,4 1 1,4 0-128,2 1 0,5-4 0,1 5 0,1-2 0,-1-1 0,0 0 0,-1-2 1,0-2-68,-1-2 1,-1-4 0,-3-4 0,-2 0 0,-5-2 0,-1-1 0,-2-3 0,0-2 93,0-2 1,-4-8-1,-1 4 1,-2-4 0,-2-3-1,-1-2 1,-1-4 232,-1-2 0,1-2 1,0-4-1,-1 0 0,2-3 1,1-1-736,2-2 1,3-1 502,-4-4 0,6-5 0,-3-2 0</inkml:trace>
  <inkml:trace contextRef="#ctx0" brushRef="#br0" timeOffset="1">5642 6464 7569,'-5'-18'26,"-2"3"0,0 3 0,1 0 0,-1 1 0,2-1 0,0 1 0,1-1 0,-1 1 0,-2 0 0,-4-1 0,0 2 0,0 1 369,-1 2 1,5 4 0,-1 0 0,0 7 0,2 8 0,1 5 0,1 5-236,0 1 1,-1 5-1,3 3 1,-2 5-1,1 5 1,2 2 0,1 5-1,1 1-20,3 2 0,2 3 0,7-2 0,1 1 0,3 3 0,-1-3 0,2 0 0,-2-2-47,1 0 1,3 2 0,-2-3-1,0-2 1,-3-1 0,-2-2-1,-2 1-196,0 0 0,1-4 0,-2-2 0,-2 0 0,-5-4 0,-1-1 0,-2-4-59,0 0 0,0-4 0,0 2 1,0-3-1,-2-3 0,0-4 1,-2-1-1,0-3 154,-1-2 0,3 1 0,-5-6 0,1 0 0,0 0 70,-3-4 1,2-3-1,0-2-2401,-2-3 2339,-1 3 0,3-9 0,2 3 0</inkml:trace>
  <inkml:trace contextRef="#ctx0" brushRef="#br0" timeOffset="2">6144 7629 7569,'0'-11'101,"0"-1"0,0 1 0,0-1 0,0 1 0,0 0 1,-1 0-1,-3 5 0,-3 7 0,-5 10 135,-3 6 1,-1 10 0,-5 5 0,2 3 0,0 5 0,0 0-1,3 2 1,2 0-271,4 0 0,2-5 0,0 1 0,5-3 1,3-2-1,3-2 0,5-5 0,3-2-139,5-1 0,-4-1 0,5-3 0,-2-4 0,0-2 0,0-2 0,1 1 0,-1-2-810,-1-3 983,-1 4 0,-2-10 0,0 4 0</inkml:trace>
  <inkml:trace contextRef="#ctx0" brushRef="#br0" timeOffset="3">6270 7892 7693,'-5'-12'22,"0"1"1,-3 2 0,4 5 95,3 8 1,1 2-1,1 5 1,3 3 0,4 2-1,2 3 1,1 0 0,2 0-139,2 1 0,2 1 1,2-1-1,-3-2 1,0-2-1,-1-2 1,-1-2-1,-1-3-632,-2-2 1,-3-4 651,-1 1 0,-4 2 0,2 0 0</inkml:trace>
  <inkml:trace contextRef="#ctx0" brushRef="#br0" timeOffset="4">6476 7846 7569,'-5'-10'313,"-3"2"0,-2 5 0,0 3-156,2 3 1,-2 4-1,4 5 1,-2 4 0,0 4-1,1 4 1,-1 4 0,2 0-797,1 0 0,0 0 1,2-4 638,-1-1 0,0 2 0,4-7 0</inkml:trace>
  <inkml:trace contextRef="#ctx0" brushRef="#br0" timeOffset="5">6921 7652 7702,'0'-6'73,"-4"-15"133,0 6 0,2 1 0,1 1 0,2 3 1,1 1-62,2 2 1,5 4 0,-1-1 0,3 4-1,4 4 1,4 4 0,3 3 0,1 6-1,0 4-59,0 5 1,-1 5-1,0 0 1,-3 3-1,-4 3 1,-3 2-1,-5 1-319,-4-8 42</inkml:trace>
  <inkml:trace contextRef="#ctx0" brushRef="#br0" timeOffset="6">7171 7888 10257,'1'42'-232,"-1"-23"118</inkml:trace>
  <inkml:trace contextRef="#ctx0" brushRef="#br0" timeOffset="7">7526 7721 7699,'0'-12'104,"0"1"0,2-1 0,0 1 0,3-1 0,0 1 0,0 0 0,-2-1 212,-2 1 0,-1 3 0,-1 2 0,-3 1 0,-3 2 0,-4 3 0,0 5-349,0 7 0,-5 0 1,0 9-1,-2 1 1,-1 4-1,0 1 1,1 0 18,2 4 0,2-2 0,6 0 0,4 0 0,3 1 0,1 0 0,0-1 0,1-2 1,3-3 1,2-2 0,6-3-1,-1-4 1,1-2 0,0-3 0,2-3-1,3-3-143,1-3 1,-3-1 0,3 0 0,-1-1 0,0-1 0,-1-3 0,0-2-1347,0-2 1502,-3-1 0,3-1 0,-4-1 0</inkml:trace>
  <inkml:trace contextRef="#ctx0" brushRef="#br0" timeOffset="8">7401 8006 7569,'-7'-8'306,"5"2"0,4 0 0,6 1 0,2-2-267,2 1 0,4 2 1,3-3-1,3-2 1,1 0-1,-1 0 1,1 3-1,0 0-792,0 4 753,0 1 0,0-4 0,-1-2 0</inkml:trace>
  <inkml:trace contextRef="#ctx0" brushRef="#br0" timeOffset="9">7846 7549 7569,'-11'-11'155,"1"3"1,2 3 0,4 5-1,3 8 1,1 6 0,1 3 140,3 4 1,-2 0 0,6 3-1,1 3 1,0 2 0,0 2 0,-3-1-1,0 1-339,1-2 1,-5 3 0,2-6 0,-3-2 0,-1-2-1,0-3 1,0 0 0,0-1-889,0-3 1,0-2 930,0-2 0,0 0 0,0 1 0</inkml:trace>
  <inkml:trace contextRef="#ctx0" brushRef="#br0" timeOffset="10">8052 7629 7569,'0'-11'729,"-4"3"1,0 3-519,2 4 1,4 3-1,2 11 1,-2 2-1,0 4 1,-1 4-1,2 2 1,0 3-138,0 2 0,-2 0 0,-1 3 0,0-1 0,0-3 0,0 0 0,-1-1-404,-3 0 0,3-3 0,-3-4 1,3-4-1,1 0 0,0-3 330,0-1 0,0-2 0,0 0 0</inkml:trace>
  <inkml:trace contextRef="#ctx0" brushRef="#br0" timeOffset="11">7869 7983 7569,'0'-11'275,"1"-1"0,4 1 0,7 0 0,6-1 1,2 1-1,0-1 38,-1 1 0,0-1 0,4 1 1,0 0-1,0-1 0,0 2 1,-2 1-314,-2 1 0,3 6 0,-5-3 0</inkml:trace>
  <inkml:trace contextRef="#ctx0" brushRef="#br0" timeOffset="12">8943 6430 7569,'-6'-11'68,"4"0"0,-6 2 1,-1 3-1,1 0 1,-1 1-1,1-2 1,-1 2-1,-1 0 1,0 4-1,2 3 151,4 6 1,3 12-1,1 7 1,1 6 0,3 6-1,4 6 1,2 3 0,0 0-1,-1-1-158,-1-1 0,-1 3 0,5 1 0,-1-2 0,-1-1 0,-1-1 0,-1-1 0,-1 0-123,0-3 1,-2 1-1,-5-6 1,0-3-1,0-4 1,0-2 0,-1-2-150,-3-2 0,-3-3 0,-5 0 0,-2-4 0,-1 0 0,-1-3 211,0-1 0,-7-2 0,-6 0 0</inkml:trace>
  <inkml:trace contextRef="#ctx0" brushRef="#br0" timeOffset="13">8703 7184 7569,'19'-12'223,"-2"2"1,3 1 0,0 3 0,5 0 0,2 1 0,1-2 19,-3 1 0,1 2 1,-1-2-1,2 1 1,-2 2-1,-1 2 1,-1 1-1,0 0-905,0 0 0,-4 5 662,0 2 0,-5 4 0,2 0 0</inkml:trace>
  <inkml:trace contextRef="#ctx0" brushRef="#br0" timeOffset="14">9354 7207 7569,'0'-12'565,"1"2"0,3 2-309,3 5 0,0 6 0,0 6 0,2 4 0,1 3 0,2 2 1,0 3-1,2 0-254,2 2 1,3 0 0,-4 0 0,0-1 0,0 1 0,1 0 0,-4-1-1,-2-3-396,-2-4 1,0 1 0,2 0 0,-1-2 393,-2-2 0,1 0 0,3-1 0</inkml:trace>
  <inkml:trace contextRef="#ctx0" brushRef="#br0" timeOffset="15">9594 7181 8447,'-3'-5'141,"-2"-3"142,-3 11-1,3 2 1,-1 8 0,-4 7-1,-3 5 1,-3 6 0,-1 3-409,1 4 1,-5-1 0,3 4 0,1-2 0,1-3 0,5-3 0,2-4 0,3-3-789,1-4 1,0 0 913,1-7 0,3 0 0,-4-4 0</inkml:trace>
  <inkml:trace contextRef="#ctx0" brushRef="#br0" timeOffset="16">10462 6270 7569,'-12'-5'120,"1"-3"0,3 2 0,0 0 0,0 1 1,-3 2-1,0 2 0,0 2 0,-1 4 0,1 8 1,-1 8-1,1 11 0,-1 9 0,1 8 0,1 7 1,2 4 45,4 1 0,3 1 0,2-3 1,3 1-1,4-4 0,3-4 0,5-3 1,1 0-304,1-5 0,4 0 1,-3-7-1,2-2 0,2-5 1,-1-3-1,-2-5 1,-2-2-142,-2-4 0,-1-1 0,-3-3 0,-1-1 0,1 1 1,0-2 277,4-3 0,1 3 0,6-3 0</inkml:trace>
  <inkml:trace contextRef="#ctx0" brushRef="#br0" timeOffset="17">10770 6795 7569,'-10'-17'375,"2"1"1,4 4 0,4 2 0,3 3-213,1 7 0,5 5 0,-2 7 1,3 0-1,2 4 0,-1 3 1,2 2-1,1 2-352,1 0 0,4 0 0,-4 0 0,1-2 1,-1-1-1,0-2 0,-1-1-581,-1-3 1,-2-5-1,0-3 770,1-1 0,4 4 0,2-3 0</inkml:trace>
  <inkml:trace contextRef="#ctx0" brushRef="#br0" timeOffset="18">11101 6761 7569,'-16'-6'178,"3"1"0,-2 5 0,1 0 1,0 1-1,-3 4 0,-1 6 1,-1 9-123,2 5 0,-4 0 0,6 4 0,1 1 0,2-1 0,0 1 0,2 1 0,2-2-386,5-1 1,1 2 0,2-3 329,0-2 0,-5-1 0,-1-1 0</inkml:trace>
  <inkml:trace contextRef="#ctx0" brushRef="#br0" timeOffset="19">11181 7127 7569,'-5'0'436,"4"1"1,3 3 0,2 3-398,1 3 1,-4 2-1,3 1 1,-3 1 0,-1 2-1,0 2 1,-1 2 0,-1 2-1398,-2 1 1358,-5-6 0,3 5 0,-6-4 0</inkml:trace>
  <inkml:trace contextRef="#ctx0" brushRef="#br0" timeOffset="20">11832 6099 7569,'-11'-18'261,"2"5"1,5 8 0,6 10 0,6 8 0,2 7 0,4 7 0,4 7-1,5 8 174,2 6 0,7-1 1,-3 4-1,2 0 0,-4 2 1,-1 3-1,-6 1 1,-3 0-1,-7-1-501,-5-3 1,-4 2-1,-2-7 1,-3-2-1,-4-4 1,-3-3-1,-4-2-643,-4-2 1,1-2-1,-1-1 1,-1-3 708,-2-1 0,-6-1 0,-1-4 0</inkml:trace>
  <inkml:trace contextRef="#ctx0" brushRef="#br0" timeOffset="21">6658 8132 7534,'-6'0'712,"1"0"-599,5 0 1,0 5 0,0 2-1,0 3 1,0 2 0,0-1-1,0 2 1,0 1 0,0 2-1,1 2 1,2 1 0,1 0-1,-2 0 1,-1 0-435,-1-1-21,0 4 1,-3-10 0,-1 4 0,1-2 341,2 1 0,-4-2 0,-1 3 0</inkml:trace>
  <inkml:trace contextRef="#ctx0" brushRef="#br0" timeOffset="22">6784 7778 7569,'-11'0'-41,"-1"0"0,2 1 0,2 3 0,3 3 0,2 3 0,-1 2 0,1 1 133,2 2 0,1 3 0,0 4 0,0 1 1,0 1-1,0 2 0,0 0 0,0 0-117,0-2 1,4-5 0,1-1 0,1-2 0,2-2 0,-1-2-1,1-4 1,1-1 36,1-2 0,1-1 0,1-4 0,-1-2 0,2-1 0,1-5 0,1-3 78,-1-5 1,-1 2 0,-2-5 0,-1 0 0,-2 0 0,-3 0 0,-1 0 0,0 0-91,-2 0 1,-2 0 0,-4-2 0,-3 1 0,-5 4 0,-2 1 0,-2 0-125,-2 1 0,0 1 0,-2 3 1,2 2-1,2 4 0,1 4 0,-1 4-694,1 4 0,0 3 818,3 4 0,1 3 0,0 5 0</inkml:trace>
  <inkml:trace contextRef="#ctx0" brushRef="#br0" timeOffset="23">6704 8029 7569,'4'-8'17,"1"1"0,1-1 280,3 2 0,1-3 0,2 5 1,-1 1-1,1 2 0,-1 1 0,0 0-1119,1 0 822,-1 0 0,1 0 0,-1 0 0</inkml:trace>
  <inkml:trace contextRef="#ctx0" brushRef="#br0" timeOffset="24">9959 7195 7569,'-10'-7'39,"1"0"0,3 1 0,-1 1 0,1 0 1,-3 1-1,-1 0 0,-2 0 0,1 2 1,0 0-1,-1 4 0,1 0 0,-1 3 0,1 2 1,0 2-1,-2 2 133,-2 4 0,2-1 0,-2 5 0,2 2 0,3 1 0,1 4 1,3 0-1,1 0 0,2-2-207,2-1 1,1 0 0,1-1 0,3 0-1,3-3 1,4-2 0,0-2 0,2 0-37,2-1 0,1-5 1,5-3-1,-2-1 1,1-2-1,2-2 107,0-1 1,1-6 0,1-4 0,2-6 0,0-1 0,-1-2 0,-4-1 0,-3 1 25,-2-1 1,-2-1 0,-5-2 0,-2 1 0,-2 2 0,-3 1-1,-1-1 1,-2-1-199,-3 2 0,-6-1 1,-6 3-1,-2 2 1,-2 1-1,-2 5 0,-2 3 1,-1 3-435,-2 2 1,0 6 0,4 3 0,1 2 569,-1 1 0,5 1 0,2-1 0</inkml:trace>
  <inkml:trace contextRef="#ctx0" brushRef="#br0" timeOffset="25">9799 7412 7569,'-8'-1'276,"1"-2"-48,-2 0 0,4 0 1,1 7-1,4 2-122,4 0 0,2 1 0,6-5 0,-1 2 0,1-1 0,-1-2 0,0-1 0,1 0-45,-1 0 1,1-4 0,-1 0 0,0 2 0,1 1 0,-1-1 0,1 0-642,-1-2 0,-1-1 0,-1 2 580,-1 0 0,-6-1 0,3 4 0</inkml:trace>
  <inkml:trace contextRef="#ctx0" brushRef="#br0" timeOffset="26">11467 6567 7569,'-7'-5'58,"1"4"1,3-4 0,-2 1 0,0 1 0,-1 5-1,-1 4 1,0 5 0,-1 6 0,1 6 0,-1 5 0,0 2-1,2 0 1,1 2 0,2 0 60,2-2 0,1 2 0,1-5 0,3-2 0,4-1 1,2-2-1,3-3 0,1-4-156,1-2 0,1-3 0,-2-1 1,2-3-1,-2-1 0,-1-4 1,1-3-1,2-6 170,-2-2 1,2-5 0,-1-2 0,-1 0 0,-1-4-1,-2-1 1,0-4-166,-4-1 1,2 1-1,-5 2 1,-2-2 0,-2-2-1,-3 1 1,-6-3-238,-5 1 0,-4 4 1,-5-2-1,0 3 1,0 2-1,-1 3 1,-1 5-1,-2 6-614,2 4 0,1 4 883,1 4 0,0 7 0,0 7 0</inkml:trace>
  <inkml:trace contextRef="#ctx0" brushRef="#br0" timeOffset="27">11261 6807 7569,'8'6'111,"-1"-2"1,3-3 0,3-1-1,4 0 1,0 0 269,4 0 1,0 0 0,3 0 0,3-1 0,3-2 0,2-2 0,-1 0 0,-4 0-433,1 3 1,-7 0 0,0 2 0,-2 0 50,-1 0 0,-4 5 0,3 2 0</inkml:trace>
  <inkml:trace contextRef="#ctx0" brushRef="#br0" timeOffset="28">12974 6898 7569,'0'-7'62,"0"-1"0,0-1 1,0-2-1,0-3 1,0-2-1,0 3 0,0-1 1,0 0-1,0-2 1,-1 1-1,-2 0 0,-3 0 1,-3 1-1,-4 0 126,1-1 0,-6 6 0,-1-1 0,-3 3 0,-1 5 0,-1 0 0,-1 2 0,-3 2-226,-1 1 0,3 4 0,0 4 0,2 2 0,1 1 1,3 1-1,3 0 0,7 1-4,4-1 1,-2 5-1,5-2 1,3 1-1,6-1 1,4-2-1,6-2 1,4-1 0,3-2 0,5-4 0,3-4 0,2-1 1,0-4-1,0-3 0,-2-5 127,1-4 0,2-6 0,-7 0 0,-2-5 0,0-2 0,-4-1 0,-2 0 0,-4 1-10,-2-1 0,-3 3 1,-1-6-1,-3 1 0,0-1 1,-4 1-1,-1-2 0,-1 0-115,0 2 1,-5-3 0,-2 3-1,-2-2 1,0 1 0,3 5-1,-1 2-19,1 1 0,3 5 1,-1 3 103,3 2 1,1 8 0,0 6 0,0 9 0,0 9 0,0 7 0,0 6 0,0 4 47,0 6 0,0 4 0,0 3 0,1 3 0,2 1 1,2-4-1,1-2 0,2-3-141,-2-2 0,3-4 0,-4-6 0,0-3 1,1-1-1,-3-2 0,1-2-885,0-2 0,0 0 932,-4-3 0,5 3 0,1-5 0</inkml:trace>
  <inkml:trace contextRef="#ctx0" brushRef="#br0" timeOffset="29">13328 6681 7569,'0'-18'106,"-1"2"1,-2 5-1,0-1 1,0 3-1,2 5 1,1 9-1,0 8 1,1 7-1,3 5 1,3 3-1,5 1 1,3 1 151,4-1 0,3 3 1,1-5-1,1-2 0,1-1 1,2-1-1,-3-1 0,-3-2 1,-3-2-334,-1-2 0,-2-1 0,-4-3 0,-1-1 0,-1 1-1955,-1-1 2030,-6 1 0,4-6 0,-6-1 0</inkml:trace>
  <inkml:trace contextRef="#ctx0" brushRef="#br0" timeOffset="30">13694 6681 7569,'0'-11'241,"0"-1"1,0 1 0,-2 1 0,-1 2-14,-5 4 1,-2 4 0,-3 5 0,-3 7 0,-6 6-1,-3 4 1,-2 6 0,0 5-336,1 4 1,-1 3 0,5-4 0,3 1 0,4-3 0,3-2 0,1-1 0,4-2-2270,3-3 2376,3-7 0,1 3 0,0-4 0</inkml:trace>
  <inkml:trace contextRef="#ctx0" brushRef="#br0" timeOffset="31">14367 6715 7569,'0'-11'-45,"0"0"0,0-1 0,-1 2 0,-3 1 0,-3 3 196,-3 1 0,-3-3 0,-2 3 1,-3 0-1,-2 0 0,-2 2 1,-2 2-1,0 2 0,0 3 1,1 5-19,0 5 1,0 0 0,0 5-1,1 1 1,0 2 0,3 1 0,4 0-1,2-1-111,2 1 1,4-1 0,3-2 0,3-2 0,1-2 0,1-2 0,3-1 0,5-2-127,5 1 0,0-6 1,5-2-1,1-3 0,2-2 1,1-3 108,0-3 1,3-9-1,1-3 1,-2-2 0,1-3-1,-2-2 1,0-2 0,-3 0 77,1 1 1,-5-5 0,-1 1-1,-2-2 1,-1-2 0,-3-2 0,-1-2-1,-3-2-30,-2-2 1,-3-1 0,-1-1 0,-1 2-1,-3 1 1,-4 0 0,-2 2 0,-1 2-17,-1 2 0,5 8 0,-1 5 0,1 7 1,-1 4 2,0 5 1,2 3-1,-2 9 1,3 6-1,2 8 1,-1 8-1,1 7-78,2 7 0,1 5 1,0 3-1,0 3 1,1 1-1,3 1 0,2-2 1,2-1-199,0-2 1,-1-8 0,3 2 0,-1-5 0,-2-6 0,-1-3-1,0-4 1,2-2-1426,-2-4 1661,4 3 0,-3-10 0,4 5 0</inkml:trace>
  <inkml:trace contextRef="#ctx0" brushRef="#br0" timeOffset="32">14699 6361 7569,'-12'-16'389,"2"7"0,1-1 1,2 4-1,-4 6 1,-1 5-221,-3 6 0,-1 12 0,4 2 0,-2 6 0,-2 6 0,4 2 0,2 3 0,3-2 0,2 0-228,3-1 0,0-3 0,4 2 0,1-4 0,6-4 0,4-3 1,3-4-1,2-4-43,3-4 0,-4-3 0,2-5 0,2-3 0,0-3 0,2-2 0,0-4 229,0-7 0,1 0 0,1-7 0,2-3 0,-2-2 0,-1-3 0,-2 1-126,-3-2 0,1-1 0,-6-6 1,-2 1-1,-5-1 0,-2-2 1,-2-3-1,-3 1-188,-4 0 0,-2-1 1,-7 4-1,-2-1 1,-4 4-1,-4 6 0,-4 8 1,-3 8-137,-3 6 0,-6 6 0,-2 5 0,-1 7 0,3 3 1,2 5-1,5 2-297,3 3 0,2-2 620,4 3 0,1 2 0,-1 0 0</inkml:trace>
  <inkml:trace contextRef="#ctx0" brushRef="#br0" timeOffset="33">14390 6670 7569,'5'11'183,"4"-1"0,5-1 0,5-2 1,3-1-1,3-1 0,4 0 361,6-2 1,8-2 0,1-2 0,6-2 0,2-3 0,1-2 0,0-3 0,-1 1-311,-1-1 0,-8 0-234,-8 7 0,4-5 0,-4 3 0</inkml:trace>
  <inkml:trace contextRef="#ctx0" brushRef="#br0" timeOffset="34">4237 9731 7569,'-6'-5'-130,"2"2"261,8-5 0,-2 6 0,6-2 0,2 1 0,4 1 0,5-3 0,3 0 0,1-2 0,1 2 0,1 0 0,3 1 1,0 1-1,-2-1 0,-3 1 0,-2 1 0,-2-1-220,-2-1 0,0 1 1,-6 3 88,1 0 0,-1-5 0,1-2 0</inkml:trace>
  <inkml:trace contextRef="#ctx0" brushRef="#br0" timeOffset="35">4260 9913 7569,'11'-11'219,"7"3"0,4 1 0,4-2 0,4-1 0,0-2 0,0 1 0,0-1 68,-2 1 1,-2 5 0,-4 1 0,-3 1-288,-4 0 0,3 0 0,0 4 0</inkml:trace>
  <inkml:trace contextRef="#ctx0" brushRef="#br0" timeOffset="36">5413 8988 7569,'-11'-7'30,"-2"0"0,-1 2 0,-1 1 0,1 1 1,2-1-1,0 1 0,1 2 0,-1 2 0,2 3 1,1 4-1,3 2 0,1 1 0,2 1 0,2-1 1,1 2 351,0 2 0,4 4 1,1 8-1,0 4 1,1 6-1,1 6 1,0 6-1,1 4-274,0 3 0,-2 5 1,3 1-1,-2 0 0,2 0 1,1-2-1,2-2 1,-2-2-230,-2-3 1,2 1 0,-4-7 0,0-3-1,-2-1 1,-1-1 0,-1-1 0,2-2 10,-1-2 1,-3-6 0,-3-1 0,-2-2 0,-1-3 0,-2-2 0,0-3 0,1-2 100,-2-2 1,-1 1 0,-2-3-1,0 0 1,-2-3 0,-1-2 0,1 0-129,1 1 0,1-2 0,1-2 0,1 0-916,2 1 1053,8-5 0,12 3 0,5-5 0</inkml:trace>
  <inkml:trace contextRef="#ctx0" brushRef="#br0" timeOffset="37">5962 8954 7569,'-5'-11'43,"-3"0"1,-1 3-1,0 1 1,2 1-1,-2 1 1,-1 0-1,-2 3 1,2 5-1,2 5 1,5 2-1,1 2 1,2 5 146,0 6 1,5 2 0,3 8 0,2 4 0,2 2 0,-1 4 0,-1 3 0,-1 4 0,-1 3-164,1 3 1,-3 2 0,0 2-1,1 1 1,-1-2 0,2-2-1,0-2-120,4-2 1,-3-6-1,6 0 1,-1-4-1,0-1 1,2 0-1,1-1 1,1-2 74,-1-2 0,-4-3 1,0-2-1,-6-3 1,0-1-1,-2-3 1,0-1-1,-4-1 92,-3 0 1,-5-4-1,-4-1 1,-1-2 0,0 0-1,-2-2 1,-1-2 0,-1-2 25,0 1 1,3-6 0,-2-2 0,2-1 0,2-2 0,-1 0-266,1 0 1,1-2 0,1 0 164,1-2 0,6-5 0,-3 3 0</inkml:trace>
  <inkml:trace contextRef="#ctx0" brushRef="#br0" timeOffset="38">6476 9890 7569,'0'-11'65,"0"0"0,0-1 0,0 1 1,0-1-1,1 1 0,1 0 1,2 2-1,-1 5 0,-3 9 1,-4 6 277,-4 5 0,2 5 1,-2 2-1,0 6 1,-3 3-1,0 0 1,1-2-1,1 2-379,1 1 1,4 1 0,-2 0 0,1 1 0,3-2 0,0-2-1,4-2 1,1-1-279,5-2 1,2-2 0,2-3-1,-1-2 1,0-3 0,1-4 0,-1 0-519,1-1 1,3-4 831,0-4 0,0 4 0,-3-1 0</inkml:trace>
  <inkml:trace contextRef="#ctx0" brushRef="#br0" timeOffset="39">6704 10039 7569,'-5'-18'-1,"4"2"0,-3 4 0,3 1 1,2 1 124,3 2 0,-3 4 0,4 8 0,0 4 0,3 3 0,2 4 0,1 4 0,1 3 0,-1 1-53,1 0 0,-1-1 0,0 1 0,0-1 0,-3-2 0,0-2 0,1-2-436,1-2 0,-2-2 0,-1-5 0,1-1 365,-2-1 0,4-4 0,-3 4 0</inkml:trace>
  <inkml:trace contextRef="#ctx0" brushRef="#br0" timeOffset="40">6887 9970 7569,'0'-11'-35,"0"0"1,0-1 0,-1 2 0,-3 2 0,-3 6 263,1 4 0,-4 10 0,2 7 0,-3 2 0,-3 4 1,-1 0-1,1 2-432,1-2 1,2 3-1,-1 0 1,2 0-1,2 0 1,5-3 202,1-1 0,-3-1 0,-1 0 0</inkml:trace>
  <inkml:trace contextRef="#ctx0" brushRef="#br0" timeOffset="41">6990 10290 7569,'7'1'64,"0"3"1,-2 5 0,-3 5 0,-1 6-110,-1 6 1,-5-1-1,-1 4 1,-2-1-1,1-2 1,-1-2 0,2-1-1,1-2-1126,0-2 1171,3-2 0,-8-6 0,4 1 0</inkml:trace>
  <inkml:trace contextRef="#ctx0" brushRef="#br0" timeOffset="42">7207 9993 7569,'-12'-11'164,"1"1"0,-1 3 0,2 7-20,3 7 1,1 4-1,6 4 1,0 4 0,0 3-1,0 2 1,0 1-1,2 2-179,2-2 1,2 0 0,5-3 0,1 0 0,-1-3 0,1-4 0,-1-3-50,0-5 0,5-2 1,-1-6-1,0-3 0,0-3 1,2-5-1,-1-3 0,1-3 91,-3 0 0,-2-3 1,-1 2-1,-3-3 1,-1-1-1,-2 1 1,-3-2-128,0-3 0,-7 3 1,-3-3-1,-3 4 1,-5 3-1,-3 2 1,-1 3-1,-2 5-619,0 5 0,1 3 739,-5 2 0,2 11 0,1 1 0</inkml:trace>
  <inkml:trace contextRef="#ctx0" brushRef="#br0" timeOffset="43">7081 10005 6760,'-5'15'0,"-1"0"0,-1-1 0,2-1 0,1-2-76,0 1 1,1-1 0,4 0-1,3 0 1,3-4 318,4-3 0,1-3 0,2-1 0,3 0 0,0 0 0,4 0 0,2 0 1,2 0-130,2 0 0,3 0 0,-3-1 0,-3-1 0,-3-2 0,-3 1-114,-1 2 0,3-4 0,-2-2 0</inkml:trace>
  <inkml:trace contextRef="#ctx0" brushRef="#br0" timeOffset="44">7424 9719 7842,'0'-11'76,"1"1"1,3 2 0,3 4 0,3 3 0,2 2 0,1 3 0,0 5 124,3 5 1,4 4-1,-2 4 1,1 3 0,0 1-1,0 5 1,-1 2-1,-3 1-179,-2 0 0,-3 4 1,-3 2-1,-3-1 0,-3 0 1,-2-2-1,-3 0 0,-3-2-403,-3 0 0,-2 0 1,1-8-1,-2-3 1,-1-4 380,-1-5 0,0 3 0,3 0 0</inkml:trace>
  <inkml:trace contextRef="#ctx0" brushRef="#br0" timeOffset="45">8177 9788 7569,'-3'-12'94,"-1"1"0,1-1 1,1 2-1,-2 3 0,-4 3 1,-2 4 37,-1 4 0,-2 2 0,-2 7 1,-3 3-1,-1 7 0,0 6 0,-1 4 1,-1 1-1,1 2-77,1 2 0,5-2 1,0 2-1,4-3 0,4-1 1,0-1-1,4-1-151,1-1 0,2-6 0,1 0 0,5-4 1,2-6-1,3-2 0,2-3 0,2-3-16,-1-3 1,4-3-1,-3-2 1,1-3-1,-1-3 1,-2-3 0,-1-2 111,-2 1 0,1-1 0,-1 1 0</inkml:trace>
  <inkml:trace contextRef="#ctx0" brushRef="#br0" timeOffset="46">7949 10165 7569,'0'-12'55,"6"5"1,4-1 0,4 0 0,0 1 0,0-1 0,0 0-1,3 1 1,1-1 0,1-1 77,-2-1 1,5 4 0,-4 1-1,1 1-133,0 0 0,0-5 0,4 3 0</inkml:trace>
  <inkml:trace contextRef="#ctx0" brushRef="#br0" timeOffset="47">8463 9811 7569,'-4'-12'54,"0"1"1,2-1-1,2 2 215,4 2 0,-3 5 0,3 8 0,-3 6 1,-1 7-1,0 4 0,0 2 0,1 2-77,3 5 0,-3 2 0,3 1 0,-3 0 0,-1-1 1,0-1-1,0-3-362,0-1 1,0-1-1,-1-4 1,-2-2 0,0-2-1,0-4 1,2-2-2116,1-1 2285,0-6 0,5-1 0,1-5 0</inkml:trace>
  <inkml:trace contextRef="#ctx0" brushRef="#br0" timeOffset="48">8646 9879 7569,'-8'-14'1388,"2"3"-1115,1 1 1,1 6 0,4 5 0,0 8-1,1 7 1,2 5 0,0 3 0,0 1-215,-2 3 1,-1-3 0,0 5-1,0-2 1,0-2 0,0 0-1,0-2 1,0-4-821,0-2 0,-1 0 0,-2-6 0,0-2 761,0 1 0,-3-6 0,-1 0 0</inkml:trace>
  <inkml:trace contextRef="#ctx0" brushRef="#br0" timeOffset="49">8371 10119 7569,'2'6'275,"2"-2"0,4-3 0,5-1 1,4-1 98,0-3 1,2 2 0,6-6 0,1 0 0,3 1-1,2-1 1,-2 1 0,-1-1-375,-3 0 0,-1 6 0,-1-3 0</inkml:trace>
  <inkml:trace contextRef="#ctx0" brushRef="#br0" timeOffset="50">9239 8840 7569,'-5'-18'34,"4"-2"0,-3 3 0,3-1 0,2-2 0,3-1 0,4-1 0,2 2 0,1 1 0,2 0 0,1 1 0,1 3 0,0 2 0,1 1 0,-1 2 0,0 3 0,2 2 0,0 1 295,1 0 0,4 0 0,-5 4 0,1 0 1,-1 1-1,-2 2 0,-1 2 0,-3 1-427,-2 3 0,-6 5 0,1 3 0,-3 1 1,-1 2-1,0 1 0,-1 2 0,-3 1-111,-4 3 0,-6-2 0,-2 5 0,-2-2 0,-2-3 0,-2-1 0,-1 0 0,0 0 147,1-1 0,0 2 0,2-7 0,2 1 0,1-1 1,5-1-1,3-4 175,5 0 1,5-6 0,7-4-1,7-1 1,5-2 0,6-2 13,4-1 0,2-4 0,9-3 0,-1 1 1,-2 2-1,-1-1 0,-4 0-207,0 1 0,-5 4 0,-1-1 0,-5 3 0,-2 1 0,-5 0 80,-3 0 0,0 0 0,-1 0 0</inkml:trace>
  <inkml:trace contextRef="#ctx0" brushRef="#br0" timeOffset="51">9285 9319 7569,'-6'-5'262,"2"0"0,8-4 1,3 3-1,4 1 0,0 2 1,0 1 50,1-2 1,4 3-1,5-4 1,3 1-1,5 0 1,3 0-1,3 1 1,1-1-278,-1 1 1,0-2 0,-1 1 0,0 0 0,-1 1 0,-1-2 0,-3 0 0,-1-1-585,-3 4 0,-2-3 1,-4 1-1,-4 1 0,-2 2 548,-2 1 0,-4 0 0,-2 0 0</inkml:trace>
  <inkml:trace contextRef="#ctx0" brushRef="#br0" timeOffset="52">9411 9514 7569,'-7'-12'197,"5"2"1,4 2-1,6 6 1,2 6 156,2 7 1,-1 6-1,-1 5 1,-1 1-1,-3 1 1,0 3-1,-4 2 1,1 2-452,0-1 0,-1-1 1,1 3-1,0-3 0,0-1 1,0-4-1,0-2 0,-1-4-519,2-2 0,-2-1 0,1-3 0,0-2 616,1-3 0,-3 4 0,4-5 0</inkml:trace>
  <inkml:trace contextRef="#ctx0" brushRef="#br0" timeOffset="53">9719 9616 7569,'-4'-12'349,"1"-2"1,0-2 0,3 3 4,4 0 1,-3 8 0,3 5 0,-3 7-1,-1 7 1,0 7 0,0 4-262,0 5 1,0 3-1,-1 0 1,-2-1-1,0-1 1,-1-1-1,0-1 1,0-3-605,2-6 0,0 0 0,2-4 1,0-3-1320,0 0 1830,0-7 0,-5 0 0,-1-6 0</inkml:trace>
  <inkml:trace contextRef="#ctx0" brushRef="#br0" timeOffset="54">9342 9548 7569,'13'-12'408,"3"1"1,7 1 0,5 1 0,3 1 0,-1 1 0,1-1-179,-2 1 1,2 3 0,-3-3 0,0 1-1,3 1-230,2 0 0,-7-4 0,7 3 0</inkml:trace>
  <inkml:trace contextRef="#ctx0" brushRef="#br0" timeOffset="55">10519 9285 7569,'1'-10'22,"1"1"1,3 3 0,2-1 0,0 1 0,0-3 0,-5-1-1,-4 0 1,-6 1 0,-2 1 0,-1 1 0,-2-1 0,-2 2 306,-4 1 1,-3-3 0,-1 4 0,-1 2 0,-1 1 0,-2 2 0,2 3-1,-1 3-188,0 3 1,5 7-1,0 2 1,3 2 0,5 2-1,4 0 1,6 0 0,1 0-160,2 0 1,9 0 0,4-2 0,3-1-1,6-2 1,2-3 0,4-4 0,1-6-105,3-4 1,1-2 0,1-4 0,-1-6 0,-1-4 0,-3-4 0,-1-4 0,-4-3 144,-4-4 1,1 4-1,-6-5 1,-2 0 0,-3-2-1,-4-2 1,-1 0-4,-2-3 1,-2-3-1,-1-5 1,0 2-1,0 1 1,-1 1-1,-2-1-50,-1-2 1,-4 1-1,1 2 1,0 5 0,0 6-1,1 5 1,0 6 31,-3 5 1,2 7-1,1 6 1,0 5-1,1 9 1,0 6-1,2 6 1,2 5-20,1 5 1,0 4 0,1 0 0,3 4 0,3 4 0,4 2 0,-1 2-209,-3-2 0,3-1 0,-3-3 0,0-1 0,0-2 0,-1-3 0,-1-5-221,0-5 1,3-1 0,-4-3-1,-2-3 446,0 1 0,3-1 0,1 2 0</inkml:trace>
  <inkml:trace contextRef="#ctx0" brushRef="#br0" timeOffset="56">10884 9194 7569,'0'-12'56,"1"6"1,3 2 0,4 4 0,1 4 0,0 5 171,-2 5 1,1 0-1,3 5 1,1 1 0,-1 2-1,0 1 1,1-1 0,-2 1-370,-2 0 0,1-1 0,-6-3 0,1-3 0,0-1 141,0 1 0,5-1 0,-3-4 0</inkml:trace>
  <inkml:trace contextRef="#ctx0" brushRef="#br0" timeOffset="57">11158 9137 7569,'-11'-12'230,"3"1"1,2-1-1,-1 2 1,1 4-1,-3 6 1,-2 8-102,-4 6 0,-4 8 1,-7 9-1,0 2 1,0 2-1,2 2 1,1 1-1,2 0-425,2 2 1,6-5 295,5 3 0,1-2 0,-5-2 0</inkml:trace>
  <inkml:trace contextRef="#ctx0" brushRef="#br0" timeOffset="58">11752 9182 7569,'0'-7'179,"0"-1"1,0-1 0,-1 0 0,-2 0 0,-2 2 0,-1-1 0,-3 1 0,-1 0 0,-3 2 0,-2 3 0,-5 0 0,-5 4 0,-2 2 0,-3 4-1,-1 6 0,3 3 0,0 4 0,2 0 0,2 0 0,4 1 1,2 2-1,6 0-294,3-2 1,4-1 0,5-4 0,1-1 0,4 1 0,5-5 0,7-1 0,3-5 40,4-1 0,6-6 1,1-8-1,2-5 1,1-5-1,0-3 0,-1-2 1,-2-2 94,-4-5 1,-8-1 0,-4 1 0,-3 0 0,-1-2 0,-4-2-1,-3-5 22,-3 0 0,-1-3 0,0-6 1,0 0-1,0-1 0,-1 1 1,-1-1 12,-2 2 1,-5 1 0,2 4-1,0 4 1,-1 7 0,-1 5-1,0 7 1,1 4 15,0 5 1,4 5 0,-2 7 0,1 4-1,2 8 1,2 9 0,1 8-139,0 7 0,5 3 1,1 7-1,2 3 1,0 2-1,-1 1 1,1 1-173,-1 0 0,-4-3 0,2-2 0,-1-3 0,0-4 0,-2-5 0,-1-6-431,-1-4 0,0-3 0,0-1 669,0 0 0,0-5 0,0-2 0</inkml:trace>
  <inkml:trace contextRef="#ctx0" brushRef="#br0" timeOffset="59">12060 8828 7569,'-6'-11'440,"-3"-1"0,4 4 0,0 4-229,0 8 1,-3 8 0,3 6 0,-1 4 0,-3 6 0,0 5 0,0 5 0,2 2-153,-2 1 1,4 3-1,1-3 1,3 1-1,1-2 1,1-2-1,3-3 1,5-6-122,5-5 0,0-1 0,5-11 1,2-3-1,3-2 0,4-6 1,1-5-1,3-7 185,1-7 0,-2-4 0,-4 0 0,-1-3 0,-6 0 1,-1-3-1,-2-1-68,-1-3 0,-6 3 1,-5-3-1,-1-2 1,0-3-1,-3 0 0,-3 1-308,-6-2 1,-7 2 0,-4-1 0,-4 7 0,-5 7 0,-5 6 0,-5 6 0,-1 3-205,-1 5 1,-2 8 0,4 5-1,2 5 1,1 3 0,5 2 0,3 3 456,3 4 0,-4-3 0,-1 4 0</inkml:trace>
  <inkml:trace contextRef="#ctx0" brushRef="#br0" timeOffset="60">11855 9102 7569,'11'0'310,"1"0"0,0 0 1,5 0-1,4-1 1,5-1-1,2-3 1,1-1 124,1 1 0,10-2 1,-5 2-1,3 0 1,2 0-1,-5 2 1,-2 0-1,-4 1-1078,-1-2 643,-6 0 0,-6 9 0,-4 2 0</inkml:trace>
  <inkml:trace contextRef="#ctx0" brushRef="#br0" timeOffset="61">4477 12140 7569,'-9'0'208,"5"0"1,8 0-1,5 0 1,4 0 0,1 0-1,2 0 1,2 0 0,2 0-1,2 0-140,1 0 0,-4 0 0,-2 0 0,0 0 1,-2 0-1,0 0 0,1 0-1309,-2 0 0,-6 0 1241,0 0 0,0 0 0,3 0 0</inkml:trace>
  <inkml:trace contextRef="#ctx0" brushRef="#br0" timeOffset="62">4408 12323 7569,'13'-4'140,"2"0"0,7 1 1,6-1-1,6-1 0,2 0 1,-1 0-1,-2 2 215,-2 2 0,-3 1 0,-6 0 0,1 0 0,-1 0 0,-2 0-355,-1 0 0,-5 0 0,3 0 0</inkml:trace>
  <inkml:trace contextRef="#ctx0" brushRef="#br0" timeOffset="63">5551 11432 7569,'0'-11'107,"0"-1"1,0 1-1,0 0 1,0-1-1,0 1 1,0-1-1,-2 2 1,-3 3-1,-5 4 1,-4 6-1,-1 5 128,-2 6 0,3 0 0,-3 5 0,0 3 0,3 2 0,1 5 0,2 3 0,1 5 1,1 2-1,3 6-158,1 3 0,1 0 0,5 7 0,3 3 1,3 4-1,-2-30 0,1 1 0,-1-1 1,1 1-1,0-1 0,1 0-118,0 0 0,1 0 1,-1 3-1,0 1 1,2-2-1,0-1 1,-1 1-1,0-1 0,0 0 1,-1-1-1,9 30 1,0-2-1,1-2-70,-1-1 0,3-2 1,-4-4-1,-2-7 1,-3-3-1,-3-5 1,-2-1 63,-3-5 1,-1 1 0,-1-7 0,-1-4-1,-3-2 1,-3-4 0,-3-2 93,-2 0 1,1-2-1,-1-1 1,1-3-1,-2-1 1,-1-2-1,-1-2-1087,1-1 1040,1 0 0,7 5 0,1 2 0</inkml:trace>
  <inkml:trace contextRef="#ctx0" brushRef="#br0" timeOffset="64">5905 12986 7569,'0'-12'73,"0"1"0,0-1 0,0 1 0,0-1 0,-2 2 0,-1 3 1,-5 3-1,-1 4 0,0 4 0,0 5 0,-2 3 0,-2 5 49,3 0 1,-1 8 0,3 4-1,-1 1 1,0-1 0,3 1-1,-1-1 1,2 1 0,0 1-201,3-1 0,1-4 1,1 0-1,0-2 0,0-2 1,0-3-1,1-4 0,3-2 44,3-2 1,3-4 0,3-4 0,2-1 0,4-4 0,3-1 0,1-6 0,-2-5 105,-2-5 0,2-3 0,-6-1 0,-1 0 0,-3 1 0,-3-1 0,-3-1 0,-1-2-90,0 0 0,-2-5 0,-6 3 0,-3 0 0,-5-1 0,-2 1 1,-1 2-140,1 4 0,0 4 1,0 7-1,-1 1 1,1 2-1,1 4 1,2 4-368,-1 4 452,1 2 0,3 6 1,2 1 71,1 2 0,1-3 0,4 5 0</inkml:trace>
  <inkml:trace contextRef="#ctx0" brushRef="#br0" timeOffset="65">5790 13180 8690,'5'-7'37,"2"2"0,4 5 0,1 0 0,-1 0 0,0 0 0,1 0 0,-1 2 0,2 0-290,2 2 0,-2 0 1,2-4-1,-1 0 0,0 0 253,1 0 0,1 0 0,-5 0 0</inkml:trace>
  <inkml:trace contextRef="#ctx0" brushRef="#br0" timeOffset="66">6224 13123 7569,'2'-8'237,"1"2"1,5-1 0,2 2 0,2 0 0,-1 3 728,0 0-986,1-3 1,-4 4 0,-1-3 0,2 3 0,1 1-1569,2 0 1588,-1 0 0,-5 5 0,-1 1 0</inkml:trace>
  <inkml:trace contextRef="#ctx0" brushRef="#br0" timeOffset="67">6190 13191 7569,'-5'6'113,"5"-2"0,8-2 0,4-2 1,4 0-1,-1 0 29,1 0 1,2 0-1,4 0 1,-2 0-1,-2 0 1,-2 0 0,-2 0-1,-1 0-548,-2 0 1,-4-2 405,-4-2 0,-1 3 0,-2-4 0</inkml:trace>
  <inkml:trace contextRef="#ctx0" brushRef="#br0" timeOffset="68">6693 12986 7569,'-7'0'146,"2"-2"0,4 1 0,-3 1 0,-3 6 0,-4 6 1,-1 4-1,-2 3 867,-2 5-1016,1-1 0,4 5 0,-1-5 1,2 0-1,3 0 0,2 0 0,1-2 1,0-1-110,1-1 0,7-5 0,4 2 0,3-5 0,3-2 0,3-3 0,0-1 0,5-2 69,3-2 0,1-10 0,4-3 1,1-5-1,-2-3 0,-2-2 1,-5-1 140,-3 1 0,0-3 0,-6 0 0,-4-2 0,-3 1 0,-4-1 0,-6 0 0,-9 2-286,-8 1 0,-4 2 1,-5 3-1,-2 5 188,-1 5 0,-6 4 0,-2 5 0</inkml:trace>
  <inkml:trace contextRef="#ctx0" brushRef="#br0" timeOffset="69">5916 11044 7569,'0'-8'184,"0"1"0,1-2 1,3 0-1,4 1 0,1 6 1,-2 6-1,-3 6 0,-3 6 1,-1 5-1,0 4 0,0 3 1,0 4-140,0 1 0,0 1 0,0-1 0,-1-1 0,-2-3 0,0 0 0,0-1 0,2 0 0,1-4-331,0-4 0,0 1 1,0-6-1,0-1-1000,0-2 1286,0-5 0,0-2 0,0-5 0</inkml:trace>
  <inkml:trace contextRef="#ctx0" brushRef="#br0" timeOffset="70">6076 11090 7569,'0'-12'481,"0"1"0,1-1 1,3 2-1,4 1-426,2 2 0,-4 5 1,-2 2-1,-3 8 1,-2 6-1,-2 5 0,-2 3 1,0 2-90,0 2 1,-2 0 0,1 4 0,1 1 0,0-2 0,3-2 0,0-3 0,2-3 42,0-2 0,0-1 0,0-4 1,0 1-1,2-2 0,0-3-362,2-2 1,1-6-887,-1 2 1239,-3-3 0,4-1 0</inkml:trace>
  <inkml:trace contextRef="#ctx0" brushRef="#br0" timeOffset="71">5847 10907 7569,'0'-11'28,"11"4"0,-1-2 0,13 4 1,5 0-1,3 0 0,2 3 1,-1 0-1,-3 2 0,0-1 0,-1-2 1,0 0 395,-2 0 0,-2 3-424,-1 4 0,-1 2 0,1 6 0</inkml:trace>
  <inkml:trace contextRef="#ctx0" brushRef="#br0" timeOffset="72">7606 11318 7569,'0'-11'17,"0"-1"0,0 1 0,0-1 0,0 1 0,-1 0 1,-3-1-1,-3 2 0,-4 2 0,0 5 0,0 1 0,-1 2 1,1 0-1,-1 2 0,1 0 0,1 3 168,2 2 1,3 1-1,5 6 1,0 3-1,0-1 1,0 2-1,0 1 1,0 4-105,0 2 1,4 7 0,1 0 0,0 5 0,1 4 0,-1 5 0,1 2 0,-4 3-45,-1 1 1,-1 1 0,0 5-1,0-1 1,0-1 0,2-3-1,0-2-17,2-1 0,4 1 0,-3 2 1,0-2-1,1-1 0,-1-1 1,0-1-1,-1-1-8,1-1 0,-4-4 0,3 0 0,-3 1 1,-1 0-1,0-1 0,0-3 0,0-1-26,0 0 1,-3-3 0,-2-6 0,-2 0-1,-2-1 1,-1-1 0,-1-5-48,-1-1 1,2-6 0,1 1-1,2-2 1,-1-3 0,0-3 215,1-1 0,3-2 0,-4-5 0,1-1-431,0-3 1,2 1 275,5-4 0,0-1 0,0-3 0</inkml:trace>
  <inkml:trace contextRef="#ctx0" brushRef="#br0" timeOffset="73">7858 12769 9683,'5'7'115,"2"1"1,3 1-1,2 2 1,-1 4-1,1 4 1,-1 2 0,1-1-1,-1-1 1,0 1-1,-1 2 1,1 1 0,-2 0-1,1-2 1,-1-2-1,1-2 1,0-2-151,1 0 1,-1 0 0,-1-3 0,-1-1 0,1 1-1365,1-1 1,-5-1 1398,-5-2 0,-5-8 0,-6-7 0</inkml:trace>
  <inkml:trace contextRef="#ctx0" brushRef="#br0" timeOffset="74">8063 12871 7569,'0'-11'107,"0"-1"1,0 1 0,0 0 0,0-1-1,0 1 292,0-1 1,0 7 0,-1 5-1,-3 8 1,-4 6 0,-3 5-442,-4 2 1,1 6-1,-5 1 1,0 1 0,0 2-1,1-2 1,1-2 0,4-3-378,0-2 1,1 1-1,2-1 1,1-3-1,3-4 1,1-2 418,2-2 0,-3-4 0,0-2 0</inkml:trace>
  <inkml:trace contextRef="#ctx0" brushRef="#br0" timeOffset="75">8337 12848 7748,'12'0'123,"-5"2"0,1 0 0,2 2 0,4-1 1,4-2-1,1-1 0,0-1 0,1-2 1,3-1-1,1 0 0,0 1 0,-4-1 0,0 0 1,-4 0-1,1 0-1474,-4 2 1351,-5 1 0,-8 1 0,-6 0 0</inkml:trace>
  <inkml:trace contextRef="#ctx0" brushRef="#br0" timeOffset="76">8383 12986 7370,'11'0'135,"1"0"1,-1 0-1,2 0 1,1 0-1,2 0 1,2 0 879,2 0-983,2 0 0,1-2 1,0 0-1,-2-2 0,0 0 1,-4 0-1,1 0-32,0 2 0,-4-9 0,2-2 0</inkml:trace>
  <inkml:trace contextRef="#ctx0" brushRef="#br0" timeOffset="77">8794 12906 6180,'6'1'1220,"-2"3"0,-4 1-1052,-4 2 1,3 3 0,-3-2 0,3 2-1,1 2 1,0-1 200,0 1-323,0-1 1,4-3 0,1-1-1,1 2 1,3 0 0,1 0 0,2-3-55,-1-1 0,2-1 1,1-4-1,2 0 1,1 0-1,1 0 0,-2-1 1,2-3 67,0-4 0,-4 2 1,1-2-1,-3-2 1,0-2-1,-2-4 1,-2 1-1,-5 0-90,-1 0 1,-2-6 0,0 4 0,-2-2 0,-3 1 0,-5 1 0,-5 3 0,-3 2-194,-2 0 1,-2 6 0,0 2 0,-1 3 0,0 2 0,1 3-1,3 3-360,4 4 0,2 0 0,2 0 583,-1 1 0,1 4 0,0 2 0</inkml:trace>
  <inkml:trace contextRef="#ctx0" brushRef="#br0" timeOffset="78">7983 10998 7569,'7'-1'28,"-2"-2"0,0-2 0,2-1 1,3-3-1,2-1 0,-2-1 0,-1-1 1,-1 2-1,-1 1 0,1 0 0,-1-2 1,1-3-1,0 0 0,-2 0 0,0 0 186,1-1 1,-1-4 0,2 2 0,-5-1 0,0-1 0,-1 0 0,2 2 0,-1-1-177,-2 0 1,-5 4-1,-1-1 1,-1 4-1,-2 2 1,1 2-1,-1 2 1,0 1-28,2-1 0,-4 4 0,2-1 1,-1 4-1,1 6 0,0 2 18,-1 1 0,4 7 1,0 4-1,1 4 1,-1 3-1,0 3 1,0 2-1,2 3-13,2 1 0,1 0 0,0-3 0,0-2 0,0-2 0,0-1 0,0-3 0,0-1-58,0-2 1,4-6 0,1-2 0,1-2 0,3-1 0,1-3-1,2-1-148,-1-3 0,4 1 1,1-5-1,-2 2 0,-2-2 1,0 0-1,-1-2 190,0 0 0,1-10 0,-1-3 0</inkml:trace>
  <inkml:trace contextRef="#ctx0" brushRef="#br0" timeOffset="79">8440 10701 7569,'-4'-12'103,"-1"-2"0,0-2 1,1 4-1,4 4 49,3 8 1,1 7 0,-4 9 0,-2 7 0,0 6 0,-3 5 0,0 3 0,-2 2 0,1 1-143,-3-1 0,3 3 0,-2-4 0,-1-1 0,-1-3 0,0-3 0,1-3 1,1-3-549,0-2 0,1 1 0,1-9 538,1-1 0,-4-1 0,3-2 0</inkml:trace>
  <inkml:trace contextRef="#ctx0" brushRef="#br0" timeOffset="80">8463 10987 7569,'6'-13'110,"-1"-1"0,0-2 0,3-1 0,3 1 0,3 2 0,3 1 0,-1 0 0,2-1 181,0-1 1,-3 1-1,3 5 1,0 3-1,-2 1 1,1 2 0,-3 2-256,-2 1 1,-5 9 0,-4 4 0,-1 3 0,-4 5-1,-1 0 1,-6 3 0,-4 2-223,-2 0 0,-4 2 1,2-2-1,1 0 1,-2 1-1,2-1 0,-1 1 1,3-3 22,1-3 0,7-1 0,2-5 1,3-1-1,2-3 0,3-3 280,4-4 0,2-3 0,1-1 0,2 0 0,2-1 0,3-3 0,1-2-57,0-1 0,-4-2 0,3 4-60,-2-1 0,0 4 0,-5-4 0</inkml:trace>
  <inkml:trace contextRef="#ctx0" brushRef="#br0" timeOffset="81">9160 10758 7569,'0'-11'210,"1"0"1,1-1 0,2 1 0,0 1 0,0 1-1,0 1 1,-2-1-9,-1-1 1,-6 4 0,-2 3 0,-3 6 0,-2 4-1,1 4 1,-1 0 0,1 0 0,-1 1-288,1-1 1,0 1 0,0-1 0,3 0 0,1 1 0,2-1 0,1 1-1,1-1-16,-1 1 0,0-5 1,4 1-1,1-1 1,3 1-1,4-2 115,2-1 1,1 3 0,2-4-1,1 0 1,2-1 0,1 1-1,1 0-7,-1 1 0,-3-2 0,2 3 0,-4 0 0,-2 1 0,-1 2 0,-2 1 0,-2 1-90,-3 1 0,-1-1 1,-1 0-1,0 1 1,-1 1-1,-4 1 1,-5 1-1,-4 0-99,0 1 0,-2-3 1,-1 2-1,1-3 0,-1-3 1,3-3-1290,1-1 1471,7-1 0,1-4 0,5 0 0</inkml:trace>
  <inkml:trace contextRef="#ctx0" brushRef="#br0" timeOffset="82">9365 10850 8100,'8'5'0,"-2"3"0,-1 2 0,-2 2 0,-2 4 0,-1 1 0,0 2 62,0 0 0,0 0 0,0 4 0,0-1 0,1-2 0,2-2 0,1-2 0,-2-2-447,-1-1 1,1-7 0,0 0 384,2-1 0,5-4 0,-3 4 0</inkml:trace>
  <inkml:trace contextRef="#ctx0" brushRef="#br0" timeOffset="83">9331 10610 7569,'2'-6'106,"6"2"0,6 3 0,2 2-106,0 3 0,-4 2 0,0 5 0</inkml:trace>
  <inkml:trace contextRef="#ctx0" brushRef="#br0" timeOffset="84">9582 10838 8347,'10'2'176,"-1"1"1,-3 5 0,0 2 0,-4 2-28,-1-1 0,3 4 1,0 2-1,-1-1 0,-2 2 1,-1-1-1,0-1 0,0-1-230,0 2 1,0-8 0,0 2-19,0-1 0,0-6 0,0-4 0,0-6 0,0-4 135,0-2 0,0-3 0,1 0 1,3-1-1,2 0 0,2-2 0,-1 0 1,2 3 47,1 3 1,-2 0 0,0 2 0,1 2 0,-1 6 0,0 4-55,-4 6 0,1 3 0,-1 3 0,-2 2 0,1-1 1,-1 0-1,2 1-244,-1 2 0,2-4 1,0 1-1,0-2 1,1-1-1,-1-1 1,2 0 213,-1 1 0,2-6 0,3-1 0</inkml:trace>
  <inkml:trace contextRef="#ctx0" brushRef="#br0" timeOffset="85">10062 10644 7569,'-15'-9'340,"1"-2"1,3 1-1,6 5 1,4 9-1,0 6-189,-3 5 0,-1 3 0,-4 6 0,3 2 0,-1 5 0,2 1 0,0-1 0,3 0-215,0 1 0,2-5 0,2 0 0,1-4 1,5-4-1,2-4 0,2-2 0,-1-3 24,1-2 1,0-3-1,2-7 1,3-1 0,0-6-1,2-4 1,1-3 0,-3-2 145,0-3 0,2 0 1,-4-3-1,-2-2 0,-3 0 1,-4-1-1,-1 0-77,-2 1 0,-2-5 1,-2 3-1,-3 1 1,-4-1-1,-3 4 1,-3 3-892,-1 6 0,-6 7 0,2 5 0,-1 1 862,1 2 0,-2 5 0,3 2 0</inkml:trace>
  <inkml:trace contextRef="#ctx0" brushRef="#br0" timeOffset="86">9879 10884 7569,'11'-1'204,"2"-3"1,2-2 0,4-2 0,4 0 0,3 0 0,2-1 0,-1 0 40,1 1 0,-1 2 1,-4-3-1,0 3 1,-2 1-1,-2 2 0,-3 2-245,-4 1 0,0 0 0,-1 0 0</inkml:trace>
  <inkml:trace contextRef="#ctx0" brushRef="#br0" timeOffset="87">10918 10827 7569,'0'-17'101,"0"5"1,0-3 0,2 2-1,1 1 1,5 1 0,2 0-1,2-1 1,-2 1 0,-1 1-1,-2 1 1,2 2 0,1 1-1,2 1 1,0-1 0,4 1-1,1-1 1,2 4 2259,0 1-2358,1 1 1,1 0 0,-2 0 0,-4 1-1,-3 3 1,-3 5 0,-3 5 0,-1 3-1,-4 2-209,-3 0 1,-5 2 0,-5 4-1,-3 3 1,-5 1 0,-1 2-1,-2-1 1,2-1 75,1-1 1,-4 3 0,4-5 0,1 0 0,1-3 0,6-4 0,3-3 0,4-2 121,0-3 0,5 3 1,0-7-1,7-1 1,8-2-1,8-3 260,6-1 0,4-1 0,3-3 0,1-4 0,1 0 0,-1-1 0,-3 2 0,-2 1-123,-2 0 1,-10 3 0,-1-1 0,-5 3-130,-2 1 0,-11 0 0,-2 0 0</inkml:trace>
  <inkml:trace contextRef="#ctx0" brushRef="#br0" timeOffset="88">10861 11444 7569,'12'-7'334,"5"-2"0,6 4 1,6 0-1,4-1 1,2 1-1,-2 0 1,0 1-1,0 0-40,2 0 1,2-3 0,-3 3 0,1 1 0,-2 2 0,-2 1 0,-2 0 0,-1 0-770,-2 0 0,-3 0 0,-4 0 0,-4 0 475,-2 0 0,-2 5 0,0 2 0</inkml:trace>
  <inkml:trace contextRef="#ctx0" brushRef="#br0" timeOffset="89">10941 11729 7569,'1'8'191,"2"-1"1,2 2 0,0 1 0,1 3-1,1 2 1,0 4 0,1 3 0,-2 1 0,1 1-1,-2 1 1,0 3 0,-1 0 0,0 1 0,1-1-1,0 0 1,0-2-118,-3-2 0,3-1 0,-1-2 0,0-2 0,0-2 0,0-2 0,-2 0-3372,-1-1 3298,-1-1 0,5-12 0,2-2 0</inkml:trace>
  <inkml:trace contextRef="#ctx0" brushRef="#br0" timeOffset="90">11181 11763 7569,'-5'-11'221,"-1"2"1,-1 7 250,3 9 1,3 8-1,1 10 1,0 0-1,0 4 1,0 3-1,0 3 1,1 1-409,3-1 0,-2-2 0,1-1 0,0-1 0,-1-1 0,2-2 0,-1-4 0,-1-5-1185,2-2 1,-3-2 0,4-5 1120,1-2 0,-10-8 0,2-7 0</inkml:trace>
  <inkml:trace contextRef="#ctx0" brushRef="#br0" timeOffset="91">10816 11649 7569,'12'-11'255,"5"1"0,7 2 0,9 3 0,9 1 1,5 0-1,2 2-53,-1 1 0,3 1 0,-3 0 0,-2 0 0,-4 0 0,-3 0 0,-2 0-202,-1 0 0,-2 0 0,0 0 0</inkml:trace>
  <inkml:trace contextRef="#ctx0" brushRef="#br0" timeOffset="92">12140 11615 7569,'0'-11'80,"5"3"0,3 2 0,2-1 1,0 1-1,-2-3 0,-4-1 0,-4-2 1,-3 1 228,-1 0 1,-8 3 0,0 2-1,-2-1 1,-2 2 0,-3 0-1,-4 3 1,-2 0-162,-2 2 1,-1 2 0,3 1-1,-3 6 1,0 4 0,0 4 0,3 0-1,0 4-100,3 0 1,4 2-1,3 0 1,3 0-1,5 0 1,3-2-1,4-1-337,4-1 217,2-5 0,7 2 0,2-9 0,5-3 0,6-3 0,4-2 0,2-3 48,-2-3 1,7-10 0,-4-4 0,-1-6 0,-4-1 0,-4-1 0,-3 0 0,-2-3 56,-3-1 1,-5-1 0,-3-2 0,-5-1 0,-1-2 0,-2-2-1,0-3-15,0-4 1,-4 1 0,0-3 0,0 3 0,0 2 0,-1 0-1,-1 5 1,-2 5 9,2 7 1,-3 9 0,4 4 0,-1 4 0,-2 6-40,2 9 0,1 8 0,5 14 0,1 3 1,3 2-1,3 6 0,5 3 0,2 3-94,1 1 1,-1 6-1,-5-1 1,-3-1-1,1-1 1,-2-1-1,0-2-414,-3-2 519,-1-2 0,-1-6 0,0 0 0</inkml:trace>
  <inkml:trace contextRef="#ctx0" brushRef="#br0" timeOffset="93">12460 11421 7569,'-5'-12'241,"-3"1"1,1 1 0,2 4 0,6 6 119,4 6 1,-2 5 0,2 5 0,0 1 0,1 4 0,2 0-1,-1 3 1,2 0-305,1 0 1,6-1-1,-1 0 1,-1 0 0,-1 0-1,-2-2 1,-1-2-1,-1-3-682,-1-4 1,-2 0 0,3-2 624,-2-2 0,1 2 0,3-4 0</inkml:trace>
  <inkml:trace contextRef="#ctx0" brushRef="#br0" timeOffset="94">12666 11398 7569,'-12'-6'388,"2"-2"1,1 8 0,2 6 0,-2 7 0,-1 6 0,-3 3-209,-2 1 1,1 1 0,-5 2 0,-2 5 0,1 2 0,1 1 0,4 0-181,2 1 0,2 4 0,-1 1 0</inkml:trace>
  <inkml:trace contextRef="#ctx0" brushRef="#br0" timeOffset="95">13397 11421 7064,'-2'-8'-40,"-1"2"1,-5 1 0,-2 2 0,-2 2 0,0 1 0,-2 1 0,-3 3 0,-2 4 0,-4 3 0,-2 3 0,-2 3 258,-1 0 0,4 2 1,-2 4-1,2 0 1,2-1-1,4-2 1,7-1-1,6 0-294,3-1 1,4 0 0,2-4 0,4-1 0,8-2 0,5-6 0,6-4 0,2-1-14,3 0 0,2-9 0,3-4 0,1-3 0,-3-4 0,-2-2 1,-3-2 158,-2-3 0,-3-1 0,-6-3 1,-4 0-1,-2-2 0,-3-2 1,-2-5-1,-5 0 76,-1-3 0,-2-6 1,0-1-1,0-1 1,0 0-1,-2 3 1,0 1-1,-4 1-41,-5 1 0,3 5 0,-8 6 0,4 7 0,-1 7 0,0 5 0,1 3-133,1 5 1,6 2 0,-1 6 0,1 4-1,2 8 1,2 8-55,1 8 0,4 11 1,1 5-1,1 6 0,2 4 1,0 1-1,-2 3 0,0 2 83,1 1 0,-5-2 0,2-4 0,-3-3 0,-1-1 0,0-5 0,0-3 0,0-4-193,0-6 1,-4-1 0,1-8 190,0-3 0,2 1 0,1-5 0</inkml:trace>
  <inkml:trace contextRef="#ctx0" brushRef="#br0" timeOffset="96">13774 11181 7569,'-6'-10'15,"0"1"0,0 4 0,2 4 0,3 7 0,-1 5 1,-1 7 47,-5 4 1,2-1 0,-2 10 0,-1 2 0,-1 2-1,-1 5 1,-1 0 0,2 2-100,2-1 0,0-2 0,4-5 0,1 1 0,3-2 0,4-3 0,4-5 1,3-4-24,4-6 0,4-4 0,8-3 0,3-5 0,3-7 1,2-8-1,-1-5 0,0-6 162,0-4 1,-4 2 0,-4-6 0,-3-2 0,-4-2 0,-4-5 0,-3 0-104,-5-3 0,-1-1 0,-6 1 0,-2 1 0,-3 1 0,-6 0 0,-7 4-257,-4 5 1,-6 6-1,-2 7 1,-3 5-1,-1 6 1,0 8-1,1 8 257,2 6 0,-7 9 0,2 6 0</inkml:trace>
  <inkml:trace contextRef="#ctx0" brushRef="#br0" timeOffset="97">13545 11592 7434,'18'-15'11,"6"-2"0,8 1 1,6-2-1,2 2 0,2-1 344,-1 3 1,2-2 0,-6 1 0,-4 2 0,-5 4 0,-5 5-356,-4 3 0,-8 6 0,-6 1 0</inkml:trace>
  <inkml:trace contextRef="#ctx0" brushRef="#br0" timeOffset="98">4911 14607 7569,'-11'-4'161,"0"-1"0,4-1 0,4-2 0,6 2 0,6 2 0,5 2 0,3-1 0,4-1 0,0 1 0,5-1-19,2 0 1,2-5 0,4 3 0,1-2 0,-2 2 0,-3 1 0,-3 2 0,-3 1 0,-3-1-817,-2-1 0,-2 0 0,-6 4 674,1 0 0,-1 0 0,1 0 0</inkml:trace>
  <inkml:trace contextRef="#ctx0" brushRef="#br0" timeOffset="99">4934 14836 8837,'11'-5'164,"10"2"0,3-5 0,2 1 0,2-1 0,-1 2 0,0 0 1,0-1-1,1 0 0,0-1 206,-2 0 0,2 5 1,-2-4-1,0 2 0,-2 3-370,-1 0 0,-1 2 0,1 0 0</inkml:trace>
  <inkml:trace contextRef="#ctx0" brushRef="#br0" timeOffset="100">6122 13922 7569,'-16'-1'255,"0"-3"1,1-4 0,1-2 0,5-1 0,2 2 0,5 6 0,1 11 0,2 10 0,1 8-2,2 9 1,4 5 0,-3 8 0,0 4 0,1 4 0,-1 5 0,2 3 0,-1-1 0,3-1 0,0-1-176,-1 1 0,2-3 0,-3 2 1,3-3-1,2-1 0,-2 0 0,-1 0-129,-2 0 0,-4-3 0,2-1 0,-1 0 0,0-1 0,-3-2 0,-4-4 0,-5-3-72,-6-1 0,0-7 0,-5 1 0,-2-6 1,0-2-1,-1-4 0,2-2-147,1-3 0,1-5 0,-1 1 0,4-4 1,2-3-620,2-4 0,4-4 888,4-4 0,6-7 0,4-7 0</inkml:trace>
  <inkml:trace contextRef="#ctx0" brushRef="#br0" timeOffset="101">6419 15247 8926,'7'0'217,"-1"1"0,0 3 0,-4 5 0,-1 4 0,-1 3 0,2 2 0,0 2-138,2 2 1,4 0 0,-3 1-1,1 0 1,3-1 0,1-2-1,1-2 1,1-2-124,-1-2 0,1-1 1,-1-3-1,2-2 1,1-4-1,2-3 0,1-2 1,1-3-163,-1-4 0,-3-6 1,2-2-1,-4-3 1,-2-4-1,-1-3 0,-2 0 1,-2-2-99,-3-3 1,-4 2-1,-3-1 1,-2-2 0,-3-1-1,-3 0 1,-3 3 312,-2 3 1,-1 4 0,-4 4 0,0 4-1,1 3 1,0 5 0,2 3 0,1 4-102,-2 4 0,0 3 0,-1 7 0,3 2 0,4-1 0,2 1 92,2 3 0,-6 3 0,0 1 0</inkml:trace>
  <inkml:trace contextRef="#ctx0" brushRef="#br0" timeOffset="102">6327 15315 7569,'12'0'229,"0"0"1,3-1 0,3-1 0,3-4 0,0 1 0,5-1 0,0 1 0,3-1-257,1-1 0,-1 4 1,2-4-1,-1 1 1,-4 1-1,-3 0 27,-3 2 0,-1-3 0,4-1 0</inkml:trace>
  <inkml:trace contextRef="#ctx0" brushRef="#br0" timeOffset="103">6853 15190 8655,'-7'-12'184,"5"2"1,4 1-1,6 2 1,2-1-1,1 0 1,1 2 0,-1 1-1,1 2 1,-1 2-160,0 1 1,-3 0-1,0 0 1,1 0-1,1 1 1,1 2 0,1 1-1,-2 0-831,-3 1 0,3-4 806,-2 3 0,-3 2 0,0 0 0</inkml:trace>
  <inkml:trace contextRef="#ctx0" brushRef="#br0" timeOffset="104">6853 15281 7569,'-6'6'123,"6"0"1,0-6 0,8 0 0,6 0 0,6-2-1,4 0 1,3-3-113,-2-2 1,3 4-1,-1-4 1,-2 1-1,-2 1 1,-2 0-1,-4 1-11,0-1 0,3-2 0,-2-4 0</inkml:trace>
  <inkml:trace contextRef="#ctx0" brushRef="#br0" timeOffset="105">7241 15155 7569,'-10'2'785,"2"2"1,4 3-569,3 3 0,1 3 0,0 2 0,0 3 0,1 1 0,2 0 0,2 0 0,0-1-220,0-3 0,4 2 0,-1-2 0,3-1 0,3-3 0,1-3 0,0-4 0,1-3-35,-1-1 1,5-5 0,-2-3 0,0-3 0,-3-4 0,-2-4 0,-3-3 0,-3-1-179,-3 0 1,-3-3 0,-2-2 0,-4 0-1,-6-1 1,-8 1 0,-7-2 215,-4 1 0,-8-1 0,-3-4 0</inkml:trace>
  <inkml:trace contextRef="#ctx0" brushRef="#br0" timeOffset="106">6658 13774 7569,'-15'-6'159,"1"1"0,4 3 0,5 6 0,4 6 0,1 5 1,0 5-1,0 6 0,0 4 45,0 3 0,0 1 1,0-1-1,-2-1 1,0-3-1,-2-1 0,2-2 1,0-4-489,2-2 0,0 0 1,2-5-1,1-1 0,5-3 284,2-3 0,2-3 0,-1-5 0</inkml:trace>
  <inkml:trace contextRef="#ctx0" brushRef="#br0" timeOffset="107">6818 13854 7569,'-6'-12'871,"1"1"0,5-1-610,0 1 0,4 6 1,-1 6-1,1 8 0,0 7 1,1 5-1,0 4 1,2 3-160,-1 4 1,2 1 0,3 1 0,-1-1 0,-1-1 0,-3-3 0,-1-1 0,-2-3-546,-2-1 0,-1-5 0,0-1 0,0-1 0,-1-5 443,-3-3 0,-2 1 0,-6-3 0</inkml:trace>
  <inkml:trace contextRef="#ctx0" brushRef="#br0" timeOffset="108">6464 13739 7569,'1'-15'268,"6"0"1,8 1 0,10 1 0,10 2 0,5 1 0,7 1 0,4 2 41,4 2 0,4-2 0,2 3 0,-1 1 0,-3 2 1,-4 1-311,-3 0 0,-3 5 0,-2 2 0</inkml:trace>
  <inkml:trace contextRef="#ctx0" brushRef="#br0" timeOffset="109">8006 13911 7569,'4'-12'13,"1"1"0,1-1 0,3 1 0,1-2 0,2-1 0,0-1 0,2 1 0,3 0 0,1 0 0,1-1 0,-2 1 0,0 3 0,-2 2 0,0 1 0,-1 0 0,-1 1 263,-2-1 0,1 6 0,-1-3 0,1 1 0,-1 0 0,1 1 0,0 2 0,2 1 0,1 0-231,-1 0 1,2 1 0,-4 3 0,-3 4-1,-2 3 1,-5 5 0,-1 3 0,-1 2-306,0 2 0,-9 0 0,-3 0 0,-3 0 0,-3-1 0,0 1 0,-2 0 107,-2 0 0,3-4 0,1-1 0,2-2 0,3-2 0,3-1 0,4-2 238,1 1 1,2-6-1,8-2 1,7-3-1,7-1 1,5 0 76,2 0 1,7 0 0,0 0 0,4 0 0,1 0 0,0-1 0,0-2-101,-1-1 0,-3 1 1,-3 3-1,-6 0 1,-4 0-1,-6 0 1,-4 1-1999,-3 3 1936,-3-3 0,-10 9 0,-2-3 0</inkml:trace>
  <inkml:trace contextRef="#ctx0" brushRef="#br0" timeOffset="110">8154 14288 7569,'-5'0'221,"5"0"0,7 0 1,3 0-1,3 0 1,1 0 98,1 0 1,5 0 0,-1 0-1,3-2 1,1 0 0,1-2 0,2 1-1,5 2-192,2 1 0,1 0 1,-1 0-1,-1 0 0,-2 0 1,2 0-1,0 0-429,-2 0 0,-3 0 0,-7 0 0,-2 0 1,-2 0-1227,-2 0 1,-7 0 1526,-7 0 0,-5 0 0,-7 0 0</inkml:trace>
  <inkml:trace contextRef="#ctx0" brushRef="#br0" timeOffset="111">8337 14436 7671,'4'8'222,"0"-1"1,0 2 0,-1 1 0,1 2 0,-1 0 0,-1 4 0,1 4-1,1 5 14,-2 6 1,-1 2-1,-1 1 1,0 1 0,0 2-1,0 3 1,-1-1 0,-1 0-205,-2-2 1,0-3 0,4-3 0,0-3 0,0-3 0,0-1 0,0-3 0,0-4-880,0-3 0,0-1 847,0-2 0,-5-9 0,-1-4 0</inkml:trace>
  <inkml:trace contextRef="#ctx0" brushRef="#br0" timeOffset="112">8543 14573 7569,'0'-8'300,"1"2"0,3 1 0,3 2 10,4 2 1,-5 10 0,-2 4 0,-3 5 0,-1 4-1,0 6 1,0 4 0,0 4-244,0-1 1,0 1-1,-1-3 1,-2-2-1,-1 0 1,2-1-1,-1-1 1,1-3-229,-2-6 1,0 0 0,4-4 0,0-2-552,0-2 0,0-7 712,0-5 0,0-10 0,0-8 0</inkml:trace>
  <inkml:trace contextRef="#ctx0" brushRef="#br0" timeOffset="113">8269 14436 7569,'-7'-11'142,"4"-1"1,4 2 0,6 1 0,7 3-1,4-1 1,0 2 0,0 0 142,-1 3 0,-1-1 1,3 1-1,0-2 0,0 1 1,0 3-1,0 3 1,0 2-1,-1 0-523,-2 0 0,-1 3 0,-3-3 0,-1 0 0,1 0 238,-1-3 0,6 5 0,0-1 0</inkml:trace>
  <inkml:trace contextRef="#ctx0" brushRef="#br0" timeOffset="114">9011 14379 7569,'-6'-5'2826,"3"-2"-2826,6 1 0,-2 1 0,4 5 0</inkml:trace>
  <inkml:trace contextRef="#ctx0" brushRef="#br0" timeOffset="115">9571 13979 7569,'1'-11'19,"4"-1"0,6 1 1,7-1-1,4 1 1,1 0-1,-1-2 0,1-1 1,0-1-1,0 0 1,-1-2-1,-2-1 0,-2-1 1,-1 0-1,0-1 1,-1-2-1,-2-1 179,-1 1 0,-2-1 0,1 0 0,-2 0 1,-1 0-1,-3-1 0,-1-1 0,-2-2 0,-2 2-135,-1 1 1,-1 2 0,-3 3 0,-4 4 0,-2 3 0,-1 5-16,-1 3 1,2 4 0,1 4-1,2 5 1,-2 5 0,0 5 0,0 3-1,2 5-71,-2 4 1,0-2-1,0 1 1,1 3 0,-1 3-1,-1 2 1,0 0-28,2 1 0,-2-2 1,4 4-1,0-2 1,2-2-1,3-2 1,1-2-1,1-2 95,3-5 1,6-1 0,6-4-1,2-2 1,2-4 0,2-3-1,1-5-140,0-3 1,-1-3 0,1-1 0,-1 0 0,-3-1 0,-4-1 0,-3-3 94,-5-2 0,3 0 0,-3-5 0</inkml:trace>
  <inkml:trace contextRef="#ctx0" brushRef="#br0" timeOffset="116">9651 14208 7569,'-12'5'3184,"1"-5"-3043,10 0 0,6-5 0,11 6 0,2 1 1,2 2-1,2-1 0,1-2-128,-1-1 1,5 0 0,0 0 0,-1 0 0,1 0 0,0 0-1,-2 0 1,-1 0-409,-1 0 0,0 0 1,-2 0-1,0 0 0,-4-1 1,0-2 394,-3-1 0,-1-5 0,-2 3 0</inkml:trace>
  <inkml:trace contextRef="#ctx0" brushRef="#br0" timeOffset="117">9651 14470 7569,'-11'5'300,"5"-3"0,6-5 1,6-1-1,5 0 161,0 1 0,0-5 0,1 4 0,1 0 0,1 1 0,1-1 0,0 1-302,1 2 1,2 1-1,4 0 1,-2 0 0,-1 0-1,0 1 1,0 2-1,-1 2-217,-1 1 0,-4 2 0,-4 3 0,-2 1 0,-2 0 1,-3 2-1,-2 3 0,-5 1-202,-6 2 0,-4 5 0,-6 2 0,2 0 1,-1-1-1,-3 2 0,-2 0 119,-2 0 1,0 2 0,6-2-1,1 0 1,2 0 0,3-4 0,4-3-1,6-6 232,4-3 0,2 0 1,4-2-1,7-2 1,6-5-1,6-1 0,5-4 18,5-1 0,4-2 0,0-4 0,3 1 0,-1-1 1,-1 0-1,-5 0 0,-4 2-1098,-3-2 989,-8 4 0,-3-5 0,-4 3 0</inkml:trace>
  <inkml:trace contextRef="#ctx0" brushRef="#br0" timeOffset="118">10804 14036 7569,'0'-7'152,"-1"-1"1,-3 0-1,-4 1 1,-2 0 0,-2 2-1,-2 3 1,-2 1 0,1 1-1,-1 0 1,-2 0 0,-1 0-1,0 0 1,0 1 0,0 1 171,0 2 1,5 5 0,-1-1-1,2 2 1,3 1 0,2 1-1,4-1-349,3 1 1,2 3 0,3 0 0,5-1-1,5-1 1,5-2 0,3-1 8,0-2 1,1 1 0,1-4 0,2 0 0,0 1 0,-2-1-1,-2 2 1,-4-2-25,-2 0 1,0 4 0,-5-3 0,-1 2 0,-2-1 0,-4 2 0,-3 1-43,-1 2 0,-5 0 0,-4 2 1,-5 2-1,-5-3 0,-4 0 0,-2 0 1,-3 1-66,-1 1 0,3 0 0,-2-5 0,3-1 0,1-2 0,3-1-763,4 0 0,8-4 910,9-2 0,15-11 0,9-6 0</inkml:trace>
  <inkml:trace contextRef="#ctx0" brushRef="#br0" timeOffset="119">11033 14059 7569,'-7'-11'429,"0"1"1,7 2 0,5 4 0,2 5-194,1 7 0,-3 1 0,-5 11 0,0 3 0,0 4 0,0 1 0,0 1 0,0-1-267,0 0 1,0 2 0,0-5-1,0-2 1,0-4 0,0-2 0,0-3-1703,0-2 1733,0-5 0,-5 3 0,-1-4 0</inkml:trace>
  <inkml:trace contextRef="#ctx0" brushRef="#br0" timeOffset="120">11010 13739 7569,'-4'-15'-43,"1"1"1,6 3 0,7 3 0,7 3 0,0 2 0,-1 2-270,-4 1 1,-5 5-1,-4 3 1,-1 2 311,-2 1 0,0 6 0,0 1 0</inkml:trace>
  <inkml:trace contextRef="#ctx0" brushRef="#br0" timeOffset="121">11181 14093 7569,'-6'12'337,"3"-1"1,6 1 0,3 0 0,0 2 0,-2 1-137,-3-1 0,3 0 0,0 0 0,-1 2 1,-1-2-1,1 0 0,0-1-165,0 3 0,3-2 1,2-7-129,2-3 1,-2-8 0,-1-3 0,2-5 0,1-2 0,2-2 0,-1-1 0,1 0 103,-1-1 0,4 3 0,1-5 0,-3 1 0,0 2 0,-1 1 0,-2 4 216,-3 0 1,2 5 0,-5 2-1,0 3-119,1 7 1,-4 8 0,3 4 0,-3 2 0,-1 4 0,0 2 0,0 0 0,0-1-49,0-1 1,0 0-1,0 0 1,0-2-1,2 0 1,1-3-1,5-2 15,2-2 1,2-6-77,-1-5 0,5-6 0,2-4 0</inkml:trace>
  <inkml:trace contextRef="#ctx0" brushRef="#br0" timeOffset="122">11889 13739 7569,'0'-16'294,"0"3"0,1-1 0,2 7 0,1 7 0,-3 7-97,-4 7 0,-4 9 1,-7 7-1,-3 5 1,0 3-1,-2 2 0,1 2 1,3 0-214,2 1 0,3-3 0,1-2 0,3-3 0,0-2 1,5-1-1,4-4-94,4-4 1,5 0 0,3-9 0,4-2-1,4-4 1,2-5 0,3-4 0,1-4 223,3-4 1,-3-6 0,0-2 0,-1-2 0,-2-2 0,-2-3 0,-3-3 0,-2-1-53,-3-3 1,-5 0 0,-3-6 0,-4 0-1,-3-4 1,-2 1 0,-3-2-176,-4 1 1,-7 4-1,-4 2 1,-3 6 0,-1 5-1,1 5 1,-3 7 0,0 6-197,-2 4 0,1 2 1,3 3-1,0 3 0,0 3 1,2 3-1,2 1-1151,3 1 1460,-1 6 0,4-4 0,-4 6 0</inkml:trace>
  <inkml:trace contextRef="#ctx0" brushRef="#br0" timeOffset="123">11729 14002 7569,'-7'11'219,"0"1"1,2-1 0,4-1 0,2-1 0,6-2 157,3-2 0,0-1 0,9-4 0,2 0 0,5 0 0,4 0 0,3 0 0,3 0-458,2 0 0,-3-4 1,3-1-1,-3 0 1,-5-2-1,-4 1 1,-5-2 80,-2 2 0,-5-9 0,3 2 0</inkml:trace>
  <inkml:trace contextRef="#ctx0" brushRef="#br0" timeOffset="124">12871 14128 7569,'0'-17'130,"4"1"1,1-5 0,2 4 0,0-1 0,1 1 0,-2 1 0,-1 1 0,-4-1 0,-3 1 0,-6 2 0,-3 3 0,-4 4 0,-6 1 0,-3 4 0,-4 3 0,-1 6 0,-1 3-26,0 4 1,-1 3 0,4 5 0,2 0 0,1 0 0,3 0 0,5-1 0,6 1 0,3-1-168,5-3 0,7 1 0,6-6 0,7-3 0,5-3 0,4-3 0,3-2-6,3-2 1,1-6-1,1-3 1,-1-2 0,-1-1-1,-3-2 1,-3-1 0,-3-2 143,-1-2 1,-4-3 0,-3-4-1,-2-3 1,-4-1 0,1-3 0,-2-1-1,-1-1 139,0 0 0,0-4 1,2-2-1,-1 0 1,-2-2-1,2 1 1,0 3-91,-1 3 1,1 7 0,-6 5-1,0 6 1,-2 5 0,0 2-141,3 2 1,-3 12 0,5 10 0,-3 6 0,1 8 0,-1 5 0,-1 5 36,2 4 1,-3 2 0,3 2 0,-3 0-1,-2-2 1,-1-1 0,-3-1 0,-1 0-354,1-1 1,0-2-1,3-6 1,-2-1 0,1-3-1,2-1 1,1-4-1189,0-4 1,0 0 1518,0-4 0,5-1 0,2-4 0</inkml:trace>
  <inkml:trace contextRef="#ctx0" brushRef="#br0" timeOffset="125">13442 13865 7569,'-3'-28'118,"-1"5"1,2 8-1,4 5 1,0 5 163,-3 3 0,-4 11 0,-6 13 0,-2 5 0,-1 3 0,-1 4 0,1 4 0,1 2-173,2-1 0,4-5 0,3-3 0,3-1 0,1 1 0,1-3 0,4-3 1,6-5-145,3-2 0,10-4 1,0-6-1,5-5 0,5-3 1,3-3-1,1-5 0,0-3 78,0-5 0,0-1 0,-5-8 0,-2 0 0,-5-3 1,-3 0-1,-2-2-4,-2-3 1,-9 0 0,0-8 0,-4 2 0,-3 1 0,-3 0 0,-5 0 0,-7 1-350,-5 1 1,-5 7-1,-2 4 1,-2 6 0,-1 7-1,-1 7 1,0 4-223,2 1 1,2 5 0,3 4 0,0 4-1,2 3 532,-1 2 0,-2 1 0,0 4 0</inkml:trace>
  <inkml:trace contextRef="#ctx0" brushRef="#br0" timeOffset="126">13248 14002 7569,'0'8'129,"1"-2"0,3-1 0,5-2 0,5-2 0,5-1 0,4-1 251,4-3 0,2 1 0,6-3 0,3 1 0,4 1 0,3 0 0,2 0 0,1 2-399,1 1 1,1-3-1,-4 0 1,-3 1-1,-4 1 1,-7-1 0,-7 0 18,-7 0 0,-4-3 0,-3-1 0</inkml:trace>
  <inkml:trace contextRef="#ctx0" brushRef="#br0" timeOffset="127">4957 16789 8364,'11'0'82,"4"-4"1,2 0-1,1 0 1,2 0 0,1 1-1,2 0 1,1 1 0,2-1-1,2-1 1,0 0 0,0 1-1,-3-1 1,-2 1 0,-3 2-1,-2 1 1,-2 0 0,-3-1-1811,-4-3 1728,1 3 0,-9-4 0,4 5 0</inkml:trace>
  <inkml:trace contextRef="#ctx0" brushRef="#br0" timeOffset="128">4945 16960 7569,'8'0'116,"1"0"1,5-1 0,7-2 0,8-2 0,4 0 0,2-1 227,-1-1 1,0 0-1,0-3 1,1 1-1,-1 2-344,0 2 0,-5-4 0,-1 3 0</inkml:trace>
  <inkml:trace contextRef="#ctx0" brushRef="#br0" timeOffset="129">6304 16412 7135,'12'-1'127,"-1"-2"1,-1-2 0,-1 0 0,-1-2-1,1 1 1,1-3 0,1 0 0,1-1-1,-1 1 1,2-2 0,1-1 0,2-3 0,2-1-1,1-5 1,0 0 28,0-2 1,-5 0 0,1 0-1,-2 1 1,-2-1 0,1 0-1,-2-1 1,-1-2-210,-2 0 0,-4-1 1,1 3-1,-3-1 1,-1-2-1,0 3 1,0 2-1,0 4 57,0 2 0,-4-1 0,-1 5 1,0-1-1,-1 3 0,-1 1 67,-1 3 1,-3 2 0,1 9-1,1 6 1,3 7 0,0 4-44,-1 1 0,4 3 0,-4 2 0,1 1 0,1 3 0,0 1 0,1 1-119,-1 1 1,2-1 0,-3-1 0,0 0 0,1-1 0,-2 1 0,2-2 0,0 1-69,2-3 0,2-1 0,1-5 0,0 0 0,0-2 0,1-2 0,3-3 133,4-4 0,3-2 1,3-2-1,3-4 1,1-3-1,1-1 1,-2 0-1,0 0-330,-1 0 1,-3-5 355,2-3 0,-2-2 0,-2-1 0</inkml:trace>
  <inkml:trace contextRef="#ctx0" brushRef="#br0" timeOffset="130">6316 16652 7569,'-12'0'305,"1"-4"1,-1 0-1,1 1 17,0 2 0,6 2 0,6 3 0,8 3 0,6 0-141,3 1 0,-3-6 0,4 3 1,3-1-1,2 0 0,4-1 0,1-2 1,2-1-128,2 0 1,6 0-1,0 0 1,1 0-1,2-1 1,0-2-1,-1-1 1,-2 0-151,-2-1 1,-3 3-1,-5-4 1,-6 0-1,-6 4 1,-6-1-1,-2 1-1069,-1-2 1,-7 0 1164,-1 4 0,-10 5 0,-8 2 0</inkml:trace>
  <inkml:trace contextRef="#ctx0" brushRef="#br0" timeOffset="131">6407 16994 9664,'8'13'56,"-2"1"0,-1 2 0,-2 1 0,-1 1 0,1-1 0,1 4 0,-2 0 0,-1 2 0,-1 0 0,0 0 0,0 0 0,0-2 0,0-2 0,0-2 0,0-2-479,0 0 0,0 0 1,2-4-1,0-3-424,2 0 1,1-5 846,-1 0 0,-3-6 0,4-4 0</inkml:trace>
  <inkml:trace contextRef="#ctx0" brushRef="#br0" timeOffset="132">6578 16994 7569,'0'-11'152,"0"-1"0,2 2 1,1 3 272,5 3 0,-3 4 0,-1 5 1,-1 5-1,-1 7 0,2 3-269,-2 4 1,0 3-1,-2-2 1,1 2-1,1-2 1,2-1-1,0-1 1,0 0-334,0 0 1,1-4-1,-3-2 1,3 0 0,0-3-1,2-1-2297,-1-2 2474,-3-5 0,2-11 0,-5-7 0</inkml:trace>
  <inkml:trace contextRef="#ctx0" brushRef="#br0" timeOffset="133">6339 16857 7569,'12'0'294,"3"0"0,5 0 0,1 0 1,2 0-1,0 0 0,0 1 1,1 2-1,1 1 0,3-2 42,1 0 1,-2-2 0,2 0 0,0 0 0,-1-2-337,0-1 0,4-9 0,-3-6 0</inkml:trace>
  <inkml:trace contextRef="#ctx0" brushRef="#br0" timeOffset="134">7595 15966 7569,'0'-11'151,"0"0"0,1-1 0,2 1 0,0-1 0,-1 2 0,-5 4 1,-4 6-1,-2 7 242,1 7 0,-1 0 0,5 5 0,2 2 1,1 1-1,1 6 0,0 5 0,0 4 1,0 1-245,0 2 0,3 0 0,2 6 1,1 0-1,0-1 0,0 1 1,3 1-191,1 2 0,-2-5 1,0 1-1,0-2 1,3-1-1,1-1 1,2-1-1,1 0-129,-1-1 0,0 0 0,-1-2 0,0 1 0,-4-2 1,-2-3-1,-2-4 0,0-1 78,-2-3 1,-2-1-1,-2-1 1,-3-1 0,-2-3-1,-3-4 1,-1-2 16,-3-2 1,-1 1-1,3-1 1,-1-1-1,1-2 1,-1-3-1,1-1 52,0 0 1,-1-1 0,2-4 22,2-3 0,-2-2 0,4-5 0</inkml:trace>
  <inkml:trace contextRef="#ctx0" brushRef="#br0" timeOffset="135">8097 17177 7569,'-3'-8'86,"-2"2"1,-2 1-1,0 1 1,-1 0 0,0 1-1,-1 0 1,-1 3-1,-1 3 1,-1 2 0,1 1-1,0 3 1,-1 2 0,1 3-1,1 3 1,1-1 118,1 1 1,6 2-1,-2-3 1,3 1 0,1-1-1,0-2 1,1-1 0,1-2-325,2 1 0,5-5 1,-1 0-1,3-1 1,3-1-1,2 0 1,1-2-1,1-3 177,0-4 0,-1 1 0,4-4 1,-4-2-1,1-1 0,-1-2 1,-1 1-1,-2-2-75,-1-2 0,-2 1 0,-1-5 1,-1 0-1,-2 0 0,-2 0 0,-3-1-158,-1-2 0,-6-5 0,-4 1 0,-3 2 0,-5 2 0,0 4 0,-3 2 0,1 2-92,0 1 0,4 7 1,-4 2-1,0 3 0,0 1 1,0 1-1,0 3 267,1 3 0,2 4 0,4 0 0,1 5 0,0 2 0</inkml:trace>
  <inkml:trace contextRef="#ctx0" brushRef="#br0" timeOffset="136">7949 17166 7569,'1'6'177,"3"-1"0,4-1 0,2 0 0,1-1 78,1 2 0,3-3 0,1 2 0,2-3 1,2-1-1,2 0 0,1 0 0,1 0-482,3 0 0,-3-1 0,2-2 1,-3-1 226,-4 2 0,3-5 0,-4 1 0</inkml:trace>
  <inkml:trace contextRef="#ctx0" brushRef="#br0" timeOffset="137">8509 17108 7569,'1'-7'216,"3"0"0,3 2 0,3 3 1,2-1-1,-1 1 0,1-2 61,-1 1 0,4 2 1,1 1-1,-3 0 1,0-1-1,-1-2 0,-1 0-880,0 0 1,-3 2 602,0 1 0,-6-5 0,3-2 0</inkml:trace>
  <inkml:trace contextRef="#ctx0" brushRef="#br0" timeOffset="138">8451 17211 7569,'-6'8'257,"4"-2"1,5-1 0,8-2-142,2-2 0,7-1 0,-4-1 0,3-2 0,4-1 0,2 1 0,1-1 1,-4 0 135,-2 2-252,1-5 0,-3 1 0,5-6 0</inkml:trace>
  <inkml:trace contextRef="#ctx0" brushRef="#br0" timeOffset="139">8840 17120 7767,'-8'-5'871,"2"5"1,1 6-690,2 4 0,2 2 0,1-1 0,0 1 0,0 0 0,1 2 0,3 1 0,2-1-326,1-1 1,4-1-1,-1-2 1,5-3-1,3-3 1,3-3 0,0-1 80,2 0 1,0-1-1,0-4 1,-1-5 0,1-5-1,0-3 1,-1-1-1,-3 0 158,-4 0 1,-2 0 0,-3-4 0,-3 0 0,-3-1 0,-4-1 0,-5-2-263,-6 2 0,-7-1 0,-10 1 0,-6-1 167,-7 5 0,-13-2 0,-5 5 0</inkml:trace>
  <inkml:trace contextRef="#ctx0" brushRef="#br0" timeOffset="140">8063 15578 7520,'0'-8'253,"0"1"1,1-1-1,3 3 1,3 6 0,0 8-1,0 7 1,-1 3-1,-1 5 1,0 5 1839,-2 4-2133,-2-4 1,-1 4 0,0-4-1,0 0 1,0-1 0,0-2 0,0-3-515,0-6 1,0 1-1,1-4 1,3-4 553,4-5 0,7-9 0,2-2 0</inkml:trace>
  <inkml:trace contextRef="#ctx0" brushRef="#br0" timeOffset="141">8280 15578 7569,'-11'-10'1119,"1"1"0,2 4-750,4 4 1,8 4 0,4 13 0,0 3 0,1 2 0,-1 3-1,1 3 1,0 4-334,-2 2 0,3-3 1,-3-1-1,0 0 0,0-1 1,-2-1-1,-3-4 0,1-4-1675,1-3 1,-3 0 1638,3-5 0,-3-5 0,-1-1 0</inkml:trace>
  <inkml:trace contextRef="#ctx0" brushRef="#br0" timeOffset="142">8017 15430 7569,'-11'-5'423,"6"3"1,6-2 0,9 3 0,9 1-1,6 0 1,1 0 0,1 0 0,1 0-375,2 0 1,4 0 0,3 0-1,1 0-49,-1 0 0,-1 0 0,-2 0 0</inkml:trace>
  <inkml:trace contextRef="#ctx0" brushRef="#br0" timeOffset="143">9628 15898 7569,'0'-8'232,"0"1"0,1-1 1,2 0-1,-1 2 1,-3 1-1,-7 4 1,-6 3-1,-5 6 1,-2 3-1,-2 3 1,0 3-64,0 0 1,2 1 0,0 3 0,5-4 0,2 0 0,4-2-1,1 0 1,1 1-241,1-3 1,4 0 0,-1 0-1,4 1 1,5 1 0,5-1 0,6-1-1,1-3 54,4-3 1,0 2-1,3-4 1,2 0-1,0 2 1,0-2-1,-2 1 1,-2 1 25,-3 1 0,1-1 0,-6 0 0,-3 2 0,-3 3 0,-3 2 0,-3 1-79,0-1 1,-4 4 0,-3-1 0,-5 2 0,-5 0 0,-3 1 0,-2-1 0,-2-2-116,0 0 1,4-2 0,1-4 0,2 1-1,0-2-625,1-2 810,6-3 0,8-10 0,7-2 0</inkml:trace>
  <inkml:trace contextRef="#ctx0" brushRef="#br0" timeOffset="144">9868 16149 7569,'0'-5'1031,"1"6"0,1 8 0,2 6-719,-1 3 0,2 5 0,-1 5 0,-2 0 1,-1 1-1,-1 0 0,2 3 0,0 0-677,2-2 1,0-2-1,-4-5 1,0-2 0,1 0-1,2-3-2972,1-2 3337,4-6 0,-6-10 0,3-6 0</inkml:trace>
  <inkml:trace contextRef="#ctx0" brushRef="#br0" timeOffset="145">9856 15875 7569,'0'-11'104,"0"-1"1,1 2 0,3 2 0,4 6 134,2 4-239,1 5 0,6 9 0,1 2 0</inkml:trace>
  <inkml:trace contextRef="#ctx0" brushRef="#br0" timeOffset="146">10085 16240 7569,'-9'8'1334,"5"0"-808,8 1 1,3 1 0,2 1 0,-2 1 0,-1 0 0,0 2 0,2 3 0,-2 0-438,-2 4 0,1-3 0,-1-1 0,-2 0 0,0-3 0,-2-2 0,0 0 1,0-1-1282,0 1 1,0-5 1018,0 1 1,1-7 0,3-1 0,3-6 0,4-6 0,0-3 0,2-3 0,1-1 337,1 0 0,0 2 0,-3-4 0,-1 4 1,0 0-1,1 3 0,-2 1 90,-2 2 1,2 3-1,-4 3 1,2 4-1,-2 7 1,-1 6-275,-2 3 1,2 5-1,-2-1 1,0 3-1,0 1 1,-1 0-1,2-2 1,-2 0-536,0-2 0,2-6 0,-1 3 0,1-4 554,1 0 0,-4-1 0,5 1 0</inkml:trace>
  <inkml:trace contextRef="#ctx0" brushRef="#br0" timeOffset="147">10804 15875 7569,'-15'-5'582,"0"-1"0,1 2 0,1 6-199,2 8 0,-1 13 1,0 3-1,-2 5 1,-3 10-1,1 5 1,-1 4-1,3 1-434,1 0 1,7-2-1,2-4 1,3-2-1,1-2 1,1-3-1,3-5 1,5-5-373,5-4 0,0-7 0,5-3 0,2-5 0,4-5 0,2-3 0,1-3 431,0-6 1,4-4 0,-3-11 0,2-1 0,-2-3 0,-1-3 0,-4-3 0,-4-3 202,-5-2 0,-6 1 0,-2-6 0,-4-3 0,-4-3 0,-5-2 0,-6 0 0,-3 3-190,-4 1 1,-6 4 0,-3 4-1,0 7 1,0 7 0,1 7-1,1 5-523,-1 5 1,-3 5 0,3 6-1,2 6 1,2 4 0,4 4 501,4 0 0,2 7 0,1 6 0</inkml:trace>
  <inkml:trace contextRef="#ctx0" brushRef="#br0" timeOffset="148">10576 16240 7569,'-9'4'326,"5"1"0,8 0 0,5 1 203,2-4 0,-3-1 0,1 1 0,3 0 1,6 2-1,4-2 0,1 0 0,1-2-608,2 0 0,-2-2 0,4 0 0,-2-3 79,-3-1 0,2-2 0,-7-4 0</inkml:trace>
  <inkml:trace contextRef="#ctx0" brushRef="#br0" timeOffset="149">11672 16332 7569,'-6'-5'161,"-3"-2"1,5-4 0,2 0 0,0-1-1,1 1 1,-2-1 0,-2 1 0,-1 1-1,-3 1 1,-2 1 0,-4 1 0,-5 0 0,-1 3-1,-2 4 117,0 4 1,-5 4 0,-1 6 0,0 2-1,2 2 1,3 2 0,1 2 0,2 1-313,2 0 1,2 0-1,6-2 1,1-1 0,2-1-1,4 0 1,4-1-1,5-3-159,7-2 1,4-7-1,8-2 1,3-2-1,3-4 1,3-2-1,2-4 166,-1-6 0,0-4 0,-1-5 0,-1-1 0,-4-1 0,-3-3 0,-4-2 0,-4-1 209,-3-2 1,-1-3-1,-3-1 1,-1-2 0,-3 0-1,-1-2 1,-2 1-37,-2-4 1,-1-1 0,0-2 0,0 0 0,0 2 0,-1 2 0,-2 3 0,-2 4-122,-1 8 0,2 3 0,-3 11 0,-1 2 1,0 5-1,2 3 0,0 5 0,-1 8-40,-2 9 0,4 7 0,0 13 1,1 5-1,1 4 0,1 3 1,4-1-294,1 2 1,5-4 0,-3 3 0,0-3 0,0-2 0,-2 0 0,-2-3-1,-1-6 308,0-4 0,5 1 0,2-4 0</inkml:trace>
  <inkml:trace contextRef="#ctx0" brushRef="#br0" timeOffset="150">12095 15932 7569,'-22'-1'1278,"4"1"-949,7 4 1,5 1 0,6 15 0,0 4 0,-2 7 0,0 5-1,-3 5 1,-2 1 0,0 0-222,0 1 1,2-4 0,5-2 0,0-5 0,2-6-1,3-1 1,5-4-335,4-2 1,6-4-1,-1-7 1,3-4-1,1-3 1,1-2-1,2-4 1,3-5 174,1-4 1,-2-11 0,-6 3 0,0-4-1,-3-2 1,-4-1 0,-2-3 205,-2-2 0,-4 1 0,-3-7 1,-3-1-1,-4 0 0,-3-2 1,-7 0-1,-2 0-29,-2 1 0,-4 5 1,-1 0-1,-3 7 0,0 7 1,-1 8-1,1 6-605,-2 5 1,-3 4 0,2 7 0,0 7 0,0 7-1,3 4 479,0 3 0,3 2 0,-1 4 0</inkml:trace>
  <inkml:trace contextRef="#ctx0" brushRef="#br0" timeOffset="151">11889 16195 7569,'10'-12'411,"7"1"1,7 0-1,6-1 1,5 1-1,3-1 1,5 1-1,4-1-81,2 1 0,2 0 0,-3 0 1,-1 4-331,-6 3 0,-7-2 0,-11-1 0</inkml:trace>
  <inkml:trace contextRef="#ctx0" brushRef="#br0" timeOffset="152">13214 16058 8116,'11'0'134,"1"-4"0,-1 0 0,2 2 1,1 0-1,2 2 0,1 0 1,1 0-1,1 0 0,3 0 1,5 0-1,2 0 0,2 0 1,-1 0-1,2 0 0,2 0 1,3-1-1,-1-1 2,-5-2 1,1-4 0,-5 4 0,-3 2 0,-4-1 0,-5 1-937,-2-2 1,-8 0 0,-6 4 799,-9 0 0,-7 5 0,-6 1 0</inkml:trace>
  <inkml:trace contextRef="#ctx0" brushRef="#br0" timeOffset="153">13317 16229 7569,'11'0'305,"3"-1"1,5-2 0,8-1 0,5 1-1,2-1 1,0 0 0,2 1 0,0 2 48,2 1 0,1 0 0,-5 0 0,0 0 0,-1 0 0,-3 0 0,-4 0 0,-5 0 0,-4 1-1907,-4 3 1553,1-2 0,-13 13 0,4-3 0</inkml:trace>
  <inkml:trace contextRef="#ctx0" brushRef="#br1" timeOffset="154">7309 17303 7569,'-6'-5'105,"-3"2"0,7-3 1,2-1-1,3 2 0,4 0 1,2 3-1,1 0 0,1 2 1,1 0-1,-1 2 0,-1 1 1,-2 5-1,-3 2 35,0 2 0,-4-1 0,3 2 0,-3 1 0,-1 1 0,0-1 0,0 0 0,0 0-147,0 1 1,0 0 0,2-3-1,1-2 88,5-3 0,3-1 1,3-6-1,3 0 0,2 0 1,4 0-1,3 0 0,2-2 3,0-2 0,8 2 0,-1-4 0,6-1 0,5 2 0,2-1 0,1 1 0,3 0-110,5 2 0,6-2 1,-29 2-1,1 1 0,1-1 1,-1 1-1,2-1 0,0 1 1,0 0-1,1 0 0,0 0 1,0 0-9,-1 0 0,1 0 0,1-1 0,1-1 0,-3 2 1,0 0-1,2 0 0,-1 0 0,-1 0 0,0 0 0,1 0 1,-1-1-1,0 1 0,0-1 0,0 0 0,1 0 0,-1 0 0,1-1 0,-4 1 0,0 0 0,2-1 0,-1-1 0,1 1 0,1 1 0,-1-2 0,0 1 0,1-1 0,0 1 0,-2-1 0,1 1 0,-1 0 1,-1 0 63,1 0 0,-1-1 0,-2 3 1,1-1-1,30-2 0,-1 2 0,-2-1 1,-2 1-1,-1 2-7,1 1 0,-5-4 0,-1 0 1,0 2-1,-3 1 0,0 1 0,-5 0 1,0 0 0,1 0 1,1 0 0,-1 0 0,1 0 0,1-2 0,1 0 0,2-2-55,-2 1 0,4-3 0,1 0 0,2-2 0,-2 2 0,-4-1 0,-2 2 1,-2 0-18,-3 3 1,1-3 0,-5 1 0,-1 0 0,-2 0 0,-1 0 0,1 2 113,-1 1 0,0-1 0,-1 0 0,-1-2 0,-2 1 0,1 2 0,-2 1 0,-1 0 7,0 0 1,-4 0 0,3 0-1,-3 0 1,-1 0 0,-1 0-1,1 0 4,0 0 0,0 0 1,0 0-1,0 0 1,-2 0-1,0 0 0,-2 0 1,0 0-40,-2 0 1,1 0-1,-4 0 1,1 0-1,-1-1 1,-1-2-174,-2 0 0,-3-1 0,0 2 101,1-1 0,-3 0 0,2-3 0,-1-1 0,-1 1 0,-2-3 130,-2-1 0,-2-1 1,0-1-1,0 1 0,-2-2 1,0-2-1,-3-3 110,-2 0 0,4-2 0,-4 4 0,1-1 0,1-1 0,-2 2 0,2-1-907,0 3 0,3 3-987,6 3 0,-2 4 1687,6 8 0,-1 3 0,5 4 0</inkml:trace>
  <inkml:trace contextRef="#ctx0" brushRef="#br1" timeOffset="155">10016 17520 7569,'0'-14'154,"1"2"1,3 3-1,4 3 1,2 2-1,1 3 1,1 1 0,-1 0-1,1 0 1,-1 1-1,2 2 1,1 3-1,1 2-6,-1 1 0,2 7 0,-2-5 0,-2 3 0,-5 2 0,-2 0 0,-2 1 1,-2 0-1,-1 0-314,0-1 0,-6 3 0,-4-2 0,-5-1 0,-2 1 0,-1-3 0,1 0 0,-3 0 21,3 1 0,0 0 0,6-5 0,1-1 0,2-1 0,4 1 320,3 1 0,1-2 1,1-2-1,4 0 0,7-1 1,5 2-1,6-2 0,4 1 239,3 0 0,5-3 0,3 1 0,5-3 0,4-1 0,4 0 0,1 0-176,2 0 0,1 0 1,-3-1-1,-5-2 1,-7-1-1,-4 1 1,-8-1-1,-7 0-1474,-5 2 1236,-9 0 0,-17 2 0,-9 0 0</inkml:trace>
  <inkml:trace contextRef="#ctx0" brushRef="#br0" timeOffset="156">14916 15144 7569,'0'-11'180,"0"-1"0,1 0 1,3-2-1,3-2 0,5 4 1,2 2-1,1 2 0,0-1 1,2-1-1,0-2 0,2 2 1,1 1-1,0 3 0,1 0 1,2 1-1,0 0 1,0 3-1,0 5 191,0 4 0,-2 4 0,-2 1 0,-4 4 0,-2 3 1,-3 3-1,-2 5 0,-4 2-526,-3 0 0,-6 8 0,-4-1 1,-5 3-1,-6 4 0,-4 0 1,-4 2-1,0-1-111,0 3 1,-4-2 0,2-4-1,-3 1 1,0-1 0,2-4-1,5-6 1,3-4 269,4-3 0,3-6 0,8-4 0,1-4 1,3-4-1,6 0 255,4-4 0,9-1 1,4-2-1,4-1 0,4-2 1,5 0-1,3 0 1,4-1 48,2-1 0,0-1 0,2-2 0,-4 3 1,-2 0-1,-5 1 0,-3 0-597,-4 2 0,-6 1 0,-4-1 0,-2-1 0,-1 2-1734,-1 0 0,-5 1 2023,-2-3 0,3-2 0,-1-5 0</inkml:trace>
  <inkml:trace contextRef="#ctx0" brushRef="#br0" timeOffset="157">15704 15681 7569,'-4'-12'66,"0"1"0,3 1 0,3 1 1,5 1-1,0 1 0,0-1 344,-2 1 0,4-1 1,-2-2-1,3 1 0,2 1 1,0-1-1,2-2 0,3-3-312,1-1 1,-1-4 0,3 2 0,-4-2-1,-1-5 1,0-4 0,-1-2 0,-1-2-91,-1-4 0,-5 1 0,-1-7 1,1-1-1,-2-2 0,0 0 1,-2-1 45,-2 0 0,-1 5 1,0 1-1,0 3 1,-1 7-1,-3 5 0,-4 7 69,-2 4 1,-3 8 0,-2 2-1,-4 4 1,-3 6 0,0 8-1,-1 10 1,0 7-116,0 4 0,1 7 0,2 1 1,2 5-1,2 6 0,2 3 1,1 2-110,2 2 0,-1-4 1,2-3-1,1 0 1,3 1-1,1-2 1,2-3-1,2-3 37,1-2 0,5-4 1,3-4-1,2-4 0,3-4 1,2-2-1,4-6 45,3-4 1,0-5 0,2-2-1,1-1 1,-1-2 0,-4-2 0,-1-3-1922,-1 0 1940,-4-8 0,2 0 0,-4-5 0</inkml:trace>
  <inkml:trace contextRef="#ctx0" brushRef="#br0" timeOffset="158">14847 16183 7569,'-5'-3'190,"5"-1"0,6 0 0,6 0 1,3 0-1,4 1 0,4-1 1,4 0-1,3 1 0,4 2 0,3 1 1,2 0-1,3 0 232,5 0 0,0 0 0,7 1 0,1 2 0,4 1 0,3-2 1,1 0-1,-30-2 0,0 0 0,1 0 0,0 0-427,0 0 1,0 0 0,31-2 0,-2 0 0,-1-3-1,-3-2 1,-5-2 0,-5-1 0,-6-1-1559,-5-1 0,-8 5 1563,-3-1 0,-3 1 0,-1-5 0</inkml:trace>
  <inkml:trace contextRef="#ctx0" brushRef="#br0" timeOffset="159">15510 16583 7569,'0'-8'276,"-2"1"0,0 1 1,-2 4-1,3 11 1,2 11-1,4 10 1,0 4-1,1 3 55,1 1 0,-3 5 0,3-2 0,2-1 0,0-2 0,0-2 0,-2-2 0,1-1 0,0-3-588,-1-3 0,-3-4 0,2-4 1,0-4-1,-3-2 0,1-2-1538,0 1 0,1-6 1795,-1-2 0,2-8 0,6-2 0</inkml:trace>
  <inkml:trace contextRef="#ctx0" brushRef="#br0" timeOffset="160">15852 16595 7569,'-5'-12'490,"-1"1"1,-1-1-1,4 3 66,1 6 1,2 14 0,0 14-1,0 6 1,0 3 0,0 4 0,0 3-436,0 1 1,0-2 0,2 3-1,0-2 1,3-2 0,2-2-1,1-3 1,3-3-386,0-4 0,-1-5 0,-1-3 0,-1-3 0,-1-4-965,0 0 0,1-7 1229,-4-5 0,-10-10 0,-7-8 0</inkml:trace>
  <inkml:trace contextRef="#ctx0" brushRef="#br0" timeOffset="161">15144 16435 7569,'-6'-5'182,"3"-3"1,7-1 0,9 1 0,7 5-1,5 0 458,1-1 1,2 2 0,1-5-1,3 2 1,6 3 0,4-1-1,7 1 1,4-2-569,6 1 1,0 2 0,0 1 0,0 0 0,4 0 0,-1 1 0,-1 2 0,-4 2-73,-3 1 0,-5-3 0,1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04:33:20.98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12689 8520 7502,'0'-6'273,"0"1"5,0-1-174,0 5 10,0-4 26,5 5 71,-4 0-35,4 0-91,0 0 1,-2 0-32,4 0 1,-3 0 6,4 0 1,-1-4-86,5 1 1,-1-1 72,1 4 0,-1 0-87,0 0 1,1 0 65,-1 0 0,2-4-75,2 0 0,-2 0 57,2 4 5,-2 0 0,-2 0 14,1 0 0,3 0-2,0 0 0,5 0 50,-1 0 0,3 0-44,1 0 1,0 0-70,-1 0 0,3-1 70,1-3 0,-2 3-77,3-3 0,1 3 51,-1 1 0,3 0-3,-3 0 1,1 0 4,-2 0 1,0 0-14,4 0 1,1 0 117,3 0 1,0 0-97,0 0 0,4 0 79,0 0 1,1 0-94,-5 0 1,4 0-1,0 0 1,4 0 3,-4 0 1,0 0-6,-4 0 0,6 0 54,1 0 1,-1 0-37,-2 0 0,1 0 42,-1 0 1,4 0-47,-4 0 0,2 0 4,-2 0 0,1 0 15,3 0 0,2 0-72,-2 0 1,2 0 33,2 0 1,2 0-10,-2 0 0,2 0-173,-6 0 1,6 0 187,2 0 0,3 0-15,-3 0 1,0 0 4,0 0 1,-3 0 31,2 0 0,2 0-23,-1 0 1,4 0 13,-1 0 0,0-1-20,0-3 1,-1 3-1,1-3 1,7 2-47,-3 2 0,3-1 49,-3-3 1,-2 3-16,-1-3 0,5 3 8,-1 1 0,-4 0 1,-4 0 1,0 0-7,0 0 0,3 0 39,-3 0 0,4 4-9,-1 0 1,0-1 7,0-3 0,-4 0-24,5 0 0,-1 0 9,4 0 0,-4 0-53,1 0 0,-2 0 45,1 0 1,3-1-51,-3-3 0,-1 3 40,1-3 0,-1 3-3,2 1 1,-4-4 1,-4 0 1,1 1 5,3 3 1,-3 0 1,2 0 0,2 0 4,-2 0 0,2-4-40,-1 0 0,0-1 33,4 1 0,0 3-23,-4-3 0,0-1 15,0 1 1,-2-1 4,5 1 1,-3 3 12,3-3 0,-3 3 3,3 1 0,-4-1 78,5-3 1,-1 3-88,4-3 1,-2 2 83,2 2 0,-3-1-372,7-3 0,-1 3 373,1-3 0,-1-1-64,-28 3 0,0 0 1,32-3-41,-32 3 0,0 1 0,2 0 0,0 0 28,-2 0 0,0-1 0,32-4-7,-32 4 0,1 1 0,26-3-82,2 4 1,-6 0 86,-2 0 0,-5 0-118,2 0 1,-7 0 95,-1 0 0,-7 4-22,-1-1 1,-1 2 3,-6-1 1,0-2 147,-4 1 0,-4-1-151,0-2 0,-5 0 275,1 0 0,-2 1-302,-2 3 1,-3-3 780,-1 3-1082,-4-3 68,2-1-711,-15 0 1005,-3 0 0,-15 0 0,-1 0 0</inkml:trace>
  <inkml:trace contextRef="#ctx0" brushRef="#br0" timeOffset="1">13180 7446 7569,'-7'-7'2,"4"-1"276,-4 6 137,6-9-48,-4 10-275,5-4 1,0 6 83,0 3 0,-1 4-122,-3 7 1,2 0 72,-1 8 1,1-1-116,2 8 0,0 2 34,0 6 1,0-1-52,0 5 1,0-6-35,0 2 1,0-1 25,0 1 1,4-2-77,0 2 1,1-8 47,-1-3 0,-3-3 3,3-1 0,1-5 42,-1-3 0,1-2-153,-1-2 0,-3-3-47,3-1 0,-2-4-483,2 1 90,-3-3 1,3-2 588,-8-3 0,-2-2 0,-5-6 0</inkml:trace>
  <inkml:trace contextRef="#ctx0" brushRef="#br0" timeOffset="2">12951 7504 7569,'0'-18'-139,"5"-3"-35,3 6 1,3-4 484,5 4 1,3-5-30,7 1 1,3 1-189,6-1 1,0 1 42,3-1 1,-2-1-196,2 4 1,-3 3 107,0 5 1,-5 3-79,1 5 0,-6 0 27,2 0 1,-3 5 36,-1 3 1,-6 5-101,-1 3 0,-5 4 44,-3-1 1,-3 6-42,-5 2 0,-2 1 41,-1-1 0,-8-2-72,-4 5 0,-6-3 14,-2 4 0,-1-6 26,-7 2 0,2-5-29,-1-3 0,-3 2-7,2-6 1,2 0-67,-1-3 0,4-6 60,0-2 1,1 1-427,3-1 135,4 0 385,1-10 0,11 0 0,1-5 0</inkml:trace>
  <inkml:trace contextRef="#ctx0" brushRef="#br0" timeOffset="3">13933 7149 7340,'0'-6'-265,"0"-4"517,0 9 0,-1-4 266,-3 5-329,3 0 0,-5 1-81,2 3 0,-2 2-26,-6 5 0,1 7-44,-1 5 0,-4 1 53,-3 7 1,1 0-40,-1 7 1,1 0 41,-1 8 1,-1-3-278,5 7 0,-1-3 207,5-2 1,0 1-112,-1 0 1,6 0 114,2-1 0,3-4-7,1-3 0,5-3 0,2 0 1,7-6 2,2-3 1,3 2-96,-4-1 0,4-2 89,-4-6 0,5 2-158,0-6 0,-3 0 215,2-3 0,-3-5-217,3 1 0,-4-6-64,4 2 0,-1-3 206,1-1 0,2 0 0,-3 0 0</inkml:trace>
  <inkml:trace contextRef="#ctx0" brushRef="#br0" timeOffset="4">14116 7344 7569,'-14'-18'230,"3"3"-57,7 2-122,-1 7-59,5 1 246,5 5-109,1 0 0,6 5-27,-1 2 1,1 5 124,-1 3 0,4 3-95,0 4 1,6 3-47,-2 1 0,-1 0-50,1 4 1,-2-3 62,2 3 0,2-3-137,-6 3 0,4-4-7,-4 0 0,2-2-109,-2-1 0,-2-1 50,2-3 0,-2 1-107,-2-5 0,-3 2-188,-1-2 0,0-6 143,0 2 0,2-6-398,-5 3 654,5-5 0,-8 7 0,4-4 0</inkml:trace>
  <inkml:trace contextRef="#ctx0" brushRef="#br0" timeOffset="5">14516 7309 7569,'-8'-21'0,"1"2"0,4 6-355,-1 5 34,3 6 581,1-3 210,0 5 0,0 5-271,0 3 0,0 3-123,0 4 0,-5 4-78,-3 8 1,-3 2 39,-4 5 1,1 1-29,-5-1 1,1 1 8,-1 3 1,-3-2-23,3 2 1,2-8-77,-2-3 1,3 1-168,-3-1 1,5-2-135,-1-6 1,2 1 150,2-4 1,0 0 228,-1-1 0,1-2 0,-1 4 0</inkml:trace>
  <inkml:trace contextRef="#ctx0" brushRef="#br0" timeOffset="6">15110 7252 7569,'-1'-10'-50,"-3"2"50,2-2 127,-3 9 284,5-4-243,0 5-79,0 5 0,-5 1 46,-2 6-83,-3-1 1,-7 6-18,-2 2 1,-3 2-14,0 2 0,-1 0-63,0 0 1,-4 0 47,1 0 1,-1-2 0,4-1 0,2-2 4,2-1 0,2-2 14,6-4 101,-1 1-57,1-1 1,4-3-41,4-1 2,1-4 1,6 3 95,0-2 0,6-3-77,2 3 1,0-3 106,7-1 0,0 0-93,4 0 0,0 0 3,0 0 1,0-1-63,-1-3 0,1 3-108,0-3 1,-4 2-243,0-2 1,-4 3 153,5-3 0,-7 3-434,3 1 1,-7 0-15,-2 0 638,-4 0 0,2 5 0,-5 1 0</inkml:trace>
  <inkml:trace contextRef="#ctx0" brushRef="#br0" timeOffset="7">14756 7800 8502,'7'0'563,"1"0"1,1-1-390,6-3 1,-1 3-222,5-3 35,0 3 1,3 1-56,-3 0 0,5 0-173,-5 0 1,4 0-42,-8 0 1,4 0 62,-4 0 218,6 0 0,-4 5 0,6 1 0</inkml:trace>
  <inkml:trace contextRef="#ctx0" brushRef="#br0" timeOffset="8">15418 7504 7569,'-10'-16'225,"2"1"0,3 4-120,5 3-48,0 5 370,0-2-105,0 5-142,5 0 1,2 7-84,4 4 0,2 2 104,2 6 1,-2-4-145,2 4 0,1 0-81,0 4 0,3 0-68,-4 0 1,0-2 60,-3-2 0,-1-1-204,0-3 0,1-2-41,-1 2-485,1-2 261,-1-2-75,-4 1 575,-2-6 0,-5-1 0,0-5 0</inkml:trace>
  <inkml:trace contextRef="#ctx0" brushRef="#br0" timeOffset="9">15635 7492 7569,'-5'-23'0,"4"5"383,-3 3 16,3 8 72,1-4 218,0 10-645,0-4-10,-5 5 1,2 6-167,-4 6 1,-5 6 82,-3 8 1,-4 0-121,4 4 1,-6 1 78,2 3 0,-5 0-262,1 0 0,-1 1 121,9-1 1,-4-5-541,4-2 771,-1-3 0,5 4 0,0 1 0</inkml:trace>
  <inkml:trace contextRef="#ctx0" brushRef="#br0" timeOffset="10">16446 7366 7569,'0'-7'-188,"0"-1"1,0 6 326,0-8-125,0 8 1,-1-3 511,-3 5-313,3 0 1,-4 5-189,5 3 1,-4 7 62,0 4 0,-4 4 13,5 4 1,-5 2-9,4 5 0,-3 0-28,3 1 1,-4-1-18,4 0 0,-1-5-103,1-2 1,3 0-22,-3-5 0,3 3 89,1-10-345,0 0 93,0-4-155,0 1 0,-1-6 138,-3-2 1,1-3-507,-4-1 762,4-5 0,-12-1 0,2-6 0</inkml:trace>
  <inkml:trace contextRef="#ctx0" brushRef="#br0" timeOffset="11">16366 7378 7569,'0'-12'0,"0"1"0,0 0 315,0-1 92,0 1-169,5-1 0,-2 2 0,4 3 0,-3 2-103,4 5 0,-4 5-86,3 2 1,2 8 22,6 4-51,-2 8 0,3-2 29,-4 6 1,3-1 87,0 5 0,4-1-266,-3 0 1,4-3 59,-1-1 0,-1-5-8,1 2 1,-5-4 9,1-4 1,1 1-11,0-4 0,-2-1 34,-7-4-158,3 1-466,-3-1 257,-1 0-207,-1-4 224,-5-2 392,-5-5 0,-6-5 0,-7-2 0</inkml:trace>
  <inkml:trace contextRef="#ctx0" brushRef="#br0" timeOffset="12">16309 7686 8163,'0'-6'523,"5"1"-510,3 5 0,3-4 79,4 0 1,3 0-82,5 4 0,4 0-30,-1 0 0,5-3-137,-5-1 1,6-4 26,-1 4 1,-4 1-243,0 3 1,-3-4-503,-1 0 873,-5 0 0,3-1 0,-3-1 0</inkml:trace>
  <inkml:trace contextRef="#ctx0" brushRef="#br0" timeOffset="13">16754 7504 7569,'0'-12'306,"0"1"-31,0-1 28,0 6 46,0 1-226,5 15 14,-3-2 1,4 9-40,-2-1 0,-2-2 56,6 5 0,-4 0-147,3 3 0,-3 3 104,4 1 0,-4-3-228,3 0 1,-4-2-5,1-5 1,-2-1-72,2-4 155,-3 1 1,4-5-174,-5 1 150,0-5 17,0 2 25,0-5 1,-1-5-2,-3-3 0,3-2 36,-3-2 0,2 1-24,-2 0 0,3-6 95,-3-2 1,3 1-30,1-1 0,-4 0-21,0-4 0,0 4-15,4 0 0,0 5 18,0-1-3,0 2 1,1 3-4,3 3 1,-1 2-18,4 5 0,1 0-11,3 0 1,1 5-3,-1 2 0,2 5-18,2 3 1,-1-1-4,5 5 1,-1-5-132,1 1 1,2 2 89,-1-2 1,0 4-74,-1-4 1,1-1 88,-5-6 0,4 2-47,-3-3 1,-1-2 78,-4-1 1,-3 1-19,0-1 32,-1 0 119,-1-4 0,3-1 38,-5-3 1,0 1-39,-4-4 1,0-1 84,0-3 1,-4-2-37,0-2 1,-1 1 22,1-5 1,2 4-17,-6-5 1,5 1-76,-5-3 1,5-1-94,0 0 0,-3 0-184,3 0 1,-1 2-230,4 2 1,0-2 231,0 6 1,0 4-835,0 3 386,0 6 204,0-4 0,1 6 31,3 0 0,-2 6 382,6 1 0,0 3 0,3 2 0</inkml:trace>
  <inkml:trace contextRef="#ctx0" brushRef="#br0" timeOffset="14">17325 7435 7569,'0'-11'407,"0"-1"91,0 6-382,0-4-36,0 8 1,2-1 62,2 6 0,-3 5 11,3 7 1,-3 3-129,-1 5 1,0 0 41,0 0 1,1 1-127,3 2 1,-3-2 70,3 3 0,-1-3-213,0-1 1,-1-4 5,1 0 0,0-5-354,1 1 299,-3-2 1,4-5-409,-5-1 85,0-4 572,0 2 0,0-5 0</inkml:trace>
  <inkml:trace contextRef="#ctx0" brushRef="#br0" timeOffset="15">17211 7435 7569,'5'-11'0,"-2"-1"107,4 1 0,2 3 241,7 0 0,-2 5-284,5-5 0,0 6 65,3-2 1,1 2-68,0 2 0,4 2 85,-1 2 1,1-2-306,-4 6 0,0 1 75,0 6 1,-6-1-26,-1 5 0,-4-1 83,0 1 1,-6 2-108,-2-2 0,-3 3 103,-1 1 1,0-1 31,0 1 0,-1 0-36,-3 0 0,-6-4 36,-5 0 0,-6-1-69,2 1 1,-4 1-30,-3-5 1,-2 4-152,-3-3 1,2-2-226,3-7 471,7 3 0,-8-8 0,9 3 0</inkml:trace>
  <inkml:trace contextRef="#ctx0" brushRef="#br0" timeOffset="16">18159 7766 7569,'7'0'-846,"-2"0"2787,-5 0-1414,0-5-270,0-1 1,0-6-68,0 1 0,3-2-7,1-2 1,0 2-25,-4-2 1,0-3 23,0-1 1,1-2-164,3-2 0,-3 0 104,3 0 1,-1-5-182,1-2 1,-3 1-26,3-2 1,1 1-21,-2-5 1,5 2-1,-4 3 0,4-3 44,-5 3 1,5 2-58,-4 1 0,1 3 60,-1 1 1,-3 1-12,3 3 0,1 3 0,-1 5 228,-1-1-293,-3 1 73,0 4 0,0 4-116,0 6 0,0 7 90,0 6 1,2 4 32,1-1 0,4 3-2,4 0 0,2-3 97,2 1 1,-1-1-48,5 3 1,-5 1 10,1 0 0,2 0-40,-2 0 0,0 0 27,-3-1 1,-1 5-131,1 0 1,-5 3 68,1-3 1,-6 3-124,2-3 0,1 0 81,-1-5 1,0 1-175,-4 0 154,0-5 57,0 3 0,0-8-40,0 2 1,4-6-39,-1-1 0,2-4-155,-1 3 20,-2-4 1,4 2-100,-2-5 383,-3 0 0,4 0 0,-5 0 0</inkml:trace>
  <inkml:trace contextRef="#ctx0" brushRef="#br0" timeOffset="17">18091 7629 7569,'5'-6'0,"1"-3"-381,5 5 145,6 0 0,2 0-85,8 1 863,-3-6-400,9 8 1,-8-10-10,6 4-11,-1-3 1,3 2-137,-2 0 0,0 1-132,-4-5 1,0 5 47,-5-1 0,-3 4 98,0-3 0,0-1 0,4-3 0</inkml:trace>
  <inkml:trace contextRef="#ctx0" brushRef="#br0" timeOffset="18">18582 6978 7569,'0'-16'590,"0"3"-362,0-4 0,5 10 55,2-1 0,4 6-44,0-2 1,0 3 32,1 1 1,4 3-21,3 1 1,3 10 126,1 1 0,0 6-164,-1 2 1,1 4-35,0 4 0,0 3-118,0 4 1,-4-2 116,0 2-167,0-3 1,-1 5-114,-3 2 1,-1-2 30,1 2 1,-6-1-91,2 1 1,-3 2-799,0-2 638,-3 2 0,-7 1-183,-1-3 1,-5 2-1907,-7-2 2408,-3 2 0,-9-4 0,-2-4 0,-1-3 0,-2-1 0,2-1 0</inkml:trace>
  <inkml:trace contextRef="#ctx0" brushRef="#br0" timeOffset="19">14950 8760 7324,'0'-7'256,"1"4"98,3 6 0,-3 5 189,3 7-326,2-2 1,-3 12-55,5-2 0,-2 8-28,2-1 1,2 4-72,-3 4 1,0-1 42,0 5 0,0-4-156,0 4 0,3-5 73,-2 1 0,-2-4-54,2-3 1,-6 0-32,2-4 1,1-4-160,-1-4 0,1-5-170,-1 1 82,-3-2 0,4-6-832,-5 1 581,0-5 559,-5 2 0,-1-5 0,-5 0 0</inkml:trace>
  <inkml:trace contextRef="#ctx0" brushRef="#br0" timeOffset="20">14824 8817 7569,'0'-19'0,"0"0"0,5 5 39,3-1-39,2 2 0,2 3 180,-1 2 0,2-2 298,2 2 1,6 0-236,6 0 1,5-1-117,-2 5 1,5-3-197,3 3 75,2 0 0,1 4 35,-3 0 1,1 1-63,-1 3 0,-5 2-164,-6 6 0,-3 1 73,-1 2 0,-7 1-44,-4 3 1,-6 3-21,-6-3 1,-2 2 9,-6 2 1,-5 0 99,-10 0 0,-4 0-15,-4 0 0,-7 0 7,-4-1 1,-2 1 1,-2 0 0,2-4-88,2 0 1,0-6 59,8-2 1,7-4 99,12-7 0,2 0 0,2 0 0</inkml:trace>
  <inkml:trace contextRef="#ctx0" brushRef="#br0" timeOffset="21">15738 8634 7569,'-4'-11'0,"0"-1"176,1 1 12,3 5-69,0 0 1,-2 6 447,-2 0-390,3 0 0,-9 3-12,2 5 1,2 1-52,-2 10 1,1 3 2,-5 5 0,1 6-49,0 1-49,-1 1 1,1 5-58,-1-2 0,5 3 86,-1 5 0,6-6-196,-2-2 0,2 2 48,2-2 1,2 0-93,2-4 0,3-4 37,8 1 1,-2-7-175,2-1 1,2-2 15,-2-5 1,4 3 312,-4-4 0,6 0 0,-4-3 0</inkml:trace>
  <inkml:trace contextRef="#ctx0" brushRef="#br0" timeOffset="22">15921 9319 7569,'-4'-12'46,"0"-3"1,0 2-1,4-2 1,0-2 212,0 2 0,4-4-54,0 4 1,1-6-102,-1 2 0,-3-4-6,3-3 1,-2 0-159,2-4 0,-3 1 49,3-2 1,-2-2-67,-2 3 0,0 1 35,0-2 0,0 6 82,0-2 1,0 4 4,0 4 0,0 3-39,0 4 147,5 1 1,-4 3 0,3 1-120,-3 4-23,-1-2 1,5 10-8,3 3 0,-2 7 150,2 4 0,3 4-67,4 4 1,4 2-5,-3 5 1,4 2-35,-1 2 1,-1-3-76,1 3 1,-2-2 84,2-2 1,-2-5-320,-6-2 1,1-3 31,-1-1 0,1-5-83,-1-3 0,-1-3-427,-2 0 131,2-1-106,-4 1 713,1-1 0,-2-4 0,-5-2 0</inkml:trace>
  <inkml:trace contextRef="#ctx0" brushRef="#br0" timeOffset="23">15864 9182 7569,'5'-6'708,"1"-3"-722,5 5 1,5-1-80,-1 1 1,5 2 100,-1-6 1,3 4 114,1-3 0,3 3-262,1-4 0,3 2-205,-3-1 1,0-2 343,-4 5 0,4-10 0,3 1 0</inkml:trace>
  <inkml:trace contextRef="#ctx0" brushRef="#br0" timeOffset="24">16320 8600 7569,'0'-12'866,"0"6"1,5 1-689,3 5-137,2 5 1,3 1 151,2 6 0,3 4 2,5 3 0,3 8-54,1 4 0,4 7 54,-5 3 0,1 3-205,-4-2 0,-2 6-143,-2-3 0,0 7-361,-7-2 0,2 3-91,-7-3 0,-2 0 605,-1 0 0,-8 7 0,-2 7 0</inkml:trace>
  <inkml:trace contextRef="#ctx0" brushRef="#br0" timeOffset="25">13819 11524 7569,'0'-12'522,"0"6"-530,0-4 72,0 8 1,2-3 42,1 5 1,-1 5 86,1 3 1,-1 7-122,-2 4 1,0 8 62,0 3 0,3 5-81,1 3 1,1 6 9,-1 6 1,-3 0-121,3 0 0,1-7-96,-1 3 0,5-4 97,-1 0 1,-2-3-55,2-5 0,-5-6 29,5-5 1,-4-4-34,3-4 0,-4-6-73,1 2 1,-2-7-480,2 0 664,-3-3 0,4-1 0</inkml:trace>
  <inkml:trace contextRef="#ctx0" brushRef="#br0" timeOffset="26">13716 11638 7569,'0'-18'0,"0"3"0,6-2 22,1 2 1,3 0 78,2 3 1,-1 1 190,1 0 0,4-1-105,3 1 1,6-1-120,2 1 1,6 0 57,1-1 0,2 6-161,6 2 0,-4 3 65,4 1 1,-9 0-94,1 0 1,-4 5-27,1 2 0,-3 4 86,-5 0 0,-6 0-115,-1 1 0,-4 0 17,0 4 1,-6-2-77,-2 5 0,-4-4 81,-4 4 1,-5 0-54,-10 4 1,-2 0 8,-14 0 1,-1-1 43,-10 1 1,-4 0-261,1 0 1,-3 0 122,6 0 1,3-6 107,9-1 1,10-5 124,5-3 0,3-3 0,4-5 0,-2 0 0,0 0 0,-1 0 0</inkml:trace>
  <inkml:trace contextRef="#ctx0" brushRef="#br0" timeOffset="27">14790 11204 7592,'0'-12'-109,"0"6"10,0 1 1,-1 5 386,-3 0 1,-1 1-80,-3 3 1,-6 8-52,3 7 0,-4 5-83,-1 6 1,-1 4 1,-6 8 1,0 5-11,0-5 1,4 10-244,0-2 1,6 3 189,2 0 1,1 2-112,6-6 1,0 5-66,4-5 0,1 1 80,3-5 1,3-5-73,4-6 0,0-1 68,1-7 1,-1 5-109,1-4 0,0-5-28,4-3 0,-4-1-19,4 1 0,-4-2 241,0-6 0,2 2 0,0 0 0,-3 1 0,-1-1 0,-2 3 0</inkml:trace>
  <inkml:trace contextRef="#ctx0" brushRef="#br0" timeOffset="28">15041 11512 7569,'0'-11'-127,"0"4"67,0 2 0,2 5 363,1 0-142,-1 0 1,7 2-16,-6 1 1,6 4 118,-1 4 0,2 6-47,1 2 1,5-1-85,-1 1 1,5 3-64,-1 5 1,3 0 64,1-4 1,-1 3-162,1 1 1,0-1 82,0-3 1,0 0-148,0 0 1,-2-4-39,-2 0 0,2-5-41,-6 1 0,0-2-281,-4-2 0,-3-3 210,0 0 1,-5-2-786,5 2 1024,-5-3 0,2 0 0,-5 1 0</inkml:trace>
  <inkml:trace contextRef="#ctx0" brushRef="#br0" timeOffset="29">15430 11467 7569,'-2'-16'108,"-1"1"167,1 0-17,-3 9-198,5 0-55,-5 6 25,-1 6 0,-6 6 103,1 11 1,-6 1-32,-2 7 0,-2 0-146,-2 7 1,-1 3-53,-3 5 1,3-1-25,-3 1 1,3-2 36,1-2 0,1-2-207,-1-6 0,1-1 135,3-3 1,3-3-181,4-8 1,2-2 334,3-6 0,-4-5 0,5-1 0</inkml:trace>
  <inkml:trace contextRef="#ctx0" brushRef="#br0" timeOffset="30">15989 11455 7569,'-6'-6'411,"1"1"0,4 6-309,-3 3 1,1 2-181,-4 6 1,-1 3 111,-3 0 104,-6 5 1,3-2-30,-5 5 1,0 0-130,-4 0 0,0-2-77,0-2 1,1 5 98,-1-5 0,0 4-14,0-8 1,4 1-12,0-5 1,5 0-46,-1 1 1,2-4 0,2-1 0,3-3 69,1 4 0,4-5-13,-1 5 0,3-4 5,1 3 0,5-3-2,3 4 1,3-4 19,4 3 1,3-4-54,5 1 1,1-3 47,3-1 1,-3 0-57,2 0 0,-2 0-59,-1 0 0,-1-4-150,-3 0 1,1 0 11,-5 4 0,1 0 246,-5 0 0,1 0 0,-1 0 0</inkml:trace>
  <inkml:trace contextRef="#ctx0" brushRef="#br0" timeOffset="31">15658 11992 7569,'-6'5'437,"1"-4"-205,5 9 1,1-8 271,3 1-261,2-1 0,5 2-90,1-1 1,4 1-1,3-4 1,3 0-152,1 0 0,1 0 58,3 0 1,-3 0-565,2 0 0,-3 0 191,-4 0 313,3 0 0,-4 0 0,4 0 0</inkml:trace>
  <inkml:trace contextRef="#ctx0" brushRef="#br0" timeOffset="32">16366 11626 7569,'0'-6'-99,"0"-4"1,1 9 794,3-3-217,-3 3-297,5 1 0,-3 1-48,1 3 1,1 2 7,-1 5 0,-1 5 10,4-1 1,1 5-14,3-1 0,2 7-94,2 0 0,-2 1 67,2-4 0,2 0-116,-2-1 1,4 1-52,-4 0 1,0-5-140,-3-3 0,-1-3-76,1-5-231,-1 3-555,0-8 407,1 8 649,-6-9 0,-1 4 0,-5-5 0</inkml:trace>
  <inkml:trace contextRef="#ctx0" brushRef="#br0" timeOffset="33">16617 11672 7569,'0'-18'0,"0"2"0,0 4 0,0 5 350,0-1-15,0 6 44,0-3-70,-5 5 1,-1 1-245,-5 3 0,-2 3-133,-2 9 1,-3 1-69,-5 6 86,0 0 1,0 5-8,0 2 0,4 0 76,0 0 1,5-5-465,-1 2 0,6-3 188,2-1 1,4-5 256,-1-3 0,3 3 0,1-1 0</inkml:trace>
  <inkml:trace contextRef="#ctx0" brushRef="#br0" timeOffset="34">17223 11912 7569,'-7'-11'809,"2"-1"1,5 5-529,0-1 0,2 4-112,1-4 1,-1 0-72,1-8 1,2 2 84,-1-5 1,4 0-141,-4-4 0,3 1-10,-3-1 1,4 0-10,-4 0 0,1 0-87,-2 0 1,-1 1-91,1-1 0,0 0-31,1 0 0,-3 0 81,3 0 0,-3 2 8,-1 2 1,0-2 63,0 6 0,0 0-3,0 4 1,0-1-29,0 1 189,0-1-97,0 6-1,0-4 0,1 9-100,3-3 0,-2 4 73,1 4 1,0 3 104,1 8 1,-2-1-105,6 5 1,-2 4 158,2 4 1,2 0-45,-2-5 1,0 3 30,0 1 0,6-2-68,-3 3 1,3-3-34,-2-1 1,1 4-67,2-1 0,-3 1 105,4-4 1,-2-2-281,1-2 1,-2 3 69,2-3 1,-3-3-163,0 0 0,-5-4-82,1 0-506,0-1-64,-2 1-255,-1-1 1192,-5-5 0,-5 4 0,-1-3 0</inkml:trace>
  <inkml:trace contextRef="#ctx0" brushRef="#br0" timeOffset="35">17257 11809 7569,'0'-11'117,"0"-1"-21,0 1 33,5 5-137,1-5 0,6 10 4,-1-3 0,2 2-4,2-2 1,-1 1-211,5-4 1,0 4 65,4-1 1,-4-1-57,0 2 1,-4-1 207,4 4 0,0-5 0,4-2 0</inkml:trace>
  <inkml:trace contextRef="#ctx0" brushRef="#br0" timeOffset="36">17657 11535 7569,'0'-11'0,"0"-1"311,0-4 114,0 3 63,0 2 173,0 6-366,0 5-242,0 5 1,0 6 3,0 8-28,0 3 0,1 4-24,3 1 1,-2 5 44,6-2 0,-4 2-207,3-2 1,-4 2 96,1-5 0,-2 3-193,2-3 0,-3-4 99,3-4 0,-3-5 81,-1 1 1,4-6 13,0-2-23,0-4 353,-4 2-244,0-5 0,-2-4 61,-1 0 1,0-5-69,-4 2 1,4-7 95,-1-1 0,-1-6-70,1 2 1,0 2 42,4-2 1,-3-2-88,-1-5 1,0 1-8,4-1 0,0 2-2,0 1 0,0 4 25,0 0 0,0 9-60,0-2 1,1 7 61,3-2 0,-1 4-137,4-1 1,-3 4 42,4 4 0,-1 6 29,5 5 0,0 6 69,4-2 0,-4 6 2,4 2 0,0 3-26,-1-3 0,2 1-16,-2-2 0,-1-1-40,5 1 1,-5-7 49,1-4 1,-2-2 17,-2-1 1,1-2-14,-1-3 1,1-2 131,-1-5 1,-3 0-8,-1 0 1,-3 0 89,4 0 1,-6-5-66,2-2 0,1-3 101,-1-2 1,0-1-46,-4-2 1,0-1-62,0-3 0,-2-5-152,-1 5 0,0-9 91,-5 5 1,5-3-122,-5 4 1,4-1-47,-3 0 1,4 0-123,-1 0 0,2 0-126,-2 0 1,3 2 134,-3 2 1,3 2-174,1 6 1,0 0-173,0-1-77,0 1-273,0 4 892,0 2 0,5 10 0,1 2 0</inkml:trace>
  <inkml:trace contextRef="#ctx0" brushRef="#br0" timeOffset="37">18273 11478 7569,'0'-8'134,"0"1"319,0 4-845,0-2 251,0 5 0,0 5 357,0 3 1,0 7-64,0 4 0,0 3 11,0 0 1,0 5-118,0 0 0,4 3-36,0-3 0,0 3-13,-4-3 0,4-2-115,-1-6 0,1 2-133,-4-6 0,4 0-51,0-3-28,0-1 0,-4-3-111,0-1-58,5-4 498,-4 2 0,4-10 0,-5-2 0</inkml:trace>
  <inkml:trace contextRef="#ctx0" brushRef="#br0" timeOffset="38">18148 11467 7569,'4'-18'-110,"-1"3"0,5 2 325,-4 1 1,5 2-81,-2 3 1,3-2 180,2 5 1,3 0-119,0 4 0,6 1-229,-2 3 0,6-1-12,2 4 0,1 2-53,-2 7 1,-2-4 64,3 3 0,-3 2-77,-1-2 0,-4 5-55,0-1 1,-5 3 100,1 1 0,-2 1-26,-2 3 1,-4-3 39,-4 2 1,-1-1-104,-2-3 0,-2 5 18,-1 0 0,-7-4 30,-6-4 0,-4-2 94,1 2 1,-4-1-6,-4-3 1,2-2 62,-5 2 1,-1-6-61,-3-1 1,3-2-169,1 2 0,10-3 27,1-5 152,5 0 0,2 0 0,1 0 0</inkml:trace>
  <inkml:trace contextRef="#ctx0" brushRef="#br0" timeOffset="39">19233 11192 7569,'-12'0'0,"5"0"136,-1 0 140,6 0-148,-4 0 0,6 2 8,0 2 0,7 2 130,4 5-144,1 6 1,8-3 35,-5 5 1,9-4-2,-1 4 1,3-1-132,-4 1 1,5 1 80,0-5 1,-1 1-61,-3-5 1,-1 3 50,-3-3 1,1 3-187,-5-6 0,1-2-116,-5 2 0,0-4-134,1 3 0,-5-4-368,1 1-375,-5-3 1081,2-1 0,-5 0 0,0 0 0</inkml:trace>
  <inkml:trace contextRef="#ctx0" brushRef="#br0" timeOffset="40">19861 11215 7569,'0'-11'-641,"5"-1"1321,-4 1-344,4 5 0,-6 1-311,-3 5 0,0 1 69,-7 3 1,1 2-166,-9 5 0,-4 6 1,-4 2 0,-3 3 4,3 0 1,1 1-9,3 0 0,4 0-217,0 0 0,9-2-150,-2-2 1,7 2-21,-3-6 461,6 0 0,-8-3 0,3-1 0</inkml:trace>
  <inkml:trace contextRef="#ctx0" brushRef="#br0" timeOffset="41">19610 11478 8048,'-5'11'353,"3"1"-150,-2-1 1,3 4 11,1 1 0,0 4-20,0-1 0,4 3-12,0 0 1,3 1 11,-3 0 0,4 1 0,-4 3 0,3-3-12,-3 3 1,4-5 22,-4-2 1,3 1-1,-3-2 1,4-2-119,-5-2-1606,1-2 302,-4-7 160,5 4 542,-4-9-153,5 9 667,-6-8 0,0-2 0,0-7 0</inkml:trace>
  <inkml:trace contextRef="#ctx0" brushRef="#br0" timeOffset="42">20409 11307 7569,'0'-18'0,"0"3"72,0 7-42,0-2 297,0 9 1,-4 4-98,0 9 0,-8 6-118,0-3 0,-3 5-113,0-1 0,-3 3 73,-5 1 0,0-1-42,1 1 1,0-4 15,3 0 0,-3-1-89,3 1 0,3-2 60,1-6 1,2 0-19,2 1 0,4-4 65,3-1 0,3-3-11,1 4 51,0-6 0,1 7-61,3-5 1,6 0 89,6-4 1,4 3-100,-1 1 1,6 0 4,2-4 1,1 0-14,-1 0 1,-3 0-103,2 0 0,-2-1-232,-1-3 1,-1 3 134,-3-3 0,1 3-218,-5 1 0,1 0-141,-5 0 95,0 0 1,-3 1 436,0 3 0,-11 2 0,2 5 0</inkml:trace>
  <inkml:trace contextRef="#ctx0" brushRef="#br0" timeOffset="43">20124 11775 7685,'5'-6'1023,"2"0"-771,8 6 1,3 0 96,5 0 1,1 0-319,3 0-2,-3 0 0,8 0-52,-6 0 0,4 0-250,-8 0 1,2 0-76,-8 0 0,3 0 125,-4 0 223,-5 6 0,5-5 0,-2 4 0</inkml:trace>
  <inkml:trace contextRef="#ctx0" brushRef="#br0" timeOffset="44">20660 11432 7569,'0'-15'0,"0"0"0,0 3 800,0 5-139,5 4-727,2-2 74,-1 5 72,4 5 1,-8 2-39,1 4 1,2 2-84,-1 2 0,4-1 54,-4 5 0,5-4-173,-2 4 0,2-4 95,-1 4 1,2-5-663,-3 2 487,4-4 0,0-2-255,0-2 241,1-3 0,-1-5-290,1 0 544,-1 0 0,0 0 0,1 0 0</inkml:trace>
  <inkml:trace contextRef="#ctx0" brushRef="#br0" timeOffset="45">20923 11535 7569,'6'-6'309,"-1"1"0,-6 5-126,-3 0 1,2 1 70,-6 3 0,1 6-59,-5 5 0,1 5-161,-1-1 0,0 7 4,-4 0 0,4 5-17,-3-4 1,-3 8-71,-1-1 1,1 3 78,-1-3 1,4-3-258,-4-1 0,3 0 93,-3 0 0,5-1-153,-1-2 1,-1-3 74,0 3 1,1-7 18,4-1 1,3-5 7,1 1 1,3-2-250,-4-2-39,6 1 473,-3-1 0,-1-5 0,0-1 0</inkml:trace>
  <inkml:trace contextRef="#ctx0" brushRef="#br0" timeOffset="46">20934 11067 7569,'0'-34'0,"0"4"-119,0 4 60,6 2 0,0 7 290,5 6 26,-4-1 152,3 6 498,-4-5-530,6 4 0,-1 2-91,0 5 0,1 1-23,-1 3 1,1 4-81,-1 7 1,4-1 57,1 5 1,3 4-52,-4 3 1,5 4-24,-1 0 0,3 1-135,1 7 0,3-2 59,1 3 1,-4 1-187,-4 6 1,-5-1-31,1 1 1,-4-1-147,-3-4 0,-3 4 130,-5-3 1,0-2-318,0 2 1,-5-4 121,-3 4 1,-6-8-1,-1 5 0,-5-6-855,1 5 1191,-8-3 0,3-3 0,-5 2 0,0 3 0,-2-2 0,1-2 0</inkml:trace>
  <inkml:trace contextRef="#ctx0" brushRef="#br0" timeOffset="47">13705 12597 7569,'-11'0'-66,"3"0"-130,0 0 678,6 0-76,-3 0 539,5 0-824,0-5 1,5 4-28,2-3 1,4 3 14,0 1 0,4 0-122,0 0 0,2 0 80,-2 0 0,3 0-78,5 0 1,0 0-7,0 0 0,3 0 26,1 0 0,5 0 9,-2 0 1,-1 0 1,2 0 0,0 0-5,7 0 0,-5 0-2,5 0 0,-5 0-7,6 0 0,-4-4 26,-1 0 1,1 0-52,-1 4 1,0-1 37,0-3 1,2 3-54,2-3 0,-1 3 29,5 1 1,-4-1-5,4-3 0,-1 3 6,5-3 0,1-1 9,3 1 0,2-1-276,5 1 0,0 1 270,0-4 0,-4 4-12,1 0 0,-1-3 11,4 3 0,-4-5 0,1 4 1,-5 0 39,4 4 0,-3-1 3,3-3 0,-3 3 3,3-3 1,4 3-38,4 1 1,-28-2 0,0 0-7,-1 0 0,1 0 0,0 0 0,1 1 9,0 1 1,0 0 0,1-2 0,0 0-34,1 0 1,1 0 0,-2-1 0,1 1-169,2 0 1,0 0-1,-2 1 1,0 0 149,2-3 1,0 0-1,-1 2 1,0 1 35,3 0 0,0-1 1,-2-1-1,1 1-5,3 0 1,0 0 0,-1-2 0,-1 0 15,0 2 1,0 0-1,-1-2 1,-1-1-13,2 1 1,0 1 0,1 0 0,0-1 41,2 0 0,1 1 0,-1 1 0,-1 0-37,-2-2 1,0 0 0,2 1 0,1 0 18,1-1 0,0 0 1,2 0-1,0 0-284,0 2 0,0 0 1,3-2-1,-1 0 278,-2 2 1,0 0-1,2-2 1,0-1-23,2 1 1,-1 1-1,1 0 1,-1-1-3,4 1 1,1-1 0,-2 1 0,0 0-38,-1-1 0,1 0 0,-2-1 0,0 1 29,1 2 1,1 0-1,-3-2 1,1-1 30,1 1 1,0 1 0,0 0-1,-1-1-21,-4 0 0,-1 1 1,2 1-1,0 1 48,-3 0 1,0-2 0,-1 1 0,0-1-49,1 1 0,-1 1 1,1-2-1,0 0 93,2 1 0,-1 1 0,-1 0 0,0-1-34,0-2 0,-1 1 1,1 1-1,0 1 17,2-1 1,-1 0 0,1 0 0,-1-1-51,-2 1 1,1 0 0,1-2 0,0 1-16,-1 1 0,0 0 1,-2-2-1,1 0-182,-1 2 1,-1 0 0,0-1-1,-2-1 173,0 2 1,-1 0 0,-1 0 0,-1 0-44,-1 2 1,-1 0-1,28 0 0,-5 0 0,-5 0 166,-6 0 0,-6 0-117,-2 0 1,-7 1 348,-5 3 0,-3-2-334,-4 1 0,-6-1 588,-5-2 0,-6 1-792,2 3 843,-3-3-945,-1 4 1,-6-5-89,-5 0 0,-6 0-984,-6 0 1364,0 0 0,-10 5 0,-2 1 0</inkml:trace>
  <inkml:trace contextRef="#ctx0" brushRef="#br0" timeOffset="48">15921 12928 7569,'-7'-5'-144,"-3"4"1,9-5 651,-3 2 30,3 3-354,1 6 0,0 7 102,0 11 0,0 0-86,0 0 0,1 5-129,3 2 0,-3 3 67,3 2 1,-3 0 16,-1 3 0,0-2-147,0 2 1,0 1 96,0-1 0,0 0-188,0-3 0,0 1 35,0-1 1,0 0-157,0-8 1,0-1 5,0-3 0,0-1-69,0-3 0,2-3-243,1-4-97,-1-6 15,3 4 305,0-8 0,-4-2 287,3-8 0,-3-2 0,-1-2 0</inkml:trace>
  <inkml:trace contextRef="#ctx0" brushRef="#br0" timeOffset="49">15715 13077 7569,'0'-18'126,"5"2"0,-2 4 33,4 1 1,1-1-116,3 1 0,1 1 141,-1 2 0,2-2 23,2 2 1,3 2-162,5-2-25,0 6 0,3-7 95,1 5 1,3 0-116,-3 4 0,3 0-76,-3 0 1,4 0 59,-5 0 0,0 2-82,-7 1 1,-3 4 96,-4 4 1,-5 2-45,1 2 1,-6-1 21,2 5 0,-8-4-14,-3 4 0,-5 0-16,-3 4 0,-4-1-102,-8-3 0,2 2-62,-5-1 0,-1 0 70,-3-1 1,1 1-96,2-5 0,2-1 43,3-6 0,5 1-384,-2-5 581,8-1 0,-1-3 0,4 0 0</inkml:trace>
  <inkml:trace contextRef="#ctx0" brushRef="#br0" timeOffset="50">16503 12871 7569,'-7'-11'75,"-1"-1"0,2 5 469,-2-1-137,3 6-226,0-3 0,-2 6-11,-4 3 1,1 2 35,2 5 1,-6 6-191,3 2 0,-3 3 111,3 0 1,-1 6-93,1 3 1,3-1-33,0 5 0,2-2-68,-2 8 0,3-3 45,5 4 0,0-4-113,0 4 0,2-5-9,1 1 1,4-2 116,4-2 1,1-4-196,-1 1 1,1-6 42,-1 2 0,0-4-71,1-4 1,0-3 33,4-4 1,-4-2 99,4-3 1,0-1-52,-1-6 1,2 0-69,-2 0 1,-1 0 232,5 0 0,-5-6 0,3 0 0</inkml:trace>
  <inkml:trace contextRef="#ctx0" brushRef="#br0" timeOffset="51">16629 12997 7569,'-1'-18'0,"-3"3"-384,2 7-16,-3-2 432,5 9 11,0-4 38,5 10 0,2 1 192,4 6 1,2-1-31,2 1 0,-1 4-96,5 3 1,-4-1-134,4 1 0,-5 0 30,2 4 0,0-4-278,-1 0 1,1-5 17,-5 1 0,0-2-18,1-2 0,-1-1 234,1-2 0,-1 2 0,0-4 0</inkml:trace>
  <inkml:trace contextRef="#ctx0" brushRef="#br0" timeOffset="52">17131 12963 7832,'-10'1'-190,"3"3"0,-4-2 145,4 6 1,-5 1-14,-3 6 0,2-1 81,-2 5 1,3-4-83,0 4 0,1-5 6,-1 1 1,5 2-111,-1-2 1,5 0-73,0-3-174,1-1 409,2 1 0,-5-6 0,-1-1 0</inkml:trace>
  <inkml:trace contextRef="#ctx0" brushRef="#br0" timeOffset="53">16914 13248 6721,'-6'0'1169,"1"0"-615,5 0-314,0 5 0,0 2-88,0 4 1,4 0-63,-1 1 0,1-1-16,-4 1 0,2 3 57,1 0 0,-1 4-197,1-4 1,-1 4 62,-2-3 1,4 0-43,-1-1 1,5-2 13,-4 2 0,1-3-100,-1-5 0,-3 4 55,3-4 0,-2-2-256,2-1 22,-3 2 0,4-3-104,-5 5-261,0-6 675,0 3 0,-5 0 0,-1 2 0</inkml:trace>
  <inkml:trace contextRef="#ctx0" brushRef="#br0" timeOffset="54">17622 12963 7569,'0'-7'-309,"0"-3"597,0 9-8,0-4-6,0 5 0,-1 4-136,-3-1 1,2 8-20,-6 0 0,1 2-131,-5 6 1,-3-4 80,0 4 0,-4 0-134,3 4 0,-4 0 10,1 0 1,-2-1-22,-2 1 0,0-1 82,0-3 1,4 1-84,0-5 0,5 1 154,-1-5 0,2 0-59,2 1 0,4-6 0,2 1 2,5-4 0,1-1-35,3 1 0,6 0 60,6 1 0,8-3 2,-1 3 1,2-3-72,-2-1 1,3 0 44,1 0 1,0 1-135,-4 3 0,-2-3 72,-2 3 1,2-2-239,-6-2 0,0 0 84,-4 0 0,-3 0-45,0 0 0,-6 1-108,2 3 348,-3-3 0,-1 4 0,0-5 0</inkml:trace>
  <inkml:trace contextRef="#ctx0" brushRef="#br0" timeOffset="55">17371 13465 7569,'0'7'369,"0"-2"46,0-5-198,0 5 1,5-4 11,3 3 0,2-2-133,1 2 41,1-3 1,1 4-18,2-5 0,-1 0-74,5 0 1,-4 0-279,4 0 1,-1 0 189,1 0 0,1 0-520,-5 0 1,2 0 84,-2 0 477,-2 0 0,3-5 0,-4-1 0</inkml:trace>
  <inkml:trace contextRef="#ctx0" brushRef="#br0" timeOffset="56">17908 13157 7569,'-4'-8'10,"0"1"160,0 4-44,4-2 1,0 6 240,0 3-172,6 2 0,0 10-12,5-1 1,-3 0-175,0-3 0,-2 3-13,2 0 1,2 0-149,-3-3 0,3-1-283,2 0 1,-5 1 253,1-1 1,-2-3-349,2 0 1,1-5 528,-5 5 0,5-6 0,-3 4 0</inkml:trace>
  <inkml:trace contextRef="#ctx0" brushRef="#br0" timeOffset="57">18136 13248 7569,'7'-11'0,"-1"1"-65,-2 2 85,-3-2 0,4 7 317,-5-4-10,0 4 0,0-1-169,0 8 1,-5 3-8,-3 4 1,2 5-166,-1 3 1,-1 3 85,-4 1 1,-3 1-116,0 3 0,-4-3 23,4 2 0,-6 4 2,2 0 1,-1 2-108,1-2 1,-2 2 22,1-5 0,0 4-150,1 0 0,1 2 87,3 1 0,2-5-191,-2-2 1,6-3 120,2-1 0,3-4-5,-4 0 1,6-9 96,-2 1 1,3-5 142,1 1 0,0-4 0,-5 2 0,-2-5 0</inkml:trace>
  <inkml:trace contextRef="#ctx0" brushRef="#br0" timeOffset="58">18239 12814 7569,'0'-28'0,"0"5"0,0 6-126,0 5 126,0 6 0,1-3 236,3 5 23,-3 0 29,5 4 315,-6 0-278,5 0 1,1 5-121,5 3 1,1 6-36,-1 1 1,1 7-50,-1 1 1,2 1 35,2 6 1,-1-2-19,5 6 1,0-6-79,4 7 0,-4 0-98,0 3 0,-1 0 34,1-3 0,-3-1-166,-4 0 0,-1 0 76,0 1 1,-4-1-27,-3 0 1,-3-3 13,-1-1 1,-5-5-318,-3 2 1,-7 1-39,-4-1 1,-4-1-194,-4-3 1,-3 4 652,-8-1 0,-13 6 0,22-17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40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2430 / ESTR 2004: </a:t>
            </a:r>
            <a:r>
              <a:rPr lang="en-US" sz="2400" baseline="0" dirty="0"/>
              <a:t>Probability and Statistics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  <p:sldLayoutId id="214748366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customXml" Target="../ink/ink1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customXml" Target="../ink/ink1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1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20.png"/><Relationship Id="rId7" Type="http://schemas.openxmlformats.org/officeDocument/2006/relationships/image" Target="../media/image20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.xml"/><Relationship Id="rId5" Type="http://schemas.openxmlformats.org/officeDocument/2006/relationships/image" Target="../media/image230.png"/><Relationship Id="rId4" Type="http://schemas.openxmlformats.org/officeDocument/2006/relationships/customXml" Target="../ink/ink24.xml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customXml" Target="../ink/ink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28.sv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53237"/>
            <a:ext cx="7772400" cy="1461563"/>
          </a:xfrm>
        </p:spPr>
        <p:txBody>
          <a:bodyPr/>
          <a:lstStyle/>
          <a:p>
            <a:r>
              <a:rPr lang="en-US" dirty="0"/>
              <a:t>7. Continuous Random Variables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1-s2.0-S0891061800000740-gr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8" y="1947975"/>
            <a:ext cx="3708398" cy="3378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Buffon’s needle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37723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2624654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3911585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5190047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0" y="6468506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" y="1404611"/>
            <a:ext cx="8229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 needle of length </a:t>
            </a:r>
            <a:r>
              <a:rPr lang="en-US" sz="3200" i="1" dirty="0">
                <a:latin typeface="Garamond"/>
                <a:cs typeface="Garamond"/>
              </a:rPr>
              <a:t>l</a:t>
            </a:r>
            <a:r>
              <a:rPr lang="en-US" sz="3200" dirty="0">
                <a:latin typeface="Franklin Gothic Medium"/>
                <a:cs typeface="Franklin Gothic Medium"/>
              </a:rPr>
              <a:t> is randomly dropped on a ruled sheet. 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27472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probability that the needle hits one of the lines?</a:t>
            </a:r>
            <a:endParaRPr lang="en-US" sz="3200" i="1" dirty="0">
              <a:latin typeface="Garamond"/>
              <a:cs typeface="Garamond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50793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590800" y="3582496"/>
            <a:ext cx="601133" cy="12615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6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51400" y="1573826"/>
            <a:ext cx="3335867" cy="2049895"/>
            <a:chOff x="4851400" y="1573826"/>
            <a:chExt cx="3335867" cy="204989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851400" y="1573826"/>
              <a:ext cx="3335867" cy="0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851400" y="3623721"/>
              <a:ext cx="3335867" cy="0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858694" y="1573826"/>
              <a:ext cx="0" cy="2049895"/>
            </a:xfrm>
            <a:prstGeom prst="straightConnector1">
              <a:avLst/>
            </a:prstGeom>
            <a:ln w="3175" cmpd="sng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694226" y="2329159"/>
              <a:ext cx="328936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Garamond"/>
                  <a:cs typeface="Garamond"/>
                </a:rPr>
                <a:t>1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5498113" y="1444508"/>
            <a:ext cx="1588335" cy="161726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46192" y="1573826"/>
            <a:ext cx="2040256" cy="774346"/>
            <a:chOff x="5046192" y="1573826"/>
            <a:chExt cx="2040256" cy="774346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5484393" y="2303521"/>
              <a:ext cx="1602055" cy="1"/>
            </a:xfrm>
            <a:prstGeom prst="straightConnector1">
              <a:avLst/>
            </a:prstGeom>
            <a:ln w="3175" cmpd="sng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197251" y="2253143"/>
              <a:ext cx="95029" cy="9502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492860" y="1573826"/>
              <a:ext cx="0" cy="72165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46192" y="1670626"/>
              <a:ext cx="485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i="1" dirty="0">
                  <a:latin typeface="Garamond"/>
                  <a:cs typeface="Garamond"/>
                </a:rPr>
                <a:t>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91193" y="1787809"/>
            <a:ext cx="1452798" cy="1012115"/>
            <a:chOff x="5691193" y="1787809"/>
            <a:chExt cx="1452798" cy="1012115"/>
          </a:xfrm>
        </p:grpSpPr>
        <p:sp>
          <p:nvSpPr>
            <p:cNvPr id="30" name="Arc 29"/>
            <p:cNvSpPr/>
            <p:nvPr/>
          </p:nvSpPr>
          <p:spPr>
            <a:xfrm>
              <a:off x="5691193" y="1787809"/>
              <a:ext cx="1012115" cy="1012115"/>
            </a:xfrm>
            <a:prstGeom prst="arc">
              <a:avLst>
                <a:gd name="adj1" fmla="val 19184655"/>
                <a:gd name="adj2" fmla="val 21568942"/>
              </a:avLst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3418" y="1804743"/>
              <a:ext cx="530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i="1" dirty="0">
                  <a:latin typeface="Symbol" charset="2"/>
                  <a:cs typeface="Symbol" charset="2"/>
                </a:rPr>
                <a:t>Q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7200" y="433682"/>
            <a:ext cx="373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E1CD25-8D83-DD48-976E-0D2927842833}"/>
                  </a:ext>
                </a:extLst>
              </p14:cNvPr>
              <p14:cNvContentPartPr/>
              <p14:nvPr/>
            </p14:nvContentPartPr>
            <p14:xfrm>
              <a:off x="632613" y="1226163"/>
              <a:ext cx="4054320" cy="5018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E1CD25-8D83-DD48-976E-0D2927842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413" y="1209963"/>
                <a:ext cx="4086720" cy="50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59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51400" y="1404486"/>
            <a:ext cx="3335867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Buffon’s needle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51400" y="3454381"/>
            <a:ext cx="3335867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98113" y="1275168"/>
            <a:ext cx="1588335" cy="161726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197251" y="2083803"/>
            <a:ext cx="95029" cy="9502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92860" y="1404486"/>
            <a:ext cx="0" cy="72165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192" y="1501286"/>
            <a:ext cx="48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X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58694" y="1404486"/>
            <a:ext cx="0" cy="2049895"/>
          </a:xfrm>
          <a:prstGeom prst="straightConnector1">
            <a:avLst/>
          </a:prstGeom>
          <a:ln w="3175" cmpd="sng"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94226" y="2159819"/>
            <a:ext cx="32893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904517" y="965193"/>
            <a:ext cx="869548" cy="904679"/>
          </a:xfrm>
          <a:prstGeom prst="straightConnector1">
            <a:avLst/>
          </a:prstGeom>
          <a:ln w="3175" cmpd="sng"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63880" y="1171481"/>
            <a:ext cx="566472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l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/2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1372057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PDF: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4269053"/>
            <a:ext cx="414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Event </a:t>
            </a:r>
            <a:r>
              <a:rPr lang="en-US" sz="2800" i="1" dirty="0">
                <a:latin typeface="Garamond"/>
                <a:cs typeface="Garamond"/>
              </a:rPr>
              <a:t>H</a:t>
            </a:r>
            <a:r>
              <a:rPr lang="en-US" sz="2800" dirty="0">
                <a:latin typeface="Garamond"/>
                <a:cs typeface="Garamond"/>
              </a:rPr>
              <a:t> :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484393" y="2134181"/>
            <a:ext cx="1602055" cy="1"/>
          </a:xfrm>
          <a:prstGeom prst="straightConnector1">
            <a:avLst/>
          </a:prstGeom>
          <a:ln w="3175" cmpd="sng">
            <a:solidFill>
              <a:schemeClr val="bg1">
                <a:lumMod val="6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97251" y="2083803"/>
            <a:ext cx="95029" cy="9502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613418" y="1635403"/>
            <a:ext cx="530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Symbol" charset="2"/>
                <a:cs typeface="Symbol" charset="2"/>
              </a:rPr>
              <a:t>Q</a:t>
            </a:r>
          </a:p>
        </p:txBody>
      </p:sp>
      <p:sp>
        <p:nvSpPr>
          <p:cNvPr id="38" name="Arc 37"/>
          <p:cNvSpPr/>
          <p:nvPr/>
        </p:nvSpPr>
        <p:spPr>
          <a:xfrm>
            <a:off x="5691193" y="1618469"/>
            <a:ext cx="1012115" cy="1012115"/>
          </a:xfrm>
          <a:prstGeom prst="arc">
            <a:avLst>
              <a:gd name="adj1" fmla="val 19184655"/>
              <a:gd name="adj2" fmla="val 21568942"/>
            </a:avLst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90986" y="3926324"/>
            <a:ext cx="2938453" cy="2355908"/>
            <a:chOff x="4148074" y="2074270"/>
            <a:chExt cx="4018900" cy="3222163"/>
          </a:xfrm>
        </p:grpSpPr>
        <p:sp>
          <p:nvSpPr>
            <p:cNvPr id="31" name="Rectangle 30"/>
            <p:cNvSpPr/>
            <p:nvPr/>
          </p:nvSpPr>
          <p:spPr>
            <a:xfrm>
              <a:off x="4692649" y="2364661"/>
              <a:ext cx="3213099" cy="2366088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44071" y="4665017"/>
              <a:ext cx="550735" cy="6314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Symbol" charset="2"/>
                  <a:cs typeface="Symbol" charset="2"/>
                </a:rPr>
                <a:t>q</a:t>
              </a:r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89749" y="3287110"/>
              <a:ext cx="502901" cy="6314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40244" y="4679948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83382" y="4665017"/>
              <a:ext cx="483592" cy="63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Symbol" charset="2"/>
                  <a:cs typeface="Symbol" charset="2"/>
                </a:rPr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48074" y="2074270"/>
              <a:ext cx="594582" cy="63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Garamond"/>
                  <a:cs typeface="Garamond"/>
                </a:rPr>
                <a:t>½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87037" y="4434184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Garamond"/>
                  <a:cs typeface="Garamond"/>
                </a:rPr>
                <a:t>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C0359F-59EF-FC42-AC04-57E4081E8D58}"/>
                  </a:ext>
                </a:extLst>
              </p14:cNvPr>
              <p14:cNvContentPartPr/>
              <p14:nvPr/>
            </p14:nvContentPartPr>
            <p14:xfrm>
              <a:off x="555120" y="1266480"/>
              <a:ext cx="7927200" cy="489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C0359F-59EF-FC42-AC04-57E4081E8D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920" y="1250280"/>
                <a:ext cx="7959600" cy="49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37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Buffon’s needle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132862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Assume </a:t>
            </a:r>
            <a:r>
              <a:rPr lang="en-US" sz="2800" i="1" dirty="0">
                <a:latin typeface="Garamond"/>
                <a:cs typeface="Garamond"/>
              </a:rPr>
              <a:t>l</a:t>
            </a:r>
            <a:r>
              <a:rPr lang="en-US" sz="2800" dirty="0">
                <a:latin typeface="Garamond"/>
                <a:cs typeface="Garamond"/>
              </a:rPr>
              <a:t> ≤ 1 </a:t>
            </a:r>
            <a:r>
              <a:rPr lang="en-US" sz="2800" dirty="0">
                <a:latin typeface="Franklin Gothic Medium"/>
                <a:cs typeface="Franklin Gothic Medium"/>
              </a:rPr>
              <a:t>(short needle)</a:t>
            </a:r>
            <a:r>
              <a:rPr lang="en-US" sz="2800" dirty="0">
                <a:latin typeface="Garamond"/>
                <a:cs typeface="Garamond"/>
              </a:rPr>
              <a:t> 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245" y="2303113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H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353CDE-E3BA-8A40-B636-947FA2C209E1}"/>
                  </a:ext>
                </a:extLst>
              </p14:cNvPr>
              <p14:cNvContentPartPr/>
              <p14:nvPr/>
            </p14:nvContentPartPr>
            <p14:xfrm>
              <a:off x="1521720" y="2175480"/>
              <a:ext cx="4329360" cy="426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353CDE-E3BA-8A40-B636-947FA2C209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5520" y="2159280"/>
                <a:ext cx="4763160" cy="429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41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4921-387E-D343-BE1D-6D21A0D4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32613-DA72-6146-8BAE-BFA7EB9C9BF2}"/>
              </a:ext>
            </a:extLst>
          </p:cNvPr>
          <p:cNvSpPr txBox="1"/>
          <p:nvPr/>
        </p:nvSpPr>
        <p:spPr>
          <a:xfrm>
            <a:off x="1099375" y="2595552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|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AF459-6F26-2C48-96C1-89E18C9BB3B8}"/>
              </a:ext>
            </a:extLst>
          </p:cNvPr>
          <p:cNvSpPr txBox="1"/>
          <p:nvPr/>
        </p:nvSpPr>
        <p:spPr>
          <a:xfrm>
            <a:off x="3983981" y="2320903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DB2F5-31A7-E446-BEB6-A28080FE9B1E}"/>
              </a:ext>
            </a:extLst>
          </p:cNvPr>
          <p:cNvSpPr txBox="1"/>
          <p:nvPr/>
        </p:nvSpPr>
        <p:spPr>
          <a:xfrm>
            <a:off x="4523143" y="2856823"/>
            <a:ext cx="1475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406C3E-B5C9-4442-ACF4-297BA89E773A}"/>
              </a:ext>
            </a:extLst>
          </p:cNvPr>
          <p:cNvCxnSpPr/>
          <p:nvPr/>
        </p:nvCxnSpPr>
        <p:spPr>
          <a:xfrm>
            <a:off x="4066806" y="2856823"/>
            <a:ext cx="2194294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F04EA4-DDF4-734D-9922-5C327B6F1577}"/>
              </a:ext>
            </a:extLst>
          </p:cNvPr>
          <p:cNvGrpSpPr/>
          <p:nvPr/>
        </p:nvGrpSpPr>
        <p:grpSpPr>
          <a:xfrm>
            <a:off x="307573" y="1266016"/>
            <a:ext cx="6258327" cy="2531284"/>
            <a:chOff x="307573" y="1266016"/>
            <a:chExt cx="6258327" cy="25312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23688-3D4A-914C-8954-EF66A8C9CDD3}"/>
                </a:ext>
              </a:extLst>
            </p:cNvPr>
            <p:cNvSpPr/>
            <p:nvPr/>
          </p:nvSpPr>
          <p:spPr>
            <a:xfrm>
              <a:off x="346334" y="1656981"/>
              <a:ext cx="4507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2C131A-EDA1-914E-A620-5035FF99D8BC}"/>
                </a:ext>
              </a:extLst>
            </p:cNvPr>
            <p:cNvSpPr/>
            <p:nvPr/>
          </p:nvSpPr>
          <p:spPr>
            <a:xfrm>
              <a:off x="987598" y="1981200"/>
              <a:ext cx="5578302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2A458A-F792-D842-A92B-D330E2CBC51B}"/>
                </a:ext>
              </a:extLst>
            </p:cNvPr>
            <p:cNvSpPr/>
            <p:nvPr/>
          </p:nvSpPr>
          <p:spPr>
            <a:xfrm>
              <a:off x="832196" y="1302383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Y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348253-CBB2-4D41-A222-8B70B1E69F7D}"/>
                </a:ext>
              </a:extLst>
            </p:cNvPr>
            <p:cNvCxnSpPr/>
            <p:nvPr/>
          </p:nvCxnSpPr>
          <p:spPr>
            <a:xfrm flipH="1" flipV="1">
              <a:off x="457200" y="1391283"/>
              <a:ext cx="530398" cy="58991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B5C94-7C0F-5649-A895-64EC1759E8A7}"/>
                </a:ext>
              </a:extLst>
            </p:cNvPr>
            <p:cNvSpPr txBox="1"/>
            <p:nvPr/>
          </p:nvSpPr>
          <p:spPr>
            <a:xfrm>
              <a:off x="3053142" y="1266016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1EBE64-00F2-7246-9017-FE0671610955}"/>
                </a:ext>
              </a:extLst>
            </p:cNvPr>
            <p:cNvSpPr txBox="1"/>
            <p:nvPr/>
          </p:nvSpPr>
          <p:spPr>
            <a:xfrm rot="16200000">
              <a:off x="-187146" y="2687620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565628-1F9A-B04E-960D-4201D92CC2E2}"/>
              </a:ext>
            </a:extLst>
          </p:cNvPr>
          <p:cNvGrpSpPr/>
          <p:nvPr/>
        </p:nvGrpSpPr>
        <p:grpSpPr>
          <a:xfrm>
            <a:off x="307573" y="1204554"/>
            <a:ext cx="8255979" cy="4709031"/>
            <a:chOff x="307573" y="1204554"/>
            <a:chExt cx="8255979" cy="47090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8E14FE-A45B-4D4E-8CC8-65608B465D3E}"/>
                </a:ext>
              </a:extLst>
            </p:cNvPr>
            <p:cNvSpPr/>
            <p:nvPr/>
          </p:nvSpPr>
          <p:spPr>
            <a:xfrm>
              <a:off x="987598" y="3797300"/>
              <a:ext cx="5578302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241053-F25F-7E4D-9E4E-33DC645FAE53}"/>
                </a:ext>
              </a:extLst>
            </p:cNvPr>
            <p:cNvSpPr/>
            <p:nvPr/>
          </p:nvSpPr>
          <p:spPr>
            <a:xfrm>
              <a:off x="6565900" y="3797300"/>
              <a:ext cx="1913144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3D18DF-A183-C04A-A31C-CA8C4C669A5E}"/>
                </a:ext>
              </a:extLst>
            </p:cNvPr>
            <p:cNvSpPr/>
            <p:nvPr/>
          </p:nvSpPr>
          <p:spPr>
            <a:xfrm>
              <a:off x="6565900" y="1981200"/>
              <a:ext cx="1913144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F1054D-D594-6E4B-921E-6EF90897FF55}"/>
                </a:ext>
              </a:extLst>
            </p:cNvPr>
            <p:cNvSpPr txBox="1"/>
            <p:nvPr/>
          </p:nvSpPr>
          <p:spPr>
            <a:xfrm>
              <a:off x="6447267" y="1204554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58A226-8071-FC44-A44A-D36C148B04EA}"/>
                </a:ext>
              </a:extLst>
            </p:cNvPr>
            <p:cNvSpPr txBox="1"/>
            <p:nvPr/>
          </p:nvSpPr>
          <p:spPr>
            <a:xfrm rot="16200000">
              <a:off x="-458182" y="4563055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1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4921-387E-D343-BE1D-6D21A0D4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32613-DA72-6146-8BAE-BFA7EB9C9BF2}"/>
              </a:ext>
            </a:extLst>
          </p:cNvPr>
          <p:cNvSpPr txBox="1"/>
          <p:nvPr/>
        </p:nvSpPr>
        <p:spPr>
          <a:xfrm>
            <a:off x="1875750" y="4234571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|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F04EA4-DDF4-734D-9922-5C327B6F1577}"/>
              </a:ext>
            </a:extLst>
          </p:cNvPr>
          <p:cNvGrpSpPr/>
          <p:nvPr/>
        </p:nvGrpSpPr>
        <p:grpSpPr>
          <a:xfrm>
            <a:off x="307573" y="1266016"/>
            <a:ext cx="8171471" cy="4347384"/>
            <a:chOff x="307573" y="1266016"/>
            <a:chExt cx="8171471" cy="43473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23688-3D4A-914C-8954-EF66A8C9CDD3}"/>
                </a:ext>
              </a:extLst>
            </p:cNvPr>
            <p:cNvSpPr/>
            <p:nvPr/>
          </p:nvSpPr>
          <p:spPr>
            <a:xfrm>
              <a:off x="346334" y="1656981"/>
              <a:ext cx="4507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2C131A-EDA1-914E-A620-5035FF99D8BC}"/>
                </a:ext>
              </a:extLst>
            </p:cNvPr>
            <p:cNvSpPr/>
            <p:nvPr/>
          </p:nvSpPr>
          <p:spPr>
            <a:xfrm>
              <a:off x="987598" y="1981200"/>
              <a:ext cx="7491446" cy="36322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2A458A-F792-D842-A92B-D330E2CBC51B}"/>
                </a:ext>
              </a:extLst>
            </p:cNvPr>
            <p:cNvSpPr/>
            <p:nvPr/>
          </p:nvSpPr>
          <p:spPr>
            <a:xfrm>
              <a:off x="832196" y="1302383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Y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348253-CBB2-4D41-A222-8B70B1E69F7D}"/>
                </a:ext>
              </a:extLst>
            </p:cNvPr>
            <p:cNvCxnSpPr/>
            <p:nvPr/>
          </p:nvCxnSpPr>
          <p:spPr>
            <a:xfrm flipH="1" flipV="1">
              <a:off x="457200" y="1391283"/>
              <a:ext cx="530398" cy="58991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B5C94-7C0F-5649-A895-64EC1759E8A7}"/>
                </a:ext>
              </a:extLst>
            </p:cNvPr>
            <p:cNvSpPr txBox="1"/>
            <p:nvPr/>
          </p:nvSpPr>
          <p:spPr>
            <a:xfrm>
              <a:off x="3053142" y="1266016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1EBE64-00F2-7246-9017-FE0671610955}"/>
                </a:ext>
              </a:extLst>
            </p:cNvPr>
            <p:cNvSpPr txBox="1"/>
            <p:nvPr/>
          </p:nvSpPr>
          <p:spPr>
            <a:xfrm rot="16200000">
              <a:off x="-187146" y="2687620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565628-1F9A-B04E-960D-4201D92CC2E2}"/>
              </a:ext>
            </a:extLst>
          </p:cNvPr>
          <p:cNvGrpSpPr/>
          <p:nvPr/>
        </p:nvGrpSpPr>
        <p:grpSpPr>
          <a:xfrm>
            <a:off x="307573" y="1204554"/>
            <a:ext cx="8255979" cy="4709031"/>
            <a:chOff x="307573" y="1204554"/>
            <a:chExt cx="8255979" cy="47090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F1054D-D594-6E4B-921E-6EF90897FF55}"/>
                </a:ext>
              </a:extLst>
            </p:cNvPr>
            <p:cNvSpPr txBox="1"/>
            <p:nvPr/>
          </p:nvSpPr>
          <p:spPr>
            <a:xfrm>
              <a:off x="6447267" y="1204554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58A226-8071-FC44-A44A-D36C148B04EA}"/>
                </a:ext>
              </a:extLst>
            </p:cNvPr>
            <p:cNvSpPr txBox="1"/>
            <p:nvPr/>
          </p:nvSpPr>
          <p:spPr>
            <a:xfrm rot="16200000">
              <a:off x="-458182" y="4563055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9A9C6A9-4A18-C641-ABDB-25C38E8844E6}"/>
              </a:ext>
            </a:extLst>
          </p:cNvPr>
          <p:cNvSpPr txBox="1"/>
          <p:nvPr/>
        </p:nvSpPr>
        <p:spPr>
          <a:xfrm>
            <a:off x="1875749" y="2786639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|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A4F4D9-A47B-8347-8265-8F86E64F5BB1}"/>
                  </a:ext>
                </a:extLst>
              </p14:cNvPr>
              <p14:cNvContentPartPr/>
              <p14:nvPr/>
            </p14:nvContentPartPr>
            <p14:xfrm>
              <a:off x="4568040" y="2487600"/>
              <a:ext cx="3133080" cy="251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A4F4D9-A47B-8347-8265-8F86E64F5B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1840" y="2471400"/>
                <a:ext cx="3165480" cy="25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31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DFC3D-1809-5A40-A022-FADD6B17156B}"/>
              </a:ext>
            </a:extLst>
          </p:cNvPr>
          <p:cNvSpPr txBox="1"/>
          <p:nvPr/>
        </p:nvSpPr>
        <p:spPr>
          <a:xfrm>
            <a:off x="469900" y="543463"/>
            <a:ext cx="808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Rain drops at a rate </a:t>
            </a:r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 1/sec</a:t>
            </a:r>
            <a:r>
              <a:rPr lang="en-US" sz="3200" dirty="0">
                <a:latin typeface="Franklin Gothic Medium"/>
                <a:cs typeface="Franklin Gothic Medium"/>
              </a:rPr>
              <a:t>. 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567DD-1764-3643-A0B5-8204A4AC78CE}"/>
              </a:ext>
            </a:extLst>
          </p:cNvPr>
          <p:cNvSpPr txBox="1"/>
          <p:nvPr/>
        </p:nvSpPr>
        <p:spPr>
          <a:xfrm>
            <a:off x="469900" y="1214503"/>
            <a:ext cx="808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You walk for 2 sec, no drop yet.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96568-684D-8B45-B185-9714AF0B9AEE}"/>
              </a:ext>
            </a:extLst>
          </p:cNvPr>
          <p:cNvSpPr txBox="1"/>
          <p:nvPr/>
        </p:nvSpPr>
        <p:spPr>
          <a:xfrm>
            <a:off x="469900" y="1885543"/>
            <a:ext cx="808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arrival time</a:t>
            </a:r>
            <a:r>
              <a:rPr lang="en-US" sz="3200" dirty="0">
                <a:latin typeface="Franklin Gothic Medium"/>
                <a:cs typeface="Franklin Gothic Medium"/>
              </a:rPr>
              <a:t> of next drop?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D2471-6BC4-3147-B054-E909536F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0E0F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935367" y="2984047"/>
            <a:ext cx="4829070" cy="3219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5D3BA87-5E38-2641-872B-355AB730F3AC}"/>
              </a:ext>
            </a:extLst>
          </p:cNvPr>
          <p:cNvSpPr/>
          <p:nvPr/>
        </p:nvSpPr>
        <p:spPr>
          <a:xfrm>
            <a:off x="5075354" y="5265230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Exponential(</a:t>
            </a:r>
            <a:r>
              <a:rPr lang="en-US" sz="2400" dirty="0">
                <a:latin typeface="Symbol" pitchFamily="2" charset="2"/>
                <a:cs typeface="Franklin Gothic Medium"/>
              </a:rPr>
              <a:t>l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2400" dirty="0">
                <a:latin typeface="Franklin Gothic Medium"/>
                <a:cs typeface="Franklin Gothic Medium"/>
              </a:rPr>
              <a:t>CDF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444C2D-105A-6149-9C67-F3B173D32764}"/>
                  </a:ext>
                </a:extLst>
              </p14:cNvPr>
              <p14:cNvContentPartPr/>
              <p14:nvPr/>
            </p14:nvContentPartPr>
            <p14:xfrm>
              <a:off x="591480" y="2462760"/>
              <a:ext cx="6966720" cy="399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444C2D-105A-6149-9C67-F3B173D327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280" y="2446560"/>
                <a:ext cx="6999120" cy="40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BF6385-5439-1D40-8AF9-AC2C39AAC4B0}"/>
                  </a:ext>
                </a:extLst>
              </p14:cNvPr>
              <p14:cNvContentPartPr/>
              <p14:nvPr/>
            </p14:nvContentPartPr>
            <p14:xfrm>
              <a:off x="2216160" y="5735520"/>
              <a:ext cx="78480" cy="25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BF6385-5439-1D40-8AF9-AC2C39AAC4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9960" y="5719320"/>
                <a:ext cx="110880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82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504950" y="889325"/>
            <a:ext cx="5892800" cy="597566"/>
            <a:chOff x="1504950" y="2097263"/>
            <a:chExt cx="5892800" cy="597566"/>
          </a:xfrm>
        </p:grpSpPr>
        <p:grpSp>
          <p:nvGrpSpPr>
            <p:cNvPr id="28" name="Group 27"/>
            <p:cNvGrpSpPr/>
            <p:nvPr/>
          </p:nvGrpSpPr>
          <p:grpSpPr>
            <a:xfrm>
              <a:off x="1504950" y="2345579"/>
              <a:ext cx="5892800" cy="349250"/>
              <a:chOff x="1504950" y="3251548"/>
              <a:chExt cx="5892800" cy="34925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504950" y="3600798"/>
                <a:ext cx="589280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504950" y="3251548"/>
                <a:ext cx="0" cy="3492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raemi_Drop.jpe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6238" y="3251548"/>
                <a:ext cx="133350" cy="266700"/>
              </a:xfrm>
              <a:prstGeom prst="rect">
                <a:avLst/>
              </a:prstGeom>
            </p:spPr>
          </p:pic>
          <p:pic>
            <p:nvPicPr>
              <p:cNvPr id="37" name="Picture 36" descr="raemi_Drop.jpe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9100" y="3264248"/>
                <a:ext cx="133350" cy="266700"/>
              </a:xfrm>
              <a:prstGeom prst="rect">
                <a:avLst/>
              </a:prstGeom>
            </p:spPr>
          </p:pic>
          <p:pic>
            <p:nvPicPr>
              <p:cNvPr id="38" name="Picture 37" descr="raemi_Drop.jpe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4750" y="3251548"/>
                <a:ext cx="133350" cy="266700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4284257" y="2097263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9933"/>
                  </a:solidFill>
                  <a:latin typeface="Garamond"/>
                  <a:cs typeface="Garamond"/>
                </a:rPr>
                <a:t>T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456C166-FFD8-1A46-A862-B66418EE893E}"/>
              </a:ext>
            </a:extLst>
          </p:cNvPr>
          <p:cNvSpPr txBox="1"/>
          <p:nvPr/>
        </p:nvSpPr>
        <p:spPr>
          <a:xfrm>
            <a:off x="469900" y="2205103"/>
            <a:ext cx="808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Franklin Gothic Medium"/>
                <a:cs typeface="Franklin Gothic Medium"/>
              </a:rPr>
              <a:t>Memorylessness</a:t>
            </a:r>
            <a:r>
              <a:rPr lang="en-US" sz="3200" dirty="0">
                <a:latin typeface="Franklin Gothic Medium"/>
                <a:cs typeface="Franklin Gothic Medium"/>
              </a:rPr>
              <a:t> of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Exponential(</a:t>
            </a:r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dirty="0">
                <a:latin typeface="Franklin Gothic Medium"/>
                <a:cs typeface="Franklin Gothic Medium"/>
              </a:rPr>
              <a:t> RV: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9288BD-9F70-A742-B034-3DABF039E249}"/>
                  </a:ext>
                </a:extLst>
              </p14:cNvPr>
              <p14:cNvContentPartPr/>
              <p14:nvPr/>
            </p14:nvContentPartPr>
            <p14:xfrm>
              <a:off x="1356840" y="1217160"/>
              <a:ext cx="5855040" cy="236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9288BD-9F70-A742-B034-3DABF039E2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0640" y="1200960"/>
                <a:ext cx="5887440" cy="23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CA306-2B67-5943-BD41-E9033EDD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4200"/>
            <a:ext cx="1905000" cy="63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E7548-E82C-2847-A0DF-FF613AB1B3D1}"/>
              </a:ext>
            </a:extLst>
          </p:cNvPr>
          <p:cNvSpPr txBox="1"/>
          <p:nvPr/>
        </p:nvSpPr>
        <p:spPr>
          <a:xfrm>
            <a:off x="711200" y="1244600"/>
            <a:ext cx="1829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anklin Gothic Medium"/>
                <a:cs typeface="Franklin Gothic Medium"/>
              </a:rPr>
              <a:t>2430A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8366A-5BF7-884D-9755-7CCC1ABCCFB2}"/>
              </a:ext>
            </a:extLst>
          </p:cNvPr>
          <p:cNvSpPr txBox="1"/>
          <p:nvPr/>
        </p:nvSpPr>
        <p:spPr>
          <a:xfrm>
            <a:off x="720416" y="2145218"/>
            <a:ext cx="187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8.15 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882B-A8EF-034F-B571-8D5CDBE8B74D}"/>
              </a:ext>
            </a:extLst>
          </p:cNvPr>
          <p:cNvSpPr txBox="1"/>
          <p:nvPr/>
        </p:nvSpPr>
        <p:spPr>
          <a:xfrm>
            <a:off x="720416" y="259269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8.30 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F30A67-7328-BF4D-8F2E-C5217589F6E1}"/>
              </a:ext>
            </a:extLst>
          </p:cNvPr>
          <p:cNvSpPr/>
          <p:nvPr/>
        </p:nvSpPr>
        <p:spPr>
          <a:xfrm>
            <a:off x="482600" y="317500"/>
            <a:ext cx="2286000" cy="3074988"/>
          </a:xfrm>
          <a:prstGeom prst="roundRect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7476E-5600-D64A-8A1B-65FECB221A5C}"/>
              </a:ext>
            </a:extLst>
          </p:cNvPr>
          <p:cNvCxnSpPr>
            <a:stCxn id="9" idx="2"/>
          </p:cNvCxnSpPr>
          <p:nvPr/>
        </p:nvCxnSpPr>
        <p:spPr>
          <a:xfrm flipH="1">
            <a:off x="1612900" y="3392488"/>
            <a:ext cx="12700" cy="1039812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18E51C-EBD6-2F4C-9F45-0FDC80C17E59}"/>
              </a:ext>
            </a:extLst>
          </p:cNvPr>
          <p:cNvCxnSpPr>
            <a:cxnSpLocks/>
          </p:cNvCxnSpPr>
          <p:nvPr/>
        </p:nvCxnSpPr>
        <p:spPr>
          <a:xfrm flipH="1">
            <a:off x="1079500" y="4432300"/>
            <a:ext cx="1130300" cy="0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05774E-A807-2F49-9D54-D72A9AC16C38}"/>
              </a:ext>
            </a:extLst>
          </p:cNvPr>
          <p:cNvSpPr txBox="1"/>
          <p:nvPr/>
        </p:nvSpPr>
        <p:spPr>
          <a:xfrm>
            <a:off x="3213100" y="457200"/>
            <a:ext cx="56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Alice arrives 8.10 - 8.30.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5EC7E-E3CC-EC4D-8D1F-5581AC6DA8C6}"/>
              </a:ext>
            </a:extLst>
          </p:cNvPr>
          <p:cNvSpPr txBox="1"/>
          <p:nvPr/>
        </p:nvSpPr>
        <p:spPr>
          <a:xfrm>
            <a:off x="3213100" y="1333500"/>
            <a:ext cx="538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Given she caught the first bus, what is her arrival time?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9E3D1C-4315-054A-8CA5-CD7296098541}"/>
                  </a:ext>
                </a:extLst>
              </p14:cNvPr>
              <p14:cNvContentPartPr/>
              <p14:nvPr/>
            </p14:nvContentPartPr>
            <p14:xfrm>
              <a:off x="3317040" y="2525040"/>
              <a:ext cx="4996440" cy="59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9E3D1C-4315-054A-8CA5-CD7296098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0840" y="2508840"/>
                <a:ext cx="50288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F11FDE-71B8-7D43-B463-B4FD5ECBF8C7}"/>
                  </a:ext>
                </a:extLst>
              </p14:cNvPr>
              <p14:cNvContentPartPr/>
              <p14:nvPr/>
            </p14:nvContentPartPr>
            <p14:xfrm>
              <a:off x="320760" y="2170800"/>
              <a:ext cx="7860960" cy="43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F11FDE-71B8-7D43-B463-B4FD5ECBF8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560" y="2154600"/>
                <a:ext cx="7893360" cy="43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81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D8EB-B0E5-E541-A445-298F3367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a continuous RV on an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AABC4-8728-6A49-8E1A-19E38C7DD32B}"/>
              </a:ext>
            </a:extLst>
          </p:cNvPr>
          <p:cNvSpPr txBox="1"/>
          <p:nvPr/>
        </p:nvSpPr>
        <p:spPr>
          <a:xfrm>
            <a:off x="1951950" y="1669171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 | </a:t>
            </a:r>
            <a:r>
              <a:rPr lang="en-US" sz="2800" i="1" baseline="-25000" dirty="0">
                <a:latin typeface="Garamond"/>
                <a:cs typeface="Garamond"/>
              </a:rPr>
              <a:t>E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9DE89-6DAF-554A-AECA-C09E0C871E99}"/>
              </a:ext>
            </a:extLst>
          </p:cNvPr>
          <p:cNvSpPr txBox="1"/>
          <p:nvPr/>
        </p:nvSpPr>
        <p:spPr>
          <a:xfrm>
            <a:off x="3553106" y="1433342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ACDDC1-DC1A-8748-AA23-9CE7CD8340B4}"/>
              </a:ext>
            </a:extLst>
          </p:cNvPr>
          <p:cNvCxnSpPr>
            <a:cxnSpLocks/>
          </p:cNvCxnSpPr>
          <p:nvPr/>
        </p:nvCxnSpPr>
        <p:spPr>
          <a:xfrm>
            <a:off x="3565806" y="1969262"/>
            <a:ext cx="764894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5A595-69C0-FF44-B2FB-0FC974E652CC}"/>
              </a:ext>
            </a:extLst>
          </p:cNvPr>
          <p:cNvSpPr txBox="1"/>
          <p:nvPr/>
        </p:nvSpPr>
        <p:spPr>
          <a:xfrm>
            <a:off x="3540406" y="1951853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F62114-39B1-2A4C-9356-7EE53B2CD188}"/>
              </a:ext>
            </a:extLst>
          </p:cNvPr>
          <p:cNvSpPr txBox="1"/>
          <p:nvPr/>
        </p:nvSpPr>
        <p:spPr>
          <a:xfrm>
            <a:off x="4688696" y="1707652"/>
            <a:ext cx="202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when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∈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6B9F5-2E66-BC44-9A36-80ECAC9A09BE}"/>
              </a:ext>
            </a:extLst>
          </p:cNvPr>
          <p:cNvSpPr txBox="1"/>
          <p:nvPr/>
        </p:nvSpPr>
        <p:spPr>
          <a:xfrm>
            <a:off x="469522" y="170765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PDF: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DE33B2-6FE3-844C-B367-6AAB3784DBD0}"/>
              </a:ext>
            </a:extLst>
          </p:cNvPr>
          <p:cNvSpPr txBox="1"/>
          <p:nvPr/>
        </p:nvSpPr>
        <p:spPr>
          <a:xfrm>
            <a:off x="457200" y="570815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CDF: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CE5CBB-FF07-384F-89A9-5CEFBD96120A}"/>
              </a:ext>
            </a:extLst>
          </p:cNvPr>
          <p:cNvSpPr txBox="1"/>
          <p:nvPr/>
        </p:nvSpPr>
        <p:spPr>
          <a:xfrm>
            <a:off x="1876739" y="5708152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 </a:t>
            </a:r>
            <a:r>
              <a:rPr lang="en-US" sz="2800" dirty="0">
                <a:latin typeface="Garamond"/>
                <a:cs typeface="Garamond"/>
              </a:rPr>
              <a:t>≤</a:t>
            </a:r>
            <a:r>
              <a:rPr lang="en-US" sz="2800" i="1" dirty="0">
                <a:latin typeface="Garamond"/>
                <a:cs typeface="Garamond"/>
              </a:rPr>
              <a:t> x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7CB31E7-1630-DB4A-B376-9BD82FE64DD1}"/>
              </a:ext>
            </a:extLst>
          </p:cNvPr>
          <p:cNvSpPr/>
          <p:nvPr/>
        </p:nvSpPr>
        <p:spPr>
          <a:xfrm>
            <a:off x="1876739" y="2789959"/>
            <a:ext cx="4813300" cy="1251571"/>
          </a:xfrm>
          <a:custGeom>
            <a:avLst/>
            <a:gdLst>
              <a:gd name="connsiteX0" fmla="*/ 0 w 4813300"/>
              <a:gd name="connsiteY0" fmla="*/ 654671 h 1251571"/>
              <a:gd name="connsiteX1" fmla="*/ 1219200 w 4813300"/>
              <a:gd name="connsiteY1" fmla="*/ 6971 h 1251571"/>
              <a:gd name="connsiteX2" fmla="*/ 2870200 w 4813300"/>
              <a:gd name="connsiteY2" fmla="*/ 1022971 h 1251571"/>
              <a:gd name="connsiteX3" fmla="*/ 4076700 w 4813300"/>
              <a:gd name="connsiteY3" fmla="*/ 629271 h 1251571"/>
              <a:gd name="connsiteX4" fmla="*/ 4813300 w 4813300"/>
              <a:gd name="connsiteY4" fmla="*/ 1251571 h 12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300" h="1251571">
                <a:moveTo>
                  <a:pt x="0" y="654671"/>
                </a:moveTo>
                <a:cubicBezTo>
                  <a:pt x="370416" y="300129"/>
                  <a:pt x="740833" y="-54412"/>
                  <a:pt x="1219200" y="6971"/>
                </a:cubicBezTo>
                <a:cubicBezTo>
                  <a:pt x="1697567" y="68354"/>
                  <a:pt x="2393950" y="919254"/>
                  <a:pt x="2870200" y="1022971"/>
                </a:cubicBezTo>
                <a:cubicBezTo>
                  <a:pt x="3346450" y="1126688"/>
                  <a:pt x="3752850" y="591171"/>
                  <a:pt x="4076700" y="629271"/>
                </a:cubicBezTo>
                <a:cubicBezTo>
                  <a:pt x="4400550" y="667371"/>
                  <a:pt x="4690533" y="1141504"/>
                  <a:pt x="4813300" y="1251571"/>
                </a:cubicBezTo>
              </a:path>
            </a:pathLst>
          </a:cu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A044BD-7303-394D-9509-FED8F53C7575}"/>
              </a:ext>
            </a:extLst>
          </p:cNvPr>
          <p:cNvCxnSpPr/>
          <p:nvPr/>
        </p:nvCxnSpPr>
        <p:spPr>
          <a:xfrm>
            <a:off x="1876739" y="4864100"/>
            <a:ext cx="4841561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D766B0-59A1-C546-ADA6-CC92221E2233}"/>
              </a:ext>
            </a:extLst>
          </p:cNvPr>
          <p:cNvSpPr txBox="1"/>
          <p:nvPr/>
        </p:nvSpPr>
        <p:spPr>
          <a:xfrm>
            <a:off x="6690039" y="3779920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FDEDCA-26A1-C742-9E19-4E1629CB818E}"/>
              </a:ext>
            </a:extLst>
          </p:cNvPr>
          <p:cNvCxnSpPr/>
          <p:nvPr/>
        </p:nvCxnSpPr>
        <p:spPr>
          <a:xfrm>
            <a:off x="2628900" y="4864100"/>
            <a:ext cx="1144512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AD2ECA-0F16-CA4C-9BD2-5BD2B633C051}"/>
              </a:ext>
            </a:extLst>
          </p:cNvPr>
          <p:cNvCxnSpPr>
            <a:cxnSpLocks/>
          </p:cNvCxnSpPr>
          <p:nvPr/>
        </p:nvCxnSpPr>
        <p:spPr>
          <a:xfrm>
            <a:off x="4491307" y="4864100"/>
            <a:ext cx="1784447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0E7A6-A18C-4E4A-B5AF-046EBE8BBD56}"/>
              </a:ext>
            </a:extLst>
          </p:cNvPr>
          <p:cNvSpPr/>
          <p:nvPr/>
        </p:nvSpPr>
        <p:spPr>
          <a:xfrm>
            <a:off x="5167766" y="4928829"/>
            <a:ext cx="431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F354C0-F455-294F-9F61-15AB43E5C160}"/>
              </a:ext>
            </a:extLst>
          </p:cNvPr>
          <p:cNvSpPr/>
          <p:nvPr/>
        </p:nvSpPr>
        <p:spPr>
          <a:xfrm>
            <a:off x="6732072" y="458979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D85F82-B3D5-5A4A-8603-0930B711DB42}"/>
                  </a:ext>
                </a:extLst>
              </p14:cNvPr>
              <p14:cNvContentPartPr/>
              <p14:nvPr/>
            </p14:nvContentPartPr>
            <p14:xfrm>
              <a:off x="1829520" y="2269440"/>
              <a:ext cx="4794480" cy="4038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D85F82-B3D5-5A4A-8603-0930B711D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3320" y="2253240"/>
                <a:ext cx="4826880" cy="40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79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random variable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8907" y="1334118"/>
            <a:ext cx="1374094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PDF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7218" y="1334118"/>
            <a:ext cx="1420582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Garamond"/>
              </a:rPr>
              <a:t>PMF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7218" y="2345962"/>
            <a:ext cx="1583786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 ≤ a</a:t>
            </a:r>
            <a:r>
              <a:rPr lang="en-US" sz="2800" i="1" dirty="0">
                <a:latin typeface="Garamond"/>
                <a:cs typeface="Garamond"/>
              </a:rPr>
              <a:t> 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8108" y="2370370"/>
            <a:ext cx="1749197" cy="523220"/>
          </a:xfrm>
          <a:prstGeom prst="rect">
            <a:avLst/>
          </a:prstGeom>
          <a:solidFill>
            <a:srgbClr val="FFFFFF"/>
          </a:solidFill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</a:t>
            </a:r>
            <a:r>
              <a:rPr lang="en-US" sz="2800" i="1" baseline="-25000" dirty="0">
                <a:latin typeface="Garamond"/>
                <a:cs typeface="Garamond"/>
              </a:rPr>
              <a:t>x ≤ a </a:t>
            </a:r>
            <a:r>
              <a:rPr lang="en-US" sz="2800" i="1" dirty="0">
                <a:latin typeface="Garamond"/>
                <a:cs typeface="Garamond"/>
              </a:rPr>
              <a:t>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dx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150" y="3152146"/>
            <a:ext cx="91080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7218" y="3152146"/>
            <a:ext cx="1386835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8108" y="3152146"/>
            <a:ext cx="1582484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dx</a:t>
            </a:r>
            <a:r>
              <a:rPr lang="en-US" sz="2800" dirty="0">
                <a:latin typeface="Garamond"/>
                <a:cs typeface="Garamond"/>
              </a:rPr>
              <a:t> 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2150" y="2025650"/>
            <a:ext cx="7670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2150" y="5822950"/>
            <a:ext cx="76771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4034796"/>
            <a:ext cx="102301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7218" y="3999242"/>
            <a:ext cx="1555150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78108" y="3999242"/>
            <a:ext cx="168507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dx</a:t>
            </a:r>
            <a:r>
              <a:rPr lang="en-US" sz="2800" dirty="0">
                <a:latin typeface="Garamond"/>
                <a:cs typeface="Garamond"/>
              </a:rPr>
              <a:t>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150" y="4923796"/>
            <a:ext cx="1174852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4909" y="4923796"/>
            <a:ext cx="471508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–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])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 –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150" y="2373908"/>
            <a:ext cx="143416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 ≤ a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4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CA306-2B67-5943-BD41-E9033EDD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4200"/>
            <a:ext cx="1905000" cy="63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E7548-E82C-2847-A0DF-FF613AB1B3D1}"/>
              </a:ext>
            </a:extLst>
          </p:cNvPr>
          <p:cNvSpPr txBox="1"/>
          <p:nvPr/>
        </p:nvSpPr>
        <p:spPr>
          <a:xfrm>
            <a:off x="711200" y="1244600"/>
            <a:ext cx="1829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anklin Gothic Medium"/>
                <a:cs typeface="Franklin Gothic Medium"/>
              </a:rPr>
              <a:t>2430A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8366A-5BF7-884D-9755-7CCC1ABCCFB2}"/>
              </a:ext>
            </a:extLst>
          </p:cNvPr>
          <p:cNvSpPr txBox="1"/>
          <p:nvPr/>
        </p:nvSpPr>
        <p:spPr>
          <a:xfrm>
            <a:off x="720416" y="2145218"/>
            <a:ext cx="187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8.15 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882B-A8EF-034F-B571-8D5CDBE8B74D}"/>
              </a:ext>
            </a:extLst>
          </p:cNvPr>
          <p:cNvSpPr txBox="1"/>
          <p:nvPr/>
        </p:nvSpPr>
        <p:spPr>
          <a:xfrm>
            <a:off x="720416" y="259269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8.30 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F30A67-7328-BF4D-8F2E-C5217589F6E1}"/>
              </a:ext>
            </a:extLst>
          </p:cNvPr>
          <p:cNvSpPr/>
          <p:nvPr/>
        </p:nvSpPr>
        <p:spPr>
          <a:xfrm>
            <a:off x="482600" y="317500"/>
            <a:ext cx="2286000" cy="3074988"/>
          </a:xfrm>
          <a:prstGeom prst="roundRect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7476E-5600-D64A-8A1B-65FECB221A5C}"/>
              </a:ext>
            </a:extLst>
          </p:cNvPr>
          <p:cNvCxnSpPr>
            <a:stCxn id="9" idx="2"/>
          </p:cNvCxnSpPr>
          <p:nvPr/>
        </p:nvCxnSpPr>
        <p:spPr>
          <a:xfrm flipH="1">
            <a:off x="1612900" y="3392488"/>
            <a:ext cx="12700" cy="1039812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18E51C-EBD6-2F4C-9F45-0FDC80C17E59}"/>
              </a:ext>
            </a:extLst>
          </p:cNvPr>
          <p:cNvCxnSpPr>
            <a:cxnSpLocks/>
          </p:cNvCxnSpPr>
          <p:nvPr/>
        </p:nvCxnSpPr>
        <p:spPr>
          <a:xfrm flipH="1">
            <a:off x="1079500" y="4432300"/>
            <a:ext cx="1130300" cy="0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05774E-A807-2F49-9D54-D72A9AC16C38}"/>
              </a:ext>
            </a:extLst>
          </p:cNvPr>
          <p:cNvSpPr txBox="1"/>
          <p:nvPr/>
        </p:nvSpPr>
        <p:spPr>
          <a:xfrm>
            <a:off x="3213100" y="457200"/>
            <a:ext cx="538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Arrival time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Uniform(10, 30)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5EC7E-E3CC-EC4D-8D1F-5581AC6DA8C6}"/>
              </a:ext>
            </a:extLst>
          </p:cNvPr>
          <p:cNvSpPr txBox="1"/>
          <p:nvPr/>
        </p:nvSpPr>
        <p:spPr>
          <a:xfrm>
            <a:off x="3213100" y="1333500"/>
            <a:ext cx="538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Conditional waiting time PDF: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C97743-658C-9246-8D0C-4DC02D2F6C9B}"/>
                  </a:ext>
                </a:extLst>
              </p14:cNvPr>
              <p14:cNvContentPartPr/>
              <p14:nvPr/>
            </p14:nvContentPartPr>
            <p14:xfrm>
              <a:off x="2931480" y="2130840"/>
              <a:ext cx="5863320" cy="409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C97743-658C-9246-8D0C-4DC02D2F6C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5280" y="2114640"/>
                <a:ext cx="5895720" cy="41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4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4921-387E-D343-BE1D-6D21A0D4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32613-DA72-6146-8BAE-BFA7EB9C9BF2}"/>
              </a:ext>
            </a:extLst>
          </p:cNvPr>
          <p:cNvSpPr txBox="1"/>
          <p:nvPr/>
        </p:nvSpPr>
        <p:spPr>
          <a:xfrm>
            <a:off x="1154029" y="2535882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baseline="-25000" dirty="0" err="1">
                <a:latin typeface="Garamond"/>
                <a:cs typeface="Garamond"/>
              </a:rPr>
              <a:t>|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|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AF459-6F26-2C48-96C1-89E18C9BB3B8}"/>
              </a:ext>
            </a:extLst>
          </p:cNvPr>
          <p:cNvSpPr txBox="1"/>
          <p:nvPr/>
        </p:nvSpPr>
        <p:spPr>
          <a:xfrm>
            <a:off x="3237360" y="2320903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DB2F5-31A7-E446-BEB6-A28080FE9B1E}"/>
              </a:ext>
            </a:extLst>
          </p:cNvPr>
          <p:cNvSpPr txBox="1"/>
          <p:nvPr/>
        </p:nvSpPr>
        <p:spPr>
          <a:xfrm>
            <a:off x="3479965" y="2856823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406C3E-B5C9-4442-ACF4-297BA89E773A}"/>
              </a:ext>
            </a:extLst>
          </p:cNvPr>
          <p:cNvCxnSpPr>
            <a:cxnSpLocks/>
          </p:cNvCxnSpPr>
          <p:nvPr/>
        </p:nvCxnSpPr>
        <p:spPr>
          <a:xfrm>
            <a:off x="3081870" y="2856823"/>
            <a:ext cx="1580881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F04EA4-DDF4-734D-9922-5C327B6F1577}"/>
              </a:ext>
            </a:extLst>
          </p:cNvPr>
          <p:cNvGrpSpPr/>
          <p:nvPr/>
        </p:nvGrpSpPr>
        <p:grpSpPr>
          <a:xfrm>
            <a:off x="307573" y="1266016"/>
            <a:ext cx="4557724" cy="2531284"/>
            <a:chOff x="307573" y="1266016"/>
            <a:chExt cx="4557724" cy="25312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23688-3D4A-914C-8954-EF66A8C9CDD3}"/>
                </a:ext>
              </a:extLst>
            </p:cNvPr>
            <p:cNvSpPr/>
            <p:nvPr/>
          </p:nvSpPr>
          <p:spPr>
            <a:xfrm>
              <a:off x="346334" y="1656981"/>
              <a:ext cx="4507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2C131A-EDA1-914E-A620-5035FF99D8BC}"/>
                </a:ext>
              </a:extLst>
            </p:cNvPr>
            <p:cNvSpPr/>
            <p:nvPr/>
          </p:nvSpPr>
          <p:spPr>
            <a:xfrm>
              <a:off x="987598" y="1981200"/>
              <a:ext cx="3877699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2A458A-F792-D842-A92B-D330E2CBC51B}"/>
                </a:ext>
              </a:extLst>
            </p:cNvPr>
            <p:cNvSpPr/>
            <p:nvPr/>
          </p:nvSpPr>
          <p:spPr>
            <a:xfrm>
              <a:off x="832196" y="1302383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Y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348253-CBB2-4D41-A222-8B70B1E69F7D}"/>
                </a:ext>
              </a:extLst>
            </p:cNvPr>
            <p:cNvCxnSpPr/>
            <p:nvPr/>
          </p:nvCxnSpPr>
          <p:spPr>
            <a:xfrm flipH="1" flipV="1">
              <a:off x="457200" y="1391283"/>
              <a:ext cx="530398" cy="58991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B5C94-7C0F-5649-A895-64EC1759E8A7}"/>
                </a:ext>
              </a:extLst>
            </p:cNvPr>
            <p:cNvSpPr txBox="1"/>
            <p:nvPr/>
          </p:nvSpPr>
          <p:spPr>
            <a:xfrm>
              <a:off x="2121490" y="1266016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1EBE64-00F2-7246-9017-FE0671610955}"/>
                </a:ext>
              </a:extLst>
            </p:cNvPr>
            <p:cNvSpPr txBox="1"/>
            <p:nvPr/>
          </p:nvSpPr>
          <p:spPr>
            <a:xfrm rot="16200000">
              <a:off x="-187146" y="2687620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565628-1F9A-B04E-960D-4201D92CC2E2}"/>
              </a:ext>
            </a:extLst>
          </p:cNvPr>
          <p:cNvGrpSpPr/>
          <p:nvPr/>
        </p:nvGrpSpPr>
        <p:grpSpPr>
          <a:xfrm>
            <a:off x="307573" y="1204554"/>
            <a:ext cx="8171471" cy="4709031"/>
            <a:chOff x="307573" y="1204554"/>
            <a:chExt cx="8171471" cy="47090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8E14FE-A45B-4D4E-8CC8-65608B465D3E}"/>
                </a:ext>
              </a:extLst>
            </p:cNvPr>
            <p:cNvSpPr/>
            <p:nvPr/>
          </p:nvSpPr>
          <p:spPr>
            <a:xfrm>
              <a:off x="987598" y="3797300"/>
              <a:ext cx="3877699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241053-F25F-7E4D-9E4E-33DC645FAE53}"/>
                </a:ext>
              </a:extLst>
            </p:cNvPr>
            <p:cNvSpPr/>
            <p:nvPr/>
          </p:nvSpPr>
          <p:spPr>
            <a:xfrm>
              <a:off x="4865297" y="3797300"/>
              <a:ext cx="3613747" cy="1816100"/>
            </a:xfrm>
            <a:prstGeom prst="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3D18DF-A183-C04A-A31C-CA8C4C669A5E}"/>
                </a:ext>
              </a:extLst>
            </p:cNvPr>
            <p:cNvSpPr/>
            <p:nvPr/>
          </p:nvSpPr>
          <p:spPr>
            <a:xfrm>
              <a:off x="4865298" y="1981200"/>
              <a:ext cx="3613746" cy="1816100"/>
            </a:xfrm>
            <a:prstGeom prst="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F1054D-D594-6E4B-921E-6EF90897FF55}"/>
                </a:ext>
              </a:extLst>
            </p:cNvPr>
            <p:cNvSpPr txBox="1"/>
            <p:nvPr/>
          </p:nvSpPr>
          <p:spPr>
            <a:xfrm>
              <a:off x="5636384" y="1204554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58A226-8071-FC44-A44A-D36C148B04EA}"/>
                </a:ext>
              </a:extLst>
            </p:cNvPr>
            <p:cNvSpPr txBox="1"/>
            <p:nvPr/>
          </p:nvSpPr>
          <p:spPr>
            <a:xfrm rot="16200000">
              <a:off x="-458182" y="4563055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16AAB8-5A9E-6D41-9307-7FCAE0DDF590}"/>
                  </a:ext>
                </a:extLst>
              </p14:cNvPr>
              <p14:cNvContentPartPr/>
              <p14:nvPr/>
            </p14:nvContentPartPr>
            <p14:xfrm>
              <a:off x="1097640" y="2208960"/>
              <a:ext cx="7018920" cy="300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16AAB8-5A9E-6D41-9307-7FCAE0DDF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440" y="2192760"/>
                <a:ext cx="7051320" cy="30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6081A8-B102-A949-A768-A08C37EB242F}"/>
                  </a:ext>
                </a:extLst>
              </p14:cNvPr>
              <p14:cNvContentPartPr/>
              <p14:nvPr/>
            </p14:nvContentPartPr>
            <p14:xfrm>
              <a:off x="3223440" y="1969560"/>
              <a:ext cx="4938120" cy="3486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6081A8-B102-A949-A768-A08C37EB24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7240" y="1953360"/>
                <a:ext cx="4970520" cy="35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56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0169E4-23FB-1642-90BC-10A607F252D1}"/>
              </a:ext>
            </a:extLst>
          </p:cNvPr>
          <p:cNvCxnSpPr>
            <a:cxnSpLocks/>
          </p:cNvCxnSpPr>
          <p:nvPr/>
        </p:nvCxnSpPr>
        <p:spPr>
          <a:xfrm>
            <a:off x="2335536" y="5003750"/>
            <a:ext cx="210946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04DD1D-05ED-3A41-8D5D-684240BAAEAD}"/>
              </a:ext>
            </a:extLst>
          </p:cNvPr>
          <p:cNvCxnSpPr>
            <a:cxnSpLocks/>
          </p:cNvCxnSpPr>
          <p:nvPr/>
        </p:nvCxnSpPr>
        <p:spPr>
          <a:xfrm flipV="1">
            <a:off x="2349500" y="2237402"/>
            <a:ext cx="6393" cy="2766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7A45BE-9F27-074E-B1AD-B4A51AEB7218}"/>
              </a:ext>
            </a:extLst>
          </p:cNvPr>
          <p:cNvSpPr txBox="1"/>
          <p:nvPr/>
        </p:nvSpPr>
        <p:spPr>
          <a:xfrm>
            <a:off x="457200" y="4622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Joint PDF 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Franklin Gothic Medium"/>
                <a:cs typeface="Franklin Gothic Medium"/>
              </a:rPr>
              <a:t> is uniform over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9EA1-8B93-964B-9F52-52A1E7156D35}"/>
              </a:ext>
            </a:extLst>
          </p:cNvPr>
          <p:cNvSpPr txBox="1"/>
          <p:nvPr/>
        </p:nvSpPr>
        <p:spPr>
          <a:xfrm>
            <a:off x="457200" y="105452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are the conditional PDFs?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FB2809-7A8A-B948-BBD6-E4625EC84C18}"/>
              </a:ext>
            </a:extLst>
          </p:cNvPr>
          <p:cNvGrpSpPr/>
          <p:nvPr/>
        </p:nvGrpSpPr>
        <p:grpSpPr>
          <a:xfrm>
            <a:off x="2349500" y="2451050"/>
            <a:ext cx="1701800" cy="2552700"/>
            <a:chOff x="3022600" y="2667000"/>
            <a:chExt cx="1701800" cy="25527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3E1ED-EE7A-3B48-872D-284C832FF25F}"/>
                </a:ext>
              </a:extLst>
            </p:cNvPr>
            <p:cNvSpPr/>
            <p:nvPr/>
          </p:nvSpPr>
          <p:spPr>
            <a:xfrm>
              <a:off x="3022600" y="26670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D4C1E1-DF0F-1842-B4AA-311D437A28D5}"/>
                </a:ext>
              </a:extLst>
            </p:cNvPr>
            <p:cNvSpPr/>
            <p:nvPr/>
          </p:nvSpPr>
          <p:spPr>
            <a:xfrm>
              <a:off x="3022600" y="35179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B872EA-CC7A-7942-AAD1-B3C17522BC31}"/>
                </a:ext>
              </a:extLst>
            </p:cNvPr>
            <p:cNvSpPr/>
            <p:nvPr/>
          </p:nvSpPr>
          <p:spPr>
            <a:xfrm>
              <a:off x="3022600" y="43688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672DF-A235-074F-BF77-1D7AB1F3F96C}"/>
                </a:ext>
              </a:extLst>
            </p:cNvPr>
            <p:cNvSpPr/>
            <p:nvPr/>
          </p:nvSpPr>
          <p:spPr>
            <a:xfrm>
              <a:off x="3873500" y="35179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40B68A-DBD3-084A-BDC2-88BD2E7A5615}"/>
              </a:ext>
            </a:extLst>
          </p:cNvPr>
          <p:cNvSpPr txBox="1"/>
          <p:nvPr/>
        </p:nvSpPr>
        <p:spPr>
          <a:xfrm>
            <a:off x="2762250" y="345846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  <a:cs typeface="Franklin Gothic Medium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65021-4D17-404F-AB7B-6F1DC949C65A}"/>
              </a:ext>
            </a:extLst>
          </p:cNvPr>
          <p:cNvSpPr txBox="1"/>
          <p:nvPr/>
        </p:nvSpPr>
        <p:spPr>
          <a:xfrm>
            <a:off x="2185032" y="507525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00635-1AF5-3248-9961-DBE20852CD2D}"/>
              </a:ext>
            </a:extLst>
          </p:cNvPr>
          <p:cNvSpPr txBox="1"/>
          <p:nvPr/>
        </p:nvSpPr>
        <p:spPr>
          <a:xfrm>
            <a:off x="3035932" y="507525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E2368-51EF-D142-82B9-FA24B4EDC27F}"/>
              </a:ext>
            </a:extLst>
          </p:cNvPr>
          <p:cNvSpPr txBox="1"/>
          <p:nvPr/>
        </p:nvSpPr>
        <p:spPr>
          <a:xfrm>
            <a:off x="3886832" y="507525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03EC6-F0C1-B449-8276-393B3C387308}"/>
              </a:ext>
            </a:extLst>
          </p:cNvPr>
          <p:cNvSpPr txBox="1"/>
          <p:nvPr/>
        </p:nvSpPr>
        <p:spPr>
          <a:xfrm>
            <a:off x="1978657" y="395777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5A659-4D83-4943-B1C6-8651870C8909}"/>
              </a:ext>
            </a:extLst>
          </p:cNvPr>
          <p:cNvSpPr txBox="1"/>
          <p:nvPr/>
        </p:nvSpPr>
        <p:spPr>
          <a:xfrm>
            <a:off x="1996414" y="307111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FF1F5-60BD-D74A-9EA0-1558301CBF7C}"/>
              </a:ext>
            </a:extLst>
          </p:cNvPr>
          <p:cNvSpPr txBox="1"/>
          <p:nvPr/>
        </p:nvSpPr>
        <p:spPr>
          <a:xfrm>
            <a:off x="1996414" y="22374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A82D1B-0999-6641-92BC-887EF4A4F84B}"/>
              </a:ext>
            </a:extLst>
          </p:cNvPr>
          <p:cNvSpPr txBox="1"/>
          <p:nvPr/>
        </p:nvSpPr>
        <p:spPr>
          <a:xfrm>
            <a:off x="1993900" y="477291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18A378-5761-A144-BD85-67CEF1D059CD}"/>
              </a:ext>
            </a:extLst>
          </p:cNvPr>
          <p:cNvSpPr txBox="1"/>
          <p:nvPr/>
        </p:nvSpPr>
        <p:spPr>
          <a:xfrm>
            <a:off x="4497064" y="47552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15FF0-C6B3-1C4F-AC36-ACCC30F11B17}"/>
              </a:ext>
            </a:extLst>
          </p:cNvPr>
          <p:cNvSpPr txBox="1"/>
          <p:nvPr/>
        </p:nvSpPr>
        <p:spPr>
          <a:xfrm>
            <a:off x="2185032" y="170422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DE7233-3DF0-9A4C-B6B4-0F5D004AC442}"/>
                  </a:ext>
                </a:extLst>
              </p14:cNvPr>
              <p14:cNvContentPartPr/>
              <p14:nvPr/>
            </p14:nvContentPartPr>
            <p14:xfrm>
              <a:off x="2314800" y="806400"/>
              <a:ext cx="6605280" cy="491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DE7233-3DF0-9A4C-B6B4-0F5D004AC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8600" y="790560"/>
                <a:ext cx="6637680" cy="49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CB6F6F-436B-D24F-9B3B-5F69752A39CF}"/>
                  </a:ext>
                </a:extLst>
              </p14:cNvPr>
              <p14:cNvContentPartPr/>
              <p14:nvPr/>
            </p14:nvContentPartPr>
            <p14:xfrm>
              <a:off x="4798080" y="5900400"/>
              <a:ext cx="2673000" cy="75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CB6F6F-436B-D24F-9B3B-5F69752A39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1880" y="5884200"/>
                <a:ext cx="270540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2EA74C-B677-CB49-BC98-33DD419FEB6D}"/>
                  </a:ext>
                </a:extLst>
              </p14:cNvPr>
              <p14:cNvContentPartPr/>
              <p14:nvPr/>
            </p14:nvContentPartPr>
            <p14:xfrm>
              <a:off x="308520" y="1685880"/>
              <a:ext cx="1640520" cy="402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2EA74C-B677-CB49-BC98-33DD419FEB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320" y="1669680"/>
                <a:ext cx="1672920" cy="40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A3704-4C95-3D46-BAB1-CAAB8D06E4C0}"/>
                  </a:ext>
                </a:extLst>
              </p14:cNvPr>
              <p14:cNvContentPartPr/>
              <p14:nvPr/>
            </p14:nvContentPartPr>
            <p14:xfrm>
              <a:off x="7614360" y="5825880"/>
              <a:ext cx="1266480" cy="794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A3704-4C95-3D46-BAB1-CAAB8D06E4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8160" y="5809680"/>
                <a:ext cx="1298880" cy="8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50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F01E1-C4D5-1D47-90FC-E146F08958AF}"/>
              </a:ext>
            </a:extLst>
          </p:cNvPr>
          <p:cNvSpPr txBox="1"/>
          <p:nvPr/>
        </p:nvSpPr>
        <p:spPr>
          <a:xfrm>
            <a:off x="457200" y="4622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Joint PDF 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Franklin Gothic Medium"/>
                <a:cs typeface="Franklin Gothic Medium"/>
              </a:rPr>
              <a:t> is uniform over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6B029-62B2-3746-85D1-FA524B8EBBA2}"/>
              </a:ext>
            </a:extLst>
          </p:cNvPr>
          <p:cNvSpPr txBox="1"/>
          <p:nvPr/>
        </p:nvSpPr>
        <p:spPr>
          <a:xfrm>
            <a:off x="457200" y="105452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are the marginal and conditional PDFs?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46FFE9-015A-2847-AE53-C0B8DFD2DBAC}"/>
              </a:ext>
            </a:extLst>
          </p:cNvPr>
          <p:cNvSpPr/>
          <p:nvPr/>
        </p:nvSpPr>
        <p:spPr>
          <a:xfrm>
            <a:off x="1224950" y="2346386"/>
            <a:ext cx="2070340" cy="207034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58AB6-6EE8-604C-94C3-BFCA52F49BE3}"/>
              </a:ext>
            </a:extLst>
          </p:cNvPr>
          <p:cNvSpPr txBox="1"/>
          <p:nvPr/>
        </p:nvSpPr>
        <p:spPr>
          <a:xfrm>
            <a:off x="2065195" y="30891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  <a:cs typeface="Franklin Gothic Medium"/>
              </a:rPr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AA80F1-3687-8B49-9237-8DB943E10159}"/>
                  </a:ext>
                </a:extLst>
              </p14:cNvPr>
              <p14:cNvContentPartPr/>
              <p14:nvPr/>
            </p14:nvContentPartPr>
            <p14:xfrm>
              <a:off x="895320" y="1689480"/>
              <a:ext cx="7048440" cy="356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AA80F1-3687-8B49-9237-8DB943E10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120" y="1673280"/>
                <a:ext cx="7080840" cy="35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3E1CF1-FA89-A945-8A44-CAAB3850A8E9}"/>
                  </a:ext>
                </a:extLst>
              </p14:cNvPr>
              <p14:cNvContentPartPr/>
              <p14:nvPr/>
            </p14:nvContentPartPr>
            <p14:xfrm>
              <a:off x="6302160" y="3413520"/>
              <a:ext cx="749520" cy="507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3E1CF1-FA89-A945-8A44-CAAB3850A8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5960" y="3397320"/>
                <a:ext cx="78192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B9E9B6-F27D-E64C-9FEA-84209331CEC1}"/>
                  </a:ext>
                </a:extLst>
              </p14:cNvPr>
              <p14:cNvContentPartPr/>
              <p14:nvPr/>
            </p14:nvContentPartPr>
            <p14:xfrm>
              <a:off x="990720" y="3009600"/>
              <a:ext cx="7670160" cy="347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B9E9B6-F27D-E64C-9FEA-84209331C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520" y="2993400"/>
                <a:ext cx="7702560" cy="35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6C611-D45A-4B41-82FD-2719CD63CF44}"/>
                  </a:ext>
                </a:extLst>
              </p14:cNvPr>
              <p14:cNvContentPartPr/>
              <p14:nvPr/>
            </p14:nvContentPartPr>
            <p14:xfrm>
              <a:off x="649440" y="5411160"/>
              <a:ext cx="678960" cy="413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6C611-D45A-4B41-82FD-2719CD63CF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240" y="5394960"/>
                <a:ext cx="711360" cy="4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48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D4B1D-881D-2F45-8D99-FD3DDCD7278A}"/>
              </a:ext>
            </a:extLst>
          </p:cNvPr>
          <p:cNvSpPr txBox="1"/>
          <p:nvPr/>
        </p:nvSpPr>
        <p:spPr>
          <a:xfrm>
            <a:off x="457200" y="697245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Total probability theorem: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227DA-F345-CD40-BAAA-D2D52303D6B9}"/>
              </a:ext>
            </a:extLst>
          </p:cNvPr>
          <p:cNvSpPr txBox="1"/>
          <p:nvPr/>
        </p:nvSpPr>
        <p:spPr>
          <a:xfrm>
            <a:off x="457200" y="3265041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Total expectation theorem: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D261-E63E-8442-9A38-83A3F371ADE7}"/>
              </a:ext>
            </a:extLst>
          </p:cNvPr>
          <p:cNvSpPr txBox="1"/>
          <p:nvPr/>
        </p:nvSpPr>
        <p:spPr>
          <a:xfrm>
            <a:off x="1289152" y="1629540"/>
            <a:ext cx="404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baseline="-25000" dirty="0" err="1">
                <a:latin typeface="Garamond"/>
                <a:cs typeface="Garamond"/>
              </a:rPr>
              <a:t>|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 | y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778F-8136-E342-94D1-50F49B407B3F}"/>
              </a:ext>
            </a:extLst>
          </p:cNvPr>
          <p:cNvSpPr txBox="1"/>
          <p:nvPr/>
        </p:nvSpPr>
        <p:spPr>
          <a:xfrm>
            <a:off x="1289152" y="2394301"/>
            <a:ext cx="404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baseline="-25000" dirty="0" err="1">
                <a:latin typeface="Garamond"/>
                <a:cs typeface="Garamond"/>
              </a:rPr>
              <a:t>|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 | y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 err="1">
                <a:latin typeface="Garamond"/>
                <a:cs typeface="Garamond"/>
              </a:rPr>
              <a:t>dy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10113-9679-F34F-ABEC-11D451C52FD2}"/>
              </a:ext>
            </a:extLst>
          </p:cNvPr>
          <p:cNvSpPr txBox="1"/>
          <p:nvPr/>
        </p:nvSpPr>
        <p:spPr>
          <a:xfrm>
            <a:off x="5759553" y="1598762"/>
            <a:ext cx="206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Garamond"/>
              </a:rPr>
              <a:t>Y </a:t>
            </a:r>
            <a:r>
              <a:rPr lang="en-US" sz="3200" dirty="0">
                <a:latin typeface="Franklin Gothic Medium"/>
                <a:cs typeface="Garamond"/>
              </a:rPr>
              <a:t>discrete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03A90-D5DA-3344-AA81-49127DF2072A}"/>
              </a:ext>
            </a:extLst>
          </p:cNvPr>
          <p:cNvSpPr txBox="1"/>
          <p:nvPr/>
        </p:nvSpPr>
        <p:spPr>
          <a:xfrm>
            <a:off x="5759552" y="2332746"/>
            <a:ext cx="254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Garamond"/>
              </a:rPr>
              <a:t>Y </a:t>
            </a:r>
            <a:r>
              <a:rPr lang="en-US" sz="3200" dirty="0">
                <a:latin typeface="Franklin Gothic Medium"/>
                <a:cs typeface="Garamond"/>
              </a:rPr>
              <a:t>continuous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037DF-B274-3144-B5BA-E00ADDB7CB2C}"/>
              </a:ext>
            </a:extLst>
          </p:cNvPr>
          <p:cNvSpPr txBox="1"/>
          <p:nvPr/>
        </p:nvSpPr>
        <p:spPr>
          <a:xfrm>
            <a:off x="1289152" y="434734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 | Y = y</a:t>
            </a:r>
            <a:r>
              <a:rPr lang="en-US" sz="2800" dirty="0">
                <a:latin typeface="Garamond"/>
                <a:cs typeface="Garamond"/>
              </a:rPr>
              <a:t>]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FBD1A-FBDB-914C-8B52-8BC42216AE0D}"/>
              </a:ext>
            </a:extLst>
          </p:cNvPr>
          <p:cNvSpPr txBox="1"/>
          <p:nvPr/>
        </p:nvSpPr>
        <p:spPr>
          <a:xfrm>
            <a:off x="1289152" y="5112101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 </a:t>
            </a:r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 | Y = y</a:t>
            </a:r>
            <a:r>
              <a:rPr lang="en-US" sz="2800" dirty="0">
                <a:latin typeface="Garamond"/>
                <a:cs typeface="Garamond"/>
              </a:rPr>
              <a:t>]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 err="1">
                <a:latin typeface="Garamond"/>
                <a:cs typeface="Garamond"/>
              </a:rPr>
              <a:t>dy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1CDC5-2329-B045-99FE-902097DB793C}"/>
              </a:ext>
            </a:extLst>
          </p:cNvPr>
          <p:cNvSpPr txBox="1"/>
          <p:nvPr/>
        </p:nvSpPr>
        <p:spPr>
          <a:xfrm>
            <a:off x="5759553" y="4347340"/>
            <a:ext cx="206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Garamond"/>
              </a:rPr>
              <a:t>Y </a:t>
            </a:r>
            <a:r>
              <a:rPr lang="en-US" sz="3200" dirty="0">
                <a:latin typeface="Franklin Gothic Medium"/>
                <a:cs typeface="Garamond"/>
              </a:rPr>
              <a:t>discrete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8234F-8F2C-424E-88DF-D4F67CEAE13B}"/>
              </a:ext>
            </a:extLst>
          </p:cNvPr>
          <p:cNvSpPr txBox="1"/>
          <p:nvPr/>
        </p:nvSpPr>
        <p:spPr>
          <a:xfrm>
            <a:off x="5759552" y="5081324"/>
            <a:ext cx="254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Garamond"/>
              </a:rPr>
              <a:t>Y </a:t>
            </a:r>
            <a:r>
              <a:rPr lang="en-US" sz="3200" dirty="0">
                <a:latin typeface="Franklin Gothic Medium"/>
                <a:cs typeface="Garamond"/>
              </a:rPr>
              <a:t>continuous</a:t>
            </a:r>
            <a:endParaRPr lang="en-US" sz="3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1400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CA306-2B67-5943-BD41-E9033EDD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4200"/>
            <a:ext cx="1905000" cy="63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E7548-E82C-2847-A0DF-FF613AB1B3D1}"/>
              </a:ext>
            </a:extLst>
          </p:cNvPr>
          <p:cNvSpPr txBox="1"/>
          <p:nvPr/>
        </p:nvSpPr>
        <p:spPr>
          <a:xfrm>
            <a:off x="711200" y="1244600"/>
            <a:ext cx="1829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anklin Gothic Medium"/>
                <a:cs typeface="Franklin Gothic Medium"/>
              </a:rPr>
              <a:t>2430A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8366A-5BF7-884D-9755-7CCC1ABCCFB2}"/>
              </a:ext>
            </a:extLst>
          </p:cNvPr>
          <p:cNvSpPr txBox="1"/>
          <p:nvPr/>
        </p:nvSpPr>
        <p:spPr>
          <a:xfrm>
            <a:off x="720416" y="2145218"/>
            <a:ext cx="187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8.15 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882B-A8EF-034F-B571-8D5CDBE8B74D}"/>
              </a:ext>
            </a:extLst>
          </p:cNvPr>
          <p:cNvSpPr txBox="1"/>
          <p:nvPr/>
        </p:nvSpPr>
        <p:spPr>
          <a:xfrm>
            <a:off x="720416" y="259269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8.30 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F30A67-7328-BF4D-8F2E-C5217589F6E1}"/>
              </a:ext>
            </a:extLst>
          </p:cNvPr>
          <p:cNvSpPr/>
          <p:nvPr/>
        </p:nvSpPr>
        <p:spPr>
          <a:xfrm>
            <a:off x="482600" y="317500"/>
            <a:ext cx="2286000" cy="3074988"/>
          </a:xfrm>
          <a:prstGeom prst="roundRect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7476E-5600-D64A-8A1B-65FECB221A5C}"/>
              </a:ext>
            </a:extLst>
          </p:cNvPr>
          <p:cNvCxnSpPr>
            <a:stCxn id="9" idx="2"/>
          </p:cNvCxnSpPr>
          <p:nvPr/>
        </p:nvCxnSpPr>
        <p:spPr>
          <a:xfrm flipH="1">
            <a:off x="1612900" y="3392488"/>
            <a:ext cx="12700" cy="1039812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18E51C-EBD6-2F4C-9F45-0FDC80C17E59}"/>
              </a:ext>
            </a:extLst>
          </p:cNvPr>
          <p:cNvCxnSpPr>
            <a:cxnSpLocks/>
          </p:cNvCxnSpPr>
          <p:nvPr/>
        </p:nvCxnSpPr>
        <p:spPr>
          <a:xfrm flipH="1">
            <a:off x="1079500" y="4432300"/>
            <a:ext cx="1130300" cy="0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05774E-A807-2F49-9D54-D72A9AC16C38}"/>
              </a:ext>
            </a:extLst>
          </p:cNvPr>
          <p:cNvSpPr txBox="1"/>
          <p:nvPr/>
        </p:nvSpPr>
        <p:spPr>
          <a:xfrm>
            <a:off x="3213100" y="457200"/>
            <a:ext cx="538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Arrival time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Uniform(10, 30)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71D03-E941-4C4E-8558-7F776205CE56}"/>
              </a:ext>
            </a:extLst>
          </p:cNvPr>
          <p:cNvSpPr txBox="1"/>
          <p:nvPr/>
        </p:nvSpPr>
        <p:spPr>
          <a:xfrm>
            <a:off x="3213100" y="1560443"/>
            <a:ext cx="575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Unconditional waiting time PDF: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787CD3-8439-5A47-BE54-CBD028B7EC3D}"/>
                  </a:ext>
                </a:extLst>
              </p14:cNvPr>
              <p14:cNvContentPartPr/>
              <p14:nvPr/>
            </p14:nvContentPartPr>
            <p14:xfrm>
              <a:off x="632880" y="2143080"/>
              <a:ext cx="8186760" cy="429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787CD3-8439-5A47-BE54-CBD028B7EC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80" y="2126880"/>
                <a:ext cx="8219160" cy="43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670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02C39-9ED1-5F4D-9CE6-063336945310}"/>
              </a:ext>
            </a:extLst>
          </p:cNvPr>
          <p:cNvSpPr/>
          <p:nvPr/>
        </p:nvSpPr>
        <p:spPr>
          <a:xfrm>
            <a:off x="6535951" y="1090660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DE2EA-A1BB-BC48-B740-8C68CB741674}"/>
              </a:ext>
            </a:extLst>
          </p:cNvPr>
          <p:cNvSpPr/>
          <p:nvPr/>
        </p:nvSpPr>
        <p:spPr>
          <a:xfrm>
            <a:off x="1951251" y="103453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👮‍♂️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98E7CB-7773-CB48-B78F-373A8D6EA0FC}"/>
              </a:ext>
            </a:extLst>
          </p:cNvPr>
          <p:cNvCxnSpPr>
            <a:cxnSpLocks/>
          </p:cNvCxnSpPr>
          <p:nvPr/>
        </p:nvCxnSpPr>
        <p:spPr>
          <a:xfrm flipH="1">
            <a:off x="4940301" y="1598492"/>
            <a:ext cx="1570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989B24-ED8D-0043-B1E5-BA561CF4DE70}"/>
              </a:ext>
            </a:extLst>
          </p:cNvPr>
          <p:cNvSpPr txBox="1"/>
          <p:nvPr/>
        </p:nvSpPr>
        <p:spPr>
          <a:xfrm>
            <a:off x="5237223" y="2166540"/>
            <a:ext cx="345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Exponential(1/50)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41946-3FB6-6C48-B43C-6D8DBFCFF16D}"/>
              </a:ext>
            </a:extLst>
          </p:cNvPr>
          <p:cNvGrpSpPr/>
          <p:nvPr/>
        </p:nvGrpSpPr>
        <p:grpSpPr>
          <a:xfrm>
            <a:off x="3126804" y="1034533"/>
            <a:ext cx="952500" cy="952500"/>
            <a:chOff x="1765300" y="2558027"/>
            <a:chExt cx="952500" cy="9525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ACDF48-3C61-4B48-A5C4-BFDD843ADD38}"/>
                </a:ext>
              </a:extLst>
            </p:cNvPr>
            <p:cNvSpPr/>
            <p:nvPr/>
          </p:nvSpPr>
          <p:spPr>
            <a:xfrm>
              <a:off x="1765300" y="2558027"/>
              <a:ext cx="952500" cy="952500"/>
            </a:xfrm>
            <a:prstGeom prst="ellips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ABF1D8-2023-1A4D-883A-88E3A19D2EF8}"/>
                </a:ext>
              </a:extLst>
            </p:cNvPr>
            <p:cNvSpPr/>
            <p:nvPr/>
          </p:nvSpPr>
          <p:spPr>
            <a:xfrm>
              <a:off x="1792129" y="2614154"/>
              <a:ext cx="90601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50</a:t>
              </a:r>
              <a:endParaRPr lang="en-US" sz="4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0B06BF4-C3EE-174C-9D3A-910AEB9CA105}"/>
              </a:ext>
            </a:extLst>
          </p:cNvPr>
          <p:cNvSpPr txBox="1"/>
          <p:nvPr/>
        </p:nvSpPr>
        <p:spPr>
          <a:xfrm>
            <a:off x="729379" y="2166540"/>
            <a:ext cx="333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Normal(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/10)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5AA96-D3A8-7542-B69E-26682B61101E}"/>
              </a:ext>
            </a:extLst>
          </p:cNvPr>
          <p:cNvSpPr txBox="1"/>
          <p:nvPr/>
        </p:nvSpPr>
        <p:spPr>
          <a:xfrm>
            <a:off x="729379" y="5300246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] = </a:t>
            </a:r>
            <a:endParaRPr lang="en-US" sz="2800" i="1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1DBC40-A3B3-5846-BFB4-3930C74CDB68}"/>
                  </a:ext>
                </a:extLst>
              </p14:cNvPr>
              <p14:cNvContentPartPr/>
              <p14:nvPr/>
            </p14:nvContentPartPr>
            <p14:xfrm>
              <a:off x="743760" y="1340280"/>
              <a:ext cx="6283080" cy="305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1DBC40-A3B3-5846-BFB4-3930C74CDB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560" y="1324080"/>
                <a:ext cx="6315480" cy="30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2E29812-8788-374E-8DBA-8C636CEB468E}"/>
                  </a:ext>
                </a:extLst>
              </p14:cNvPr>
              <p14:cNvContentPartPr/>
              <p14:nvPr/>
            </p14:nvContentPartPr>
            <p14:xfrm>
              <a:off x="1924200" y="4925520"/>
              <a:ext cx="6449400" cy="1143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2E29812-8788-374E-8DBA-8C636CEB46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8000" y="4909320"/>
                <a:ext cx="6481800" cy="11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0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F546-FF8E-2440-8800-D002A748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75EF7-23AD-4440-A35D-7689E014F3D8}"/>
              </a:ext>
            </a:extLst>
          </p:cNvPr>
          <p:cNvSpPr txBox="1"/>
          <p:nvPr/>
        </p:nvSpPr>
        <p:spPr>
          <a:xfrm>
            <a:off x="2003829" y="2130399"/>
            <a:ext cx="5136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latin typeface="Garamond"/>
                <a:cs typeface="Garamond"/>
              </a:rPr>
              <a:t>XY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,</a:t>
            </a:r>
            <a:r>
              <a:rPr lang="en-US" sz="3200" i="1" dirty="0">
                <a:latin typeface="Garamond"/>
                <a:cs typeface="Garamond"/>
              </a:rPr>
              <a:t> y</a:t>
            </a:r>
            <a:r>
              <a:rPr lang="en-US" sz="3200" dirty="0">
                <a:latin typeface="Garamond"/>
                <a:cs typeface="Garamond"/>
              </a:rPr>
              <a:t>) </a:t>
            </a:r>
            <a:r>
              <a:rPr lang="en-US" sz="3200" i="1" dirty="0">
                <a:latin typeface="Garamond"/>
                <a:cs typeface="Garamond"/>
              </a:rPr>
              <a:t>=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 </a:t>
            </a:r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) </a:t>
            </a:r>
            <a:r>
              <a:rPr lang="en-US" sz="3200" dirty="0">
                <a:latin typeface="Franklin Gothic Medium"/>
                <a:cs typeface="Franklin Gothic Medium"/>
              </a:rPr>
              <a:t>for all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, </a:t>
            </a:r>
            <a:r>
              <a:rPr lang="en-US" sz="3200" i="1" dirty="0">
                <a:latin typeface="Garamond"/>
                <a:cs typeface="Garamond"/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48C5D-A001-4F47-9A62-11937A04CB40}"/>
              </a:ext>
            </a:extLst>
          </p:cNvPr>
          <p:cNvSpPr txBox="1"/>
          <p:nvPr/>
        </p:nvSpPr>
        <p:spPr>
          <a:xfrm>
            <a:off x="457199" y="1352853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 and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Franklin Gothic Medium"/>
                <a:cs typeface="Franklin Gothic Medium"/>
              </a:rPr>
              <a:t> are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3200" dirty="0">
                <a:latin typeface="Franklin Gothic Medium"/>
                <a:cs typeface="Franklin Gothic Medium"/>
              </a:rPr>
              <a:t> if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F7D02-941A-3041-BC6D-3BDB1078588D}"/>
              </a:ext>
            </a:extLst>
          </p:cNvPr>
          <p:cNvSpPr txBox="1"/>
          <p:nvPr/>
        </p:nvSpPr>
        <p:spPr>
          <a:xfrm>
            <a:off x="457198" y="3523834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if and only if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AB97C-5850-2A43-8AAD-37E826C4A5A7}"/>
              </a:ext>
            </a:extLst>
          </p:cNvPr>
          <p:cNvSpPr txBox="1"/>
          <p:nvPr/>
        </p:nvSpPr>
        <p:spPr>
          <a:xfrm>
            <a:off x="1219157" y="4301380"/>
            <a:ext cx="6705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g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</a:t>
            </a:r>
            <a:r>
              <a:rPr lang="en-US" sz="3200" i="1" dirty="0">
                <a:latin typeface="Garamond"/>
                <a:cs typeface="Garamond"/>
              </a:rPr>
              <a:t>h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)] </a:t>
            </a:r>
            <a:r>
              <a:rPr lang="en-US" sz="3200" i="1" dirty="0">
                <a:latin typeface="Garamond"/>
                <a:cs typeface="Garamond"/>
              </a:rPr>
              <a:t>=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b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g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)]</a:t>
            </a:r>
            <a:r>
              <a:rPr lang="en-US" sz="3200" b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h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)] </a:t>
            </a:r>
            <a:r>
              <a:rPr lang="en-US" sz="3200" dirty="0">
                <a:latin typeface="Franklin Gothic Medium"/>
                <a:cs typeface="Franklin Gothic Medium"/>
              </a:rPr>
              <a:t>for all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i="1" dirty="0">
                <a:latin typeface="Garamond"/>
                <a:cs typeface="Garamond"/>
              </a:rPr>
              <a:t>g</a:t>
            </a:r>
            <a:r>
              <a:rPr lang="en-US" sz="3200" dirty="0">
                <a:latin typeface="Garamond"/>
                <a:cs typeface="Garamond"/>
              </a:rPr>
              <a:t>, </a:t>
            </a:r>
            <a:r>
              <a:rPr lang="en-US" sz="3200" i="1" dirty="0">
                <a:latin typeface="Garamond"/>
                <a:cs typeface="Garamond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848397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78EB-14CE-ED49-8424-9A00E33F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</a:t>
            </a:r>
            <a:r>
              <a:rPr lang="en-US" dirty="0" err="1"/>
              <a:t>Normals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B6388-B264-834A-B5B0-ED1194A9E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6" t="12356" r="8716" b="2839"/>
          <a:stretch/>
        </p:blipFill>
        <p:spPr>
          <a:xfrm>
            <a:off x="3467819" y="2409201"/>
            <a:ext cx="5676181" cy="4252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00F062-6A03-2B41-8206-B09D56B2C1B2}"/>
              </a:ext>
            </a:extLst>
          </p:cNvPr>
          <p:cNvSpPr txBox="1"/>
          <p:nvPr/>
        </p:nvSpPr>
        <p:spPr>
          <a:xfrm>
            <a:off x="457199" y="1352853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dirty="0">
                <a:latin typeface="Franklin Gothic Medium"/>
                <a:cs typeface="Franklin Gothic Medium"/>
              </a:rPr>
              <a:t>,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Franklin Gothic Medium"/>
                <a:cs typeface="Franklin Gothic Medium"/>
              </a:rPr>
              <a:t> are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Normal(0, 1)</a:t>
            </a:r>
            <a:endParaRPr lang="en-US" sz="3200" i="1" dirty="0">
              <a:latin typeface="Garamond" panose="02020404030301010803" pitchFamily="18" charset="0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20443D-98D9-6E4C-AC3D-2F3D6C4EB545}"/>
                  </a:ext>
                </a:extLst>
              </p14:cNvPr>
              <p14:cNvContentPartPr/>
              <p14:nvPr/>
            </p14:nvContentPartPr>
            <p14:xfrm>
              <a:off x="645480" y="2133720"/>
              <a:ext cx="3121200" cy="336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20443D-98D9-6E4C-AC3D-2F3D6C4EB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280" y="2117520"/>
                <a:ext cx="3153600" cy="33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7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A112-405D-0642-8ECB-7A95D19B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AF6F3-7070-0049-BB71-ECECCA609192}"/>
              </a:ext>
            </a:extLst>
          </p:cNvPr>
          <p:cNvSpPr txBox="1"/>
          <p:nvPr/>
        </p:nvSpPr>
        <p:spPr>
          <a:xfrm>
            <a:off x="457199" y="1352853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</a:t>
            </a:r>
            <a:r>
              <a:rPr lang="en-US" sz="3200" dirty="0">
                <a:latin typeface="Franklin Gothic Medium"/>
                <a:cs typeface="Franklin Gothic Medium"/>
              </a:rPr>
              <a:t>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 </a:t>
            </a:r>
            <a:r>
              <a:rPr lang="en-US" sz="3200" dirty="0">
                <a:latin typeface="Franklin Gothic Medium"/>
                <a:cs typeface="Franklin Gothic Medium"/>
              </a:rPr>
              <a:t>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’, </a:t>
            </a:r>
            <a:r>
              <a:rPr lang="en-US" sz="3200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’)</a:t>
            </a:r>
            <a:endParaRPr lang="en-US" sz="3200" i="1" dirty="0">
              <a:latin typeface="Garamond" panose="02020404030301010803" pitchFamily="18" charset="0"/>
              <a:cs typeface="Garamo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5071A-0B05-094F-8992-B042565D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76D4D-2A85-BF47-8E24-A04543B5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F00CE-0A03-F641-B6CC-C64BB56E3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39" t="17332" r="10377" b="8373"/>
          <a:stretch/>
        </p:blipFill>
        <p:spPr>
          <a:xfrm>
            <a:off x="4071669" y="3289037"/>
            <a:ext cx="4882552" cy="33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two variables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399B54-519D-CE4D-A9AF-7BFACCFD6ACC}"/>
              </a:ext>
            </a:extLst>
          </p:cNvPr>
          <p:cNvSpPr/>
          <p:nvPr/>
        </p:nvSpPr>
        <p:spPr>
          <a:xfrm>
            <a:off x="474130" y="4876312"/>
            <a:ext cx="8212670" cy="943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AEDE9-14DB-3944-8E9F-2B88F3604B5B}"/>
              </a:ext>
            </a:extLst>
          </p:cNvPr>
          <p:cNvSpPr/>
          <p:nvPr/>
        </p:nvSpPr>
        <p:spPr>
          <a:xfrm>
            <a:off x="457201" y="2988564"/>
            <a:ext cx="8229599" cy="943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E7906-06FA-514B-A6C7-73F8F49210FA}"/>
              </a:ext>
            </a:extLst>
          </p:cNvPr>
          <p:cNvSpPr txBox="1"/>
          <p:nvPr/>
        </p:nvSpPr>
        <p:spPr>
          <a:xfrm>
            <a:off x="474130" y="127131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joint PMF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 =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9A0B54-9A49-8E40-A13F-F413561A11F1}"/>
              </a:ext>
            </a:extLst>
          </p:cNvPr>
          <p:cNvSpPr txBox="1"/>
          <p:nvPr/>
        </p:nvSpPr>
        <p:spPr>
          <a:xfrm>
            <a:off x="457200" y="2263397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Probability of 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2E8681-8DE8-0C45-BCEA-6597CFB40DFF}"/>
              </a:ext>
            </a:extLst>
          </p:cNvPr>
          <p:cNvSpPr txBox="1"/>
          <p:nvPr/>
        </p:nvSpPr>
        <p:spPr>
          <a:xfrm>
            <a:off x="457200" y="4150044"/>
            <a:ext cx="345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Marginals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60A30C-186C-964B-95F9-169D463D641C}"/>
              </a:ext>
            </a:extLst>
          </p:cNvPr>
          <p:cNvSpPr txBox="1"/>
          <p:nvPr/>
        </p:nvSpPr>
        <p:spPr>
          <a:xfrm>
            <a:off x="457200" y="6018331"/>
            <a:ext cx="370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Expectation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4927CB-EF88-0C43-8479-CC7B742B9549}"/>
              </a:ext>
            </a:extLst>
          </p:cNvPr>
          <p:cNvSpPr txBox="1"/>
          <p:nvPr/>
        </p:nvSpPr>
        <p:spPr>
          <a:xfrm>
            <a:off x="457200" y="5089841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Independence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C4721D-7793-7149-97C9-BF4514F71212}"/>
              </a:ext>
            </a:extLst>
          </p:cNvPr>
          <p:cNvCxnSpPr/>
          <p:nvPr/>
        </p:nvCxnSpPr>
        <p:spPr>
          <a:xfrm>
            <a:off x="457200" y="2044690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33D6CE-F068-C24F-BEA9-07169506540C}"/>
              </a:ext>
            </a:extLst>
          </p:cNvPr>
          <p:cNvCxnSpPr/>
          <p:nvPr/>
        </p:nvCxnSpPr>
        <p:spPr>
          <a:xfrm>
            <a:off x="457200" y="2988564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EDA12A-99BD-3045-B63F-3DAE96DF175A}"/>
              </a:ext>
            </a:extLst>
          </p:cNvPr>
          <p:cNvCxnSpPr/>
          <p:nvPr/>
        </p:nvCxnSpPr>
        <p:spPr>
          <a:xfrm>
            <a:off x="457200" y="3932438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DC45D0-1435-E240-9FCD-0F92BBB35CF7}"/>
              </a:ext>
            </a:extLst>
          </p:cNvPr>
          <p:cNvCxnSpPr/>
          <p:nvPr/>
        </p:nvCxnSpPr>
        <p:spPr>
          <a:xfrm>
            <a:off x="457200" y="4876312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C7210E-12E0-144D-B665-60232026750D}"/>
              </a:ext>
            </a:extLst>
          </p:cNvPr>
          <p:cNvCxnSpPr/>
          <p:nvPr/>
        </p:nvCxnSpPr>
        <p:spPr>
          <a:xfrm>
            <a:off x="457200" y="5820186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CFFEF5-55A9-834C-B88D-42AF7B60B4D8}"/>
              </a:ext>
            </a:extLst>
          </p:cNvPr>
          <p:cNvCxnSpPr/>
          <p:nvPr/>
        </p:nvCxnSpPr>
        <p:spPr>
          <a:xfrm>
            <a:off x="457200" y="6764060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DA451C-1FFC-D149-94EE-48244CE09043}"/>
              </a:ext>
            </a:extLst>
          </p:cNvPr>
          <p:cNvSpPr txBox="1"/>
          <p:nvPr/>
        </p:nvSpPr>
        <p:spPr>
          <a:xfrm>
            <a:off x="457200" y="3241249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Derived RV</a:t>
            </a:r>
            <a:r>
              <a:rPr lang="en-US" sz="2400" dirty="0">
                <a:latin typeface="Garamond"/>
                <a:cs typeface="Franklin Gothic Medium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Z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i="1" dirty="0">
                <a:latin typeface="Garamond"/>
                <a:cs typeface="Garamond"/>
              </a:rPr>
              <a:t>g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EC77DF-63FA-CE4F-92C0-0F610487A3E3}"/>
                  </a:ext>
                </a:extLst>
              </p14:cNvPr>
              <p14:cNvContentPartPr/>
              <p14:nvPr/>
            </p14:nvContentPartPr>
            <p14:xfrm>
              <a:off x="3922560" y="2216160"/>
              <a:ext cx="4406400" cy="420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EC77DF-63FA-CE4F-92C0-0F610487A3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360" y="2199960"/>
                <a:ext cx="4438800" cy="42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E6A4-3433-BA49-BD95-36535E6C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Bayes’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EBB1B-7573-8B46-BA1F-1DA1C325B120}"/>
              </a:ext>
            </a:extLst>
          </p:cNvPr>
          <p:cNvSpPr txBox="1"/>
          <p:nvPr/>
        </p:nvSpPr>
        <p:spPr>
          <a:xfrm>
            <a:off x="1651458" y="1944727"/>
            <a:ext cx="300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latin typeface="Garamond"/>
                <a:cs typeface="Garamond"/>
              </a:rPr>
              <a:t>Y</a:t>
            </a:r>
            <a:r>
              <a:rPr lang="en-US" sz="3600" i="1" baseline="-25000" dirty="0">
                <a:latin typeface="Garamond"/>
                <a:cs typeface="Garamond"/>
              </a:rPr>
              <a:t> | X</a:t>
            </a:r>
            <a:r>
              <a:rPr lang="en-US" sz="3600" dirty="0">
                <a:latin typeface="Garamond"/>
                <a:cs typeface="Garamond"/>
              </a:rPr>
              <a:t>(</a:t>
            </a:r>
            <a:r>
              <a:rPr lang="en-US" sz="3600" i="1" dirty="0">
                <a:latin typeface="Garamond"/>
                <a:cs typeface="Garamond"/>
              </a:rPr>
              <a:t>y </a:t>
            </a:r>
            <a:r>
              <a:rPr lang="en-US" sz="3600" dirty="0">
                <a:latin typeface="Garamond"/>
                <a:cs typeface="Garamond"/>
              </a:rPr>
              <a:t>|</a:t>
            </a:r>
            <a:r>
              <a:rPr lang="en-US" sz="3600" i="1" dirty="0">
                <a:latin typeface="Garamond"/>
                <a:cs typeface="Garamond"/>
              </a:rPr>
              <a:t> x</a:t>
            </a:r>
            <a:r>
              <a:rPr lang="en-US" sz="3600" dirty="0">
                <a:latin typeface="Garamond"/>
                <a:cs typeface="Garamond"/>
              </a:rPr>
              <a:t>) =</a:t>
            </a:r>
            <a:endParaRPr lang="en-US" sz="3600" i="1" dirty="0">
              <a:latin typeface="Garamond"/>
              <a:cs typeface="Garamon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4A7BD-8A38-F547-9F7C-B4674629438C}"/>
              </a:ext>
            </a:extLst>
          </p:cNvPr>
          <p:cNvSpPr/>
          <p:nvPr/>
        </p:nvSpPr>
        <p:spPr>
          <a:xfrm>
            <a:off x="4278529" y="1537313"/>
            <a:ext cx="2820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baseline="-250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 | 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6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B49B0-8447-CB4E-8CEF-EFDDA5E81F98}"/>
              </a:ext>
            </a:extLst>
          </p:cNvPr>
          <p:cNvSpPr/>
          <p:nvPr/>
        </p:nvSpPr>
        <p:spPr>
          <a:xfrm>
            <a:off x="5181821" y="2228037"/>
            <a:ext cx="1013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6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EF6333-0261-294A-B1C6-FAC2FB0CB07D}"/>
              </a:ext>
            </a:extLst>
          </p:cNvPr>
          <p:cNvCxnSpPr>
            <a:cxnSpLocks/>
          </p:cNvCxnSpPr>
          <p:nvPr/>
        </p:nvCxnSpPr>
        <p:spPr>
          <a:xfrm>
            <a:off x="4278529" y="2257599"/>
            <a:ext cx="282000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FADEE7-23AA-BD49-BEB7-D78F1E8789E1}"/>
                  </a:ext>
                </a:extLst>
              </p14:cNvPr>
              <p14:cNvContentPartPr/>
              <p14:nvPr/>
            </p14:nvContentPartPr>
            <p14:xfrm>
              <a:off x="2146320" y="3085920"/>
              <a:ext cx="5657760" cy="2876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FADEE7-23AA-BD49-BEB7-D78F1E8789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120" y="3069720"/>
                <a:ext cx="5690160" cy="29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071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ell Tower">
            <a:extLst>
              <a:ext uri="{FF2B5EF4-FFF2-40B4-BE49-F238E27FC236}">
                <a16:creationId xmlns:a16="http://schemas.microsoft.com/office/drawing/2014/main" id="{79451C36-33B9-1447-A4B5-557CA0A0F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233" y="548640"/>
            <a:ext cx="1438978" cy="1438978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9468B62F-CE82-334D-85BE-3BE321988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2040" y="514952"/>
            <a:ext cx="1506354" cy="15063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B96725-C6D1-6B44-BFC4-D1825BB02779}"/>
              </a:ext>
            </a:extLst>
          </p:cNvPr>
          <p:cNvCxnSpPr>
            <a:cxnSpLocks/>
          </p:cNvCxnSpPr>
          <p:nvPr/>
        </p:nvCxnSpPr>
        <p:spPr>
          <a:xfrm>
            <a:off x="3484344" y="1277755"/>
            <a:ext cx="24736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820AFB-2C5B-F340-8914-95D69632832B}"/>
              </a:ext>
            </a:extLst>
          </p:cNvPr>
          <p:cNvSpPr txBox="1"/>
          <p:nvPr/>
        </p:nvSpPr>
        <p:spPr>
          <a:xfrm>
            <a:off x="1506071" y="2173856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 or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915B0-7DA4-034E-927C-B2A86F7119ED}"/>
              </a:ext>
            </a:extLst>
          </p:cNvPr>
          <p:cNvSpPr txBox="1"/>
          <p:nvPr/>
        </p:nvSpPr>
        <p:spPr>
          <a:xfrm>
            <a:off x="5993587" y="215869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5165E-DC2B-9F44-8754-F363B5D0E511}"/>
              </a:ext>
            </a:extLst>
          </p:cNvPr>
          <p:cNvSpPr txBox="1"/>
          <p:nvPr/>
        </p:nvSpPr>
        <p:spPr>
          <a:xfrm>
            <a:off x="710315" y="3392488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| Y = y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) =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08EFE7-F6F3-824C-86ED-48C960B8BEBE}"/>
                  </a:ext>
                </a:extLst>
              </p14:cNvPr>
              <p14:cNvContentPartPr/>
              <p14:nvPr/>
            </p14:nvContentPartPr>
            <p14:xfrm>
              <a:off x="2286000" y="1504800"/>
              <a:ext cx="3507480" cy="145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08EFE7-F6F3-824C-86ED-48C960B8BE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9800" y="1488600"/>
                <a:ext cx="3539880" cy="14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4F4EDB-6604-F54D-A2AA-5F426455A584}"/>
                  </a:ext>
                </a:extLst>
              </p14:cNvPr>
              <p14:cNvContentPartPr/>
              <p14:nvPr/>
            </p14:nvContentPartPr>
            <p14:xfrm>
              <a:off x="3375720" y="3015000"/>
              <a:ext cx="5164200" cy="371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4F4EDB-6604-F54D-A2AA-5F426455A5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9520" y="2998800"/>
                <a:ext cx="5189760" cy="37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B3104-E38B-AF40-B2D1-51CBE64E4404}"/>
              </a:ext>
            </a:extLst>
          </p:cNvPr>
          <p:cNvSpPr txBox="1"/>
          <p:nvPr/>
        </p:nvSpPr>
        <p:spPr>
          <a:xfrm>
            <a:off x="418141" y="526211"/>
            <a:ext cx="650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Rain falls at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Poisson(</a:t>
            </a:r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dirty="0">
                <a:latin typeface="Franklin Gothic Medium"/>
                <a:cs typeface="Franklin Gothic Medium"/>
              </a:rPr>
              <a:t> drops/sec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D41B5-9BFB-394F-A952-73332C1839BD}"/>
              </a:ext>
            </a:extLst>
          </p:cNvPr>
          <p:cNvSpPr txBox="1"/>
          <p:nvPr/>
        </p:nvSpPr>
        <p:spPr>
          <a:xfrm>
            <a:off x="418141" y="1265207"/>
            <a:ext cx="56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Franklin Gothic Medium"/>
                <a:cs typeface="Franklin Gothic Medium"/>
              </a:rPr>
              <a:t> itself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Exponential(1)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1C9E5-0B6E-2F48-827C-7B2EF8166904}"/>
              </a:ext>
            </a:extLst>
          </p:cNvPr>
          <p:cNvSpPr txBox="1"/>
          <p:nvPr/>
        </p:nvSpPr>
        <p:spPr>
          <a:xfrm>
            <a:off x="418141" y="2024331"/>
            <a:ext cx="841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You’re hit by 2 drops. What is your guess for </a:t>
            </a:r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7A4D26-BA46-2142-9224-84B555416F28}"/>
                  </a:ext>
                </a:extLst>
              </p14:cNvPr>
              <p14:cNvContentPartPr/>
              <p14:nvPr/>
            </p14:nvContentPartPr>
            <p14:xfrm>
              <a:off x="760680" y="1056438"/>
              <a:ext cx="8227440" cy="525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7A4D26-BA46-2142-9224-84B555416F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480" y="1040238"/>
                <a:ext cx="8259840" cy="52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21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159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pair of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continuous</a:t>
            </a:r>
            <a:r>
              <a:rPr lang="en-US" sz="2800" dirty="0">
                <a:latin typeface="Franklin Gothic Medium"/>
                <a:cs typeface="Franklin Gothic Medium"/>
              </a:rPr>
              <a:t> random variables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Y </a:t>
            </a:r>
            <a:r>
              <a:rPr lang="en-US" sz="2800" dirty="0">
                <a:latin typeface="Franklin Gothic Medium"/>
                <a:cs typeface="Franklin Gothic Medium"/>
              </a:rPr>
              <a:t>can be specified either by their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joint </a:t>
            </a:r>
            <a:r>
              <a:rPr lang="en-US" sz="2800" dirty="0" err="1">
                <a:solidFill>
                  <a:schemeClr val="accent1"/>
                </a:solidFill>
                <a:latin typeface="Franklin Gothic Medium"/>
                <a:cs typeface="Franklin Gothic Medium"/>
              </a:rPr>
              <a:t>c.d.f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218" y="2373290"/>
            <a:ext cx="420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i="1" baseline="-25000" dirty="0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 =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8804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or by their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joint </a:t>
            </a:r>
            <a:r>
              <a:rPr lang="en-US" sz="2800" dirty="0" err="1">
                <a:solidFill>
                  <a:srgbClr val="FF9933"/>
                </a:solidFill>
                <a:latin typeface="Franklin Gothic Medium"/>
                <a:cs typeface="Franklin Gothic Medium"/>
              </a:rPr>
              <a:t>p.d.f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2950" y="4114318"/>
            <a:ext cx="13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37304" y="3967008"/>
            <a:ext cx="2743932" cy="906740"/>
            <a:chOff x="3889752" y="3967008"/>
            <a:chExt cx="2743932" cy="906740"/>
          </a:xfrm>
        </p:grpSpPr>
        <p:grpSp>
          <p:nvGrpSpPr>
            <p:cNvPr id="17" name="Group 16"/>
            <p:cNvGrpSpPr/>
            <p:nvPr/>
          </p:nvGrpSpPr>
          <p:grpSpPr>
            <a:xfrm>
              <a:off x="4270405" y="3967008"/>
              <a:ext cx="588428" cy="906740"/>
              <a:chOff x="4270405" y="3967008"/>
              <a:chExt cx="588428" cy="9067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372967" y="3967008"/>
                <a:ext cx="396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∂</a:t>
                </a:r>
                <a:endParaRPr lang="en-US" sz="28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70405" y="4350528"/>
                <a:ext cx="5884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∂x</a:t>
                </a:r>
                <a:endParaRPr lang="en-US" sz="28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4397983" y="4445778"/>
                <a:ext cx="390102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889752" y="4166716"/>
              <a:ext cx="423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Garamond"/>
                  <a:cs typeface="Garamond"/>
                </a:rPr>
                <a:t>=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02051" y="4152418"/>
              <a:ext cx="14316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XY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 y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48243" y="3967008"/>
              <a:ext cx="511484" cy="906740"/>
              <a:chOff x="4308877" y="3967008"/>
              <a:chExt cx="511484" cy="90674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72967" y="3967008"/>
                <a:ext cx="396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∂</a:t>
                </a:r>
                <a:endParaRPr lang="en-US" sz="28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08877" y="4350528"/>
                <a:ext cx="5114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∂y</a:t>
                </a:r>
                <a:endParaRPr lang="en-US" sz="28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4397983" y="4445778"/>
                <a:ext cx="390102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2537304" y="4873748"/>
            <a:ext cx="5918654" cy="1046440"/>
            <a:chOff x="2491020" y="5233778"/>
            <a:chExt cx="5427430" cy="1046440"/>
          </a:xfrm>
        </p:grpSpPr>
        <p:sp>
          <p:nvSpPr>
            <p:cNvPr id="24" name="TextBox 23"/>
            <p:cNvSpPr txBox="1"/>
            <p:nvPr/>
          </p:nvSpPr>
          <p:spPr>
            <a:xfrm>
              <a:off x="2491020" y="5521532"/>
              <a:ext cx="388800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Garamond"/>
                  <a:cs typeface="Garamond"/>
                </a:rPr>
                <a:t>=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6544" y="5233778"/>
              <a:ext cx="45619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 </a:t>
              </a:r>
              <a:r>
                <a:rPr lang="en-US" sz="2800" dirty="0">
                  <a:latin typeface="Garamond"/>
                  <a:cs typeface="Garamond"/>
                </a:rPr>
                <a:t>&lt;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 ≤ </a:t>
              </a:r>
              <a:r>
                <a:rPr lang="en-US" sz="2800" i="1" dirty="0">
                  <a:latin typeface="Garamond"/>
                  <a:cs typeface="Garamond"/>
                </a:rPr>
                <a:t>x +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y </a:t>
              </a:r>
              <a:r>
                <a:rPr lang="en-US" sz="2800" dirty="0">
                  <a:latin typeface="Garamond"/>
                  <a:cs typeface="Garamond"/>
                </a:rPr>
                <a:t>&lt;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800" i="1" dirty="0">
                  <a:latin typeface="Garamond"/>
                  <a:cs typeface="Garamond"/>
                </a:rPr>
                <a:t>Y</a:t>
              </a:r>
              <a:r>
                <a:rPr lang="en-US" sz="2800" dirty="0">
                  <a:latin typeface="Garamond"/>
                  <a:cs typeface="Garamond"/>
                </a:rPr>
                <a:t> ≤ </a:t>
              </a:r>
              <a:r>
                <a:rPr lang="en-US" sz="2800" i="1" dirty="0">
                  <a:latin typeface="Garamond"/>
                  <a:cs typeface="Garamond"/>
                </a:rPr>
                <a:t>y +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55415" y="5756998"/>
              <a:ext cx="5221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ed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5492" y="5495388"/>
              <a:ext cx="63350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Garamond"/>
                  <a:cs typeface="Garamond"/>
                </a:rPr>
                <a:t>lim</a:t>
              </a:r>
              <a:endParaRPr lang="en-US" sz="2800" dirty="0">
                <a:latin typeface="Garamond"/>
                <a:cs typeface="Garamond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03449" y="5783142"/>
              <a:ext cx="4128665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776603" y="5836868"/>
              <a:ext cx="8987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e</a:t>
              </a:r>
              <a:r>
                <a:rPr lang="en-US" sz="16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16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 </a:t>
              </a:r>
              <a:r>
                <a:rPr lang="en-US" sz="1600" dirty="0">
                  <a:latin typeface="Garamond"/>
                  <a:cs typeface="Garamond"/>
                </a:rPr>
                <a:t>→ 0</a:t>
              </a:r>
              <a:endParaRPr lang="en-US" sz="16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7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849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Rain drops at a rate of 1 drop/sec. Let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Franklin Gothic Medium"/>
                <a:cs typeface="Franklin Gothic Medium"/>
              </a:rPr>
              <a:t> be the arrival times of the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first </a:t>
            </a:r>
            <a:r>
              <a:rPr lang="en-US" sz="2800" dirty="0">
                <a:latin typeface="Franklin Gothic Medium"/>
                <a:cs typeface="Franklin Gothic Medium"/>
              </a:rPr>
              <a:t>and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second</a:t>
            </a:r>
            <a:r>
              <a:rPr lang="en-US" sz="2800" dirty="0">
                <a:latin typeface="Franklin Gothic Medium"/>
                <a:cs typeface="Franklin Gothic Medium"/>
              </a:rPr>
              <a:t> raindrop.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54600" y="2539782"/>
            <a:ext cx="3632200" cy="3724459"/>
            <a:chOff x="5054600" y="2421234"/>
            <a:chExt cx="3632200" cy="3724459"/>
          </a:xfrm>
        </p:grpSpPr>
        <p:pic>
          <p:nvPicPr>
            <p:cNvPr id="11" name="Picture 10" descr="raindroppdf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9" t="12842" r="10562" b="7881"/>
            <a:stretch/>
          </p:blipFill>
          <p:spPr>
            <a:xfrm>
              <a:off x="5054600" y="2421234"/>
              <a:ext cx="3632200" cy="306070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4600" y="5447818"/>
              <a:ext cx="896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  <a:r>
                <a:rPr lang="en-US" sz="2400" i="1" dirty="0">
                  <a:latin typeface="Garamond"/>
                  <a:cs typeface="Garamond"/>
                </a:rPr>
                <a:t> y</a:t>
              </a:r>
              <a:r>
                <a:rPr lang="en-US" sz="2400" dirty="0">
                  <a:latin typeface="Garamond"/>
                  <a:cs typeface="Garamond"/>
                </a:rPr>
                <a:t>) 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836400" y="5370358"/>
              <a:ext cx="2252709" cy="775335"/>
              <a:chOff x="3906846" y="4036858"/>
              <a:chExt cx="2252709" cy="77533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303825" y="4036858"/>
                <a:ext cx="521588" cy="775335"/>
                <a:chOff x="4303825" y="4036858"/>
                <a:chExt cx="521588" cy="775335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393563" y="4036858"/>
                  <a:ext cx="3548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i="1" dirty="0">
                      <a:solidFill>
                        <a:prstClr val="black"/>
                      </a:solidFill>
                      <a:latin typeface="Garamond"/>
                      <a:cs typeface="Garamond"/>
                    </a:rPr>
                    <a:t>∂</a:t>
                  </a:r>
                  <a:endParaRPr lang="en-US" sz="2400" dirty="0">
                    <a:solidFill>
                      <a:prstClr val="black"/>
                    </a:solidFill>
                    <a:latin typeface="Garamond"/>
                    <a:cs typeface="Garamond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303825" y="4350528"/>
                  <a:ext cx="5215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i="1" dirty="0">
                      <a:solidFill>
                        <a:prstClr val="black"/>
                      </a:solidFill>
                      <a:latin typeface="Garamond"/>
                      <a:cs typeface="Garamond"/>
                    </a:rPr>
                    <a:t>∂x</a:t>
                  </a:r>
                  <a:endParaRPr lang="en-US" sz="2400" dirty="0">
                    <a:solidFill>
                      <a:prstClr val="black"/>
                    </a:solidFill>
                    <a:latin typeface="Garamond"/>
                    <a:cs typeface="Garamond"/>
                  </a:endParaRPr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397983" y="4445778"/>
                  <a:ext cx="390102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3906846" y="4166716"/>
                <a:ext cx="389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Garamond"/>
                    <a:cs typeface="Garamond"/>
                  </a:rPr>
                  <a:t>=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202051" y="4152418"/>
                <a:ext cx="9575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F</a:t>
                </a:r>
                <a:r>
                  <a:rPr lang="en-US" sz="24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(</a:t>
                </a:r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,</a:t>
                </a:r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</a:t>
                </a:r>
                <a:endParaRPr lang="en-US" sz="2400" dirty="0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768839" y="4036858"/>
                <a:ext cx="470292" cy="775335"/>
                <a:chOff x="4329473" y="4036858"/>
                <a:chExt cx="470292" cy="77533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393563" y="4036858"/>
                  <a:ext cx="3548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i="1" dirty="0">
                      <a:solidFill>
                        <a:prstClr val="black"/>
                      </a:solidFill>
                      <a:latin typeface="Garamond"/>
                      <a:cs typeface="Garamond"/>
                    </a:rPr>
                    <a:t>∂</a:t>
                  </a:r>
                  <a:endParaRPr lang="en-US" sz="2400" dirty="0">
                    <a:solidFill>
                      <a:prstClr val="black"/>
                    </a:solidFill>
                    <a:latin typeface="Garamond"/>
                    <a:cs typeface="Garamond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329473" y="4350528"/>
                  <a:ext cx="4702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i="1" dirty="0">
                      <a:solidFill>
                        <a:prstClr val="black"/>
                      </a:solidFill>
                      <a:latin typeface="Garamond"/>
                      <a:cs typeface="Garamond"/>
                    </a:rPr>
                    <a:t>∂y</a:t>
                  </a:r>
                  <a:endParaRPr lang="en-US" sz="2400" dirty="0">
                    <a:solidFill>
                      <a:prstClr val="black"/>
                    </a:solidFill>
                    <a:latin typeface="Garamond"/>
                    <a:cs typeface="Garamond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397983" y="4445778"/>
                  <a:ext cx="390102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Group 2"/>
          <p:cNvGrpSpPr/>
          <p:nvPr/>
        </p:nvGrpSpPr>
        <p:grpSpPr>
          <a:xfrm>
            <a:off x="524934" y="2539781"/>
            <a:ext cx="3513011" cy="3471567"/>
            <a:chOff x="457200" y="2421233"/>
            <a:chExt cx="3513011" cy="3471567"/>
          </a:xfrm>
        </p:grpSpPr>
        <p:sp>
          <p:nvSpPr>
            <p:cNvPr id="14" name="TextBox 13"/>
            <p:cNvSpPr txBox="1"/>
            <p:nvPr/>
          </p:nvSpPr>
          <p:spPr>
            <a:xfrm>
              <a:off x="765397" y="5431135"/>
              <a:ext cx="3204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  <a:r>
                <a:rPr lang="en-US" sz="2400" i="1" dirty="0">
                  <a:latin typeface="Garamond"/>
                  <a:cs typeface="Garamond"/>
                </a:rPr>
                <a:t> y</a:t>
              </a:r>
              <a:r>
                <a:rPr lang="en-US" sz="2400" dirty="0">
                  <a:latin typeface="Garamond"/>
                  <a:cs typeface="Garamond"/>
                </a:rPr>
                <a:t>) =</a:t>
              </a:r>
              <a:r>
                <a:rPr lang="en-US" sz="2400" i="1" dirty="0">
                  <a:latin typeface="Garamond"/>
                  <a:cs typeface="Garamond"/>
                </a:rPr>
                <a:t> 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≤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i="1" dirty="0">
                  <a:latin typeface="Garamond"/>
                  <a:cs typeface="Garamond"/>
                </a:rPr>
                <a:t>Y</a:t>
              </a:r>
              <a:r>
                <a:rPr lang="en-US" sz="2400" dirty="0">
                  <a:latin typeface="Garamond"/>
                  <a:cs typeface="Garamond"/>
                </a:rPr>
                <a:t> ≤ </a:t>
              </a:r>
              <a:r>
                <a:rPr lang="en-US" sz="2400" i="1" dirty="0">
                  <a:latin typeface="Garamond"/>
                  <a:cs typeface="Garamond"/>
                </a:rPr>
                <a:t>y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  <p:pic>
          <p:nvPicPr>
            <p:cNvPr id="27" name="Picture 26" descr="raindropcdf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7" t="9086" r="11608" b="10686"/>
            <a:stretch/>
          </p:blipFill>
          <p:spPr>
            <a:xfrm>
              <a:off x="457200" y="2421233"/>
              <a:ext cx="3513011" cy="300990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504950" y="1424163"/>
            <a:ext cx="5892800" cy="597566"/>
            <a:chOff x="1504950" y="2097263"/>
            <a:chExt cx="5892800" cy="597566"/>
          </a:xfrm>
        </p:grpSpPr>
        <p:grpSp>
          <p:nvGrpSpPr>
            <p:cNvPr id="28" name="Group 27"/>
            <p:cNvGrpSpPr/>
            <p:nvPr/>
          </p:nvGrpSpPr>
          <p:grpSpPr>
            <a:xfrm>
              <a:off x="1504950" y="2345579"/>
              <a:ext cx="5892800" cy="349250"/>
              <a:chOff x="1504950" y="3251548"/>
              <a:chExt cx="5892800" cy="34925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504950" y="3600798"/>
                <a:ext cx="589280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504950" y="3251548"/>
                <a:ext cx="0" cy="3492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33" descr="raemi_Drop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5184" y="3264248"/>
                <a:ext cx="133350" cy="266700"/>
              </a:xfrm>
              <a:prstGeom prst="rect">
                <a:avLst/>
              </a:prstGeom>
            </p:spPr>
          </p:pic>
          <p:pic>
            <p:nvPicPr>
              <p:cNvPr id="36" name="Picture 35" descr="raemi_Drop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6238" y="3251548"/>
                <a:ext cx="133350" cy="266700"/>
              </a:xfrm>
              <a:prstGeom prst="rect">
                <a:avLst/>
              </a:prstGeom>
            </p:spPr>
          </p:pic>
          <p:pic>
            <p:nvPicPr>
              <p:cNvPr id="37" name="Picture 36" descr="raemi_Drop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9100" y="3264248"/>
                <a:ext cx="133350" cy="266700"/>
              </a:xfrm>
              <a:prstGeom prst="rect">
                <a:avLst/>
              </a:prstGeom>
            </p:spPr>
          </p:pic>
          <p:pic>
            <p:nvPicPr>
              <p:cNvPr id="38" name="Picture 37" descr="raemi_Drop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4750" y="3251548"/>
                <a:ext cx="133350" cy="266700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4284257" y="2097263"/>
              <a:ext cx="456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9933"/>
                  </a:solidFill>
                  <a:latin typeface="Garamond"/>
                  <a:cs typeface="Garamond"/>
                </a:rPr>
                <a:t>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73863" y="2110512"/>
              <a:ext cx="485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9933"/>
                  </a:solidFill>
                  <a:latin typeface="Garamond"/>
                  <a:cs typeface="Garamond"/>
                </a:rPr>
                <a:t>X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93B7C1-D5E3-5A46-AF83-2225FC57F1A0}"/>
                  </a:ext>
                </a:extLst>
              </p14:cNvPr>
              <p14:cNvContentPartPr/>
              <p14:nvPr/>
            </p14:nvContentPartPr>
            <p14:xfrm>
              <a:off x="1373400" y="1776240"/>
              <a:ext cx="7132320" cy="327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93B7C1-D5E3-5A46-AF83-2225FC57F1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7200" y="1760040"/>
                <a:ext cx="7164720" cy="33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65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err="1"/>
              <a:t>marginals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257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Joint CDF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i="1" baseline="-25000" dirty="0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 =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2406" y="2123629"/>
            <a:ext cx="263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pic>
        <p:nvPicPr>
          <p:cNvPr id="14" name="Picture 13" descr="raindropcd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9086" r="11608" b="9662"/>
          <a:stretch/>
        </p:blipFill>
        <p:spPr>
          <a:xfrm>
            <a:off x="457200" y="3441403"/>
            <a:ext cx="3513011" cy="3048297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790700" y="3670300"/>
            <a:ext cx="1873250" cy="1816100"/>
          </a:xfrm>
          <a:custGeom>
            <a:avLst/>
            <a:gdLst>
              <a:gd name="connsiteX0" fmla="*/ 0 w 1873250"/>
              <a:gd name="connsiteY0" fmla="*/ 0 h 1816100"/>
              <a:gd name="connsiteX1" fmla="*/ 50800 w 1873250"/>
              <a:gd name="connsiteY1" fmla="*/ 1435100 h 1816100"/>
              <a:gd name="connsiteX2" fmla="*/ 1809750 w 1873250"/>
              <a:gd name="connsiteY2" fmla="*/ 1816100 h 1816100"/>
              <a:gd name="connsiteX3" fmla="*/ 1873250 w 1873250"/>
              <a:gd name="connsiteY3" fmla="*/ 361950 h 1816100"/>
              <a:gd name="connsiteX4" fmla="*/ 0 w 1873250"/>
              <a:gd name="connsiteY4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250" h="1816100">
                <a:moveTo>
                  <a:pt x="0" y="0"/>
                </a:moveTo>
                <a:lnTo>
                  <a:pt x="50800" y="1435100"/>
                </a:lnTo>
                <a:lnTo>
                  <a:pt x="1809750" y="1816100"/>
                </a:lnTo>
                <a:lnTo>
                  <a:pt x="1873250" y="361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FFF402-5522-EB49-94BA-B9734CA2CCAD}"/>
              </a:ext>
            </a:extLst>
          </p:cNvPr>
          <p:cNvGrpSpPr/>
          <p:nvPr/>
        </p:nvGrpSpPr>
        <p:grpSpPr>
          <a:xfrm>
            <a:off x="5228731" y="3778126"/>
            <a:ext cx="3236045" cy="2683009"/>
            <a:chOff x="5228731" y="3778126"/>
            <a:chExt cx="3236045" cy="2683009"/>
          </a:xfrm>
        </p:grpSpPr>
        <p:pic>
          <p:nvPicPr>
            <p:cNvPr id="13" name="Picture 12" descr="marginalx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419" y="3778126"/>
              <a:ext cx="3097357" cy="234010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 rot="16200000">
              <a:off x="4907940" y="4765169"/>
              <a:ext cx="1010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Garamond"/>
                  <a:cs typeface="Garamond"/>
                </a:rPr>
                <a:t>P</a:t>
              </a:r>
              <a:r>
                <a:rPr lang="en-US" dirty="0">
                  <a:latin typeface="Garamond"/>
                  <a:cs typeface="Garamond"/>
                </a:rPr>
                <a:t>(</a:t>
              </a:r>
              <a:r>
                <a:rPr lang="en-US" i="1" dirty="0">
                  <a:latin typeface="Garamond"/>
                  <a:cs typeface="Garamond"/>
                </a:rPr>
                <a:t>X</a:t>
              </a:r>
              <a:r>
                <a:rPr lang="en-US" dirty="0">
                  <a:latin typeface="Garamond"/>
                  <a:cs typeface="Garamond"/>
                </a:rPr>
                <a:t> ≤ </a:t>
              </a:r>
              <a:r>
                <a:rPr lang="en-US" i="1" dirty="0">
                  <a:latin typeface="Garamond"/>
                  <a:cs typeface="Garamond"/>
                </a:rPr>
                <a:t>x</a:t>
              </a:r>
              <a:r>
                <a:rPr lang="en-US" dirty="0">
                  <a:latin typeface="Garamond"/>
                  <a:cs typeface="Garamond"/>
                </a:rPr>
                <a:t>) 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92496" y="5999470"/>
              <a:ext cx="19635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Exponential(1)</a:t>
              </a:r>
              <a:endParaRPr lang="en-US" sz="24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4D5954-0655-FF4B-8E4C-9C6D7348BE68}"/>
              </a:ext>
            </a:extLst>
          </p:cNvPr>
          <p:cNvSpPr txBox="1"/>
          <p:nvPr/>
        </p:nvSpPr>
        <p:spPr>
          <a:xfrm>
            <a:off x="457200" y="2124163"/>
            <a:ext cx="242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Marginal CDF:</a:t>
            </a:r>
          </a:p>
        </p:txBody>
      </p:sp>
    </p:spTree>
    <p:extLst>
      <p:ext uri="{BB962C8B-B14F-4D97-AF65-F5344CB8AC3E}">
        <p14:creationId xmlns:p14="http://schemas.microsoft.com/office/powerpoint/2010/main" val="18838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333" y="778933"/>
            <a:ext cx="8483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10800000">
            <a:off x="4343400" y="0"/>
            <a:ext cx="4800600" cy="4800600"/>
          </a:xfrm>
          <a:prstGeom prst="rtTriangle">
            <a:avLst/>
          </a:prstGeom>
          <a:gradFill flip="none" rotWithShape="1">
            <a:gsLst>
              <a:gs pos="0">
                <a:schemeClr val="accent6"/>
              </a:gs>
              <a:gs pos="46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4130" y="4584212"/>
            <a:ext cx="8212670" cy="943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1" y="2696464"/>
            <a:ext cx="8229599" cy="943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4130" y="99997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continuous with joint </a:t>
            </a:r>
            <a:r>
              <a:rPr lang="en-US" sz="2800" dirty="0" err="1">
                <a:latin typeface="Franklin Gothic Medium"/>
                <a:cs typeface="Franklin Gothic Medium"/>
              </a:rPr>
              <a:t>p.d.f</a:t>
            </a:r>
            <a:r>
              <a:rPr lang="en-US" sz="2800" dirty="0">
                <a:latin typeface="Franklin Gothic Medium"/>
                <a:cs typeface="Franklin Gothic Medium"/>
              </a:rPr>
              <a:t>.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87833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Probability of 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857944"/>
            <a:ext cx="345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Marginals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797741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Independence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1752590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" y="2696464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3640338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4584212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" y="5528086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" y="6471960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00" y="2987489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Derived RV</a:t>
            </a:r>
            <a:r>
              <a:rPr lang="en-US" sz="2400" dirty="0">
                <a:latin typeface="Garamond"/>
                <a:cs typeface="Franklin Gothic Medium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Z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i="1" dirty="0">
                <a:latin typeface="Garamond"/>
                <a:cs typeface="Garamond"/>
              </a:rPr>
              <a:t>g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3301" y="183404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n>
                  <a:solidFill>
                    <a:srgbClr val="000000"/>
                  </a:solidFill>
                </a:ln>
                <a:solidFill>
                  <a:srgbClr val="FF9933"/>
                </a:solidFill>
                <a:latin typeface="Comic Sans MS"/>
                <a:cs typeface="Comic Sans MS"/>
              </a:rPr>
              <a:t>the continuous cheat sheet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15622" y="2006590"/>
            <a:ext cx="317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A</a:t>
            </a:r>
            <a:r>
              <a:rPr lang="en-US" sz="2400" dirty="0">
                <a:latin typeface="Garamond"/>
                <a:cs typeface="Garamond"/>
              </a:rPr>
              <a:t>) = ∫∫</a:t>
            </a:r>
            <a:r>
              <a:rPr lang="en-US" sz="2400" i="1" baseline="-25000" dirty="0">
                <a:latin typeface="Garamond"/>
                <a:cs typeface="Garamond"/>
              </a:rPr>
              <a:t>A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XY</a:t>
            </a:r>
            <a:r>
              <a:rPr lang="en-US" sz="2400" i="1" baseline="-25000" dirty="0">
                <a:latin typeface="Garamond"/>
                <a:cs typeface="Garamond"/>
              </a:rPr>
              <a:t> 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 err="1">
                <a:latin typeface="Garamond"/>
                <a:cs typeface="Garamond"/>
              </a:rPr>
              <a:t>dxdy</a:t>
            </a:r>
            <a:endParaRPr lang="en-US" sz="2400" i="1" dirty="0">
              <a:latin typeface="Garamond"/>
              <a:cs typeface="Garamon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5622" y="4821841"/>
            <a:ext cx="401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XY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</a:t>
            </a:r>
            <a:r>
              <a:rPr lang="en-US" sz="2400" i="1" dirty="0">
                <a:latin typeface="Garamond"/>
                <a:cs typeface="Garamond"/>
              </a:rPr>
              <a:t> 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>
                <a:latin typeface="Garamond"/>
                <a:cs typeface="Garamond"/>
              </a:rPr>
              <a:t>=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dirty="0">
                <a:latin typeface="Franklin Gothic Medium"/>
                <a:cs typeface="Franklin Gothic Medium"/>
              </a:rPr>
              <a:t>for all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15622" y="5772393"/>
            <a:ext cx="371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dirty="0">
                <a:latin typeface="Garamond"/>
                <a:cs typeface="Garamond"/>
              </a:rPr>
              <a:t>[</a:t>
            </a:r>
            <a:r>
              <a:rPr lang="en-US" sz="2400" i="1" dirty="0">
                <a:latin typeface="Garamond"/>
                <a:cs typeface="Garamond"/>
              </a:rPr>
              <a:t>Z</a:t>
            </a:r>
            <a:r>
              <a:rPr lang="en-US" sz="2400" dirty="0">
                <a:latin typeface="Garamond"/>
                <a:cs typeface="Garamond"/>
              </a:rPr>
              <a:t>] = ∫∫ </a:t>
            </a:r>
            <a:r>
              <a:rPr lang="en-US" sz="2400" i="1" dirty="0">
                <a:latin typeface="Garamond"/>
                <a:cs typeface="Garamond"/>
              </a:rPr>
              <a:t>g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XY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</a:t>
            </a:r>
            <a:r>
              <a:rPr lang="en-US" sz="2400" i="1" dirty="0">
                <a:latin typeface="Garamond"/>
                <a:cs typeface="Garamond"/>
              </a:rPr>
              <a:t> 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 err="1">
                <a:latin typeface="Garamond"/>
                <a:cs typeface="Garamond"/>
              </a:rPr>
              <a:t>dxdy</a:t>
            </a:r>
            <a:r>
              <a:rPr lang="en-US" sz="2400" i="1" dirty="0">
                <a:latin typeface="Garamond"/>
                <a:cs typeface="Garamond"/>
              </a:rPr>
              <a:t> 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15622" y="2956351"/>
            <a:ext cx="415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Z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z</a:t>
            </a:r>
            <a:r>
              <a:rPr lang="en-US" sz="2400" dirty="0">
                <a:latin typeface="Garamond"/>
                <a:cs typeface="Garamond"/>
              </a:rPr>
              <a:t>) = ∫</a:t>
            </a:r>
            <a:r>
              <a:rPr lang="en-US" sz="2400" baseline="-25000" dirty="0">
                <a:latin typeface="Garamond"/>
                <a:cs typeface="Garamond"/>
              </a:rPr>
              <a:t>(</a:t>
            </a:r>
            <a:r>
              <a:rPr lang="en-US" sz="2400" i="1" baseline="-25000" dirty="0">
                <a:latin typeface="Garamond"/>
                <a:cs typeface="Garamond"/>
              </a:rPr>
              <a:t>x</a:t>
            </a:r>
            <a:r>
              <a:rPr lang="en-US" sz="2400" baseline="-25000" dirty="0">
                <a:latin typeface="Garamond"/>
                <a:cs typeface="Garamond"/>
              </a:rPr>
              <a:t>, </a:t>
            </a:r>
            <a:r>
              <a:rPr lang="en-US" sz="2400" i="1" baseline="-25000" dirty="0">
                <a:latin typeface="Garamond"/>
                <a:cs typeface="Garamond"/>
              </a:rPr>
              <a:t>y</a:t>
            </a:r>
            <a:r>
              <a:rPr lang="en-US" sz="2400" baseline="-25000" dirty="0">
                <a:latin typeface="Garamond"/>
                <a:cs typeface="Garamond"/>
              </a:rPr>
              <a:t>): </a:t>
            </a:r>
            <a:r>
              <a:rPr lang="en-US" sz="2400" i="1" baseline="-25000" dirty="0">
                <a:latin typeface="Garamond"/>
                <a:cs typeface="Garamond"/>
              </a:rPr>
              <a:t>g</a:t>
            </a:r>
            <a:r>
              <a:rPr lang="en-US" sz="2400" baseline="-25000" dirty="0">
                <a:latin typeface="Garamond"/>
                <a:cs typeface="Garamond"/>
              </a:rPr>
              <a:t>(</a:t>
            </a:r>
            <a:r>
              <a:rPr lang="en-US" sz="2400" i="1" baseline="-25000" dirty="0">
                <a:latin typeface="Garamond"/>
                <a:cs typeface="Garamond"/>
              </a:rPr>
              <a:t>x</a:t>
            </a:r>
            <a:r>
              <a:rPr lang="en-US" sz="2400" baseline="-25000" dirty="0">
                <a:latin typeface="Garamond"/>
                <a:cs typeface="Garamond"/>
              </a:rPr>
              <a:t>, </a:t>
            </a:r>
            <a:r>
              <a:rPr lang="en-US" sz="2400" i="1" baseline="-25000" dirty="0">
                <a:latin typeface="Garamond"/>
                <a:cs typeface="Garamond"/>
              </a:rPr>
              <a:t>y</a:t>
            </a:r>
            <a:r>
              <a:rPr lang="en-US" sz="2400" baseline="-25000" dirty="0">
                <a:latin typeface="Garamond"/>
                <a:cs typeface="Garamond"/>
              </a:rPr>
              <a:t>) = </a:t>
            </a:r>
            <a:r>
              <a:rPr lang="en-US" sz="2400" i="1" baseline="-25000" dirty="0">
                <a:latin typeface="Garamond"/>
                <a:cs typeface="Garamond"/>
              </a:rPr>
              <a:t>z </a:t>
            </a:r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XY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</a:t>
            </a:r>
            <a:r>
              <a:rPr lang="en-US" sz="2400" i="1" dirty="0">
                <a:latin typeface="Garamond"/>
                <a:cs typeface="Garamond"/>
              </a:rPr>
              <a:t> 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 err="1">
                <a:latin typeface="Garamond"/>
                <a:cs typeface="Garamond"/>
              </a:rPr>
              <a:t>dxdy</a:t>
            </a:r>
            <a:r>
              <a:rPr lang="en-US" sz="2400" i="1" dirty="0">
                <a:latin typeface="Garamond"/>
                <a:cs typeface="Garamond"/>
              </a:rPr>
              <a:t> </a:t>
            </a:r>
            <a:endParaRPr lang="en-US" sz="2400" dirty="0">
              <a:latin typeface="Garamond"/>
              <a:cs typeface="Garamond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15622" y="3883168"/>
            <a:ext cx="2875024" cy="477476"/>
            <a:chOff x="3915622" y="3933970"/>
            <a:chExt cx="2875024" cy="477476"/>
          </a:xfrm>
        </p:grpSpPr>
        <p:sp>
          <p:nvSpPr>
            <p:cNvPr id="26" name="TextBox 25"/>
            <p:cNvSpPr txBox="1"/>
            <p:nvPr/>
          </p:nvSpPr>
          <p:spPr>
            <a:xfrm>
              <a:off x="3915622" y="3949781"/>
              <a:ext cx="2875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Garamond"/>
                  <a:cs typeface="Garamond"/>
                </a:rPr>
                <a:t>f</a:t>
              </a:r>
              <a:r>
                <a:rPr lang="en-US" sz="2400" i="1" baseline="-25000" dirty="0" err="1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 = ∫</a:t>
              </a:r>
              <a:r>
                <a:rPr lang="en-US" sz="2400" baseline="-25000" dirty="0">
                  <a:latin typeface="Garamond"/>
                  <a:cs typeface="Garamond"/>
                </a:rPr>
                <a:t>-∞ 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 err="1">
                  <a:latin typeface="Garamond"/>
                  <a:cs typeface="Garamond"/>
                </a:rPr>
                <a:t>f</a:t>
              </a:r>
              <a:r>
                <a:rPr lang="en-US" sz="2400" i="1" baseline="-25000" dirty="0" err="1">
                  <a:latin typeface="Garamond"/>
                  <a:cs typeface="Garamond"/>
                </a:rPr>
                <a:t>XY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  <a:r>
                <a:rPr lang="en-US" sz="2400" i="1" dirty="0">
                  <a:latin typeface="Garamond"/>
                  <a:cs typeface="Garamond"/>
                </a:rPr>
                <a:t> y</a:t>
              </a:r>
              <a:r>
                <a:rPr lang="en-US" sz="2400" dirty="0">
                  <a:latin typeface="Garamond"/>
                  <a:cs typeface="Garamond"/>
                </a:rPr>
                <a:t>) </a:t>
              </a:r>
              <a:r>
                <a:rPr lang="en-US" sz="2400" i="1" dirty="0" err="1">
                  <a:latin typeface="Garamond"/>
                  <a:cs typeface="Garamond"/>
                </a:rPr>
                <a:t>dy</a:t>
              </a:r>
              <a:r>
                <a:rPr lang="en-US" sz="2400" i="1" dirty="0">
                  <a:latin typeface="Garamond"/>
                  <a:cs typeface="Garamond"/>
                </a:rPr>
                <a:t> 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41618" y="3933970"/>
              <a:ext cx="3300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∞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" y="5777033"/>
            <a:ext cx="370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Expectation</a:t>
            </a:r>
            <a:endParaRPr lang="en-US"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044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uniform random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15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Franklin Gothic Medium"/>
                <a:cs typeface="Franklin Gothic Medium"/>
              </a:rPr>
              <a:t> be independent </a:t>
            </a:r>
            <a:r>
              <a:rPr lang="en-US" sz="2800" dirty="0">
                <a:latin typeface="Garamond"/>
                <a:cs typeface="Garamond"/>
              </a:rPr>
              <a:t>Uniform(0, 1)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547" y="2043090"/>
            <a:ext cx="338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 =</a:t>
            </a:r>
            <a:r>
              <a:rPr lang="en-US" sz="2800" i="1" dirty="0">
                <a:latin typeface="Garamond"/>
                <a:cs typeface="Garamond"/>
              </a:rPr>
              <a:t>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=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70965" y="1856391"/>
            <a:ext cx="2309027" cy="896957"/>
            <a:chOff x="4743206" y="1907193"/>
            <a:chExt cx="2309027" cy="896957"/>
          </a:xfrm>
        </p:grpSpPr>
        <p:sp>
          <p:nvSpPr>
            <p:cNvPr id="15" name="TextBox 14"/>
            <p:cNvSpPr txBox="1"/>
            <p:nvPr/>
          </p:nvSpPr>
          <p:spPr>
            <a:xfrm>
              <a:off x="4883821" y="2342485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99142" y="1915428"/>
              <a:ext cx="1853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 </a:t>
              </a:r>
              <a:r>
                <a:rPr lang="en-US" sz="2400" dirty="0">
                  <a:latin typeface="Garamond"/>
                  <a:cs typeface="Garamond"/>
                </a:rPr>
                <a:t>0 &lt;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  <a:r>
                <a:rPr lang="en-US" sz="2400" i="1" dirty="0">
                  <a:latin typeface="Garamond"/>
                  <a:cs typeface="Garamond"/>
                </a:rPr>
                <a:t> y &lt; </a:t>
              </a:r>
              <a:r>
                <a:rPr lang="en-US" sz="24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9256" y="1907193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4743206" y="2026244"/>
              <a:ext cx="190500" cy="725081"/>
            </a:xfrm>
            <a:prstGeom prst="leftBrace">
              <a:avLst>
                <a:gd name="adj1" fmla="val 41666"/>
                <a:gd name="adj2" fmla="val 50000"/>
              </a:avLst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00057" y="2339411"/>
              <a:ext cx="861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 not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3103" y="2980044"/>
            <a:ext cx="3845428" cy="3279574"/>
            <a:chOff x="4723103" y="2980044"/>
            <a:chExt cx="3845428" cy="3279574"/>
          </a:xfrm>
        </p:grpSpPr>
        <p:pic>
          <p:nvPicPr>
            <p:cNvPr id="7" name="Picture 6" descr="uniformpdf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4" t="13606" r="11432" b="8839"/>
            <a:stretch/>
          </p:blipFill>
          <p:spPr>
            <a:xfrm>
              <a:off x="4723103" y="2980044"/>
              <a:ext cx="3845428" cy="327957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6944283" y="3383334"/>
              <a:ext cx="11806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err="1">
                  <a:latin typeface="Garamond"/>
                  <a:cs typeface="Garamond"/>
                </a:rPr>
                <a:t>f</a:t>
              </a:r>
              <a:r>
                <a:rPr lang="en-US" sz="2400" i="1" baseline="-25000" dirty="0" err="1">
                  <a:latin typeface="Garamond"/>
                  <a:cs typeface="Garamond"/>
                </a:rPr>
                <a:t>XY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  <a:r>
                <a:rPr lang="en-US" sz="2400" i="1" dirty="0">
                  <a:latin typeface="Garamond"/>
                  <a:cs typeface="Garamond"/>
                </a:rPr>
                <a:t> y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  <a:endParaRPr lang="en-US" sz="24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C3983A8-1E0A-6B41-81AE-C37020721732}"/>
              </a:ext>
            </a:extLst>
          </p:cNvPr>
          <p:cNvSpPr/>
          <p:nvPr/>
        </p:nvSpPr>
        <p:spPr>
          <a:xfrm>
            <a:off x="457200" y="4232252"/>
            <a:ext cx="1394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F2D0BC-1060-C741-8B3D-488F245BAFB1}"/>
                  </a:ext>
                </a:extLst>
              </p14:cNvPr>
              <p14:cNvContentPartPr/>
              <p14:nvPr/>
            </p14:nvContentPartPr>
            <p14:xfrm>
              <a:off x="813960" y="2816280"/>
              <a:ext cx="3289680" cy="2619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F2D0BC-1060-C741-8B3D-488F245BAF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760" y="2800080"/>
                <a:ext cx="3322080" cy="265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0169E4-23FB-1642-90BC-10A607F252D1}"/>
              </a:ext>
            </a:extLst>
          </p:cNvPr>
          <p:cNvCxnSpPr>
            <a:cxnSpLocks/>
          </p:cNvCxnSpPr>
          <p:nvPr/>
        </p:nvCxnSpPr>
        <p:spPr>
          <a:xfrm>
            <a:off x="2335536" y="5003750"/>
            <a:ext cx="210946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04DD1D-05ED-3A41-8D5D-684240BAAEAD}"/>
              </a:ext>
            </a:extLst>
          </p:cNvPr>
          <p:cNvCxnSpPr>
            <a:cxnSpLocks/>
          </p:cNvCxnSpPr>
          <p:nvPr/>
        </p:nvCxnSpPr>
        <p:spPr>
          <a:xfrm flipV="1">
            <a:off x="2349500" y="2237402"/>
            <a:ext cx="6393" cy="2766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7A45BE-9F27-074E-B1AD-B4A51AEB7218}"/>
              </a:ext>
            </a:extLst>
          </p:cNvPr>
          <p:cNvSpPr txBox="1"/>
          <p:nvPr/>
        </p:nvSpPr>
        <p:spPr>
          <a:xfrm>
            <a:off x="457200" y="4622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Joint PDF 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Franklin Gothic Medium"/>
                <a:cs typeface="Franklin Gothic Medium"/>
              </a:rPr>
              <a:t> is uniform over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9EA1-8B93-964B-9F52-52A1E7156D35}"/>
              </a:ext>
            </a:extLst>
          </p:cNvPr>
          <p:cNvSpPr txBox="1"/>
          <p:nvPr/>
        </p:nvSpPr>
        <p:spPr>
          <a:xfrm>
            <a:off x="457200" y="98551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are the marginals?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FB2809-7A8A-B948-BBD6-E4625EC84C18}"/>
              </a:ext>
            </a:extLst>
          </p:cNvPr>
          <p:cNvGrpSpPr/>
          <p:nvPr/>
        </p:nvGrpSpPr>
        <p:grpSpPr>
          <a:xfrm>
            <a:off x="2349500" y="2451050"/>
            <a:ext cx="1701800" cy="2552700"/>
            <a:chOff x="3022600" y="2667000"/>
            <a:chExt cx="1701800" cy="25527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3E1ED-EE7A-3B48-872D-284C832FF25F}"/>
                </a:ext>
              </a:extLst>
            </p:cNvPr>
            <p:cNvSpPr/>
            <p:nvPr/>
          </p:nvSpPr>
          <p:spPr>
            <a:xfrm>
              <a:off x="3022600" y="26670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D4C1E1-DF0F-1842-B4AA-311D437A28D5}"/>
                </a:ext>
              </a:extLst>
            </p:cNvPr>
            <p:cNvSpPr/>
            <p:nvPr/>
          </p:nvSpPr>
          <p:spPr>
            <a:xfrm>
              <a:off x="3022600" y="35179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B872EA-CC7A-7942-AAD1-B3C17522BC31}"/>
                </a:ext>
              </a:extLst>
            </p:cNvPr>
            <p:cNvSpPr/>
            <p:nvPr/>
          </p:nvSpPr>
          <p:spPr>
            <a:xfrm>
              <a:off x="3022600" y="43688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672DF-A235-074F-BF77-1D7AB1F3F96C}"/>
                </a:ext>
              </a:extLst>
            </p:cNvPr>
            <p:cNvSpPr/>
            <p:nvPr/>
          </p:nvSpPr>
          <p:spPr>
            <a:xfrm>
              <a:off x="3873500" y="35179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40B68A-DBD3-084A-BDC2-88BD2E7A5615}"/>
              </a:ext>
            </a:extLst>
          </p:cNvPr>
          <p:cNvSpPr txBox="1"/>
          <p:nvPr/>
        </p:nvSpPr>
        <p:spPr>
          <a:xfrm>
            <a:off x="2762250" y="345846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  <a:cs typeface="Franklin Gothic Medium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65021-4D17-404F-AB7B-6F1DC949C65A}"/>
              </a:ext>
            </a:extLst>
          </p:cNvPr>
          <p:cNvSpPr txBox="1"/>
          <p:nvPr/>
        </p:nvSpPr>
        <p:spPr>
          <a:xfrm>
            <a:off x="2185032" y="507525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00635-1AF5-3248-9961-DBE20852CD2D}"/>
              </a:ext>
            </a:extLst>
          </p:cNvPr>
          <p:cNvSpPr txBox="1"/>
          <p:nvPr/>
        </p:nvSpPr>
        <p:spPr>
          <a:xfrm>
            <a:off x="3035932" y="507525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E2368-51EF-D142-82B9-FA24B4EDC27F}"/>
              </a:ext>
            </a:extLst>
          </p:cNvPr>
          <p:cNvSpPr txBox="1"/>
          <p:nvPr/>
        </p:nvSpPr>
        <p:spPr>
          <a:xfrm>
            <a:off x="3886832" y="507525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03EC6-F0C1-B449-8276-393B3C387308}"/>
              </a:ext>
            </a:extLst>
          </p:cNvPr>
          <p:cNvSpPr txBox="1"/>
          <p:nvPr/>
        </p:nvSpPr>
        <p:spPr>
          <a:xfrm>
            <a:off x="1978657" y="395777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5A659-4D83-4943-B1C6-8651870C8909}"/>
              </a:ext>
            </a:extLst>
          </p:cNvPr>
          <p:cNvSpPr txBox="1"/>
          <p:nvPr/>
        </p:nvSpPr>
        <p:spPr>
          <a:xfrm>
            <a:off x="1996414" y="307111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FF1F5-60BD-D74A-9EA0-1558301CBF7C}"/>
              </a:ext>
            </a:extLst>
          </p:cNvPr>
          <p:cNvSpPr txBox="1"/>
          <p:nvPr/>
        </p:nvSpPr>
        <p:spPr>
          <a:xfrm>
            <a:off x="1996414" y="22374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A82D1B-0999-6641-92BC-887EF4A4F84B}"/>
              </a:ext>
            </a:extLst>
          </p:cNvPr>
          <p:cNvSpPr txBox="1"/>
          <p:nvPr/>
        </p:nvSpPr>
        <p:spPr>
          <a:xfrm>
            <a:off x="1993900" y="477291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18A378-5761-A144-BD85-67CEF1D059CD}"/>
              </a:ext>
            </a:extLst>
          </p:cNvPr>
          <p:cNvSpPr txBox="1"/>
          <p:nvPr/>
        </p:nvSpPr>
        <p:spPr>
          <a:xfrm>
            <a:off x="4497064" y="47552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15FF0-C6B3-1C4F-AC36-ACCC30F11B17}"/>
              </a:ext>
            </a:extLst>
          </p:cNvPr>
          <p:cNvSpPr txBox="1"/>
          <p:nvPr/>
        </p:nvSpPr>
        <p:spPr>
          <a:xfrm>
            <a:off x="2185032" y="170422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1E2ECD-44C1-0848-A926-56A28C1C2696}"/>
                  </a:ext>
                </a:extLst>
              </p14:cNvPr>
              <p14:cNvContentPartPr/>
              <p14:nvPr/>
            </p14:nvContentPartPr>
            <p14:xfrm>
              <a:off x="1476000" y="1352520"/>
              <a:ext cx="7281720" cy="485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1E2ECD-44C1-0848-A926-56A28C1C26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800" y="1336320"/>
                <a:ext cx="7314120" cy="48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DA1464-D74D-D547-929C-A32D76D7F7AF}"/>
                  </a:ext>
                </a:extLst>
              </p14:cNvPr>
              <p14:cNvContentPartPr/>
              <p14:nvPr/>
            </p14:nvContentPartPr>
            <p14:xfrm>
              <a:off x="7273440" y="3535920"/>
              <a:ext cx="168840" cy="69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DA1464-D74D-D547-929C-A32D76D7F7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7240" y="3519720"/>
                <a:ext cx="201240" cy="7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11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1201</Words>
  <Application>Microsoft Office PowerPoint</Application>
  <PresentationFormat>On-screen Show (4:3)</PresentationFormat>
  <Paragraphs>223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7. Continuous Random Variables II</vt:lpstr>
      <vt:lpstr>One random variable review</vt:lpstr>
      <vt:lpstr>Discrete two variables review</vt:lpstr>
      <vt:lpstr>Continuous random variables</vt:lpstr>
      <vt:lpstr>PowerPoint Presentation</vt:lpstr>
      <vt:lpstr>Continuous marginals</vt:lpstr>
      <vt:lpstr>PowerPoint Presentation</vt:lpstr>
      <vt:lpstr>Independent uniform random variables</vt:lpstr>
      <vt:lpstr>PowerPoint Presentation</vt:lpstr>
      <vt:lpstr>Buffon’s needle</vt:lpstr>
      <vt:lpstr>PowerPoint Presentation</vt:lpstr>
      <vt:lpstr>Buffon’s needle</vt:lpstr>
      <vt:lpstr>Buffon’s needle</vt:lpstr>
      <vt:lpstr>Conditioning</vt:lpstr>
      <vt:lpstr>Conditioning</vt:lpstr>
      <vt:lpstr>PowerPoint Presentation</vt:lpstr>
      <vt:lpstr>PowerPoint Presentation</vt:lpstr>
      <vt:lpstr>PowerPoint Presentation</vt:lpstr>
      <vt:lpstr>Conditioning a continuous RV on an event</vt:lpstr>
      <vt:lpstr>PowerPoint Presentation</vt:lpstr>
      <vt:lpstr>Conditioning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Independence</vt:lpstr>
      <vt:lpstr>Independent Normals</vt:lpstr>
      <vt:lpstr>Independent Normals</vt:lpstr>
      <vt:lpstr>Continous Bayes’ rule</vt:lpstr>
      <vt:lpstr>PowerPoint Presentation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257</cp:revision>
  <cp:lastPrinted>2019-01-11T08:58:55Z</cp:lastPrinted>
  <dcterms:created xsi:type="dcterms:W3CDTF">2013-01-07T07:20:47Z</dcterms:created>
  <dcterms:modified xsi:type="dcterms:W3CDTF">2019-03-25T02:33:53Z</dcterms:modified>
</cp:coreProperties>
</file>