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1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79" r:id="rId12"/>
    <p:sldId id="280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81" r:id="rId23"/>
    <p:sldId id="275" r:id="rId24"/>
    <p:sldId id="276" r:id="rId25"/>
    <p:sldId id="277" r:id="rId26"/>
    <p:sldId id="27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F5"/>
    <a:srgbClr val="FFFFFF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47"/>
    <p:restoredTop sz="94526"/>
  </p:normalViewPr>
  <p:slideViewPr>
    <p:cSldViewPr snapToGrid="0" snapToObjects="1">
      <p:cViewPr varScale="1">
        <p:scale>
          <a:sx n="147" d="100"/>
          <a:sy n="147" d="100"/>
        </p:scale>
        <p:origin x="664" y="192"/>
      </p:cViewPr>
      <p:guideLst>
        <p:guide orient="horz" pos="213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j Bogdanov" userId="51811781_tp_dropbox" providerId="OAuth2" clId="{A0DF8DCF-0A90-754A-B836-2EDD351C0D96}"/>
    <pc:docChg chg="undo custSel modSld">
      <pc:chgData name="Andrej Bogdanov" userId="51811781_tp_dropbox" providerId="OAuth2" clId="{A0DF8DCF-0A90-754A-B836-2EDD351C0D96}" dt="2019-03-06T04:20:22.292" v="47"/>
      <pc:docMkLst>
        <pc:docMk/>
      </pc:docMkLst>
    </pc:docChg>
  </pc:docChgLst>
  <pc:docChgLst>
    <pc:chgData name="Andrej Bogdanov" userId="51811781_tp_dropbox" providerId="OAuth2" clId="{91BABE35-15E8-744E-B38C-86F437B6E3E6}"/>
    <pc:docChg chg="custSel modSld">
      <pc:chgData name="Andrej Bogdanov" userId="51811781_tp_dropbox" providerId="OAuth2" clId="{91BABE35-15E8-744E-B38C-86F437B6E3E6}" dt="2019-03-06T04:37:05.861" v="3" actId="7634"/>
      <pc:docMkLst>
        <pc:docMk/>
      </pc:docMkLst>
    </pc:docChg>
  </pc:docChgLst>
  <pc:docChgLst>
    <pc:chgData name="Andrej Bogdanov" userId="51811781_tp_dropbox" providerId="OAuth2" clId="{7CEC0A7A-C723-0647-8553-A48C2837ED40}"/>
    <pc:docChg chg="undo custSel addSld modSld">
      <pc:chgData name="Andrej Bogdanov" userId="51811781_tp_dropbox" providerId="OAuth2" clId="{7CEC0A7A-C723-0647-8553-A48C2837ED40}" dt="2019-03-18T01:53:42.603" v="114" actId="7634"/>
      <pc:docMkLst>
        <pc:docMk/>
      </pc:docMkLst>
      <pc:sldChg chg="addSp">
        <pc:chgData name="Andrej Bogdanov" userId="51811781_tp_dropbox" providerId="OAuth2" clId="{7CEC0A7A-C723-0647-8553-A48C2837ED40}" dt="2019-03-11T01:54:57.896" v="0" actId="7634"/>
        <pc:sldMkLst>
          <pc:docMk/>
          <pc:sldMk cId="323652942" sldId="257"/>
        </pc:sldMkLst>
        <pc:inkChg chg="add">
          <ac:chgData name="Andrej Bogdanov" userId="51811781_tp_dropbox" providerId="OAuth2" clId="{7CEC0A7A-C723-0647-8553-A48C2837ED40}" dt="2019-03-11T01:54:57.896" v="0" actId="7634"/>
          <ac:inkMkLst>
            <pc:docMk/>
            <pc:sldMk cId="323652942" sldId="257"/>
            <ac:inkMk id="3" creationId="{9B34C714-576C-DC44-AFF8-23BD8EA3F2C1}"/>
          </ac:inkMkLst>
        </pc:inkChg>
      </pc:sldChg>
      <pc:sldChg chg="addSp">
        <pc:chgData name="Andrej Bogdanov" userId="51811781_tp_dropbox" providerId="OAuth2" clId="{7CEC0A7A-C723-0647-8553-A48C2837ED40}" dt="2019-03-11T01:54:57.896" v="0" actId="7634"/>
        <pc:sldMkLst>
          <pc:docMk/>
          <pc:sldMk cId="262930178" sldId="258"/>
        </pc:sldMkLst>
        <pc:inkChg chg="add">
          <ac:chgData name="Andrej Bogdanov" userId="51811781_tp_dropbox" providerId="OAuth2" clId="{7CEC0A7A-C723-0647-8553-A48C2837ED40}" dt="2019-03-11T01:54:57.896" v="0" actId="7634"/>
          <ac:inkMkLst>
            <pc:docMk/>
            <pc:sldMk cId="262930178" sldId="258"/>
            <ac:inkMk id="2" creationId="{49995887-ABD9-1A47-9DDB-FD7894D36224}"/>
          </ac:inkMkLst>
        </pc:inkChg>
      </pc:sldChg>
      <pc:sldChg chg="addSp">
        <pc:chgData name="Andrej Bogdanov" userId="51811781_tp_dropbox" providerId="OAuth2" clId="{7CEC0A7A-C723-0647-8553-A48C2837ED40}" dt="2019-03-11T02:15:34.832" v="1" actId="7634"/>
        <pc:sldMkLst>
          <pc:docMk/>
          <pc:sldMk cId="1398907989" sldId="259"/>
        </pc:sldMkLst>
        <pc:inkChg chg="add">
          <ac:chgData name="Andrej Bogdanov" userId="51811781_tp_dropbox" providerId="OAuth2" clId="{7CEC0A7A-C723-0647-8553-A48C2837ED40}" dt="2019-03-11T02:15:34.832" v="1" actId="7634"/>
          <ac:inkMkLst>
            <pc:docMk/>
            <pc:sldMk cId="1398907989" sldId="259"/>
            <ac:inkMk id="4" creationId="{178B18E9-E556-7B4A-853B-FCC6F3B3F75E}"/>
          </ac:inkMkLst>
        </pc:inkChg>
      </pc:sldChg>
      <pc:sldChg chg="addSp">
        <pc:chgData name="Andrej Bogdanov" userId="51811781_tp_dropbox" providerId="OAuth2" clId="{7CEC0A7A-C723-0647-8553-A48C2837ED40}" dt="2019-03-11T02:15:34.832" v="1" actId="7634"/>
        <pc:sldMkLst>
          <pc:docMk/>
          <pc:sldMk cId="602879549" sldId="260"/>
        </pc:sldMkLst>
        <pc:inkChg chg="add">
          <ac:chgData name="Andrej Bogdanov" userId="51811781_tp_dropbox" providerId="OAuth2" clId="{7CEC0A7A-C723-0647-8553-A48C2837ED40}" dt="2019-03-11T02:15:34.832" v="1" actId="7634"/>
          <ac:inkMkLst>
            <pc:docMk/>
            <pc:sldMk cId="602879549" sldId="260"/>
            <ac:inkMk id="5" creationId="{73189662-71D7-0F4A-97E3-2778732914E1}"/>
          </ac:inkMkLst>
        </pc:inkChg>
      </pc:sldChg>
      <pc:sldChg chg="addSp modSp">
        <pc:chgData name="Andrej Bogdanov" userId="51811781_tp_dropbox" providerId="OAuth2" clId="{7CEC0A7A-C723-0647-8553-A48C2837ED40}" dt="2019-03-11T02:33:29.084" v="8" actId="7634"/>
        <pc:sldMkLst>
          <pc:docMk/>
          <pc:sldMk cId="4078975397" sldId="261"/>
        </pc:sldMkLst>
        <pc:inkChg chg="add mod modStrokes">
          <ac:chgData name="Andrej Bogdanov" userId="51811781_tp_dropbox" providerId="OAuth2" clId="{7CEC0A7A-C723-0647-8553-A48C2837ED40}" dt="2019-03-11T02:33:04.926" v="7"/>
          <ac:inkMkLst>
            <pc:docMk/>
            <pc:sldMk cId="4078975397" sldId="261"/>
            <ac:inkMk id="2" creationId="{77359084-206E-C948-98EA-4AE11E4596FC}"/>
          </ac:inkMkLst>
        </pc:inkChg>
        <pc:inkChg chg="add">
          <ac:chgData name="Andrej Bogdanov" userId="51811781_tp_dropbox" providerId="OAuth2" clId="{7CEC0A7A-C723-0647-8553-A48C2837ED40}" dt="2019-03-11T02:33:29.084" v="8" actId="7634"/>
          <ac:inkMkLst>
            <pc:docMk/>
            <pc:sldMk cId="4078975397" sldId="261"/>
            <ac:inkMk id="6" creationId="{BEB7FAD5-94CB-3F43-AFC8-F1122F128A71}"/>
          </ac:inkMkLst>
        </pc:inkChg>
      </pc:sldChg>
      <pc:sldChg chg="addSp modSp">
        <pc:chgData name="Andrej Bogdanov" userId="51811781_tp_dropbox" providerId="OAuth2" clId="{7CEC0A7A-C723-0647-8553-A48C2837ED40}" dt="2019-03-11T02:32:50.630" v="5" actId="7634"/>
        <pc:sldMkLst>
          <pc:docMk/>
          <pc:sldMk cId="3521562655" sldId="262"/>
        </pc:sldMkLst>
        <pc:inkChg chg="add mod modStrokes">
          <ac:chgData name="Andrej Bogdanov" userId="51811781_tp_dropbox" providerId="OAuth2" clId="{7CEC0A7A-C723-0647-8553-A48C2837ED40}" dt="2019-03-11T02:32:08.806" v="4"/>
          <ac:inkMkLst>
            <pc:docMk/>
            <pc:sldMk cId="3521562655" sldId="262"/>
            <ac:inkMk id="3" creationId="{751B4AEB-0981-E548-AB65-B0ECFF32E110}"/>
          </ac:inkMkLst>
        </pc:inkChg>
        <pc:inkChg chg="add">
          <ac:chgData name="Andrej Bogdanov" userId="51811781_tp_dropbox" providerId="OAuth2" clId="{7CEC0A7A-C723-0647-8553-A48C2837ED40}" dt="2019-03-11T02:32:50.630" v="5" actId="7634"/>
          <ac:inkMkLst>
            <pc:docMk/>
            <pc:sldMk cId="3521562655" sldId="262"/>
            <ac:inkMk id="4" creationId="{DE8C2154-B80D-5244-BBAA-6347A77A592F}"/>
          </ac:inkMkLst>
        </pc:inkChg>
      </pc:sldChg>
      <pc:sldChg chg="addSp">
        <pc:chgData name="Andrej Bogdanov" userId="51811781_tp_dropbox" providerId="OAuth2" clId="{7CEC0A7A-C723-0647-8553-A48C2837ED40}" dt="2019-03-13T03:49:39.602" v="45" actId="7634"/>
        <pc:sldMkLst>
          <pc:docMk/>
          <pc:sldMk cId="2677551227" sldId="263"/>
        </pc:sldMkLst>
        <pc:inkChg chg="add">
          <ac:chgData name="Andrej Bogdanov" userId="51811781_tp_dropbox" providerId="OAuth2" clId="{7CEC0A7A-C723-0647-8553-A48C2837ED40}" dt="2019-03-13T01:52:56.247" v="35" actId="7634"/>
          <ac:inkMkLst>
            <pc:docMk/>
            <pc:sldMk cId="2677551227" sldId="263"/>
            <ac:inkMk id="3" creationId="{CC496B2D-E5C3-E841-B8EC-87F2DB88C4E4}"/>
          </ac:inkMkLst>
        </pc:inkChg>
        <pc:inkChg chg="add">
          <ac:chgData name="Andrej Bogdanov" userId="51811781_tp_dropbox" providerId="OAuth2" clId="{7CEC0A7A-C723-0647-8553-A48C2837ED40}" dt="2019-03-13T02:06:25.695" v="36" actId="7634"/>
          <ac:inkMkLst>
            <pc:docMk/>
            <pc:sldMk cId="2677551227" sldId="263"/>
            <ac:inkMk id="4" creationId="{916B072D-6392-B648-B274-DCA19C39C230}"/>
          </ac:inkMkLst>
        </pc:inkChg>
        <pc:inkChg chg="add">
          <ac:chgData name="Andrej Bogdanov" userId="51811781_tp_dropbox" providerId="OAuth2" clId="{7CEC0A7A-C723-0647-8553-A48C2837ED40}" dt="2019-03-13T03:49:39.602" v="45" actId="7634"/>
          <ac:inkMkLst>
            <pc:docMk/>
            <pc:sldMk cId="2677551227" sldId="263"/>
            <ac:inkMk id="5" creationId="{14EE3E86-3BD1-6E4A-BC86-C21F2FEE8D0E}"/>
          </ac:inkMkLst>
        </pc:inkChg>
      </pc:sldChg>
      <pc:sldChg chg="addSp">
        <pc:chgData name="Andrej Bogdanov" userId="51811781_tp_dropbox" providerId="OAuth2" clId="{7CEC0A7A-C723-0647-8553-A48C2837ED40}" dt="2019-03-13T01:52:56.247" v="35" actId="7634"/>
        <pc:sldMkLst>
          <pc:docMk/>
          <pc:sldMk cId="1700241086" sldId="264"/>
        </pc:sldMkLst>
        <pc:inkChg chg="add">
          <ac:chgData name="Andrej Bogdanov" userId="51811781_tp_dropbox" providerId="OAuth2" clId="{7CEC0A7A-C723-0647-8553-A48C2837ED40}" dt="2019-03-13T01:52:56.247" v="35" actId="7634"/>
          <ac:inkMkLst>
            <pc:docMk/>
            <pc:sldMk cId="1700241086" sldId="264"/>
            <ac:inkMk id="4" creationId="{07BD66EE-B2DE-2944-BDB4-577716BBAD46}"/>
          </ac:inkMkLst>
        </pc:inkChg>
      </pc:sldChg>
      <pc:sldChg chg="addSp modSp">
        <pc:chgData name="Andrej Bogdanov" userId="51811781_tp_dropbox" providerId="OAuth2" clId="{7CEC0A7A-C723-0647-8553-A48C2837ED40}" dt="2019-03-13T01:52:56.247" v="35" actId="7634"/>
        <pc:sldMkLst>
          <pc:docMk/>
          <pc:sldMk cId="3511863738" sldId="265"/>
        </pc:sldMkLst>
        <pc:spChg chg="mod">
          <ac:chgData name="Andrej Bogdanov" userId="51811781_tp_dropbox" providerId="OAuth2" clId="{7CEC0A7A-C723-0647-8553-A48C2837ED40}" dt="2019-03-13T00:45:44.814" v="13" actId="20577"/>
          <ac:spMkLst>
            <pc:docMk/>
            <pc:sldMk cId="3511863738" sldId="265"/>
            <ac:spMk id="3" creationId="{60E57FF8-6B84-D94D-AD72-8351434B5A11}"/>
          </ac:spMkLst>
        </pc:spChg>
        <pc:inkChg chg="add">
          <ac:chgData name="Andrej Bogdanov" userId="51811781_tp_dropbox" providerId="OAuth2" clId="{7CEC0A7A-C723-0647-8553-A48C2837ED40}" dt="2019-03-13T01:52:56.247" v="35" actId="7634"/>
          <ac:inkMkLst>
            <pc:docMk/>
            <pc:sldMk cId="3511863738" sldId="265"/>
            <ac:inkMk id="2" creationId="{3B42465C-51A3-184F-BA8C-0D96290ACDAF}"/>
          </ac:inkMkLst>
        </pc:inkChg>
      </pc:sldChg>
      <pc:sldChg chg="addSp modSp">
        <pc:chgData name="Andrej Bogdanov" userId="51811781_tp_dropbox" providerId="OAuth2" clId="{7CEC0A7A-C723-0647-8553-A48C2837ED40}" dt="2019-03-13T03:51:49.519" v="58" actId="1076"/>
        <pc:sldMkLst>
          <pc:docMk/>
          <pc:sldMk cId="1599290302" sldId="266"/>
        </pc:sldMkLst>
        <pc:spChg chg="mod">
          <ac:chgData name="Andrej Bogdanov" userId="51811781_tp_dropbox" providerId="OAuth2" clId="{7CEC0A7A-C723-0647-8553-A48C2837ED40}" dt="2019-03-13T03:50:59.935" v="54" actId="1076"/>
          <ac:spMkLst>
            <pc:docMk/>
            <pc:sldMk cId="1599290302" sldId="266"/>
            <ac:spMk id="3" creationId="{511D855D-C088-D24A-AE4C-F455B19803C9}"/>
          </ac:spMkLst>
        </pc:spChg>
        <pc:grpChg chg="mod">
          <ac:chgData name="Andrej Bogdanov" userId="51811781_tp_dropbox" providerId="OAuth2" clId="{7CEC0A7A-C723-0647-8553-A48C2837ED40}" dt="2019-03-13T03:50:26.363" v="49" actId="1076"/>
          <ac:grpSpMkLst>
            <pc:docMk/>
            <pc:sldMk cId="1599290302" sldId="266"/>
            <ac:grpSpMk id="13" creationId="{1E5054D7-7C31-5F4D-9ACE-970AACA442B6}"/>
          </ac:grpSpMkLst>
        </pc:grpChg>
        <pc:inkChg chg="add mod">
          <ac:chgData name="Andrej Bogdanov" userId="51811781_tp_dropbox" providerId="OAuth2" clId="{7CEC0A7A-C723-0647-8553-A48C2837ED40}" dt="2019-03-13T03:51:49.519" v="58" actId="1076"/>
          <ac:inkMkLst>
            <pc:docMk/>
            <pc:sldMk cId="1599290302" sldId="266"/>
            <ac:inkMk id="7" creationId="{12B2999F-14EA-984B-BB06-BBA55C0941D9}"/>
          </ac:inkMkLst>
        </pc:inkChg>
      </pc:sldChg>
      <pc:sldChg chg="addSp">
        <pc:chgData name="Andrej Bogdanov" userId="51811781_tp_dropbox" providerId="OAuth2" clId="{7CEC0A7A-C723-0647-8553-A48C2837ED40}" dt="2019-03-13T02:37:02.618" v="41" actId="7634"/>
        <pc:sldMkLst>
          <pc:docMk/>
          <pc:sldMk cId="1847842182" sldId="267"/>
        </pc:sldMkLst>
        <pc:inkChg chg="add">
          <ac:chgData name="Andrej Bogdanov" userId="51811781_tp_dropbox" providerId="OAuth2" clId="{7CEC0A7A-C723-0647-8553-A48C2837ED40}" dt="2019-03-13T02:13:57.277" v="40" actId="7634"/>
          <ac:inkMkLst>
            <pc:docMk/>
            <pc:sldMk cId="1847842182" sldId="267"/>
            <ac:inkMk id="8" creationId="{277B3DE6-3311-9F47-889C-CF40C9D30782}"/>
          </ac:inkMkLst>
        </pc:inkChg>
        <pc:inkChg chg="add">
          <ac:chgData name="Andrej Bogdanov" userId="51811781_tp_dropbox" providerId="OAuth2" clId="{7CEC0A7A-C723-0647-8553-A48C2837ED40}" dt="2019-03-13T02:37:02.618" v="41" actId="7634"/>
          <ac:inkMkLst>
            <pc:docMk/>
            <pc:sldMk cId="1847842182" sldId="267"/>
            <ac:inkMk id="10" creationId="{727A9D19-E768-6646-AA43-2671004F6438}"/>
          </ac:inkMkLst>
        </pc:inkChg>
      </pc:sldChg>
      <pc:sldChg chg="addSp">
        <pc:chgData name="Andrej Bogdanov" userId="51811781_tp_dropbox" providerId="OAuth2" clId="{7CEC0A7A-C723-0647-8553-A48C2837ED40}" dt="2019-03-13T02:37:02.618" v="41" actId="7634"/>
        <pc:sldMkLst>
          <pc:docMk/>
          <pc:sldMk cId="1817070042" sldId="268"/>
        </pc:sldMkLst>
        <pc:inkChg chg="add">
          <ac:chgData name="Andrej Bogdanov" userId="51811781_tp_dropbox" providerId="OAuth2" clId="{7CEC0A7A-C723-0647-8553-A48C2837ED40}" dt="2019-03-13T02:37:02.618" v="41" actId="7634"/>
          <ac:inkMkLst>
            <pc:docMk/>
            <pc:sldMk cId="1817070042" sldId="268"/>
            <ac:inkMk id="2" creationId="{63C1A95A-94D2-1942-9DF0-A983DE24EEDA}"/>
          </ac:inkMkLst>
        </pc:inkChg>
      </pc:sldChg>
      <pc:sldChg chg="addSp">
        <pc:chgData name="Andrej Bogdanov" userId="51811781_tp_dropbox" providerId="OAuth2" clId="{7CEC0A7A-C723-0647-8553-A48C2837ED40}" dt="2019-03-13T02:39:50.433" v="42" actId="7634"/>
        <pc:sldMkLst>
          <pc:docMk/>
          <pc:sldMk cId="3045149330" sldId="269"/>
        </pc:sldMkLst>
        <pc:inkChg chg="add">
          <ac:chgData name="Andrej Bogdanov" userId="51811781_tp_dropbox" providerId="OAuth2" clId="{7CEC0A7A-C723-0647-8553-A48C2837ED40}" dt="2019-03-13T02:37:02.618" v="41" actId="7634"/>
          <ac:inkMkLst>
            <pc:docMk/>
            <pc:sldMk cId="3045149330" sldId="269"/>
            <ac:inkMk id="4" creationId="{BFDC32A6-FE45-CD4B-96A1-886541414FC3}"/>
          </ac:inkMkLst>
        </pc:inkChg>
        <pc:inkChg chg="add">
          <ac:chgData name="Andrej Bogdanov" userId="51811781_tp_dropbox" providerId="OAuth2" clId="{7CEC0A7A-C723-0647-8553-A48C2837ED40}" dt="2019-03-13T02:39:50.433" v="42" actId="7634"/>
          <ac:inkMkLst>
            <pc:docMk/>
            <pc:sldMk cId="3045149330" sldId="269"/>
            <ac:inkMk id="5" creationId="{75265BB5-2195-7A49-90E1-A6B0456380DE}"/>
          </ac:inkMkLst>
        </pc:inkChg>
      </pc:sldChg>
      <pc:sldChg chg="addSp">
        <pc:chgData name="Andrej Bogdanov" userId="51811781_tp_dropbox" providerId="OAuth2" clId="{7CEC0A7A-C723-0647-8553-A48C2837ED40}" dt="2019-03-13T02:57:44.013" v="43" actId="7634"/>
        <pc:sldMkLst>
          <pc:docMk/>
          <pc:sldMk cId="1089628207" sldId="270"/>
        </pc:sldMkLst>
        <pc:inkChg chg="add">
          <ac:chgData name="Andrej Bogdanov" userId="51811781_tp_dropbox" providerId="OAuth2" clId="{7CEC0A7A-C723-0647-8553-A48C2837ED40}" dt="2019-03-13T02:57:44.013" v="43" actId="7634"/>
          <ac:inkMkLst>
            <pc:docMk/>
            <pc:sldMk cId="1089628207" sldId="270"/>
            <ac:inkMk id="5" creationId="{C984947E-4D99-F64A-B24E-521E0B0F14AF}"/>
          </ac:inkMkLst>
        </pc:inkChg>
      </pc:sldChg>
      <pc:sldChg chg="addSp">
        <pc:chgData name="Andrej Bogdanov" userId="51811781_tp_dropbox" providerId="OAuth2" clId="{7CEC0A7A-C723-0647-8553-A48C2837ED40}" dt="2019-03-13T02:57:44.013" v="43" actId="7634"/>
        <pc:sldMkLst>
          <pc:docMk/>
          <pc:sldMk cId="1151656666" sldId="271"/>
        </pc:sldMkLst>
        <pc:inkChg chg="add">
          <ac:chgData name="Andrej Bogdanov" userId="51811781_tp_dropbox" providerId="OAuth2" clId="{7CEC0A7A-C723-0647-8553-A48C2837ED40}" dt="2019-03-13T02:57:44.013" v="43" actId="7634"/>
          <ac:inkMkLst>
            <pc:docMk/>
            <pc:sldMk cId="1151656666" sldId="271"/>
            <ac:inkMk id="2" creationId="{7A6107A0-8C93-D645-9F02-1D0D1D6210EB}"/>
          </ac:inkMkLst>
        </pc:inkChg>
      </pc:sldChg>
      <pc:sldChg chg="addSp modSp">
        <pc:chgData name="Andrej Bogdanov" userId="51811781_tp_dropbox" providerId="OAuth2" clId="{7CEC0A7A-C723-0647-8553-A48C2837ED40}" dt="2019-03-13T02:57:44.013" v="43" actId="7634"/>
        <pc:sldMkLst>
          <pc:docMk/>
          <pc:sldMk cId="3240344159" sldId="272"/>
        </pc:sldMkLst>
        <pc:spChg chg="mod">
          <ac:chgData name="Andrej Bogdanov" userId="51811781_tp_dropbox" providerId="OAuth2" clId="{7CEC0A7A-C723-0647-8553-A48C2837ED40}" dt="2019-03-13T01:17:50.396" v="34" actId="20577"/>
          <ac:spMkLst>
            <pc:docMk/>
            <pc:sldMk cId="3240344159" sldId="272"/>
            <ac:spMk id="17" creationId="{7583BE67-DB47-BC4C-98F1-9F8AB318AEDA}"/>
          </ac:spMkLst>
        </pc:spChg>
        <pc:inkChg chg="add">
          <ac:chgData name="Andrej Bogdanov" userId="51811781_tp_dropbox" providerId="OAuth2" clId="{7CEC0A7A-C723-0647-8553-A48C2837ED40}" dt="2019-03-13T02:57:44.013" v="43" actId="7634"/>
          <ac:inkMkLst>
            <pc:docMk/>
            <pc:sldMk cId="3240344159" sldId="272"/>
            <ac:inkMk id="2" creationId="{B120278F-4BA8-DC48-9FB3-AB5DEE63F9D6}"/>
          </ac:inkMkLst>
        </pc:inkChg>
      </pc:sldChg>
      <pc:sldChg chg="addSp modSp">
        <pc:chgData name="Andrej Bogdanov" userId="51811781_tp_dropbox" providerId="OAuth2" clId="{7CEC0A7A-C723-0647-8553-A48C2837ED40}" dt="2019-03-13T03:56:29.600" v="73" actId="7634"/>
        <pc:sldMkLst>
          <pc:docMk/>
          <pc:sldMk cId="1787323393" sldId="273"/>
        </pc:sldMkLst>
        <pc:spChg chg="mod">
          <ac:chgData name="Andrej Bogdanov" userId="51811781_tp_dropbox" providerId="OAuth2" clId="{7CEC0A7A-C723-0647-8553-A48C2837ED40}" dt="2019-03-13T03:55:13.828" v="71" actId="1076"/>
          <ac:spMkLst>
            <pc:docMk/>
            <pc:sldMk cId="1787323393" sldId="273"/>
            <ac:spMk id="16" creationId="{76BED6E4-4884-8549-BCE1-C8C518CE4BE5}"/>
          </ac:spMkLst>
        </pc:spChg>
        <pc:inkChg chg="add mod modStrokes">
          <ac:chgData name="Andrej Bogdanov" userId="51811781_tp_dropbox" providerId="OAuth2" clId="{7CEC0A7A-C723-0647-8553-A48C2837ED40}" dt="2019-03-13T03:56:06.013" v="72"/>
          <ac:inkMkLst>
            <pc:docMk/>
            <pc:sldMk cId="1787323393" sldId="273"/>
            <ac:inkMk id="4" creationId="{4AED2F78-36E0-324F-AC19-845F7104ACCD}"/>
          </ac:inkMkLst>
        </pc:inkChg>
        <pc:inkChg chg="add">
          <ac:chgData name="Andrej Bogdanov" userId="51811781_tp_dropbox" providerId="OAuth2" clId="{7CEC0A7A-C723-0647-8553-A48C2837ED40}" dt="2019-03-13T03:56:29.600" v="73" actId="7634"/>
          <ac:inkMkLst>
            <pc:docMk/>
            <pc:sldMk cId="1787323393" sldId="273"/>
            <ac:inkMk id="17" creationId="{4575B838-7B96-3246-981D-160B7F871888}"/>
          </ac:inkMkLst>
        </pc:inkChg>
      </pc:sldChg>
      <pc:sldChg chg="addSp delSp modSp">
        <pc:chgData name="Andrej Bogdanov" userId="51811781_tp_dropbox" providerId="OAuth2" clId="{7CEC0A7A-C723-0647-8553-A48C2837ED40}" dt="2019-03-13T04:05:37.087" v="113" actId="7634"/>
        <pc:sldMkLst>
          <pc:docMk/>
          <pc:sldMk cId="883575187" sldId="274"/>
        </pc:sldMkLst>
        <pc:spChg chg="mod">
          <ac:chgData name="Andrej Bogdanov" userId="51811781_tp_dropbox" providerId="OAuth2" clId="{7CEC0A7A-C723-0647-8553-A48C2837ED40}" dt="2019-03-13T01:17:42.574" v="31" actId="20577"/>
          <ac:spMkLst>
            <pc:docMk/>
            <pc:sldMk cId="883575187" sldId="274"/>
            <ac:spMk id="17" creationId="{7583BE67-DB47-BC4C-98F1-9F8AB318AEDA}"/>
          </ac:spMkLst>
        </pc:spChg>
        <pc:spChg chg="mod">
          <ac:chgData name="Andrej Bogdanov" userId="51811781_tp_dropbox" providerId="OAuth2" clId="{7CEC0A7A-C723-0647-8553-A48C2837ED40}" dt="2019-03-13T03:56:49.752" v="77" actId="14100"/>
          <ac:spMkLst>
            <pc:docMk/>
            <pc:sldMk cId="883575187" sldId="274"/>
            <ac:spMk id="31" creationId="{FFA63700-39ED-3C49-B3EF-0A162357A237}"/>
          </ac:spMkLst>
        </pc:spChg>
        <pc:inkChg chg="add mod modStrokes">
          <ac:chgData name="Andrej Bogdanov" userId="51811781_tp_dropbox" providerId="OAuth2" clId="{7CEC0A7A-C723-0647-8553-A48C2837ED40}" dt="2019-03-13T03:56:38.100" v="75"/>
          <ac:inkMkLst>
            <pc:docMk/>
            <pc:sldMk cId="883575187" sldId="274"/>
            <ac:inkMk id="2" creationId="{BBA3F941-C70C-4E4B-9947-B241F6559F69}"/>
          </ac:inkMkLst>
        </pc:inkChg>
        <pc:inkChg chg="add del">
          <ac:chgData name="Andrej Bogdanov" userId="51811781_tp_dropbox" providerId="OAuth2" clId="{7CEC0A7A-C723-0647-8553-A48C2837ED40}" dt="2019-03-13T04:05:19.387" v="111"/>
          <ac:inkMkLst>
            <pc:docMk/>
            <pc:sldMk cId="883575187" sldId="274"/>
            <ac:inkMk id="3" creationId="{69E284C2-4D6B-1940-9E5C-9C2BB5EC5661}"/>
          </ac:inkMkLst>
        </pc:inkChg>
        <pc:inkChg chg="add del">
          <ac:chgData name="Andrej Bogdanov" userId="51811781_tp_dropbox" providerId="OAuth2" clId="{7CEC0A7A-C723-0647-8553-A48C2837ED40}" dt="2019-03-13T04:05:19.390" v="112"/>
          <ac:inkMkLst>
            <pc:docMk/>
            <pc:sldMk cId="883575187" sldId="274"/>
            <ac:inkMk id="12" creationId="{669899AA-4CD5-EA42-82E8-BE6ACD64F540}"/>
          </ac:inkMkLst>
        </pc:inkChg>
        <pc:inkChg chg="add del">
          <ac:chgData name="Andrej Bogdanov" userId="51811781_tp_dropbox" providerId="OAuth2" clId="{7CEC0A7A-C723-0647-8553-A48C2837ED40}" dt="2019-03-13T04:05:17.021" v="109"/>
          <ac:inkMkLst>
            <pc:docMk/>
            <pc:sldMk cId="883575187" sldId="274"/>
            <ac:inkMk id="19" creationId="{7B3F7835-3A19-C642-94F6-5173D12C31CE}"/>
          </ac:inkMkLst>
        </pc:inkChg>
        <pc:inkChg chg="add del">
          <ac:chgData name="Andrej Bogdanov" userId="51811781_tp_dropbox" providerId="OAuth2" clId="{7CEC0A7A-C723-0647-8553-A48C2837ED40}" dt="2019-03-13T04:05:17.025" v="110"/>
          <ac:inkMkLst>
            <pc:docMk/>
            <pc:sldMk cId="883575187" sldId="274"/>
            <ac:inkMk id="20" creationId="{74ED24FC-4A67-624D-AF7D-5B0043B8B283}"/>
          </ac:inkMkLst>
        </pc:inkChg>
        <pc:inkChg chg="add">
          <ac:chgData name="Andrej Bogdanov" userId="51811781_tp_dropbox" providerId="OAuth2" clId="{7CEC0A7A-C723-0647-8553-A48C2837ED40}" dt="2019-03-13T04:05:37.087" v="113" actId="7634"/>
          <ac:inkMkLst>
            <pc:docMk/>
            <pc:sldMk cId="883575187" sldId="274"/>
            <ac:inkMk id="23" creationId="{8A22474D-2666-9A46-A893-C5F0D29C4B47}"/>
          </ac:inkMkLst>
        </pc:inkChg>
      </pc:sldChg>
      <pc:sldChg chg="addSp">
        <pc:chgData name="Andrej Bogdanov" userId="51811781_tp_dropbox" providerId="OAuth2" clId="{7CEC0A7A-C723-0647-8553-A48C2837ED40}" dt="2019-03-13T03:11:09.242" v="44" actId="7634"/>
        <pc:sldMkLst>
          <pc:docMk/>
          <pc:sldMk cId="1460791629" sldId="275"/>
        </pc:sldMkLst>
        <pc:inkChg chg="add">
          <ac:chgData name="Andrej Bogdanov" userId="51811781_tp_dropbox" providerId="OAuth2" clId="{7CEC0A7A-C723-0647-8553-A48C2837ED40}" dt="2019-03-13T03:11:09.242" v="44" actId="7634"/>
          <ac:inkMkLst>
            <pc:docMk/>
            <pc:sldMk cId="1460791629" sldId="275"/>
            <ac:inkMk id="7" creationId="{20295127-F0B7-074B-AB33-6EEF03DE4C73}"/>
          </ac:inkMkLst>
        </pc:inkChg>
      </pc:sldChg>
      <pc:sldChg chg="addSp delSp modSp">
        <pc:chgData name="Andrej Bogdanov" userId="51811781_tp_dropbox" providerId="OAuth2" clId="{7CEC0A7A-C723-0647-8553-A48C2837ED40}" dt="2019-03-13T04:04:32.036" v="100" actId="7634"/>
        <pc:sldMkLst>
          <pc:docMk/>
          <pc:sldMk cId="175518041" sldId="276"/>
        </pc:sldMkLst>
        <pc:spChg chg="mod">
          <ac:chgData name="Andrej Bogdanov" userId="51811781_tp_dropbox" providerId="OAuth2" clId="{7CEC0A7A-C723-0647-8553-A48C2837ED40}" dt="2019-03-13T01:17:07.235" v="22" actId="20577"/>
          <ac:spMkLst>
            <pc:docMk/>
            <pc:sldMk cId="175518041" sldId="276"/>
            <ac:spMk id="14" creationId="{80C80918-DBFB-A84E-80D0-E36034E8EBE1}"/>
          </ac:spMkLst>
        </pc:spChg>
        <pc:spChg chg="mod">
          <ac:chgData name="Andrej Bogdanov" userId="51811781_tp_dropbox" providerId="OAuth2" clId="{7CEC0A7A-C723-0647-8553-A48C2837ED40}" dt="2019-03-13T01:17:34.274" v="28" actId="20577"/>
          <ac:spMkLst>
            <pc:docMk/>
            <pc:sldMk cId="175518041" sldId="276"/>
            <ac:spMk id="15" creationId="{29DA0C8E-0BD3-2B45-9B0A-46DF7A7221B9}"/>
          </ac:spMkLst>
        </pc:spChg>
        <pc:inkChg chg="add mod modStrokes">
          <ac:chgData name="Andrej Bogdanov" userId="51811781_tp_dropbox" providerId="OAuth2" clId="{7CEC0A7A-C723-0647-8553-A48C2837ED40}" dt="2019-03-13T03:59:31" v="91"/>
          <ac:inkMkLst>
            <pc:docMk/>
            <pc:sldMk cId="175518041" sldId="276"/>
            <ac:inkMk id="2" creationId="{F65F64AF-3181-4D47-A71F-A4F80EB4794A}"/>
          </ac:inkMkLst>
        </pc:inkChg>
        <pc:inkChg chg="add del">
          <ac:chgData name="Andrej Bogdanov" userId="51811781_tp_dropbox" providerId="OAuth2" clId="{7CEC0A7A-C723-0647-8553-A48C2837ED40}" dt="2019-03-13T03:57:03.625" v="80"/>
          <ac:inkMkLst>
            <pc:docMk/>
            <pc:sldMk cId="175518041" sldId="276"/>
            <ac:inkMk id="17" creationId="{AF5949CF-4287-5B4D-8843-C099854FF64E}"/>
          </ac:inkMkLst>
        </pc:inkChg>
        <pc:inkChg chg="add mod modStrokes">
          <ac:chgData name="Andrej Bogdanov" userId="51811781_tp_dropbox" providerId="OAuth2" clId="{7CEC0A7A-C723-0647-8553-A48C2837ED40}" dt="2019-03-13T04:00:36.720" v="96" actId="1076"/>
          <ac:inkMkLst>
            <pc:docMk/>
            <pc:sldMk cId="175518041" sldId="276"/>
            <ac:inkMk id="23" creationId="{5BD1E326-BB6F-9A44-BCFE-DA56E3F35A69}"/>
          </ac:inkMkLst>
        </pc:inkChg>
        <pc:inkChg chg="add">
          <ac:chgData name="Andrej Bogdanov" userId="51811781_tp_dropbox" providerId="OAuth2" clId="{7CEC0A7A-C723-0647-8553-A48C2837ED40}" dt="2019-03-13T03:59:28.236" v="90" actId="7634"/>
          <ac:inkMkLst>
            <pc:docMk/>
            <pc:sldMk cId="175518041" sldId="276"/>
            <ac:inkMk id="24" creationId="{0A6EF749-AF1E-F748-8835-6767654C41DD}"/>
          </ac:inkMkLst>
        </pc:inkChg>
        <pc:inkChg chg="add mod modStrokes">
          <ac:chgData name="Andrej Bogdanov" userId="51811781_tp_dropbox" providerId="OAuth2" clId="{7CEC0A7A-C723-0647-8553-A48C2837ED40}" dt="2019-03-13T04:00:23.734" v="93"/>
          <ac:inkMkLst>
            <pc:docMk/>
            <pc:sldMk cId="175518041" sldId="276"/>
            <ac:inkMk id="25" creationId="{F1945B41-6ED6-EB41-A97F-6A987DC3CF91}"/>
          </ac:inkMkLst>
        </pc:inkChg>
        <pc:inkChg chg="add">
          <ac:chgData name="Andrej Bogdanov" userId="51811781_tp_dropbox" providerId="OAuth2" clId="{7CEC0A7A-C723-0647-8553-A48C2837ED40}" dt="2019-03-13T04:00:56.188" v="97" actId="7634"/>
          <ac:inkMkLst>
            <pc:docMk/>
            <pc:sldMk cId="175518041" sldId="276"/>
            <ac:inkMk id="26" creationId="{0AE6090A-20AA-0542-8F8A-89CA28B2DD2D}"/>
          </ac:inkMkLst>
        </pc:inkChg>
        <pc:inkChg chg="add mod modStrokes">
          <ac:chgData name="Andrej Bogdanov" userId="51811781_tp_dropbox" providerId="OAuth2" clId="{7CEC0A7A-C723-0647-8553-A48C2837ED40}" dt="2019-03-13T04:04:18.999" v="99"/>
          <ac:inkMkLst>
            <pc:docMk/>
            <pc:sldMk cId="175518041" sldId="276"/>
            <ac:inkMk id="27" creationId="{F73F2DCB-A556-434F-91BB-687C20B41B63}"/>
          </ac:inkMkLst>
        </pc:inkChg>
        <pc:inkChg chg="add">
          <ac:chgData name="Andrej Bogdanov" userId="51811781_tp_dropbox" providerId="OAuth2" clId="{7CEC0A7A-C723-0647-8553-A48C2837ED40}" dt="2019-03-13T04:04:32.036" v="100" actId="7634"/>
          <ac:inkMkLst>
            <pc:docMk/>
            <pc:sldMk cId="175518041" sldId="276"/>
            <ac:inkMk id="28" creationId="{995C31A5-0930-9443-B1D0-D12C6772BE8A}"/>
          </ac:inkMkLst>
        </pc:inkChg>
      </pc:sldChg>
      <pc:sldChg chg="addSp">
        <pc:chgData name="Andrej Bogdanov" userId="51811781_tp_dropbox" providerId="OAuth2" clId="{7CEC0A7A-C723-0647-8553-A48C2837ED40}" dt="2019-03-18T01:53:42.603" v="114" actId="7634"/>
        <pc:sldMkLst>
          <pc:docMk/>
          <pc:sldMk cId="2144061011" sldId="277"/>
        </pc:sldMkLst>
        <pc:inkChg chg="add">
          <ac:chgData name="Andrej Bogdanov" userId="51811781_tp_dropbox" providerId="OAuth2" clId="{7CEC0A7A-C723-0647-8553-A48C2837ED40}" dt="2019-03-18T01:53:42.603" v="114" actId="7634"/>
          <ac:inkMkLst>
            <pc:docMk/>
            <pc:sldMk cId="2144061011" sldId="277"/>
            <ac:inkMk id="3" creationId="{6F8C23A9-F148-5B44-B204-D8BE376E5FC3}"/>
          </ac:inkMkLst>
        </pc:inkChg>
      </pc:sldChg>
      <pc:sldChg chg="addSp">
        <pc:chgData name="Andrej Bogdanov" userId="51811781_tp_dropbox" providerId="OAuth2" clId="{7CEC0A7A-C723-0647-8553-A48C2837ED40}" dt="2019-03-18T01:53:42.603" v="114" actId="7634"/>
        <pc:sldMkLst>
          <pc:docMk/>
          <pc:sldMk cId="3295984770" sldId="278"/>
        </pc:sldMkLst>
        <pc:inkChg chg="add">
          <ac:chgData name="Andrej Bogdanov" userId="51811781_tp_dropbox" providerId="OAuth2" clId="{7CEC0A7A-C723-0647-8553-A48C2837ED40}" dt="2019-03-18T01:53:42.603" v="114" actId="7634"/>
          <ac:inkMkLst>
            <pc:docMk/>
            <pc:sldMk cId="3295984770" sldId="278"/>
            <ac:inkMk id="3" creationId="{7CE3A703-6240-964F-A230-9AE9F141B7AC}"/>
          </ac:inkMkLst>
        </pc:inkChg>
      </pc:sldChg>
      <pc:sldChg chg="addSp">
        <pc:chgData name="Andrej Bogdanov" userId="51811781_tp_dropbox" providerId="OAuth2" clId="{7CEC0A7A-C723-0647-8553-A48C2837ED40}" dt="2019-03-13T02:06:25.695" v="36" actId="7634"/>
        <pc:sldMkLst>
          <pc:docMk/>
          <pc:sldMk cId="439761775" sldId="279"/>
        </pc:sldMkLst>
        <pc:inkChg chg="add">
          <ac:chgData name="Andrej Bogdanov" userId="51811781_tp_dropbox" providerId="OAuth2" clId="{7CEC0A7A-C723-0647-8553-A48C2837ED40}" dt="2019-03-13T02:06:25.695" v="36" actId="7634"/>
          <ac:inkMkLst>
            <pc:docMk/>
            <pc:sldMk cId="439761775" sldId="279"/>
            <ac:inkMk id="3" creationId="{57359E5F-754A-5E41-A31E-F81BC101B285}"/>
          </ac:inkMkLst>
        </pc:inkChg>
      </pc:sldChg>
      <pc:sldChg chg="addSp delSp add">
        <pc:chgData name="Andrej Bogdanov" userId="51811781_tp_dropbox" providerId="OAuth2" clId="{7CEC0A7A-C723-0647-8553-A48C2837ED40}" dt="2019-03-13T02:09:48.063" v="39" actId="7634"/>
        <pc:sldMkLst>
          <pc:docMk/>
          <pc:sldMk cId="1531122802" sldId="280"/>
        </pc:sldMkLst>
        <pc:inkChg chg="del">
          <ac:chgData name="Andrej Bogdanov" userId="51811781_tp_dropbox" providerId="OAuth2" clId="{7CEC0A7A-C723-0647-8553-A48C2837ED40}" dt="2019-03-13T02:06:39.702" v="38" actId="478"/>
          <ac:inkMkLst>
            <pc:docMk/>
            <pc:sldMk cId="1531122802" sldId="280"/>
            <ac:inkMk id="3" creationId="{57359E5F-754A-5E41-A31E-F81BC101B285}"/>
          </ac:inkMkLst>
        </pc:inkChg>
        <pc:inkChg chg="add">
          <ac:chgData name="Andrej Bogdanov" userId="51811781_tp_dropbox" providerId="OAuth2" clId="{7CEC0A7A-C723-0647-8553-A48C2837ED40}" dt="2019-03-13T02:09:48.063" v="39" actId="7634"/>
          <ac:inkMkLst>
            <pc:docMk/>
            <pc:sldMk cId="1531122802" sldId="280"/>
            <ac:inkMk id="4" creationId="{699C7EC0-EFF3-0D4E-8629-9F1347EE68A8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02:31:40.875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2387 7492 7569,'-11'0'-876,"4"0"1019,2 0 1,5-1 0,1-2 0,3-1 0,4 1 0,2-1-1,1-1 1,1 0 0,0-2 0,4 2 0,1 0 119,1 3 0,4-3 1,-2 1-1,4 0 0,3 0 1,0 0-1,0 2 1,4 1-1,2 1-339,1 0 0,0 0 1,1 0-1,-1 0 1,0 0-1,2 1 1,1 1-1,2 2 37,1-1 0,2-2 0,4-1 0,0 0 0,-1-1 0,1-2 0,0-2 0,-1 0 86,1 0 1,-5-3-1,-3 5 1,-4-1 0,-3 0-1,-5 0 1,-2 2-1,-1 0-53,0 2 1,-4 0 0,-1 0 0,-2 0 0,-2 2 0,-1 0 0,-2 2 0,1 0-115,-1 1 0,-3-4 0,-1 4 0,2 0-746,1 3 866,-3-3 0,3 5 0,-4-4 0</inkml:trace>
  <inkml:trace contextRef="#ctx0" brushRef="#br0" timeOffset="1">3735 4945 7569,'-12'0'20,"5"0"1,-1 0 0,0 2 0,2 1-1,2 5 1,4 2 0,3 1 226,1 1 0,1-1 0,-3 2 0,3 2 0,0 4 0,2 3 0,-2 2 0,0 4-90,-3 6 0,0 2 0,-2 6 1,0 1-1,0 1 0,0 3 0,0 1 1,0 3-187,0 1 0,0 5 0,0 4 0,0 0 0,0 0 0,0 1 0,-2 2 1,1-32-1,0 0 16,-3 32 1,0-31 0,0 1 0,1 29 0,-1 1 0,0-3 0,0-3 0,2-1 25,0 0 1,-1 0 0,-1 1-1,1-3 1,1 0 0,-1-3 0,-1-1 58,2-3 1,1-1-1,1-1 1,0-2 0,0-1-1,0-2 1,0-2 0,0-3-105,0-5 0,1 1 1,1-5-1,3-2 1,2-1-1,0-2 1,1-3-1,-2-4-209,-1-2 0,3-2 0,-3 1 0,1-2-1508,3-3 1749,-4-2 0,11-10 0,-4-1 0</inkml:trace>
  <inkml:trace contextRef="#ctx0" brushRef="#br0" timeOffset="2">3929 5071 7569,'-7'-17'17,"-1"5"1,2-4-1,0 4 1,-1 0 0,-1 2-1,2 1 1,-1 2-1,1-1 1,-2 0 0,1 2-1,0 0 886,2-1-871,1 5 1,11-3 0,3 5 0,5-1 0,4-2 0,4-1 0,4 0 0,3 1 20,6-1 1,-2-1 0,7 2 0,0-1-1,6 1 1,4-1 0,4-1-72,1-2 1,4 4 0,3-4 0,0 1 0,-30 3 0,0 1 0,0-1-1,0 1 1,0 0 0,0 0 15,-1-1 0,1 1 0,-1 1 0,0-1 0,3-1 0,0 0 0,1 0 0,1 0 0,0 0 0,2 0 0,0 0 0,0 0 0,1 1 0,0-1 1,0 0-1,-1 1 16,-1 1 1,0-1 0,3 1 0,1 0-1,-2 0 1,0-1 0,0 0 0,0 1 0,-1-1-1,0 1 1,-1 0 0,-1 1 0,1 0 0,-1 0-1,0 0 1,0 0 6,0 0 0,-1 0 0,-1 0 0,-1 0 0,29-2 0,1 0 0,-2-2 0,0 2 1,-2 0-1,-2 1 17,-1-3 1,-1 2 0,-3-5 0,-3 2 0,-3 2-1,-3-1 1,-2 0-112,-4 1 1,-6 2 0,-4 1 0,-3 0-1,-5 0 1,-2 0-155,-4 0-418,-1 0 0,-6 0 645,1 0 0,0-5 0,3-1 0</inkml:trace>
  <inkml:trace contextRef="#ctx0" brushRef="#br0" timeOffset="3">7241 4751 7569,'-7'-8'17,"4"1"1,0-1-1,1 1 877,-2-1 1,0 7-811,4 1 1,0 5 0,0 6 0,0 1 0,0-1 0,0 1 0,0 0 5,0 3 0,0 3 1,0 5-1,0 0 1,0 1-1,0 3 0,0 3 1,0 3 26,0 1 0,0 2 1,0 2-1,0 4 0,0 2 1,0 3-46,0 3 1,-4 0 0,-1 5 0,0-2 0,-1 2 0,-1 1 0,0 1 0,-1 1-72,0 3 0,6-3 0,-3 3 0,1-1 0,0 0 0,2 1 0,0-1 1,2 0 50,0-3 1,-3 7-1,-1-6 1,0 3-1,0 2 1,-1 1-1,3-32 1,-1 1 0,-2 30-55,2-2 0,-2-3 0,2-1 0,0-1 0,2-2 0,1-4 11,0 1 1,1-5-82,3-1 0,-3 0 33,3-7 1,1-1 0,-1-7 0,0-3 59,1-3 1,-4-2 0,3-3 0,-3-4-1,-1-3 1,0 0 0,0-1-674,0 1 1,-1-6 178,-3-2 0,3-4 0,-4-4 0,1-4 0,0-2 0,0-1 473,-1-1 0,4-4 0,-4-2 0</inkml:trace>
  <inkml:trace contextRef="#ctx0" brushRef="#br0" timeOffset="4">7024 7252 7569,'0'8'190,"1"-2"1,3-1 0,4-2-137,2-2 1,1-1 0,1 0 0,-1 0 0,0 0 0,1 0 0,0 0-1,4 0 62,3 0 1,0 0 0,2 0-1,5 0 1,2 0 0,3 0-1,4 0 1,4 0-126,7 0 1,9 0 0,10-1 0,-31 0 0,-1-1 0,3 0 0,0 0-1,1 1 1,0-1 0,3 0 0,0 0-25,1 0 0,0 0 0,2-2 1,0-1-1,0 2 0,0 0 1,1-1-1,0 0 0,-1 0 0,1 1 1,1-1-1,-1 0 0,1 0 1,0 0-1,0 1 0,0 0 152,-1 1 0,0-1 1,-3-1-1,-1 0 0,-2 2 1,0-1-1,0 1 0,0-1 1,0 1-1,-1-1 0,0 1 1,-1 0-1,-1 0 0,-1 0 1,0 1-1,0-1 85,-2 0 1,0 1-1,1 0 1,0 1-1,28 0 1,-2-1-1,-5-2 1,-4-1 0,-3 2-272,-2 0 1,-5 2 0,-6 0-1,-6 0 1,-4 0 0,-1 0-1,-2 0-232,-2 0 1,-2 0-1,-6 0 1,1 0-1,-1 0 1,1-1-182,-1-3 1,-5-2 0,-3-4 479,-6 2 0,-8-2 0,-7 4 0</inkml:trace>
  <inkml:trace contextRef="#ctx0" brushRef="#br0" timeOffset="5">3746 7766 7569,'-8'0'140,"1"0"1,-2 0 0,-1 0 0,-2 0 14,1 0 1,3 4-1,2 1 1,0 1-1,1 3 1,-2 1-1,2 2 1,-1-1-141,-1 1 0,4 3 0,-4 1 0,2 1 0,3 1 0,0-1 0,2 4 0,2-1-76,1-1 0,4-1 0,6-4 0,2 1 0,4-2 0,2-3 1,2-4 90,0-1 1,-3-1-1,2-4 1,2-1-1,0-3 1,-1-4 0,-4-2-1,-4-1 105,-2-1 1,-3-3 0,-2-1 0,-3-2-1,-1-1 1,-2 0 0,-3 0-276,-5-1 0,-6-2 0,-2 0 1,-2 3-1,-2 4 0,-1 4 1,0 3-1,1 4-1862,2 3 2002,-5 6 0,9 1 0,-5 6 0</inkml:trace>
  <inkml:trace contextRef="#ctx0" brushRef="#br0" timeOffset="6">7229 7652 7569,'-11'0'142,"1"-1"1,2-1 0,4 2-1,3 6 1,1 2 0,1 5-1,2 2 1,1 6 0,0 3-1,-1 4 1,1 1 24,-1 3 1,2-3 0,0 1 0,0 1-1,0-2 1,-1-3 0,0-1 0,1-4-218,1-2 0,-3-2 0,0-6 1,-1 1-1,-1-2 0,1-1 50,2-2 0,0 1 0,-4 3 0</inkml:trace>
  <inkml:trace contextRef="#ctx0" brushRef="#br0" timeOffset="7">3244 4534 7569,'-18'-5'100,"3"-1"1,7-3 0,4 5 0,3 9-1,2 8 1,3 5 0,2 2 0,2 1-1,-1 5 1,2 0 0,2 4 0,0-2-1,-1 1-101,-2 0 1,2-4-1,-3 2 1,4-2 0,-1 1 0,-3 0 0,9 1 0,-4-4 0</inkml:trace>
  <inkml:trace contextRef="#ctx0" brushRef="#br0" timeOffset="8">8280 4191 7569,'-10'-7'80,"1"0"1,1 2 0,1 2-1,-1-1 1,2-1 141,1-2 0,0 5 1,2-1-1,-1 7 0,2 8 1,-1 5-1,1 5 0,-2 2-161,1 3 0,2 2 0,1 5 0,0 0 0,0 1 0,0-1 0,0 0 0,1 2-15,3 2 1,-1-3-1,3 5 1,0-4-1,0 1 1,0-3-1,-1 1 1,0-5-128,-2-1 0,-2 2 0,-1-5 0,0 0 0,0-3 0,-1-3 0,-3-2 0,-4 0-518,-2-1 1,-1-3 0,-2 1 0,-1-2 598,-1-1 0,-11-1 0,2 0 0</inkml:trace>
  <inkml:trace contextRef="#ctx0" brushRef="#br0" timeOffset="9">7892 4785 7569,'4'-11'92,"1"0"1,2 0 0,5 2 0,3 2 0,3-1 0,2 1-49,2-1 0,2 4 0,1-2 0,2 1 1,-1 2-1,1 2 0,1 1 0,0 0-778,0 0 0,2 5 734,-3 3 0,0 2 0,-5 1 0</inkml:trace>
  <inkml:trace contextRef="#ctx0" brushRef="#br0" timeOffset="10">8440 4854 8556,'11'0'56,"1"5"1,-1 3 0,1 2 0,-1 1-1,2 2 1,1 2 0,1 4 0,-1 3 28,-1 0 1,-2 5-1,0-1 1,1-2-1,-1-3 1,1 1 0,-1-3-1,-1-1 1,-1-4-187,-1-2 0,-6 0 0,3-1 0,-1 0 0,0 1-1965,-1-1 2066,-2-4 0,4 3 0,1-4 0</inkml:trace>
  <inkml:trace contextRef="#ctx0" brushRef="#br0" timeOffset="11">8737 4922 7569,'-6'-6'1077,"-1"6"-1040,3 8 0,-2 7 1,-7 5-1,-2 6 0,-4 5 1,-2 5-1,-2 2-121,0-1 0,-4 2 1,1-1-1,0-2 1,3-5-1,3-4 0,4-3 1,2-2-737,3-3 820,3-3 0,1-4 0,2-1 0</inkml:trace>
  <inkml:trace contextRef="#ctx0" brushRef="#br0" timeOffset="12">9137 4237 7569,'0'-18'109,"-2"2"0,0 4 0,-2 1 0,0 1 1,-1 2-1,-2 4 132,-4 3 0,0 6 0,0 4 0,-1 5 0,-1 6 0,-2 6 0,-3 4 0,-1 5 1,0 3-249,-1 3 1,2 5-1,-1 4 1,0 2-1,2 1 1,1-1 0,5-1-69,3-3 1,3-2-1,5-4 1,0-4-1,0-3 1,0-1-1,1-1 1,3-2 2,4-5 1,-2-3 0,2-4 0,1-2-1,1-3 1,0-1 0,-1-3-474,-1 0 1,-1-5 0,5-1 544,-1-3 0,0 4 0,1 1 0</inkml:trace>
  <inkml:trace contextRef="#ctx0" brushRef="#br0" timeOffset="13">9091 4854 7569,'-6'-17'200,"-3"5"1,5-4-1,1 4 1,2 0-1,2 2 21,3 3 1,-1 2 0,4 5 0,2 1 0,1 3 0,2 4-218,-1 6 1,1 3 0,-1 3 0,1-1 0,-1 0-1,0 0 1,1-1-163,-1-1 1,1 2 0,-1-4 0,0-1 0,0-2 0,-2-1 0,-2-2 157,2-2 0,1 1 0,2 3 0</inkml:trace>
  <inkml:trace contextRef="#ctx0" brushRef="#br0" timeOffset="14">9388 4717 7815,'-6'-12'146,"-3"1"0,4 1 0,-2 3 1,-2 7-1,-2 8-96,-4 6 0,-3 4 0,-5 5 0,0 1 0,0 2 1,2 4-1,1 0 0,2 1-315,1 0 0,2 1 0,4-2 0,-1-3 0,2-4 265,3-4 0,-4 3 0,5-5 0</inkml:trace>
  <inkml:trace contextRef="#ctx0" brushRef="#br0" timeOffset="15">9468 4329 7569,'-12'0'952,"6"0"1,1 1-1289,5 3 0,5 2 25,3 5 0,3 5 596,4-1 1,3 6-1,6 2 1,2 6-1,2 6 1,1 4 0,1 5-1,-2 5 1,-4 0-1,-6 2-294,-5 2 0,-4-1 0,-9 0 0,-3 0 0,-5-1 0,-8 0 0,-8-2 0,-8 1 9,-5-1 0,15-24 0,-1 0 0,-3-2 0,0-1 0</inkml:trace>
  <inkml:trace contextRef="#ctx0" brushRef="#br0" timeOffset="16">13374 5756 7569,'-12'0'643,"2"-1"1,1-2-424,2 0 1,5-1-1,2 2 1,7 0-1,3-2 1,3 0-161,2-1 0,-1 4 1,4-4-1,-1 1 1,1 0-1,2 0 1,3 1-1,3-2-133,0-2 1,6 3 0,0-2 0,3 0-1,5 1 1,0-2 0,3 1 0,3-2-55,4 2 1,2-4 0,3 2 0,0-1 0,-3 0 0,-1 2 0,-3-1 0,-1 1 106,-1-1 1,-1 5-1,1 0 1,0 0 0,-1 1-1,1-2 1,-2 1 0,1 2 60,1 1 0,-2 0 0,8 0 0,0 0 1,0 0-1,3 0 0,-1 0-70,0 0 0,0 0 1,-6 0-1,-2 0 0,-4 0 1,-3 0-1,-2 0 19,-1 0 0,-7-4 0,-3 0 1,-3 2-1,-2 1 0,-4-1 0,0 0 1,-3-2 63,-2 1 1,4 1 0,-1-1 0,-1 0 0,0 0 0,0 0 0,1 1-108,-1-2 0,0 0 0,0 4 1,2-1-1,1-2 0,1 0 1,-2 0-31,1 2 1,3 0-1,-2-2 1,-1-1 0,-1 2-1,-4 0 1,0 2 76,-1 0 0,1 0-182,-1 0-37,-5 0 1,5 0 272,-4 0 1,-3-1 0,-4-1 0,-6-3 0,-6-2 29,-3-2 1,1 3-1,-4-2 1,0 1 0,2-1-1,-1 2 1,2-1 214,-1 1 0,7 4 1,-1-4-1,2 3-250,2-1 1,5 0 0,1 4 0,6 0 0,4 0-1,1 0 1,1 0 0,1 0-42,2 0 0,-1 0 1,3 1-1,1 2 0,0 2 1,2 1-43,2 3 0,1-2 0,0-1 0,-1 0 0,0 1 0,-2 0 0,-2 1 0,0-2-6,0-1 1,-4 3 0,1-3 118,-3 1 1,-10-2 0,-9 2 0,-9-1 0,-11-1 0,-7 0 0,-7 1-138,-4 2 0,-4-4 0,6 5 0,5 1 1,9 0-1,8 0 64,5-2 0,9 6 0,2 5 0</inkml:trace>
  <inkml:trace contextRef="#ctx0" brushRef="#br0" timeOffset="17">21460 4009 7569,'-7'-2'84,"4"-1"1,1-5-1,4-1 1,0 3 176,2 6 1,0 2 0,-4 8-1,0 4 1,0 3 0,0 3 0,0 2-1,0 2-180,0 3 1,0 2-1,0 6 1,0 2-1,0 1 1,0 0-1,0 0 1,0 0-79,0-1 0,-1 3 1,-2-2-1,-1-2 1,2 0-1,0-3 1,4-1-1,0-3 46,2-1 0,1 0 0,-2-3 0,0 0 0,0-2 0,-1-4 0,1-2 0,1-3-69,-2-2 1,0 0 0,-2-1 0,0 1-588,0-1 0,-2-5 0,0-3 0,-2-6 607,1-4 0,2-13 0,1-5 0</inkml:trace>
  <inkml:trace contextRef="#ctx0" brushRef="#br0" timeOffset="18">21277 4123 7569,'0'-11'26,"0"-1"1,0 1 0,1-1 0,2 1 0,2-1 0,1 1 0,3 0 0,0-1 0,0 1 0,-1 1-1,0 1 195,3 1 0,0 0 0,0-3 0,2 1 0,1 1 0,3 1 0,0 1 0,4-1 0,0 2 0,2 1-194,0 2 0,5 2 0,2 1 1,2 0-1,0 1 0,-3 3 0,-1 4 1,-3 2-44,-1 1 0,-2 1 1,-3-1-1,-5 2 1,-4 1-1,-4 1-35,-1-1 0,-1 2 0,-5 1 0,-3 1 0,-5 1 0,-5 0 0,-5 0 0,-4 1-35,-3 2 0,-3-3 0,-4 0 0,2 0 0,3-2 0,2 0 0,0-2 0,5-1-153,4-4 1,1 2 0,0-5 0,4 4 0,2-1 238,2-3 0,5 3 0,-2-3 0</inkml:trace>
  <inkml:trace contextRef="#ctx0" brushRef="#br0" timeOffset="19">22305 3837 7569,'-4'-11'171,"0"0"1,2 2 0,-1 4 0,-1 7 109,-3 7 1,-5 1 0,-3 10 0,-4 3 0,-2 4-1,-4 2 1,0 3 0,-3 1-188,-1 1 1,2 5 0,-2 2 0,1 2 0,3 2 0,1 2 0,2 0-1,4 0-132,7-2 0,1 0 0,6-2 1,1-3-1,2 0 0,2-4 1,3 0-1,4-2 43,2 1 1,5-5 0,1-1 0,-3-1 0,1-3 0,0 0-1,2-3 94,-2 1 1,-2-4 0,0-1 0,-1-1-1,1-3 1,-1-2-73,0 0 0,0-5 1,-3 0-1947,0-2 1919,-5-2 0,-3 3 0,-7 0 0</inkml:trace>
  <inkml:trace contextRef="#ctx0" brushRef="#br0" timeOffset="20">22305 4214 7569,'-5'-6'23,"4"0"0,-2 3 0,6-1 0,4 2 1,3 0-1,1 4 0,-1 2 0,0 3 0,3 5 1,-1 2-1,2 2 0,0 2 314,1 2 0,4 2 0,-2 1 1,1 1-1,1 1 0,0 2 0,0-1 1,1 1-222,2 0 1,-3-1-1,-2-3 1,1 0 0,-1 0-1,-1-2 1,-3 0 0,-3-4-169,-2 0 1,-2-2 0,3-3-1,-3-1 1,-1 0 0,-2 1 0,-2-1-1512,-1 1 1,0-5 1562,0 1 0,0-11 0,0 2 0</inkml:trace>
  <inkml:trace contextRef="#ctx0" brushRef="#br0" timeOffset="21">22762 4260 7569,'6'-11'-31,"-2"-1"0,-2 2 1,1 1 77,1 1 159,0 6 1,-6-7-1,-1 5 1,-5 2-1,-3 2 1,-3 4 0,-3 4-40,-1 6 0,-1 0 1,-4 5-1,1 2 1,-3 0-1,0 3 1,-2 2-197,2 0 0,0 2 0,-1-2 0,-2 0 0,2 0 0,0-2 0,6-3 1,1 0-181,1-2 0,6-5 1,-1 1-1,5-2 1,2-3-1,1-1 209,0-2 0,6 1 0,5 3 0</inkml:trace>
  <inkml:trace contextRef="#ctx0" brushRef="#br0" timeOffset="22">23321 4203 7569,'0'-12'-96,"0"5"1,2 0 0,0 4 302,2 4 1,0 0 0,-4 7 0,-1 1 0,-3 2 0,-4 3 0,-2 1-1,-3 1-119,-2 0 0,-3-2 1,-6 4-1,-1 0 1,-3-2-1,0 1 0,-1-3-173,0-2 1,3 0-1,0-1 1,3 0-1,4 0 1,3-3-1,4 0 9,0 1 0,6-3 1,3 1-1,6-1 0,6-1 1,5 0-1,5-2 29,2-2 1,2 3-1,0 0 1,0-2 0,0-1-1,-2-1 1,0 0-1,-4 0-723,0 0 770,-2 5 0,2-3 0,0 3 0</inkml:trace>
  <inkml:trace contextRef="#ctx0" brushRef="#br0" timeOffset="23">22990 4625 7569,'-10'2'31,"4"2"1,6 2 171,6 0 0,4 1 0,3-4 0,2 4 0,4-1 1,3-1-1,2-1 0,1 0-213,2-2 1,1 1 0,-3-1 0,2 2-1,-2-1 10,-1-2 0,-1-1 0,0 0 0</inkml:trace>
  <inkml:trace contextRef="#ctx0" brushRef="#br0" timeOffset="24">23573 4317 7569,'0'-11'274,"0"-1"1,0 3-1,0 6 1,1 5-109,3 3 1,2 9-1,6-2 1,-1 2-1,0 2 1,1 3-1,-1 3 1,1 0 0,-1 1-192,0 0 1,2 0 0,1 0 0,1 0-1,-2-2 1,-3-2 0,-2-4-294,1-2 1,0-1-1,-2-1 1,-2-1 0,-1-1 317,0-1 0,5-1 0,-3 5 0</inkml:trace>
  <inkml:trace contextRef="#ctx0" brushRef="#br0" timeOffset="25">23904 4351 7569,'0'-16'-14,"4"3"0,-1-2 0,1 4 1,-1 3-1,-3 4 105,-5 3 0,-4 1 0,-4 1 0,-2 4 0,-4 5 1,-3 6-1,-2 1 0,-1 5 0,-3 2-81,-1 3 1,2 4-1,-3 0 1,-1 2-1,1 0 1,1-1 0,1-5-175,2-2 1,3 0 0,3-7 0,2-1 163,2-1 0,1 1 0,3 1 0</inkml:trace>
  <inkml:trace contextRef="#ctx0" brushRef="#br0" timeOffset="26">23995 3895 7569,'2'-7'152,"1"5"0,5 5 0,2 8 0,1 4 0,2 4 0,2 5 1,6 6 210,4 7 1,0 8 0,5 5-1,-2 2 1,-3 2 0,-2-1 0,-4-1-1,-5-1 1,-5-3 0,-6-1-553,-1-1 1,-2-4 0,-2-2 0,-3-1-1,-5-3 1,-5-3 188,-3-3 0,-6-4 0,-5 2 0</inkml:trace>
  <inkml:trace contextRef="#ctx0" brushRef="#br0" timeOffset="27">16081 7492 7552,'5'-8'91,"2"2"1,3 1 0,2 3 0,-1-1-1,2 0 1,1 0 0,2 0 0,3 2 0,4 1-1,4 0 1,3 0 0,6 0 0,6 1-1,5 2 1,4 0 0,1 0 98,2-2 0,6-1 0,1-1 1,-2-3-1,0-3 0,-5-2 0,-3 0 1,-7 1-202,-3-1 1,-8 3-1,-8 0 1,-4-1 0,-6 2-625,-2 0 0,-12 1 635,-5 4 0,-5 0 0,-2 0 0</inkml:trace>
  <inkml:trace contextRef="#ctx0" brushRef="#br0" timeOffset="28">17017 7800 7569,'-8'0'77,"2"-1"1,0-1 0,-1-2 0,-1 3 0,-3 3 0,0 6 0,0 3 0,-2 4-1,-1 4 1,-1 3 0,1 1 60,1 0 0,3 1 0,2 1 0,4 2 0,3-2 0,1-1 0,1-1 1,3 0-256,4 0 0,3-5 1,3-4-1,3-4 0,-1-4 1,2-1-1,0-2 0,2-3 193,2-4 0,-3-4 1,0-6-1,0-2 1,0-2-1,-1-2 1,-2-3-1,-3-3-60,-4 0 1,0-1-1,-6 4 1,-1 1-1,-6-1 1,-9 0-1,-7 0 1,-7 1-441,-2 3 0,-3 8 1,-6 7 423,-4 3 0,-7 1 0,-3 0 0</inkml:trace>
  <inkml:trace contextRef="#ctx0" brushRef="#br0" timeOffset="29">17166 7332 7569,'7'0'-28,"1"0"0,-1-1 0,1-2 0,-2-2 0,1-1 0,-1-3 301,3-1 0,1-1 0,2-1 0,0-1 0,3-1 0,4-2 1,3-2-1,1-2-85,0-2 0,1-2 1,1-2-1,2-5 1,0-1-1,0 1 0,3 0-57,-1-1 0,4-6 0,-3-2 1,5-2-1,1 0 0,4-2 0,2-3 1,-20 21-1,1 1-119,1-1 1,0 0 0,3 1 0,0 0 0,-2-1 0,0-1-1,1 0 1,-1 1 0,2-1 0,0 0 0,0 1 0,1-1 0,3 0-1,1 0-54,0-1 0,2 0 1,1-2-1,1-1 1,-1 0-1,-1 0 1,0 0-1,0 0 0,-1-1 1,0 1-1,-1 1 1,0-1-1,0 1 1,0 0-1,0-1 1,-1-1 16,1 0 0,0 1 0,-2 2 0,-1 1 0,2-1 1,-1-1-1,0 2 0,-1 1 0,-1 1 0,-1 1 0,0 0 1,0 2-1,-2 0 0,-1 1 0,23-20-23,-1 4 1,0-1 0,-1 0-1,2-1 1,1 0 0,2-1 0,-25 20-1,-1-1 4,2 0 0,-1-1 1,22-18-1,1-1 1,-3-1-1,-5-1 1,-2 3-1,-3 2 36,-4 4 0,-9 2 1,0 2-1,-5 5 1,-3 2-1,-1 1 1,-2 1-1,0 2-75,-4 1 0,5 5 0,-2-1 0,5 2 0,3 2 0,2-1 0,2 1 0,0-1-26,1 1 0,0 0 1,0-1-1,-1 2 1,-3 1-1,-4 1 1,-2 1 152,-2 1 1,-1-1 0,-1 5-1,-3-3 1,-1-2-85,-2-2 0,-2 3 0,-2 0 0,-2-1 1,0 1-2119,0-3 2158,2 4 0,-4-10 0,-2 2 0</inkml:trace>
  <inkml:trace contextRef="#ctx0" brushRef="#br0" timeOffset="30">20272 4454 7039,'8'0'82,"-1"-1"0,2-2 0,3 0 1,2 0-1,2 2 0,1 1 1,0 0-1,2 0 0,4 0 0,4 0 1,2 0-1,3 0 0,2 0 1,3 0-1,2 0 0,2 0 80,2 0 0,1 0 1,2 0-1,0-2 0,-1 0 1,1-2-1,0 2 1,-1 0-151,1 2 1,0 0 0,1 0-1,1-1 1,0-2 0,-2 0-1,-4 0 1,-3 2 54,-2 1 0,-3-4 1,-3 0-1,-6 2 1,-5 0-173,-5 2 0,-4 0 1,-8 0-1,-8 0 1,-7 2 104,-7 2 0,-8-3 0,-2 4 0</inkml:trace>
  <inkml:trace contextRef="#ctx0" brushRef="#br0" timeOffset="31">19964 7698 7569,'-7'-12'288,"4"1"1,1-1 0,4 2 0,0 4 0,3 6-1,0 8 1,0 5 0,-2 7-72,-2 1 1,-1 3 0,0 3 0,-1 2 0,-2 3 0,-2 1 0,0 2 0,-1 1-157,-1-1 1,5-4 0,-2-2-1,3 0 1,1-1 0,1-1-1,2-4 1,2-4-780,1-3 1,-2-1 717,3-3 0,1-1 0,4 1 0</inkml:trace>
  <inkml:trace contextRef="#ctx0" brushRef="#br0" timeOffset="32">15098 7366 7569,'-7'0'47,"0"-1"0,1-1 0,0-2 0,-3 1 0,-1 3 0,0 4 22,2 4 1,-1-2 0,4 2 0,0 2 0,-1 3 0,0 2 0,1-1 0,2 0 0,-1 0 0,0 1-143,1-1 1,2 2 0,1 0-1,1-2 1,3-2 0,4-2-1,2-1 99,1-1 1,5-6 0,0 2 0,2-3-1,1-1 1,0-1 0,0-3 0,0-3 129,-1-3 1,2-2-1,-5 0 1,-1-2 0,-1-3-1,-2-1 1,0-1-140,-4 1 1,-2-3 0,-6 3 0,-3-1-1,-5 1 1,-6 1 0,-8 1 0,-6 2-1213,-4 4 1195,-6 6 0,-2-1 0,-5 5 0</inkml:trace>
  <inkml:trace contextRef="#ctx0" brushRef="#br0" timeOffset="33">15395 3815 7569,'-6'-12'93,"-2"2"0,7 4 0,4 6 0,0 6 0,4 5 0,-2 5 0,1 3 0,-1 2 0,2 2 0,-2 0 25,0 0 1,0 1-1,-3 1 1,2 3-1,-1 0-118,-2 0 0,4 9 0,1-2 0</inkml:trace>
  <inkml:trace contextRef="#ctx0" brushRef="#br0" timeOffset="34">3312 9342 7569,'-8'-1'67,"1"-2"94,-2 0 0,4 0 0,1 7 0,3 4 1,1 3-1,0 4 0,0 4 0,0 4-71,0 4 0,0 3 0,1 7 1,2 1-1,2 0 0,0 1 0,1 3 1,0 3-1,2 0-122,-2 1 1,5-4 0,-5 0 0,2 0 0,-1-2 0,1-2 0,-1-3 0,0-5 3,-2-3 1,2-3 0,-2-3 0,1 0 0,-1-3 0,-3-2 0,-1-2-82,-1-1 0,0-2 1,0 1-1,0-1-1286,0 0 1395,0-4 0,0-2 0,0-5 0</inkml:trace>
  <inkml:trace contextRef="#ctx0" brushRef="#br0" timeOffset="35">3152 9411 7569,'0'-17'23,"0"0"1,1-1 0,3 3 0,3 2-1,0 1 207,1 1 0,-4 3 0,3 1 0,2-2 0,3-1 0,1-2 0,4 2 1,1 1-1,2 3-73,2 1 0,6-3 1,2 4-1,4 2 1,4 1-1,4 1 1,3 0-168,0 0 1,-4 1 0,-4 1 0,-4 5 0,-5 2 0,-3 3-1,-5 1 1,-2 0-48,-4-2 0,-6 6 1,-5 0-1,-1 4 1,-5 0-1,-4 3 0,-9 1 56,-4-1 0,-4-2 0,-3 1 0,-3 0 0,-3-1 0,-1-2 0,-1-2 0,1-2-203,0-2 0,3-5 0,2-1 0,2-1 0,5 0 0,3-3 0,2-2-1227,3 2 1431,1-3 0,2 4 0,0-5 0</inkml:trace>
  <inkml:trace contextRef="#ctx0" brushRef="#br0" timeOffset="36">4306 9034 7569,'0'-12'166,"0"1"1,0 0 0,1 0-1,1 3 1,2 3 0,-2 3 918,-5 7-1045,2 4 1,-11 4-1,2 2 1,-4 4-1,-1 3 1,0 2-1,-2 1 1,1 3 12,-1 1 0,-2 3 0,4 5 0,0 3 0,0 4 0,-1 3 0,2 0 0,2 1-54,0 1 1,2-2-1,1 3 1,3-3-1,1-2 1,2 1-1,2 0-36,1-1 1,1 1 0,3-2-1,4-2 1,2-2 0,3-4-1,0 0 1,3-4 76,-2-3 1,2-2-1,-1-5 1,-1 0-1,-1-2 1,-2-2 0,1-1 30,-1-3 0,1-2 1,-2 0-1,-1-1 1,-3 0-718,-1 1 1,0-6 645,-1-2 0,2-3 0,6-1 0</inkml:trace>
  <inkml:trace contextRef="#ctx0" brushRef="#br0" timeOffset="37">4614 9479 7569,'-11'-11'354,"0"-1"0,4 1-132,3 0 0,3 6 1,2 5-1,3 6 0,5 5-173,5 5 0,0 1 0,3 6 0,1 1 0,0 2 0,1 2 0,0-1 0,0 3-17,1-1 1,2-2 0,-1 2 0,0-1-1,-3-3 1,-1-1 0,0-2 4,-1-3 0,0 1 0,-4-5 0,1-1 0,0-1 0,-3-2 0,0 1-283,0-1 0,-2-1 0,-2-1 0,-1-1 0,-1-1-1324,1 0 1570,-4-2 0,-1-5 0,-6 0 0</inkml:trace>
  <inkml:trace contextRef="#ctx0" brushRef="#br0" timeOffset="38">5048 9411 7569,'0'-12'230,"0"1"0,0 0 0,0-1 1,1 2-43,3 2 1,-4 3 0,0 7 0,-8 3 0,-5 6 0,-7 8 0,-1 8 0,-3 7 0,-3 5-305,-3 2 1,-3 3 0,0-3 0,2 0 0,3-3-1,2-3 1,-1-2 0,2-1 23,1-2 1,5-8-1,-1 1 1,1-3-1,2-2 1,1-3-1,4-4-384,0-3 0,5 1 80,-1-5 396,6 0 0,-9 1 0,5 1 0</inkml:trace>
  <inkml:trace contextRef="#ctx0" brushRef="#br0" timeOffset="39">5950 9251 7706,'-6'1'141,"1"3"0,0 4 0,-3 2 1,-3 2-1,-3 2 0,-4 3 1,-2 1-1,-4 2 0,-2 2 0,0 0 1,-2 1-1,-2 0-60,-1 0 1,-2 0-1,-2 0 1,1-2-1,1-1 1,2-2-1,1-1 1,2-3-66,3-2 1,6 0 0,2-1 0,4 1 0,0-2 0,4-1-1,3-2-70,3 2 0,2-2 0,2 0 0,3 1 0,5-1 0,3 0 1,5-1 50,1 0 0,1-2 1,4 3-1,-1-2 1,1-2-1,0 1 1,0 0-1,-1-1-223,-3-2 0,1-1 0,-5 0 0,-1 0 0,-1 0 226,-2 0 0,1 5 0,-1 1 0</inkml:trace>
  <inkml:trace contextRef="#ctx0" brushRef="#br0" timeOffset="40">5345 9970 7569,'-11'0'1249,"0"2"-1045,4 1 1,3 3 0,8 1 0,5-2 0,3-1 0,5 0 0,1 0 0,3-1-8,5 1 0,-1 0 0,5-4 1,1 0-1,-1 0 0,-1 0 1,-2 0-731,-5 0 1,1 0 0,-6 0 0,2 1 532,0 3 0,-5-3 0,3 5 0</inkml:trace>
  <inkml:trace contextRef="#ctx0" brushRef="#br0" timeOffset="41">6190 9582 7569,'0'-8'244,"0"3"1,1 4 0,2 6 0,2 4-1,1 4 82,3 2 0,1 2 1,2 3-1,0-1 1,2 0-1,2 0 1,-1 0-1,0 0-343,0-1 1,4 2 0,-2-5-1,-1-1 1,1-1 0,-2-2 0,0 1-1,1-1-313,-2 1 0,-6-2 0,0-1 0,1-2-2004,1 2 2334,-4-4 0,-1 0 0,-5-5 0</inkml:trace>
  <inkml:trace contextRef="#ctx0" brushRef="#br0" timeOffset="42">6487 9594 7569,'0'-12'156,"0"1"0,0-1 1,0 1-1,0-1 175,0 1 0,-1 5 0,-3 2 0,-4 5 0,-3 5 0,-4 8-332,-4 7 0,-3 0 1,-1 10-1,-1 0 0,-1 2 1,-2 0-1,3-2-85,4-4 1,2 0 0,4 0 0,-1-3-1,1-2 1,1-4 0,2-2-78,-1-2 1,2-1 0,1-2 0,2 1 162,-2-1 0,-1 0 0,-2 1 0</inkml:trace>
  <inkml:trace contextRef="#ctx0" brushRef="#br0" timeOffset="43">6704 8897 7569,'-5'-13'162,"4"0"1,-2 12 0,4 4 125,3 2 0,4 6 0,-3 6 0,1 1 0,3 1 0,1 0 0,2 0 0,-1 1-227,1 1 1,0 6-1,2 1 1,3 0-1,0 1 1,3 0-1,-1 3 1,0 1-97,1 1 0,-2 2 0,-1 1 0,1 2 0,-1 0 0,-1 2 1,-2-2-1,-1 2 27,-2-1 0,-1-3 1,-2 3-1,-4-2 1,-3 1-1,-1 0 1,0 1 109,0-3 1,-2-2 0,-5-1 0,-4 1 0,-2-1 0,-1-1 0,0-3-82,-1-3 0,-4-3 1,4-2-1,1-3 1,1-4-1,2-2 1,-1-2-1,2 0-1827,2 1 1806,-2-6 0,9-6 0,-4-6 0</inkml:trace>
  <inkml:trace contextRef="#ctx0" brushRef="#br0" timeOffset="44">7812 9594 7260,'7'0'174,"1"-2"0,1 0 1,1-2-1,2 1 1,-1 2-1,2 0 1,2-2-1,4-1 1,4 1-1,3-1 1,4 0-1,0 0 1,1 0-1,-1-1 0,-1 0 1428,-2 0-1691,-3 1 0,-1 1 0,-2-1 0,-2 0 0,-2 0 0,-2 0-2636,0 2 2725,1 1 0,-15 1 0,-2 0 0</inkml:trace>
  <inkml:trace contextRef="#ctx0" brushRef="#br0" timeOffset="45">7869 9765 7569,'11'0'264,"2"1"0,1 2 0,3 0 0,0 0 0,5-2 1,3-1-1,6-1 2341,2-3-2521,1 3 0,-1-8 0,-3 5 1,-3 0-1,-4 1 0,-4-1 1,-4 1-85,-2 2 0,-7 1 0,-1 0 0</inkml:trace>
  <inkml:trace contextRef="#ctx0" brushRef="#br0" timeOffset="46">9205 9456 7569,'-6'-5'157,"1"-1"1,1-2-1,0 1 1,2-2 0,0-1-1,1 0 8,-3 2 0,3 8 1,-3 9-1,4 4 0,3 3 1,3 2-1,3 2 1,4 2-164,-1 1 0,5-1 0,-1 1 0,2-1 0,1-2 0,0-2 1,0-2-1,0 0 78,-1 0 0,2-7 0,-3 2 0,-1 0 0,1-3 0,-3 1-401,-2-1 1,0-2 0,-2 3 320,-2-1 0,-8-1 0,-7 5 0</inkml:trace>
  <inkml:trace contextRef="#ctx0" brushRef="#br0" timeOffset="47">9479 9434 7569,'0'-22'151,"0"3"0,0 4 0,2 2 0,1 2 26,5-1 1,-4 8-1,-4 8 1,-8 10-1,-6 8 1,-6 6-1,-4 5 1,-3 4-122,2-1 0,-3 0 0,1-2 0,2-1 0,2-2 1,3-5-1,2-2-326,1-1 0,2-5 0,5-3 0,2-2 270,5-2 0,-4 1 0,1-1 0</inkml:trace>
  <inkml:trace contextRef="#ctx0" brushRef="#br0" timeOffset="48">11512 9125 7569,'-11'-5'251,"4"3"0,4-6 0,3 2 0,3 4 0,5 9 0,1 7 0,0 3 962,-2 4-1234,1 0 0,3 2 0,1 0 1,-1 0-1,1 1 0,-1 1 1,1 2-1,-1 0 0,0 1 0,1-6 1,-1 3-1,-1-6 1,-1-3-1,-2-2 1,-1-1 284,0-2 0,-3-6-179,1-5 0,-3-1 0,0-8 0,2-2 0,1-3 0,-1-2 0,1 0 0,1-3-119,2-3 0,-4 0 1,4-1-1,-2 0 1,-1 1-1,-1 2 1,1 2-134,-1 2 1,-1 6 0,2 7 0,4 6 70,2 4 0,1 5 0,1 2 0,0 2 1,2 2-1,3 2 0,-1 2 27,1 1 0,2-1 0,-3 0 1,1-3-1,1-4 0,-2-2 1,1-3-1,-3-2 269,-2-5 1,0-1 0,-2-4 0,-1-1 0,-3-5-1,0-3 1,0-3 70,-1-2 1,0-4 0,-3 1 0,2-2 0,-1-4 0,-2 0 0,-1-3-286,0-1 0,0 2 0,0-3 1,0-1-1,0 2 0,-1 3 0,-2 3-601,-1 4 0,-5 2 0,2 6 0,-3 1 0,-2 2 615,1 4 0,-1 8 0,1 2 0</inkml:trace>
  <inkml:trace contextRef="#ctx0" brushRef="#br0" timeOffset="49">12312 9057 7569,'0'-23'135,"1"1"1,3 3 0,3 5 0,4 4 149,0 3 1,-3 4-1,-2 0 1,-1 6-1,-2 6 1,-2 5-1,-1 5-114,0 2 1,0 10 0,0 1 0,0-1 0,0 2 0,0 0 0,0 0-260,0-2 1,4 1 0,-1-5 0,1 1 0,0-1 0,0-4-1,0-4-510,1-3 1,-4 0-1,3-5 598,-3 0 0,4 1 0,1-1 0</inkml:trace>
  <inkml:trace contextRef="#ctx0" brushRef="#br0" timeOffset="50">12643 9034 7569,'0'-15'364,"0"-1"0,1 4 0,2 2 0,2 3-55,1 2 1,-2 1 0,2 6-1,-1 3 1,-1 6 0,0 7 0,0 5-270,-2 3 1,0 4 0,-1 4 0,1 1 0,3 2-1,1 0 1,-1-3 0,-2-3-405,2-3 1,-2 2 0,3-3 0,-1-3 0,-2-3 0,-2-3 363,-1-1 0,0-2 0,0-4 0</inkml:trace>
  <inkml:trace contextRef="#ctx0" brushRef="#br0" timeOffset="51">12335 9354 7968,'6'-10'223,"5"2"0,7 4 0,4 3 0,0 1 0,1-1-215,0-3 1,5 3 0,1-3 0,2 2 0,-2 2 0,0 0 0,-1 0-9,0 0 0,-1-5 0,-5-1 0</inkml:trace>
  <inkml:trace contextRef="#ctx0" brushRef="#br0" timeOffset="52">12951 9102 7569,'-4'-11'539,"1"0"1,-1-1 0,-1 1-160,-3-1 1,2 7 0,-1 5 0,1 8-1,1 6 1,-1 5 0,1 2-372,0 2 1,1 4-1,4 1 1,0 0 0,0 1-1,0-1 1,1 1 0,3-1-243,3 0 0,4-1 1,1-6-1,3-2 1,5-4-1,1-2 1,2-3 153,0-2 1,1-3 0,1-5 0,2 0 0,-2 0 0,-1 0 0,-2-1-180,-3-3 0,-2-1 1,-6-4-1,-1 1 258,-2-1 0,2-1 0,-4-1 0</inkml:trace>
  <inkml:trace contextRef="#ctx0" brushRef="#br0" timeOffset="53">12917 9297 7569,'-11'0'56,"4"-2"1,3-1 0,4-4-1,4 1 1,5 2 0,5 3 55,5 1 1,3-4 0,1 0 0,-1 2 0,1 0-1,0 2 1,0 0 0,0 0-375,0 0 0,-6 0 1,-1 0 261,-4 0 0,0-5 0,-1-1 0</inkml:trace>
  <inkml:trace contextRef="#ctx0" brushRef="#br0" timeOffset="54">12940 9080 8035,'0'-12'214,"6"5"0,4-1 0,6 0 0,1 1 0,2-1 0,0 0 0,2 1 0,2-1-37,2-1 0,2 3 0,-5 0 0,1-1 0,1 2 1,2 0-1,0 1 0,0 1-197,-2-1 1,-1-4 0,0 3 0,-1 0 0,1 0 0,0 1 0,-1 0 0,-3 1-71,-4 0 0,1 2 0,0 2 0,-4 3 0,-3 3 0,-4 4 60,0 0 0,-3 5 0,1 5 0,-1 3 0,-2 4 1,0 0-1,0 1-40,0 0 1,0 0 0,0 3-1,0-3 1,0 0 0,0-1-1,0 0 1,0-4-106,0-3 0,0-4 0,0-3 207,0 2 0,-4-8 1,-1-8-1,0-7 0,0-6 42,2-2 0,2-2 0,1 2 1,0-4-1,0-2 0,0-2 0,1 0 15,3 0 0,-3 1 1,4 3-1,-1 4 1,0 3-1,-2 0 1,1 2-57,1 2 1,-2 5 0,5 6 0,0 5 0,2 2 0,4 3-1,1 1-57,2 1 0,1 4 0,3-2 0,-2 0 0,0 2 0,-2 0 0,2-1-19,0-1 1,-3 2-1,3-5 1,-2-3 0,-2-3-1,-1-3 1,-2-3 247,1 0 0,-1-4 0,1-2 1,-2-3-1,-1-3 0,-2-3 0,1-1 1,-1-2-15,1-2 0,-4-1 0,2-4 0,-1-1 0,-2-2 1,-2 0-1,0 0 0,2 2-588,1 1 0,-1 2 1,-3 1-1,0 2 1,0 1-1,0 3 1,0 2 396,0 0 0,0 1 0,0-1 0</inkml:trace>
  <inkml:trace contextRef="#ctx0" brushRef="#br0" timeOffset="55">15532 8840 7569,'0'-12'68,"-3"5"0,-3 0 0,1 1 1,-1 1-1,0 0 0,-3 1 0,-1 0 1,-3 0-1,-1 2 0,-2 2 1,-2 4-1,-3 3 0,1 5 0,0 3 1,2 4-1,2 3 0,0 0 82,0 1 0,7 4 0,-1 1 0,2 0 0,3 1 0,0 0 0,3 2 0,0-2-219,2-3 0,5-1 0,3-3 0,3 1 0,3-1 0,3-3 0,1-4 0,2-2 239,1-2 1,6-4 0,1-4 0,1-1 0,3-2 0,1-2 0,1-1-13,0-5 0,1-4 1,-2-1-1,-3-4 0,-3-1 1,-3-2-1,-2-2 1,-3-2-256,-4-2 1,-4-2 0,-3-5-1,-4 0 1,-4-3 0,-4 1 0,-5-1-1,-5 3-330,-5 3 1,-8 2 0,-3 7 0,-3 5 0,-3 6 0,1 3-1,-1 5 55,3 1 0,3 6 1,-1 2-1,5 5 0,3 2 372,4 1 0,-3 5 0,4-2 0</inkml:trace>
  <inkml:trace contextRef="#ctx0" brushRef="#br0" timeOffset="56">16435 8760 7569,'7'-5'153,"1"-2"0,-2 1 0,-5 3-75,-8 6 0,-8 5 1,-8 6-1,0 2 1,-1 2-1,-3 1 1,-3 0-1,-2-1 18,2-2 1,2 3 0,5-2 0,0-1 0,1 1-1,3-3 1,4-2-76,2 0 0,3-5 0,1 1 0,3 1 0,2 1 1,6 1 0,6-3 1,9-2-1,1 0 1,2-3-1,2 1 1,0 0-1,2 0-200,3 1 1,-7-4 0,2 3-1,-3-2 1,-2 1 177,-1 1 0,-1 5 0,-3-3 0</inkml:trace>
  <inkml:trace contextRef="#ctx0" brushRef="#br0" timeOffset="57">16023 9239 7569,'-6'2'515,"4"0"1,4 2-229,6-1 1,7-2 0,4 0-1,4 2 1,3 1 0,4-2 0,0-1-1,1-1-390,0 0 0,2 0 1,0 0-1,-2 0 0,-5 0 1,-1 0-1,-3 0 103,1 0 0,0 5 0,0 2 0</inkml:trace>
  <inkml:trace contextRef="#ctx0" brushRef="#br0" timeOffset="58">16732 9000 7569,'0'-12'310,"0"1"0,1-1 0,3 2 1,3 3-1,3 3 0,2 1-57,-1-1 0,1 3 0,-2-1 0,-1 4 0,-2 6 0,2 2 0,3 3 0,2 2-242,1 4 1,4 2-1,-4 1 1,-1-2 0,0-1-1,0 2 1,1-1-1,-2-1-703,-4-4 0,1 2 1,-2-2-1,0-1 692,0-1 0,2-2 0,-3 0 0</inkml:trace>
  <inkml:trace contextRef="#ctx0" brushRef="#br0" timeOffset="59">17131 9022 7569,'-5'-11'304,"4"0"1,-4-1 0,0 2 0,-3 2 0,-2 5-1,-3 1-209,-2 2 0,-3 7 0,-4 3 0,-3 5 0,0 3 0,-2 2 1,2 3-1,2 1-507,4-1 1,-1 6 0,5-6 0,1 2 411,1 3 0,-4-4 0,0 4 0</inkml:trace>
  <inkml:trace contextRef="#ctx0" brushRef="#br0" timeOffset="60">17817 8828 7569,'-8'-3'97,"0"-1"1,-1 1-1,-1 2 1,-1 2-1,-2 2 1,-2 2 0,-3 1-1,-1 3 1,0 2-1,-1 3 196,-2 2 1,-4 3 0,-2-4 0,0 0 0,0 0 0,2 2 0,2-1-1,2 1 1,-1-2-303,0 2 1,5-5 0,3 2 0,3-4 0,5-2 0,3 1-99,3 1 1,2 0 0,4-1 0,5-3 0,5-1 0,4-1 0,4 0-26,3 0 1,4 1 0,-2-3 0,0 2 0,-1-1 0,-6-2 0,-4-1 131,-5 0 0,0 0 0,-1 0 0</inkml:trace>
  <inkml:trace contextRef="#ctx0" brushRef="#br0" timeOffset="61">17291 9239 7569,'-5'2'334,"5"0"0,8 3 1,4 0-1,5 1 1,1-3-1,2 1-90,2 0 0,5 4 0,3-3 1,0 0-1,1 0 0,-1-1 1,-1-1-1,-3 2-1024,-6 2 0,1-5 780,-1 2 0,-4 3 0,0-1 0</inkml:trace>
  <inkml:trace contextRef="#ctx0" brushRef="#br0" timeOffset="62">18171 8714 7569,'0'-21'979,"0"2"-677,0 3 1,0 10 0,0 6 0,0 6-1,0 6 1,0 4 0,0 7 0,0 6-136,0 4 0,0 5 0,0 2 0,0 0 1,0 3-1,1 1 0,1-3 0,2-3-541,-1-2 0,-2-6 1,-1 0-1,0-2 1,0-4 373,0-4 0,0 2 0,0-5 0</inkml:trace>
  <inkml:trace contextRef="#ctx0" brushRef="#br0" timeOffset="63">18422 9342 11640,'7'4'648,"0"1"0,-2 1 0,-1 2 0,0 0-1349,-1-1 0,1 1 701,-4 3 0,0 1 0,0-1 0</inkml:trace>
  <inkml:trace contextRef="#ctx0" brushRef="#br0" timeOffset="64">3403 11067 7569,'0'-5'1648,"0"5"0,0 5-1688,0 6 1,2 2 0,0 1-1,2 2 1,0 2 0,0 1 0,-1 0-20,0 0 0,-2 4 1,1 4-1,0-2 0,2 1 1,-2-1-1,1 3 1,-1 1 95,2 3 0,0-3 1,-4 0-1,1 0 0,2-1 1,1 0-1,-2-3 1,1 0 23,1-3 0,-3 1 1,3 0-1,-3-1 1,-1-2-1,0-1 1,0 0-1,0-1-104,0-3 1,4-2 0,0-2 0,-2 1-1,-1-1 1,1-1-289,1-2 1,-1-2-1715,2-2 2045,-3-3 0,-6 9 0,-2-3 0</inkml:trace>
  <inkml:trace contextRef="#ctx0" brushRef="#br0" timeOffset="65">3301 11067 7569,'-11'-12'-92,"4"1"0,3 0 1,3-1-1,2 1 1,3 1-1,2 1 1,3 1-1,1 0 0,4 1 1,1 0 251,2 2 0,6-2 0,-3 2 0,2 0 1,0 0-1,3 2 0,-1 2 0,1 1-71,-1 0 1,0 0 0,-2 0-1,-2 1 1,-2 3 0,-2 3-1,-2 4 1,-1 0-105,-1 0 0,-1 2 0,0 1 0,0 3 0,-3-1 0,-1 2 1,-2 0-1,-3 2-110,0 2 1,-2-1-1,0-1 1,-2-1-1,-1 0 1,-6 0 0,-4 1 69,-2 0 1,-4-4 0,2 0 0,-1-4 0,-2 1 0,-3 0 0,-2-1 56,-2-2 0,1-2 0,3 1 0,1-3 0,2-1 0,2-2 1,2-2-1,2-1-226,1 0 1,2 0 0,0-1 223,4-3 0,12-2 0,8-6 0</inkml:trace>
  <inkml:trace contextRef="#ctx0" brushRef="#br0" timeOffset="66">4306 10793 7569,'0'-8'-82,"0"0"1,0 0-1,-2-1 1,-1 1 727,-5 4 0,-2 3-602,-2 1 0,5 4 26,-1 0 1,1 5 0,-5-2 0,1 5 0,-1 2-22,1 1 1,2 5 0,-1 0 0,-3 4 0,0 4 0,1 2-1,0 0-61,1-1 0,-4 4 0,-1-2 0,4 2 0,2 1 0,2 0 0,0 0 1,2 1-16,2-1 1,-1 0 0,1 0 0,2-1 0,1-1 0,1-3 0,1 1 0,3-2 47,3-1 0,0 0 0,0-4 0,3 0 0,3 0 0,2-2 1,-1-2-1,-1-2 84,-2-1 0,5-3 0,-1 2 0,0-2 0,0-2 1,0-1-58,-1-2 1,0 1 0,0-4 0,2 0 0,-2 0-1,-2-2-944,0-2 1,-5-1 895,1 0 0,0 0 0,3 0 0</inkml:trace>
  <inkml:trace contextRef="#ctx0" brushRef="#br0" timeOffset="67">4523 10998 7569,'0'-11'-516,"0"-1"0,0 1 674,0 0 0,1 9 1,3 6-1,2 5 0,2 4 1,-1 1-1,2 1 0,3 0 1,2 0-117,1 1 1,0 0-1,-4-2 1,2 1-1,1 1 1,1-1-1,-1 0 1,0-1-233,1-1 0,-2-6 0,2 1 0,-3 1 0,-3 0 0,-2-1-132,2 0 0,-2-5 0,-1 2 0,0-1 322,1-1 0,-5 1 0,3-4 0</inkml:trace>
  <inkml:trace contextRef="#ctx0" brushRef="#br0" timeOffset="68">5037 11010 7569,'0'-8'-874,"0"0"874,0 6 0,-5-2 0,-3 8 0,-2 4 0,-2 2 0,1 1 0,-1 1 0,2-1 0,1 0 0,2 1 0,-2-1 0,-1 1 0,-2-1 0,1 1 0,0-1 0</inkml:trace>
  <inkml:trace contextRef="#ctx0" brushRef="#br0" timeOffset="69">4854 11215 7569,'-6'0'-141,"-1"0"1,5 2 296,-2 1 0,0 0 0,4 6 1,0 2-1,0 3 0,0 1 0,1 2 1,2 1-89,1-1 0,3 5 1,-2-3-1,0 3 0,2 0 1,-2 0-1,1-2 0,1-2 132,1-1 1,-3-2 0,1-4 0,-3 1-1,1-1 323,-1 0-1584,3 1 1,-6-6-1,1-3 1061,-3-6 0,-7-3 0,3-6 0</inkml:trace>
  <inkml:trace contextRef="#ctx0" brushRef="#br0" timeOffset="70">5642 10953 7379,'-8'0'149,"1"0"0,-2 0 0,0 1 0,0 1 0,3 3 1,-1 2-1,1 0 0,-3 1 0,-1 0 1628,-1 1-1791,-1 6 1,-1-3-1,-2 5 1,-4-2-1,-2 2 1,-2 0-1,0 4 1,0-1-75,0-1 1,0-1 0,1-4 0,0 1 0,2-1 0,3-1 0,3-3 0,4-1 127,0-2 0,5 1 0,2 3 0,6 0 11,4-4 1,5 0 0,3-5 0,4 3-1,3 0 1,2 2 0,1-2 0,3 0-24,1-3 0,-5 3 1,1-1-1,-6 0 1,-2 0-1,0 0 1,-1-2-2136,-2-1 2107,-6 4 0,-8 2 0,-6 4 0</inkml:trace>
  <inkml:trace contextRef="#ctx0" brushRef="#br0" timeOffset="71">5254 11501 8824,'11'0'158,"0"4"1,1-1 0,1 1-1,2 0 1,4 0 0,1-2-1,0 0 1,-1-1 0,0 1-72,-1 2 1,3 0 0,-6-3 0,-1 2 0,-2 1 0,-1-1-1769,-4 3 1681,3-5 0,-8 4 0,3-5 0</inkml:trace>
  <inkml:trace contextRef="#ctx0" brushRef="#br0" timeOffset="72">6076 11192 7569,'-6'-5'148,"-1"4"0,5-4 0,-3 1 1,-2 0-1,0 3 0,0 4 1,5 6-1,3 3 0,4 5-2,1 1 1,2-1 0,5 4-1,1-4 1,1 0 0,0-2 0,0 0-1,1 1 1,-2-3-164,-2 0 1,-2-1 0,-1-1-1,-1 0 1,0 1 0,-1-2-2275,1-2 2291,-6 2 0,8-4 0,-3 6 0</inkml:trace>
  <inkml:trace contextRef="#ctx0" brushRef="#br0" timeOffset="73">6316 11295 7887,'4'-7'413,"1"0"0,0 3 1,0 6-1,-3 5-225,0 7 1,-7 4 0,-3 6 0,-4 3 0,-3 3 0,-4 3 0,-1 3 0,0 1-273,1 1 0,0 1 0,-4-2 1,0 2-1,1 1 0,2 0 1,2-1-1,0 1 26,1-3 1,3-3 0,-2-2-1,4-3 1,2-1 0,1-4-1,1-4 1,1-3-31,0-1 1,-2-3 0,4 1 0,0-4-1533,0-2 1620,1-6 0,4-2 0,0-6 0</inkml:trace>
  <inkml:trace contextRef="#ctx0" brushRef="#br0" timeOffset="74">6601 10576 7569,'-5'-12'490,"5"6"1,0 3 0,5 6-265,2 5 0,3 3 0,-3 3 0,4 2 0,0 2 1,0 3-1,1 0 0,0 2-203,4 0 0,-4 0 1,5-1-1,-2 1 0,0 1 1,1 2-1,-1 2-6,0 1 0,0-2 0,-3 3 0,-1 2 0,1 1 0,-2 1 0,-1 2 0,-3 0-12,-1 2 0,-1 4 1,-4-2-1,-1-1 0,-3 2 1,-5-1-1,-6 2 0,-7-1-113,-3-3 1,-3-3-1,2-2 1,0-2-1,0-5 1,3-2 0,4-2-174,4-3 0,3-2 0,1-6 0,5-1-1393,6-2 1674,10-8 0,8-12 0,5-5 0</inkml:trace>
  <inkml:trace contextRef="#ctx0" brushRef="#br0" timeOffset="75">7401 11090 7569,'7'0'176,"1"0"0,1 0 0,1 0 0,1 0 0,2-2 0,1 0 0,3-2 0,-1 2 0,2 0 24,0 2 0,1 0 0,3 0 0,3-1 0,0-2 0,3 0 0,0 0 0,0 1-332,-3-2 0,-1 2 0,-1-3 0,-1 2 0,-3-1 1,-4 0-1780,-2-1 1911,-7 4 0,-6-4 0,-6 5 0</inkml:trace>
  <inkml:trace contextRef="#ctx0" brushRef="#br0" timeOffset="76">7355 11375 7569,'-4'0'304,"7"0"0,7 0 0,4 0 1,2 0 167,3 0 0,4 0 0,4 0 0,3-1 0,3-3 0,2-2 0,-2-2 0,-3 2-268,-3 1 0,-3-3 0,-3 4 0,-2 0 0,-3 1-1568,-4-1 1364,-10 0 0,-4-1 0,-9-1 0</inkml:trace>
  <inkml:trace contextRef="#ctx0" brushRef="#br0" timeOffset="77">8429 10747 7115,'7'-11'227,"0"-1"0,-1 2 0,-1 1 0,0 4 0,-4 3 0,-2 4 37,-3 3 0,0 3 0,4 4 0,0 2 0,0 3 1,0 1-1,0 2 0,0 3 0,0 2 0,2 3-220,2 1 1,-3 0 0,4 4 0,-1 0 0,1 2-1,0-2 1,0-2 0,-3 0-85,0-2 0,-2 4 0,0-4 1,0 0-1,0-2 0,0-3 0,0-2 1,0-2 12,0-1 0,1-5 0,2 1 0,0-2 0,1-2 0,0 1-715,0-1 1,0-3-1089,-4 0 1447,0-6 1,-6 3 382,-1-5 0,-3-5 0,-2-1 0</inkml:trace>
  <inkml:trace contextRef="#ctx0" brushRef="#br0" timeOffset="78">8280 10758 7569,'6'-22'70,"6"3"1,-2 1-1,5 1 1,3 2-1,2 0 1,2 0-1,-1 1 1,0 1 780,-2 2-756,5-1 0,0 1 1,3 1-1,-3 1 1,-1 2-1,-1 2 0,3 1 1,0 1 1,2-1 1,-1 0-1,-3 5 1,1 2-1,2 2 1,0 0 0,0 1-177,-2 1 49,-6 0 1,1 5 0,-7 0-1,-3 2 1,-3 3 0,-3 1-1,-3 2-78,-4 2 1,-7 0 0,-10 1-1,-3 1 1,-4 2 0,-1 0-1,-1 0 1,-1-2-17,1-1 1,5-4 0,-2-2 0,3 0-1,1-3 1,1-1 0,2-3-108,1-3 0,9 2 0,-2-5 0,4-3 231,1-3 0,7-5 0,7-4 0</inkml:trace>
  <inkml:trace contextRef="#ctx0" brushRef="#br0" timeOffset="79">9365 10427 6055,'-8'0'209,"1"2"0,-2 1 1,-1 5-1,-2 2 0,2 2 1,1-1-1,2 0 139,-2 1 1,3-3 0,-2 1 0,0 2-1,1 2 1,-1 2 0,0 0 0,1 2-291,-1 2 0,1 2 1,-4 1-1,3 1 1,0 1-1,-1 3 1,-1 1-1,-1 2-86,-1-2 0,1 4 0,-1-3 0,2 2 0,1 0 0,2-2 0,-1 1 0,2-1 30,2 1 1,3-5 0,1 3-1,0-1 1,0-1 0,1 0 0,3-1-1,3 0 87,3-2 1,6-1 0,0-2 0,1 0-1,0-2 1,1 0 0,2 0 1,2 0 1,-4-5 0,-2 1 0,0-2 0,-1-2 0,-1 0-68,-2 1 0,0-2 1,-2-1-1,-1-3-1779,-2-1 1755,1-1 0,-7-9 0,-2-1 0</inkml:trace>
  <inkml:trace contextRef="#ctx0" brushRef="#br0" timeOffset="80">9514 11010 7842,'11'1'131,"-1"3"0,-1 3 1,-1 4-1,1 0 1,1 2-1,1 2 1,1 4-1,-1 3 1,0 0-1,1 1 1,-1 1-1,1 2 1,-1 0-1,0 0 1,1-3-1,-1-3 204,1-1 0,-2-4 1,-1 3-1,-3-2 0,0-2 1,0-1 443,-1-2-925,-2-4 1,-3-7 0,-1-8 0,-1-2-1,-3-3 1,-1-2 0,0-4-55,0-3 0,-1-4 1,-1-2-1,0-1 0,-1-3 1,0-1-1,0-3 1,2 0 132,-2-2 0,2-4 1,0 2-1,-1 1 1,1 0-1,0 2 1,2 1-1,3 2 134,0 0 1,2 3 0,0 2 0,2 1 0,0 3 0,3 2 0,2 3-33,1 1 1,4 5 0,2-3 0,1 2 0,0 0-1,2 2 1,2 3 7,2 2 0,2 2 0,1-3 1,2 3-1,2-1 0,0 2 0,1 0 1,0 3-28,3 1 1,1 1 0,1 0 0,-1 0 0,-1 0 0,-2 0 0,2 0 0,1 0-57,1 0 0,-3 0 0,-2 0 0,-1 0 1,-3 0-1,-1 0 0,-1 0 5,0 0 0,-4 0 0,-1 0 1,-2 0-1,-2 0-785,-1 0 1,-4 0-1318,-6 0 2137,-4 5 0,-15 1 0,-2 5 0</inkml:trace>
  <inkml:trace contextRef="#ctx0" brushRef="#br0" timeOffset="81">10050 10679 7569,'-6'-12'1840,"6"6"-1690,1 6 1,6 6-1,-5 7 1,3 1-1,0 2 1,2 2 0,-1 4-1,3 3 1,1 4-4,1 0 0,1 4 0,1-2 0,1 2 0,2 0 0,1-3 0,0-3 1,0-3-97,-1-1 1,3-4 0,-3-1 0,-2-2 0,-2-2 0,0-1 0,-1-2-178,0 1 1,1-5-1,-1 1 1,1-1-2265,-1 0 2390,-5-2 0,-11-5 0,-7 0 0</inkml:trace>
  <inkml:trace contextRef="#ctx0" brushRef="#br0" timeOffset="82">10370 10838 7569,'0'-17'169,"1"-1"1,2 4-1,2 0 1,0 3-1,0 2 135,-2 0 1,-3 4-1,-4 2 1,-5 6 0,-5 6-1,-5 5-267,-3 5 0,-2 3 0,-1 5 0,-3 2 0,0 2 0,0-2 0,3 0 0,1-1-190,1 0 1,4-1 0,1-5 0,2 0 0,2-3 0,1-4 0,2-2-229,-1-2 1,2 1-1,1-2 381,1-2 0,6-3 0,-3-5 0</inkml:trace>
  <inkml:trace contextRef="#ctx0" brushRef="#br0" timeOffset="83">11113 10690 7569,'0'-8'353,"-2"2"0,-2 1 1,-3 2-1,-3 2-123,-2 1 0,2 1 0,1 3 0,2 4 0,-2 2 0,-1 1 0,-2 1 0,1-1 0,-1 1-121,1-1 1,-2 4 0,-1 0 0,-2-1 0,-1-1 0,1-1 0,1-1-195,-2 0 1,1 1 0,-5-1-1,3 1 1,2-1 0,2-1 0,1-1-1,2-3 111,-1 0 1,6 2 0,1-1-1,1 0 37,0 1 0,4-4 0,5 2 1,3 0-1,5 0 0,5 0 0,2-1 1,0 0 75,-1-2 0,4-2 0,4-1 0,-2 1 1,-1 2-1,-1 0 0,-1 0 0,-3-2-694,-4-1 0,1 0 0,0 0 555,-2 0 0,-12 0 0,-3 0 0</inkml:trace>
  <inkml:trace contextRef="#ctx0" brushRef="#br0" timeOffset="84">10633 11158 7569,'11'0'349,"1"0"0,0 0 1,2 0-1,3 0 0,-1 0 1,2 0-1,1 1-53,5 3 1,-1-2 0,4 1 0,-4-1 0,-3-1 0,-2 1-1,-2 2 1,-1 0-297,2 1 0,-4-4 0,3 4 0</inkml:trace>
  <inkml:trace contextRef="#ctx0" brushRef="#br0" timeOffset="85">11295 10953 7569,'7'-5'34,"-1"3"0,-4-3 0,4 1 294,0 1 1,-4 0 0,2 7 0,-3 3 0,1 4 0,2 1 0,3 2-1,3 3-162,2 1 0,-1-3 1,2 3-1,1-1 1,2 0-1,1 1 1,1-2-199,-1 1 0,-3-2 1,2-4-1,-4 1 1,0-1-1744,-1 0 1775,-5-4 0,-1 3 0,-5-4 0</inkml:trace>
  <inkml:trace contextRef="#ctx0" brushRef="#br0" timeOffset="86">11672 10998 7569,'0'-7'1081,"1"-1"-705,3-1 1,-4 9 0,0 5 0,-6 8 0,-4 6 0,-3 4-1,-1 2 1,-1 4-198,1 4 1,-3-1-1,1 7 1,-2 1 0,-1 3-1,0 4 1,1 2-247,2 0 1,-5-2 0,4-2-1,-1 0 1,1-3 0,2-4 0,0-4-511,1-4 577,1-2 0,2-6 1,-1-2-1,1-2 0,0-2 1,1-2-1,1-1-122,1-2 1,2-3 0,-3-2 0,2 1-1,1-2-582,0 0 1,4-3-1,2-5 704,7-5 0,3-2 0,1-2 0</inkml:trace>
  <inkml:trace contextRef="#ctx0" brushRef="#br0" timeOffset="87">11821 10267 7569,'0'-7'198,"0"2"0,1 3 0,3 7 0,2 6 0,3 4 190,2 4 1,-2 2-1,8 4 1,-1 0-1,3 3 1,3 1-1,1 3 1,-1 0-1,1-1-225,0 0 1,0-1 0,-1 4 0,-2 1 0,-1 0 0,0 2 0,-1 1 0,-2-1-174,1-2 0,-8 3 0,1 1 1,-3-1-1,-2 0 0,1 0 1,-6-1-123,-7-2 1,0 3-1,-10 0 1,1-2-1,-2-3 1,-1-3 0,0 1 98,-2-2 1,4-3 0,-2-5 0,0-3 0,0-2 0,1-2 0,1-1-1,3-3-511,2-3 0,1 4-279,4-4 1,3-2 0,8-1 822,3-3 0,9-11 0,1-2 0</inkml:trace>
  <inkml:trace contextRef="#ctx0" brushRef="#br0" timeOffset="88">12757 10907 7569,'5'-6'65,"-4"-1"1,5 5-1,-1-3 1,2 0 0,3-1-1,2 4 1,-1 1 0,2 1-1,2-2 1,4 0 0,3-2-1,1 0 1,-1 0 0,1 1-1,0 0 1,-1 1 201,-3-2 1,-3 2 0,-4-1 0,-1 1-1001,0 2 1,-3 0 0,-2 2 732,0 1 0,-3 4 0,-3 4 0</inkml:trace>
  <inkml:trace contextRef="#ctx0" brushRef="#br0" timeOffset="89">12700 11090 6542,'11'0'437,"1"0"1,1 0-1,2 0 1,3 0-1,1 0 1,0 0 0,2 0-138,5 0 0,-2 0 0,2-2 0,-2 0 0,-2-2 1,-2 2-1,-2 0 0,0 2-646,0 0 0,-4 0 1,1 0-1,-3 0 346,0 0 0,-1 0 0,1 0 0</inkml:trace>
  <inkml:trace contextRef="#ctx0" brushRef="#br0" timeOffset="90">13739 10587 7569,'-5'-11'190,"4"3"1,-4 0-1,1 0 1,0-3-1,0 0 1,1 0 0,-2 0-1,-1 5 1,1 6 112,3 6 0,1 6 0,-1 3 0,0 4 1,-2 4-1,1 2 0,2 5 0,1 1 1,0 5-331,0-1 0,0 1 1,1-1-1,2 2 1,2 1-1,0 0 0,1 0 1,1 0-151,2-1 0,-4-2 0,0-4 0,-1-2 0,-1 1 0,1-2 0,0-2 185,0-4 0,0-1 0,-4-5 0,0-2 0,0-2 0,0 0-602,0-1-568,0-5 0,0-2 1162,0-8 0,-5-7 0,-2-7 0</inkml:trace>
  <inkml:trace contextRef="#ctx0" brushRef="#br0" timeOffset="91">13579 10610 7569,'0'-18'30,"2"3"0,1 2 1,5 2-1,2-1 1,3 1-1,1 1 237,1 2 0,2-2 0,-3 3 0,1-4 0,0 0 0,2 1 0,2 1 0,1 3-140,-1 0 1,2-1 0,-1 3 0,1 2-1,2 0 1,0 2 0,0 0 0,-1 0-131,1 0 1,0 2 0,0 0 0,-1 3 0,-2 1 0,-2 3 0,-2 2-120,-2 0 0,-1 0 0,-3 1 1,-2 0-1,-5 2 0,-1 3 0,-5 1 1,-5 1 1,-7-2 1,-6 5 0,-7-4 0,-5 1 0,-5-1 0,-3-1 0,-2 0 0,1-1 13,4-2 1,-3-1 0,11-2-1,1 0 1,2-3 0,4 0 0,5 0-1337,5-2 1442,1-1 0,6-5 0,1 0 0</inkml:trace>
  <inkml:trace contextRef="#ctx0" brushRef="#br0" timeOffset="92">14664 10256 7569,'0'-18'185,"4"2"0,0 4 0,-1 1 0,-2-1 93,-1 1 1,-1 1 0,-3 2 0,-4 4-1,-2 3 1,-1 2 0,-1 3 0,1 5-126,-1 5 1,0 0-1,-2 5 1,-3 1-1,1 2 1,-2 2-1,0 3-136,-2 3 0,-2 8 0,-2 4 0,-1 4 0,-2 2 0,2 3 0,2 1 0,4 2-39,4 2 1,3-3-1,5 1 1,3-2 0,4-3-1,4-3 1,3-2-31,3 1 1,2-6 0,0-3 0,2-6 0,3-2 0,1-3 0,2 0 0,2-4 92,0-2 0,-3-1 0,0-4 0,2 1 0,-1-1 0,0-3 0,-2-2 1,0-2-208,0-2 1,-4 2-1,1-3 1,-2-1 0,-3-1-1546,-3 2 1711,-2-3 0,-5-1 0,0-6 0</inkml:trace>
  <inkml:trace contextRef="#ctx0" brushRef="#br0" timeOffset="93">14801 10541 7569,'-7'-6'197,"0"1"0,2 0 0,3 0 0,2 2 2268,4 7-2392,-3 10 0,9 0 1,-2 5-1,2 1 1,3 2-1,1 1 0,1 0 1,0 0-1,0-1-57,0 1 0,6 0 0,-4-1 0,3-2 0,-1-1 0,0 1 0,0 2-15,0 1 1,-4-6 0,3 0 0,-2-2 0,-2-1 0,-2-2 0,-4-4-651,0 1 1,0 0-1,2 0 649,-3-1 0,-7-11 0,-6 2 0</inkml:trace>
  <inkml:trace contextRef="#ctx0" brushRef="#br0" timeOffset="94">15213 10507 7569,'0'-11'153,"0"-1"1,0 1 129,0 0 1,-2 4 0,-1 3 0,-6 4 0,-5 5 0,-5 7 0,-3 6-252,-1 3 0,-1 3 0,-1 3 1,-3 3-1,0 2 0,-1 0 1,0-2-106,-3 2 0,4 1 1,0 1-1,1-1 1,1-1-1,0-4 1,3-3-1,3-3-263,1-1 1,6-4-1,1-2 1,4-2-1155,3-2 1490,1-4 0,14-2 0,3-5 0</inkml:trace>
  <inkml:trace contextRef="#ctx0" brushRef="#br0" timeOffset="95">15727 10473 7569,'1'-11'542,"1"-1"1,3 2-236,2 2 0,-5 5 1,1 6-1,-6 6 0,-4 4 1,-5 2-264,-3-1 1,1 3 0,-5-2 0,0 0 0,0 0 0,0 0 0,-1 1-151,-2 0 1,-1-3-1,0 2 1,1-2 0,-1-2-1,1 1 1,3-1 0,4-1 76,2-2 0,6 2 0,0-2 1,2 2-1,4 0 95,3-2 0,6 0 0,6-4 0,2 0 0,2 0 0,3 0 1,1-2-80,5-1 0,-7-1 0,3 2 0,-1 0 0,-2 2 0,-1-1 0,-4-2 0,-2-1-1697,-2 0 1710,-4 0 0,3 5 0,-4 1 0</inkml:trace>
  <inkml:trace contextRef="#ctx0" brushRef="#br0" timeOffset="96">15372 10930 7569,'2'6'397,"0"-1"1,3-1-125,2 0 0,2 0 0,6-3 0,3 1 0,1 2 0,0-1 0,2-2 0,3-1-414,3 0 1,0 0 0,-6 0 0,0 0 0,-4 0 0,0 0 140,-3 0 0,-2-5 0,0-1 0</inkml:trace>
  <inkml:trace contextRef="#ctx0" brushRef="#br0" timeOffset="97">15955 10656 7569,'-11'0'266,"0"-2"0,4 1 1,4 0-1,4 3-54,3 3 0,5 4 1,-1 5-1,2 2 0,3-2 1,1-1-1,2 1 1,2 2-300,2-2 1,-2-2 0,0 0-1,-2-1 1,-1 1 0,1-2 0,-1-1-714,-1-2 0,-5-3 800,-2 4 0,1-1 0,3 5 0</inkml:trace>
  <inkml:trace contextRef="#ctx0" brushRef="#br0" timeOffset="98">16206 10679 7569,'0'-12'663,"0"4"1,0 1 0,0 1-372,0 3 1,-1 13 0,-2 14 0,-2 4-1,-1 4 1,-3 2 0,0 4-36,2 4 1,-4 3-389,4 0 0,-3 1-94,-2 0 1,5-1-67,-1 1 0,0-2 60,-3-2 1,0-2-58,-1-6 0,5-4 174,-1 1 0,0-6-78,-3 2 127,-1-8-21,1 2 0,3-8 0,1 2 0,-1-2 0,1-3-391,-1-2 1,4 1 11,-3-6 1,4 0 464,-1-7 0,8-7 0,2-7 0</inkml:trace>
  <inkml:trace contextRef="#ctx0" brushRef="#br0" timeOffset="99">16332 10404 7569,'6'-29'90,"1"5"0,-4 6 0,5 2 0,2 2 0,2 1 0,-1 2 0,0-1 0,0 1 0,-3 1 137,0 2 0,0-1 0,3 4 0,0 0 1,1-1-1,-1 1 0,1 0 0,-1 2 0,1 2-173,-1 1 0,0 1 1,1 3-1,-1 4 1,-1 2-1,-2 1 0,-4 1-163,-3-1 1,-1 0 0,0 2 0,-1 1-1,-3 3 1,-5-1 0,-4 0-36,-2-2 0,-1 3 1,2-1-1,-1 1 0,-1-1 1,1-2-1,0-1 151,1-1 0,1-5 1,3 1-1,1-1 1,3 1 109,1 0 1,1-5-1,5 4 1,3-2-1,4-3 1,2 0-1,1-2 1,2 0-138,2 0 0,-1 0 0,4 0 1,0 0-1,-2 0 0,2 0 0,-2 0-996,1 0 0,-2 0 1016,-3 0 0,-1-5 0,0-2 0</inkml:trace>
  <inkml:trace contextRef="#ctx0" brushRef="#br0" timeOffset="100">16697 10142 7569,'0'-23'-103,"2"1"1,0 3 0,3 4 638,2 2 1,-5 8 0,2 5 0,-2 7-1,2 3-236,4 1 1,2 10 0,3 3 0,2 2 0,4 3 0,3 1 0,0 1 0,1 2-115,0 2 1,1-1 0,2 0 0,0 2-1,0 0 1,-2 4 0,-3-1-53,-2 0 0,-2 3 1,-6-4-1,-1 1-79,-2 0 0,-3-4-30,-5 3 0,0-2-57,0-2 0,-4 4 16,0 0 1,-4-3-248,0-5 0,-2-3 10,-2 3 1,0-4-107,-4 0 1,4-3 99,-3-4 0,-2 1 43,2-4 0,-2-1 190,2-4 63,2-4-132,-3 3 0,1-9-168,-1 3 0,5-3-46,3-1-312,1 0-288,0 0-201,2 0 1110,5 0 0,0-10 0,0-3 0</inkml:trace>
  <inkml:trace contextRef="#ctx0" brushRef="#br0" timeOffset="101">17588 10667 7569,'-11'0'257,"3"-4"14,0 0 0,5-1 1,-4 2-1,4-4 0,4 1 1,5 1-1,4 1 0,2 0-32,-1 2 1,2 0-1,1 2 1,1-1 0,0-1-1,2-2 1,2 1 0,2 2-1,2 0-242,0-3 0,0 3 1,0-4-1,0 1 1,-1 0-1,1 0 0,-1 0 1,-3 1-455,-4 0 1,-2 2 0,-2 1 0,1 0-359,-1 0 1,-6 1 0,-5 2-1,-6 2 815,-4 1 0,-7 2 0,-1 3 0</inkml:trace>
  <inkml:trace contextRef="#ctx0" brushRef="#br0" timeOffset="102">17622 10758 7569,'-16'12'73,"3"-6"1,-2-2-1,2-3 315,2-1 0,10 0 1,6 0-1,6 0 0,4 0 1,1-1-1,0-2-210,3 0 0,-1-2 1,1 2-1,1-2 1,2 0-1,1-1 1,-1 0-1,0 1-406,-3 3 0,1-3 0,-4 1 0,-2 1 0,-2 2 1,0 1 227,-1 0 0,0-5 0,1-1 0</inkml:trace>
  <inkml:trace contextRef="#ctx0" brushRef="#br0" timeOffset="103">18273 10553 7569,'-5'0'595,"4"1"1,5 3 0,2 2-363,3 1 1,1 3 0,2-3-1,-1 4 1,0 0 0,1 0 0,-1 1-1,1-1 1,-1 1-529,1-1 0,-2 1 1,-1-1-1,-3 0 0,0 1 1,1-1-1154,2 1 1,1-2 1447,1-3 0,1 4 0,-1-5 0</inkml:trace>
  <inkml:trace contextRef="#ctx0" brushRef="#br0" timeOffset="104">18570 10621 7785,'0'-11'362,"0"3"1,0 1-138,0-2 1,-5 9-1,-2 5 1,-4 9-1,-1 7 1,-2 6-1,-1 4 1,-1 3-182,0 3 0,-1 10 0,-2-2 0,4 2 0,1 1 0,-1 1 0,-3 1 0,0 1-87,3 0 0,-1-3 1,0-5-1,2-2 0,3-3 1,2-5-1,2-5-93,-2-4 0,2-6 0,1-3 0,0-2 0,1-2-1044,0 1 1180,-4-6 0,12-11 0,-1-8 0</inkml:trace>
  <inkml:trace contextRef="#ctx0" brushRef="#br0" timeOffset="105">18810 10222 7569,'0'-30'111,"0"8"0,1 5 0,3 2 1,4 0-1,2 1 0,1 2 0,0 3 52,-4 2 0,2-1 1,-4-2-1,1 1 1,3 3-1,0-1 1,0 2-1,-1 0 1,1 3-130,1 1 1,1 1 0,1 1 0,-1 3-1,-1 3 1,-1 2 0,-3 1-175,0 2 1,-3-2 0,-4 8 0,-3-1 0,-3 1 0,-5 2-1,-2 2 1,-2 0-68,-2-3 1,3 2-1,-3-3 1,1 0 0,5-3-1,2-2 1,3-2 275,2 0 1,1 1-1,6-2 1,2-2-1,4-5 107,6-1 1,2-2 0,5 0 0,3 0 0,0 0 0,0-2 0,-1 0 0,0-2-156,0 2 1,-1 0-22,-3 2 0,2 0 0,-3 0 0</inkml:trace>
  <inkml:trace contextRef="#ctx0" brushRef="#br0" timeOffset="106">20055 10416 7569,'0'-8'42,"1"2"1,3 1 0,4 4 0,1 4 0,-1 7 0,-1 6 0,-1 1 0,-1 4 178,0 0 0,0 3 0,-2 2 0,1 2 1,-2 0-1,0 0 0,-2-3 0,0-1 0,1-1 1,1-1-264,2-3 0,0-2 0,-3-4 0,2 0 0,1-3 1,-1-1-1,1-2 104,0 1 0,1-6 0,-2 1-31,0-6 1,1 1 0,-4-6 0,0-2 0,2-3 0,0-2 0,2 0 0,0 0-71,1 0 1,-3-4-1,5 3 1,-1 2 0,-1 2-1,1 2-17,1 2 1,0 3-1,5 5 1,-2 1 0,-1 3-1,-2 4 1,2 2 27,1 1 1,2 2-1,-1 1 1,1 2-1,-1 1 1,1 0-1,-1 0 1,0-1 88,1-2 1,-1-1 0,1-3 0,-1-2 0,1-4 218,-1-3 1,-1-2 0,-1-3-1,-3-4 1,1-2 0,-2-3-1,1-2-159,0-4 0,-3 1 0,1-1 1,-3-1-1,-1-3 0,0-2 0,0-2 1,0 2-455,0 1 1,-1-3 0,-2 2 0,-2 2 0,0 4 0,-1 1-1,-1 2-1302,-2-1 1,4 6 1634,2 3 0,6 11 0,4-2 0</inkml:trace>
  <inkml:trace contextRef="#ctx0" brushRef="#br0" timeOffset="107">20775 10290 7569,'-6'-16'-35,"5"3"0,-3-2 0,4 3 229,4 5 1,-3 3 0,3 8-1,-2 3 1,-2 5 0,1 3-1,1 4 1,2 4-34,-1 4 1,-2-2 0,-1 5 0,0 1-1,0-1 1,0-1 0,1 1 0,2-2-220,1-1 0,-1-1 0,-3-6 0,0-2 0,0-2 0,0-2 1,0-1-1,0-1-408,0-1 0,4-3 0,0-1 466,-1 2 0,3 1 0,0 2 0</inkml:trace>
  <inkml:trace contextRef="#ctx0" brushRef="#br0" timeOffset="108">21014 10359 7569,'0'-18'499,"0"-2"1,0 4 0,2 4 0,0 2-326,2 2 0,0 7 0,-4 1 0,0 7 1,0 7-1,0 5 0,0 4 0,0 4-225,0 3 1,0 3 0,0 2 0,0-1 0,0 0 0,0-1 0,1-3 0,2-3-415,0-3 0,3-5 1,-4-1-1,2-1 1,0-3-1234,1-2 1698,-4-5 0,-1-2 0,-6-5 0</inkml:trace>
  <inkml:trace contextRef="#ctx0" brushRef="#br0" timeOffset="109">20843 10610 7569,'-5'-5'61,"5"-1"0,6-2 0,6 2 0,2-1 1,2 1-69,2-3 0,2 3 0,6-2 0,0 0 1,0 2-1,-2 1 0,-1 1 0,-2 0 7,-2 2 0,3-4 0,-4-1 0</inkml:trace>
  <inkml:trace contextRef="#ctx0" brushRef="#br0" timeOffset="110">21288 10393 7569,'-1'-10'150,"-1"1"0,-3 3 0,0-1 0,-2 2 223,1 0 0,2 1 1,-4 6-1,1 1 0,-1 5 1,1 2-1,-1 3-348,2 2 0,-3 3 0,4 5 0,0 0 0,0-1 0,2 2 0,2 2 0,2 0-167,3 0 0,2-2 1,6-1-1,0 0 0,2-2 1,3-2-1,-1-3 1,2-4 61,0 0 0,-1-5 0,4 0 0,-2-2 0,1-3 0,0-1 0,1-1 0,-4 0-184,0 0 1,-1-3-1,-2-2 1,2-2-1,-2-2 264,-2-1 0,-5-1 0,-2-1 0</inkml:trace>
  <inkml:trace contextRef="#ctx0" brushRef="#br0" timeOffset="111">21277 10621 7569,'-18'0'217,"2"0"0,7 0 0,6-1 1,10-1-77,5-2 0,9-1 1,-2 2-1,4-1 0,2 1 1,2-1-1,-2 0 0,-1 1-309,-1 2 0,-1 1 1,-3 0-1,-4-1 168,-3-3 0,0 3 0,-1-4 0</inkml:trace>
  <inkml:trace contextRef="#ctx0" brushRef="#br0" timeOffset="112">21277 10439 7569,'-5'-7'-94,"5"-3"0,0 4 0,6-2 0,6 2 0,2 0 0,2-1 0,3 0 0,4-1 141,2 0 0,3 2 0,-2-3 0,2 3 0,0-1 0,0 2 1,-3 0-1,-1 3 36,-1 0 1,-4 1 0,-1-1-1,-2-2 69,-2 1 0,-6 3 0,-4 4 0,-3 4 0,-1 2-74,0 1 0,0 6 0,-1 2 0,-2 2 0,-1 2 0,2 0 0,0 0-113,2 0 1,0 0-1,0 1 1,0 0-1,0 0 1,0-2 0,0-2-1,0-2 92,0-3 0,0-2 1,0-2 236,0 0-272,0-9 1,0-7-1,0-11-57,0 2-73,0 2 150,0-5 1,2 4 0,0-3 0,3-1 0,0-2 0,0-2 12,-2-2 0,2 1 0,-1 3 0,0 4 0,-1 3 1,1 0-59,-1 1 0,3 6 0,0 5 0,2 6 0,0 4 0,2 3 0,3 1-49,2 1 0,4 1 1,-3-2-1,1 3 1,1 1-1,-2 1 1,2-2 48,0-1 0,-4-4 0,1 0 0,-1-2 0,0-2 0,1-5 0,-1-1 267,-1-2 1,-2-2 0,0-1 0,0-6 0,-3-4 0,-1-3 0,-1-2 0,-1-1-31,0 1 0,-1-4 1,-4 3-1,0-3 1,0-4-1,0-1 1,0 3-1,0 3-823,0 2 1,0 5 0,-1 0 0,-2 4 588,-1 2 0,-4 6 0,1-4 0</inkml:trace>
  <inkml:trace contextRef="#ctx0" brushRef="#br0" timeOffset="113">22853 10062 7602,'-5'-7'65,"3"2"0,-6 5 1,-1 2-1,-1 0 1,-2 3-1,1 2 0,0 1 1,-1 4-1,2 2 1,1 1-1,2 0 0,-1 2 1,0 1-1,1 1 1,-1 0-47,2 1 1,-4 5 0,3 3 0,0 0 0,0 1 0,1-1-1,1 1 1,0-1 0,2 2-67,2-1 1,1-4-1,0 0 1,0-4 0,1-5-1,3 0 1,4-1-1,3-3 1,3-1 0,3-5 184,0-1 0,2-1 0,4-4 0,1-1 1,2-3-1,0-4 0,0-2 22,-2-1 0,-1-6 0,0-2 0,-2-3 0,-2 0 0,-4-2 0,-2-3 0,-3-4-171,-2-2 1,-2-1 0,-3-1 0,0-2 0,-1-3 0,-4 1 0,-4 0 0,-3 3-256,-3 5 1,-7 3 0,0 5 0,-3 1 0,-2 3 0,-2 5 0,0 5-137,0 6 1,2 1 0,3 2-1,2 2 1,3 0 401,4 2 0,-5 5 0,0-3 0</inkml:trace>
  <inkml:trace contextRef="#ctx0" brushRef="#br0" timeOffset="114">23641 10062 7569,'7'-12'184,"-2"5"1,-4 0 0,1 1 0,1 1 0,-4 0 0,-6 2 0,-4 3-2,-4 4 1,1 3 0,-5 5 0,-2 2 0,-1 3 0,-4-1 0,0 2 0,0-2-457,2 1 177,1 3 0,0-3 1,2 2-1,0-3 1,4-1-1,1 1 0,5-2-310,2-2 404,2 0 0,0-1 0,3 1 1,4-2-1,4-1 110,4-2 1,2-4 0,1 1-1,2-2 1,1 1 0,3 0-1,-1 0 1,1-2-171,-3-1 0,2 0 1,-1 0-1,-1 0-1063,-1 0 1,-8 4 1124,-5 0 0,-5 5 0,-7-3 0</inkml:trace>
  <inkml:trace contextRef="#ctx0" brushRef="#br0" timeOffset="115">23184 10496 7569,'-11'5'277,"5"-3"0,3 6-75,6 1 0,3-4 1,7-1-1,2-2 0,3 1 1,2 1-1,0-2 0,3-1-210,1-1 0,-6 4 0,5 0 0,-3-1 1,-2-2-1,-3 0 0,-2 2-1691,-2 0 1699,-4 1 0,3-4 0,-4 0 0</inkml:trace>
  <inkml:trace contextRef="#ctx0" brushRef="#br0" timeOffset="116">23584 10382 7928,'0'-23'74,"0"1"0,1 3 0,3 3 0,4 0 0,1 1 0,0 2 0,-2 3-5,2 3 0,-3 4 1,2-1-1,1 4 1,0 5-280,-2 7 0,-2 1 1,-5 6-1,0 0 0,0 0 1,0-2-1,2 1-1139,2 0 1349,-3-4 0,4 2 0,0-4 0,1-1 0</inkml:trace>
  <inkml:trace contextRef="#ctx0" brushRef="#br0" timeOffset="117">23847 10370 7569,'-7'-11'446,"2"-1"0,5 1-259,0-1 0,0 7 1,0 5-1,-1 8 0,-3 6 1,-3 5-1,-5 4 0,-2 3-97,-1 5 0,-5 7 0,1 3 1,-3 2-1,-1 1 0,0 3 0,1 1-263,-1 3 1,0-6 0,1 1-1,2-1 1,1-5 0,0-1 0,1-5-840,3-5 806,2-4-291,2-7 65,-1 4 0,2-10 432,3 4 0,2-9 0,5-2 0</inkml:trace>
  <inkml:trace contextRef="#ctx0" brushRef="#br0" timeOffset="118">24212 10153 7569,'12'-16'69,"-1"3"1,0-2 0,1 2 281,-1 2 0,-6 6 0,-5 5 0,-6 6-274,-4 4 1,-7 3 0,0 2 0,-2 3 0,0 1 0,-3 0 0,-1 0 0,-1 0-205,2 0 1,2-1 0,-1 1 0,2-3 0,5-1 0,3 1 0,5-2 49,1-2 0,1 0 1,6-2-1,0-1 1,4-3-1,3-1 1,4-2 74,0-2 0,4 3 0,2 0 0,3-2 0,1-1 0,-2-1 0,0 0-341,-2 0 0,-1 0 1,1 0 342,-4 0 0,-3 5 0,0 2 0</inkml:trace>
  <inkml:trace contextRef="#ctx0" brushRef="#br0" timeOffset="119">23950 10576 7569,'-7'5'-73,"3"-4"1,8 4 0,4-1 350,2 0 1,1 0 0,1-4-1,1 0 1,0 0 0,4 1-1,1 1 1,2 2-400,2-1 0,-3-2 1,-2-1-1,1 0 0,-1 0 1,-1 0-1,-2 0 121,-1 0 0,-2-5 0,1-1 0</inkml:trace>
  <inkml:trace contextRef="#ctx0" brushRef="#br0" timeOffset="120">24601 10016 7404,'0'-18'370,"0"2"1,0 8 0,0 7 0,0 10 0,0 7 0,0 8-73,0 6 1,-2 4 0,0 4-1,-2 5 1,1 4 0,2 3-1,1-2 1,0-1-342,0-2 1,0-3 0,0-1-1,0-3 1,0-4 0,0-3-1,0-3 1,0-4-515,0-4 0,4 0 1,0-4 556,-2-2 0,0-2 0,-2 0 0</inkml:trace>
  <inkml:trace contextRef="#ctx0" brushRef="#br0" timeOffset="121">3735 13077 7569,'-12'-6'105,"1"-5"1,1 4 0,1-2 0,2 0 0,1 3 0,0-1 0,-3 2 0,0 3 0,1 6 0,5 7 139,1 5 1,6 3 0,1 6 0,1 1-1,3 5 1,0 2 0,0 0 0,-1 0 0,1 0-241,1 2 0,-3 6 0,1-2 0,0 2 0,-1 2 0,0 1 0,-2 3 0,-3 1 0,-1 2-89,-1-2 0,-5-1 1,-2-2-1,-3-5 1,-2-4-1,1-7 0,1-4 1,1-4-221,1-4 0,1-1 1,-5-6-1,1-3 1,-1-3-1,0-3 0,-2-2 304,-2-3 0,-9-2 0,1-5 0</inkml:trace>
  <inkml:trace contextRef="#ctx0" brushRef="#br0" timeOffset="122">3369 13762 7569,'0'-7'64,"1"0"1,4 1 0,7-1 0,6-1 0,3-1 0,3 0 138,3 1 1,2 2-1,5-3 1,1 1-1,-1 1 1,0 0-1,1 2 1,-2 2-328,-3-1 0,2 0 0,-6 4 0,-2 0 124,-3 0 0,0 0 0,-3 0 0</inkml:trace>
  <inkml:trace contextRef="#ctx0" brushRef="#br0" timeOffset="123">4112 13637 9579,'11'0'78,"-3"5"1,-1 2 0,1 3 0,-1 2 0,1 0 0,0 2 0,-1 3 0,2 1 0,3 1-226,1-2 0,3 1 1,-5-4-1,1 1 1,-1-2-1,0-3 1,1-3-1,-1-2-896,1-3 1,-1 0 1042,1-2 0,-1 0 0,0 0 0</inkml:trace>
  <inkml:trace contextRef="#ctx0" brushRef="#br0" timeOffset="124">4477 13659 7569,'5'-11'821,"1"0"-689,1-1 0,-2 7 1,-5 5-1,-1 6 1,-5 6-1,-4 3 0,-4 4 1,-1 3-163,-1 0 0,-1 1 1,-3 0-1,2 0 1,2 0-1,0 0 1,1 0-1,0-2-136,1-2 1,3 1 0,2-4 0,2-2 0,2-2-434,3 0 1,0-5 0,4 0 598,1-2 0,0-1 125,5-4 1,-6 1-1,2 3 1,-3 3 0,-1 5-1,0 3 1,0 4 361,0 3 0,0 0 0,0 1 0,0 0 1,2 1-1,0 2 0,3 0-393,1 0 1,-2 1 0,3-1-1,-2-3 1,-1-3 0,-1-1 0,1-1-826,-1-3 1,2-6 730,-1-1 0,-1-6 0,-3 3 0</inkml:trace>
  <inkml:trace contextRef="#ctx0" brushRef="#br0" timeOffset="125">4968 12906 7569,'6'-6'228,"-2"-1"0,-3-3 0,-1-2 1,-1 2-1,-1 4 0,-3 6 0,-2 7 1,0 7 7,0 5 0,-3 7 0,3 2 0,-4 1 0,0 3 0,0 1 0,0 2 1,3 3-318,0 4 1,5-1 0,0 2 0,1 3 0,2 2 0,0 0-1,0-1 1,0-1 76,0-1 0,0 0 0,2-3 0,1-4 0,5-4 0,2-2 0,2-3-97,-1-1 0,0-5 0,1-6 0,-2 0 0,-1-3 0,-2-1 0,2-3 0,0-1-577,-1-2 1,2-4 0,-2 1 677,2-3 0,1-6 0,1-2 0</inkml:trace>
  <inkml:trace contextRef="#ctx0" brushRef="#br0" timeOffset="126">5128 13522 7569,'0'-11'295,"1"-1"1,3 2-175,4 3 1,2 2 0,0 6 0,-2 3 0,-5 3 0,0 3 0,-1 3-250,2 2 0,4-2 1,-3 4-1,0-2 0,1 0 1,1-2-1,2-3-125,1-3 0,2 0 0,2 0 0,2-3 1,-2-2-1,-2-2 0,0-2 253,-1-2 0,1-7 0,-1-7 0</inkml:trace>
  <inkml:trace contextRef="#ctx0" brushRef="#br0" timeOffset="127">5379 13534 8014,'7'-12'304,"-4"6"0,-5 3 0,-3 7 0,0 6 0,-2 6 0,1 3-201,-3 5 0,-1 4 1,-1 6-1,-1 1 1,1 4-1,-1 2 1,1 5-1,-1 2-122,1 2 0,-4 1 0,0-4 0,-1-1 0,1-1 0,0-2 0,1-4 1,1-4-146,2-7 0,3-4 0,2-3 1,1-2-1,2-4-536,2-2 0,2-6 0,3-6 700,4-8 0,2 0 0,1-10 0</inkml:trace>
  <inkml:trace contextRef="#ctx0" brushRef="#br0" timeOffset="128">5596 12871 7569,'0'-28'33,"0"6"1,0-1 0,0 6 0,0 5 0,0 0 354,0 1 0,5 6 1,2 5-1,0 7 1,1 7-1,1 5-254,1 3 1,1 2 0,2 1 0,1 3 0,2 1 0,2 2 0,3-1 0,0 1-147,2 0 0,-1 2 0,-3 2 1,-4 0-1,-3 2 0,-1 2 1,-4 1-4,-3-1 0,-3 4 0,-2-2 0,-3 1 0,-5-2 1,-3 0-1,-5-4 0,-1 0-371,-2-2 0,0-5 1,0-2-1,3-4 0,3-4 1,5-4 385,3-2 0,2-2 0,4 1 0</inkml:trace>
  <inkml:trace contextRef="#ctx0" brushRef="#br0" timeOffset="129">6270 13271 7569,'-6'-5'85,"2"-1"0,9-5 0,5 3 0,5 1 0,2 1 1,1 1-1,-2 0 0,1 1 0,-3 0 0,0 0 65,1 2 1,1-1-1,5 1 1,-4-2-1,1 1 1,0 1-1,1-1 1,-1-1-745,-3 2 1,-2 1 593,-2 1 0,0 0 0,1 0 0</inkml:trace>
  <inkml:trace contextRef="#ctx0" brushRef="#br0" timeOffset="130">6270 13420 7569,'-16'11'250,"7"-3"0,0-1 0,6 1 1,8-2-1,5-2-133,6-3 0,3-1 0,6-1 0,3-3 0,0-2 1,1-2-1,0 1-726,3-2 609,1-1 0,-4-2 0,-1 1 0</inkml:trace>
  <inkml:trace contextRef="#ctx0" brushRef="#br0" timeOffset="131">7595 13054 7569,'-10'-22'92,"2"2"1,4 2 0,4 2 0,4 1-1,2-1 1,1 1 0,-5 1 0,-4 3 0,-7 3-1,-5 4 1,-6 3-51,-6 1 1,1 5 0,-4 4 0,1 4 0,2 3 0,2 1 0,1 1 0,2-2 0,2 2-101,4 0 1,7-4 0,4 2 0,4-1 0,4 1-1,5-4 1,6-3 0,8-5-41,6-3 1,2-1 0,2-1-1,2-3 1,1-4 0,-1-3 0,-1-4 189,1-4 0,-6-3 0,-2-1 0,-5-1 0,-1-1 0,-4-3 0,-1 0 0,-5-1 86,-2 0 0,-5-2 0,2-3 0,-1 0 0,-2-1 0,-2 1 0,-1 1 1,0 1 12,0 2 0,0 6 1,0 0-1,0 5 1,-1 2-163,-3 3 0,3 8 0,-3 6 0,4 6 2,4 4 1,-3 3 0,3 4-1,-2 4 1,1 6 0,1 3-1,-2 6 1,-1 4-164,-1 5 1,0 3-1,0-1 1,0-3-1,2 0 1,0-4-1,2-2 1,0-3-786,1-5 1,-3 2 0,5-6 916,-2 0 0,-1-2 0,-4-1 0</inkml:trace>
  <inkml:trace contextRef="#ctx0" brushRef="#br0" timeOffset="132">7275 13385 7569,'-29'0'56,"5"4"0,6 1 0,2 0 0,3 2 248,4-1 1,9 0 0,8 2 0,3-3 0,4-1 0,6 0-1,4-1 1,5 1-63,3 0 1,8 0 0,3-5 0,6-2 0,2-2-1,4-1 1,2-3 0,3-1-221,-1-2 1,1 1 0,-3-1 0,-3 1 0,-3-1 0,-6 1 0,-2 1-438,-6 2 1,-8-2 0,-3 4-1,-4-2 1,-4 2-2309,-4 1 2723,-7 1 0,-8-1 0,-7-2 0</inkml:trace>
  <inkml:trace contextRef="#ctx0" brushRef="#br0" timeOffset="133">7469 13991 7569,'-11'0'430,"1"-6"0,3 0 1,6-1-1,4-1-432,-1-1 1,-2 4 0,-4 1 0,-3 3 0,-3 1 0,-3 1 0,-1 3 0,-3 4 74,0 2 0,-2-1 0,-4 1 0,1 2 0,2 2 0,1 2 1,0 0-1,1 1-86,3-1 0,3 4 1,5-2-1,3 0 1,3-3-1,1-2 0,1-2-16,3 1 0,3-2 0,9-3 1,3-3-1,2-2 0,2-2 0,0 0 1,1-3 104,3-5 0,-3 0 0,2-12 0,-1 0 0,-3-1 0,1-2 0,0-1-7,0-3 0,-5 2 0,-2-6 0,-1-1 0,1-2 0,-2-3 1,-3-1-1,-3 2-76,-5 0 1,3-2-1,-3 1 1,0 3-1,-3 5 1,-4 3-1,-2 6 5,-1 2 0,-3 7 0,3 4 0,-4 2 0,1 4 0,1 4 0,3 6 48,1 4 0,0 5 0,2 5 1,0 0-1,0 1 0,2 3 0,1 3 1,1 3-120,3 1 1,-2 2 0,5 1 0,-1 0 0,-1-3 0,1-4 0,0-1-637,-1 1 1,2-5 0,-2 0 0,0-4 708,0-6 0,4 3 0,-2-1 0</inkml:trace>
  <inkml:trace contextRef="#ctx0" brushRef="#br0" timeOffset="134">7835 13854 7569,'0'-17'263,"0"4"1,1-2 0,3 4 0,5 2 0,3 2 0,4 2-78,-2 3 0,-6 1 0,-1 2 0,-1 3 0,-1 3 1,2 3-1,-2 3 0,1 1-276,0 1 0,-2 2 0,4-3 1,-1 1-1,1-1 0,0-3 1,0-2-1,4-1-595,3 1 1,-2-4-1,3-1 1,0-3 684,-1-1 0,5-5 0,-2-2 0</inkml:trace>
  <inkml:trace contextRef="#ctx0" brushRef="#br0" timeOffset="135">8177 13854 7569,'-16'5'154,"3"-4"0,-3 4 1,0 0-1,1 3 0,1 3 1,0 4 168,-1 4 1,-1 4-1,-5 3 1,2 3-1,0 2 1,0 6-1,0 3 1,-1 3-320,-2 1 1,4 1-1,3-2 1,3-1-1,0-1 1,1 0-1,-1-3 1,1-4-724,-1-3 0,2-3 0,3-7 0,3-2 719,3-3 0,-4-4 0,-2 0 0</inkml:trace>
  <inkml:trace contextRef="#ctx0" brushRef="#br0" timeOffset="136">8965 12917 7569,'-10'-11'212,"3"-1"1,4 2-1,4 4 1,3 7 0,0 9-1,0 9 1,0 8-1,-2 6 1,1 5 0,-1 2-1,2 5 23,-1 3 0,2-1 0,0 4 1,1-3-1,2-1 0,-1-3 1,0 1-1,-1-2-299,0-1 0,-3 0 1,2-7-1,-1-3 1,0-4-1,-2-5 1,1-4-1,-1-3-1163,2-2 1,0-1 1226,-4-2 0,-5-9 0,-2-4 0</inkml:trace>
  <inkml:trace contextRef="#ctx0" brushRef="#br0" timeOffset="137">8817 13077 7569,'0'-28'107,"0"5"0,1-1 0,4 5 0,7 1 0,5 2 0,5-1 0,1 3 0,1 2 147,3 0 0,3-1 0,7 1 0,1-1 0,-1 3 1,0 0-1,-2 1 0,1 1-190,-3 4 1,-3 3 0,-1 1 0,-5 1 0,-5 3 0,-2 4 0,-4 3-197,-5 5 1,1 1 0,-6 7 0,-4 2 0,-7 2 0,-6 1 0,-8 3 0,-4-1-106,-5 0 1,-8 1 0,5-6 0,-2 0 0,2-4 0,2-1 0,3-4-111,1 0 1,3-6 0,6-4 0,2-2-1,2-3 347,0 0 0,-6-2 0,4 0 0</inkml:trace>
  <inkml:trace contextRef="#ctx0" brushRef="#br0" timeOffset="138">9742 12597 7569,'11'-16'98,"5"4"1,-1 0 0,-4 4 0,-6 4 0,-10 5 209,-7 6 0,-6 4 0,-6 4 1,-2 4-1,0 3 0,0 3 1,2 5-1,1 4-225,1 1 0,2 6 1,1 0-1,-2 2 1,-3 2-1,-4 7 1,0 6-1,14-28 1,0 2-107,1-1 1,1 1 0,0-1 0,1-1 0,1 2-1,1 0 1,-5 30 0,5-3 0,5-1 0,3-5 0,2-4-171,3-2 1,6-6 0,7-4 0,0-6-1,4-4 1,0-4 0,2-3-72,0-1 0,0-9 0,0 1 0,-1-5 0,1-4 0,-1 0 0,-2-2 264,-1 0 0,0-5 0,4-2 0</inkml:trace>
  <inkml:trace contextRef="#ctx0" brushRef="#br0" timeOffset="139">9845 13043 7500,'0'-12'225,"0"1"1,1 4 0,2 2-1,2 2 22,1-1 1,2 5-1,2 7 1,-1 2-1,-2 2 1,2 2-1,1 2 1,3-1-276,2 1 1,-1-3 0,4 4 0,0-2-1,-1 0 1,3-1 0,-1-3 0,-2-2-254,0-1 1,-2-4 0,-2 2 0,1-1 0,1-2 280,-1-2 0,-1-1 0,-2 0 0</inkml:trace>
  <inkml:trace contextRef="#ctx0" brushRef="#br0" timeOffset="140">10324 13020 7569,'0'-12'497,"0"1"0,6 3 0,1 2 0,3 1 0,2 2-497,-1 2 1,-6 2 0,-6 3 0,-8 4 0,-6 2 0,-3 3-1292,-2 2 1044,3-2 1,-3 7-1,3-4 1,1 1-1,1 1 1,3-2-1,5 1 247,2-3 0,-4-2 0,2 0 0</inkml:trace>
  <inkml:trace contextRef="#ctx0" brushRef="#br0" timeOffset="141">10210 13225 7699,'-10'2'0,"1"1"423,2 5 1,3 2 0,-3 3-1,1 2 1,0 4 0,-2 3 0,2 1-1,2-1-280,3 1 1,1 1 0,0 2 0,0 2 0,0 0 0,0-1 0,1-1 0,3-2-225,3-1 0,0-4 0,0-1 1,1-2-1,0-3 0,-2-3 0,0-4-891,1-1 0,-4 3 0,5-4 972,1-2 0,1-5 0,2-4 0</inkml:trace>
  <inkml:trace contextRef="#ctx0" brushRef="#br0" timeOffset="142">10930 12951 7569,'-8'0'416,"1"0"0,-1 0 1,-3 2-1,-1 1 1,-1 5-1,-2 2 0,-4 3-375,-2 2 0,-1-1 1,2 5-1,1 0 1,-2 0-1,0 0 1,-1 0-1,3 0-161,4 0 0,-2-4 0,3 3 0,3-1 0,3-3 0,3-2 108,3 0 1,2-2-1,5-2 1,6-5 0,7-1-1,4-2 1,2 0-27,2 0 1,2-2-1,4 0 1,-3-3-1,0 0 1,-2 0-1,-2 2 1,-4 2-913,-3 1-236,-3-5 1186,-4 3 0,1-3 0,-1 5 0</inkml:trace>
  <inkml:trace contextRef="#ctx0" brushRef="#br0" timeOffset="143">10416 13465 7569,'13'0'115,"3"0"1,7 0 0,7 0-1,7-1 1,4-2 0,1-2-1,-3 0-140,-4 0 1,2 1 0,-9 4 0,-1 0 0,-4 0 0,-3 0 0,-2 0 24,-3 0 0,3 0 0,0 0 0</inkml:trace>
  <inkml:trace contextRef="#ctx0" brushRef="#br0" timeOffset="144">11215 13180 7569,'-6'-23'335,"2"6"1,9 5 0,5 4 0,4 3 0,-1 4 0,-4 3-70,-5 6 0,1 2 0,-1 1 0,-1 2 0,2 2 0,2 3 0,0 0 0,1-2-380,1 1 0,-3-4 1,2 2-1,1-3 1,1-1-1,1-2 0,1-3 1,0-1-2678,4-3 2791,-4 0 0,5-2 0,-6 0 0</inkml:trace>
  <inkml:trace contextRef="#ctx0" brushRef="#br0" timeOffset="145">11421 13225 7569,'-6'-5'447,"-3"3"1,6-5 0,4 2-258,6 3 0,-2 2 0,-1 4 0,-3 4 0,-1 6 0,-1 7 0,-4 4 0,-6 6-64,-3 2 0,-6 5 0,1 1 1,-3 2-1,0 2 0,-1 1 0,0 2 1,0 1-303,0 2 0,0-2 0,1 3 0,-1-3 0,1-3 1,2-2-1,3-4-440,5-2 1,-2-9-1,7-4 1,1-6 615,2-4 0,3-2 0,1 0 0</inkml:trace>
  <inkml:trace contextRef="#ctx0" brushRef="#br0" timeOffset="146">11581 12700 7569,'-12'-23'0,"2"5"0,3 3 657,3 2 1,2 8-1,4 5 1,2 8-1,3 6-357,3 5 1,7 4-1,2 5 1,4 7-1,2 8 1,3 7-1,0 2 1,0 3-275,-3 0 0,-2 2 0,-4-1 0,-4-2 0,-3-4 0,-5 0 0,-3-2 0,-4-2-621,-4-3 1,-7-5 0,-9 3 0,-7-2 0,-7-2 594,-7-2 0,-8 5 0,23-20 0,0 0 0</inkml:trace>
  <inkml:trace contextRef="#ctx0" brushRef="#br0" timeOffset="147">12323 13225 7569,'0'-7'173,"0"-1"1,1 1-1,3-1 1,4 2 0,3 0-1,4 4 1,4 1 0,4 1-1,4-2 1,3 0 0,2-2-1,0 2 1,0-1 94,3-1 1,-1 3-1,3-3 1,-4 3 0,-4 1-1,-1-1 1,-4-2 0,-2-1-1,-4 2-1408,-2 0 1,-2 1 1139,-6-3 0,-3 3 0,-5-4 0</inkml:trace>
  <inkml:trace contextRef="#ctx0" brushRef="#br0" timeOffset="148">12426 13362 7569,'-5'7'237,"6"-3"1,11-3 0,9-1 0,8-1 0,4-2 0,3-2-15,2-1 0,-1-2 1,3-2-1,0 1 1,-4 3-1,-1-1 1,-5 2-1238,-3 0 970,-3-4 44,-6 8 0,3-9 0,-3 3 0</inkml:trace>
  <inkml:trace contextRef="#ctx0" brushRef="#br0" timeOffset="149">13557 12906 7569,'-8'-6'138,"2"-1"0,1-3 0,3-2 0,5 1 0,3-1 0,3 1 0,1-2 0,4-1 0,1-1 0,3 1 0,0 2 0,1 0 1,0 1-1,0 1 0,1 1 0,2 2 2210,1 2-2328,0 1 1,-1 1 0,1-1 0,0 1 0,-1 2 0,-3 2 0,-3 3 0,-2 5 0,-1 4-157,-3 2 0,-6 6 0,0 1 0,-4 5 0,-4 2 0,-5 3 0,-5 1-101,-5 1 0,-8 4 1,-3 0-1,-3 0 0,-1 0 1,-1 1-1,1 1 0,1-1 142,3-2 0,2-3 0,6-3 1,4-5-1,6-3 0,4-4 1,3-4 234,2-2 0,3-3 0,5-2 1,7-4-1,7-3 0,5-1 0,5 0 1,3-1 42,3-3 0,4 1 0,-3-4 1,4-1-1,-1 0 0,0 2 1,-3 0-1,-4 1-669,-6 0 0,-3-3 0,-3 3 0,-2-1 486,-1-3 0,-2-1 0,-4-2 0</inkml:trace>
  <inkml:trace contextRef="#ctx0" brushRef="#br0" timeOffset="150">14253 13031 7569,'0'-11'0,"5"-1"362,3 1 1,6 1 0,1 2 0,-1 4 0,-3 4-242,-3 4 1,1-1 0,-4 4 0,0 2-1,1 3 1,0 2 0,0 2 0,0 1-264,3-1 0,-3 1 0,2-3 0,1 1 0,1-1 0,2-2 0,-1-1 1,0-3 141,1 0 0,-1-5 0,1 2 0</inkml:trace>
  <inkml:trace contextRef="#ctx0" brushRef="#br0" timeOffset="151">14653 13054 7569,'-8'0'426,"2"1"1,0 3-1,-1 5 1,-3 5-64,-4 5 1,-4 4-1,-6 5 1,-2 6-1,-5 8 1,-2 5 0,-2 4-1,16-25 1,1 1-285,-1 2 1,0 0 0,-2-1 0,0 0 0,2 1 0,0 0 0,0-1 0,1-1 0,-17 25 0,0-1-1,2-4-774,3-3 1,6-2 0,6-9 694,1-2 0,2-4 0,4-4 0</inkml:trace>
  <inkml:trace contextRef="#ctx0" brushRef="#br0" timeOffset="152">3004 17394 7569,'-7'-1'135,"5"-3"0,4-2 1,6-1-1,2 3 0,2 3 1,0 1-1,2 0 0,3 0 1,0 0-1,4 0 1,0 0 13,2 0 1,1 0 0,2 0 0,0 0 0,1 0-1,0 0 1,1 0 0,1 0 0,2 0-84,2 0 1,7 0-1,2 0 1,2 0-1,2 0 1,-1 0-1,1 0 1,-1 0-1,-4 0 3,-3 0 1,-2 0-1,-2 0 1,1 0-1,-2 0 1,-2 0-1,0 0 1,0 0-72,2 0 1,2-1-1,-1-2 1,-1 0 0,-1-1-1,-4 0 1,-3 0-395,-3 2 0,-7 0 0,0 2-2077,-2 0 2473,-7 0 0,-1 0 0,-5 0 0</inkml:trace>
  <inkml:trace contextRef="#ctx0" brushRef="#br0" timeOffset="153">4032 17645 7569,'0'8'153,"0"-1"0,0 2 0,0 1 0,0 2 0,1-1-54,3 1 1,-2-2 0,5-1 0,-1-2 0,0 1 0,3 0 0,1-1-87,2 2 1,-1-3 0,1 1-1,-1-2 1,0-3 0,1 0-1,-1-2 160,1 0 0,0 0 1,4 0-1,1-2 1,2 0-1,0-3 1,2-2-1,0-1-34,2-3 1,-5 0 0,-3 0 0,-3-1 0,-5 1-1,-2-1 1,-1 0 0,0-2-117,-2-2 1,-5-3 0,-5 4-1,-3 0 1,-3 0 0,-3 0 0,-2 1-149,-5 1 1,0 7 0,-7 2 0,0 2 0,-4 2 0,-1 2 0,-3 2 0,3 3-1814,0 3 1938,7 2 0,-4 4 0,4 2 0</inkml:trace>
  <inkml:trace contextRef="#ctx0" brushRef="#br0" timeOffset="154">9399 17360 7569,'-1'5'-30,"-3"-4"1,-3-3-1,-3-1 1,-2 2 248,1 1 0,1 1 128,2 3 0,4-3 0,8 3 0,4-3-148,2-1 1,2 0 0,2 0-1,3 0 1,1 0 0,3 0 0,5 0-1,4 0-99,3 0 0,1 0 0,3 0 0,4 0 0,6 0 0,5 0 0,6 0 1,5 0-110,-29 0 0,0 0 0,0 0 0,2-1 0,-1 0 0,2-1 0,1 0 0,0 1 0,1-1 0,1 0 0,0 0 0,1 0 0,0 0 1,0 0 9,1 1 1,0 0 0,2-1 0,1 1 0,-2 0 0,0-1 0,1 1 0,0-1 0,-1 0 0,0 1 0,0 0 0,-1 1 0,0 0-1,0 1 1,-1 0 0,0 1-13,-1-1 1,0 1 0,1 1 0,-2 0 0,-3-2 0,-2 0 0,-1 1 0,0 0 0,29 2-1,-6 0 1,-6 1-4,-7 1 0,-7-2 1,-9 2-1,-8-1 1,-5-2-1,-4-1 0,-5 1-64,-8 1 0,-5-1 1,-12-3-1,-3 0 78,-3 0 0,-10-10 0,0-2 0</inkml:trace>
  <inkml:trace contextRef="#ctx0" brushRef="#br0" timeOffset="155">9445 17737 7569,'0'-8'208,"1"2"1,2 2-1,1 5 1,-2 7-1,-1 6 1,-2 5-1,-1 2 1,-2 2-92,1 0 1,-2 1-1,1 1 1,1 3 0,-1 0-1,0 0 1,1-1 0,2-2-159,1-2 0,0 2 1,0-7-1,1 0 0,2-3 1,2-3-1,1-5 0,3-3-72,1-3 1,2-1 112,-1 0 0,1 0 0,-1 0 0</inkml:trace>
  <inkml:trace contextRef="#ctx0" brushRef="#br0" timeOffset="156">4420 17325 6075,'-8'0'645,"3"0"1,4-1-465,6-3 1,0 3 0,1-4 0,1 1-250,-1 0 147,-3 1 1,2 1 0,-4 0-1,2-3-20,0-2 0,5 4 0,-3-5 0,0-1 0,1 0-49,1 2 1,-1-4 0,3 5-1,-3-2 1,1 2 0,-2 0 0,1 1 14,0 0 1,-2-4 0,3 1 0,-1-1 13,0 2 1,1-4 0,2 5-1,-3-1 1,0-1 0,1 0-1,1 1 1,1-1-6,-1-1 1,2 3 0,-2-2 0,2-1 0,1 0 0,-1 1-1,-1 0 1,-1-1 22,1-1 0,1-1 0,1-1 1,1 1-1,-1 1 0,1 1 1,-2 1-11,-3-1 1,4 3-1,-4-2 1,3 1-1,2-1 1,-1 0-1,1-1-63,-1-1 0,2 0 0,1 1 0,1 2 0,-1-2 0,0-1 0,0-2 1,1 1 22,-1-1 0,-1 0 1,-1-2-1,2-2 0,2 3 1,-3 0-1,0 1 64,-1 1 0,-1 0 0,0-1 0,2 1 0,1-1 0,1 0 0,1-2 0,-1-2-27,0 2 1,4 1-1,-2-1 1,-1-2-1,1 2 1,-2 0-1,0 0-27,0-1 0,4 0 0,-2 2 1,1-1-1,1-1 0,0 1 0,-2 0 1,1 0 8,0-1 1,-4 0 0,2 3 0,0 1 0,-1-2-1,0-1 1,2-1-36,2 1 1,-2 0 0,1 0 0,0-1-1,-2 1 1,1 1 0,-2 2 0,0-2 16,1-2 0,3 2 1,-4-2-1,0 1 0,2-1 1,2-3-1,2-1 16,2 0 1,0 0 0,0-3 0,1 2 0,1 1 0,2 0 0,-2 0 0,1 0-42,0-1 0,-2 2 0,3 0 0,-3 0 0,-1 2 0,-2-2 0,0 2 0,-3-2 53,-2 0 1,1 3 0,-4-3 0,4 0 0,-1 1-1,2-2 1,-1-1-17,-1 1 1,5 4-1,-2-4 1,2 0-1,1 0 1,-2 1-1,-1 1 1,1 0-35,2 1 1,1-3 0,0 2-1,-1 1 1,1-1 0,0 2-1,0 0 42,0-1 0,0-3 0,-2 3 1,0-1-1,-4 1 0,0 2 0,-2 0 1,2 0-48,2-1 0,-2-4 1,4 2-1,1-1 0,4-1 1,1 0-1,-1 0 0,1-1-22,-2-2 1,-1 3 0,0 2 0,2-1 0,0 1 0,0 0 0,-2-1 57,-1-2 1,0 2 0,-1 0 0,1 0 0,0 2 0,0-2 0,0 2 0,0-2-2,0 0 0,-4 4 1,0-2-1,0 0 0,0 1 1,0 0-1,1 0-43,2-1 0,0 0 1,1 2-1,0-1 1,-1 1-1,-2 1 1,-1 2-1,1-1 16,2 1 1,-3-1 0,0 1-1,1 0 1,2-2 0,1-1-1,0-1 1,1 1-44,2 1 0,-2 2 0,3-1 0,-4 1 0,-3-1 0,-1 1 0,2-1 20,0 1 1,-3 0 0,-2-1 0,0 2 0,-1 1 0,-1 2 0,-3-2 0,-2 0 104,-1 1 0,-5-2 0,5 2 1,1-2-1,1-1 0,2-1-58,-1 1 1,4-4 0,0 0 0,1 1 0,-1 1-1,0 2 1,0-1 0,1 1-68,-1-1 1,0 2 0,-5 1 0,-1 2 0,-1-1 0,-1 0 0,1 2 67,0 1 0,-2-4 0,3 3 1,0-2-1,2 0 0,3 0 0,1-3 1,0 0-17,1 0 0,3-1 0,-3 2 0,2 1 0,1 2 0,-1-2 0,-3-1-13,-2-2 0,-2 4 0,1 1 0,-1-2 1,0 0-1,1 0 0,-1 2 0,1-2 27,-1-1 1,0-2 0,2 1 0,1 1 0,3 1-1,-1 1 1,2-1 0,0-1-46,2-1 1,0-1-1,1 2 1,-4 1-1,1 2 1,-1-2 0,-1-1 7,-2-2 1,-3 4-1,-2 2 1,-2 0-1,-2-1-34,-3-1 1,1 1 0,-1 0-1,3-1-318,2 2 0,-3 1 0,3 5 0,2 0 377,1 0 0,-3 0 0,-2 0 0</inkml:trace>
  <inkml:trace contextRef="#ctx0" brushRef="#br0" timeOffset="157">2387 13876 7569,'1'-12'69,"3"-2"1,4-2 0,3 3 0,3 0 0,1 1-1,0 1 1,2 1 0,1 1 0,1 1 0,-1 1 0,-2 0-1,-1 4 1,1 1 0,-1 2 0,-1 0 0,-2 0 14,0 0 0,-5 0 0,0 2 0,-2 1 0,-3 5 0,0 2 1,-2 3-1,-2 1-153,-1 1 0,-4 5 0,-5-1 1,-4 3-1,-3 2 0,-2 1 1,-2 2-1,0-2 37,0 0 1,-2 1 0,1 1-1,2-2 1,1-2 0,0-3 0,2-2-1,4 0 52,2 0 1,7-4 0,2 1-1,4-2 1,6-3 103,10-3 1,7-2 0,11-5-1,1-1 1,3-1 0,3-3-1,0-1 1,-5 0-130,-4 0 0,-4 3 0,-6-1 0,-3 4 5,-4 4 0,-7 8 0,-3 5 0</inkml:trace>
  <inkml:trace contextRef="#ctx0" brushRef="#br0" timeOffset="158">11295 14938 7569,'0'-29'151,"0"6"1,0 8 0,0 3 0,2 0 0,1 2 0,5 2-1,1 6 1,-2 6 0,-3 7 0,-3 7 0,-1 5 0,0 3-20,0 5 1,4 6 0,1 3 0,0 3 0,2 6 0,-2 0 0,1 2 0,-1-2 0,0 2-180,-2 2 1,2-1 0,-1 0 0,-3-1-1,-3-3 1,-6-2 0,-1-4-217,1-4 1,-2-4-1,4-3 1,-2-6-1,1-3 1,-2-6-1,0-2 263,1-4 0,-7-1 0,2 3 0</inkml:trace>
  <inkml:trace contextRef="#ctx0" brushRef="#br0" timeOffset="159">10930 15589 7569,'6'-5'188,"6"3"0,-1-6 0,8-1 0,8-1 0,7-1 1,8 1-1,5 1-72,2 1 1,6 1-1,-3-4 1,0 4 0,-3 3-1,-3 3 1,-4 1-117,-4 0 0,3 0 0,-1 0 0</inkml:trace>
  <inkml:trace contextRef="#ctx0" brushRef="#br0" timeOffset="160">11684 15510 7569,'-6'-4'228,"6"-1"0,7 0 0,4-1 1,3 4-1,3 1 0,-1 1-60,1 0 0,-2 1 0,-4 3 0,-1 3 0,-1 4 0,-1 1 0,1 2 0,0 3-347,-2 0 1,4-3 0,-4 3-1,3-2 1,0 0 0,-1-2-1,-2-3 1,-2-2-450,-3 1 0,1-4 1,-1 0 627,2 0 0,0-4 0,-4 4 0</inkml:trace>
  <inkml:trace contextRef="#ctx0" brushRef="#br0" timeOffset="161">12118 15544 7569,'6'-12'15,"4"5"1,-4-1 0,2 1-1,-2-1 1,-1 0 198,-2-1 1,-3 4 0,-4 2 0,-3 3 0,-4 3 0,-1 5 0,-4 3 0,-1 3-147,-1 2 0,-2 3 0,4-4 0,1 0 0,0 2 0,0 0 0,1 2 0,1-1-538,2-1 1,-1-2 0,1-4 0,1 1 469,2-1 0,-2 1 0,4-1 0</inkml:trace>
  <inkml:trace contextRef="#ctx0" brushRef="#br0" timeOffset="162">11901 15704 8671,'0'11'151,"0"1"0,0-1 0,0 2 1,1 2-1,1 3-99,2-1 1,4 5 0,-3-3 0,0 3 0,0 0 0,-1 1 0,0 0 0,-1 0-284,0 0 0,-2-5 0,-1-3 1,0-3-1,-1 0 231,-3-1 0,-2 1 0,-6-1 0</inkml:trace>
  <inkml:trace contextRef="#ctx0" brushRef="#br0" timeOffset="163">12586 14870 7737,'0'-11'276,"1"0"0,2 5 1,-1 6-1,-3 8 1,-5 6-1,-5 5-129,0 2 1,-4 7-1,-1 3 1,1 3-1,0 4 1,0 4-1,1 2 1,1 2-1,2 0-164,-1-1 1,2 0-1,3-2 1,3-3-1,2 0 1,5-3-1,5-3-197,7-4 0,5 2 1,3-7-1,1-3 1,1-4-1,1-4 1,-3-2-788,-3-1 0,-2-4 1001,1 1 0,2 2 0,-3-4 0</inkml:trace>
  <inkml:trace contextRef="#ctx0" brushRef="#br0" timeOffset="164">12689 15350 7569,'-7'-5'158,"5"-2"0,4 1 0,6 2 0,2 4 0,1 3 1,1 2-1,-1 1 1,1 2-1,-1 4 1,1 2 0,-1 3-1,0 1 1,1 1-311,-1-2 0,1 4 0,-2-5 0,-1 1 0,-2-1 152,2-2 0,1-1 0,2-2 0</inkml:trace>
  <inkml:trace contextRef="#ctx0" brushRef="#br0" timeOffset="165">13043 15372 7569,'-11'-1'535,"4"0"0,3 2 0,3 7-276,1 5 0,-1 8 1,-5 2-1,-4 7 1,-6 7-1,-5 5 1,-3 2-1,0 3-377,0 3 0,0-6 1,-1 6-1,-2 1 1,2-2-1,1-3 0,2-7 1,2-3-297,1-2 1,5-5 0,-2-4-1,4-4 1,0-6 0,2-2 413,3-2 0,1-5 0,6 0 0</inkml:trace>
  <inkml:trace contextRef="#ctx0" brushRef="#br0" timeOffset="166">13134 14916 7569,'11'-30'97,"2"4"0,1 7 1,3 5-1,-1 4 1,2 3-1,-2 2 1,1 3-1,-3 2 231,-2 4 1,4 3 0,-1 7 0,-1 3 0,0 0 0,0 4 0,2 1 0,1 4-185,-1 1 0,3 4 1,-2 0-1,-1 2 0,1 2 1,-3 2-1,-2 2 1,0 1-335,-1-1 0,-4 0 0,-4-2 0,-3 1 0,-5-1 0,-6-1 0,-7-2-434,-3 0 1,-6-5-1,-1-2 1,-1-4 0,-2-4 623,2-4 0,-4 3 0,4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3T04:05:56.08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1896 6007 7569,'-6'-11'398,"-3"0"0,4-1 0,-1 1 1,1 3-99,3 8 0,1 4 0,1 15 0,1 1 0,1 3 0,2 2 0,-1 3 0,-1 2 0,1 0-383,1-1 0,-1 4 0,-3-4 0,2 3 0,0 0 0,2 0 1,-1-3-1,-1-1 0,1-2-130,0 0 1,3-2-1,-3-3 1,4 0 0,0-4-1,0 0 1,-1-4-1,-1-3-430,0-3 1,0-3 642,-1 4 0,-3-11 0,4 2 0</inkml:trace>
  <inkml:trace contextRef="#ctx0" brushRef="#br0" timeOffset="1">1793 6030 7569,'0'-24'84,"0"3"0,1 8 0,3-1 1,4-1-1,3 1 0,3 1 1,1 3-1,1 1 0,-1 1 132,0-1 1,5 3 0,-1 0 0,3 1 0,1 1 0,0 0 0,-1 0 0,1 2-189,0 0 1,4 2 0,1 0 0,0 2 0,-2 0 0,-3 3 0,-4 2 0,-1 3-130,0 4 1,-6-1 0,1 3-1,-5-1 1,-3 2 0,-4-1-1,-5 2 1,-7 0 112,-7 2 0,-14 3 0,-6 2 0,-5 2 0,-3-3 0,2-2 0,2-5 32,4 0 1,4-2 0,3-3 0,6-2-1,5-3-1097,4-3 1053,9-3 0,12-1 0,8 0 0</inkml:trace>
  <inkml:trace contextRef="#ctx0" brushRef="#br0" timeOffset="2">2547 5916 7569,'0'-11'332,"0"-1"0,-1 1 0,-2 2 0,-1 5 0,2 10 0,0 10 0,2 9-150,0 7 0,2 1 1,0 7-1,2 1 1,-1-2-1,-1 2 1,1-2-1,0-1 0,0-3-412,-2-4 0,-1-5 1,2 0-1,0-2 0,2-2 1,-2-3-236,0-4 1,-2-2-240,0-2 1,0-3 703,0 0 0,0-1 0,0 5 0</inkml:trace>
  <inkml:trace contextRef="#ctx0" brushRef="#br0" timeOffset="3">2524 6019 7569,'-5'-7'777,"2"-1"0,-3 2-545,1 0 1,6 4 0,7-2 0,2 4 0,3 2-1,2 3 1,4 0 0,3 2-344,0-1 0,0-2 0,-2 2 0,-1-1 0,0-1 0,0 0 0,0 0 1,0-2-50,-1 0 1,0-6 0,-4-1 0,2-2 0,1-1 0,-1-3 0,-2-1 0,0-2 295,2-2 1,-4-3 0,3 3-1,-2-2 1,-1-1 0,-1 1 287,0 3 1,-3 2-1,-2 6 1,-2 7-308,-5 11 1,0 12-1,-7 5 1,-1 3-1,0 4 1,2 4-1,2 3 1,1-1-193,0-2 1,0 1 0,4-4 0,1 1 0,2-3-1,1-4 1,0-5 0,-1-5-168,1-2 0,4-3 0,-4-3 0,-1-2 0,1-1 0,1-3-1434,2-1 1676,-5-1 0,8 1 0,-3 1 0</inkml:trace>
  <inkml:trace contextRef="#ctx0" brushRef="#br0" timeOffset="4">3312 5825 7569,'-5'-12'1067,"5"5"-664,0 7 0,0 7 0,4 17 0,-3 3 0,-1 5 0,0 3 1,0 5-1,0 0-426,0 3 0,0-3 0,0-2 0,0-3 1,0-2-1,0-2 0,0-6 0,1-5-238,3-4 0,-3 0 0,4-1 1,-1-1-1,1-2-559,2-5 0,-3-2 820,3-5 0,-4-5 0,2-1 0</inkml:trace>
  <inkml:trace contextRef="#ctx0" brushRef="#br0" timeOffset="5">3255 6224 10189,'13'-6'156,"2"2"0,5 2 0,4-1 0,4-1 0,1 1 0,3-1 0,0 0 0,0 0-382,-2-1 0,-5 4 0,3-4 0,-2 1 0,-2-1 0,-4 0 0,-2 0 1,-4 2 225,-1 2 0,-2-4 0,0-2 0</inkml:trace>
  <inkml:trace contextRef="#ctx0" brushRef="#br0" timeOffset="6">3369 5847 7569,'12'-5'434,"2"-1"0,5-7 0,7 1 0,5-1 0,-1 3 0,-3 0 0,-3 0-211,-1-2 0,0 5 0,-2 0 0,-1 2 1,-1 3-1,2 0-223,0 2 0,2 0 0,0 0 0</inkml:trace>
  <inkml:trace contextRef="#ctx0" brushRef="#br0" timeOffset="7">5196 6019 7569,'-5'-12'97,"-1"5"1,-4-1 0,1-1 0,1-1 0,0 0 0,-3 1 0,-1 1 0,-2 1 0,-3-1 0,1 2 0,-1 1 0,2 2 0,0 2 0,-2 1 0,1 1 0,-2 3 0,2 5 183,-1 5 1,-2 0 0,4 4-1,1-1 1,1 1 0,2 2-1,-1 3 1,1 3-315,-1 0 0,6 5 0,1-5 0,1 0 0,0-2 1,2-1-1,2-2 0,4 0-29,3-2 0,9-7 0,4 1 0,4-5 0,5-3 0,3-3 0,5-2 0,1-5 123,1-6 1,-1-4 0,-4-6 0,-1 2 0,-2-1-1,-6-3 1,-4-2-42,-6-2 0,-8-3 1,-3 2-1,-3-1 1,-2-3-1,-3-1 1,-5-1-1,-6-1-359,-8 1 0,-1 5 0,-5 3 1,0 7-1,1 8 0,0 6 1,3 4-409,1 1 1,10 6 0,3 5 746,5 7 0,2 4 0,4 1 0</inkml:trace>
  <inkml:trace contextRef="#ctx0" brushRef="#br0" timeOffset="8">5459 5870 7569,'-10'-15'767,"2"7"0,3 14-628,5 13 0,2 3 0,1 5 0,4 2 1,0 2-1,1-1 0,1 2-163,1 1 1,-2 0 0,-1-1 0,1-3 0,-1-1 0,1-3 0,0-2 0,-2-4-548,-2-4 1,1-2-1,0-3 571,1-2 0,-3-8 0,2-7 0</inkml:trace>
  <inkml:trace contextRef="#ctx0" brushRef="#br0" timeOffset="9">5425 6122 7569,'1'-11'239,"3"4"0,2 2 0,2 1 0,0 0 0,0 2 0,3 0-15,0 2 1,6 0 0,3 0 0,4 0 0,4 0 0,1 0 0,3 0 0,-1 0-637,0 0 0,-3-1 1,-5-1-1,-2-2 1,-2 1 411,-3 2 0,1-4 0,1-2 0</inkml:trace>
  <inkml:trace contextRef="#ctx0" brushRef="#br0" timeOffset="10">5482 5859 7569,'-6'-12'252,"3"2"0,7 1 0,7 2 0,7-2 0,5 0 0,4 0 55,3 2 1,7 0-1,1 0 1,-1 3 0,0 3-308,1 1 0,-3 0 0,4 0 0</inkml:trace>
  <inkml:trace contextRef="#ctx0" brushRef="#br0" timeOffset="11">7104 5688 7569,'0'-12'291,"1"2"1,3 2 0,3 6 0,4 4 0,0 7 0,0 5 0,1 5-1,-1 3 54,1 1 0,3 5 1,1 1-1,1 1 1,1 1-1,-1 0 1,3 1-1,-1 0-396,0-2 1,1 0 0,5 1 0,2-2 0,-2-1 0,-1-2 0,-1-3 0,0-3 1,0-1 1,-4-5 0,-1 0 0,-2-4 0,-2-4-1,-2 1 1,-4-2-837,0 0 0,-5-3 885,0-5 0,-6-9 0,-4-6 0</inkml:trace>
  <inkml:trace contextRef="#ctx0" brushRef="#br0" timeOffset="12">7583 5665 7569,'0'-29'373,"0"6"0,-1 11 34,-3 11 1,-2 6 0,-7 17 0,-2 3-1,-4 3 1,-2 4 0,-2 2 0,-1 3-223,-3 1 0,3 4 0,-3-4 0,2 0 0,-1 0 1,0-1-1,0-4 0,2-4-607,1-1 0,4-5 0,2 1 0,0-5 0,4-3 422,5-2 0,-3 4 0,5 0 0</inkml:trace>
  <inkml:trace contextRef="#ctx0" brushRef="#br0" timeOffset="13">11786 6590 7569,'0'-8'-327,"0"1"0,0 3 946,0-4 135,0 6 0,0-8 492,0 2-990,0 3 0,0 1-130,0 8 0,0 2 80,0 6 1,0 0-176,0 3 1,0-1-23,0 5 1,0-1-57,0 1 0,0 2-239,0-6 1,0 4-949,0-4 1234,0 0 0,0 2 0,0 1 0</inkml:trace>
  <inkml:trace contextRef="#ctx0" brushRef="#br0" timeOffset="14">11786 7195 7569,'0'-11'0,"-1"3"476,-3 0 4,3 1 393,-4 1-202,5 0-155,0 6-333,0 6 1,0 1 20,0 8 0,1-1-48,3 5 0,-3 0-23,3 4 0,-3 4-150,-1 0 0,0-1 103,0-3 0,2-1-438,1-3 1,-1 1 191,1-5 1,0 0-1442,1-3 1601,-3-1 0,9 6 0,-3 1 0</inkml:trace>
  <inkml:trace contextRef="#ctx0" brushRef="#br0" timeOffset="15">13899 6533 7569,'-6'-12'571,"1"6"0,4-3 174,-3 5-409,2 0 0,-3 6-153,5 2 1,-3 2 13,-1 5 0,-4 6-81,4 2 1,-3 2 0,3 4 0,1 0-166,2 2 1,1-2-1,0-3 1,0-2 0,0 1-1,1-2 1,2-1-1,2-4-794,1-1 1,1-2 0,0 1 842,-3-1 0,2 1 0,1-1 0</inkml:trace>
  <inkml:trace contextRef="#ctx0" brushRef="#br0" timeOffset="16">13865 7195 7569,'0'-16'118,"-4"3"1,0-2 0,2 2 366,1 2 0,1-5 437,0 1-557,0 0 0,1 4 104,3-1 1,-2 6-248,6 2 0,-1 3-16,5 1 1,0 0-164,4 0 1,-2 0 17,5 0 0,0 3 1,2 3-1,0 0 0,-4 3 1,0 1-146,-3 1 0,-3 2 1,-3 1-1,-4 3 1,-3 0-1,-2 4 1,-3 1-85,-4 5 1,-6-3 0,-2 4-1,-2-1 1,-1-1 0,0 0-1,0-3 60,-1-4 0,3-2 0,3-3 0,4 0 1,4-2-1,1-3 434,2 0 1,3-4-1,4-2 1,3-1 0,5-2-1,3 0-170,4 0 1,5 0 0,4 0 0,5 0 0,1-2 0,3 0-1,-1-2 1,-1 2-1872,0 0 0,-2 2 1715,-3 0 0,3-5 0,-4-1 0</inkml:trace>
  <inkml:trace contextRef="#ctx0" brushRef="#br0" timeOffset="17">16720 6590 7569,'0'-12'696,"0"1"0,-1 5 0,-2 3 1,0 7-1,0 6-560,2 4 0,-1 5 1,0-2-1,-2 0 0,2 4 1,0-1-1,2 0 0,0-1-2953,0 2 2817,0 0 0,0 2 0,0 0 0</inkml:trace>
  <inkml:trace contextRef="#ctx0" brushRef="#br0" timeOffset="18">16663 7218 7569,'-11'-11'291,"0"-1"1,4 1-1,3-1 1,3 1 338,1-1 0,1 6 0,3 2 0,3 3 0,5 1-615,3 0 0,-1 0 1,5 0-1,1 0 1,2 0-1,0 0 0,-2 0 1,-2 0-197,-2 0 0,-1 0 0,-3 0 0,-2 1 114,-2 3 0,-3-1 1,-5 4-1,-2 1 1,-1-1-1,-5 1 1,-2 1-1,-3 1 95,-2 2 1,2-1-1,-2 0 1,2 1 0,2-1-1,-1 1 409,1-1 1,5-3 0,2-1-339,3 2 0,2-2 0,3-1 0,5 0 0,3-1 0,3 2-180,-1-1 0,4 2 0,1 3 1,2-1-1,-1-1 0,-1-1 1,0 1-1,0 1 18,0 1 1,-5-3 0,0-1 0,-4 2 0,-4 1 0,-1 3 0,-3 1-1,-5 1 60,-4-1 1,-12 3 0,-6-2 0,-3-1-1,-3-1 1,-3-2 0,-3 0 0,-1 1-185,1-1 0,1-4 0,2-4 0,0-1 187,0-2 0,4 0 0,2 0 0</inkml:trace>
  <inkml:trace contextRef="#ctx0" brushRef="#br0" timeOffset="19">11775 5391 7569,'-6'-8'268,"0"2"1,3-1 0,-1 4 0,1 3 0,2 8 0,1 9 0,0 6 0,0 3 0,0 5 23,0 2 1,0 2 0,0 2 0,0 3 0,0 0-1,0 3 1,0 2 0,0 0-348,0 1 0,0-2 0,0-2 0,0-4 1,0-2-1,1-3 0,2-4 0,1-5-97,-2-3 1,3-7-1,-1 1 1,-1-3 0,-1 0-80,2-1 0,-3-3 0,2-2 0,-6-1 0,-4-2 0,-4-2-2132,0-1 2363,0 0 0,-1-10 0,1-3 0</inkml:trace>
  <inkml:trace contextRef="#ctx0" brushRef="#br0" timeOffset="20">11741 5448 7617,'-7'-8'56,"2"2"0,1-1 0,1 1 0,-1-2 1,0 1 1236,0-1 0,-1 6-969,1-2 0,3 4 0,-3 4-350,3 3 1,1 0-1,1-1 1,3 0 0,4-1-1,2 1-162,1-4 0,1-1 0,-1-1 0,0-1 0,1-1 0,-1-4 0,1 0 0,-2-3 101,-2-1 0,-3-1 0,-5-1 0,0 1 0,-2 1 0,-1 1 0,-6 2 48,-5 2 1,-3 2 0,-3 3-1,1 0 1,0 1 0,2 3 38,6 3 0,5 3 0,6 2 0</inkml:trace>
  <inkml:trace contextRef="#ctx0" brushRef="#br0" timeOffset="21">10576 5117 7569,'-8'-12'210,"2"1"1,1-1 0,2 1-1,2 2 1,1 5 0,1 9-1,2 7 1,2 4-60,1 2 0,-2 1 1,2 4-1,1 0 0,-2-1 1,1 0-1,-1-2 0,0-1-616,-2 2 1,2-5-1,-1 1 1,-1-2 464,2 0 0,2 5 0,4-2 0</inkml:trace>
  <inkml:trace contextRef="#ctx0" brushRef="#br0" timeOffset="22">10873 5128 7569,'0'-11'508,"-4"2"0,-1 5 0,-2 9-251,-1 8 1,0 9-1,-2 9 1,-3 3 0,-1 3-1,-2 2 1,-3 2 0,-3 1-616,-1-2 0,5 0 0,2-6 1,1 0-1,1-1 0,2-2 358,3-5 0,2-2 0,-5-1 0</inkml:trace>
  <inkml:trace contextRef="#ctx0" brushRef="#br0" timeOffset="23">10758 5493 7569,'0'-11'155,"2"0"0,2-1 1,3 2-1,3 1 1,2 2-1,-1-2 0,2-2 1,1 0-1,2 0 89,2-1 1,1 2 0,4 1 0,-2 3 0,0 1 0,-3 2-287,-2 2 1,-2 6 0,-8 3-1,-6 2 1,-7 1 0,-6 1-1,-3-1 81,-2 0 1,-1 1 0,-3-1 0,3 1 0,3-1 0,2 1 0,1-1 0,3-1 182,0-2 1,5 2-1,1-2 1,4 0-153,4 0 0,2-3 1,5-5-1,1 1 1,1 2-1,2 1 0,4 0-90,2 1 0,-2-4 0,0 4 0,0-1 1,-1 1-1,-1 1 0,-2 3-19,0 1 0,-3-2 0,-6-1 1,0 2-1,-1 1 0,-1 2 0,-5-1-21,-5 1 0,-6 0 0,-3 2 0,-5 2 1,-5-2-1,-1 0 0,-1 0 0,1 1-1359,-1-1 1419,0-2 0,-1 0 0,-1-1 0</inkml:trace>
  <inkml:trace contextRef="#ctx0" brushRef="#br0" timeOffset="24">13911 5413 7569,'-12'0'190,"5"-1"0,-1-1 0,0-3 0,1 0 0,-1-2 1,1 3-1,-1 3 0,2 7 0,0 7 0,4 7 189,1 6 1,-1 4 0,0 7-1,-2 2 1,2 1 0,0 0-1,2 0 1,0 0-425,0 1 1,0-3 0,0 3 0,0-1-1,2 0 1,0-2 0,3-4 0,0-4 0,2-2-30,-1-2 1,-4-4 0,2-2 0,-1-5 0,-1-3-1,2 0-696,-1-1 1,-3-4 0,-4-4 769,-4-1 0,-2-2 0,-1 0 0</inkml:trace>
  <inkml:trace contextRef="#ctx0" brushRef="#br0" timeOffset="25">13842 5471 7569,'0'-23'209,"0"5"0,0 3 0,1 3 0,2 3 1,1 2 60,-2-2 0,0 5 0,-2 4 1,0 6-1,0 5 0,-2 1 0,0 2 1,-2 2-256,1-3 0,2 4 1,1-2-1,0-1 1,1-1-1,3-3-126,4-2 1,2-3 0,1-5 0,2 0-1,1 0 1,1-2 0,0-1 57,2-5 0,-4-2 1,2-2-1,-4 1 1,-3 0-1,-4-1 1,-3 1-1,-1-1-18,0 1 1,-1-1-1,-3 2 1,-4 3-1,-3 3 1,-3 3 0,-1 1-1,1 1-1050,1 3 1121,7 7 0,-4 2 0,3 3 0</inkml:trace>
  <inkml:trace contextRef="#ctx0" brushRef="#br0" timeOffset="26">16663 5562 7569,'-5'-11'0,"-3"-1"0,-2 1 0,-1-1 0</inkml:trace>
  <inkml:trace contextRef="#ctx0" brushRef="#br0" timeOffset="27">16606 5471 7451,'-6'-12'0,"2"1"272,3-1 0,2 2 0,1 1 877,2 2 0,0 3-880,-4-4 1,-4 7-1,0 1 1,2 8 0,1 6-1,1 6 1,0 7-1,0 6-344,0 3 1,1 6 0,1-2 0,2 0 0,0 3 0,0 0 0,0 1 0,-1-4-113,2 0 1,-3-4 0,2-4 0,-3-3 0,-1-1-1,0-2 1,0-4 117,0-3 1,0-1-1,0-4 1,0 1-1,0-1 1,0-1-457,0-2 1,0-5-383,0-6 0,0-6 907,0-5 0,-5-5 0,-2-2 0</inkml:trace>
  <inkml:trace contextRef="#ctx0" brushRef="#br0" timeOffset="28">16526 5516 7569,'0'-11'101,"-4"-1"1,0 1-1,2 0 1,1-1-1,-1 1 512,-2-1 0,3 5 0,-4 0 1,0 2-424,-3 3 0,-2 0 0,-2 2 0,-2 2 0,-3 2 0,-1 3 0,-1 2 0,2 0-78,1-1 1,4-1 0,2 5 0,2-1 0,4 0 0,4 1 0,5-1-241,7 1 0,4-6 0,8-2 0,2-3 0,2-1 0,-1-1 72,1-3 0,3-2 0,-6-6 0,-2 1 1,-4-2-1,-4-1 0,-3-1 0,-5 1 28,-2 1 1,-1 2-1,-5 1 1,-2 1 0,-3 3-1,-3 0 1,-4 4-512,1 1 1,-5 2 0,2 1 0,2 4-1,4 0 539,6 3 0,1 1 0,2 1 0</inkml:trace>
  <inkml:trace contextRef="#ctx0" brushRef="#br0" timeOffset="29">1999 8326 7569,'0'-7'467,"0"2"663,0 5-1050,0 5 1,1 7 68,3 7 0,-3 2-158,3 2 0,-3 1 0,-1 3 0,1 2 1,2 2-1,2-1 0,0 1 0,0-1 1,-1-1-1,1 0 0,1-1 0,2 0 1,-2-2-1,1-2 0,-1-3-133,3-2 1,-3 2 0,1-6 0,-1-1 0,-1-1-1,1-3-1558,1-3 1700,-5 4 0,-2-10 0,-6 4 0</inkml:trace>
  <inkml:trace contextRef="#ctx0" brushRef="#br0" timeOffset="30">1907 8451 7569,'0'-19'-39,"0"2"1,0 0 0,2 2 0,3 0 0,5-2 0,5 1 0,2-1 254,-1 3 0,0 2 0,0 1 0,1 3 0,3 1 1,-1 1-1,1 1 0,1 0-61,2 2 1,4 2-1,0 1 1,-2 0 0,-2 0-1,-4 0 1,-4 1 0,-4 3-232,-3 4 1,-3 3 0,-5 3 0,-1 2 0,-4 2 0,-7 2 0,-7 3 0,-5 3 5,-2 0 1,-6 1 0,1-4 0,0-2-1,-1 0 1,4-3 0,4-2 0,6-3-674,4-4 0,4-3 743,2-2 0,3-3 0,5 4 0</inkml:trace>
  <inkml:trace contextRef="#ctx0" brushRef="#br0" timeOffset="31">2433 8314 7569,'-12'-21'1611,"1"2"-643,-1 2-530,6 6-49,1 5-410,0 0 1,4 13 49,-3 4 0,3 6 0,2 8 0,1 4-46,2 6 1,4 5 68,-4-2 0,3 5-319,-3-1 1,4-2 31,-5-2 1,5-3-83,-4-1 1,3-4 186,-3-4 1,0-3-1,-4-4 1,1-4 0,2-2 355,1-2 0,-1-5 0,-3-6-19,0-7 0,-3-4-288,-1-4 0,-1-3 150,1-5 1,3-5-134,-3-2 0,1-3 93,0-2 0,1 0-98,-2-3 0,3 6 90,1-2 1,0 8 88,0 4 0,0 4 418,0 6-148,0 1-287,0 5 0,-4 2-17,1 8 1,-1 2-127,4 5 1,0 2 125,0 2 1,0 3-78,0 5 0,5-2-97,2-2 1,5 2-175,3-6 0,2 0-72,2-3 1,2-2 129,-2-3 1,3-2 192,1-5 1,0-5 0,-1-2 0,0-3 85,-3-2 0,1-3-113,-4 0 1,-1-6 272,-4 2 1,-3-2-58,-1-2 1,0 1-1,2 2 1,-3 2-1,-1 2 578,-2 2-674,-2 6 1,-1 4 0,0 10 9,0 5 0,0 7 1,0 8-1,0 5 0,0 1 1,0-1-1,0 0-346,0 0 0,0-1 1,0-1-1,0 0 1,0-1-1,0 0 1,0-3-1,0-1 264,0-1 0,5-5 0,1-2 0</inkml:trace>
  <inkml:trace contextRef="#ctx0" brushRef="#br0" timeOffset="32">3106 8292 7569,'-11'-16'1067,"0"1"-930,4 10 1,3 9-1,7 15 1,1 8-1,-2 7 1,0 5-1,-2 4 1,0 0-50,0 2 1,0-2 0,0-2 0,0-6 0,0-4 0,0-5 0,0-3 0,0-4-519,0-2 0,0-2 1,0-4-1,1-1 0,3-2-1736,3-4 2166,-2-8 0,6-7 0,-5-7 0</inkml:trace>
  <inkml:trace contextRef="#ctx0" brushRef="#br0" timeOffset="33">3049 8623 10480,'23'0'38,"1"-2"0,3 0 0,2-3 0,2 0 0,-2-2 0,0 2 0,-1-1 0,0 1-524,-3 0 0,-4-3 1,-4 4-1,0 1 486,-3-2 0,-7-2 0,-2-4 0</inkml:trace>
  <inkml:trace contextRef="#ctx0" brushRef="#br0" timeOffset="34">3129 8337 7569,'5'-11'318,"3"-1"1,9 1 0,4 0 0,4 0-1,1 3 1,-1 1 0,1 1 0,0 1-483,0 0 0,3-3 164,1 4 0,3-5 0,2 3 0</inkml:trace>
  <inkml:trace contextRef="#ctx0" brushRef="#br0" timeOffset="35">4568 8406 7569,'0'-12'313,"-1"2"0,-3 3 1,-3 3-1,-2 5 0,0 7 0,1 7 200,-1 5 0,3 7 1,0 2-517,1 4 0,1-3 0,5 6 1,4-4-1,5-2 0,7 1 1,3-2-1,4-3-81,0-4 1,6 0-1,0-8 1,3-4 0,1-5-1,2-4 1,1-2 0,1-4 101,-2-7 0,0 0 1,-2-7-1,-1-2 0,-4 0 1,-6-2-1,-6 0 57,-5 0 0,-5-3 0,-3-2 0,-4-2 0,-5-1 0,-7-2 0,-6 0 0,-5 1-205,-3 2 0,-5 9 1,-5 2-1,-2 6 1,-1 6-1,1 4 1,2 6-1,3 4-200,5 4 0,5 4 1,5 0-1,5 0 0,6 1 1,3 0 329,5 2 0,9 1 0,8 4 0</inkml:trace>
  <inkml:trace contextRef="#ctx0" brushRef="#br0" timeOffset="36">5436 8326 7569,'-17'-14'93,"3"1"0,5 6 685,5 4-601,3 6 0,1 9 0,0 5 0,1 6 0,1 6 317,2 4 1,4 5-348,-4 0-119,-1 5 0,1-9 1,1 2-1,0-6 0,1-2 1,-4-2-1,1-4-503,0-3 1,-1-2-1,1-6 1,-1 1 474,-2-1 0,0-15 0,0-3 0</inkml:trace>
  <inkml:trace contextRef="#ctx0" brushRef="#br0" timeOffset="37">5356 8554 7569,'-7'-4'1491,"-1"1"-1317,11-1 1,-2 4 0,13 0 0,4 0 0,6 1 0,4 2 0,5 0-322,4 0 0,-6-2 1,2-1-1,-4 0 1,-3 0-1,-3-1 1,-4-2-1,-5-2-2339,-5-1 2486,-4-2 0,0-3 0,1 0 0</inkml:trace>
  <inkml:trace contextRef="#ctx0" brushRef="#br0" timeOffset="38">5345 8314 7569,'6'-7'290,"6"0"0,7 2 0,5 3 1,4 1-1,0 1 0,2-2 1,1 0-102,0-2 1,6 0 0,-4 4-190,4 0 0,1 0 0,-4 0 0</inkml:trace>
  <inkml:trace contextRef="#ctx0" brushRef="#br0" timeOffset="39">7275 8143 7739,'1'-6'98,"3"3"0,4 7 0,2 6 0,1 5 0,1 3 0,-1 2 1,-1 2-1,-1 1 0,-2 0 0,-1 0 0,0-1 0,3 1 0,1-1-25,2-3 1,0 2 0,2-3 0,2-1-1,-1-5 1,0-4 0,0-3 0,-1-2 0,-1-2-716,-2-1 1,1 0-1,-1-1 642,1-3 0,-1-3 0,0-4 0</inkml:trace>
  <inkml:trace contextRef="#ctx0" brushRef="#br0" timeOffset="40">7732 8200 7569,'-8'0'142,"1"1"1,-2 2-1,-1 2 1,-2 1-1,0 5 1,-4 3-1,-3 5 290,-2 2 1,-2 3 0,0 2-1,1 2 1,2-1 0,2 1 0,2-2-1,2-2-385,1-1 0,3 3 0,1 0 1,3-3-1,1-3 0,2-1 1,2-1-904,1-3 0,0 1 856,0 0 0,5-1 0,1-4 0</inkml:trace>
  <inkml:trace contextRef="#ctx0" brushRef="#br0" timeOffset="41">11741 8646 7569,'-2'-12'167,"0"1"1,-2-1-1,1 1 1,2-1 0,0 2-1,-2 4 1,0 6 0,-1 8-1,0 7 1,0 8 56,2 6 0,0 8 0,2 2 0,0 2 1,0 3-1,2 3 0,0 2 0,3 1-299,2 1 0,-4-4 0,4 2 0,-2-2 0,-3-2 0,0-2 0,-2-4 0,0-2 4,0-4 0,0-7 0,0 1 1,-2-3-1,0-2 0,-2-3 0,1-4 1,2-2-245,1-2 1,0 1 0,0-1 0,-1-1-987,-3-2 1301,-2-3 0,-6-15 0,1-3 0</inkml:trace>
  <inkml:trace contextRef="#ctx0" brushRef="#br0" timeOffset="42">11718 8531 7569,'-5'-11'-131,"3"0"0,0-1 0,3 1 0,4-1 0,0 1 455,0-1 1,-2 4-1,-7 4 1,-3 8-1,-4 6 1,0 4 48,0 1 1,-1 0-1,2-2 1,2 1 0,5 1-366,1-1 0,4-3 1,1-3-1,5-4 0,2-3 1,3-2-1,1-2-40,1-1 1,0-4 0,-3 0-1,-2-3 1,-1-3 0,-3-2-1,-1 2 72,-2 2 0,-2 0 0,-2 1 0,-3-1 1,-4 2-467,-2 3 1,4 3 0,2 8 425,3 3 0,6 9 0,1 1 0</inkml:trace>
  <inkml:trace contextRef="#ctx0" brushRef="#br0" timeOffset="43">11729 9970 7569,'-7'-6'203,"-1"2"1,-1 3-1,0 2 1,2 3-1,3 4 1,3 3-1,1 3 1,0 3-1,0 0 1,0 5 16,0 3 0,3-1 0,1 3 0,-1-3 1,-2-1-1,-1 0 0,0-2 0,0-2 1,0-2-457,0-1 1,0-3 0,-1 2 0,-2-2 0,-2-3 235,-1-2 0,3 7 0,-2-2 0</inkml:trace>
  <inkml:trace contextRef="#ctx0" brushRef="#br0" timeOffset="44">13945 8623 7569,'0'-13'128,"0"-1"1,0-1 0,0 1 0,0 1 0,0 2 0,0-1 0,-1 2 0,-2 4-1,-1 7 1,2 8 75,0 5 0,2 8 1,2 0-1,0 8 1,3 3-1,2 2 1,0 2-1,1 2 0,-2 2-135,-1 2 0,-1 1 1,-4 2-1,0 0 1,0-1-1,0 1 1,0-1-56,0-4 0,0 4 0,0-5 0,0 1 0,1-3 0,2-2 0,2-3 0,0-2-184,0 0 0,3-6 0,-3 1 0,0-6 0,0-4 0,-1-2 0,0-1-596,-1-3 0,1-5 57,-4 3 485,0-6 0,0 2 1,-1-6 223,-3-2 0,3-5 0,-4 3 0</inkml:trace>
  <inkml:trace contextRef="#ctx0" brushRef="#br0" timeOffset="45">13945 8497 7459,'-12'-6'166,"2"-4"1,1 3 0,2 1 0,-2 2 0,0 4-1,1 4 1,5 4 0,3 0 23,3 0 0,4 2 0,5-2 0,2 1 0,2 0 0,-2-3 0,-2-1-233,0-2 0,-1-3 0,-1-4 0,-2-5 0,-4-4 0,-3-2 13,-1 1 0,-5 0 0,-3 1 0,-2 1 0,-1 1 0,-1 3 1,1 1-1,-1 5 30,1 4 0,5 15 0,1 7 0</inkml:trace>
  <inkml:trace contextRef="#ctx0" brushRef="#br0" timeOffset="46">14036 9890 7569,'-18'-6'-102,"2"-4"0,6 2 0,3-1 0,7 2 0,7 3 0,3 3 0,1 1 0,1 0 0,-2 1 239,-2 3 1,2 2-1,-3 6 1,4-1 0,-1 2-1,-1 1 1,-2 2-1,1 1-173,-2-1 0,4 3 0,-3-2 0,-1 0 0,-2 4 1,-3 0-1,-1 3 0,-1 2-46,-3 1 1,-4 0 0,-6-1 0,-2 0 0,-2 0 0,-1-2 0,1-2 94,3-3 0,0 1 0,2-6 0,4-3 1,3-2-1,5-1 92,3-2 0,5-1 0,5-5 0,3 0 0,5 0 0,2 0 0,4 0 0,2 0-214,1 0 1,-3 0 0,5 0 0,1 0 0,1 0 108,1 0 0,0 0 0,0 0 0</inkml:trace>
  <inkml:trace contextRef="#ctx0" brushRef="#br0" timeOffset="47">16526 8600 7569,'-10'-1'154,"2"-3"0,3-3 0,1 0 0,1 2 0,0 5 0,2 10 1,1 10-1,0 9 0,0 7 0,0 5 175,0 4 0,-4 7 0,0-2 0,2-2 0,-1-1 0,1-1 0,-2 1 0,1 1-501,2 1 0,1 1 0,0-5 0,0 0 1,0-2-1,0-2 0,1-2 0,2-3-42,1-5 0,3-3 0,-3-5 0,0-1 0,0-3 0,-1-4 1,0-2-1,-2-2-134,-1 0 0,0-3 0,-1-2 1,-3-1 347,-4-2 0,-2-2 0,-1-1 0</inkml:trace>
  <inkml:trace contextRef="#ctx0" brushRef="#br0" timeOffset="48">16446 9970 7569,'0'-11'277,"0"0"1,0-1 0,0 1 0,0-1 0,1 2 0,3 3 0,4 3 0,3 2-1,3 2 1,3 0 470,0 0-828,2 0 0,4 0 1,-1 0-1,-2 0 0,-2 0 1,-2 0-1,-3 2-29,-4 2 1,-4-2 0,-6 6 0,-3 1 0,-4 1 0,-3 1 0,-3 1 0,-1-1 17,1 0 0,-3-3 0,2 0 0,1 1 1,3 1-1,2 0 0,1-1 96,-1-2 0,4-3 1,1 4-1,4-1 110,4 0 0,3-1 0,4-3 0,2 0 1,1 0-1,1-1 0,-1 1 0,0 1 86,1-2 0,-6 3 0,1 1 0,-2-1 0,-3 1 0,0 0 0,-3 3-106,0 1 1,-7 2 0,-3-2 0,-2-1 0,-3-2 0,-1 2-1,-1 1-292,1 2 0,-3-5 0,1 1 0,-1 0 0,1-1 0,2 0 0,1-2-649,2-3 1,-1 0 0,1-2 845,0 0 0,-1-11 0,1-1 0</inkml:trace>
  <inkml:trace contextRef="#ctx0" brushRef="#br0" timeOffset="49">16560 8600 7569,'-11'-13'156,"1"-1"0,2-1 0,3 2 0,1 3 0,-1 3 0,0-2 0,0-1 0,1-1 1,-1 5-1,-3 7 57,-2 9 0,-1 2 1,-1 4-1,1 0 0,0-1 1,-1 0-1,2 0 0,1 1-154,2-3 0,4 0 1,0-1-1,6-2 0,5-3 1,2-2-1,2-1-99,4 0 0,-2-1 0,3-7 1,1-4-1,0-2 0,1-1 0,-3-1 1,-4-1-90,-7-2 1,-4 3-1,-1-4 1,-2 4-1,-7 1 1,-9 4-1,-7 4-850,-4 6 0,-2 8 979,-3 8 0,5 3 0,1 1 0</inkml:trace>
  <inkml:trace contextRef="#ctx0" brushRef="#br0" timeOffset="50">10553 8189 7145,'1'-5'200,"3"6"1,4 8 0,2 6 0,0 3 0,-1 2-1,-2 2 1,1 1 0,0-1 0,-2 2 0,-1 1-1,-2-1 1,-2-3 0,0 0-352,3-4 1,-3 4-1,3-6 1,-3-1 150,-1-1 0,-5 3 0,-1 2 0</inkml:trace>
  <inkml:trace contextRef="#ctx0" brushRef="#br0" timeOffset="51">10964 8234 7569,'-8'-5'343,"2"7"0,0 7-82,-1 4 1,4 8 0,-5-1 0,-1 4 0,-1 4 0,-3 1-1,-1 3 1,-1 1 0,2 1-632,4 1 1,-1-5 0,4-1 0,0-1 0,2-3-1,3-2 370,1-4 0,-6 3 0,0-4 0</inkml:trace>
  <inkml:trace contextRef="#ctx0" brushRef="#br0" timeOffset="52">10918 8600 7569,'5'-12'106,"-2"1"0,5 0 0,0-1 0,4 0 0,2-2 0,1-2 0,0 2 232,2 2 1,-3 0 0,4 2-1,-2 1 1,-1 3 0,0 0 0,1 0-1,-2 1-141,-2 3 0,-2 2 0,-2 4 0,-4 5-362,-3 5 0,-7-2 1,-4 5-1,-4-2 1,-1 0-1,-1 0 0,1 1 92,1-1 1,1 0 0,2-5 0,1-1 0,1-1 203,1 1 1,7-4 0,1-2-68,6-1 1,5 2 0,0-1-1,0 0 1,1-1 0,-1 1-1,1 2 1,-1 0-30,1 0 0,3 4 0,0-3 0,0 2 0,0-2 0,1 1 0,-1-2-37,1 0 0,-7 4 0,3-2 1,-3 4-1,-3 0 0,-4 2-67,-4 2 0,-10-1 0,-8 4 0,-5-1 1,-7 0-1,-5 1 0,-5-2 69,-2 1 0,-12-2 0,-2-4 0</inkml:trace>
  <inkml:trace contextRef="#ctx0" brushRef="#br0" timeOffset="53">2101 12883 7569,'-1'-12'125,"-3"2"0,-2 1 1,-2 3-1,1 1 1,-1 1-1,1 0 0,0 2 1,2 3-1,3 7 148,0 6 1,2 0 0,2 5-1,0 2 1,2 3 0,0 4 0,0 1-1,-1 2 1,0 1-277,-2 2 0,3-3 0,0 8 0,0-4 0,-1-1 0,2 1 0,2-2 0,0-2-278,0 0 0,3-7 0,-4 0 0,1-5 0,-2-2 1,-1-3-431,-1-2 0,1-4 711,-4-1 0,0-4 0,0 2 0</inkml:trace>
  <inkml:trace contextRef="#ctx0" brushRef="#br0" timeOffset="54">1976 12871 7569,'0'-29'90,"-4"6"1,1 8 0,5 1 0,5 0 0,7-1 0,5 1 0,3 0 0,2 0 211,3-1 0,2 3 0,6 5 0,2-1 0,1 2 0,-1 2 0,-1 3 0,-2 1-285,0 0 0,-5 1 0,-2 4 0,-3 5 1,-4 5-1,-3 3 0,-7 3 0,-4 0-129,-3 2 1,-8 5 0,-7 1 0,-5 2 0,-6-2 0,-4-1 0,-3-2 0,-3 1 17,-2 0 0,1-5 0,0-4 1,1-1-1,4-5 0,6-1 0,6-5-980,5-1 1074,0-1 0,6-14 0,1-3 0</inkml:trace>
  <inkml:trace contextRef="#ctx0" brushRef="#br0" timeOffset="55">2787 12848 7569,'0'-11'171,"0"-4"1,-2 0 0,0 1 0,-2 1 0,0 3 0,0 3 0,1 9 0,0 8-1,2 8 1,1 4 1718,0 5-1813,-5 2 0,4 6 0,-3 0 0,2 2 0,2 1 0,0 0 1,2 0-1,0-1-139,2-4 1,1 0-1,-2-6 1,2-3-1,0-3 1,0-3-1,-1-3 1,-1-3-1839,1-3 1632,0-7 1,-4-2-1,0-9 1,0-5 0,-1-5-1,-2-4 1,-1-3-1,1-5 242,-2-2 0,2-1 0,-3-2 0,-1 0 0,2-4 0,-1 1 0,1 0 0,0 3 318,2 4 0,2 1 0,1 5 1,0 5-1,0 4 48,0 5 0,1 5 1,3 5-1,2 5 1,2 8-1,1 3 1,2 1-303,3 1 0,5 1 1,-2 3-1,1-2 0,2-2 1,0 0-1,1-1 1,-2-1-201,1-4 1,-2 0 0,-1-6 0,1-2 0,-1-2 0,0-3 0,1-6 0,1-5 93,-1-5 1,2-3 0,-3-2 0,-1-1-1,0-2 1,-5 0 0,-3 2 415,-3 2 1,-2-1 0,-4 11-201,-3 7 1,2 9-1,-6 14 1,1 7-1,-1 4 1,0 5-1,1 3 1,-1 2-170,1-1 0,4-2 1,-2 0-1,1-1 0,0-1 1,2-1-1,0-3-590,2-1 1,0-2-1,2-4 1,2-2-1,3-2 611,3-2 0,7 0 0,1-5 0</inkml:trace>
  <inkml:trace contextRef="#ctx0" brushRef="#br0" timeOffset="56">3415 12746 7569,'-12'-23'525,"2"1"1,3 6-216,3 8 1,3 8-1,1 13 1,0 3-1,0 7 1,1 8-1,1 5 1,2 6-175,-1 3 1,-2 0 0,-1 1 0,0-1 0,0-2 0,1-3 0,2 0 0,1-5-419,-2-3 0,1-2 0,-1-6 0,3-3 1,2-3-1,0-5 0,1-1-2741,-1-5 3023,-4-1 0,7-6 0,-3 0 0</inkml:trace>
  <inkml:trace contextRef="#ctx0" brushRef="#br0" timeOffset="57">3358 13111 7569,'-10'1'574,"3"2"0,7 1-244,7-2 0,4 0 0,6-2 1,5 0-1,8 0 0,1-2 0,2 0 1,-1-3-487,0-2 0,2 4 1,-7-4-1,-2 1 1,-1 0-1,-2-2 156,-3 2 0,2-10 0,-3 4 0</inkml:trace>
  <inkml:trace contextRef="#ctx0" brushRef="#br0" timeOffset="58">3369 12837 8109,'-6'-13'247,"3"-1"1,7-1-1,7 1 1,7 2-1,5 0 1,4-1-1,2-1 0,0-1 0,5 0 0,1 4 0,4-1 1,3 2-1,-2 2-247,0 5 0,3 1 0,-2 2 0</inkml:trace>
  <inkml:trace contextRef="#ctx0" brushRef="#br0" timeOffset="59">4842 12814 7569,'-11'-21'166,"1"2"0,2 3 1,4 4-1,2 2 0,-2 3 1,-5 8-1,-3 10 0,-4 6 1932,2 5-2085,2 1 1,0 3 0,1 2 0,1 0-1,1 0 1,2-2 0,2-2 0,4-3-148,4-2 0,4 2 1,8-6-1,5-1 1,2-3-1,6-3 0,4-4 1,4-3-6,0-1 0,-1-1 0,5-4 0,-2-6 0,-5-4 1,-5-1-1,-4-2 0,-3 0 177,-6-2 0,-1-7 1,-10-2-1,-3-3 1,-4-1-1,-6-2 1,-6 0-149,-8 4 0,-6 3 1,-9 6-1,-4 5 0,-1 5 1,0 7-1,4 5 1,3 4-1382,7 3 1491,4 9 0,7 1 0,1 6 0</inkml:trace>
  <inkml:trace contextRef="#ctx0" brushRef="#br0" timeOffset="60">5436 12666 7569,'-11'-29'1727,"1"8"-1552,2 14 0,3 8 1,5 14-1,0 5 0,0 6 1,0 4-1,0 2 0,1 1-175,3 1 1,2-2-1,6 5 1,-1-5-1,-1-6 1,-1-2-1,-2-2 1,-1-3-527,0-4 1,-2-2 0,3-2 525,-2 1 0,-2-6 0,-3-1 0</inkml:trace>
  <inkml:trace contextRef="#ctx0" brushRef="#br0" timeOffset="61">5334 12917 7569,'-12'-4'213,"2"-1"1,4 0 0,6 0-1,6 2 1,5 1 145,5-2 0,1 2 0,7-5 0,4 1 0,7 0 0,5-2 0,3 0-645,-1 1 1,0 4 0,-6-2 0,-5 1 0,-1 0 0,-6 2 0,-3-1 285,-2 0 0,-5 1 0,3-3 0</inkml:trace>
  <inkml:trace contextRef="#ctx0" brushRef="#br0" timeOffset="62">5413 12609 7569,'0'-18'235,"2"1"1,3 6 0,6 0 0,7-1 0,4 1 0,0-1 0,1 1 0,1 1 62,3 2 1,2 2 0,5 3 0,2-1 0,1 3-299,1 4 0,5-2 0,-2 4 0</inkml:trace>
  <inkml:trace contextRef="#ctx0" brushRef="#br0" timeOffset="63">7252 12494 7569,'7'-11'155,"-1"1"1,-2 2 0,3 4-1,2 4 1,-1 4 0,-4 4-1,-3 3 1,0 5 0,2 3 0,2 3-1,1 4 1,4 2 160,4 1 0,4 1 0,5 5 0,1-2 1,3-2-1,3-2 0,2-2 0,0-4 0,-3-4-447,-1-2 0,2-2 1,-3-4-1,-3 1 0,-3-2 1,-3-1-1,-1-3 131,-3-1 0,-2 9 0,0-1 0</inkml:trace>
  <inkml:trace contextRef="#ctx0" brushRef="#br0" timeOffset="64">7698 12517 7569,'-12'-40'143,"6"5"1,2 10 0,3 5-1,1 4 1,-1 5 145,-3 3 0,-4 6 1,-6 10-1,-2 7 1,-2 6-1,-2 6 1,-2 5-1,-1 3 0,0 5-272,1 0 1,2 2-1,1 2 1,0 0-1,2-3 1,0 1-1,3-2 1,1-5-612,3-3 1,5-10 0,-1-1-1,1-3 594,2-4 0,2-1 0,1-2 0</inkml:trace>
  <inkml:trace contextRef="#ctx0" brushRef="#br0" timeOffset="65">8132 12517 7569,'-7'-17'325,"4"4"1,1 9 0,2 12 30,0 8 1,-4 7-1,-1 4 1,0 3 0,-1 3-1,1 3 1,0-1-1,2 1-451,2-3 1,1-7-1,0 1 1,0-4-1,0-4 1,0-4 0,1-2 94,3-2 0,-3 1 0,4-1 0</inkml:trace>
  <inkml:trace contextRef="#ctx0" brushRef="#br0" timeOffset="66">7960 12746 7569,'-5'-18'487,"0"1"1,-1 7 0,6 1 0,6 3-178,4 1 1,3-3-1,2 3 1,6 0-1,4-1 1,7 1-1,4-2 1,5 2-674,0 0 0,-2 0 1,-5 3-1,1-2 1,-2 1-1,-2 2 1,-2 0 362,-1-3 0,-1 3 0,-4-4 0</inkml:trace>
  <inkml:trace contextRef="#ctx0" brushRef="#br0" timeOffset="67">8577 12529 7569,'-5'-12'414,"2"5"0,-4-1 0,-2-1-94,-1-1 1,5 5-1,5 6 1,6 8 0,4 5-1,3 1-537,2 2 1,-2-1 0,3 5 0,0-4 0,0 0 0,1-3-1,0-2 1,1-1-4,2-4 0,1-2 1,-1-5-1,-1 0 1,1 0-1,2-1 1,-1-3 438,-1-3 0,0-4 0,-4 0 0,1 0 1,-1-1-1,-3 1 0,-3-1 209,-2 1 1,-6 3 0,1 3 0,-7 4 0,-7 6 0,-7 6-1,-5 7-186,-4 5 1,2 8 0,-4-1-1,1 3 1,2 1 0,2 1 0,2 0-241,-1 3 0,4-2 0,1 2 0,1-3 0,2 0 1,-1-1-1,-2-1-2192,0-3 2190,2-2 0,-6 0 0,-2 1 0</inkml:trace>
  <inkml:trace contextRef="#ctx0" brushRef="#br0" timeOffset="68">11935 14961 7569,'-5'-11'247,"3"3"0,-3 2 1,0 1-1,-2 2 1,-2 3-1,1 4 0,4 4 1,2 2-1,-1 1 1,0 1-1,0-1-106,2 1 1,1 0-1,0 2 1,0 1-1,0-1 1,0-1 0,0-1-142,0-1 0,0 0 0,0 1 0</inkml:trace>
  <inkml:trace contextRef="#ctx0" brushRef="#br0" timeOffset="69">11752 15704 7569,'0'-12'138,"0"1"0,0-1 0,1 1 1,3 1-1,4 1 0,2 3 0,3 1 1,1 2-1,2 2 0,2 2 0,2 2 1,2 2-1,-1 1 0,0 3-21,-2 1 1,-7 3 0,1 1 0,-5 2 0,-5 2 0,-4 2 0,-5 2 0,-7 1-258,-6-1 1,0 1-1,-8 0 1,3-1 0,1-2-1,1-2 1,0 0 0,2-2 209,1 1 1,5-6 0,0-3 0,4-1 0,3 1-8,2-1 1,3 0 0,7 0-1,5-3 1,5-3 0,3-1 0,2 0-1,3-1-142,4-3 1,-2 3 0,6-4 0,-1 1-1,0-1 1,0 0 0,-1 0 0,0 2 78,3 2 0,-4-4 0,0-1 0</inkml:trace>
  <inkml:trace contextRef="#ctx0" brushRef="#br0" timeOffset="70">14219 14927 7569,'-8'0'274,"1"0"0,-1 1 0,2 3 0,2 4 0,3 2 0,2 1 0,3 2 0,2 1-81,0 1 1,3 6-1,-5-4 1,0 4-1,0 0 1,0 3-194,-2 0 0,-1 6 0,-1-1 0</inkml:trace>
  <inkml:trace contextRef="#ctx0" brushRef="#br0" timeOffset="71">14219 15601 7569,'0'-23'116,"0"5"0,0 3 1,1 1-1,2 0 1,2-1-1,0 1 0,1 3 173,1 3 0,-4 3 1,5 5-1,1 0 1,1 0-1,3 1 1,1 2-323,1 0 1,0 5 0,-3-3 0,0 1 0,2 3 0,1 0 0,-1 0-162,-1-1 0,-7-1 0,-2 5 0,-2-1 1,-2 1-1,0-1 0,0 0 0,-3 1 170,-5-1 0,1 1 0,-8-1 1,1-1-1,0-1 0,-2-1 1,2 1 488,2 1 0,0 0 0,2-1-333,3-2 0,3 0 0,8 0 1,3-1-1,3-3 0,2 1 0,0 0-159,4 1 0,1-4 0,6 4 1,0-1-1,-1 0 0,-1 0 1,0 1 0,-1 2 1,3 0-1,-8 0 1,-1 2 0,-1 1-1,-3 2 1,-3-1 0,-3 2 9,-3 2 0,-1-2 0,-2 3 1,-6 0-1,-7 0 0,-5 1 0,-4 0-37,-3 1 0,3-4 0,-4 1 0,3-2 0,0-3 0,5-1 0,2-1-1434,4 1 1487,7-4 0,12-5 0,8-7 0</inkml:trace>
  <inkml:trace contextRef="#ctx0" brushRef="#br0" timeOffset="72">17029 14859 7569,'-8'0'149,"2"-2"0,0-2 0,4-3 0,1-3 0,2 0 1,1 3-1,2 7 0,-1 8 173,-2 6 0,3 0 1,0 5-1,-2 1 1,0 2-1,-2-1 1,1 1-1,1-2-533,2 0 0,1 6 211,-1-3 0,2-1 0,6 6 0</inkml:trace>
  <inkml:trace contextRef="#ctx0" brushRef="#br0" timeOffset="73">16903 15441 7569,'-5'-23'-5,"4"5"0,-3 3 0,2 2 0,2 2 0,-1 1 0,-1 1 362,-2 1 1,-4 7 0,3 0 0,0 6 0,-1 4-1,-1 5 1,0 1 0,0 3 0,2 0-291,0 2 1,4-2 0,-3-1 0,3 1 0,1-1 0,0-1 0,1-2-214,3-1-173,-3 3 1,9-7-41,-2 3 1,2-5-9,2 1 1,-1 1-1,0-5 1,1-2-469,-1-1 1,-3 3 203,0 0 631,-1 0 0,5-4 0,-5 0 0,1 0 0,-4 0 0,3 0-37,-4 0 112,7 0 1457,-9 0-661,4 0 0,-6 5-359,-3 2 1,-1 4-284,-3 0 1,-2 6 0,4 2 0,-2 1 78,1-1-265,4 2-108,-2-8 0,5 9 1,1-5-1,3 1 1,4-1-1,2-2 65,1 0 0,6 0 0,1-3 0</inkml:trace>
  <inkml:trace contextRef="#ctx0" brushRef="#br0" timeOffset="74">19393 14813 7406,'-7'-12'152,"1"6"0,2 2 0,-2 4 0,-1 4 0,2 4 1,2 2-1,-1 3 0,1 1 0,2 2 0,1 1 0,0 0 1,0 0 25,0-1 1,4 3 0,0-2 0,-1-1-1,1 1 1,1-2 0,0 2-179,0 2 0,4 2 0,-2 2 0</inkml:trace>
  <inkml:trace contextRef="#ctx0" brushRef="#br0" timeOffset="75">19313 15647 7569,'0'-18'102,"0"-4"0,-4 10 0,0-4 0,0 4 0,0 0 0,1 1 0,-1 1 343,-1 2 0,3 2 1,-1 4-1,1 2 1,2 5-1,0 4-406,0 3 0,0 0 0,2 2 0,0 3 1,2-1-1,-1 1 0,-2-2 0,-1 0-159,0 1 0,0-1 0,1-4 1,2 1-1,0-1 0,1-1 88,1-2 1,2 1-1,4-4 1,1 0 0,-1 1-1,0-1 1,2 2 0,1-2 19,1 0 1,4 0 0,-3-1-1,-3 2 1,0 2 0,-1-1-1,-1 2 1,-1 1-6,-2 2 1,-3 3 0,-5 0 0,-1 0 0,-5 1 0,-5-1 0,-7-1-114,-3-1 0,-2-2 1,0 0-1,0 0 0,0-3 1,1-1-1,-1-2-547,0-3 0,0 1 0,1-1 677,3 2 0,-2-5 0,3-5 0</inkml:trace>
  <inkml:trace contextRef="#ctx0" brushRef="#br0" timeOffset="76">19244 15601 7569,'-11'-23'201,"4"9"1,4 3-1,3 1 1,3-1 0,5 1-1,2 1 1,3 2 116,2-2 0,8 2 0,7 1 0,6 0 1,3 1-1,6-2 0,0 2 0,2 0-961,-4 3 1,1 0 642,-10 2 0,3 6 0,-8 0 0</inkml:trace>
  <inkml:trace contextRef="#ctx0" brushRef="#br0" timeOffset="77">21608 14904 7569,'12'-18'74,"-2"2"0,-1 6 0,-2 1 0,1 4 1,-2 4-1,-2 6 0,-3 4 0,-1 2 1,0 0-1,0 1 0,2-1 0,0 2 291,2 2 0,1-2 1,-2 3-1,0 0 0,1 0-365,1 2 0,2 6 0,4 5 0</inkml:trace>
  <inkml:trace contextRef="#ctx0" brushRef="#br0" timeOffset="78">21734 15601 7569,'0'-28'221,"1"5"1,2 0-1,1 7 1,-2 3 0,-1 2-1,-2 1 131,-3 2 0,-2 3 0,-6 6 0,1 3 0,-2 4 0,-2 3 0,-3 4 0,-1 4-334,0 3 1,4 4 0,-3 1-1,2 0 1,3-1 0,3 1-1,4 0 1,1-1-247,2 1 0,-2 0 0,1-5 0,3 1 0,3-1 0,6-2 0,2-2 0,2-2-21,-1-2 0,4-5 0,2-2 0,1-2 0,2-3 0,0 0 0,0-2 464,-1 0 0,-5 0 0,2-2 0,-5-2 0,-3-3 0,-5-3 1296,-1-2-1402,-12 1 1,-4-1 0,-13 2-1,-5 3 1,-6 3 0,-7 3-1,-8 2-1884,-2 3 1775,21-2 0,0 2 0,0 4 0,-1 0 0,-5 1 0,0 0 0</inkml:trace>
  <inkml:trace contextRef="#ctx0" brushRef="#br0" timeOffset="79">11866 14208 7569,'-1'-11'333,"-2"3"0,0 0 0,0-1 0,2-1 0,1 1 0,0 5 0,0 9-85,0 8 1,0 2 0,-1 7 0,-2 2-1,-1 0 1,2 0 0,0-1 0,2-2-351,0-1 0,0 0 0,0-5 0,2 0 1,2-1-1,2-1 0,1-3 0,1-1-455,1-3 1,-3 3-1,1-4 1,-2 2 556,-3 2 0,-6 1 0,-2 1 0</inkml:trace>
  <inkml:trace contextRef="#ctx0" brushRef="#br0" timeOffset="80">11878 14128 7569,'0'-17'185,"-2"4"1,0-2-1,-2 3 1,0 0-1,0 1 1,-1-1 459,-1 1 1,4 3 0,-4 2-1,3 2-589,-1 5 0,0 4 0,4 7 0,0 1 0,0 0 1,1 3-169,3-2 1,-1-3 0,4-3 0,2-3 0,1-1 0,2-1 0,-1 0 0,1-3 87,-1-4 1,-3 2 0,-2-6 0,-1-1 0,-2-1 0,-3-1-46,-4-1 1,-4 2-1,-6 1 1,-1 3 0,1 1 68,1 2 0,2 7 0,-1 2 0</inkml:trace>
  <inkml:trace contextRef="#ctx0" brushRef="#br0" timeOffset="81">10918 13831 7569,'-5'-18'104,"4"1"0,-3 6 0,3 0 0,1-1 0,-1 2 0,-2 4 0,-1 6 0,2 6 0,1 5 0,1 5 0,0 3 172,0 2 0,5 2 0,2 0 0,3-1 0,2-2 0,-1-1 0,1 0 1,-1 0-1194,0 0 1,1-4 916,-1 4 0,-4 0 0,-2 4 0</inkml:trace>
  <inkml:trace contextRef="#ctx0" brushRef="#br0" timeOffset="82">10713 14196 7569,'-12'-11'137,"7"-1"1,5 2 0,7 3 0,3 1 0,2 3 85,4-1 0,1-1 0,8 2 0,1-2 0,6 0 0,3-1 0,4 1 1,-3 0-398,0 2 0,-3 2 0,-1 1 0,-3 0 0,-3 1 174,-4 3 0,1 2 0,-5 6 0</inkml:trace>
  <inkml:trace contextRef="#ctx0" brushRef="#br0" timeOffset="83">11021 14322 7569,'-21'-12'156,"0"1"0,3 0 0,2-1 0,2 1 0,0-1 0,-1 2 1,-3 1 180,0 2 1,-2 4 0,4-1 0,-1 3-1,1 1 1,2 0 0,1 1 0,3 3-357,2 4 0,3 2 0,5 1 0,0 1 0,0-1 0,1 1 1,3-1-1,5 0-222,5 1 1,0-2 0,5-2-1,1-5 1,2-1 0,1-2-1,0 0 104,-1 0 0,1-5 0,0-3 0,-1-1 0,-3 0 0,-4 2 0,-2-1 309,-2 2 1,-3 1 0,-2 6 0,-2 3 0,-6 4 0,-4 6 92,-4 5 0,0 3 0,1 2 0,3 2 0,-1 0 0,2 1 0,0-1 0,3 0-506,0-5 1,6 2 0,2-4 0,3 2 240,4-2 0,6 7 0,-1-2 0</inkml:trace>
  <inkml:trace contextRef="#ctx0" brushRef="#br0" timeOffset="84">14253 13659 7569,'0'-11'77,"0"0"0,0-1 0,0 1 0,0-1 0,0 1 1,0-1-1,0 1 0,0 0 0,0-1 0,0 1 1,-1 1-1,-3 2 263,-3 4 1,-2 4-1,0 4 1,1 5-1,-1 6 1,0 8-1,2 6 1,2 5-1,1 3-255,0 1 0,0 2 0,4-2 0,0 2 0,2 1 0,1-3 0,4-3-216,-1 0 1,4-1 0,-2-1 0,2-3 0,0-3 0,-1-4 0,-1-3 0,-1-2-298,0-2 1,1 0-1,-2-5 1,-1 1-1805,0-1 2232,-1-5 0,-10-1 0,0-5 0</inkml:trace>
  <inkml:trace contextRef="#ctx0" brushRef="#br0" timeOffset="85">14242 13557 7569,'-4'-16'89,"0"1"0,2 1 0,0 1 0,2 2 372,0 0 1,0-1 0,0 1 0,2 1-312,1 2 0,0 4 0,3 8 0,-1 4 0,-2 2 0,-2 1-174,-1 1 0,0-1 0,-1 0 0,-2 1 0,0-1 0,0 1-140,2-1 1,2-5 0,3-2-1,4-2 58,2-2 1,1-2 0,1-2 0,-1-4 0,-1-5 0,-1-2 0,-3 1 0,-1 0 154,-2-1 1,-2 2-1,-2-2 1,-3 2-1,-4 2 1,-2 0-69,-1 4 1,0 2 0,0 6 0,4 4 0,3 6 18,3 7 0,1-1 0,0-1 0</inkml:trace>
  <inkml:trace contextRef="#ctx0" brushRef="#br0" timeOffset="86">10724 13100 7569,'-6'-8'165,"2"1"0,3-2 0,1-2 0,1 0 1,3 1-1,5 1 0,3 3 0,4 1 1,-2 2-1,0 2 0,0 1 77,1 0 1,4-1 0,-4-2 0,0-1-1,0 2 1,1 0 0,-2 2 0,-2 2-394,0 1 1,-6 4 0,-2 4 0,-4 2 0,-4 1 0,-4 2 0,-3 1 102,-4-1 0,2 3 1,-2-3-1,2-1 1,2 0-1,1 0 1,2-1 58,4-1 1,-1-5-1,1-1 1,3 1-1,4-2 1,6-2-1,4-3-36,7-1 1,-3 0 0,2-1-1,2-3 1,0-2 0,1-2-1,-2 2-304,-1 1 0,-5-3 0,1 4 1,-3 3 328,-5 4 0,-2 3 0,-5 5 0</inkml:trace>
  <inkml:trace contextRef="#ctx0" brushRef="#br0" timeOffset="87">10747 13442 7859,'-11'-11'324,"4"3"1,5 2 0,4 0-1,6 1-145,2-1 0,1 1 0,1 3 0,1-2 0,2 2 0,4 0 0,2 2 0,2 0 0,0 0-880,0 0 1,0 0 0,0 0 700,-1 0 0,1 0 0,0 0 0</inkml:trace>
  <inkml:trace contextRef="#ctx0" brushRef="#br0" timeOffset="88">11147 13420 7569,'-12'-6'174,"5"0"0,0-5 1,1 1-1,1 1 0,-1 1 1,-1-1-1,-2 0 0,-1 0 49,-1 2 1,-1 4-1,0-1 1,-2 3 0,-3 1-1,1 1 1,-1 2-1,2 2-180,-1 1 1,3 6-1,-2 3 1,2-1-1,3 0 1,2 0 0,4 1-1,3-1-208,1-1 1,0-2 0,1-1 0,3-1 0,5-2 0,4-2 0,3-3-21,2-1 1,1-1-1,4 0 1,-2-1 0,0-1-1,-3-3 1,-2 0 263,-2-1 0,-1-1 0,-2 3 61,1 1 1,-7 9-1,-4 4 1,-5 5-1,-1 3 1,0 2-1,1 0 1,0 1-47,0-2 0,1-5 0,3 2 0,0-1 0,0 1 1,0-2-1,0-2-1249,0 0 1155,0-1 0,10 0 0,3 1 0</inkml:trace>
  <inkml:trace contextRef="#ctx0" brushRef="#br0" timeOffset="89">10781 12335 7569,'-10'-18'27,"1"3"1,3 2-1,1 1 1,2 0-1,3-2 1,3-1-1,2 1 1,1 0-1,4 0 1,3-2-1,2 2 1,1 2-1,-1 0 1,0 1-1,-1 1 1767,-1 2-1765,-2-2 0,1 8 1,-1-6-1,0 0 0,1 2 1,-1 1-1,1 1 1,-1 0-117,0 2 1,1 0 0,-1 2 0,1 2 0,-2 2 0,-3 3-1,-3 5-69,-2 3 1,-2 1 0,0 5-1,-2-4 1,0 1 0,-3-1 0,0-1 31,0-2 1,-1-5 266,3-1 1,3-6 0,0 3-55,6 0 1,4-2 0,2 3 0,-1 0 0,0 0 0,1 0 0,-1-1-30,1 0 0,-1 3 1,1-5-1,-2 1 1,-1 0-1,-2 0-135,2-2 0,-4 5 0,-2 0 1,-6 4-1,-7 1 0,-7 3 0,-7 3-417,-4 0 0,-2 4 492,-4-3 0,-6 2 0,0 2 0</inkml:trace>
  <inkml:trace contextRef="#ctx0" brushRef="#br0" timeOffset="90">10781 12563 7569,'-6'-1'293,"2"-3"0,4-2 0,5-2 1,7 0-152,5-1 0,6 3 1,4 0-1,3-1 1,3 2-1,2-1 1,-1 1-1,-1 0-391,-3 2 1,2 2 0,-5 1-1,-2 0 1,-1 0 248,-1 0 0,-5 5 0,-2 1 0</inkml:trace>
  <inkml:trace contextRef="#ctx0" brushRef="#br0" timeOffset="91">11147 12643 7569,'-7'-12'57,"2"1"1,2 0 0,-3-1-1,0 1 1,-3-1 174,-1 1 1,-1 3-1,-1 2 1,0 1 0,-4 2-1,-3 2 1,-1 1 0,1 1-264,4 3 0,-2 1 0,2 4 1,1-1-1,3 1 0,2 1 0,2 1 1,2 1-82,3-1 1,1 0 0,2 1 0,4-2-1,5-1 1,5-3 0,3-1 66,2-2 1,1-1 0,-1 1-1,-2 1 1,-1-2 0,0 0 0,-1-2 156,-2 0 1,-2 1 0,-3 1 0,-2 3 0,1 2 0,-2 2 0,-1 1 0,-1 3 422,0 2 0,0 3 1,-4 4-556,0 1 1,4 1 18,-1 3 1,1 0 0,-4 7 0,5-7 0,2 6 0</inkml:trace>
  <inkml:trace contextRef="#ctx0" brushRef="#br0" timeOffset="92">16880 12814 7569,'-10'-23'-32,"2"2"0,4 0 0,3 4 0,1 0 0,0 3 493,0 2 0,0 0 0,0 1 1,0 2-1,0 5 0,0 9-225,0 8 1,0 5 0,0 6 0,-1 2 0,-2 6 0,0 5 0,0 6 0,2 4-248,1 2 1,1 11-1,2 2 1,-2-27 0,1 0-1,0 3 1,-1 0 0,0 1-1,-1 0 1,1 0-1,-1 0 1,2 1 0,-1-1-152,1 2 1,0-1-1,2 0 1,1 0 0,-2-3-1,1-2 1,1-2 0,0-1-1,7 27 1,-1-7-1,2-7 135,2-5 0,-2-10 0,1-3 1,-4-4-1,-2-4 0,-1-4 378,0-2 0,-4-7-1261,-6-2 1,0-3-1,-3-2 910,1-3 0,1-2 0,4-6 0</inkml:trace>
  <inkml:trace contextRef="#ctx0" brushRef="#br0" timeOffset="93">16800 12803 7569,'-5'-29'251,"4"6"0,-3 8 1,3 2-1,1 1 343,0 1 0,1 5 1,1 3-587,2 6 0,4 3 1,-3 5-1,0 1 1,1-1-1,-1 1 1,2-1-1,-2 1-89,0-1 1,4 0 0,-3 1 0,2-2 0,-1-1 0,2-3-1,1-1 42,2-2 0,-1-3 1,2-4-1,1-4 1,1-3-1,-1-3 0,-1-3 80,-2 0 1,-3-2-1,-2-4 1,-1 0-1,-2 1 1,-3 2-1,-4 1 1,-5 0 95,-5 1 1,-9 6-1,-7 5 1,-2 2-1,2 4 1,3 3 0,4 6 112,4 2-612,8 2 0,6 4 1,6 3 361,3 3 0,7 6 0,7 1 0</inkml:trace>
  <inkml:trace contextRef="#ctx0" brushRef="#br0" timeOffset="94">19370 13362 7569,'0'-15'41,"0"-1"1,0-1 0,-1-1 0,-3 2 0,-3-2 0,0 0 0,-1-2 0,-1-1 0,-1-1 0,-1 2 0,-1 2 0,2 1 0,1 5 2815,2 3-2764,-1 14 0,2 9 0,2 14 1,3 7-1,2 8 0,3 7 0,3 1 1,3 1-1,3 0-13,2 2 1,-2-3 0,2 0 0,-3 0 0,-3 1 0,-3 0 0,0-3-1,-1-4-350,0-7 1,0-2 0,-2-9 0,1-2 0,0-2 0,-1-4 0,1-3-584,-1-4 0,-2 0 0,-2-2 853,-3-3 0,-7-7 0,-7-6 0</inkml:trace>
  <inkml:trace contextRef="#ctx0" brushRef="#br0" timeOffset="95">19313 13203 7569,'-17'-30'426,"4"7"1,-2 10-152,3 4 0,5 5 1,3 8-1,3 3 1,2 3-1,3 2 1,5-2-249,5-2 1,-1 0 0,2-2-1,-2-1 1,-2 0 0,1-3-124,-1 0 1,-5-4 0,-2-2-1,-3-3 1,-1-3 0,0-2 45,0 1 1,0-4 0,0-2 0,0 1-1,0-1 1,0 3 0,-1 3 79,-3 3 0,-2 3 0,-5 6 0,-1 3 0,1 4 0,1 3-444,2 4 0,3 1 0,5 5 0,2 3 414,6 0 0,5 1 0,10-3 0</inkml:trace>
  <inkml:trace contextRef="#ctx0" brushRef="#br0" timeOffset="96">21665 13705 7569,'0'-9'135,"0"5"0,0 8 1,0 6-1,0 6 0,0 3 1,0 2-1,0 3 0,0 3 1,0 3-1,0 2 0,0 0 119,0-2 1,2 1 0,0 2-1,3-2 1,0-1 0,0-2-1,-1-4 1,1-3 0,2-3-737,-1-2 0,3 0 0,-4-6 0,0-1 482,0-2 0,-6-4 0,-6 2 0</inkml:trace>
  <inkml:trace contextRef="#ctx0" brushRef="#br0" timeOffset="97">21585 13739 7569,'0'-23'82,"0"6"1,0 1-1,0 4 1,0 0-1,0 1 299,0 0 0,-1 4 0,-3 5 0,-3 4 0,-2 7 0,1 4 0,4 3-364,3 2 1,1-3 0,0 3 0,1-2-1,3-2 1,4-1 0,2-3 0,3-2-109,2-4 0,-1-3 1,4-1-1,-1-1 0,1-3 1,2-4-1,1-3 86,-2-4 0,-3 2 0,-6-4 0,-1 1 0,-2-2 0,-2-1 0,-3 1 0,-2 2 46,-3 2 1,-4 1 0,-6 3 0,0 2-1,-4 5 1,-1 1 0,-1 4-75,1 1 1,2 8 0,5 5 0,0 2 0,4 2 32,3 2 0,3 6 0,1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3T04:05:56.17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2775 6464 7569,'-1'-7'-574,"-3"-1"1,2 4 644,-6-3 532,6 4 1,-7-7 0,4 4-71,-2-1 0,3-2 0,-2 4 526,1-1-491,-4 3 20,8-2-221,-4 5 0,5 0 1,5 5-230,2 3 1,4 6 67,0 1 1,2 7-182,2 1 0,-1 1-54,5 6 0,-4 1-100,4 3 1,-1-2 24,1 2 1,3-2 73,-3 6 1,1-3-159,-1-1 1,3-3 67,-3-1 0,2 0-29,2 0 0,-1 2 47,-3-6 0,2 1 104,-2-4 0,-2-4-17,-2 0 0,1-5 22,0 1-52,-1-2 6,-4-2 1,1 1-8,-1-1 1,-3-1-163,-1-2 0,-3 1-71,4-6-1127,-1 1 541,0 1 865,-2-3 0,0 3 0,1-5 0</inkml:trace>
  <inkml:trace contextRef="#ctx0" brushRef="#br0" timeOffset="1">3266 6521 7569,'-3'-11'-441,"-1"-1"0,-1 5 670,1-1 0,3 4-34,-3-3 0,1 3 150,-1-4 1,3 5 137,-3-5-277,3 5 90,1-2 0,0 4 319,0-3-52,0 3-38,-5-4-342,4 5 1,-6 1-66,4 3 0,0-1 25,-5 4 0,-3 7 1,-5 8-84,-2 3 1,-1 7-1,-4-2 1,0 5 0,-1 1-1,-1 2 1,-3 0-90,-2 2 0,4-5 0,-3 3 1,1-3-76,2-5 1,3 2 0,3-6 0,2 0 22,2-2 0,1-5-35,3 0 0,1-5 0,1 1 0,1-2-597,1-2 408,6-4 68,-3 3 0,3-8-541,-1 6-991,1-5 1769,-3 2 0,10-5 0,2 0 0</inkml:trace>
  <inkml:trace contextRef="#ctx0" brushRef="#br0" timeOffset="2">3746 6693 7569,'-8'-4'169,"1"0"-214,4 0 1,-2 3 1321,5-3-594,0 3-297,0-4 495,0 5-800,5 0 1,2 0 90,4 0 1,0 0 70,1 0 1,3 0-122,0 0 0,6 0 0,-2 0 0,2 0 0,2 0-143,0 0 1,0-4-1,0 0 1,-1 0-1,1 1 1,-1-3-1,-2 1-605,-1 0 1,-5 2 0,1 3 0,-3 1-2481,-5 3 3106,-7 2 0,-16 5 0,-8 1 0</inkml:trace>
  <inkml:trace contextRef="#ctx0" brushRef="#br0" timeOffset="3">3860 6887 7569,'-6'5'439,"-3"-3"0,6 5 0,3-1 1,4-1 71,3 0 1,2-1 0,6-3 0,4 2 0,2 1-1,3-2 1,3-1 0,4-1-323,2 0 0,-3 0 0,-1 0 0,0 0 0,-1-1 0,-1-1 0,-4-2 0,-4 1-1719,-3 2 1530,0 1 0,-5 0 0,0 0 0</inkml:trace>
  <inkml:trace contextRef="#ctx0" brushRef="#br0" timeOffset="4">5174 6487 7569,'-4'-11'180,"0"-1"1,1 1 0,2 2-1,1 6 1,0 10 0,0 7 115,0 3 0,-4 2 0,1 6 1,0 0-1,2 2 0,1-2 0,0-1 1,0-1-308,0 0 1,1 0 0,2-1 0,0 1-1,1 0 1,0 0 0,0-1 0,0-2-199,1-1 1,-4-5-1,4 2 1,-1 0-1,0-1 1,-2-1-682,-1-2 1,-1-4 889,0 0 0,-5-6 0,-1 3 0</inkml:trace>
  <inkml:trace contextRef="#ctx0" brushRef="#br0" timeOffset="5">5117 6453 7569,'0'-17'56,"1"5"0,1-5 0,3 2 0,2 0 0,3 1 0,3 1 0,3 0 0,2 1 165,2 0 1,2-4 0,1 7-1,1 0 1,1 0 0,2 3-1,-2 2-241,-1 3 1,-2 2 0,-2 3 0,-3 3 0,-3 5 0,-6 3 0,-1 4-1,-5 3-21,0 0 0,-5 3 1,-3 1-1,-7 5 1,-2 2-1,-3 1 1,0 0-1,-2-1 15,-2-2 0,-3 2 1,1-4-1,2 0 0,2-2 1,2-3-1,3-3 1,4 0-53,3-2 1,3-5-1,5 1 1,2-2-1,5-3 1,5-3-355,5-3 394,2-3 1,5-1 0,3-1 0,3-1 0,2-4 0,0 0-1,-3-3 7,-1-1 0,-3 0 0,-5 1 0,-2 3 0,-1 1 260,-3 2 1,-7 3 0,-3 4-55,-3 4 1,-1 2 0,0 1 0,0 1 0,0 0 0,0 2 0,2 1 0,1-1-122,5-1 1,-2-2-1,2 0 1,1-3 0,1 0-1,1 0 1,2-2-103,2-2 0,2-3 0,3-1 1,-1-1-1,3-3 0,2-4 1,3-2 63,-2-1 1,-2-4-1,-3-2 1,-2 1 0,-2-2-1,-2 0 1,-1-2 0,-3-2 8,-2-1 0,-3 1 1,-5-3-1,-1 0 1,-3-2-1,-4 2 1,-3 1-1,-6 2-140,-6 3 0,-3 4 1,-7 7-1,0 5 0,-3 3 1,2 5-1,2 6-138,6 7 0,3 0 1,4 1-1,3 1 1,5 2 252,3 0 0,3-4 0,5-1 0</inkml:trace>
  <inkml:trace contextRef="#ctx0" brushRef="#br0" timeOffset="6">6042 6910 7569,'0'-12'177,"0"1"0,0-1 0,0 1 0,0 0 58,0-1 0,0-3 1,0-2-1,1 0 0,1-4 1,2 0-1,-1-3 0,-2-2-155,-1 0 0,0-5 1,0 3-1,-1 0 0,-2 0 1,-2 3-1,-1 2 1,-3 3-71,-1 1 1,2 5 0,1 0 0,-1 4-1,0 3 1,1 1-15,-2 0 1,0 4-1,3 2 1,6 7-1,7 3-111,7 1 0,0 1 0,5 0 0,1 1 1,2 0-1,1-3-43,0 0 0,0-1 1,-1-1-1,0-5 0,-2-1 1,-1-2-1,0 0 1,-1-2 119,-3-1 1,2-4-1,-2-4 1,-1-1-1,-3 1 1,-2 0 0,-2-1-1,-2 1 355,-3-1 0,3 1 221,-1 0-436,0 4 1,-4 11-1,0 10 1,0 5-1,0 5 1,0 1-88,0 3 0,0-2 1,0 4-1,0 1 1,0-1-1,0-1 0,0-1 1,0-2-265,0-2 1,0-1 0,0-2 0,0-2 0,1-4 0,2-2 248,1-1 0,-1-1 0,-3 0 0</inkml:trace>
  <inkml:trace contextRef="#ctx0" brushRef="#br0" timeOffset="7">6658 6361 7569,'-11'-11'440,"3"-4"1,1 2-115,-2 7 0,4 11 1,0 15-1,1 5 1,0 5-1,0 1 1,0 2-1,1 3-265,0-1 1,2 1 0,1-2 0,0-1-1,0-1 1,0-3 0,0-1 0,1-4-176,3-4 0,2 1 0,6-6 0,0-1 0,2-3 0,2-3 0,-2-4-52,-2-3 1,3-1 0,2 0 0,-1 0 0,2-1 0,-1-2 0,-1-2-414,-2-1 1,-1-2 0,-3-3-1,-2-1 579,-5 1 0,-6 0 0,-4-1 0</inkml:trace>
  <inkml:trace contextRef="#ctx0" brushRef="#br0" timeOffset="8">6590 6670 7569,'-8'0'198,"2"-1"1,2-3 0,5-3-20,6 1 0,8 1 0,4 4 0,3-2 0,0-1 0,1 2 0,0 1 0,0 1-306,0 0 0,-2-2 0,-2 0 0,-2-2 0,-3 0 0,-2 0 127,-1 0 0,-2-4 0,2 1 0</inkml:trace>
  <inkml:trace contextRef="#ctx0" brushRef="#br0" timeOffset="9">6567 6407 7569,'-6'-11'88,"2"-1"1,5 2 0,5 1 0,7 2-1,2-1 1,2 0 138,-3 1 1,4 3 0,1-2 0,2-1 0,2 2 0,0 0 0,0 3 0,0 0-861,-1 2 1,-3 0 632,0 0 0,-5 0 0,3 0 0</inkml:trace>
  <inkml:trace contextRef="#ctx0" brushRef="#br0" timeOffset="10">7104 6396 7569,'-12'-12'96,"5"6"1,-1 2 0,-1 4 0,0 4 0,0 5-1,2 5 1,-2 5 0,-1 2 0,0 3 0,1 3 155,1 4 0,2-2 0,-2 1 0,3 2 0,1 0 0,1-1 0,0-1 1,2-2-1,2-3-322,3-1 0,2-2 0,6-3 0,-1-4 0,2-4 0,2-3 0,4-4 39,3-3 1,0-1 0,1-3-1,0-3 1,0-5 0,0-3-1,0-3 36,-1-2 1,1-2 0,-1-4 0,-3-1 0,-5-5 0,-4-2 0,-4-1 0,-2 0-143,-5 0 0,-5-1 0,-10 1 0,-4 1 0,-5 4 0,-7 6 0,-4 7 0,0 4-363,3 4 1,0 3-1,6 5 500,2 0 0,0 5 0,3 2 0</inkml:trace>
  <inkml:trace contextRef="#ctx0" brushRef="#br0" timeOffset="11">10005 6236 7569,'-19'-12'101,"0"1"1,5 3 404,-2 1 226,4-1-484,0-3 0,5 1 679,-1 2-265,6 3-588,-4 5 0,12 0 30,1 0 0,3 0-136,2 0 1,0 5 88,4 3 1,-2 5-18,5 3 1,-5 0-180,1-1 0,1-2 96,0 2 0,0-2-213,-1-2 1,2 1 109,2-1 0,2-1-254,-2-2 0,3 1 168,1-5 0,0 0-217,0-4 0,-4 0 43,0 0 1,-2 0 86,2 0 0,-1-2 194,-3-1 1,-6-3-83,3-1 1,-5-3 227,1 2 1,-2-2-83,-2-2 1,-3-3 240,3 0 0,-3 4-21,-1 3 314,0 0 0,-1 2-85,-3 2 0,2 3 72,-6 1 1,1 1-186,-5 3 1,-1 6 0,-1 7 0,-2 2 265,-2 5 1,-1 2-302,-4 5 0,1 2-171,-1-3 0,4 3 1,0 0-1,0-1-127,1-1 0,1-5 0,6 3 0,-1-1 0,1-2 0,1-2 0,2-1 0,3-2-296,0-2 0,4 2 0,-3-6 0,3-1 0,1-2 0,0 0-740,0-1 1,1-1 1093,3-2 0,2-8 0,6-6 0</inkml:trace>
  <inkml:trace contextRef="#ctx0" brushRef="#br0" timeOffset="12">10587 6419 7569,'-6'-2'284,"1"0"0,1-3 1,1 0-1,5-1-239,4 4 1,5 1 0,3 1 0,3 0-1,1 0 1,1 0 0,0 0 0,0 0 0,1 0 1,-2 0-1,0 0 1,-1 0-1,0 0 1,-1 0-1,-2 0-623,-1 0 0,-2 0 577,1 0 0,-6-5 0,-1-2 0</inkml:trace>
  <inkml:trace contextRef="#ctx0" brushRef="#br0" timeOffset="13">10553 6601 7569,'-8'0'405,"7"0"0,9 0 1,3 0-1,3 0-166,1 0 1,3 0-1,6-1 1,3-2 0,2-2-1,1 0 1,0-1-1,-1 1-451,0 0 1,-4-3 211,2 4 0,-3-4 0,-1 1 0</inkml:trace>
  <inkml:trace contextRef="#ctx0" brushRef="#br0" timeOffset="14">11695 6293 6655,'0'-5'288,"0"5"1,0 7 0,0 7 0,1 5 0,2 3 0,1 1 0,-2 0 0,1 1 0,-1 1 0,3 3 0,2 0 0,0 0-100,0-3 0,-2 1 0,-4-2 0,1 0 1,2-3-1,-1 1 0,-3-2 0,-4 1-317,-4-2 1,-3-5 46,-4 1 1,1-2 49,-5-2 0,-2 0-271,-5 1 0,2-5 118,-3 1 0,7-5-408,1 0 1,9 2-149,-2-1-590,8 0 1330,4-9 0,12-1 0,5-6 0</inkml:trace>
  <inkml:trace contextRef="#ctx0" brushRef="#br0" timeOffset="15">12038 6373 7569,'-12'-12'191,"1"6"1,3 1 20,1 5 210,4 0-179,-2 0 0,1 1 1,0 4-1,0 7 7,-1 6 0,4 4-201,-3 5 1,-1-2 0,1 6 1,1-2 10,3 2 1,1 1-177,3-1 1,2-3 132,5-1 1,2-7 21,2-1 0,-2-5-67,2 1 1,2-7-31,-2-5 0,4 3-79,-4-3 1,6-4-32,-2-7 1,2-2 130,2-1 0,-1-6 0,-2-2 0,-2-3 461,-2-5 1,-1-1-309,-3-3 0,-6-1-96,-2 1 1,-3-4-221,-1 0 0,0 1 68,0 11 1,-5-1-329,-2 9 0,-2 0-67,1 3-1127,-2 6 1653,4 1 0,-6 10 0,1 1 0</inkml:trace>
  <inkml:trace contextRef="#ctx0" brushRef="#br0" timeOffset="16">12437 6339 7569,'-5'-12'1583,"-2"1"-647,2 4-735,-1 2 120,6 5-167,0 0 0,0 7 1,0 4 2,0 7 1,2 3-69,2 2-92,-3 0 140,4 5 1,-1-4-310,0 3 0,1 1 7,-2-2 1,4 1-37,4-4 0,1-5 0,-1-2 0,0-2 6,1-3 0,-1 3 183,1-6 1,3-3 143,0-1 0,5-3-270,-1-1 0,2-1 113,-2-3 1,2-2-617,-2-6 1,-1 1 640,1 0 0,-5-1 0,3 1 0</inkml:trace>
  <inkml:trace contextRef="#ctx0" brushRef="#br0" timeOffset="17">12917 6259 9137,'-11'-18'361,"4"6"-682,2 7 548,5 5 0,-4 5 145,1 3 0,-5 3-94,4 5 1,0 1 0,4 8 0,0 1 0,0 3-1,0 2-74,0-1 1,0 0-165,0 0 1,0-1-376,0-2 0,0-4 214,0-1 1,0 0-217,0-7 1,0 4-748,0-3 1084,0-1 0,0-4 0,0 1 0</inkml:trace>
  <inkml:trace contextRef="#ctx0" brushRef="#br0" timeOffset="18">13260 6350 7569,'-5'-11'441,"-2"3"-28,-4 0-321,4 1 0,1-3 215,2 2 299,3-2-423,-9 9 1,7-5 164,-4 6 0,0 2-38,0 2 1,-3 2-123,2 5 1,-1 6 8,1 2 1,-2 2-87,3 2 1,0 0-1,1 0 1,1 0-3,2 0 1,3-1-170,4 1 1,3-4 28,4 0 0,5-1-9,4 1 0,2 1-107,5-4 0,-2-5 51,6-3 0,-4-6-61,3 2 1,-3-3 22,3-1 1,-8 0-353,0 0 1,-2-3 189,-1-1 0,-3-5-622,-5 1 0,0-2 81,-4-1 837,-2-1 0,-10 1 0,-1-1 0</inkml:trace>
  <inkml:trace contextRef="#ctx0" brushRef="#br0" timeOffset="19">13134 6544 7569,'-6'-5'1253,"1"4"-970,5-4-96,5 5-48,1-5 0,5 3 0,2-3 1,1 2 469,1-1 0,6-5-571,-2 1 0,3 2-207,5-2 1,-4 4 0,1-3 0,-5-1-1188,-2 2 1356,-2-4 0,-4 3 0,1-4 0</inkml:trace>
  <inkml:trace contextRef="#ctx0" brushRef="#br0" timeOffset="20">13100 6304 7569,'-12'-11'1033,"6"-1"0,3 2-435,11 3 0,0-2-530,7 5 1,3-4 0,2 3 0,4-1-163,3-3 0,8-1 0,1 0 0,3 1 0,3 3 0,-1 0-1382,-3 4 0,-4 1 1476,-4 1 0,3 0 0,-3 0 0</inkml:trace>
  <inkml:trace contextRef="#ctx0" brushRef="#br0" timeOffset="21">13694 6259 7569,'-5'-7'18,"3"2"0,-2 5-41,8 0 0,-2 7 256,1 4 1,-1 2-1,-2 6 1,0 2-1,0 5 1,0 4 368,0 3 1,0 5-669,0 0 1,0 4 24,0-4 0,0-1-76,0-7 1,0-2-1,0-6 1,0-3-1,0-4-1351,0-2 1468,0-7 0,0-1 0,0-5 0</inkml:trace>
  <inkml:trace contextRef="#ctx0" brushRef="#br0" timeOffset="22">13499 6281 7569,'2'-6'1438,"2"2"1,7-1-1656,8 1 0,8 1 483,3 3 0,3-4-38,1 0-118,1-5-80,-1 8 0,1-8 1,2 4-1,1 0 1,-2 0-1,-3 2-30,-3 2 0,-4-4 0,2-1 0</inkml:trace>
  <inkml:trace contextRef="#ctx0" brushRef="#br0" timeOffset="23">16069 6099 7569,'-11'-7'160,"-1"-3"1,1 4-1,1-2 1,1 2 0,3 0-1,-1 1 1,2-2-1,-1 1 540,-1-3 0,0 4 0,-3 2 0,2 7-589,4 8 1,7 4 0,2 7-1,2 0 1,6 1 0,5 3-1,3 2 1,4 1-173,1 1 0,-2-2 1,4 3-1,-1-3 1,1 0-1,-2-1 1,1 0-1,-4-3-73,-1-1 1,2-1 0,-7 0 0,1-2-1,-3-1 1,-3-5 0,-3-1-315,-2 1 1,-3-2 0,2 2 0,-2-2 447,-5-2 0,-4-5 0,-6-1 0</inkml:trace>
  <inkml:trace contextRef="#ctx0" brushRef="#br0" timeOffset="24">16423 6099 7569,'0'-18'341,"-1"1"1,-2 6 0,0 0 14,0-1 1,-3 6 0,-2 5 0,-2 7 0,-1 9 0,-2 7 0,-2 6-368,-4 6 0,-4 4 1,-3 5-1,0-1 1,0 1-1,2 0 1,1 0-1,1-1-424,-1 1 1,1-4-1,3-4 1,4-3-1,2-3 435,2-4 0,4 2 0,2-9 0</inkml:trace>
  <inkml:trace contextRef="#ctx0" brushRef="#br0" timeOffset="25">16457 6670 7569,'2'-7'323,"0"5"0,2 4 0,-1 6 1,-2 3-101,-1 5 0,0 1 1,0 5-1,0 0 1,0-1-1,-1 3 1,-2-1-1,-1-1-559,2-3 1,0-5-1,2 1 1,0-2-1,-1-2 336,-3 0 0,3 1 0,-4-1 0</inkml:trace>
  <inkml:trace contextRef="#ctx0" brushRef="#br0" timeOffset="26">16812 6167 7569,'0'-28'203,"-4"6"1,1-1 0,3 6 0,4 4 115,2 2 0,2 6 1,3 5-1,1 8 1,-1 6-1,-1 5 1,1 2-481,0 2 1,-2 0 0,6 0-1,-2-2 1,-1 0 0,2-4-1,2 0 1,-1-4-164,1-5 0,-3-3 0,4-5 0,-2 0 0,0 0 0,0-1 0,0-4 0,1-5 395,-2-4 1,2-2 0,-2 2-1,-3-2 1,-2 2 0,-1 2 0,-2 0-1,-2 1 462,-3-1 0,-1 5 0,0 2 0,-1 3 0,-3 8-202,-3 2 0,-9 13 1,-1 3-1,-2 4 0,0 3 1,-2 2-1,0 3-287,-2 2 1,1-1-1,2 3 1,2 1-1,2-2 1,3 1 0,3-5-1,4-2-570,1-2 0,-1-10 1,4 1-1,-2-4 526,2-4 0,0-2 0,2 0 0</inkml:trace>
  <inkml:trace contextRef="#ctx0" brushRef="#br0" timeOffset="27">18365 6087 7569,'0'-17'150,"0"1"1,0 7-1,-2 2 1,-1-2 0,-5 0-1,-2 1 1,-2 6 0,2 4-1,1 6 1,3 3 0,1 5-1,2 4 1,2 5 0,1 6 133,0 2 1,1 2-1,2 2 1,1 1-1,0-1 1,-1 0-1,1 0 1,-1 1-371,-2-1 1,-1-3 0,0-2 0,1-3 0,2-1-1,2-3 1,1-1 0,3-2 32,1-3 1,2-3 0,0-6 0,2-1-1,3-2 1,1-2 0,2-3 0,3-1 87,3-1 0,-1-3 1,2-2-1,0-2 1,-1 0-1,-4-1 1,-3 0-427,-2 0 0,-2 1 0,-5 0 0,-2-2 391,-4-1 0,-8-2 0,-2 1 0</inkml:trace>
  <inkml:trace contextRef="#ctx0" brushRef="#br0" timeOffset="28">18319 6498 7569,'-11'-11'204,"0"0"0,5 0 1,6 3-1,6 1 0,6 1-19,3 0 1,8-2-1,7-2 1,5 1 0,2 1-1,-1-1 1,-1-1-1,-5 0-417,-2 2 1,-5-2 0,-5 4 0,-3-2 0,-4 1 231,-2-2 0,-6-6 0,2-3 0</inkml:trace>
  <inkml:trace contextRef="#ctx0" brushRef="#br0" timeOffset="29">18308 6042 7569,'-13'-18'128,"-1"-2"0,10 4 0,3 2 0,3 2 0,6 0 0,2 1 1,3-1-1,3 1-103,7 0 0,1-1 1,7 2-1,1 2 1,1 5-1,1 1 0,-1 2 1,-3 2-515,-3 1 0,-3 4 0,-4 5 489,-4 4 0,-1 1 0,-9 6 0</inkml:trace>
  <inkml:trace contextRef="#ctx0" brushRef="#br0" timeOffset="30">18753 6213 7569,'11'6'19,"2"4"1,1-3 0,1 0 0,-1 0 0,0-1-1,0 0 248,1 3 1,1 1-1,-5 3 1,1 2 0,-1 4-1,0 3 1,1 0 0,-1-1-71,1 2 0,-1-3 0,0 6 1,1-5-1,-1-2 0,1 0 1,-1-1-1,1-3-441,-1-2 1,-3-2 0,-2 1 0,0-1-2728,1 1 2971,-5-6 0,-2-1 0,-6-5 0</inkml:trace>
  <inkml:trace contextRef="#ctx0" brushRef="#br0" timeOffset="31">19096 6361 7569,'0'-11'325,"-5"0"0,-2-1 1,1 1-19,2-1 0,-2 6 1,-2 2-1,-2 5 1,-3 7-1,-1 9 1,-2 7-474,-2 6 1,-1 4 0,-4 3 0,2 3 0,2-1 0,3 0 0,4-2 0,2-3 165,2-3 0,-2-3 0,3-6 0</inkml:trace>
  <inkml:trace contextRef="#ctx0" brushRef="#br0" timeOffset="32">19336 6304 7569,'-6'-11'177,"4"-1"1,-4 4 0,0 5 0,5 11 0,2 9 0,3 9 0,0 6 0,0 4 0,0 6-1,0 4 1,1 2 0,1 0 46,0-3 1,3 3-1,-4-5 1,2 0 0,0 0-1,1-3 1,-2-5-1,1-4-562,-1-3 1,-2-6-1,2-4 1,-1-1-1,-2-3-1917,-2-2 2255,-1-5 0,0-7 0,0-7 0</inkml:trace>
  <inkml:trace contextRef="#ctx0" brushRef="#br0" timeOffset="33">19370 6396 7569,'5'-18'32,"-1"-2"1,6 4 0,4 2 0,2 0 0,5 1 0,-1-3-1,0 2 208,-1 2 0,0 1 0,4 3 0,0 1 0,-1 2 1,-3 3-1,-4 0 0,-3 2-260,0 0 0,-6 5 1,-2 3-1,-4 2 0,-5 3 1,-6 1-1,-8 2 0,-7 2-164,-4 2 0,-8 1 0,-3-1 0,2-2 1,6 0-1,9-2 184,7 1 0,4 3 0,2-2 0</inkml:trace>
  <inkml:trace contextRef="#ctx0" brushRef="#br0" timeOffset="34">19724 6464 7569,'0'-11'584,"0"-1"1,0 1 0,0 0-139,0-1 1,1 6-1,3 2 1,4 4-518,2 4 1,1 3-1,2 7 1,1 2 0,2-2-1,1-3 1,1-2 0,-2-3-66,0-1 0,4 3 0,-4-4 0,1-2 0,0-2 0,0-4 0,-1-3 0,-2-5 110,-1-3 0,-7 2 0,-2-3 0,-3-1 1,-3-2-1,-6-2 0,-8-1 0,-10 2-106,-8 1 0,-7 6 0,-7 2 1,0 6-1,4 3 0,6 2 1,6 2-479,5 2 1,9 3 609,7 8 0,5 3 0,6 5 0</inkml:trace>
  <inkml:trace contextRef="#ctx0" brushRef="#br0" timeOffset="35">20089 6350 7569,'-5'-23'485,"0"0"1,-2 2-1,3 2 1,2 3-97,2 4 0,2 5 1,2 4-1,2 3 1,1 5-1,0 6-337,-2 7 1,0 0-1,-2 1 1,0 0 0,0 0-1,-2 0 1,0 0-251,3-1 1,-3-2 0,3-4 0,-2-1 0,-1-1 211,3-2 1,2-4 0,5-8 0,1-5 0,-1-4 0,1-3 96,-1-2 1,4-1 0,1-3-1,-1 2 1,0 1 0,1-1-1,1-1 1,-1 2-56,-2 4 0,-1 4 1,-3 2-1,-1 2 1,-1 2-1,-1 4-64,0 4 1,-1 7 0,-3 6 0,0 2 0,1 2 0,0 2 0,1 1-321,1 0 1,-2 3-1,3 2 1,-1 0-1,0 1 328,3 0 0,1 2 0,2 3 0</inkml:trace>
  <inkml:trace contextRef="#ctx0" brushRef="#br0" timeOffset="36">20523 6270 7569,'0'-11'1145,"0"4"-446,0 2-150,0 5-357,0 5 0,2-2-135,1 4 0,8 1 0,5 3 1,2 1-1,2-1 0,3-1 1,4-1-1,3-2-97,3-2 0,0-1 0,-1-4 0,-3-2 83,-1-1 1,-3-4-239,-6-4 0,-2-1 19,-6 1 1,-4-1 61,-4 1 1,-3 0 53,-3-1 1,-4 1 20,-4-1 1,-7 2-110,-5 3 1,-5-2 114,-6 5 1,1 0-1,1 5 1,3 3-1,2 4 1,6 2-1,3 1 1,3 2-1,1 2 1,4 3 35,5 0 1,3 3 66,2-2 1,0 3-89,0 1 1,5 0 13,3 0 1,7-4 11,4 0 1,4-5-20,4 1 1,-2-4 0,4-3 0,1-4 22,-1-3 0,-4-1 75,2 0 0,-3-5-59,-1-3 0,-4-2 108,0-1 0,-5-1-52,1 1 1,-4-2 0,-2-1 0,-1-2 92,1-2 0,-3 4 0,1-1 0,-2 2 230,-3 2-247,-1-1-65,-1 1 106,0 4-511,0 2 225,0 15 1,0-2 2,0 7 1,4-1 42,0 1 0,0-2 1,-4 2-1,1-2 2,3-1 1,-2-1 26,6 0 1,-4 0 95,3-4 0,-3-1-31,4-2 80,-1-2 1,5 3-62,-1-5 1,2-5 87,2-3 0,-2-2-43,2-2 0,2 1-117,-2 0 1,0-1 37,-3 1 1,3-1-80,0 1 1,-4 1 62,-3 2 0,-4 2-177,3 2 16,-4 3 1,2-3 36,-5 8 0,4 3 115,0 8 0,-1-1-48,-3 5 1,4-1 52,0 1 0,4 2-142,-4-6 0,1 4-165,-2-4 1,0 4-519,5-4 0,-6 1 374,2-5 0,-2 0 0,1 1 431,1-1 0,0-4 0,-4-2 0</inkml:trace>
  <inkml:trace contextRef="#ctx0" brushRef="#br0" timeOffset="37">21551 5779 7569,'-15'-22'0,"0"3"0,5 3 616,6 4-514,2 6 14,2 1 0,2 6 1,0 3-1,3 6 1,0 9-1,2 12 1,-2 9 504,0 9 0,-1 0-461,-4 8 0,0-2-408,0 6 0,0-3 211,0-1 1,0-4 129,0 1 1,4-7-378,-1-2 0,5-2 172,-4-8 0,1-4-362,-1-8 1,-2-1-17,6-3 0,-6-3-880,2-4 609,3-1 761,-6-4 0,0 1 0,-5-4 0,0 0 0</inkml:trace>
  <inkml:trace contextRef="#ctx0" brushRef="#br0" timeOffset="38">21460 6339 7569,'-12'0'556,"6"0"0,2 0-825,8 0 0,2 0 9,6 0 1,4 0 604,3 0 1,8-2-144,3-1 0,3 1-134,2-2 1,-2-1-1,-2 2 1,-1-1-327,-2-1 1,2 2 103,-3-4 0,-5 3 63,-3-4 20,-5 0 0,3-3 6,-6 0 0,-4 3 152,-3 0 1,-3 5 148,-1-5 0,0 7 1,0 2-1,0 8 201,0 5 0,0 6-334,0-1 0,0 3-68,0 1 0,0-1 77,0 1 0,0 0-217,0 0 0,0-4-155,0 0 0,1-5-174,3 1 0,-3-2-842,3-2 1276,-3-4 0,-1 3 0,0-4 0</inkml:trace>
  <inkml:trace contextRef="#ctx0" brushRef="#br0" timeOffset="39">21939 5962 7569,'-11'-22'0,"0"3"0,3 4 1472,0 7-788,6 3-925,-3 5 0,10 0 0,2 3 0,5 3 0,3 7 241,4 3 0,3 8 0,1 6 0</inkml:trace>
  <inkml:trace contextRef="#ctx0" brushRef="#br0" timeOffset="40">22328 6304 7569,'-7'-11'0,"2"-2"687,5-2 0,0 2-115,0-2 0,-1 2-61,-3 2 0,2 0-428,-6-1 0,-1 1 1,-5 1-1,-2 2 1,-3 4-1,-4 4 140,-2 4 1,-2 6-308,4 5 0,0 6 77,0-2 0,6 2-231,1 2 0,4 0-8,0 0 1,6-4-92,2 0 1,-1-1-76,1 1 1,2 1 137,6-5 1,2 0 7,5-3 1,2-2 70,2-2 0,2-3 150,2-5 0,2 0-96,-2 0 1,-1-2 215,1-1 0,-5-4 35,1-4 1,-6 3 237,-1 1 0,-4 0 0,2-2 0,-1 4 26,-2 4 1,-2 4-414,-1 8 1,0 0 4,0 1 1,0-5-95,0 1 0,1 0 53,3 3 1,-2-5-1,6-1 1,1-1-1,1 0 1,3-1-1,1-2 53,1-1 0,4-5 0,-2-4 0,-1-4 0,2-3 0,-2-2 0,1-1 43,-3 1 1,-2-7 111,0 2 0,-1-7 61,1-1 0,-5-3-31,1-4 1,0 1 113,3-5 0,-3-2-51,-1-2 0,0-5-31,0 9 1,3 0-59,-2 8 1,-3 2-151,-1 6 1,-3 0 110,-1 11-190,0 5 0,0 6 32,0 8 0,0 11 198,0 8 1,-4 11-93,0 1 0,-3 9 137,3-2 0,-4 10-77,5-3 0,-1 5-325,4-1 0,0-3 99,0-9 0,0 1 0,1-6 0,2-4-53,0-3 0,2-4 121,-1-6 1,-1 1-369,4-4 31,-4-1-1082,7-4 1471,-9 1 0,10-6 0,-5-1 0</inkml:trace>
  <inkml:trace contextRef="#ctx0" brushRef="#br0" timeOffset="41">23002 5745 7569,'0'-12'-3,"0"1"39,0-1 0,5 1 0,1 0 0,2-1 450,-1 1 1,-4-1 0,1 3 0,-3 7 0,-2 10 295,-3 8 1,-6 11-604,-6 3 0,-4 7 1,1 2-1,-2 2 18,-2 2 0,1 3-111,3 3 0,-1-1-422,5 6 0,-1-6 304,5 1 1,1-2-337,2-1 1,3-2 168,5-2 0,4-2-170,0-6 1,5-5 100,-2-2 1,7-4-7,1-4 0,2-3-390,-2-4 1,-1-2 230,5-3 1,-1 2 432,1-5 0,4-1 0,-6-2 0,0 4 0,2-1 0,1-2 0</inkml:trace>
  <inkml:trace contextRef="#ctx0" brushRef="#br0" timeOffset="42">23230 5996 7569,'-6'-34'0,"-3"2"583,5 5 0,1 6-280,7 9-254,-2 6-153,3 1 0,-4 6 565,3 3 1,-3 7-253,3 8 0,-2 9 296,2 7 0,-3 0-425,3 7 0,-3-1 1,-1 2-1,0-3-346,0 0 1,0-6 170,0-4 0,0-4-202,0 0 0,0-1 105,0-3 0,-3-4-788,-1-3 0,-1-2 980,1-1 0,3-1 0,-4 0 0</inkml:trace>
  <inkml:trace contextRef="#ctx0" brushRef="#br0" timeOffset="43">23470 5733 7569,'-1'-11'0,"-3"-1"392,3 6 0,-3 1-322,8 5 0,2 6-85,5 6 0,1 4 0,-1 8 1,2 6 462,2 8 0,3 4 0,5 12 0,-2 3 111,-2 3 1,2 1-615,-6-4 1,-1-3-153,-7-4 0,-2-1 159,-5-7 1,0-2 169,0-2 1,-8-4-819,-4-4 0,-7 3-8,0-2 704,-13 2 0,-3 1 0,-11 0 0</inkml:trace>
  <inkml:trace contextRef="#ctx0" brushRef="#br0" timeOffset="44">2924 8234 7569,'-12'0'404,"1"0"1,-1 0-1,4-1-77,4-3 1,1 3 0,11-3 0,1 2 0,1-1-1,1-2 1,2 0 0,1-1-168,1-1 0,6 4 0,-1-5 0,4 0 0,4 1 0,0-1 0,1 0 0,0 2-219,3 2 1,0-1 0,-2 1 0,-2 2-1,-1 1 1,-2 1 0,-2 0 0,-4 0-99,-3 0 0,3 0 1,-3 0-1,-4 1 0,-3 3 137,-5 3 1,-3 3-1,-3 3 1,-5 1-1,-5 3 1,-5 0-1,-3 4 46,-2 0 1,-6 6-1,-1 1 1,-1 0 0,1 1-1,-1 0 1,2 3-25,1 1 0,0-3 0,5 0 0,3-3 0,4-2 0,2-4 0,3-3 0,1-2 103,2-2 1,4-1-1,-2-3 1,1-1-46,0-1 1,2-6 0,4 3 0,4-1 0,0 0 0,3-2 0,2 1 45,4 1 0,3-3 1,5 3-1,1-3 1,3-1-1,2 0 0,1 0-6,1 0 0,-1-4 0,3-1 0,-1 0 0,-3-1 0,-1 1 0,-2 0-173,-2 2 0,-3-2 0,-2 1 0,-3 0 1,-4 1-1,0-1-713,-1 1 0,-6 2 0,-6 1 786,-9 0 0,-12 0 0,-7 0 0</inkml:trace>
  <inkml:trace contextRef="#ctx0" brushRef="#br0" timeOffset="45">3974 8120 7569,'-11'-5'208,"5"3"0,3-6 0,6 0 0,6 2 0,3 2 0,5 2 0,1-1 0,2-2 141,1-1 1,2 2 0,1-2-1,3-1 1,3 2 0,2-1-1,0-1 1,-3 0-424,-1 1 1,4-3-1,-3 4 1,-1-1-1,-4 1 1,-5 2-1,-3-1 1,-2 0-1410,-1 1 0,-3 3 1483,-2 4 0,-18 3 0,-9 4 0</inkml:trace>
  <inkml:trace contextRef="#ctx0" brushRef="#br0" timeOffset="46">3963 8371 7569,'-5'0'498,"5"0"3,6 0 0,6 0 0,3 0 0,4-1 0,3-1 1,0-2-1,3 0 0,1 0-316,5 0 0,2-3 1,1 2-1,0-2 1,-1 0-1,0-1 1,-1 2-1,0 0-652,-5-1 1,1 3-1,-3-2 1,-5 0 0,-2 1-1,-4 0 467,-2 2 0,-16 2 0,-3 1 0</inkml:trace>
  <inkml:trace contextRef="#ctx0" brushRef="#br0" timeOffset="47">5505 7915 7569,'-10'-8'178,"1"2"0,1 1 0,1 3 1,0 5-1,5 6 0,4 5 0,7 5 1,4 2-1,5 3 0,2 3 1,5 2 154,3 0 1,1 3-1,3-4 1,-1 1 0,-1 3-1,0 0 1,0-1 0,-2 0-266,-3 1 0,-1-4 1,-1-2-1,-2-2 1,-1-2-1,-5-2 0,-3-2 1,0-2-78,-1-2 0,1-5 0,-1-1 1,1 0-1,-2-1-2281,-3 1 2290,-2-6 0,-5 3 0</inkml:trace>
  <inkml:trace contextRef="#ctx0" brushRef="#br0" timeOffset="48">6053 8006 7569,'-5'-16'242,"0"3"1,-3-2 0,4 2 0,2 2 0,-1-1-1,0 1 1,-1 1 142,-1 2 1,3 2 0,-3 3-1,0 0 1,-1 5-250,0 4 1,-6 11 0,1 5 0,-7 8 0,-4 4 0,-2 3 0,-2 2 0,-5 2-87,-2 2 0,0-3 0,2 1 1,0-2-1,-1-3 0,1-3 0,-1-4-112,1-1 0,7-1 0,0-5 0,5 0 0,3-3 0,3-4 0,3-2-214,2-2 0,6 1 0,-2-1 1,4-1-1,4-2 0,3-4-1303,3-3 0,3-1 1579,2 0 0,3-5 0,5-1 0</inkml:trace>
  <inkml:trace contextRef="#ctx0" brushRef="#br0" timeOffset="49">6316 8189 7569,'-8'0'1578,"1"0"1,9 0-1431,2 0 0,5 0 1,2-2-1,2 0 0,2-2 1,4 0-1,3 1-196,1-1 1,4-5 0,3 2 0,0 0 0,-1 1 0,-1-1 0,-2 2 47,-2 0 0,-1-4 0,-1 3 0</inkml:trace>
  <inkml:trace contextRef="#ctx0" brushRef="#br0" timeOffset="50">6841 7960 7569,'-11'-11'150,"4"0"0,5 0 0,4 4 0,6 3 0,3 3 0,5 2 0,3 3 0,2 3 0,3 4 0,2 0 0,0 0 0,1 1 0,0 0 79,-1 4 1,1-4 0,-4 4-1,0-4 1,-2 0 0,-1-1-1,-2-1 1,-1-1-1185,-3-1 0,0-2 0,0 3 955,1-1 0,5-6 0,-2 3 0</inkml:trace>
  <inkml:trace contextRef="#ctx0" brushRef="#br0" timeOffset="51">7583 7880 7569,'-6'-17'179,"1"0"0,5 6 1,0-1-1,-1 2-15,-3 3 0,-2 1 0,-6 8 0,1 2 1,-2 4-1,-2 6 0,-3 5 0,-1 3-181,0 1 0,4 0 0,-3 0 0,2-1 1,2 0-1,1-2 0,1-2 0,1-2-367,0-2 1,3-1 0,0-1 383,0-1 0,-3 5 0,0 2 0</inkml:trace>
  <inkml:trace contextRef="#ctx0" brushRef="#br0" timeOffset="52">7264 8189 7569,'-2'-7'2185,"-1"4"0,3 6-2045,0 5 0,1 3 0,5 5 0,1 1 0,-1 2 1,2 1-1,-2-1-55,-2-2 0,2 5 0,0-4 1,1-1-1,-3-1 0,-2-4 0,1 0 1,0-1 90,0 1 0,-2-1 0,-1 0-462,0 1 0,1-2 1,2-1-1,2-3 0,1-1-1213,3-2 0,-2-2 1499,0-1 0,1-10 0,3-3 0</inkml:trace>
  <inkml:trace contextRef="#ctx0" brushRef="#br0" timeOffset="53">10804 8120 7569,'-5'-7'-403,"-3"-1"0,2 4 637,-2-3 1,6 3 0,-3-3 0,1 1 0,0 0 0,2-3 0,0-1 0,2-2 0,-1 2-17,-3 3 0,-1 7 0,-4 8 1,2 6-1,-2 5 0,0 3 0,0 1 1,3 1-1,1 3 0,2 3 0,2 3-139,1 1 1,0 6 0,0 0-1,0 2 1,0 0 0,1 1 0,3 0-1,2 0-155,1-1 1,2-4 0,-4 3-1,0-2 1,0-3 0,-1-3 0,-1-3-239,1 2 1,0-4 0,-4-1 141,0-3 1,-1-3 190,-3-2 0,-1 2-146,-3-6 58,-2 5 66,4-7 0,-7 3-65,-2-4 0,2-1-236,-2 1 0,-2-1 1,1-1-1,-1-1 304,1-1 0,-4-1 0,2 5 0</inkml:trace>
  <inkml:trace contextRef="#ctx0" brushRef="#br0" timeOffset="54">10370 8817 7569,'1'-10'237,"4"1"1,7 3 0,6-1 0,5 1 1682,3-3-1834,-2 4 1,13-5 0,-1 2 0,2-2 0,2-1 0,0-1 0,-1 2 0,-2 1-566,-2 1 1,-6 6 0,-2-2 0,-4 3 478,-4 1 0,3-5 0,-5-2 0</inkml:trace>
  <inkml:trace contextRef="#ctx0" brushRef="#br0" timeOffset="55">10987 8931 8963,'1'6'167,"3"-2"1,4-2-1,2-2 1,2 0-1,2 0 1,3 0 0,1 0-1,2 0 1,2 0-1,0 0 1,1 0 0,-1 0-158,-3 0 1,1 0 0,-5 0-1,-2 1 1,-4 3 0,-5 4-181,-3 6 1,-6 0 0,-4 4 0,-4 0 0,-3 0 0,-1 2-1,0 0 1,-1 1 32,-3-2 0,5-4 1,1 3-1,2-1 1,2 0-1,-1-1 0,1-2 1,1-1 391,2-2 0,-1-3 1,5 0 21,2 1 1,2-1 0,4 0 0,3-4 0,3-3 0,3 0 0,1 2 0,3 1-45,0-2 0,2 0 1,4-2-1,0 0 1,0-2-1,-2 0 1,0-3-480,-2-2 1,-4 5 0,3-3-1,-2 1 246,-2 0 0,-1-5 0,-2 3 0</inkml:trace>
  <inkml:trace contextRef="#ctx0" brushRef="#br0" timeOffset="56">11923 7926 7569,'-7'-1'153,"-1"-2"1,1 1-1,0 3 1,2 7-1,0 7 1,-3 8-1,-2 6 1,-2 6-1,-4 5 121,-3 2 1,-2 10 0,-2-3 0,0 4 0,0 2 0,2 0-1,0 2 1,4 2 0,-1 1-261,0-2 1,8-2 0,0-1 0,3-5-1,5-1 1,2-6 0,5-3-66,6-3 1,2-5-1,6-4 1,1-3-1,2-3 1,0-2-1,-2-2 1,-2-3-200,-2-2 0,-1-3 0,-3-1 0,-1-2 0,1 1 0,-1-2 250,0-2 0,-4 3 0,-2-1 0</inkml:trace>
  <inkml:trace contextRef="#ctx0" brushRef="#br0" timeOffset="57">11946 8748 7569,'0'-15'44,"0"-1"1,0-1 0,1 1 0,3 2 0,4 2 0,2 3 0,1 3 209,1 1 0,-1 0 1,1 2-1,0 0 1,4 0-1,3 2 1,2 1-1,2 0-100,0 0 1,0 0-1,0 0 1,-2 0-1,0 0 1,-4 1-1,0 2 1,-3 0-154,-2 0 0,-4-1 0,-2 2 0,-1 4 0,-3 3 0,-5 5 1,-4 3-134,-4 2 0,-1 3 0,-3 2 0,-5 2 0,-1 1 0,-2 1 0,1-1 15,3-2 1,-1-3 0,5-1 0,2-1 0,3-2 0,4-2 0,-1-3 279,1-5 1,4 1-1,-2-3 1,4 1 0,4-1-1,3-3 17,3 0 1,6-4 0,0 3 0,2-3 0,2-2 0,2-2 0,0-1 0,1 1-394,0-2 1,-4 3 0,-1-2 0,-2 3 0,-2 1 0,0-1 212,2-3 0,-4-2 0,5-6 0</inkml:trace>
  <inkml:trace contextRef="#ctx0" brushRef="#br0" timeOffset="58">12540 7983 7569,'-18'-34'507,"6"6"0,5 5 1,4 8-1,3 7-231,2 8 0,12 10 0,1 12 0,7 6 0,4 9 0,5 5 0,2 6 0,1 3-170,0 3 0,1-2 0,-1 2 0,-1 0 1,-3 2-1,-4 0 0,-6-3-281,-5-3 0,-2-4 0,-3-1 0,-2-3 0,-4-4 0,-3-4 0,-2-2 0,-3-3-337,-4-1 1,-3-1-1,-3-6 1,-3-1-1,0 0 512,-4 0 0,-5 1 0,-4 2 0</inkml:trace>
  <inkml:trace contextRef="#ctx0" brushRef="#br0" timeOffset="59">13385 8520 7569,'-6'-1'270,"3"-2"1,6-1-1,5 2 1,3 1 0,4 1-1,5 0 1,5 0 0,3 0-1,1 0 1,1 0-1,1 0-316,-1 0 0,-5 0 1,2-2-1,-4 0 0,-4-2 1,-4 1-1,-2 2 46,-2 1 0,-4-5 0,-2-1 0</inkml:trace>
  <inkml:trace contextRef="#ctx0" brushRef="#br0" timeOffset="60">13431 8646 7569,'-8'3'358,"2"2"0,1 2 0,4 0-56,3 0 0,6-1 0,7-3 0,5 0 0,6 0 0,4-3 0,4-4 1,4-2-212,4 0 1,-1-5 0,0 5 0,-2-2-92,-2 1 0,3-1 0,1-3 0</inkml:trace>
  <inkml:trace contextRef="#ctx0" brushRef="#br0" timeOffset="61">14824 7675 7569,'-4'-12'143,"-1"2"0,-1 1 1,-3 2-1,0-2 1,0 0-1,2 0 1,-1 1-1,1 1 338,-1 1 1,5 2 0,0 8 0,0 3-1,-1 5 1,-3 4 0,-4 7 0,0 6-304,0 4 0,0 4 0,3 3 0,1 7 0,2 3 1,3 2-1,2-1 0,2 1-98,2 0 0,9 0 0,-2 1 0,2-2 1,-1-2-1,1 2 0,1 0-51,1 0 0,-3 2 0,-6-4 1,0 0-1,0-2 0,-1-2 1,-3 1-1,-1-2-65,-1-2 0,0-2 0,0-6 0,-1 1 0,-1 1 0,-3-2 0,-1-5 5,1-3 0,0-1 0,3-1 1,-2-3-1,0-2 0,0-3 0,-1 1 1,-1-3 29,-3-2 0,-1 3 0,-3 1 1,-1-2-1,-2-2 0,-1 1 1,0 0-1,0-1-46,1-1 1,0-4 0,5 1 0,1-3-1,1-1-249,1-1 0,6 0 0,-1-6 0,4-2 0,4 0 0,2-1 296,2 0 0,1-2 0,1-3 0</inkml:trace>
  <inkml:trace contextRef="#ctx0" brushRef="#br0" timeOffset="62">15681 8109 7569,'0'-8'492,"-1"1"1,-3-1 0,-4 2-47,-2 2 1,4 4 0,2 4-1,3 5 1,1 3 0,0 5 0,0 2-315,0 5 1,-4 0 0,0 6 0,1 2 0,2 1 0,1 1 0,1 1 0,2-1 0,2 0-97,1 0 1,1 2 0,2 0-1,-2-1 1,1-2 0,-1-1 0,0-2-70,-2 1 1,2-2-1,-3 3 1,-1-3 0,-2-1-1,-1-3 1,0-1-114,0-1 0,0-1 1,-1-2-1,-3-2 0,-2-2 1,-2-2-1,0-1 0,0-2-218,-3 1 0,1-1 0,1-1 0,2-2 0,-2-3 0,-1-1 0,-3 0 364,-2-2 0,2-1 0,-3-1 0</inkml:trace>
  <inkml:trace contextRef="#ctx0" brushRef="#br0" timeOffset="63">15430 8726 7569,'-7'-6'553,"2"4"1,6-4-1,3-1 1,5 1 0,6-3-242,8-1 0,5-2 0,8 1 0,0 1 0,4 1 0,-1 1 0,-1 1 0,-4-1 0,-3 2-293,-3 1 1,-3 1-20,-6 4 0,-2-5 0,-6-2 0</inkml:trace>
  <inkml:trace contextRef="#ctx0" brushRef="#br0" timeOffset="64">15989 8805 7569,'0'-7'261,"0"-1"1,1-1 0,3 0 0,4 2 0,1 4-1,0 6 1,-2 4 0,2 5 148,1 3 1,2-1 0,-1 5 0,1 1-1,0 1 1,3-1 0,3-1 0,1 1-467,0 2 0,-3-3 1,1-1-1,1 0 0,-1-2 1,-1 1-1,-2-4 0,-1 0-524,-2-1 1,1-5-1,-2 1 1,-3 1-1902,-3 1 2481,-3-4 0,-6-1 0,-1-5 0</inkml:trace>
  <inkml:trace contextRef="#ctx0" brushRef="#br0" timeOffset="65">16298 8828 7569,'0'-11'78,"0"-1"0,0 1 1,0 0-1,0-1 0,0 1 324,0-1 1,0 5-1,-2 0 1,-2 2 0,-3 3-1,-3 2-183,-2 4 1,1 2 0,-1 7 0,0 2 0,-2 4 0,-1 2 0,1 2-245,1 0 1,2 1 0,0 2 0,2-1 0,2-2 0,-2-3 0,-1-1 0,-2 0-681,1 0 1,3-5 0,1 1-1,-2-2 705,-1-1 0,-2-1 0,1 0 0</inkml:trace>
  <inkml:trace contextRef="#ctx0" brushRef="#br0" timeOffset="66">16743 8154 7474,'0'-11'142,"0"0"1,1 1-1,2 1 1,1 1-1,-2-1 1,-2 0 0,-2 0-1,-3 3 385,-2 1 0,0 1 0,-4 5 0,3 3 0,0 4 0,-1 2-296,-1 1 0,-2 6 0,1 3 0,0 6 1,-1 3-1,0 2 0,-2 2-213,-2 3 1,1 2-1,4-1 1,-1 1 0,1 0-1,-1 1 1,2 2 0,3 1-170,3 0 0,3-2 0,2 2 1,3-2-1,3-2 0,3-2 1,2-3-1,1-3 116,2-2 0,-1-6 0,3 2 0,0-5 0,-3-2 0,0-3 0,0-1 0,1-3-348,-1-3 1,-1 2-1,-2-5 1,1-1 382,-1-2 0,0-1 0,1 0 0</inkml:trace>
  <inkml:trace contextRef="#ctx0" brushRef="#br0" timeOffset="67">16949 8611 7569,'-4'-7'160,"0"-1"0,1-1 1,3 0-1,3 0 1,2 3-1,1 0 0,3 1 1,1-2-1,2 2 1,1-1-1,0 1 114,3 0 0,4 0 0,-2 2 0,1-1 0,0 2 0,1 1 0,0 1 1,1 0-318,-2 0 0,-5 0 1,1 0-1,-2 0 0,-3 1 1,-3 3 0,-3 3 0,-4 3 1,-4 2-1,-4 0 1,-5 4-1,-4 1 1,0 3-1,-5-1 43,-3 1 1,4 1 0,-2 2 0,3-1 0,1-2 0,1-2 0,2-2 0,2-2 0,5-1 0,3-2 0,-1 1 0,2-1 76,0 1 1,3-6 0,5-2 0,5-3 0,4-1 0,3 0 0,4 0-1,2 0-5,2 0 1,0 0 0,-1 0 0,-2 0 0,-2-1-1,-1-2 1,0 0 0,-1 0-457,-2 2 1,-1 1-1,-1 0 1,-1 0-2241,0 0 2623,1 0 0,-1 0 0,1 0 0</inkml:trace>
  <inkml:trace contextRef="#ctx0" brushRef="#br0" timeOffset="68">17657 8394 7569,'0'-17'252,"0"0"1,0 6 0,-2 0 257,-1 4 0,1 3 0,-3 9 0,1 7 0,1 5 0,0 6 0,2 3-389,1 0 0,0 5 1,0-3-1,0 0 1,0-1-1,1-1 0,2-2 1,0-3-298,0-1 1,0-4-1,-1-5 1,2 1 0,-2-1-1,1-1-2447,1-2 2623,-3-3 0,-1-5 0,-6 0 0</inkml:trace>
  <inkml:trace contextRef="#ctx0" brushRef="#br0" timeOffset="69">17463 8611 7569,'-8'-1'696,"2"-3"488,0-3-1144,8 2 0,5-4 0,9 4 0,4 0 0,5-2 0,4 2 0,2 0 0,-2 1-193,-1-1 1,0 4 0,-4-3 0,0 3 0,-4 1 0,-2 0 0,-4 0 152,-1 0 0,3-5 0,2-2 0</inkml:trace>
  <inkml:trace contextRef="#ctx0" brushRef="#br0" timeOffset="70">18251 8052 7569,'-7'-16'416,"3"1"1,3 1 0,2 2-1,3 0 1,4 2-103,2 2 1,-2 3 0,0 5 0,4 0 0,3 3 0,4 6 0,4 9 0,2 8 3,1 7 1,-1 0 0,-1 9-1,0 0 1,-3 0 0,-2 0-1,-3 1 1,1 0-538,-3-1 0,-5 1 0,-3-5 0,-1-1 1,-3-3-1,0-3 0,-2-5-1412,0-2 1,-2-1 1630,-1 0 0,-9 0 0,-6 0 0</inkml:trace>
  <inkml:trace contextRef="#ctx0" brushRef="#br0" timeOffset="71">19096 7926 7569,'0'-11'226,"0"-1"0,-2 1 0,0-1 0,-3 2 0,-2 3 0,0 4 0,-1 6 1,2 6-1,1 6 118,2 8 0,2 5 0,1 7 1,0 2-1,1 2 0,3 1 0,2 0 1,2-1-1,0 2-380,1 0 0,1-3 1,1 2-1,1 1 1,-2-2-1,-1 1 1,-3-4-1,-1-1-347,-2-5 0,-2 2 1,-1-5-1,0-3 0,0-3 1,0-3-1,0-2-567,0-2 0,-7-1 0,-3-1 950,-4-1 0,-6 0 0,2 1 0</inkml:trace>
  <inkml:trace contextRef="#ctx0" brushRef="#br0" timeOffset="72">18833 8577 7569,'4'-8'22,"1"2"0,3 1 0,3 2 0,4 1 1,2-1-1,2 0 0,1 0-106,4 2 1,1 0 0,0-2-1,0-1 1,2 2 83,-2 0 0,-1-3 0,-1-1 0</inkml:trace>
  <inkml:trace contextRef="#ctx0" brushRef="#br0" timeOffset="73">19301 8543 7569,'0'-12'1727,"2"2"-1526,1 3 1,0 2 0,4 6 0,1 3 0,0 3 0,-1 3 0,2 2 0,3 0-414,3 4 1,-2-4-1,2 4 1,-3-4-1,0-2 1,-1-1-1,-1-1 1,-1 0 211,-1-2 0,0 4 0,3-4 0</inkml:trace>
  <inkml:trace contextRef="#ctx0" brushRef="#br0" timeOffset="74">19610 8577 7569,'0'-8'2051,"-2"2"-1762,-1 1 0,-4 6 0,-4 7 0,-1 3 0,0 5 0,-2 3 1,-3 2-1,1 2-356,-1 0 0,-2 0 0,4 0 0,1-1 0,3 0 0,2-2 0,1-2 0,0-1-300,2-4 0,1 4 0,5-2 0,0-1 0,0-1 0,0-2 367,0 1 0,5-1 0,1 1 0</inkml:trace>
  <inkml:trace contextRef="#ctx0" brushRef="#br0" timeOffset="75">19998 7972 7569,'-1'-15'302,"-2"-1"0,-1 2 0,2 2 0,2 0 0,2 1 0,2-1 0,-1 1 1,-3 2 78,-4 5 0,-4 7 0,-7 13 0,-3 7 0,-1 6 0,0 6 0,0 1 0,0 4-329,0 0 1,9 2 0,0 4 0,3 0-1,5-2 1,1-1 0,1-2 0,1-1-276,3 1 1,2-4 0,7 1 0,1-4 0,1-2 0,0-3 0,0-1-203,1-3 0,3-4 0,-3-4 0,2 0 0,1-3 0,-1-3 1,-2-2 424,1-1 0,-5-6 0,5 3 0</inkml:trace>
  <inkml:trace contextRef="#ctx0" brushRef="#br0" timeOffset="76">18022 8451 7569,'-7'-11'344,"-1"0"-66,5 4 1,-6-3 0,4 4 0,0 1-1,0 5 1,4 7-168,4 7 0,4-1 0,7 2 1,3-2-1,0-2 0,2 1 1,0-1-1,0 1 0,0-1 1,-1 0-286,-3 1 0,1-5 0,-4 1 0,-1 0 0,-3-1 0,-1 1-1674,-3 1 1848,-3-4 0,-1 5 0,0-4 0</inkml:trace>
  <inkml:trace contextRef="#ctx0" brushRef="#br0" timeOffset="77">18285 8451 7569,'1'-11'-174,"3"1"449,3 2 0,-1 6 1,-3 9-1,-1 9 0,-4 5 1,-1 6-1,-5 5-26,-2 4 0,-3 1 0,-1 5 1,-1 2-1,0 3 0,-1 2 1,0-2-1,-1-3-297,1-1 0,-1 3 1,4-8-1,-3-1 1,2-3-1,2-4 1,0-3-84,1-3 0,1-2 1,1-3-1,2-4 0,1-4 1,1-2-1,-1-2-1400,-1-2 1531,5-2 0,-3-3 0,5 0 0</inkml:trace>
  <inkml:trace contextRef="#ctx0" brushRef="#br0" timeOffset="78">20283 8337 7571,'2'-5'495,"0"5"1,3 5 0,0 3 0,2-1 1378,-1 2-1883,2 1 1,3 2-1,2-1 1,1 1 0,1-1-1,-1-1 1,-1-1-1,-2-1-284,1 1 1,-1 0 0,-1-1-1,-1-1 1,-3-1 0,1-1 292,-1 0 0,2 4 0,3-2 0</inkml:trace>
  <inkml:trace contextRef="#ctx0" brushRef="#br0" timeOffset="79">20558 8394 7569,'0'-11'798,"0"-1"0,0 1-589,0 0 0,-2 6 0,0 5 0,-3 7 0,-2 7 0,-2 6 0,-1 5 0,-2 2-202,-4 3 0,2 4 0,-3 4 0,-1 0 1,1 0-1,0 1 0,-1 1 0,-1 0-184,1 1 1,-4 0-1,3 2 1,-1-3-1,0 0 1,2-5-1,2-4 1,2-7-54,1-4 0,5-5 0,2 3 1,0-3-1,1-3 0,-1-3-1174,4 0 1404,1-4 0,-4 5 0,-2-4 0</inkml:trace>
  <inkml:trace contextRef="#ctx0" brushRef="#br0" timeOffset="80">20615 7949 7569,'-5'-33'185,"-3"2"1,-1 6 0,1 5 260,5 5 0,3 7 0,3 4 0,5 3 1,4 2-1,3 4-168,4 7 1,7 5-1,5 10 1,2 5-1,1 3 1,-1 5-1,-2 0 1,-5 3-175,-2 2 1,-1 2-1,-1 1 1,-3 0-1,-4-1 1,-4-1-1,-3 0 1,-4-2-477,-3-1 1,-1-7-1,0-1 1,-1-3 0,-4-2-1,-5 1 1,-6-2 371,-1-1 0,-7 4 0,-6-3 0</inkml:trace>
  <inkml:trace contextRef="#ctx0" brushRef="#br0" timeOffset="81">21460 8474 7569,'0'-11'172,"-4"-1"1,0 1-1,2 0 1,-1-1 0,1 1-1,-4-1 1,0 1 0,-3 1-1,-1 2 1,-1 4-1,-1 3 1,0 1 134,-4 0 1,2 5-1,-5 3 1,-1 3-1,-2 3 1,1 3-1,1 0 1,2 2-1,1 0-370,3 1 1,7-1 0,3 2-1,3-2 1,1-2 0,1-2-1,4 0-135,6-1 0,2-6 1,6-5-1,3-1 1,2-4-1,4-3 0,0-5 1,0-5 235,-3-3 1,-2-2 0,-3-5 0,-2-3 0,-2 0-1,-2-1 1,-1-1 66,-2-1 0,0-4 0,-2-1 0,-3-2 0,0-1 0,-1 1 0,0-1 0,-2-2 1,-2-2 0,-1 3 1,0 0-1,0 4 1,0 5-1,-1 4 1,-2 7-1,0 2-25,0 4 0,0 7 0,1 4 0,-2 7 0,0 7 0,1 10-117,-1 8 1,-1 5 0,2 11 0,-1 0 0,2 4-1,0 0 1,2-1-251,0 0 0,0 5 1,0-4-1,0-1 1,0-2-1,2-4 1,0-4-1,2-4-1320,-1-3 0,-1-4 1606,2-4 0,-3 0 0,4 0 0</inkml:trace>
  <inkml:trace contextRef="#ctx0" brushRef="#br0" timeOffset="82">21757 8440 7569,'-7'-11'1173,"4"-1"-1095,1 6 0,2 6 1,2 7-1,1 4 0,5 1 1,2 2-1,2 3 0,0-1-128,4 1 0,-6 2 0,4-4 0,0-1 0,-2-1 0,1-3 0,-2-1-405,1-2 0,3-4 1,2 1-1,-1-3 455,1-1 0,3-10 0,-2-3 0</inkml:trace>
  <inkml:trace contextRef="#ctx0" brushRef="#br0" timeOffset="83">22077 8451 7569,'-2'-5'371,"-2"5"0,-3 8 0,-5 6 56,-3 5 0,3 4 1,-5 3-1,1 5 1,-4 2-1,0 1 1,0 0-1,2 2 289,2 2-750,-5-2 1,9 3 0,-4-5-1,4-1 1,0-1 0,1-3-1,1-1-526,2-3 0,-2-4 1,2-4 559,-2 0 0,-6 3 0,-2-2 0</inkml:trace>
  <inkml:trace contextRef="#ctx0" brushRef="#br0" timeOffset="84">14219 9685 7569,'0'5'164,"0"-5"0,0-6 1,1-3-1,2 0 1,2 3-1,1-1 1,3 2-1,3-1 1,1 1-1,3 0-68,-2 2 1,0 2-1,0 1 1,1 0-1,0 0 1,0 0-1,0 0 1,-1 1-1,0 2-981,2 0 0,-2 5 885,5-4 0,0 5 0,3-3 0</inkml:trace>
  <inkml:trace contextRef="#ctx0" brushRef="#br0" timeOffset="85">14699 9594 7569,'1'-7'1136,"3"3"0,3 3-1086,9 1 1,-4 4 0,5 1-1,-2 1 1,1 3 0,1 3-1,1 2-105,0 1 1,-5 0 0,4-4-1,-2 1 1,0-1 0,1 1-1,-1-2 1,0-1-63,-1-2 0,3-4 0,-2 1 0,-1-3 1,0-1-1,0-1 0,1-3 0,-1-4 106,-1-2 1,-2-1 0,0-1 0,0 0 0,-3-2 0,-1-2 0,-2 1 0,-3 0 92,0 0 1,-4 0 0,-1 4 0,-5 2-1,-2 3 1,0 0 0,1 1 0,1 0-60,-1 2 1,-1 3-1,0 4 1,1 4 0,0 2-1,-2 1 1,-3 1 51,0-1 1,0 0 0,-1 1 0,-4-2 0,-3-1 0,-1-2 0,-1 2 0,-3 1-14,-3 2 0,-4-1 1,-4-1-1,-3-1 1,0-2-1,5-2 0,4-3-131,5 0 0,8-2 0,4 0 0,4-2 0,4-1 0,9-5 69,8-2 0,11-12 0,8-2 0</inkml:trace>
  <inkml:trace contextRef="#ctx0" brushRef="#br0" timeOffset="86">14470 7332 7569,'-5'-11'120,"0"-4"0,-4-1 1,3 2-1,1 2 0,2 0 1,1 1-1,-1-1 0,-1 1 1,2 0-1,2-1 1,4 1-1,5 1 0,4 1 1,7 2-1,1 1 0,3 1 106,3 0 1,2 1 0,5 5-1,1 2 1,-1 2 0,0 3-1,0 3 1,-1 3-383,-2 0 0,1 2 1,-5 0-1,1-2 1,0-2-1,-2 0 1,-2-1-1,-1-1 58,-1-2 1,0-3 0,-2-5 0,-2 0 0,-1 0-1,-3-1 1,-2-3 83,0-4 0,-2-2 1,-3-1-1,-3-1 1,-3 0-1,-1-2 1,0-3-1,-1 1 14,-3-1 1,-3 1 0,-7 2-1,-3 0 1,0 2 0,-4 5 0,1 2-1,-2 2 141,0 2 1,5 2 0,-6 3 0,3 3 0,1 4 0,1 0 0,2 0-61,2 1 0,1 1 0,2 1 1,-1 2-1,1 1 0,-1 0 0,1 0 1,-2 1-103,-2-1 1,1-1 0,-4 1 0,0 0 0,1-3 0,-5-2 0,-2-1 21,-3-4 0,1 2 1,4-5-1,2-2 1,2 0-1,2-4 0,3-1-134,4-5 0,4-2 1,6-2-1,3 1 1,6-2 132,8-2 0,1-3 0,9-4 0</inkml:trace>
  <inkml:trace contextRef="#ctx0" brushRef="#br0" timeOffset="87">2975 10197 7569,'-11'0'-718,"0"0"718,0 0 0,1 5 0,-1 1 0</inkml:trace>
  <inkml:trace contextRef="#ctx0" brushRef="#br0" timeOffset="88">2878 10293 7376,'-6'-4'108,"-2"1"0,4-4 0,3-1 1,4-2-1,4 1 0,2 2 0,2 3 1,0 3-1,-1 1 0,1 0 0,0 0 1,-1 0-1,1 0 203,0 0 0,0 1 0,-1 3 1,1 3-1,0 1 0,-1 0 1,2 0-1,1 0-307,2 1 1,0-1-1,-2-3 1,1 1 0,1-1-1,-1 0 1,0-2 0,0 1-23,2 0 0,-4 0 0,2-1 1,-3 2-1,-4 0 79,-3 4 1,-3 0 0,-1 2-1,-1 0 1,-2-1 0,-2 1-1,-1 0 1,-2 1-70,-1 2 1,1-2 0,1 2 0,-1-1-1,0 0 1,-1 2 0,2-2 0,0-2 6,1 0 1,-3 0 0,3 0-1,-1-1 1,-1 1 0,0 0 0,-1-1-1,-2 1-18,0 0 1,0-4 0,1 0 0,-1 1 0,0 2 0,2 1 0,1-1 0,0 1-4,0 0 1,2-1 0,0 1 0,1 0 0,3-1 138,1 1 0,1 0 0,1 0 0,4-2-34,6-2 1,-1-2 0,6-5 0,0 0-1,5 0 1,4 0 0,2 0-42,3 0 0,0 0 1,3 0-1,-1 0 1,-1 0-1,-2-1 1,-1-2-1,-2 0-45,-2 0 1,-5 2 0,-3 1 0,0 0 0,-3 0-1,-1 0 1,-2 0-736,1 0 1,-4 0-1694,0 0 2431,-4 0 0,6 5 0,-3 1 0</inkml:trace>
  <inkml:trace contextRef="#ctx0" brushRef="#br0" timeOffset="89">3745 10443 7569,'-7'0'57,"1"-1"0,0-1 0,0-2 644,-2 2 0,2 0 1,0 1-1,0-1-359,0-2 0,5 1 1,1 4-1,6 1 0,3 3-288,2 1 1,1-2-1,2 3 1,5 0-1,4 0 1,2-1-1,0 0-112,1 0 0,-4 0 0,3 2 0,-2-1 0,-2 0 0,1 1 0,-1-3 0,0 1-16,1 0 1,-4-3 0,0 0-1,-1 0 1,0-1 0,-3 2 0,-2-2-1,-1-1 35,0-1 1,-4 0-1,-1 1 1,-3 3 109,-4 3 1,-4-1-1,-7 1 1,-2 1-1,-5 2 1,-3 1-1,-3-1 1,1 1-42,1 0 0,2-4 1,-1 0-1,2 0 0,1 0 1,3-1-1,0-1-247,3-3 0,1 3 0,1-1 0,1-2 0,-1-1 0,1-2-2484,3-2 2701,3 1 0,-1-2 0,-1 4 0</inkml:trace>
  <inkml:trace contextRef="#ctx0" brushRef="#br0" timeOffset="90">4633 10443 7569,'-3'-7'125,"-2"1"0,0 0 0,-1 1 0,0 1 0,-2 2 0,-2 5 1,0 4-1,-2 2 0,-1 3 0,-3 3 0,0 2 0,-2 4 134,1 0 1,2 4 0,4 1 0,0 0 0,2 2 0,2-1 0,3 2 0,3-1-284,1 1 1,0-6 0,1 2 0,3-2-1,3-2 1,3 1 0,5-2 0,2-2-87,4-4 1,0-2 0,0-3 0,2-1 0,1-5 0,2-2 0,0-1 51,0 0 0,4-4 0,-3-4 1,2-2-1,-2-4 0,-1-4 1,-2-3-1,-1-1 127,-2-3 1,-1-6 0,-3-6 0,-6 0 0,-6-1 0,-4 0 0,-2-2 177,-3-2 0,-3 4 0,-9 4 1,-4 4-1,-5 5 0,-2 4 1,-2 3-1,1 5-508,-1 4 1,5 5-1,1 4 1,2 0-1,6 1 1,2 2-1,5 4 261,2 3 0,-3 5 0,3 2 0</inkml:trace>
  <inkml:trace contextRef="#ctx0" brushRef="#br0" timeOffset="91">5436 10422 7569,'-10'1'678,"4"1"1,6 3-789,6 1 0,0-2 1,1 3 109,1 1 0,2 2 0,1 0 0</inkml:trace>
  <inkml:trace contextRef="#ctx0" brushRef="#br0" timeOffset="92">5532 10764 11914,'7'1'-326,"0"3"326,1 3 0,2 7 0,1 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3T04:05:56.27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7538 11192 7569,'0'-11'-139,"0"0"224,0-1 1,0 5 0,0-1 0,-1-1-1,-2-1 1,-2 0 0,0 1 0,0 1 0,1-1-1,0-1 1,-1 0 0,-1 1 0,-2 2-1,0-1 1,2 0 0,0 2 247,-1 1 1,0 1 0,-5 4 0,1 0 0,0 1 0,0 3 0,3 5-1,0 5-246,-1 5 0,3 4 0,-1 4 0,2 3 0,3 4 0,0 3 0,2 2 1,0 2-1,2 2-54,2 2 0,2 0 0,5 1 1,1 0-1,-1-2 0,1-2 0,-1-3 1,0-1-225,1 0 1,-1 0 0,-1-3-1,-1-1 1,-2-1 0,-2-3 0,-3-3-1,0-4 30,-2-4 1,0 1 0,0-4 0,-2-3 0,0 0-1,-3-3 1,-2-1 0,-2-1-49,-1 1 1,-1-4 0,-1-1 0,0-3 0,-2-1 0,-1 0 0,-1 0 208,0 0 0,-2-10 0,-5-3 0</inkml:trace>
  <inkml:trace contextRef="#ctx0" brushRef="#br0" timeOffset="1">7195 11855 7569,'-7'0'365,"1"-1"0,5-2 0,6-1 0,5 2 1,6 0-1,4 2-36,5 0 0,5 0 1,4 0-1,1-1 0,2-3 1,2-2-1,2-2 0,1 1-493,-1-2 1,-7 0-1,-8 0 164,-1 2 0,2-1 0,3-4 0</inkml:trace>
  <inkml:trace contextRef="#ctx0" brushRef="#br0" timeOffset="2">7766 11912 7569,'-10'-1'170,"4"-2"1,6-1-1,6 2 1,5 1 0,3 1-1,2 0 85,-2 0 1,2 0-1,1 0 1,-1 0-1,2 0 1,-2 0 0,1 0-1,-3 0 1,-1 1-333,-2 3 0,0-2 0,-1 6 1,-2 1-1,-4 1-21,-3 1 1,-2 1 0,-3-1 0,-4 0 0,-2 2 0,-1 1-1,0 1 1,-1-1 24,1-1 1,-1 0 0,1 1 0,-1 1 0,2-1 0,1-1 264,2-2 1,0 0 0,-1 0-19,0-4 1,5-1-1,1-3 1,3 2 0,4 0-139,2 0 1,1 0-1,6-2 1,3 2-1,-1 0 1,2 0-1,0-2 1,1-2-157,-1-1 1,2 0 0,-4 0 0,1 0 0,-1 0 0,-2 0 0,-1 0 0,-1 0-1645,-1 0 1764,-5 0 0,4 5 0,-3 1 0</inkml:trace>
  <inkml:trace contextRef="#ctx0" brushRef="#br0" timeOffset="3">8623 11010 7569,'0'-12'295,"0"1"1,-2 1 0,-1 3-1,-5 7 1,-2 7 42,-2 3 1,1 6 0,0 2-1,-2 2 1,-1 3 0,-2 5-1,-1 4 1,-1 2-320,0 0 1,1 10-1,-2 1 1,3 1 0,4-2-1,0-2 1,2 1 0,3 2-169,3 0 0,2 0 1,2-2-1,0-2 0,2-1 1,2 0-1,3-1 1,3-2 20,2-2 0,-1-4 1,2-2-1,1-1 1,1-3-1,0-2 0,1-4 1,0-4-97,2-2 1,-4-2 0,1 0 0,-1-4 0,0-3 223,1-3 0,5 4 0,-2 2 0</inkml:trace>
  <inkml:trace contextRef="#ctx0" brushRef="#br0" timeOffset="4">8726 11661 7569,'-7'-16'414,"3"1"1,3 0-1,1 4 1,0-1 0,1 2 399,3 2 0,3 3-667,4 5 0,0 0-165,1 0 0,4 2 58,3 1 1,-1-1-114,1 1 1,0 0 7,4 1 0,-5-3-29,-3 3 1,-2-3-155,-2-1 151,1 0 8,-6 0 92,-1 5 0,-5 2 2,0 4 1,-9 4 0,-2 2 0,-3 1 66,-3 2 1,3 1-68,-5 2 1,5-4 5,-1 0 0,-1 0-27,0 4 0,1 0-1,4 0 1,3-4 21,0 0 0,5-5 13,-5 1 324,5-2-230,-2-2 0,7-1 116,1-2 0,4-3-17,4-5 0,2 0-94,2 0 0,-1 0-193,5 0 0,1 0 122,7 0 0,-3-1-309,3-3 0,-3 3 126,-1-3 1,-4 3-231,0 1 1,-5-4-64,1 0-1198,-2 0 1628,-2 4 0,1-5 0,-1-1 0</inkml:trace>
  <inkml:trace contextRef="#ctx0" brushRef="#br0" timeOffset="5">9182 11135 7569,'-10'-5'483,"3"-2"1,3 2 0,8 1-130,3 3 1,8 7-1,4 5 1,4 8-1,4 7 1,2 4 0,2 4-1,-2 3-180,-1 1 0,2 9 0,-4-1 1,-4 1-1,-3 0 0,-3-2 1,-5 1-1,-3-1-436,-3-4 1,-1 3-1,-6-5 1,0-1-1,-5 0 1,-3-4 261,-6-1 0,-10 3 0,-3-7 0</inkml:trace>
  <inkml:trace contextRef="#ctx0" brushRef="#br0" timeOffset="6">10050 11444 7569,'-11'0'118,"0"0"1,2 0 0,5 0-1,8 0 1,5 0 0,2-2 0,2 0-1,2-2 1,4 2 0,2-1-1,2 0 381,0 0 0,4-5 0,1 4 1,0 0-1,0 1 0,-3-2-917,-1-2 0,-2 5-540,-3-2 1,-3 3 957,-4 1 0,-16 5 0,-4 1 0</inkml:trace>
  <inkml:trace contextRef="#ctx0" brushRef="#br0" timeOffset="7">10119 11546 7569,'-6'6'238,"-3"0"1,6 4 0,4-2 0,6-5-1,4-1 114,4-2 1,3 0 0,6 0 0,2 0 0,2 0 0,-1 0 0,3 0 0,-2 0-607,-1 0 254,5 0 0,-8 0 0,4 0 0</inkml:trace>
  <inkml:trace contextRef="#ctx0" brushRef="#br0" timeOffset="8">11215 10907 7569,'0'-11'132,"0"-1"1,0 1 0,0-1 0,0 1 0,0-1 0,-1 2-1,-3 3 1,-3 3 0,-4 4 0,0 4 185,0 3 1,-1 8-1,2 6 1,1 3-1,2 5 1,-1 3-1,2 5 1,2 2-178,3 4 1,1 3-1,0 3 1,1 5-1,3 1 1,3 2-1,5 1 1,2-3-103,1-1 0,1 2 1,-3-4-1,0 1 1,-3-2-1,0-3 1,-1-4-1,-2-1-284,-3-2 1,1-5 204,-1-6 0,0-5 1,-5 2-1,-2-3 0,-2-1 1,-1-1 32,-3-3 0,-1 1 1,-2-5-1,2 0 1,1-1-1,2 0-45,-2 0 1,-1-5-1,-1 4 1,3-6-1,0 0-182,-1-1 1,3-3 0,-1-1-131,2-4 0,2-1 0,3-4 364,0-2 0,10 4 0,2-1 0</inkml:trace>
  <inkml:trace contextRef="#ctx0" brushRef="#br0" timeOffset="9">11889 11638 7357,'-5'-6'229,"4"0"279,-4 6 1,0-3 0,0-1-1,2 3 1,7 2-414,5 3 0,2 3 0,2-3 0,2-1 0,4-2 0,3-1 1,2 0-1,1-1 0,3-2 0,0-2-110,0-1 1,2-2 0,-3-3-1,-2-1 1,-1 1 0,-1-1 0,-1 1-1,-3 1-36,-4 2 1,-3-2 0,-4 2-1,-1-2 1,-2-1 0,-3-1-1,0 1-61,-2 0 0,0-1 1,-2 1-1,0-1 1,-4 1-1,-3-1-133,-4 1 0,-2 3 235,0 1 1,-3 4-1,-6-1 1,-3 4-1,-2 4 1,-2 4-1,1 3 1,-1 3 124,2 1 1,0 5 0,4-4 0,-1 2 0,3 3-1,4 3 1,3 3 0,2 0-70,1 1 0,7-3 0,2 4 0,3-1 0,1-1 0,1-1 1,4 0-72,7-5 0,4 1 1,8-6-1,2 0 1,0-2-1,1-4 1,0-1 143,-1-3 0,2-1 1,-2-5-1,1 0 1,1 0-1,0 0 1,-2 0-1,-2-1-195,-1-3 0,-1 2 1,0-5-1,-2 1 1,-2-1-1,-1 0 76,-3 1 0,3-5 0,1 5 0</inkml:trace>
  <inkml:trace contextRef="#ctx0" brushRef="#br0" timeOffset="10">12586 11261 7569,'-7'-11'191,"-1"3"0,2 2 1,3 1-1,1 2 0,7 2 1,4 1-1,4 0 0,1 0 173,1 0 0,4 0 1,-2 0-1,1 0 0,3 0 1,3 0-1,3 0 0,0-2-358,0-1 1,-2-2 0,1-4 0,-3 2 0,-4 1 0,-4 1 0,-3-1-931,-5-1 1,-3 5 923,-8-2 0,-7-2 0,-7-1 0</inkml:trace>
  <inkml:trace contextRef="#ctx0" brushRef="#br0" timeOffset="11">13385 10781 7569,'0'-11'247,"0"3"1,0 1 0,-1-1-1,-3 0 1,-3 2 305,-4 1 1,4 1-1,0 7 1,1 3-1,-2 8-398,-4 6 0,-3 2 0,-6 8 0,4 2 1,-1 2-1,1 3 0,1 2-244,2 2 0,2-4 1,3 1-1,3-2 0,1-4 1,3 0-1,2-3 0,3 1-52,5-1 1,2-8 0,3 2 0,1-3 0,1-2 0,-1-3 0,-1-2-38,-2-1 1,0-2 0,1-1 0,-1-3-1,1 0 1,-1-1-730,1 0 1,-1-1 0,0-5 906,1-3 0,-1-2 0,1-6 0</inkml:trace>
  <inkml:trace contextRef="#ctx0" brushRef="#br0" timeOffset="12">13477 11101 7569,'0'-11'406,"-4"3"1,0 0-43,1 0 0,7 2 0,4 3 1,2 1-1,3 2 0,1-1 1,1-1-249,-1-2 1,2 0-1,0 4 1,-2 0 0,-2 0-1,0 0-154,-1 0 0,-5 1 0,-2 4 0,-4 5 0,-4 6 1,-3 1 1,-7 3 0,-3 2-1,1 0 1,-2-2 0,2-1-1,-1 2 1,4-1-94,5-1 1,-1 1 0,4-5 0,0-1 0,-1-1 0,4-2 170,1 1 1,6-6-1,2-2 1,3-3-1,2-1 1,-1 0-12,1 0 0,3 0 0,1-1 0,2-1 0,1-2 0,0 1 0,0 2 1,0 0-621,-1-3 1,-1 3-1,-6-3 590,0 2 0,1-3 0,-1-1 0</inkml:trace>
  <inkml:trace contextRef="#ctx0" brushRef="#br0" timeOffset="13">13991 10975 7569,'-7'-11'428,"2"0"1,4 0 0,-2 5-208,0 6 0,-1 5 1,4 8-1,0 2 0,0 5 1,0 5-1,0 1 0,0 1 1,0-1-251,0 1 1,0 0 0,0-4 0,0-2-1,0-1 1,0-2 0,0-1 0,0-3-795,0-2 0,1-1 0,2-3 823,0 0 0,1-5 0,-4 2 0</inkml:trace>
  <inkml:trace contextRef="#ctx0" brushRef="#br0" timeOffset="14">13819 11113 7569,'-5'-7'777,"5"3"0,7 3-649,3 1 0,6 0 1,3 0-1,3 1 1,1 2-1,-1 1 1,1-2-1,0 0-311,0-2 0,-1 0 0,-2 0 1,-2 0-1,-2 0 183,-2 0 0,4 0 0,0 0 0</inkml:trace>
  <inkml:trace contextRef="#ctx0" brushRef="#br0" timeOffset="15">14242 11055 7326,'0'12'128,"0"-1"0,0 1 0,1-1 0,2 1 0,2-1 0,1 0 0,2 1 0,-1-2-127,1-2 0,0 2 0,3-4 0,-1 2 1,-1-2-1,-1-1-1,0-2 0,3-2 0,0-1 0</inkml:trace>
  <inkml:trace contextRef="#ctx0" brushRef="#br0" timeOffset="16">14447 11101 7645,'-7'-6'313,"-1"3"0,1 6 0,-1 6 0,0 5-97,-1 5 1,-1 2 0,-1 3-1,-1 3 1,1 2 0,0 2-1,-1-2 1,2 0-280,2 0 1,-2-2 0,3 2-1,-3-1 1,-2-3 0,1-1-1,-1-2 1,2-2-639,2-1 1,0-5-1,3 1 701,-2-2 0,5-6 0,-3-2 0</inkml:trace>
  <inkml:trace contextRef="#ctx0" brushRef="#br0" timeOffset="17">14596 10770 7569,'-5'-18'128,"4"2"0,-2 4 1,6 2-1,4 2 1,3 5-1,2 1 1,-1 4-1,2 3 1,2 6 350,4 7 1,-1 9 0,0 4 0,-2 5 0,-1 3 0,-1 2 0,-1 2 0,-4 0-440,-3-1 1,2 1 0,-4-4-1,-2 1 1,-1-1 0,-2-2 0,-3-3-1,-3-2-482,-3-2 0,-2-4 0,-1 0 0,-2 0 1,-4-2 441,-2-1 0,-7 2 0,-1-7 0</inkml:trace>
  <inkml:trace contextRef="#ctx0" brushRef="#br0" timeOffset="18">15201 11809 7516,'1'-6'487,"3"2"1,-1 3-392,4 1 1,0-2 0,2 0-1,-2-2 1,2 2 0,1 0 0,2 2-1,-1 0 1,1 0 0,0 0 0,2-1-1,3-1 1,0-2 0,4 0 0,0 0-1,2-1 1,-1-1 0,-2-2-39,-1 2 1,-4-4 0,3 2-1,-1-2 1,-3-2 0,-2 1-1,0 0 1,-1-1 0,-1 1-99,-2-1 1,-3 1 0,-5-1 0,0 0-1,0-2 1,-1-1 0,-3 1-43,-4 1 1,-2 3 0,-3 1 0,-1 3-1,-1 0 1,0 4 0,0 1 0,-2 1 100,-1 0 1,1 0 0,-4 0 0,4 1-1,-1 3 1,0 2 0,-1 2 0,1-1 138,3 2 1,-1 1 0,0 2 0,1-1 0,0 2 0,0 2 0,1 4 0,0 3-135,-1 1 0,2 1 0,-1 1 1,4 2-1,3-2 0,2 0 1,3 0-1,0 0-145,2 0 1,6-7 0,1 4 0,3-5 0,2-3-1,0-1 1,4-2 189,3 1 1,2-6 0,2-2-1,0-3 1,1-1 0,1 0-1,2 0 1,0 0 5,1 0 1,-4-5 0,2-1-1,-1-2 1,-4 2 0,-1 0-1,-2-1-824,-1-2 0,-2 3 1,-4 0 748,1 1 0,-6-4 0,-1 2 0</inkml:trace>
  <inkml:trace contextRef="#ctx0" brushRef="#br0" timeOffset="19">15772 11261 7569,'0'-8'277,"0"1"0,1-1 0,3 2 1,4 2-1,3 3 0,5 1-38,3 0 0,2-2 0,1 0 0,-1-3 0,1 0 0,1-2 0,-2 1 0,-2-3-427,-2-1 0,2 2 0,-4 1 1,-1-1-1,-3 1 0,-2 0 188,-1 2 0,-5 1 0,2 4 0</inkml:trace>
  <inkml:trace contextRef="#ctx0" brushRef="#br0" timeOffset="20">16206 10975 7569,'1'-11'365,"2"0"1,2-1-27,1 1 1,-2 4 0,4 4 0,-1 3 0,1 3 0,-2 5 0,1 2-182,-1 2 1,-2-1 0,2 2-1,1 1 1,-1 2 0,3 1-1,1-1 1,1-1-300,1 2 1,-1-4 0,2 2 0,1-4 0,1-2-1,-1-3 1,-1 1 0,-2-2-1526,1 0 0,-1-1 1666,0-4 0,-4-5 0,-2-2 0</inkml:trace>
  <inkml:trace contextRef="#ctx0" brushRef="#br0" timeOffset="21">16617 10964 7569,'0'-11'1116,"0"-1"-783,0 1 1,-1 4 0,-1 5 0,-2 4 0,0 7 0,-1 5 0,-3 5 0,-2 4-64,-1 4 0,-6 6 0,-2 6 0,-2 2 0,-2 2 1,0 3-1,0 2-323,0 1 0,2-3 1,2-5-1,3-2 0,4-4 1,0-3-1,1-5-232,-1-3 0,5-6 0,0-3 0,2-2 0,2-3 0,-1-1-1730,0-2 2015,0-4 0,-1 2 0,-1-5 0</inkml:trace>
  <inkml:trace contextRef="#ctx0" brushRef="#br0" timeOffset="22">17097 11626 7569,'-11'-5'116,"3"4"1,2-4 0,-1 1 0,1-1-1,-3 0 1,-1-1 0,-1 1 0,-2-2-1,-1 2 1,-3 0 0,0 3 0,-2 0 0,0 2-1,-1 2 1,0 0 0,-1 3 0,-2 2 172,0 1 0,5 3 0,2 1 0,-1 2 1,-1 3-1,1 1 0,1 2 0,4 1-392,0 2 1,6 0 0,2-1-1,3-2 1,1-2 0,1-1-1,3 0 1,5-1-82,5-2 1,4-5-1,3-2 1,-1-2 0,-1-3-1,2-2 1,0-4-1,2-3 286,0-3 1,-4-7 0,0-2-1,1-2 1,1-4 0,-1-1-1,-2-5 1,0-2 33,-1-1 1,1-1 0,2-3-1,-2-6 1,-1-3 0,-5-2-1,-3 1-240,-5 1 0,-3 1 0,-1 2 0,-1 2 1,-2 5-1,-2 5 0,-1 6 0,-3 3 1,0 4 269,2 4 1,-3 2 0,2 3 0,-1 1 66,1 1 1,3 7 0,5 2-1,0 9 1,0 8-271,0 4 1,4 6 0,0 3 0,0 7 0,0 7 0,-1 4 0,0 3 0,-1 3-117,2 1 1,-2 1 0,1-1 0,-1-4 0,-2-5 0,0-7 0,1-4 0,1-7-256,2-4 1,4-3 0,-3-3 0,1-4 0,2-2 0,-1-3-1227,1-2 1634,-5-3 0,2 0 0,-5 1 0</inkml:trace>
  <inkml:trace contextRef="#ctx0" brushRef="#br0" timeOffset="23">17360 11524 7569,'0'-16'1621,"0"9"1,0 7-1491,0 11 1,0 6 0,0 2 0,1 2-1,2 2 1,2 0 0,1-1-152,3-3 1,4 1-1,0-4 1,0 1 0,0-1-1,-3-2 1,-1-2 0,0-5-870,1-3 1,-2 1-1,-1-1 889,2-1 0,1-7 0,2-3 0</inkml:trace>
  <inkml:trace contextRef="#ctx0" brushRef="#br0" timeOffset="24">17691 11546 7569,'-5'-10'335,"-3"3"0,-2 4 0,-1 7 195,-1 7 0,0 11 0,-2 10 0,-3 5 0,1 4 0,-2 5 0,0 2 0,-1 2-385,1-2 0,-2 1 0,5-2 1,1-2-1,1-1 0,2-1 1,-1-1-1,1-4-265,-1-2 1,1-7 0,0-4-1,-1-3 1,2-4 0,1-2 0,3-2 117,1-1 1,-3-2-1,4 1 1,2-1-516,0 1 1,8-6 0,2-3 0,5-6 516,2-5 0,6-7 0,-4-3 0</inkml:trace>
  <inkml:trace contextRef="#ctx0" brushRef="#br0" timeOffset="25">11215 12414 7569,'-11'0'3,"-1"0"232,1 0 0,3 2 0,1 0 0,-1 3 0,1 0 0,0 2 0,1-1 0,1 3 0,0 1 0,2 2-78,2-1 1,-3 2-1,0 1 1,2 2 0,1 2-1,1 1 1,0 0 0,1 0-1,3 0 1,3 0-346,3 0 0,3-5 1,1 1-1,2-3 0,2-5 1,3-3-1,-1-3 0,1-1 69,2 0 1,-2-1-1,5-3 1,0-5 0,-1-3-1,2-5 1,-2 0 0,-1-4 266,-1 0 1,-5-3 0,-4-2 0,-5-1 0,-6 2 0,-1 1-1,-5 2 1,-4 2-89,-9 1 1,-7 1 0,-6-1 0,-5 4 0,-2 2 0,1 3 0,1 3 0,1 3-672,2 3 0,-2 6 0,5 2 611,3 3 0,-2 2 0,10-1 0</inkml:trace>
  <inkml:trace contextRef="#ctx0" brushRef="#br0" timeOffset="26">11021 10599 7569,'-6'-12'162,"-1"1"1,5-1 0,-2 1 0,2-1 0,2 1 0,2 0 0,3-1 0,0 1 0,2 1 0,-2 1 0,1 2-1,0 2 1,3 3 0,1 1 29,2 1 1,1 1 0,0 3 0,4 2 0,-1 2 0,2-1 0,0 2-1,2 1 1,2 2-233,1-1 1,-4 0-1,0 0 1,1-3-1,2 0 1,0 0-1,1-2 1,-1-1-122,-3 0 1,1-4-1,-3 3 1,-1-2-1,1-2 1,-2-2 0,0 0 138,0-2 0,-3-5 0,-5 3 0,1-2 0,-2 0 0,-2 0 0,-3-4 112,-1-3 1,0 2 0,0-3-1,0-1 1,0-2 0,-1-1-1,-1 0 1,-2 2 13,1 1 1,1 6-1,-1 3 1,-2 1 0,-1 0-66,-3 4 0,-1 3 1,-2 3-1,1 5 1,0 2-1,-2 3 1,-1 2-1,-3 3-165,0 0 0,1 3 1,-1-2-1,-1 2 1,1-1-1,1-2 0,1-1 1,-1 0-171,1-1 1,-1 3 0,2-3 0,-1-2 0,1-2-1,0 0 1,0-2 214,-2-3 0,1 2 0,4-5 0,-1-1 0,1-2 0,-2-1 323,-2 0 0,2 0 0,-3 0 0,1 0 0,-2 0 0,1 0 0,-1 0 1,3 0 543,1 0 0,6 0-1229,-1 0 0,11-5 0,2-3 443,8-2 0,4-1 0,6-1 0</inkml:trace>
  <inkml:trace contextRef="#ctx0" brushRef="#br0" timeOffset="27">18182 11387 7569,'0'-7'-219,"-1"2"398,-3 5 1,4 0 0,0 0-1,6 0 1,6 0 0,3 0-1,3 0 1,2-1 0,2-2-1,2 0 1,0-1 0,-1 0-1,-3 0-19,-1 2 0,-5-1 0,1 1 1,-2-2-1,-2 1 0,-1 1 1,-1-1-1,-1-1-1031,1 2 1,-3 0-1,2 2 871,1 0 0,-4 0 0,0 0 0</inkml:trace>
  <inkml:trace contextRef="#ctx0" brushRef="#br0" timeOffset="28">18182 11569 7400,'11'0'129,"1"0"1,1 0-1,2 0 1,4 0-1,2 0 1,2-1-1,0-1-6,0-2 0,-2-1 1,0 2-1,-3-1 0,-1 2 1,1 0-1,1 2-123,-1 0 0,-2-5 0,-4-1 0</inkml:trace>
  <inkml:trace contextRef="#ctx0" brushRef="#br0" timeOffset="29">18981 11398 7569,'-6'-5'170,"-3"5"0,5 0 1,3 5-1,2 3 1,6-2-1,2 0-1,3 1 0,2-5 0,-1 2 0,2-3 0,3-1 1,1 0-1,0-1 0,1-2 0,2-2-187,1-1 0,-4-2 0,0-3 0,0 0 0,-1-1 0,-3 1 1,-2-1-16,-2 1 0,-5-2 0,-2-1 0,-3-1 0,-1 1 0,0 0 1,-1 0-1,-3 0-3,-3 4 0,-7 0 1,-3 5-1,0 0 0,-4 0 1,0 2-1,-2 2 1,0 2 67,0 3 1,2 2 0,0 6-1,3-1 1,1 2 0,0 2 0,1 4-1,2 3 54,1 0 0,5 1 0,2 0 1,1 0-1,2 0 0,2 0 0,1 0-80,0-1 1,1 1-1,3-1 1,5-2-1,4-2 1,2-2 0,0-2-1,1-1-26,-1-2 1,4-3-1,-3-2 1,1-1-1,1-2 1,-2 0 0,2-1-229,0 2 1,-1 0-1,4-4 1,-2-2-1,0 0 1,0-3 247,0-2 0,0 0 0,4-5 0</inkml:trace>
  <inkml:trace contextRef="#ctx0" brushRef="#br0" timeOffset="30">19256 11033 7569,'0'-8'133,"1"2"0,3 1 1,3 2-1,5 2 1,2 1-1,2 0 1,2-2-1,1 0 1,0-2 115,0 2 1,-4 0 0,3 2 0,-1-1 0,-4-2 0,0 0-1094,-1 0 0,-1 2 844,0 1 0,1-5 0,-1-2 0</inkml:trace>
  <inkml:trace contextRef="#ctx0" brushRef="#br0" timeOffset="31">19621 10816 7435,'0'-8'115,"1"0"1,3 1 0,4-1 0,2 2 0,1 1 0,2 1 0,1 0 0,2-1 0,1 0 0,1 0 141,-1 2 0,-1-2 1,3 1-1,0 1 0,-1-1 1,-3 0-1,-3 1-266,0 2 1,-2 2 0,-4 3 0,-6 4 0,-6 2-58,-4 1 0,-3 6 1,-1 1-1,-2 1 0,-1 0 1,-1 1-1,2 2-31,-1 1 0,1-2 1,2-1-1,-1-1 1,2 0-1,3 0 1,4-1-1,1-1 131,2-3 1,-2-5-1,2-2 1,5 1-1,4-2 1,4-2-1,3-3 243,2-1 1,-1 0 0,5 0-1,1-1 1,2-2 0,1-2 0,0 0 72,-1 0 1,-4 1-1,-3 4 1,-2 0-351,-1 0 0,-6 0 0,-1 0 0</inkml:trace>
  <inkml:trace contextRef="#ctx0" brushRef="#br0" timeOffset="32">20341 10347 7569,'-12'-11'92,"1"1"1,-1 1 0,1 1-1,-1-1 1,1-1 0,1-1-1,1 1 1,3 1 2335,1 1-2313,1 6 1,3-3 0,-2 6 0,-2 3 0,0 3 0,-2 3-2,1 2 0,0 4 1,-3 3-1,3 3 0,0 1 1,3 1-1,-1 2 0,0 5-63,2 2 0,0 0 0,2 0 0,0 0 0,0 4 0,0 2 0,0 4 0,2 2 61,1 0 1,2 2 0,4 0 0,-2 0 0,-1-2 0,0-1 0,2 0-75,-2 2 1,3 0 0,-4-1 0,2 1 0,0-1 0,1-2 0,-2-3-1,0 1-144,1 0 0,-5-6 0,3 1 0,-1-6 0,0-1 0,-1-1 0,-2 0 0,-1-3 19,0 0 0,0-4 1,-1-1-1,-3-1 1,-4 2-1,-3-1 1,-3 0 113,-1-1 0,-4-1 0,2 1 0,1-4 1,-1-1-1,2-1 0,0 0-146,-1-3 1,5-5-1,3 1 1,-1-1-406,-1-2 0,4-3 0,2-4 524,3-3 0,1-4 0,0 0 0</inkml:trace>
  <inkml:trace contextRef="#ctx0" brushRef="#br0" timeOffset="33">20112 12106 7674,'-7'8'47,"-1"-1"1,-1 2 0,0 1-1,0 2 1,2 0 0,-2 2-1,0 3 1,1-1 0,3 2-1,1 0 1,1 1 0,0 0-1,2-1 1,2-2 0,3-2-1,3-1 4,4-2 1,0 0-1,0-3 1,2-1-1,1-2 1,3-3 0,-1 0-1,2-2 1,0 0 75,2 0 1,0-2-1,1-1 1,-4-5-1,0-2 1,-3-2 0,-2 1-1,0-2-68,-1-2 1,-4 1-1,-4-4 1,-3 1-1,-3-1 1,-5-3-1,-3 0 1,-3-1-184,-2 3 1,-8 3 0,1 6-1,-2 2 1,-3 4 0,-2 5 123,-3 7 0,-2 0 0,1 8 0</inkml:trace>
  <inkml:trace contextRef="#ctx0" brushRef="#br0" timeOffset="34">20044 10039 7569,'-12'6'409,"1"-2"1,-1-3-1,2-2 1039,3-3-1417,2 3 1,6-4 0,3 5 0,3 0 0,3 0 0,2 0 0,0 0 0,2 0-65,2 0 1,3 0-1,-3 1 1,2 2 0,2 1-1,3-1 1,2 1 0,2 0-55,-1-1 1,-2 2 0,-2-2 0,0 0 0,-2-2 0,-2-1 0,-1 0 0,-3 0 20,-2 0 0,3 0 1,1 0-1,-2 0 0,-2 0 1,0-1 23,-1-3 1,1-2 0,-1-6 0,-1 1 0,-1 1 0,-3 1 0,-1 1 115,-2-1 0,-2 3 0,-1-2 0,-1 1 33,-3 0 1,-3 2 0,-7 5-1,-2 2 1,1 1-100,-1 5 0,-1 1 1,-3 0-1,1-2 0,-1 2 1,-3 2-1,-3-1 0,-2-1 0,-1-2 1,-1 1-1,-4 3 1,-1-1 0,2-1-1,2-2 1,1-1 0,2-1 25,3 0 0,2-1 0,4-4 0,4 0 0,2 0 0,3-1 0,2-3-293,5-4 1,-2 2 0,2 0-1,6 0 1,5 4 258,6 1 0,12 1 0,-2 0 0</inkml:trace>
  <inkml:trace contextRef="#ctx0" brushRef="#br0" timeOffset="35">20672 11067 7569,'-5'0'109,"5"1"0,6 2 0,4 0 1,3 1-1,1 0 0,1 1 1,0 0-1,2 0 63,2-2 0,-1-1 0,1 1 0,1 1 0,3-2 0,2 0 0,2-4 0,-2-2 0,-1-2-180,-1 0 0,0-4 0,-1 2 0,-3-2 0,-4-2 0,-3 1 0,-1 0 0,-4-1 49,-3 1 0,-3-1 0,-1 1 1,0-1-1,-1 1 0,-3 0 0,-5-1-34,-5 1 0,-3 4 1,-6 4-1,-1 1 0,-2 4 1,-2 1-1,-1 6 4,-3 5 1,5 0 0,0 5 0,4 2-1,4 0 1,4 3 0,2 2 0,3 0-11,2 0 0,3-1 0,5 0 0,2 2 0,1 0 0,6-1 0,5 1 1,5-3-59,3-4 1,2 1-1,1-6 1,2-2 0,-2-3-1,-1-4 1,-1-1-1,0-2-58,0-2 1,0-1 0,-2-1 0,0-3 0,-2-4 0,0-2 0,0-1 114,0-1 0,-5 1 0,2-1 0</inkml:trace>
  <inkml:trace contextRef="#ctx0" brushRef="#br0" timeOffset="36">21380 10770 7569,'-8'-10'206,"3"2"0,4 4 0,7 2 0,7-1 1,6-1-1,3 1 0,-1-1 0,-1 0-283,-1 1 1,-1-2 0,1 2 0,-4-1 0,-2 0 0,-1 0 76,-1 2 0,-5-5 0,-1 1 0</inkml:trace>
  <inkml:trace contextRef="#ctx0" brushRef="#br0" timeOffset="37">21791 10393 7569,'0'-18'110,"0"2"0,0 4 1,0 1-1,1-1 1,2 1-1,2 1 0,0 1 1,1 3-1,1-1 1,2 2 50,1 0 0,1 1 1,1 6-1,-1 1 1,-1 5-1,-1 3 1,-3 3-1,-1 4 1,-2 2-204,-2 5 1,-1 1 0,-1 1 0,-2 2 0,-3 2 0,-2-1 0,-2 0 0,1 1-67,-1-1 0,0-4 0,0 0 0,2-1 0,5-4 1,0-1-1,0-2 70,0-1 1,-1-6 0,4-3-1,1-1 1,3 0 0,4-4-1,2-1 61,1-2 0,1 0 1,-1 0-1,0 0 1,1 0-1,-1-2 1,2 0-1,1-2-362,1 2 1,0-4 0,-3 3 0,-1-1 0,1 0 338,-1 0 0,6-5 0,0 3 0</inkml:trace>
  <inkml:trace contextRef="#ctx0" brushRef="#br0" timeOffset="38">22134 10587 7569,'0'-11'1572,"0"-1"-1584,0 6 1,1 2 0,1 8 0,4 4-110,0 2 1,-2 1-1,2 1 1,-1-1-1,-1-1 1,0-1-1,1-1-140,1 1 1,2-1 0,3 1 0,1-2 0,-1-2 289,0-3 0,1-6 1,-1-3-1,-1-3 1,-2-2 1789,-4 1-1620,-3-1 0,-2 7 1,-3 7-1,-4 8 1,-2 8-1,-1 3 0,-1 3 264,1 3-476,0-3 1,-1 9-1,1-4 1,-1 2 0,1-2-1,-1 0 1,1-1-196,0 0 1,3 2 0,0-2-1,0 0 1,-3 0 0,1-3 0,1 0 207,2-3 0,-1-4 0,-3-1 0</inkml:trace>
  <inkml:trace contextRef="#ctx0" brushRef="#br0" timeOffset="39">22556 11158 7569,'0'-11'83,"1"-1"1,2 1 0,0 0 0,-5 0 0,-4 4 0,-4 3 0,-3 3 0,-2 1 0,-4 0 249,-3 0 0,-2 0 0,-1 1 0,-2 3 1,2 3-1,1 4 0,1 0 0,1 2-248,3 2 0,3-1 1,4 5-1,1 0 1,1 0-1,2 0 0,4 1-226,3 2 1,1-3 0,1 0 0,3 0 0,5-1 0,4-3 0,3-2 0,2-3 41,2-3 0,1-2 0,-1-5 0,-1-1 0,1-3 0,2-3 1,-1-5-1,0-2 230,-2-1 0,-5-6 1,2-1-1,-1-5 0,1-2 1,-2-3-1,-2-2 1,-2-4-81,-2-4 1,1-1 0,-4 0 0,0 1 0,0 0 0,-2 0 0,-2 2-65,-1 0 0,0 2 1,0 5-1,-1 3 0,-2 3 1,-1 3-1,0 4 0,1 3 141,-1 6-209,0 2 0,4 5 1,0 8-1,0 10 1,0 9-1,0 7 1,1 10-1,2 7-14,1 6 1,-1-1-1,-3 1 1,0 0-1,0-1 1,2-3-1,0-6-64,2-5 1,4 0 0,-3-2 0,0-5-1,1-2 1,-1-3 0,2-2 158,-1-1 0,-4 0 0,4-1 0</inkml:trace>
  <inkml:trace contextRef="#ctx0" brushRef="#br0" timeOffset="40">22876 11158 7569,'-6'-11'589,"2"-1"-377,3 6 1,2 2-1,3 8 1,2 4 0,2 2-331,-1 1 1,-3 1 0,2-1 0,1 0 0,-1 1 0,2-1 0,-1 1 0,1-1-221,1 1 1,1-5 0,1 0-1,1-1 1,-1-1 337,1 0 0,4-1 0,2-4 0</inkml:trace>
  <inkml:trace contextRef="#ctx0" brushRef="#br0" timeOffset="41">23139 11192 7569,'0'-16'247,"0"7"1,0-2 0,-2 2 92,-1 2 0,-4 5 1,-5 9-1,-4 9 1,-3 5-1,-2 6 1,-2 3-1,0 5 1153,0 3-1414,0-3 1,2 5-1,0-6 1,4 0 0,0 0-1,2 1 1,0-1-47,0 0 0,-4-1 1,3-2-1,2-5 1,2-2-1,0-2 1,1-3-1,-1-4-780,1-2 0,3-2 1,1 1 746,-2-1 0,-1 6 0,-2 0 0</inkml:trace>
  <inkml:trace contextRef="#ctx0" brushRef="#br0" timeOffset="42">10187 13522 7569,'-7'0'420,"-1"0"0,-1 0-169,-1 0 0,5 4 0,5 0 0,6-2 0,5 0 0,1-2 0,3 0-164,5 0 1,-1-2 0,2 0 0,3-3 0,2-2 0,2-1 0,2-1 0,2 0-339,-2 1 0,-2 4 1,-6-2-1,-2 1 1,-2 2-1,-2 2-1844,-2 1 2095,-6 0 0,-8 5 0,-7 2 0</inkml:trace>
  <inkml:trace contextRef="#ctx0" brushRef="#br0" timeOffset="43">10187 13751 7569,'-5'-7'76,"5"2"1,0 4 0,7-2-1,3 0 1,3-1 0,0 0-1,4-1 1,1 0 255,2 0 1,5-3-1,3 3 1,2 0-1,0 0 1,-1 2-1,-2 2 1,-3 1-175,-1 0-207,0 0 49,-6 0 0,5 5 0,-4 2 0</inkml:trace>
  <inkml:trace contextRef="#ctx0" brushRef="#br0" timeOffset="44">11329 12997 7569,'-7'0'70,"-1"0"1,1-1-1,-1-2 1,3-1-1,2 3 1,6 4-1,1 4 1,2 5-1,-1 2 131,0 1 0,-1 5 0,-3-1 1,2 3-1,1 1 0,-2-2 0,-1-1 1,-1-1-1,2 2-241,2 0 0,-3 1 0,3-2 0,-2-2 0,1-1 1,2-4-1,1 0 0,2-1-1803,-2-1 1843,4-5 0,-3 4 0,4-3 0</inkml:trace>
  <inkml:trace contextRef="#ctx0" brushRef="#br0" timeOffset="45">11113 13499 7569,'1'-6'331,"3"2"0,3 3 0,3 1 1,2 0-95,-1 0 1,6 0-1,2 0 1,4 0-1,2 0 1,4 0-1,3 0 1,5-1-355,2-3 0,7-2 0,3-5 0,-2 3 0,-2 0 0,-4-1 1,1-1-1,-1 0-819,-3 2 1,-9-1 935,-6 5 0,-5 1 0,-7 3 0</inkml:trace>
  <inkml:trace contextRef="#ctx0" brushRef="#br0" timeOffset="46">11261 13705 7569,'-5'0'252,"4"-1"1,4-2 0,4-1 10,2 2 0,5-3 1,2 1-1,2 1 1,2 1-1,2-1 0,1 0 1,-2 0-181,-2 2 0,2 5 1,-5 1-1,1 1 1,-2 3-1,-4 1 1,-3 1-1,-3 1-166,-3-1 0,0 6 1,-2 2-1,-3 2 1,-3 2-1,-6 0 1,0-1 19,-1-3 0,-2 2 0,0-2 0,-1 2 0,1-1 0,0-2 0,1-1 0,1 0 72,2-1 1,1 0 0,1-6-1,2-1 1,2-2 90,3 2 1,2-4 0,4-1 0,3-3-1,3-1 1,4 0 0,4 0 49,5 0 0,2-3 0,-1-3 0,2 1 1,2 0-1,0 2 0,0-1-500,-3 0 0,-1-1 1,-2 2-1,-2-1 350,-1 2 0,-5-4 0,2-1 0</inkml:trace>
  <inkml:trace contextRef="#ctx0" brushRef="#br0" timeOffset="47">12060 13408 7569,'-3'-11'-47,"0"1"0,3 1 0,4 2 0,2 2 0,3 3 0,1 0 0,2 4 0,-1 0 0,2 2 0,1 0 255,1 1 0,1-4 0,-2 4 0,3-1 0,1 0 0,2-2 0,2 0 0,0-2-234,1 0 0,-1-4 0,-2-1 0,-1-2 0,1-1 1,2-3-1,0 0 0,-2-2-41,-1-2 1,-9 2 0,2-2 0,-4 2 0,-1 1-1,-5-2 1,-4-1-7,-6 1 0,-5 5 1,-4 2-1,-7 2 0,-4 3 1,-4 1-1,-1 2 0,-1 3 114,-1 3-1,2 7 1,3 3 0,3-1 0,4 2 0,3 0 0,2 2 0,2 2 136,2 0 1,5 3 0,3 0 0,1 2 0,2-2 0,2-1 0,2-1-56,3 0 0,7-2 1,8-2-1,3-3 1,2-4-1,1-2 1,3-2-1,0-4-114,0-3 1,3-1-1,-3-1 1,-1-3-1,1-2 1,-2-1-1,-3 2-932,-4 0 1,-3 4 923,-4-3 0,-1-2 0,0-1 0</inkml:trace>
  <inkml:trace contextRef="#ctx0" brushRef="#br0" timeOffset="48">12666 13145 7569,'-10'-7'105,"2"-1"0,4-1 0,3-1 0,2 0 0,3 2 0,4 5 0,2 1 0,1 2 0,1 0 0,0-1 0,2-1 14,1-2 0,4 0 0,-3 4 1,-1 0-1,0 0 0,0 0 1,-1 0-1,-1 0-119,-2 0 0,6 0 0,1 0 0</inkml:trace>
  <inkml:trace contextRef="#ctx0" brushRef="#br0" timeOffset="49">13123 12917 7569,'-7'-1'23,"3"-3"0,4-4 0,4-1 0,4 1 1,2 1-1,1 2 0,1 1 0,-1 1 1,1-3-1,0 1 248,4 0 1,-4 0 0,4 3 0,-4-2 0,0 1 0,0 2-1,2 1 1,2 0-296,-3 0 0,0-1 0,-1-2 1,-1-1-1,0 2 0,1 1-46,-1 1 0,-4 5 0,-4 2 0,-3 3 0,-5 2 0,-5 1 0,-5 2 95,-3 4 1,-1 2-1,-5 2 1,0 0-1,-1 0 1,0 0-1,1 0 1,3-1-6,0 1 1,7-1 0,1-2 0,4-2 0,5-2 107,3-2 0,7-6 0,5-4 1,7-3-1,4-1 0,1 0 1,-1-1-1,1-2-10,0-1 0,0-3 1,-2 3-1,0 0 1,-2 0-1,0 1 0,0 0-136,0 2 1,-5-3 0,1 0-1,-2 2 1,-2 0-1067,1 2 1084,-6 0 0,-6 11 0,-6 1 0</inkml:trace>
  <inkml:trace contextRef="#ctx0" brushRef="#br0" timeOffset="50">3004 14801 7569,'-12'0'119,"5"0"0,-1 0 1,-1 0-1,-1 0 0,-1 0 1,0 2-1,5 0 1,6 2-1,6-1 0,6-2 77,3-1 1,3 0 0,5 0 0,1 0 0,1-1 0,3-2 0,0-1 0,1 2 0,-1 0-184,0 2 1,2 0-1,-4 0 1,-5 0 0,-3 0-1,-3 0 1,1 0-1,-2 0-175,-2 0 1,-5 2 0,-4 2-1,-1 3 1,-4 3 0,-1 3 63,-5 2 0,-2-1 0,-3 4 1,-1 0-1,-2-1 0,-2 4 1,-2 0-1,-1 1 7,2-3 0,-2 3 0,2-3 0,-2 2 0,2 1 1,4-3-1,2-4 0,2-2 185,0-2 1,4 0 0,2 0 0,1-2 67,1-2 1,3-3 0,5 2 0,1-1 0,3-2 0,2-2 0,5-1 0,1 0-73,1 0 0,7 0 0,-2 0 0,1 0 0,2 0 0,-1 0 0,2 0-172,-2 0 0,-1-4 0,-2 1 0,-2 0 0,-2 2 0,0 1 0,-2 0 0,1 0 82,-3 0 0,3 0 0,1 0 0</inkml:trace>
  <inkml:trace contextRef="#ctx0" brushRef="#br0" timeOffset="51">4283 14767 7569,'-12'-10'291,"1"2"1,1 6 0,1 4-101,1 6 0,-3 6 0,-4 2 0,-1 1 0,1 1 0,-1-2 0,-1 1 0,1-2 0,1 0-169,-2 0 0,3 1 0,-4-5 0,2 0 0,1 1 0,-1-1 0,1 1-259,1-1 300,1 1 1,2-5 0,0 0-1,0-1-9,4 0 1,-2 2 0,6 2-1,5-1 1,4-3 0,4 1-108,2-1 1,4-2 0,3 2 0,4-1 0,4-2 0,2-2 0,1-1 0,-1 0-106,-1 0 0,3 1 0,-5 2 0,0 1 0,-3-2 1,-3-1-1,-2-1-1266,-2 0 1424,5 5 0,-9 2 0,5 4 0</inkml:trace>
  <inkml:trace contextRef="#ctx0" brushRef="#br0" timeOffset="52">4922 14881 7569,'-11'-11'11,"1"0"0,1 0 0,1 4 0,-1 3 150,-1 3 1,-1 6 0,-2 4 0,-1 3 0,-1 5-1,1 2 1,1 4 0,3 2 0,1 2-3,2 1 0,4-4 0,-1 2 0,3-3 0,1-2 0,1-4 0,3 0-189,4-3 1,2-2 0,3 0 0,1-2 0,2-2 0,2-5 0,2-1 0,3-4-26,4-1 0,-3-4 1,4-4-1,-2-2 0,1-2 1,0-4-1,-1-3 0,1-2 72,-2-2 0,-6-2 0,-3-5 1,-5 0-1,-3-4 0,-5-1 1,-3-1-56,-3 2 0,-6 6 0,-10 5 0,-9 4 0,-7 6 0,-4 5 0,0 5 0,-1 5-237,4 3 0,5 8 1,5 7-1,3 2 275,4 5 0,2-1 0,6 5 0</inkml:trace>
  <inkml:trace contextRef="#ctx0" brushRef="#br0" timeOffset="53">5722 14721 7569,'-12'-12'199,"6"-1"0,4 13 0,4 5 0,6 4 0,2 4-681,1 2 482,1-7 0,4 12 0,2-7 0</inkml:trace>
  <inkml:trace contextRef="#ctx0" brushRef="#br0" timeOffset="54">5790 15053 7435,'2'7'1042,"1"1"0,-1-4-1351,2 3 1,-2-3 308,2 4 0,2 4 0,6 6 0</inkml:trace>
  <inkml:trace contextRef="#ctx0" brushRef="#br0" timeOffset="55">7732 14573 7569,'-18'-18'122,"7"2"1,6 6 0,1 1 0,0 1 0,2 2 0,0 3 8,2 7 0,-4 10 1,1 5-1,0 4 0,2 4 1,1 3-1,0 3 0,0 1 1,0 0-61,0 1 0,5 3 0,3 0 1,0-1-1,1-3 0,-2-2 1,-1-3-1,-1 0-267,0 0 1,3-3 0,-4 0 0,-2-2 0,-1-2 0,-1-3 0,0-4-1,-1-2-308,-3-2 0,-2 5 1,-7-1 503,-2-1 0,-3-2 0,-5 0 0</inkml:trace>
  <inkml:trace contextRef="#ctx0" brushRef="#br0" timeOffset="56">7332 15133 7569,'0'-12'71,"1"5"0,3 0 1,5 1-1,6 1 1,7-2-1,5 1-9,2-3 0,1 3 1,6-2-1,1 1 1,1 0-1,-2 2 1,-1 1-1,-4 1-202,0 0 1,-4 2-1,0 2 140,-2 3 0,0-3 0,-7 4 0</inkml:trace>
  <inkml:trace contextRef="#ctx0" brushRef="#br0" timeOffset="57">8086 15076 7569,'-5'-12'508,"0"5"-404,-3-1 0,8 5 1,8 0-1,2 1 0,3 2 1,1 0-1,2 0 0,1 0 11,-1 0 1,3 0 0,-4 0 0,-1 0 0,-1 0-164,-2 0 0,-4 2 0,-3 1 0,-3 5 0,-2 2 0,-3 3 0,-5 2 0,-5 4 59,-5 3 0,1 0 0,0 1 1,2 0-1,2 0 0,3 0 0,2 0 7,1 0 0,5-6 0,0-1 0,3-5 0,2-2 0,3-3 0,2-1 1,2-1 73,1 1 0,5-4 1,1 3-1,2-4 0,1-2 1,0-3-1,0 0-644,2-1 1,-4 1 551,2 2 0,-5-4 0,3-4 0</inkml:trace>
  <inkml:trace contextRef="#ctx0" brushRef="#br0" timeOffset="58">8828 14356 7569,'-11'-14'26,"1"1"1,1 4-1,1 3 1,-1 4 0,-1 2-1,-2 5 1,-2 6 0,-3 7-1,-1 5 1,-1 5-1,2 5 1,0 5 145,1 2 0,3 2 0,-2 4 0,2 0 0,3-1 1,1 0-1,3-2 0,0-3 0,4 0-148,1-3 0,2-2 1,1-1-1,5-1 0,2-1 1,3-3-1,2-1-168,3-2 0,-3-6 0,5-2 0,1-2 0,0-2 0,1-1 0,-2-3 0,0-2-971,-1-5 1115,3 4 0,-3-6 0,5 4 0</inkml:trace>
  <inkml:trace contextRef="#ctx0" brushRef="#br0" timeOffset="59">8931 14801 7569,'-5'-11'55,"3"0"0,-4 0 72,5 4 0,0 2 0,10 5 0,3 0 0,6 0 0,4 0 1,1 1-1,-1 2 0,0 0-110,-3 0 1,1-2 0,-4-1 0,-2 0 0,-3 1-1,-2 2-36,-2 1 1,-4 1 0,0-1 0,-6 3 0,-6 5 0,-5 3-1,-5 4 12,-2 3 1,-1 4-1,2 1 1,2-1-1,1 1 1,5 0-1,2-2 1,3-2 16,2-4 0,1 1 1,6-4-1,1-4 0,5-3 37,2-5 0,5-3 1,1-1-1,-1 0 1,1-1-1,3-3 1,2-2-1,-1-2-209,-1 1 0,-4 4 0,3-2 162,-1 0 0,-2 4 0,-4-4 0</inkml:trace>
  <inkml:trace contextRef="#ctx0" brushRef="#br0" timeOffset="60">9354 14596 7569,'0'-23'-54,"1"9"0,3 4 1,5 2-1,3 3 1,4 0-1,-2 3 1,-2 2-1,0 3 309,-1 5 0,0 3 1,1 5-1,-1 3 0,1 5 1,-1 4-1,1 3 0,-2 1-69,-3 1 0,2 0 0,-4 1 0,0 1 0,0-1 1,-2 0-1,-2-1 0,-1-1-385,0-2 1,0-3 0,0 2-1,-1-1 1,-3-4 0,-2-2 0,-2-3 198,1 1 0,-1 2 0,-3 1 0</inkml:trace>
  <inkml:trace contextRef="#ctx0" brushRef="#br0" timeOffset="61">10005 14938 7569,'-5'-22'60,"3"8"1,0 2-1,4 3 1,6 2-1,2-1 1,2 1-1,-1 0 1,0 3 61,1 3 0,4 1 0,2 0 0,1 0 0,0 0 0,1 0 0,2 0 0,0 0-488,-3 0 308,2 5 1,-8-4 0,2 3 57,-2-2 0,-2 3 0,1 1 0</inkml:trace>
  <inkml:trace contextRef="#ctx0" brushRef="#br0" timeOffset="62">9993 15110 7569,'-11'-7'135,"6"2"0,5 5 1,7 0-1,6 0 0,4-1 1,0-1 112,4-2 0,5-1 1,6 2-1,4-2 0,3 0 1,1-1-841,4-1 1,-4 4 591,2-5 0,-5 0 0,2-3 0</inkml:trace>
  <inkml:trace contextRef="#ctx0" brushRef="#br0" timeOffset="63">11284 14447 7569,'-10'2'128,"2"1"1,4 5 0,3 2-1,1 2 1,1-1 0,2 2-1,2 2 1,1 3 0,3 1-1,0 0 1,0 1 0,-2 0-178,2-1 1,1 3-1,2-4 1,-2 1 0,-1-1-1,-1-1 1,-1 0 48,0-1 0,-2 0 0,-5-5 0</inkml:trace>
  <inkml:trace contextRef="#ctx0" brushRef="#br0" timeOffset="64">11078 14973 7569,'-6'-10'78,"1"2"1,6-6 0,4 4 0,8 4 0,7-1 0,6 1 0,0-2 49,2 2 1,-3-3-1,7 4 1,4 0 0,4 0-1,5 2 1,0 1-1,0-1-283,-3-1 1,-3 1-1,-5 3 1,1 0-1,-2 0 1,-3 0 154,-3 0 0,-3 0 0,-1 0 0</inkml:trace>
  <inkml:trace contextRef="#ctx0" brushRef="#br0" timeOffset="65">11284 15133 7569,'-12'-23'47,"2"5"0,3 3 0,4 2 0,7 2 1,6-1-1,4 2 0,0 1 0,-1 2 0,-2-1 226,0 2 0,6-1 1,2 5-1,3-2 0,0 1 1,1 2-1,0 2 0,0 2-198,0 1 0,-2 5 1,-2-2-1,-3 3 1,-5 2-1,-2-1 1,-3 2-1,-1 1-133,-2 1 0,-3 9 24,-4-1 0,-2 2-51,-6-2 0,-4 4 0,-3 1 0,-3 1-14,-1 3 1,2 0 0,1-2 0,2-2 0,1-3 0,3-1 0,3-2 7,3 0 0,-1-6 1,7-1-1,4-3 1,7-5 175,5-3 0,8-3 1,-1-2-1,5-1 1,0-4-1,1 0 1,1-3-1,1-1-85,3-1 0,1-6 0,1-1 0</inkml:trace>
  <inkml:trace contextRef="#ctx0" brushRef="#br0" timeOffset="66">12197 14938 7569,'-11'-12'293,"5"-3"0,3 7 0,6-1 0,3 3 0,2 4-48,-1 5 1,1 2-1,3-2 1,2 0-1,2 0 1,6-2-1,4-1 1,5-1-312,3-3 1,2-2-1,-1-6 1,-1 0 0,-3-2-1,-3-3 1,-3 1-731,-1-1 708,-5-3 0,-2 3 1,-6-3-1,-2 2 0,-4 2 1,-4 2-1,-4 1 24,-4 2 0,-7 3 1,-5 2-1,-6 1 0,-4 4 1,-4 4-1,-3 9 0,-1 6 152,1 3 0,3 2 0,2 1 0,3 1 0,1 2 0,1 0 0,2-1 15,2 1 0,-1 0 0,10-5 1,3 0-1,3-2 0,3-1 0,4 0 1,3 0-40,6 1 1,3-7 0,4 3 0,6-4 0,4 0 0,4-2 0,3-2-255,2-5 0,-1-1 0,8-2 0,-2 0 1,-2 0-1,-1 0 190,-2 0 0,-5-5 0,-1-2 0</inkml:trace>
  <inkml:trace contextRef="#ctx0" brushRef="#br0" timeOffset="67">12917 14402 7569,'-6'-12'158,"2"1"1,3-1 0,2 2-1,3 3 1,3 3 0,3 3-1,3 1 1,1 0 0,1-2-1,-1-1 1,4 1-1,0-2 1,1 3-1,-1 1 1,-1 0 0,0 0-1,-1 0-253,-2 0 1,3 0-1,-2 0 1,-1 0-1,-1 0 1,-2 0 88,1 0 1,-6 1 0,-4 2 0,-4 2 0,-6 3 0,-3 3-1,-4 3 59,-4 0 0,1 4 0,-3 1 0,-1 2 1,-4 2-1,1 0 0,2 0-36,4 0 1,3-4 0,4-1 0,2-2 0,2-2 0,3-3 0,1-2 29,1-1 1,0-2 0,7 2-1,4-4 1,3-3 0,4-1 0,4 0-1,3 0 3,1 0 0,5-4 0,2 0 0,2 1 0,-1-1 0,-1 0 0,-2 1-257,-3 2 1,-6 1 0,-4 1-1,-3 3 207,-5 4 0,-12 7 0,-8 3 0</inkml:trace>
  <inkml:trace contextRef="#ctx0" brushRef="#br0" timeOffset="68">7766 16412 7569,'-5'-12'-85,"4"5"1,-4 0 0,1 1 0,-1 1 0,-1-1 0,-3 1-1,0-2 1,0 2 0,3-1 0,0-1 0,4-1 251,1-3 1,1 0 0,0 0 0,0-1-1,0 1 1,-2 1 575,-1 2 0,0-1 0,-3 7-558,1 3 1,1 4 0,4 6 0,0 2 0,0 2 0,0 4 0,1 3 0,2 1-108,0 0 0,5 4 0,-4 4 1,0 2-1,-1 2 0,3 2 0,-1 3 1,0 0-140,-3 3 1,0 0 0,-1 1 0,1-3 0,2 1 0,-1-1 0,-2-3-86,-1-2 1,4-6-1,0-1 1,-2-1 0,1-4-1,-1-2 1,2-4-44,-2-2 0,0-1 0,-2-3 0,-2-1 0,-1 1 0,-5-2-623,-2-3 1,-1 2 811,-1-5 0,-4 0 0,-2-4 0</inkml:trace>
  <inkml:trace contextRef="#ctx0" brushRef="#br0" timeOffset="69">7344 16903 7569,'0'-12'15,"0"5"0,1-1 1,4 1-1,5-1 1,4 2-1,1-1 1,3 2 278,5 0 0,4-2 0,4 3 0,0 0 1,0 0-1,2-1 0,2 0 0,-1-1-383,0-1 0,-3 3 0,-2-2 0,-1 0 1,-3 1 88,-1 0 0,-1-4 0,0 2 0</inkml:trace>
  <inkml:trace contextRef="#ctx0" brushRef="#br0" timeOffset="70">7926 17006 10154,'12'0'69,"-1"0"0,2 0 0,1 0 1,2 0-1,2 0 0,1 0 1,0 0-1,0 0 0,1 0 1,1 0-1,-2 0 0,-4 0 1,-3 0-1,0 0-87,-1 0 0,-4 5 0,-4 2 0,-3 4 0,-3 0 0,-6 2 0,-4 1 0,-2 2-76,1 2 0,-3 0 0,1 2 0,-1-2 0,1-1 0,2 0 1,1 1-1,2-2-52,-1 1 0,5-2 1,-1-4-1,1 1 1,0-1 279,3 1 1,4-2 0,4-3 0,5-3 0,4-3 0,3-1-1,3-1-22,5-3 1,-1 2 0,4-5 0,-3 2 0,-2 2 0,-2-1 0,-2 0-484,-2 1 0,-1 2 0,-3 2 371,-1 3 0,-4-2 0,-2 3 0</inkml:trace>
  <inkml:trace contextRef="#ctx0" brushRef="#br0" timeOffset="71">8851 16183 7569,'0'-7'263,"-1"0"0,-2 1 0,-2 0-77,-1-3 0,3 9 0,0 4 0,1 5 0,2 2 0,-1 2 0,-3 2 0,-3 4-130,-4 2 1,-4 4-1,0 1 1,0 5 0,0 2-1,-1 1 1,2 0 0,2 0-59,0 1 0,5-1 1,0 0-1,2 1 0,3-1 1,0 0-1,2 0-41,0 1 0,0-2 1,0-3-1,0-2 0,2-1 1,2-1-1,3-2 0,3-2 64,2-3 0,-1-5 0,1 1 0,-1-2 0,2-3 0,1-1 0,1-2 36,-1 2 1,-2-4 0,0 1-1,-1-3 1,1 1 0,-1 0-778,1 1 1,-5-4-1,1 4 720,1 0 0,-4-3 0,0 3 0</inkml:trace>
  <inkml:trace contextRef="#ctx0" brushRef="#br0" timeOffset="72">9057 16720 7569,'-12'-11'660,"6"3"-448,2 0 1,4 6 0,4-3 0,4 1 0,2 0 0,2 2 0,2 0-136,2 2 1,3-1 0,-3-1 0,1-3 0,-1 0 0,-2-1 0,-1 4-1,-2 1 22,1 1 0,-5-4 0,1 0 1,-1 3-188,0 3 1,-2 1 0,-5 4-1,0 4 1,0 1 0,-1 5-1,-3-1 1,-4 2-72,-2 0 1,-1 0-1,-1 2 1,1-2-1,-1-1 1,1 1-1,0 1 1,0-1 123,4-3 0,-2-2 0,4-2 0,0 1 0,-2-2 242,1-3 0,4 0 1,-1-5-1,6 2 0,4-1 1,3-2-91,2-1 1,3 0 0,1-1 0,2-2 0,2-1 0,2 1 0,0-1 0,-2 0-148,-1 1 1,-5 2-1,1 1 1,-2 0-1,-2 0 1,1 0-705,-1 0 1,-3 0-1,-1 0 734,2 0 0,-4 0 0,0 0 0</inkml:trace>
  <inkml:trace contextRef="#ctx0" brushRef="#br0" timeOffset="73">9536 16149 7569,'2'-6'186,"1"2"0,4 4 0,0 2 0,0 4 0,-1 1 81,0 6 0,2-2 0,2 6 0,-1-2 0,0 2 0,2 0 0,3 4 1,0-1-1,0 0-114,2-1 0,-2 0 0,3 4 1,0 1-1,-3 2 0,-2 2 1,0-1-210,-1 1 0,-1 4 1,-1-3-1,-2 2 1,-2-1-1,-3 2 1,0 0-1,-2-1-82,0 0 0,-6-2 0,0 3 0,-2-3 0,1-1 0,-2-3 0,-1-1-259,-2-1 1,5-4 0,-1-1 396,-1-2 0,-1 5 0,-1-3 0</inkml:trace>
  <inkml:trace contextRef="#ctx0" brushRef="#br0" timeOffset="74">10279 16583 7569,'0'-8'116,"1"1"0,3-1 1,2 1-1,2 0 1,-1 1-1,2 1 0,3 0 1,2 1-1,2 0 1,2-1-1,2 0 0,3-1 1,2 1 36,2 0 1,1-3 0,-3 3 0,2 0 0,-2 0 0,-2 1 0,-2 0-1,-4 0-664,0 2 1,-2 0-1,-3 1 1,-1-1 510,0-2 0,-4 0 0,-2 4 0</inkml:trace>
  <inkml:trace contextRef="#ctx0" brushRef="#br0" timeOffset="75">10382 16674 7391,'-7'2'127,"5"0"0,4 2 0,6-1 0,2-2 179,1-1 1,5 0 0,0 0 0,2 0 0,3 0 0,5-1 0,3-2 0,1-2-260,1-1 0,-2-1 1,2 0-1,-5 2 1,-2 1-1,-2 0-47,-3 1 0,-3 2 0,-4 1 0</inkml:trace>
  <inkml:trace contextRef="#ctx0" brushRef="#br0" timeOffset="76">11684 15989 7569,'-3'-6'141,"3"2"0,5 4 0,3 4 0,1 3 0,-3 4 0,0 1 0,-1 4 0,2 1 68,-1 1 1,-3 4 0,2-3-1,-2 2 1,1 1 0,0-2-1,0-1 1,1 0-206,1-1 0,-2 4 1,2-5-1,0 1 1,-3-3-1,1-2 0,1-2 1,0 1-372,0-1 1,0 1 0,-2-1 0,1 1 366,-2-1 0,0 0 0,-2 1 0</inkml:trace>
  <inkml:trace contextRef="#ctx0" brushRef="#br0" timeOffset="77">11501 16606 7057,'1'-6'194,"3"2"0,4 3 0,3 1 0,3 0 0,2 0 0,2 0 1,2-2-1,2 0 0,2-3 0,2 0 0,1-2 48,3 1 0,0 2 0,6-4 0,0 0 1,4-1-1,0 0 0,2 1 0,0-1-407,0-1 1,-5 0 0,0 2 0,-6 3 0,-4 2 0,-4-1 0,-4 1 0,-4 2 164,-2 1 0,-2 10 0,1 3 0</inkml:trace>
  <inkml:trace contextRef="#ctx0" brushRef="#br0" timeOffset="78">11786 16869 7569,'-10'-12'313,"3"1"1,4 1-38,6 2 0,-1 3 0,4 4 0,1-2 0,-1-1 0,3 2 0,1 1 0,2 1-191,-1 0 1,2 0 0,2 0 0,3 1 0,-1 1 0,-1 3 0,-4 2 0,0 2-125,-1 1 0,-1-1 0,-1 1 0,-2 3 0,-2 0 0,-3 4 1,-2 1-43,-4-1 0,2 5 0,-6-3 0,-1 1 0,-1 1 0,-2-2 0,-2 1 0,-2 2-52,2 0 0,2-3 0,0 1 1,1-1-1,1-2 0,1-1 1,2-4 258,2 0 0,-2-5 0,3 1 1,3 0-1,3-2 122,6-2 0,3-3 1,3-1-1,4 0 1,2 0-1,4 0 1,2 0-200,2 0 0,0-4 0,3-1 0,-1 0 0,-3-1 0,-1 1 0,-2-1 0,-2 3-1207,-3-2 0,-3 3 1158,-5-1 0,1-4 0,-1 1 0</inkml:trace>
  <inkml:trace contextRef="#ctx0" brushRef="#br0" timeOffset="79">12689 16492 7569,'-5'-12'1184,"3"1"-927,-2-1 1,4 10 0,4 2 0,4 1 0,2 2 0,3-1 0,2 2 0,3-1-249,-1-2 1,5-1-1,-3 0 1,3 0-1,2-1 1,1-2 0,2-2-1,-2 0-49,-1 0 0,2-3 0,-2 3 0,-4-1 0,-2-2 0,-4 1 0,-3-1 0,-2-1 6,-1-1 1,-6-1 0,2-1 0,-3 1 0,-1-1 0,-1 1 0,-3 1-39,-3 2 1,-4-2 0,-1 4 0,-3-1 0,-6 3-1,-4 3 1,-6 1 0,0 1 53,0 3 1,-2 3 0,3 5-1,-3 3 1,-1 5 0,1 1 0,1 2 167,1 0 1,7 3-1,0 1 1,5 0-1,3-1 1,3 2-1,4 0 1,5 0-158,3-2 0,2-2 0,4-2 1,7 0-1,5-3 0,5-5 1,2-4 80,3-2 0,2-6 1,5 2-1,1-3 0,-1-1 1,0-1-1,0-1 0,-1-3-70,-2-2 0,-3 5 1,-7-3-1,-2 1 0,-3 0 1,-5 0-1,-2 0-1997,-2 1 1993,-4-1 0,2-1 0,-5-2 0</inkml:trace>
  <inkml:trace contextRef="#ctx0" brushRef="#br0" timeOffset="80">13328 16126 7569,'1'-6'116,"3"2"0,4 3 0,2 1 1,1-1-1,1-2 0,1-1 1,2 2-1,4 0 0,2 1 1,2-1-1,0-2 0,0 1 1,0 2-1,0 0 0,-1-2 1674,1-1-1907,-5 1 0,2 3 0,-4 0 0,-2 0-2671,-2 0 2788,-5 0 0,-2 0 0,-5 0 0</inkml:trace>
  <inkml:trace contextRef="#ctx0" brushRef="#br0" timeOffset="81">14093 15578 7569,'-5'-11'140,"3"4"0,-5 2 0,1 1 0,0 1 0,-3 0 1,0 3-1,1 4 0,5 3 0,1 5 0,2 2 1,2 4 171,1 3 1,-1 1 0,1 8 0,-1 1 0,-1 0 0,1 1-1,2 2 1,-1 1-296,-2 1 0,-1 1 0,0-4 0,0-1 0,0-3 0,0-1 0,0-3 0,0-2-177,0-4 0,0 2 1,0-6-1,0-1 304,0-1-1388,0-2 1244,0-5 0,5-1 0,2-5 0</inkml:trace>
  <inkml:trace contextRef="#ctx0" brushRef="#br0" timeOffset="82">14219 15944 7569,'0'-18'245,"1"4"1,3 4 0,4 2 0,2 0-29,1 2 0,4-3 0,2 5 0,-1 2 0,2 1 0,0 1 0,1 0 0,0 0-253,0 0 1,-1 0 0,2 0 0,-2 0-1,-2 0 1,0 0 0,-1 1-464,0 3 502,0-3 0,-10 9 0,-5-2 0,-6 2 0,-4 1 0,-3 1 0,-1 0 1,-1 4-23,1 3 0,-4-2 0,1 2 0,-2 0 0,-1 1 0,0-3 0,0 1-26,1 0 1,2-4 0,6 1 0,0-4 0,0-2 0,2-1 204,2 1 0,4-3 0,1 0 0,4 0 0,6-4-61,2-1 0,3-1 1,1 0-1,2 0 0,2 0 1,2 0-1,2 0 1,1 0-143,0 0 0,-2 0 0,-1 0 0,-2 0 0,0 0 0,-2 0 0,1 0-295,-3 0 0,-1-1 1,-2-1-1,-1-4-1775,-2 0 2113,-3 4 0,-10-3 0,-2 5 0</inkml:trace>
  <inkml:trace contextRef="#ctx0" brushRef="#br0" timeOffset="83">14744 15589 7569,'0'-22'132,"0"4"0,0 3 0,0 2 183,0 2 1,0 11 0,0 7 0,0 10-1,0 7 1,0 5 0,0 5 0,0 3-1,0 0-69,0-3 0,2 8 0,0-5 1,2 2-1,-2-1 0,0-4 0,-2-2 1,0-3-250,0-1 0,0-1 0,0-4 0,0 0 0,0-2 0,0-2 0,0-4-202,0-2 1,1-1-1,2-1 1,0 0-342,0 1 1,-2-5 545,-1 1 0,0 0 0,0 3 0</inkml:trace>
  <inkml:trace contextRef="#ctx0" brushRef="#br0" timeOffset="84">15041 16880 7569,'-10'-11'1434,"3"-1"0,4 2 1,6 4-1435,4 6 0,8 5 0,3 6 0</inkml:trace>
  <inkml:trace contextRef="#ctx0" brushRef="#br0" timeOffset="85">16720 16891 7569,'-11'0'25,"-1"0"0,2-1 1,4-1-1,6-2 0,6 1 1,6 1-1,3-1 0,3-2 1,1 0-1,0-1 180,1-1 0,-2 4 1,1-5-1,1 0 0,0 1 1,1 0-1,-2 1 0,2 1 1,3-1-95,3-1 0,5 3 1,-2-2-1,4 1 0,6 1 1,4 0-1,6-1-126,2-1 0,4 2 0,6-2 1,-29 3-1,1 1 0,1 0 0,0 0 1,1 0-1,1 0 0,1 0 0,-1-1 1,2 1-1,0-1 15,1 1 1,1-1 0,-1-1-1,1-1 1,3 2 0,0 0-1,1-1 1,0 0 0,1 0-1,0 0 1,2 1 0,0-1-1,-1 0 1,-1 2 12,1-1 1,-1 2 0,-1 0 0,0 0 0,0 1 0,-1 0 0,-1 0 0,0 0 0,0 0 0,1 0 0,-1 0 0,0 0 0,1 0-1,1 0 1,0 0 0,1 0-67,2 0 0,-1 0 0,1 2 0,1 0 0,1 0 0,0 0 1,-1 0-1,0 0 0,1 0 0,0 0 0,1 0 0,1-1 1,2 1-1,1-1 30,0 0 0,0-1 0,-1 1 0,0 0 0,0 0 1,0 0-1,-1 1 0,1 0 0,-3 0 0,0 0 0,0 0 1,0 0-1,-3 0 0,0 1 0,-1-1 0,-1 1 38,-2-1 1,0 1-1,-1 1 1,1-1-1,-1 0 1,-1-1-1,2 1 1,1 0-1,-1 0 1,0 0 0,-1-1-1,1 1 1,-1 0-1,0-1 1,1 0-1,0-1-37,-1-1 1,0 1-1,2 1 1,-1 0-1,-2 0 1,-1-1-1,-1 1 1,-1-1-1,-1 0 1,-1-1-1,-1 0 1,-2 0-1,30-1 23,-5-3 0,-7 2 0,-4-6 0,-4 0 0,-8 1 0,-3-1 0,-3-1 0,-2 0 176,-3 2 1,-1-2-1,0 4 1,1 0-1,2-2 1,-1 2 0,-2 0-194,-2 3 0,5 0 1,1 2-1,0 0 1,0 0-1,-4 0 1,-4 0-1,-4 0-472,-4 0 0,-21 3 488,0 2 0,1 3 0,0-1 0</inkml:trace>
  <inkml:trace contextRef="#ctx0" brushRef="#br0" timeOffset="86">16503 16560 7179,'1'-6'486,"3"2"-380,3 3 1,0 0 0,1-2-47,1-1 0,1 0 0,0 3 1,-1-1-1,-2-2 0,2 1 1,2 2-1,0 1-74,0 0 1,1-1-1,-1-2 1,1-1-1,-1 2 1,-1-1 15,-2-1 0,2 3 0,-4-4 0,2 1 62,0 1 0,-1-1 0,5 4 0,-1-2 0,0 0 0,1-2 0,-1 0 23,1-1 0,3 4 0,1-4 0,1 1 0,1 0 0,-2 0 0,1 1 0,-2-1-49,1 1 0,-3-2 1,2 1-1,-2 2 0,-2-1 1,1 1-1,-1-2 0,1 1-71,-1 2 0,2 0 0,1-2 0,1 0 0,-1 0 0,-1 1 1,-1-1 10,4-1 1,-4-1-1,5 3 1,-2-2-1,0 0 1,-1 0-1,-1 0 49,-2 2 0,1-3 0,0 1 0,2 1 0,2 1 0,-3-1 0,1-1 0,2 1-18,3-2 1,-2 2-1,3-3 1,0-1 0,1 2-1,1 0 1,-2 1 25,-1-1 1,-3 3-1,1-5 1,0 1 0,-3 1-1,-2 0 1,0 1 0,-1 0 20,1 1 1,-5-5 0,1 4 0,1 0-1,1-1 1,1-1 0,1-2-87,-1 1 1,4-1 0,2-2 0,1 1 0,2 1 0,0 0 0,1-1 0,-4 0 61,0 1 1,-2 2 0,-3-3 0,-1 3 0,0-1-1,1 2 1,-1 0 30,1 3 1,-3-4 0,1 1 0,2-1 0,2-3 0,3-1 0,1-1-92,-1-1 0,6 3 0,-1 0 0,3-1 0,-1 1 0,-2-1 0,-4 0 0,-2 0 41,-2 2 0,-1-1 0,-2 4 0,1 0 0,-2-1 0,-1 1 0,-2-2 35,2 1 1,1 2-1,3-3 1,1-2-1,2-1 1,2-2-1,2 1-50,2-1 0,1 1 0,0 1 0,-2 1 0,0 1 0,-4 1 0,0-1 0,-3 2-11,-1 1 1,-6-3 0,-1 3 0,1 0 0,-1-1 52,3-1 0,1 3 1,2-3-1,-1-1 0,2 1 1,1-1-1,2-1 0,1-1-56,-1-1 0,3-1 0,-4 1 0,-1-1 0,-1 2 0,-1 1 0,-2 2 45,-3-2 0,2 2 1,-5 0-1,0-1 1,0 1-1,1-1 0,1-1 1,3-1-55,1-2 1,1 1-1,2 0 1,2-2-1,4-1 1,3-3-1,1 0 1,0-2-46,0 1 1,-6 1 0,-1 6-1,-4 0 1,-2-1 0,-2 1 144,-4-1 1,-3 1 0,-1-1 0,0 1-1,0 0 1,0-1 0,0 1-50,0-1 1,4 1 0,1-2-1,3-1 1,3-1 0,4 0-1,2 0-122,-1-1 1,1 0 0,-3 2 0,1-1 0,-1 1 0,0 1 0,-2 0 71,0-2 1,2 2 0,-7-2 0,4 3 0,-1 0 0,-1-1 0,-2-1-1,2-2 65,1-2 0,2 3 0,-1-3 0,1 0 0,0 2 0,2-2 0,1 2-60,-1-1 0,3 1 1,-2 2-1,-1-1 0,-1 1 1,-3 1-1,-1 1 0,-3 1 38,-1 0 1,-1-2 0,-4-1 0,1-1 0,2 1 0,1 1 5,-2 2 1,1-1-1,-1 0 1,3-2-1,2-2 1,0 2-1,1 0 1,0 0-37,0-1 0,-1 0 0,0 4 1,1-1-1,0 1 0,-2-1 23,-1 1 0,-1 3 0,-3 1 0,2-2 0,2-1 0,0-2 0,1 1 0,0-2 15,3-2 0,-2 2 0,0-2 0,1 2 1,0 2-1,-2-1 0,-1 0 17,-2-3 1,2 2 0,-2-2 0,1 2 0,0 2-1,0-1 1,-2 1 0,0-1-28,-2 1 1,0-4 0,1-1 0,1 2 0,2 2 0,-1 0-46,-2 1 1,3-1-1,0 1 1,-1 0-133,3-1 0,-5 3-591,3 5 1,-3 7 0,-1 11 750,0 1 0,-5 11 0,-2-2 0</inkml:trace>
  <inkml:trace contextRef="#ctx0" brushRef="#br0" timeOffset="87">19495 17063 7569,'-3'-8'80,"-2"1"1,-2-1 0,-2 2-1,-1 3 1,0 6 0,2 4 101,5 3 0,-2 2 1,-1-1-1,1 1 0,-1 0 1,1 2-1,0 3 0,2-1 1,2 2-191,1 0 1,0-3 0,0 3-1,0 0 1,1-2 0,2 1 0,2-4 41,1 0 0,2-1 0,3-2 1,2-3-1,2-2 0,4-1 1,3 0-1,1-3 82,0-3 0,-1-1 1,2-4-1,2-4 1,-1-1-1,-2-3 1,-4-1-134,-2 0 0,-6-3 1,-5-7-1,-1-1 0,-2-3 1,-3 0-1,-5 1 0,-5 2-259,-4 3 1,-5 4 0,2 3 0,0 7 275,-4 4 0,-5 7 0,-4 5 0</inkml:trace>
  <inkml:trace contextRef="#ctx0" brushRef="#br0" timeOffset="88">19724 14093 7569,'-8'-1'7,"1"-1"1,-1-4 0,2 0 0,2-3 1516,3-1-1536,1 4 1,0 2 0,0 8 0,0 3 0,0 4 6,0 0 0,0 0 0,1-1 0,3-1 0,2-1 82,0 1 0,1-3 0,-5 2 0,2 1 0,-1 1 0,-2 1-55,-1 1 0,0-5 0,0 1 0,0 1 0,1 0 0,2 0-31,0-2 1,3 0 0,-4 1 0,3-1 0,0-1 86,0 0 1,3 2 0,-3 4-1,0-1-39,0 0 1,-1-3-1,-3 0 1,2 0-49,1 3 1,1-1 0,-3-1-1,3-3 1,0 0 0,0 1 0,-1 0-1,0 1 26,0 0 0,1-5 0,-3 5 0,4 1 0,-1 1 1,0 1 1,2-3 0,-3 0-1,0-1 1,0 1 0,1-2-26,1-1 1,-2 4 0,4-1-1,-1 2 1,1 0 21,-1-2 1,-3 1-1,3-4 1,-1 0 0,-1 1-1,1 0 1,-1 3-10,0 1 0,3-2 1,-3-2-1,0 1 0,2-1 1,-2 3-29,0 1 0,2-2 1,-2-1-1,0 2 0,2 0 1,-1 0-1,3-3 0,0 1 24,-1-1 0,2-2 0,-3 2 0,2 1 0,0-2 0,-3 1 0,1-1 24,-1 0 1,-2 0 0,2-1 0,1 4 0,-2 2-1,1 1-34,0 1 1,-3-5 0,2 1 0,-1 1-1,1 1 1,1 1-4,3 1 1,1-1-1,0 1 1,-1-2-1,-1-1 1,0-2-1,-1 1 1,-1-1 34,0 1 0,1-4 0,-2 3 0,2 2 0,0 1-17,0 2 0,1-4 0,-3-1 0,2 1 0,0-1 1,1 1-1,0 0 0,1-1 4,1 1 1,1-2-1,1 3 1,-1-1-1,0-1 1,1 1-1,-1 0 24,1 0 0,-1 3 1,1 0-1,-1-1 0,0-1 1,1-1-32,-1 0 1,-3 1 0,-1 0 0,1-1 0,0 1 0,-1 0 0,2 0 0,1-2-23,2 2 0,-1 0 0,1 0 0,0-2 1,2 1-1,3 0 0,-1-1 16,1 2 0,2 0 1,-3 0-1,1-1 0,-1 0 1,-2 1-1,-1 0 0,-2-3 2,1 0 1,-1 2 0,1-1-1,-1 0 1,0 1 0,1 1-8,-1 1 1,1-2 0,-1-1 0,0 1 0,1 0 0,-1-2 0,2 0 0,2-1-3,4 0 1,-1 3 0,1-3 0,1 0 0,1 1 0,-2 0 0,-3 0 16,1 0 0,-5-2 1,4 4-1,-4-1 0,-2 1 1,-1-2-51,-1-1 0,-4 4 1,3-1-1,2 1 1,1 0-1,2-2 0,-1 1 14,1-2 0,4 3 0,3-4 0,3 1 0,1 2 1,-2 0-1,0-2 39,-2-1 1,-4 0 0,3-2 0,-2 2 0,-2 0-1,-1 1 1,-2-1 0,1 2-5,-1-1 0,0-3 1,1 2-1,-1-2 0,1 2 1,-1 1-1,2 0-39,2 0 1,3-2 0,3 2 0,0 1 0,-2-2 0,1 1 0,2 0 0,0 3 0,-3-2 1,-1 0-1,-1 1 0,-3 0 1,-2-2-1,0 0 27,-1 1 1,1-1 0,-1 3 0,0-3-1,1 1 1,-1-2 0,1 0 5,-1-3 1,4 3 0,2 0 0,-1 0 0,2 1 0,-1-3 0,0 1 0,0 0 0,-1-2 1,0 4-1,-5-3 1,0 1-1,1 0 1,-1 0 7,1-2 0,-1 3 0,1-1 0,0-1 0,2-2 0,1-1 1,-1 0 0,4 0 0,0 0 0,1 1 0,0 2 0,0 1 0,0-1 0,-1 1-6,-2 0 1,3 4 0,-3-3 0,-1 0 0,0 1-1,0-1 1,-1 2-15,-1-1 0,0 0 0,1 3 1,2-3-1,1 1 0,0-2 1,1 1-1,2-1-52,2 0 0,1 3 1,0-3-1,-1 0 1,1 2-1,0-2 0,-1 0 44,-3-3 0,1 3 1,-5 0-1,1 0 0,-1 1 1,0-3-1,0 1 0,0 0 74,1-2 1,4 1 0,-1 0-1,4 0 1,2 0 0,2-1-1,0 1-63,0 1 0,1 0 0,3-4 1,-3 0-1,-3 1 0,-1 1 1,-2 2-1,-1-1-5,1-2 1,-3-1 0,-1 0 0,0 0 0,-2 0 0,0 0 0,0 0 42,0 0 0,-3 0 1,3 0-1,0 0 1,-1 0-1,-1 0 1,-1 0-1,-2 0 10,0 0 0,-3 0 0,0 0 216,0 0 1,-1 0 0,0 0-304,2 0 44,-4 0 0,-10 10 0,-7 3 0</inkml:trace>
  <inkml:trace contextRef="#ctx0" brushRef="#br0" timeOffset="89">19495 14071 7569,'0'-8'53,"2"2"0,1 0 0,5 4 0,2-1 0,2 1 0,-1-2 0,2 2 107,2 0 1,-1 2 0,5 0 0,1 0 0,2 0 0,1 0 0,0 0 0,-1-1 0,1-2-115,0 0 0,2-1 0,0 4 0,-5 0 0,-2 0 0,-6-1-280,-3-3 0,-5 2 0,-9-1 0,-8 1 234,-8 2 0,-7 5 0,-6 2 0</inkml:trace>
  <inkml:trace contextRef="#ctx0" brushRef="#br0" timeOffset="90">16480 13762 7569,'-10'-5'245,"3"-3"0,3-2 1017,2-1-1287,2 5 1,0 6-1,0 8 1,0 5-1,0 4 1,0-1-1,0 2-11,0 0 0,2-3 1,0 4-1,3 0 1,0-1-1,2-3 1,-1-2-1,3-2-70,1 0 0,-2 5 0,-2-1 1,0-1 105,1-1 0,-5-2 0,3 0 0</inkml:trace>
  <inkml:trace contextRef="#ctx0" brushRef="#br0" timeOffset="91">16309 14299 7569,'-1'-11'504,"-3"-1"1,8 6-447,0 2 1,4 3 0,4 1 0,1 0 0,2 0 0,4-2 0,2 0-90,2-2 0,4-1 0,1 2 1,1-2-1,1 0 0,1 0 1,-2 3-1,-2 0-586,-6 2 1,1 0 616,-7 0 0,0 5 0,-3 2 0</inkml:trace>
  <inkml:trace contextRef="#ctx0" brushRef="#br0" timeOffset="92">16389 14459 7569,'-10'1'1239,"2"3"-1147,8-3 0,7 4 0,4-5 0,0-1 0,1-2 1,-1 0-1,2 0 0,1 2-69,1 1 1,0 0 0,-3 0 0,-1 1 0,1 2 0,-2 2 0,-1 0-83,-2 0 1,-4 4 0,1-2-1,-3 3 1,-1 2 0,-1-1-1,-3 2 1,-4 1 25,-2 1 0,-1 4 1,-1-4-1,2 1 1,1-1-1,3 0 0,-1 0 1,2 1-30,0-1 1,1 0 0,4-4 0,0 1 0,2-2 160,2-2 1,3-3 0,8-5 0,4 0 0,4 0 0,3 0 0,2 0-1,1 0 33,2 0 0,-3 0 1,-1 0-1,-4 1-132,-4 3 0,-3 2 0,-4 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3T04:05:56.364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6875 15784 7433,'0'-18'-574,"0"3"842,0 2 0,0 5 598,0 1-230,0 4-164,0-2 356,0 5-802,-5 0 0,4 5 145,-3 3-108,-2 2 1,5 5 23,-3 0 0,3 2-138,1-2 0,0 2 3,0 2 1,0 2 76,0-2 0,1 3-13,3 1 0,-3 0 47,3-1 1,-3 2-6,-1 3 1,0 1 53,0 3 0,0 0 122,0-4 0,0 5-161,0-2 1,0 3 31,0 1 1,-4 1-145,0-1 0,1-2 78,3 2 0,0-2-109,0 6 0,0-3 59,0-1 1,0 2 19,0 2 1,0-4-9,0 1 0,0-2 15,0-7 1,3 5-23,1-5 1,0 2 2,-4-1 1,0-2 40,0 6 0,0-1-16,0 4 1,-1 4-47,-3 1 0,1-1 43,-4-4 1,4-1-138,-1-3 1,3 2 36,1-5 1,-4-1 29,0-3 1,1 4-11,3-1 1,0 1-12,0-4 1,0 0-52,0 0 0,0 0 70,0-1 0,0 1-38,0 0 1,0 0 61,0 0 0,0 1 15,0 2 0,0-1 0,0 1 0,0 0 64,0 0 1,-2 0-55,-1 4 1,-2-3 80,-3 3 1,-1-4-59,5 0 0,-1 2-8,1-1 0,3-1-51,-3-3 1,3-4 43,1 0 0,1-5-7,3 2 1,2-1-35,6-4 0,-5 3-6,1-6 1,-4-3 32,3-1 2,-4-3 460,2-1 369,-5 0-920,5 0 0,-2 0-129,4 0 0,-2 0 165,7 0 0,-3 0-54,6 0 0,-1 0 72,1 0 1,-1 0-43,5 0 0,-1 0 248,1 0 0,4 0-17,0 0 1,-1 0-16,5 0 1,2 4-71,2 0 1,3 1 11,4-2 0,-1-1-68,5 1 0,0-1-7,3-2 0,5 0-97,-1 0 1,6-2-229,-2-1 1,7 0 297,1-4 0,1-1 73,-1-4 0,-2 1 56,-26 5 1,-1 1 0,32-3-73,-32 4 0,0 0 1,1 1-1,0 0 135,28-5 1,0-2-84,-4 3 0,4 2 23,0 1 0,0-1-66,-4 1 0,4-4 33,0 5 0,0-1-156,-4 4 1,5-4 58,-30 2 1,1 0 0,0-2 0,1-1-1,0 1 1,1 1-1,-1-1 1,0 1 8,0 0 0,1-1 1,-1 0-1,0 0 12,0-1 1,1-1 0,1 0 0,0 0 46,0 0 0,0 1-802,0 2 1,1-1 758,-1-1 1,1 0-1,0 3 1,0-1 34,1 0 1,0-1-1,1-2 1,1 1-220,-2 2 0,0-1 1,2-1-1,0 1 148,2 0 1,0 0 0,-2-1 0,-1 0 41,1 1 1,0 1 0,3-2 0,-1-1-5,0 1 0,0-1 0,1 1 0,-1 0-21,2 1 1,0 0-1,-3-1 1,0 0-9,1 1 0,0 0 0,1 0 0,-1-2 4,0 0 0,0 1 0,2 1 0,-1 0-2,-1 0 1,0 1-1,-1-1 1,-1 1 78,0 0 0,0-1 0,-1-1 0,0 0-39,2 0 0,1 2 0,-1 0 0,0 1 28,-1 0 1,0 0 0,-2-1 0,0 1-14,0 0 1,0 0 0,0 0-1,0 0-14,2 2 1,0 0 0,0 0 0,0 0-3,0 0 1,0 0 0,-1 0 0,-1-1-1,2-1 0,0 0 1,1 2-1,1-1-62,3-1 0,1 0 0,-2 1 1,0 0-1,0-1 1,-1 0 0,-1 1 0,0 1 0,2-2 1,-1 0 0,-1 1 0,-1 0 16,1 1 0,0 0 0,-2 0 0,0 0 37,-2 0 0,0 0 0,-1 0 0,1 0-4,-2 0 0,0 0 0,1 0 0,1 0 5,2 0 1,0 0 0,-2 0 0,0 0-2,0 0 0,0 0 0,0 0 0,0 0 6,2 0 1,0 0-1,2 0 1,0 0-6,0 0 1,0 0 0,1 0-1,1 0 8,-2 1 1,0-2 0,1 1 0,-1-1-11,0-1 1,0 0 0,-1 2 0,0-1-2,3 0 1,0-2-1,-3 1 1,-1-1 53,0 1 1,0 0 0,0 0 0,0 1-45,-2 0 1,0 2-1,-1-1 1,0 0 2,-1 0 1,0 0 0,-1 0 0,-1 0-113,30 0 1,-31 0-1,0 0 90,28 0 1,-5 0-9,-7 0 1,-3 0-78,-4 0 0,-3 3 215,-4 1 1,-2 0-142,-3-4 1,-6 0 675,-5 0 0,-4 4-663,4 0 0,-8-1 1074,0-3-956,-7 0 711,6 0-604,-9 0 211,4-5-396,-5-1 0,-1-4 160,-3 2-205,3-2 0,-4 4 36,5-6 0,-4 5 19,0-1 0,1 1-46,3-5 0,0 5-24,0-1 0,0-4 11,0-3 1,0 0-72,0 4 1,3-6-26,1-2 1,4 1 68,-4-1 1,1 0 17,-2-4 1,-1-1 29,2-2 1,1 0-5,-2-4 0,2-1 22,-1-3 0,-2-1 140,1-4 0,0 3-81,1-6 0,-3 0-45,3-4 0,-3 4-173,-1 0 1,0 1 71,0-5 0,0 0-106,0 1 1,-4-1-109,0 0 1,-4 1 213,0-1 1,2 4-9,-2 0 0,2 1 13,-2 0 1,-1-4-23,5 3 1,-1-2 17,1-2 1,3 1 39,-3-1 0,-1 0-22,1 0 1,-4 1 27,0-1 1,0 4 24,-3 0 1,2 4 114,-6-4 1,2 3-127,2 1 0,1-4 86,2 8 1,-1 1 47,5 2 0,0 2-49,4-1 0,0 2-225,0 5 1,0 1 121,0 3 0,4-1-120,0 5 58,5-5 1,-4 7 0,3-2-124,-3 7-3,-5 3 0,-2 5-206,-1 0 1,-5 1 413,-7 3 0,-13 7 0,-8 7 0</inkml:trace>
  <inkml:trace contextRef="#ctx0" brushRef="#br0" timeOffset="1">6853 15886 7569,'-12'0'-365,"1"-5"-555,4 4 1039,2-4-15,5 5 1396,0 0-1426,5 0 1,2-1 101,4-3 1,2 3-58,2-3 0,-1-1-69,5 1 0,-4 0 50,4 4 1,-4-1-2,5-3 0,-3 3-14,2-3 1,3 3 3,-3 1 0,3 0-18,0 0 0,6 0-9,3 0 1,2 0-70,1 0 0,4-4 83,0 0 1,5-1-138,-1 1 0,5 2 66,-1-6 1,7 2-227,-3-2 1,-1-1 235,1 5 0,-1-1-6,-3 2 0,2 0 26,-6-5 0,2 6 5,2-2 0,-5-1 43,-3 1 0,1 0-47,-1 4 1,4 0 2,-4 0 1,1 0-28,-1 0 1,-1-3-68,5-1 1,5-1-40,6 1 1,-1-2 127,2-6 0,3 1-274,4-1 1,-4 5 246,-4-1 1,-2 0-41,-2-3 1,1 3 46,-8 1 1,1 0-168,-1 0 0,-3 2 250,-5 5 0,1-4 0,-1 0 1,0 0 48,0 4 1,1 0-123,-1 0 1,6 0-37,6 0 1,1 0 67,6 0 1,-1-1-160,2-3 1,2 2-42,-3-6 0,-1 2 129,1-2 1,-6-1-19,-1 5 1,3-3 30,-3 3 0,-2-4-32,-2 5 0,0-5 50,4 4 0,-4-3 26,0 3 0,-2-4 4,2 4 0,6-1-84,-2 1 1,6 3-169,-3-3 1,6-1 147,-2 1 1,3-3 54,1 3 0,0-1-11,1 1 0,1 2-5,-2-6 1,3 6-4,-7-2 1,2-1 7,-2 1 1,2-1 8,-6 1 1,2 3 41,-2-3 1,3-1-42,5 1 0,-1 0 17,-2 4 0,1-4-13,-1 1 0,3-3 7,4 3 0,0 1 13,-27 1 1,0-1 0,30-3-4,-28 3 1,0 0-1,-2-1 1,1 1-130,2-1 1,2 2-1,-4 0 1,1 1 114,0-2 1,0 0 0,-1 1 0,0 0 25,-1 1 1,0 0 0,1 0 0,-1 0-22,0 0 0,0 0 1,1 0-1,-1 0-13,0 0 0,0 0 0,1 0 0,0 0 14,1 1 0,1-2 0,-3 0 0,1-1-26,1 0 1,1 0 0,0 0 0,1 0 6,0 2 1,0 0-1,-1-2 1,1 0-5,0 1 1,0-2 0,0 0-1,0-1 42,2 2 1,0 0-1,0-2 1,0 0-1,0 2 1,0 1 0,0-2 0,1 1 2,1-1 1,0 2 0,-2 0 0,1 0-137,1 0 0,0-1 0,-2 1 0,1 0 166,-1 1 1,0 0-1,-1 0 1,-1 0-43,2 0 1,0 0-1,-3 0 1,0 0-31,3 0 1,0 0-1,-3 0 1,-1-1 12,3-1 0,-2 0 0,-3 2 1,0-1-133,0-1 1,0 0 0,27 1 128,0 1 1,-8 0-12,-3 0 0,-8 0 232,-4 0 0,-8 0-218,-3 0 0,-4 0 383,-4 0 1,-7 0-353,-4 0 952,-5 0-773,2 0 945,-5 0-1153,5 0 0,-3-4-194,6 0 1,0 1 1,3 3 0,0-4-3,1 0 1,-1-4 135,1 5 0,-1-5-2,0 4 1,1-4-128,-1 5 1,1-1-161,-1 4 0,-3 0-1111,-1 0 1455,-4 0 0,2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3T04:05:56.366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  <inkml:brush xml:id="br2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3038 3780 7569,'-4'-7'-457,"0"-1"1,1 4 0,3-3 456,0-2 0,0 2-45,0 0 1,0 3 263,0-4 273,0 6-318,0-8 0,-4 7 365,0-4-139,0 4 216,4-2 32,-5 5-405,4 0 1,-8 1 0,5 3 83,2 4 0,0 2-227,2 1 1,0 1 0,2 0-1,1 2 1,5 3 0,3 1 58,5 2 1,-2 5-164,5 2 1,0 0-60,3-5 0,3 5 44,1 0 0,0 3-11,4-3 0,-3 3 60,3-3 0,-1 0-220,2-5 1,-2 5 47,-2 0 0,-7-1-76,3-3 0,-4-1 79,0-3 0,-3-1-67,-4-3 0,-1-3-26,1 4 1,-5-7-59,1-2-885,-6-4 576,3 7 599,-5-9 0,0 4 0,0-5 0</inkml:trace>
  <inkml:trace contextRef="#ctx0" brushRef="#br0" timeOffset="1">3575 3746 7569,'0'-11'0,"0"-1"0,0 1-209,0-1 0,0 5 276,0-1 1,0 4 845,0-3 198,0 4-977,0-2 1,-5 6-1,-4 4 1,-5 8-1,-5 9 1,-3 7-38,-1 4 1,-3 5-1,-1 0 1,0 0-1,1 0 1,-1 0-25,2-1 1,1-1-99,1-2 1,0-4 8,0 1 1,5-2 59,3 1 1,2-2-253,2-5 0,0-1 60,-1-3 0,1 1-1584,-1-5 1732,1 1 0,-1-5 0,1 0 0</inkml:trace>
  <inkml:trace contextRef="#ctx0" brushRef="#br0" timeOffset="2">3769 4397 7569,'-5'-11'0,"4"3"0,-3 0-362,2 6 156,2-3 0,0 6 891,0 3 1,0 2-247,0 6 0,0 4-59,0 3 1,0 4-177,0 4 0,0 2-103,0 5 0,0 0-272,0 1 1,-3-5 119,-1 1 1,-1-5-80,1 5 0,3-10 13,-3 2-1,3-8-1028,1 0 1146,0-2 0,5-1 0,1-1 0</inkml:trace>
  <inkml:trace contextRef="#ctx0" brushRef="#br0" timeOffset="3">4043 3792 7569,'-5'-23'0,"4"1"177,-3 3 1,3 7-229,1 4 287,0 5 0,1-2-204,3 5 1,-2 0 670,6 0 0,-4 3-215,3 5 0,1-1-211,3 8 0,1 3-127,-1 1 1,2 1-8,2-1 1,2 3-153,2-3 1,1 1 188,-5-1 1,4-1-424,-4-3 0,4-2 119,-3 2 0,-1-3-452,-4-5 0,1 4-402,-1-4 379,6-2 1,-5 0-545,4-5 1143,-4 0 0,0 0 0,-1 0 0</inkml:trace>
  <inkml:trace contextRef="#ctx0" brushRef="#br0" timeOffset="4">4603 3689 7569,'0'-11'225,"0"-1"-43,0 1 1,-2 1 652,-1 2-301,1 3 1,-4 5-176,2 0 0,2 0-324,-6 0 1,0 1 0,-3 3 0,0 5 40,-1 5 0,-3 4 51,0 4 0,-1 1-312,5 0 1,0 0 0,0 0 0,3 1-384,0 2 1,4-1 134,-4 1 0,2-2 163,-1-1 1,-4 0-30,4 0 1,0 0 47,0 0 0,3-2-132,-4-2 1,6-2 382,-2-6 0,3-3 0,1-1 0,1-4 0,3 1 0,-3-3 0,9-1-227,-8 0 138,3 0 692,-5 5 1,0-2-293,0 4 1,0 1 663,0 3 1,0 1-409,0-1 0,-2 6 134,-1 2 1,1 2-233,-2 2 1,-1 0-87,2 0 0,-1 0-254,4-1 0,0 1 77,0 0 0,0-4-279,0 0 0,0-1 102,0 1 1,0 1-234,0-5 1,1 1 20,3-5-389,-3 1 0,5-2 1,-3-1-907,1-2 1478,0-4 0,1-3 0,1-7 0</inkml:trace>
  <inkml:trace contextRef="#ctx0" brushRef="#br0" timeOffset="5">6076 3757 7569,'0'-11'44,"-5"3"1,-2 1 0,1-2 0,2-1-1,3-2 1360,1 1-1003,0 5 0,0 2-160,0 8 0,0 7-91,0 8 1,0 8-1,1 3 1,2 3-37,1 1 1,1 4-23,-1 1 0,-3 2-185,3-3 0,-3 2-85,-1-2 1,0-3 94,0 4 0,0-8-143,0 0 1,0-6 0,0 0 0,0-3 0,0-4-956,0-2 34,0 0 326,0-10 821,0-1 0,0-15 0,0-3 0</inkml:trace>
  <inkml:trace contextRef="#ctx0" brushRef="#br0" timeOffset="6">6064 3803 7569,'-11'-4'599,"0"1"1,3-5-36,0 4 0,5-1-124,-5 1 0,14 8-352,2 0 1,11 10 46,4 5 0,1 2 24,6 2 1,1 5 35,3 3 0,0-2-147,1 1 1,-1-3-189,0 3 0,-5-4 125,-2 0 1,1-1 27,-1-3 1,-1-4 19,-3-3 1,-1-3 44,-3-5 1,-3 2-34,-4-5 1,-1 0 164,0-4 1,-3 0-82,0 0 1,-6-5 0,2-3 0,-3-3 0,-1-6 0,0-4 0,0-6 0,-1-3 159,-3-6 1,3 1-257,-3-7 0,-1-4-153,1-4 0,-1 0 160,1 0 0,3 5-236,-3-1 1,3 7 0,1 8 0,-1 4-255,-3 3 0,3 7-259,-3 1 0,3 7-102,1 2-144,0 4 0,0-1 436,0 8 1,5-1 518,2 4 0,1 2 0,3 4 0,3 1 0,-1 0 0,-3 1 0</inkml:trace>
  <inkml:trace contextRef="#ctx0" brushRef="#br0" timeOffset="7">6875 4054 8006,'-11'-6'601,"5"1"0,-1 5-1314,3 0 390,3 0 0,-5 0 628,2 0 1,1 5-1,-3 4 1,1 4 11,3 2 0,0 5-219,2-1 1,0-1-7,0 1-39,5-5 47,2 2 0,5-2-38,4-2 0,-4 1-40,4-10 0,1 1 61,2-4 1,3-1-106,1-3 0,3-2 77,1-6 1,0-4-76,-4-3 1,-1-3 18,1-1 43,-5 1-18,-2-1 1,-9-4-86,-3 0 1,-4-1 51,-4 2 0,-4 2-216,-7-3 0,-8 8-127,-7 4 0,-5 3-141,-3 5 1,2 8-93,-6 10 1,6 6 584,2 6 0,5 0 0,6-1 0</inkml:trace>
  <inkml:trace contextRef="#ctx0" brushRef="#br0" timeOffset="8">7264 3986 7569,'-8'0'182,"2"-1"0,2-2 936,5-1 0,3 9-949,4 7 1,-3 3-103,-5 0 0,3 4 1,1 7-1,-1 0 1,-1 0-1,1-2 0,1-3 1,-2 0-126,0-2 1,-1-5 0,1 1 0,2-2 112,-1-2 0,-2-7 0,-1-7 0,1-8 1,2-6 38,1-3 1,3-7-171,-3-3 1,5-4-1,-2-3 1,4-2-1,1-1 1,2 1-99,1 2 0,6 7 1,-3 4-1,1 6 1,0 6-1,1 5 1,0 5-1,1 4-966,-2 4 0,-4 2 1140,4 6 0,-5 9 0,2 4 0</inkml:trace>
  <inkml:trace contextRef="#ctx0" brushRef="#br0" timeOffset="9">7766 3963 7569,'-11'-11'69,"-1"-1"0,2 1 174,3-1-69,2 1 0,5 3-40,0 1 808,0 4-644,0-2 1,0 6-208,0 3 0,3 4 12,1 7 1,4-1-29,-4 5 1,4 0-1,-1 3 1,0-2 61,1-1 1,-4-4-170,3 4 0,-3-5 92,4 1-248,-6-2 168,3-1 240,1-1-145,-5-5-66,4-1 1,-1-10 0,-1-2 1,6-5 7,-1-3 11,2-3 0,-2-1 1,-1 0 91,2-1 1,-2 0 36,0 1 0,-3-2 120,4 6 0,-6 4-829,2 3 212,-3 5 103,-1-2 229,0 5-127,0 5 0,4-2 79,0 5 1,1 0 28,-1 8 0,2-4-112,6 4 0,-1-4 93,0 0 0,2-5-113,2 1 1,-2-6 84,2 2 1,2-2 95,-2-2 1,1 0-25,0 0 1,-4-2 3,4-2 1,-4 2 41,0-6 1,-1 1-49,0-5 0,1 1 46,-1-1 0,1 1 1,-2 0 124,-2-1 1,-2 6 27,-2 2 1,-3 4-118,3 4 0,-7 3 0,-2 9 0,0 1 1,-1 2-1,1 1 0,0 0 0,2 0 1,2 0-1,1-2-211,0-1 1,0-2 0,1-4 0,3 1 0,3-1 0,4-1-2206,0-2 2337,0 2 0,6-9 0,1 4 0</inkml:trace>
  <inkml:trace contextRef="#ctx0" brushRef="#br0" timeOffset="10">8577 4043 7569,'-5'-17'0,"0"5"729,-3-3 0,3 1-257,5-2 1,0 2-100,0-5 0,-1 2-37,-3-2 0,3-2 39,-3 6 0,3 0-478,1 3 96,-5 1 0,2 1 0,-4 2 1,-2 4-27,-1 3 1,-2 6-147,1 3 0,-1 6 44,1 1 1,-2 7 20,-2 0 1,6 1 40,-2 4 0,3 1 42,0-2 1,3-3-129,5-4 0,0-1 97,0 1 1,5-2-187,3-6 0,2-1 67,2-2 1,3-2 136,0-2 0,4-3-66,-4 3 1,4-6 186,-3-2 0,-1-5-53,-4 1 0,1-2 55,-1-1 1,-1-1-12,-2 1 1,-2-1-58,-2 1 190,-3 0-72,4 4-317,-5 2 168,0 5 0,-1 5 133,-3 3 0,2 6-80,-6 1 1,6 4-5,-2-4 0,2 4 0,2-2 1,0-1-1,2 1 0,0-3-136,2-2 0,5-4 18,-1 0 1,2-2 0,1 2-1,1-5-240,-1-1 1,0-2-219,1 0 1,1 0-29,2 0 575,-3-5 0,10-7 0,-4-6 0</inkml:trace>
  <inkml:trace contextRef="#ctx0" brushRef="#br0" timeOffset="11">8920 3426 7569,'-5'-16'0,"0"3"769,-3-2 0,3 6 60,5 1-636,0 6 25,0-3 1,0 7-1,0 6-63,0 7 1,0 10-68,0 6 0,4 11 0,-1 4 0,0 2 106,-2 2 0,-1 3-168,0 4 1,0 4-391,0-1 0,0 0 166,0-7 1,0-3 35,0-8 0,0-3 25,0-5 0,0-4 114,0-4 0,0-7-8,0-4 0,0-2-97,0-1 0,0-5 36,0 1-417,0-6 0,0 5 438,0-4 71,0-1 0,-5-2 0,-1-7 0</inkml:trace>
  <inkml:trace contextRef="#ctx0" brushRef="#br0" timeOffset="12">9559 3312 7623,'-11'0'192,"1"-1"0,1-2 1,1-1-1,-1 2 0,0 2 1,1 4-1,1 3 1,1 3-1,1 3 0,-2 2 156,1 4 0,-2 4 0,-4 4 0,-2 3 0,-3 5 0,1 3 0,-2 5 0,0 4-335,-2 2 0,4 2 1,2-1-1,5 2 1,5 0-1,4-3 1,4-3-1,5-3-217,5-1 0,3-5 0,6-1 0,0-4 0,-1-5 0,-2-3 0,-1-3 0,1-2-200,2-3 1,-4 0 0,-3-2 0,-3-2 0,0-4 0,-1 0 403,1-2 0,4 5 0,2-5 0</inkml:trace>
  <inkml:trace contextRef="#ctx0" brushRef="#br0" timeOffset="13">9833 3735 7569,'-5'-18'1804,"-2"3"-1782,-3 2 0,2 7 1,0 2 152,-1 3 1,-1 2 19,-1 3 0,-2 3 51,-2 8 1,1 7-117,-5 5 0,5 4-97,-1 0 0,2 4-111,2 0 1,4 1 89,3-5 1,3 1-224,1-2 0,5-2 124,3-5 1,6-5 11,1-3 1,5-2-17,-1-2 0,3-5 44,1-2 1,5-4 56,2-4 1,-1-6 65,2-5 0,-2-5 1,1 1-1,-4-3 1,-6-1-1,-5-1 167,-2-3 0,-3-2-264,-2-5 0,-4 0 0,-9-1 0,-7 1 0,-7 0 0,-6 1-332,-6 2 0,-5 7 196,-3 5 0,1 10-516,4 2 0,5 4 673,2 3 0,3 5 0,1 2 0</inkml:trace>
  <inkml:trace contextRef="#ctx0" brushRef="#br0" timeOffset="14">10210 4066 7569,'-6'-12'1616,"-3"5"-600,5-1-935,0 6 75,4-3 987,0 5-1119,0 5 1,0 2 120,0 8 1,0 3 37,0 5 1,0 4-161,0-1 1,0 2-10,0-1 0,0-3-220,0 3 0,0-3 135,0-1 0,0-4-484,0 0 0,0-5 30,0 1 0,2-4-880,1-3 1405,-1 2 0,8-4 0,-4 6 0</inkml:trace>
  <inkml:trace contextRef="#ctx0" brushRef="#br0" timeOffset="15">10507 3689 7569,'-5'-29'629,"-1"6"-544,-1 1-323,2 10 1,5-1-153,0 5 547,0 6 0,2-3 50,1 5 0,0 2 252,5 6 1,-6 6-25,2 12 0,1 4-215,-1 4 0,3 4-24,-3 0 1,1 4-87,-1-4 1,-3 0-166,3-4 0,-1-1 61,1-2 1,-3-3-360,3-5 0,-3-4 73,-1 0 1,0-5-41,0 1 1,0-6-1156,0-2 1475,0-4 0,5 7 0,1-4 0</inkml:trace>
  <inkml:trace contextRef="#ctx0" brushRef="#br0" timeOffset="16">10656 3358 7569,'-10'-18'208,"3"4"1,7 5-1,7 5 1,3 3-49,1 1 0,4 5 0,2 3 0,2 4 0,5 7 0,5 8 1,3 6-1,0 4 0,-2 4 170,2 3 0,-1 3 1,0 6-1,-4-2 0,-5-2 1,-3 2-1,-5-1-379,-5-3 1,0 1-1,-5-6 1,-1 1-1,-3-1 1,-4-3 0,-4-2-245,-2-3 0,-3 2 0,-2-10 0,-5 1 0,-6 0 293,-4-1 0,-8 1 0,-3-4 0</inkml:trace>
  <inkml:trace contextRef="#ctx0" brushRef="#br0" timeOffset="17">13522 3415 7599,'-11'-5'0,"-1"0"212,1-3 0,5 2 1,1 2-1,0-2 0,-2-2 1,1 3-1,1 2-21,0 5 0,3 10 0,-3 4 1,2 4-1,-1 4 0,0 4 1,0 5-1,0 5 0,2 1 1,1 2-216,1-1 1,1 2 0,3 3 0,3-2 0,3-2 0,2-2 0,-1-1 0,1 0-148,-1 0 0,-3-4 1,-2-4-1,0-3 1,-1-1-1,0-2 1,-2-2-1,-2-3-64,-1-4 0,-1 1 1,-3-2-1,-3-2 1,-4-3-1,-1-2 235,-3-1 0,-3 5 0,-5-5 0</inkml:trace>
  <inkml:trace contextRef="#ctx0" brushRef="#br0" timeOffset="18">13225 4066 7569,'7'-8'203,"-2"2"0,0 0 0,2 0 0,4 1 0,0 3-135,0 1 0,6-3 1,3-1-1,4 0 1,3-2-1,0 2 1,1-1-1,1 1-562,0 0 1,-1-3 493,-5 4 0,5-10 0,1 2 0</inkml:trace>
  <inkml:trace contextRef="#ctx0" brushRef="#br0" timeOffset="19">13796 4169 7577,'0'-7'510,"-5"2"1,4 4-144,-3-3 299,3 3-184,1-4-403,0 5 0,0 5 81,0 2 0,4 4 50,0 0 0,4 6-90,0 2 1,2-2-81,2 2 0,-1-1-183,1 1 1,3-2 101,0-6 0,0 4-172,-3 1 0,-1-2 15,0-7 1,0 3 0,-3-3 0,-1 0 0,-1 0-835,1-2 0,-4 2 1032,5-3 0,-6 0 0,4-4 0</inkml:trace>
  <inkml:trace contextRef="#ctx0" brushRef="#br0" timeOffset="20">13991 4191 7569,'0'-11'0,"-4"0"0,0-1 0,0 1 972,4-1-188,0 1-25,0 5-452,0 1 0,-1 7-194,-3 6 1,-6 4-1,-7 12 1,0 3-212,-4 4 1,5-2 0,-1 0 0,2-1-1,0-3 1,2-2-2212,4-4 2309,-1 3 0,4-10 0,-6 5 0</inkml:trace>
  <inkml:trace contextRef="#ctx0" brushRef="#br0" timeOffset="21">14436 3472 7569,'-1'-11'553,"-3"-1"-389,3 6 35,-4-4 1,5 7 0,-2-3-42,-2 1 1,-2 1 0,-5 6-1,-1 5 1,0 5 0,-2 5-1,-2 4 1,2 5-75,2 4 0,2 3 1,1 2-1,2 0 1,2 3-1,3 3 0,1 1 1,1-2-148,0 0 112,0 3 0,1-8-257,3 3 0,1-3-29,2-5 1,3 2-233,-2-6 298,2 1-47,2-4 1,-1-4-11,0 0 0,2-5-161,2 1 0,-1-2 93,5-2 0,-3-3 296,3 0 0,0-6 0,3 3 0</inkml:trace>
  <inkml:trace contextRef="#ctx0" brushRef="#br0" timeOffset="22">14562 3860 7569,'-12'-5'1560,"1"-2"-840,4-4-709,2 5 469,5 1-223,0 5 1,4 1-171,0 3 1,6 4-1,0 7 1,5 4-92,3 3 1,-3-3-1,3-2 1,-1 1-314,-3 0 1,2 0 16,-1 1 0,1-3-114,-5-4 0,-3-2-394,-1-3-54,1 3 862,3-3 0,-4-1 0,-2-1 0</inkml:trace>
  <inkml:trace contextRef="#ctx0" brushRef="#br0" timeOffset="23">14801 3769 7569,'-11'-12'0,"3"2"1148,1 3-385,4-3-483,-7 8 1,4-2-126,-6 8 1,1 4-232,-1 7 1,-4 3 64,-3 5 0,1 3 0,0 2 0,2 1-157,2 3 1,1-3-1,2 1 1,1-1-1,1-3 1,2 0-1,1-5 1,1 0 0,0-4-1,2-1 168,2-4 0,-4 0 0,-1-1 0</inkml:trace>
  <inkml:trace contextRef="#ctx0" brushRef="#br0" timeOffset="24">14881 3346 7569,'-11'-11'1251,"5"5"-1117,1 0 0,6 12 56,3 1 0,2 8 405,5 4 1,6 4-248,2 4 1,-1 7-138,1 8 1,-2-1-246,3 1 0,0-1 92,-5 5 1,0-1-242,-3-4 1,-1 4 237,1-3 0,-6-3-234,-2-1 0,-3-2 75,-1-2 1,0-1-462,0-3 0,0-2-393,0-5 0,-5 0 958,-3 0 0,-2-5 0,-1-2 0</inkml:trace>
  <inkml:trace contextRef="#ctx0" brushRef="#br0" timeOffset="25">15418 3883 7569,'-10'-11'117,"1"-1"0,3 1 0,2 1 0,5 2 0,6 4 0,3 3 0,2 1 0,4 0 0,3 0-46,2 0 1,2 0-1,0 0 1,1 0 0,0 0-1,0 0 1,-2 0-1,-2 0-587,-2 0 0,-2 0 0,-4 0 516,-1 0 0,1-5 0,-1-1 0</inkml:trace>
  <inkml:trace contextRef="#ctx0" brushRef="#br0" timeOffset="26">15487 3963 7569,'-7'6'772,"7"-1"1,3-5-668,4 0 1,5 0-1,4 0 1,1 0-1,1 0 1,-1 0-1,4 0-533,0 0 1,2-3-1,0-1 428,0 1 0,0-3 0,0 0 0</inkml:trace>
  <inkml:trace contextRef="#ctx0" brushRef="#br0" timeOffset="27">16126 3335 7569,'-11'-28'180,"-1"5"1,2 0 0,3 7 0,2 3 0,0 3 205,-3 2 1,2 3 0,-2 8 0,-1 4 0,-1 10 0,-2 7 0,1 8-282,0 5 1,0 7 0,4 5 0,3 0 0,3-1 0,1 0 0,1 2 0,3-2-191,3-1 1,0-3 0,0-1 0,2-2 0,1-2 0,2-2 0,-1-1 0,-1-3-250,-2-3 1,1-2 0,-5-5-1,-2-2 1,0 0 0,-2-4-1,0 0-799,0-3 1,-7-1 1132,-4-2 0,-6 0 0,-6 1 0</inkml:trace>
  <inkml:trace contextRef="#ctx0" brushRef="#br0" timeOffset="28">15875 4054 7569,'0'-7'183,"0"-1"1,1-1-1,3 0 1,5 2-1,4 2-301,2 0 1,5 3 0,-1-3 0,4 1 0,2 1-1,2 0 1,0 1 0,-1-1 117,1-1 0,0 0 0,-4 4 0</inkml:trace>
  <inkml:trace contextRef="#ctx0" brushRef="#br0" timeOffset="29">16229 3997 7569,'-4'-7'958,"2"0"-925,3 2 1,4 3-1,6 4 1,1 3-1,-1 2 1,1 2-1,-1 1 1,1 0-318,-1-3 1,0 4-1,1-5 1,-1 2 0,1-2-1,-1-1 284,1-2 0,-1-2 0,0-1 0,1 0 0</inkml:trace>
  <inkml:trace contextRef="#ctx0" brushRef="#br0" timeOffset="30">16457 4020 7569,'0'-11'1822,"0"-1"-1721,0 6 1,-3 2-1,-2 8 1,-2 5 0,-2 5-1,-1 5 1,-1 4-92,-1 3 1,1 0-1,0 3 1,-1 0 0,1-1-1,1 1 1,1-1 0,2 1-317,2 0 0,-2-3 0,3 1 0,1-5 0,1-1 0,-1-4 0,-1 0-1277,2-3 1583,1-7 0,-5 4 0,0-5 0</inkml:trace>
  <inkml:trace contextRef="#ctx0" brushRef="#br0" timeOffset="31">16754 3392 7569,'0'-23'-50,"0"2"1,2 2-1,0 3 1,2 4 0,-1 0 292,-2 1 0,-1 6 0,0 5 0,0 7 0,-1 7 45,-3 5 0,-3 9 1,-4 5-1,-2 5 0,-1 3 1,-1 2-1,0 3-174,-2 3 0,9-1 0,-4 4 0,3-1 0,3-3 0,2-1 0,3-2-118,1-3 0,1-3 0,3-6 0,3-3 0,4-3 1,0-3-1,0-2 0,1-3-235,-1-4 0,1-2 0,-2-2 0,-1-1 0,-2-1 0,2-2 239,1-2 0,2 4 0,-1-3 0</inkml:trace>
  <inkml:trace contextRef="#ctx0" brushRef="#br0" timeOffset="32">16903 3815 7569,'-12'-6'3588,"6"0"-3540,1 0 0,6 1 0,3 5 0,4 2 0,2 5 1,3 5-1,1 4 0,1 1-198,-1 1 0,2 0 0,-1 1 1,1-3-1,-2 0 0,-2-1 1,-2-1-929,1-2 1,-1-1 1077,1-4 0,1 3 0,-1-3 0</inkml:trace>
  <inkml:trace contextRef="#ctx0" brushRef="#br0" timeOffset="33">17143 3746 7569,'-12'-5'113,"1"4"0,-1-3 0,0 5 1,-2 6-1,-1 6-74,1 8 0,-4-1 0,0 8 0,0-1 0,3 1 0,1-1 0,1 1 0,1-2-150,2-2 0,1-1 0,-3-2 0,2 0 1,3-4 110,3 0 0,-3-2 0,1-3 0</inkml:trace>
  <inkml:trace contextRef="#ctx0" brushRef="#br0" timeOffset="34">17143 3392 7569,'-4'-11'159,"0"-1"0,3 2 0,3 2 0,6 6 0,3 4 0,3 6 142,2 2 0,4 8 0,0 5 0,4 6 0,3 5 0,-3 4 0,-4 5 0,-4 3-253,-4 0 0,-5 6 0,-2-6 1,-1 0-1,-1 0 0,0-4 1,-3-3-1,-4-2-624,-4-3 0,-2 2 0,-2-8 1,-2 0 575,-2 0 0,-9-2 0,1-3 0</inkml:trace>
  <inkml:trace contextRef="#ctx0" brushRef="#br0" timeOffset="35">17702 3666 7569,'-11'-5'455,"-1"-1"-88,6-1-228,1-3 67,5 9 1,1-4 117,3 5 1,2 0-190,6 0 0,1 0 0,1 0 1,2 0-1,1 1 0,-1 2 102,-2 0 0,3 1-519,-2-4 0,4 0 175,-4 0 1,0 0-729,-3 0 0,-1 0 57,0 0 778,1 0 0,-1-5 0,1-1 0</inkml:trace>
  <inkml:trace contextRef="#ctx0" brushRef="#br0" timeOffset="36">17679 3780 7569,'8'0'423,"0"0"0,-4 0-274,3 0 0,2 0 0,6 0 0,4-1-57,3-3 1,1 3 0,0-4 0,1 1-417,2 0 0,0-3 60,4 3 264,-4 0 0,7-1 0,-4-1 0</inkml:trace>
  <inkml:trace contextRef="#ctx0" brushRef="#br0" timeOffset="37">18730 2958 7996,'0'-11'308,"0"-5"162,0 1 1,0 6-120,0 9 0,0 7 15,0 8 0,-1 8 92,-3 7 0,2 7-374,-6 1 0,5 4 39,0-4 0,1 0-263,2-4 0,0 1 160,0-1 1,5-1-459,3-3 0,1-2 226,-1-5 0,2-1-233,-3-3 1,3-3-105,2-4 0,-4-1 549,-1 0 0,-4 1 0,2-1 0</inkml:trace>
  <inkml:trace contextRef="#ctx0" brushRef="#br0" timeOffset="38">18330 3666 7569,'-5'-11'643,"4"4"-315,-4 2 1,6 5-134,3 0 0,-1 0 461,4 0 0,2 0-244,6 0 1,1 0-161,6 0 1,0 0 55,9 0-131,4 0-353,6 0 1,9 0 248,4 0 1,8-1-279,-28-1 1,0 0 0,1 0 0,0-1-52,3 0 1,0-2-646,-2 0 1,-1 0 863,5 2 0,-1 0 1,-4-2-1,0-1-59,1 0 1,0 0 0,-3 0 0,-1 1-243,29-7 0,-3 1-3,-1-1 0,-5-3 100,-2 0 0,-6 4-119,-6 3 0,-5 4 1,-11-2-1,-3 1-1246,-4 2 1606,-7 2 0,1 1 0,-3 0 0</inkml:trace>
  <inkml:trace contextRef="#ctx0" brushRef="#br0" timeOffset="39">18353 4157 7569,'-1'-6'185,"-1"1"1,-1 1 0,4 0-1,6 3 1,3 5 0,1 7-1,1 7 1,-1 3 0,0 4-1,0 0 1,-3 3 0,0 1 956,1 3-1113,-4-4 1,1 3-170,-2-4 1,-1 0 104,4-4 0,-4-2 13,1-2 1,-2-2 80,2-6 269,-3-5-264,4 0 153,-5-6 1,-1-2-79,-3-2 0,2-3-153,-6-8 0,4-3-134,-3-5 0,4-5 88,-1-2 0,3-3-19,1-2 0,0-3 68,0 0 0,5-5-280,3 1 0,3 0 83,4 4 0,2-2-21,2 9 0,3 2 119,-3 10 1,7-1-3,5 4 0,3 5 217,4 3 1,3 2-77,4-2 1,2 0 166,3 4 1,1-4-244,2 4 1,-2-3 102,-6 3 0,-4-1-3,-3 1 0,1 1-48,-1-4 1,0 3-75,-3-4 1,-5 2-174,1-2 0,-6-2-456,2 3 0,-8 2-76,-4 1 774,-8 3 0,-13 1 0</inkml:trace>
  <inkml:trace contextRef="#ctx0" brushRef="#br0" timeOffset="40">18685 4134 7569,'-6'-11'0,"1"0"808,-2-1-621,2 1 0,10 1 105,2 2 0,4-1-114,0 5 1,2-1 14,2 1 0,3 3 0,3-3 0,0 3 0,-2 1 0,0 0 0,0 0-81,0 0 1,-5 1 0,1 3 0,-2 4 0,-2 2-44,0 1 0,0 1-131,-4-1 0,-2 2 19,-5 2 0,0 3-13,0 5 0,-5 3 52,-2 1 0,-4 1 7,0-2 1,-4-1-85,-1 1 1,-3 2 65,4-1 1,0-4-138,4-4 0,0-5 22,4 1 286,-3 3-92,8-6 1,-3 1 96,5-5 0,5-6-141,3 2 1,7-3 22,4-1 0,3 0-287,1 0 1,0-4 111,-1 1 0,1-2-205,0 1 1,-4 2 133,0-1 1,-9-2 202,2 1 0,-3-5 0,2 3 0</inkml:trace>
  <inkml:trace contextRef="#ctx0" brushRef="#br0" timeOffset="41">19119 4169 7569,'-4'-16'1549,"0"1"-1640,0 0 0,5 9 333,3 2 1,-3 4-54,3 4 0,1 3 13,-1 8 1,4 4-154,-4 8 1,-1 1 0,-3 4 0,0-2-163,0 2 0,0-4 0,0-1 0,0-5-266,0-3 1,0 2-1,0-6-29,0-1-706,0-7 1114,0-1 0,0-1 0,0 1 0</inkml:trace>
  <inkml:trace contextRef="#ctx0" brushRef="#br0" timeOffset="42">19301 4157 7569,'-11'-11'1458,"-1"4"-986,6 2 1,1 12-139,5 4 0,0 6-110,0 5 0,0 3 42,0 1 0,4 0-204,0 4 1,1-3 0,-3 2 0,3-1-64,2-3 1,-5-2-237,2-4 1,-3-2-1,1-6 1,0 0-1137,2 1 0,-2-2 1373,-5-2 0,-4-8 0,-4-7 0</inkml:trace>
  <inkml:trace contextRef="#ctx0" brushRef="#br0" timeOffset="43">19061 4134 7569,'7'-11'1152,"4"0"0,16 3-1518,11 0 0,4 6-2,0-2 1,-3-1 317,-5 1 0,1-4-106,-1 5 156,5-6 0,-3 2 0,3-4 0</inkml:trace>
  <inkml:trace contextRef="#ctx0" brushRef="#br0" timeOffset="44">20204 3495 7569,'11'0'183,"0"0"0,1 0 0,-1 0 1,1 0-1,-1 0 0,0 1 1,1 2-1,1 2 0,1 0 1,1 1-1,-1 0 0,0 2 1,0-2-1,2-2 0,1-3 0,0-1 1102,1 0-1198,1 0 0,4 0 0,0-1 0,0-1 0,-2-3 1,0-2-1,-4-2 0,0 0 0,-4 1-330,-5 0 0,1-3 0,-5-5 1,-1 2-1,-3 2 0,-4-1 1,-5-1 33,-5-1 0,-4 1 1,-6 5-1,-3 3 1,-4 1-1,-6 2 1,-4 3-1,-1 4 333,1 3 1,4 4 0,0 1 0,5 3-1,6 5 1,3 1 0,4 2 4,4 0 0,7 3 0,4 2 0,3 2 0,3 1 0,6 2 0,7 2 0,7-2-70,4-3 0,0 2 0,4-7 0,2-3 0,1-6 0,1-3 1,-1-3-1,-1-2-448,-2-5 1,0-1 0,0-2 0,-2-2 388,0-1 0,-9-9 0,3-6 0</inkml:trace>
  <inkml:trace contextRef="#ctx0" brushRef="#br0" timeOffset="45">20980 3198 7412,'1'-7'297,"3"4"0,4 1 565,2 2 1,3 0-956,2 0 1,3 0 0,4 0 0,1-1-319,0-3 0,0 3-379,0-3 790,-5 3 0,8-4 0,-2-1 0</inkml:trace>
  <inkml:trace contextRef="#ctx0" brushRef="#br0" timeOffset="46">21460 3061 7569,'0'-12'973,"-5"1"-486,3 0-358,-3 4 113,5 2 1,2 5 359,1 0 0,0 1-488,5 3 0,-1 4 20,5 7 0,-1-1-194,0 5 1,1 0 61,-1 4 0,1-2-22,-1-1 0,1 0 0,-1-4 0,0 1-30,1-1 0,-2 0-202,-2-5 1,1 0-627,-6 1 90,6-6 0,-8 0 98,3-2 690,-2-2 0,-2 3 0,0-5 0</inkml:trace>
  <inkml:trace contextRef="#ctx0" brushRef="#br0" timeOffset="47">21722 3072 7569,'-6'-11'508,"-4"-1"1,7 6-263,-4 2 0,3 3 3,-4 1 0,1 1-67,-5 3 1,1 4-229,0 7 1,-6 1 0,-1 5 0,-1-2-266,0 1 1,4 2 102,-4 0 1,5 0-217,-1-3 1,2 1 104,2-4 0,-1-1-577,1-4 896,4 1 0,-3-1 0,4 0 0</inkml:trace>
  <inkml:trace contextRef="#ctx0" brushRef="#br0" timeOffset="48">21882 2844 7569,'-5'-17'536,"4"5"0,1-1-100,8 5 0,-2 6-109,2-2 0,-5 3-235,5 1 1,0-4-62,3 0 1,0 0 0,1 6 0,-1 1 0,-1 5-254,-2 2 1,-3-2-1,-5 1 1,0 2 0,-1 3-1,-4 0-37,-7-1 1,0 2 162,-7 0 0,1 4 185,-1-4 0,1 1-87,3-5 1,6 0 195,-2 1-17,7-1-255,-1 1 41,5-1 1,6-5-123,5-2 0,1-2-217,3-2 0,3 0 125,1 0 1,-1 0 246,1 0 0,0-6 0,4 0 0</inkml:trace>
  <inkml:trace contextRef="#ctx0" brushRef="#br0" timeOffset="49">22225 2867 8851,'-1'12'137,"-3"5"0,-4 6 0,-3 6 0,-3 5 0,-3 4 1,0 4-1,-4 4 24,0 3 0,-2-2 1,0 3-1,0-5-74,0-3 1,1-2-397,-1-6 0,5-1 199,3-3 0,2-6-112,2-5 0,0-5 0,4 2 0,2-4-1115,0 0 1337,3-6 0,-3 4 0,5-3 0</inkml:trace>
  <inkml:trace contextRef="#ctx0" brushRef="#br0" timeOffset="50">22134 3358 7569,'0'-13'611,"0"-2"1,5 2-696,2-2 0,3 6-95,2 1 1,3 1 781,0-5 1,1 2-277,-5 3 1,4-2-255,0 5 0,4 0 8,-3 4 1,-1 0-149,-4 0 1,1 0 59,-1 0 1,-3 5 0,-2 3 0,-1 3-1,-2 3 1,-2 1 0,-1 2-83,0-2 1,-1 2 68,-3 2 0,-2 2 5,-6-2 1,-3 3 11,0 1 0,-4 0-37,3-1 1,-3 0 35,4-3 0,0 1-3,4-4 1,4-1 501,3-4-284,-2 1 0,6-2 1,0-1-1,8-3 0,6-1 1,6-2-1,4-2 132,3-1 1,4 0 0,-1 0-1,-1 0 1,-3 0 0,-1 0 0,-4 0-3209,-2 0 2865,-7 0 0,-2 0 0,-4 0 0</inkml:trace>
  <inkml:trace contextRef="#ctx0" brushRef="#br0" timeOffset="51">3198 5493 7569,'-12'0'0,"1"0"0,0 0 0,-1 0 0,5 0-226,-1 0 465,5 0 1,-3 0 295,2 0-69,3 0-306,-4 0 0,6 0 0,3 0 0,4 0 0,2 0 192,1 0 0,1 0-149,-1 0 0,5 0-43,4 0 0,1 0-55,2 0 1,4 0 0,1 0-1,-1 0-20,1 0 1,3 0 25,-5 0 1,5 0-148,-4 0 0,-1 0-13,-3 0 1,-4 0-4,0 0 1,-5 0 108,1 0 0,-2 4-157,-2 0 1,-3 1-41,0-1 0,-6-2 107,2 6 1,-3 1 14,-1 6 1,-1-1 6,-3 5 1,-7 1 58,-8 7 0,-3-1-60,-1 4 0,-3-3-102,-1 3 1,-1-1 101,1 2 1,0 2-118,-4-3 0,-1 2 135,6-2 1,-1-2 1,4-5 0,4 0 134,0 0 0,5-2-107,-1-2 0,4-2 13,3-6 0,2-1-43,2-2 1,2 2 52,-1-2 0,1-2-13,2 2 0,0-4 12,0 3-39,0-4 1,2 6 42,1-6 18,-1 6 1,4-7-56,-2 1 1,2 2 225,6-1 1,0 0-74,4-4 0,1 0 34,6 0 1,5 0-24,3 0 0,-2 0-63,1 0 1,1 0-1,2-1 1,-3-2-9,-3-1 0,1-1-284,-2 2 1,1 1 132,-4-1 0,0-3-867,0 3 1,-4-2 448,0 1 0,-5 3-1066,1-3 751,-3 2 767,0-3 0,4 4 0,2-4 0</inkml:trace>
  <inkml:trace contextRef="#ctx0" brushRef="#br0" timeOffset="52">4100 5745 7569,'-11'-5'468,"4"3"212,2-8-162,5 9-59,5-4 0,2 4-324,4-3 1,4 3 0,2-3 0,-1 2 0,2 1 0,0-1-1,2-2 1,2 1 146,1 2 1,-2-3-114,-2 0 0,3-1-489,-3 2 0,1 0 173,-1-5 1,-1 5-503,-3-5 1,-6 5 309,2 0 0,-6 1-514,3 2 0,-7 0 853,-1 0 0,-5 0 0,-6 0 0</inkml:trace>
  <inkml:trace contextRef="#ctx0" brushRef="#br0" timeOffset="53">4089 5962 7569,'0'6'569,"1"-1"-285,3-5 1,2 0-53,6 0 0,-1 0 608,0 0 0,6 0-355,2 0 0,6-4-129,2 0 1,1-3-805,-2 3 1,-1-4 322,1 5 0,-2-1 125,-1 4 0,0-5 0,0-2 0</inkml:trace>
  <inkml:trace contextRef="#ctx0" brushRef="#br0" timeOffset="54">5082 5482 7569,'-1'-8'0,"-3"1"-99,3 4 901,-9-7-214,9 9-368,-5-4 1,6 6-56,0 3 1,6 3 92,1 9 1,5 3-63,3 7 1,-1 0-165,5 4 0,4-3 0,3 2 1,0-1 3,-2-3 1,-1 1-46,-1 0 1,5-2 69,0 3 0,-4-7-78,-4-1 1,-2 0 53,2 4 1,2-4-79,-6 0 1,4-5 59,-4 2 1,0-4-490,-3 0 1,-5-1 234,1 1 1,-4-5-1055,4 1 1289,-6-1 0,3 5 0,-5-1 0</inkml:trace>
  <inkml:trace contextRef="#ctx0" brushRef="#br0" timeOffset="55">5528 5459 7569,'0'-16'0,"-2"4"215,-1 1 324,1-1-45,-3 11-293,5-4 94,0 5 0,-5 6-149,-2 6 1,-4 8 0,-1 9-1,-3 4 41,-5 7 0,-1 2-238,-2-1 0,-6 8-274,-5-4 0,-1 4 330,-3-4 1,3-4-221,0-3 1,5-3 68,0 0 1,8-7-283,-1-6 1,8 0-95,0-7-673,2 0 1195,7-3 0,-4-6 0,3-1 0</inkml:trace>
  <inkml:trace contextRef="#ctx0" brushRef="#br0" timeOffset="56">6007 5402 7569,'-6'-11'1506,"-4"4"-1722,9 2 0,-6 6 771,3 3 0,3 6-213,-3 6 0,3 5 15,1 2 0,0 1-169,0 7 0,0 3 20,0 4 0,1 0-226,3-4 1,-1-3 0,3-2 0,0-1-1,-1-3 1,1-2 0,-4-3 0,1-3-1104,0-4 0,-1 1 305,2-7-548,-3-2 1364,-1 5 0,-5-8 0,-2 3 0</inkml:trace>
  <inkml:trace contextRef="#ctx0" brushRef="#br0" timeOffset="57">5779 5722 7569,'-6'-5'803,"1"4"-234,5-5-209,0 6 0,8 0-184,4 0 1,7 0-1,1 0 1,7 0-48,7 0 0,0 0-37,4 0 0,2-1-579,-2-3 1,-4 2 259,-3-6 1,-2 4-321,1-3 0,-2 0 244,-5 0 0,-1-3 0,-2 2 0,-2-2 303,-2-2 0,4 1 0,-2 0 0</inkml:trace>
  <inkml:trace contextRef="#ctx0" brushRef="#br0" timeOffset="58">6327 5402 7569,'-6'-18'0,"1"2"352,5 4-121,0 1 675,0 5-186,0 1-494,0 15 1,0 2-89,0 11 0,4-1-114,-1-3 1,5 2-12,-4-2 0,8-1 117,0 1 1,2-6-351,-3-2 0,4 1 122,1-5 0,4-2-252,-1-1 0,-1-2 141,1-2 1,0-2-175,4-2 1,-4-1-83,0-2 0,-1-3 157,1 2 1,2-6 16,-2-1 1,-2 0 150,-2 3 1,-2 1 83,-2-1 0,0 1 56,1-1 0,-4 5 143,-1-1 0,-4 4 432,0-3 984,-1 4-180,-2-2 281,0 5-1642,-5 0 0,-2 9 59,-4 3 1,-1 8 1,1 3 1,-2 5 0,-1 6 0,-2 1 0,-2 3 0,-1 3 30,1 0 0,-2 3-162,5-2 1,-4 1-340,4-1 1,-2 1 266,2-5 0,6-5-311,-2-6 0,2-3 197,-3-1 0,6-5-1254,2-3 1492,-2-3 0,4-3 0,-1 0 0,1 0 0,2-1 0</inkml:trace>
  <inkml:trace contextRef="#ctx0" brushRef="#br0" timeOffset="59">3495 7195 7569,'-5'-11'0,"3"-1"104,-1 1 1,0 3 90,-1 1 0,2 0 150,-6 0 0,4-2-156,-3 5 0,3 0 0,-2 5 1,-1 5-1,2 5 0,0 7 1,3 6-1,2 5 462,3 5 1,0 7-564,4-3 1,1 5 70,4-1 0,-2 2-290,-3 2 0,3-1 158,-2-4 0,-2 3-264,2-6 0,-2 3 121,2-2 0,-2-1-240,-2-4 0,-3-4 128,3 1 0,-3-6-5,-1 2 0,-1-7-296,-3-1 0,2-5-24,-6 1 553,1 3 0,-6-4 0,0 5 0,-1-1 0,0-4 0,-1-4 0</inkml:trace>
  <inkml:trace contextRef="#ctx0" brushRef="#br0" timeOffset="60">3255 7938 7569,'1'-11'447,"3"4"0,4 0-339,7 4 0,3-2-346,4-3 1,1-2 460,0 2-91,5-2-69,-4-1 0,5 0-188,-2 4 0,-3-3 13,3 2 112,-3 3 0,4-5 0,1 3 0</inkml:trace>
  <inkml:trace contextRef="#ctx0" brushRef="#br0" timeOffset="61">3712 7960 7569,'-5'-11'0,"3"0"603,-1-1 1,1 4 275,2 1-761,0 4 1,2-3 64,1 2 1,4 3 156,4-3 0,2 2-171,2-2 1,3 2-164,5-1 1,-4 1 0,-1 2-38,-2 0 0,-1 0 0,-3 0-100,-1 0 1,-3 2 39,-1 1 0,-4 4-52,1 4 1,-4 4 124,-4 1 0,-2 5 7,-6 2 0,-1 0 10,-2 4 1,-1-2 10,-3 2 1,-2-3 0,6 2 0,1-2 25,1-1 1,6-5-1,1-1 1,-1-2 121,1 0 235,3 0-250,-2-3 1,6-5 15,3 1 1,-1-6-47,4 2 1,2-2-15,7-2 0,-4-2-163,3-2 0,2 2 19,-2-6 126,0 6-876,2-3 0,-8 5 795,2 0 0,-2-5 0,3-2 0</inkml:trace>
  <inkml:trace contextRef="#ctx0" brushRef="#br0" timeOffset="62">4420 7138 7569,'-5'-6'0,"2"-3"-232,-4 5 0,3 0 55,-4 4 1,4-4 944,-3 1 318,-1-1-390,-3 4-555,-1 0 1,1 2 0,0 5 0,0 5-1,1 6 1,0 7 0,-3 8 0,-1 8 0,-1 4-1,0 0 1,0 3 499,-2 6 1,5-2-679,-4 5 1,4 0-81,0-4 1,5-1-8,-1 2 0,5-7 68,0-2 1,3 0 13,3-7 0,8-4-32,4-4 1,1-4-63,0 0 0,0-5 71,3-2 1,1-5-113,-4 1 1,3-6-406,-4-2 1,0 0 255,-3 0 0,-2 0-889,-3-3 1215,3-3 0,-3 4 0,4-5 0</inkml:trace>
  <inkml:trace contextRef="#ctx0" brushRef="#br0" timeOffset="63">4500 7743 7569,'-5'-16'0,"3"3"232,-1-2 0,3 4-129,3 3 1,4-2 433,4 2 1,-3-1-180,-1 2 1,1 0 29,4 3 1,-1 3-297,0-3 1,5 3 0,-1 2 0,-1 2-40,-2 1 1,4 1 71,-1-1 1,0-3-183,-3 3 98,-1 2 1,-3-3-216,-1 4 118,-4-4 0,1 7-66,-8-2 0,-3 5 60,-4 3 0,-6 8 47,-2-1 1,-3 3 5,-5 1 1,3 1 4,-3 2 1,7-2 42,1-5 1,6 2-39,2-2 0,1 1 102,6-8 0,0-1-52,4-4 0,1-1 82,3-2 1,4-3-17,7-5 0,3 0 42,5 0 1,1 0-208,2 0 1,0-4 79,4 1 0,-5-6-166,2 1 1,-4 3 57,-4 1 0,1-1-690,-4 1 0,-1 0 332,-4 4 1,-3 0 433,-1 0 0,1 0 0,3 0 0</inkml:trace>
  <inkml:trace contextRef="#ctx0" brushRef="#br0" timeOffset="64">4957 7229 7569,'-5'-22'463,"0"0"-324,-3 3 1,3 6 117,5 6-173,0 4 1116,0-2-946,0 5 0,5 3 0,3 4 0,2 8 0,2 7 1,4 5 223,3 3 0,0 3-299,3 1 1,-1 2 3,5 2 1,-1-1-210,-3 5 0,1-6 199,0 3 0,-5-3-316,-3 2 0,-2-2 116,-2 2 1,-4-2-343,-4-2 1,-1-5 0,-2-1 0,0-1 0,0-1 0,-2 1 0,-3-1 368,-6 1 0,-6 0 0,-6-4 0</inkml:trace>
  <inkml:trace contextRef="#ctx0" brushRef="#br0" timeOffset="65">5699 7583 7266,'-11'0'654,"-1"0"-210,6 6 0,1-4-48,5 6 277,0-6-322,0 8 0,1-8 22,3 1 0,3-1-72,9-2 1,1 0 0,6 0-119,5 0-100,1-5 0,8 0 0,-1-4 0,-5 1-30,-1-1 0,0 0-10,-3 2 1,-1-2-431,-3 5 0,-4-4 211,0 5 0,-9-1-1869,2 4 815,-3 0-321,-3 0 1551,-6 0 0,-11 5 0,-7 1 0</inkml:trace>
  <inkml:trace contextRef="#ctx0" brushRef="#br0" timeOffset="66">5756 7800 9146,'17'0'387,"0"0"-205,6 0 1,4-1 258,0-3 0,6 2-117,1-6 1,0 2-175,4-2 0,-2-1 0,-3 4 1,-2 0-1288,0 0 1137,-6-4 0,3 8 0,-5-4 0</inkml:trace>
  <inkml:trace contextRef="#ctx0" brushRef="#br0" timeOffset="67">7024 6795 7569,'-8'0'-533,"1"0"1,3 0 448,-4 0 0,4-3 66,-3-1 1,3 0 268,-4 4 1,6-5 211,-2-3-323,3 3 1,1-1 0,-2 3 128,-1 0 1,0-1 0,-5 4-1,0 1 1,-3 3 0,1 3 0,1 2-43,2-1 0,4 2 0,-1-1 0,3 4 0,1 3 0,0 2 0,0 2 1,0 2 111,0 1 0,5-1-321,3 1 0,2 5 11,1 3 0,-3-2 65,0 1 0,-1 1-84,5 3 0,-2-1 61,-3-3 0,2 3-76,-5-2 1,4 1 59,-4-2-15,4 3-142,-6-4 1,7 6 1,-6-1 0,5 4-45,-4 0 1,1 0-16,-1-4 1,-3 1 37,3-1 1,-3-4 39,-1 1 1,0-6 24,0 2 0,0-3 15,0-1 1,0-6-14,0-1 1,0 0 90,0-1 1,0 1 0,-1-5-1,-2 1 35,-1-1 1,-4-3-1,1-1 1,0 2-1,-1 1 1,-1 0-1,-1-1 1,-1-2 44,-1-2 0,5 2 1,-1-2-1,-1 0 0,-1 2-64,-2-1 1,5-3-1,-1 2 1,-1-1 0,0 1-365,2 1 1,2-2-736,5 3 346,0-4 1,0 1 700,0-8 0,0-2 0,0-6 0</inkml:trace>
  <inkml:trace contextRef="#ctx0" brushRef="#br0" timeOffset="68">6533 8451 7549,'0'-6'2556,"0"1"-2373,5 5 1,5 0-99,5 0 1,4 0 109,-4 0 0,6 4-274,-2 0 0,2-1 19,2-3 250,0 0-546,0 0 0,4 0-546,-1 0 0,-3-3 472,-4-1 1,-1 0-437,1 4 866,-3 0 0,-4-5 0,-1-1 0</inkml:trace>
  <inkml:trace contextRef="#ctx0" brushRef="#br0" timeOffset="69">7115 8406 7569,'-6'-7'921,"1"2"-483,5 5-12,5 0-266,1 0 0,6 2-126,-1 1 0,0 2 24,1 3 0,1 2-116,2-2 0,-3-2-49,4 2 0,1-4 132,3 3 0,1-3-74,2 4 1,0-6 71,0 2 0,-4 1-2,0-1 0,-4 1-10,4-1 1,-4-3-24,4 3 0,-4-2-12,4 2 1,-5-3-97,2 3 0,-2-4 26,1-4 0,-2 2 57,2-6 0,-3 5-18,0-5 1,-2 0 0,-1-3 77,-1-1 1,-5-3-58,5 0 0,-6 0 81,2 3 1,-2 1 0,-2-1 0,-2 2 42,-2 3 1,2-2 48,-6 5 0,1 0-65,-5 4 1,-3 1-1,-1 3 1,-2 5 46,-2 5 0,-1 0 107,2 5 1,-2-4-143,2 4 1,-2-1-1,1 1 1,1-2-18,-1-1 1,-1-3-188,2 2 198,-7-2-71,7-2 1,-9 1 15,5-1 0,-1-1-59,-3-2 0,3-2 25,-3-2 0,3-3 120,1 3 0,4-3-96,0-1 1,5-3-207,-1-1 0,7-5-227,5 1 1,1-2-314,2-1 1,5-1-361,3 1 1091,7-1 0,3 1 0,5 0 0</inkml:trace>
  <inkml:trace contextRef="#ctx0" brushRef="#br0" timeOffset="70">6658 6556 7569,'-16'-12'124,"3"-3"0,-1 0 0,4 2 1,4 3-1,1 2 0,2-1 1,2-1-1,2-1 0,3 1 0,4 2 1,3 4-1,3 3 0,1 1 1,0 0 95,2 0 1,1 1 0,4 2-1,1 2 1,0 1 0,0 3 0,0 0-1,1 0 1,1-2-339,2 2 1,1-2 0,-3-1-1,3-1 1,0-2 0,1-2-1,-1-1 20,0 0 1,-1-1 0,-6-2 0,0-2 0,-4-1 0,0-3 0,-3-1 29,-1-2 0,-7 5 0,-2-1-40,-3-1 1,-2 4-1,-3 1 1,-4 3 66,-2 1 1,3 5-1,0 3 1,1 2-1,1 1 1,-2 1 0,2-1-1,0 0 61,3 1 0,-5-1 1,1 1-1,0-1 1,1 1-104,0-1 1,3-3-1,-3-2 111,0-1 1,4-2 0,-3-7 0,3-4-10,1-2 1,1 2 0,2 1 0,2-2 0,1-1 0,3-2 0,0 1 0,0-1-74,-2 1 1,1 0 0,2-1 0,-2 1 0,-5-1 0,-1 1-1,-2 0 1,0-1 114,0 1 0,0-1 0,-2 1 1,0-1-1,-3 2 0,-2 1 0,-1 3 82,-3 1 0,-4 1 0,-1 4 0,-2 0 0,-2 1 0,-3 2 0,-3 2 0,-1 1-36,-3 3 0,1 1 0,-3 2 0,2-1 1,0 1-1,0-1 0,4 1-222,2-1 1,1 0 0,1 1 0,2-2 0,2-1 0,2-2 0,2 1-627,1-2 0,2-1 0,-1-5 741,1 0 0,-1-10 0,1-2 0</inkml:trace>
  <inkml:trace contextRef="#ctx0" brushRef="#br0" timeOffset="71">8086 6955 7569,'-5'-7'143,"-3"0"1,-2 2-1,-1 1 1128,-1-1-820,1 4-305,5-4 1,-3 10 128,5 3-111,0 12 0,4 4 1,0 12 107,0 2 0,-4 6-179,0 6 1,1 2 0,3-4 0,0-1-114,0 1 1,0-4-189,0-2 0,1-1 157,3 1 0,-2 0-124,6-8 1,-4 3 64,3-7 0,-4-2-57,1-1 0,-3-7 0,-1-1 0,0-5 2,0 1 1,0-2 0,0-2 0,-1 0-1,-3-4-1700,-4-3 1865,-7-3 0,-3-1 0,-5 0 0</inkml:trace>
  <inkml:trace contextRef="#ctx0" brushRef="#br0" timeOffset="72">7709 7629 7569,'0'-11'0,"5"1"325,3 2 1,6-1-26,1 5 1,1-3-70,0 3 1,1-5-75,6 1 1,4-2-116,0-1 0,4-1 0,1 2 0,4 1 43,2 2 0,-2 0-671,-5 0 0,1-2 351,-6 5 1,0 0 234,-7 4 0,2-5 0,-3-1 0</inkml:trace>
  <inkml:trace contextRef="#ctx0" brushRef="#br0" timeOffset="73">8360 7606 7569,'-5'-6'669,"4"1"533,-4 5 37,5 0-1056,0 5 1,1 3 27,3 7 1,2-1-29,5 5 1,5 0-108,-1 4 0,1-2-45,0-2 1,-4 3 0,5-4-1,-2 1 1,0-2 0,-1 0-139,-1-3 1,-5 1-12,-1-3 0,0 1 1,1-5-1,-1 2 0,-2 2-460,-3-1 1,3-3 114,-1-1 0,0-3-44,-4 4 507,0-6 0,0 8 0,0-3 0</inkml:trace>
  <inkml:trace contextRef="#ctx0" brushRef="#br0" timeOffset="74">8634 7595 7569,'-1'-18'293,"-3"3"0,3 2-60,-3 2 1,3 3 432,1 1-215,0 4 0,-2-2-119,-1 5 1,0 0-238,-4 0 0,-1 10-8,-4 5 0,-4 11 0,-3 4 0,-3 3-137,0 1 0,-1 1-60,0-1 1,0-1-9,0-3 0,2 2-35,2-5 1,2-4 0,6-6-1,-1 0 1,2-3 0,1-1-655,2-2 0,4-3 807,-1-1 0,3-4 0,1 2 0</inkml:trace>
  <inkml:trace contextRef="#ctx0" brushRef="#br0" timeOffset="75">9022 6864 7569,'-5'-18'0,"-2"3"270,2 7-30,0 3 106,0 5 31,3 0 1,-7 5-204,6 3 1,-6 14 0,1 8-1,-2 9 161,-1 6 0,-1 4-172,1 1 0,-1 3-263,1-4 0,-1 1 220,1-4 1,1-1-21,2 1 0,-1-4-254,6 0 0,-1-2-22,4 2 1,1-2 92,3-6 0,0-4-74,7 1 0,-2-7 18,6-1 0,3-2-20,1-5 1,-1 3 47,1-4 1,-5-1 74,1-7 0,1 4-223,0-4 1,-1-1-46,-4 2 1,1-5-847,-1 0 1150,1-1 0,4-2 0,2 0 0</inkml:trace>
  <inkml:trace contextRef="#ctx0" brushRef="#br0" timeOffset="76">9228 7389 7569,'-11'-11'544,"-1"-1"0,5 2-272,-1 3 0,5 0 82,0 4-206,1 1 487,2-3 0,0 6-208,0 3 1,5-1-405,3 4 1,2 6-35,2 6 1,3 3 0,1 1 0,2-2 40,2-2 0,-2 3 0,0-3 1,0 1-140,-1-1 0,-1 1-18,3-4 0,-5-1-289,1-4 1,-2-1-187,-2-2 28,0 2 1,1-9-497,-1 3 1070,-4 3 0,3-6 0,-4 4 0</inkml:trace>
  <inkml:trace contextRef="#ctx0" brushRef="#br0" timeOffset="77">9479 7309 7569,'-11'-16'1152,"3"3"-345,1-2-130,4 7-324,-7-2 1,7 9-57,-4-3 1,3 3-270,-4 1 0,1 10 0,-6 5 0,-2 8-76,-4 8 1,-1 3 0,-2 9 0,0-1 0,0 1 0,0 1-1,3 1 1,1-5-389,0-5 1,8-2-1,-1-7 1,2-2 0,1-3-1,2-6 436,1-2 0,6-2 0,6 0 0</inkml:trace>
  <inkml:trace contextRef="#ctx0" brushRef="#br0" timeOffset="78">9491 6841 7569,'-17'-18'0,"6"3"1146,4 2-775,7 7 122,6 1 0,0 10-6,5 3 1,5 8 209,-1 7 1,5 6-436,-1 9 0,3 3 0,1 6 1,-2 1-200,-2 2 1,1-1-40,-4-3 0,-1-1-51,-4 1 0,-1-5-131,-2-3 0,1 0 0,-5-3 0,-2-2-1051,0 0 1,-2-3 1208,0 0 0,-11-5 0,-1 3 0</inkml:trace>
  <inkml:trace contextRef="#ctx0" brushRef="#br0" timeOffset="79">10336 6921 7569,'-5'-18'-300,"-3"3"0,2 2 567,-2 2 1,4 1-4,-3 2 1,0-2 46,0 2 0,-3 2-74,2-2 1,2 5 416,-2-5-198,6 5-207,-3-7 1,1 10-55,0 0 0,0 12-123,4 11 0,-1 10 112,-3 8 0,-1 8 37,-3 0 0,-2 8-504,3-3 1,0-1 285,0-7 1,4-1-219,-1 1 0,3-4 86,1 0 1,1-6-10,3 3 1,-3-8-125,3 0 0,1-6-194,-1 2 0,0-7 9,-4-1 0,0-5-278,0 1 1,0-6 156,0-1 568,-4 3 0,0-7 0,0 0 0</inkml:trace>
  <inkml:trace contextRef="#ctx0" brushRef="#br0" timeOffset="80">9845 7458 7569,'5'-12'224,"2"5"-229,9-1 1,1 6 65,6-2 0,4 3 0,2 1 1,3 0 16,3 0 0,6 0 1,-3-2-1,-2 0 1,-3-2-1,-4 0-404,-1-1 0,-5 4 95,-4-3 1,-5 3-318,1 1 1,-6 0 107,-2 0 440,-4 0 0,7-5 0,-4-2 0</inkml:trace>
  <inkml:trace contextRef="#ctx0" brushRef="#br0" timeOffset="81">10416 7401 7569,'-4'7'-237,"-1"0"257,-1-2 455,3-1 0,-3-4 216,2 0-240,3 0-353,-4 5 1,10-4 0,2 4 0,3-1-167,2 0 0,-1 1 0,1-3 1,-1 2-1,1 0 0,-1 0 0,0-1 1,1 0-886,-1-2 1,1 1 423,-1 1 333,0-1 1,1 3 0,-1-7 72,1-1 1,-6 0 232,-2-5 0,1 5 0,0-5 946,1-1 0,-3 3-761,1-2 1,-3 15 0,-1 1-1,-1 9 1,-3 7 0,-5 5-1,-4 5 40,-2 5 1,-5-3-211,1 6 1,1-1-50,-1 1 1,1 2-157,-1-2 0,3-4 27,4-4 0,6-4-185,2-8 0,-1 0-218,1-3 0,0-3 232,4-4 0,2-5-554,1 1 0,0-5 46,5 0 732,-1-1 0,5-7 0,-1-2 0</inkml:trace>
  <inkml:trace contextRef="#ctx0" brushRef="#br0" timeOffset="82">11204 6715 7569,'0'-7'-152,"0"-1"0,0 4 200,0-3 632,0 4-382,0-2 0,-1 5 165,-3 0 1,-3 0-269,-4 0 1,0 9-1,-2 4 1,-4 5 157,-5 6 1,-1 4-79,-4 6-45,3 0-290,1 5 1,0 3 210,0 8 1,2-2-55,2 5 1,-1-3-270,4 3 85,6 0 93,0-1 1,9-1-317,-3-5 1,4-2 201,4-2 0,2 1-56,6-5 50,-1-5 18,5-5 0,-3-5-76,2 0 1,2-5-16,-2-3 1,0-4 53,-3-3 1,-1 1-1194,1-5 693,-1 5 633,0-8 0,0 3 0,-4-3 0,0 4 0,1-1 0,5-2 0</inkml:trace>
  <inkml:trace contextRef="#ctx0" brushRef="#br0" timeOffset="83">11170 7321 7569,'-5'-12'482,"3"1"0,-3 3-636,5 1 0,1 4 38,3-1 0,-1 3 534,4 1 0,2-1-149,7-3 1,1 3-128,6-3 1,0 3-112,0 1 0,0 0 0,-2-2 1,0 0-1,-4-2 0,0 2 1,-3 0 65,-2 2 1,-5 2-196,-3 1 0,-9 5 87,-7 7 0,-4 4 20,-7 8 1,0 2 8,0 5 1,4-3-7,0-1 1,5-3-13,-1 3 0,3-4-29,5 0 1,-2-5 39,5-2 0,0-5 65,4 1 1,0-6-30,0-2 0,2-4 73,1 1 1,4-3-204,4-1 1,6 0 110,2 0 0,-2-5-253,2-3 0,0 2 83,4-2 0,-5 2 142,-3-2 0,3-2 0,0 4 0</inkml:trace>
  <inkml:trace contextRef="#ctx0" brushRef="#br0" timeOffset="84">11592 7424 7569,'-1'-11'-476,"-3"4"281,3-3 0,0 7 687,4-5-405,6 6 1,-2-3 591,4 5 0,2-1-314,2-3 0,-2 3-295,2-3 0,1 2-24,0 2 1,0 0-114,-1 0 1,-2 0-558,2 0 1,-1 0 623,1 0 0,-2-5 0,4-1 0</inkml:trace>
  <inkml:trace contextRef="#ctx0" brushRef="#br0" timeOffset="85">11946 7298 7569,'0'-11'1374,"0"-1"-1656,0 1 1,1 4 692,3 4 0,3 3-113,4 3 0,-3 5 1,-1 7 1,1 3-120,3 5 1,1 3-180,-1 1 1,1 0-28,-1-4 0,0-1 105,1 1 1,3-4-137,0 0 1,1-1-110,-5 1 1,2-2 0,1-6-368,1 0 1,0-3-69,-4 0 0,-3-6-25,0 2 626,-6-3 0,8-6 0,-3-1 0</inkml:trace>
  <inkml:trace contextRef="#ctx0" brushRef="#br0" timeOffset="86">12277 7252 7569,'-10'-15'579,"1"1"0,3 3 0,0 3 0,-1 3-338,-2 2 1,-2 8 0,-4 7 0,-5 7 0,-5 6 0,-3 7 0,1 4 0,-1 3-517,2 2 1,3-5-1,3 2 1,2-2 0,2-3-1,3-3 1,3-3 0,4-4-2662,1-4 2936,-4-3 0,7 1 0,-3 1 0</inkml:trace>
  <inkml:trace contextRef="#ctx0" brushRef="#br0" timeOffset="87">12220 6807 7569,'-11'-5'2457,"-1"-3"-1777,6-2 1,6 4-786,8 2 1,-2 4 128,2 4 1,3 7 357,4 8 0,6 8-66,-2 3 0,2 8-105,2 4 1,0 3 0,-1 2 0,-3 1 0,-4 1 0,-3-1-271,0-1 1,-2-6 85,-2-3 1,1 1-232,-6-1 1,1-1 157,-4-6 1,0 0-1097,0-4 1,-5 0 47,-3-4 1094,-2-1 0,-11 6 0,-3 2 0</inkml:trace>
  <inkml:trace contextRef="#ctx0" brushRef="#br0" timeOffset="88">12986 7401 7569,'0'-18'0,"0"1"0,0 6 0,3 3-53,1 1 0,4-1 81,-4-3 0,-1-1 458,-3 1 1,0 0 159,0-1-242,0 1 1,-5-1-209,-2 1 1,-5 4-14,-3 4 1,1 1-60,-5 2 0,-4 0 61,-3 0 1,-1 2-177,4 1 0,0 8 40,0 4 1,1 5 0,0 0-1,3 5-104,4 1 1,3 2-30,5-1 0,-2-3-213,5 3 1,1-3 153,7-1 1,3-6 24,4-1 1,5-5-1,4-3 1,1-5 85,2-1 0,4-4-38,-1-1 1,2-9 116,-1-7 0,-3-2-19,3-2 0,-3-1 0,-1-3 0,-2-4 0,-2-2 0,-4-1 0,-2 0 0,-2-2 0,0 0 0,-2-5 0,-3-2 0,-1-4 0,-3-1 0,0-2 0,-2 1 0,0 0 0,0 4 0,-2 2 0,-1 3 0,-4 6 235,1 9 1,-3 2 0,4 8-249,-1 1 0,3 11 0,-2 8 0,1 8 0,0 7 0,2 6 0,1 5 0,1 6-31,0 5 1,3 4 0,3 3 0,-1 4 0,0 3 0,-2 0 0,1-3-219,0-3 0,0-4 0,-3-5 0,2-2 0,2-4 0,0-2 0,0-3 1,-1-3-837,1-3 0,0-1 1070,2 0 0,4 0 0,-5 0 0</inkml:trace>
  <inkml:trace contextRef="#ctx0" brushRef="#br0" timeOffset="89">13214 7321 7569,'0'-12'307,"0"1"1,0 3-241,0 1 1,5 4-67,3-1 0,1 4 464,-2 4 0,3 3-261,-2 4 0,2 5 0,3 3 0,1 3 6,1 1 1,0 1-87,-3 3 1,-1-3-176,0 2 1,1-3 146,-1-4 0,4 2-429,1-6 0,-1 0-135,-4-4 1,1 0-901,-1-4 1368,1 3 0,-1-8 0,0 3 0</inkml:trace>
  <inkml:trace contextRef="#ctx0" brushRef="#br0" timeOffset="90">13602 7275 7569,'-11'0'257,"-6"0"1,5 0 338,-4 0 0,1 6-91,-4 6 0,-5 6 0,-11 8-440,-4 5 0,0 6 1,-3 1-1,4-2 1,4 1-66,3 1 0,4-2 0,4 3 0</inkml:trace>
  <inkml:trace contextRef="#ctx0" brushRef="#br0" timeOffset="91">14071 7252 7569,'-8'0'0,"0"0"177,6 0 1,-3-5 29,5 4 768,0-4-765,5 5 0,1 0 1,7 0-1,1 0 79,1 0 1,5 0-212,-1 0 1,3 0 28,1 0 0,1-4 0,1-1 1,2 0-114,-2 0 0,3-3 26,-1 4 1,-2-3-81,-6 3 1,2-4 24,-6 5 0,0-5-537,-4 4 0,-3 0-39,0 4-786,-6 0 1397,3 0 0,-5 0 0</inkml:trace>
  <inkml:trace contextRef="#ctx0" brushRef="#br0" timeOffset="92">14162 7366 7569,'-1'8'192,"-3"0"1,1-6-8,-4 2 374,4 2 0,-2-3-171,5 5 1,5-6 144,3 2 1,7 1-191,4-1 1,6 0-39,2-4 0,6 0-80,1 0 1,2-4-220,6 0 1,-6-5-905,3 1 0,-5 2 898,-4-2 0,3 1 0,-4-5 0</inkml:trace>
  <inkml:trace contextRef="#ctx0" brushRef="#br0" timeOffset="93">15567 6464 7569,'0'-11'9,"0"-1"1,0 1 0,0 0 0,0-1 0,0 1 0,-2 1 0,0 1 0,-3 2 0,-2 2 500,-1 3 1,4 0-1,2 4 1,6 0-1,3 3-397,1 2 0,-2 0 0,-1 5 0,-2 0 1,1 4-1,-1 3 0,-2 2 0,-1 3-84,0 3 0,0 2 1,0 4-1,0-1 0,0-2 1,0 1-1,0-2 1,0-1-177,0 0 0,0-4 0,0 1 0,0-3 0,1-3 0,2 0 0,2-1-229,1-3 1,2-2 0,2-2 0,-1 0 375,-1 1 0,-1-1 0,5 1 0</inkml:trace>
  <inkml:trace contextRef="#ctx0" brushRef="#br0" timeOffset="94">15190 7264 7569,'-7'-2'1035,"5"0"-730,4-2 1,5-4 0,4 5 0,2 0-1,2 1 1,4-1 0,4-1 0,5 0 0,7 1-179,10-1 1,6-5 0,6 1 0,1-1 0,3 1 0,2 0-1,-30 4 1,-1-1-146,1 0 1,-1 0 0,28-7 0,0 1 0,-2 1 0,-5 1 0,-4 1 0,-3 1 0,-4 0-284,-4 4 0,-8-2 0,-3 1 0,-4 1 0,-4 2 0,-4 1-2451,-2 0 2752,-7 0 0,-6 5 0,-6 1 0</inkml:trace>
  <inkml:trace contextRef="#ctx0" brushRef="#br0" timeOffset="95">15350 7663 7569,'-17'0'-7,"4"-3"0,-1-2 0,4-1 0,4 0 0,1 0 0,4-3 0,3 0 0,5 0 0,0 3 0,1-1 0,1 2 0,1 0 310,1 3 1,1 0-1,-1 2 1,2 0 0,1 0-1,2 0 1,2 2-1,2 0 1,1 3-264,-2 2 0,-2 0 0,-3 5 0,0-1 0,-2 1 0,-5 0 0,-2 2-158,-2 1 0,-3 7 0,-5 0 0,-7 4 1,-5 2-1,-6 1 0,-3 1 0,0 1-14,0 2 0,-1-4 1,1-2-1,3-3 1,4-1-1,3-1 0,2-2 177,1-1 0,2-5 0,1 1 0,2-2 0,3-3 0,1-1 30,0-2 0,2-4 0,6 2 1,3-1-1,3 0 0,3-2 0,2-1-39,4-1 1,4 0 0,2 0-1,3 0 1,2-1 0,0-1-1,-1-2-98,-2 1 0,-3 1 0,-2-1 0,-2-1 0,-2 1 0,-2-1 1,-2 0-1999,-1 2 2060,-2-5 0,1 1 0,-1-6 0</inkml:trace>
  <inkml:trace contextRef="#ctx0" brushRef="#br0" timeOffset="96">15864 7675 7569,'-5'-18'7,"-1"-2"0,-1 5 1,3 1 433,3 1 1,1 9 0,0 7 0,0 8 0,0 6-296,0 3 1,0 3 0,0 2-1,0 2 1,0-1 0,1 1 0,2 1-1,0 0-216,0 0 1,-2 2-1,-1-3 1,0-3-1,0-2 1,0-5-1,0 0 1,0-3-376,0-2 0,1-1 0,2-3 0,2 0-311,1 1 0,-2-4 1,3-2 755,-2-6 0,3-8 0,-1-7 0</inkml:trace>
  <inkml:trace contextRef="#ctx0" brushRef="#br0" timeOffset="97">16058 7698 7569,'0'-17'-121,"-4"1"1,0-3 0,3 2 0,3 2 0,5 0 512,-1 1 0,-1 5 0,-4 4 0,2 3 0,1 8 0,-2 4 0,0 5-188,-2 4 1,0 6 0,0 3 0,0 1 0,0 2 0,0-1-1,0 1 1,0-1-161,0-1 1,-4-1-1,0-5 1,1 0 0,2-1-1,1-3 1,0-4-283,0-2 1,0-2-1,0 0 1,0 1-875,0-1 0,0-6 0,0-5 1112,0-6 0,-5-4 0,-1-2 0</inkml:trace>
  <inkml:trace contextRef="#ctx0" brushRef="#br0" timeOffset="98">15761 7549 7569,'-5'-11'143,"0"-1"0,-2 1 0,9 0 1,8 0-1,6 4 0,3 2 1,2 1 210,3 0 1,5-4 0,10 3 0,6-1 0,3-3 0,0 0 0,-2 2 0,-4 3-355,-4 3 0,-8 1 0,-2 0 0</inkml:trace>
  <inkml:trace contextRef="#ctx0" brushRef="#br0" timeOffset="99">16960 6498 7569,'0'-11'36,"0"0"1,1-1 0,2 1-1,1-1 1,-3 1 0,-4 1-1,-4 2 1,-2 3 0,0 1-1,1 0 2029,-1 2-1846,-1 1 0,3 1 1,-1 0-1,-1 1 1,0 3-53,2 3 1,-2 4-1,5 0 1,1 2 0,1 2-1,-1 5 1,-2 6 0,0 4-62,0 3 1,0 3-1,3 2 1,-2 2 0,1 2-1,2 1 1,1 3-1,0 2-6,0 0 0,4 3 1,2 0-1,3 0 1,4-1-1,-1-1 1,2-2-88,2-2 1,-4-3 0,3-1-1,-2-2 1,-1-1 0,-2 0 0,-3 2-1,-3-1-131,-3 0 1,-1-5 0,0-3-1,0-1 1,-1 1 0,-1-2-1,-3-1 1,-1-3 5,1-1 0,-2-1 1,2-1-1,-2-2 0,0-2 1,-1 0-1,2-2 80,1 1 1,-4-2 0,2-4-1,0 1 1,-1-1 0,-1-1-1,0-1-128,2-1 1,-3-6-1,2 2 1,-2-3-1541,-1-1 1700,4-5 0,2-1 0,5-5 0</inkml:trace>
  <inkml:trace contextRef="#ctx0" brushRef="#br0" timeOffset="100">16526 8326 7258,'-11'0'257,"-1"0"0,2-1 0,4-1 83,6 2 1,5-2 0,6 6 0,1-3 0,-1-1 0,0 0 0,2 0-353,2 0 1,-2 0 0,4 0-1,-1-1 1,3-2 0,1-1 0,-1 0-1,-2 1-618,-1-1 1,-3 0 0,2 4 0,-2 0 629,-2 0 0,1 5 0,-1 1 0</inkml:trace>
  <inkml:trace contextRef="#ctx0" brushRef="#br0" timeOffset="101">17063 8360 7569,'7'-4'10,"0"-1"0,-1 0 1,0 0 131,3 3 0,-2 1 0,0 5 0,2 3 0,0 0 0,0 1 0,-1-1 0,0 1-14,3 0 0,0-4 1,2 2-1,1-1 0,2-3 1,2 0-1,2-2 1,2 0-110,1 0 1,-2 0 0,-1 0 0,0-2-1,-1 0 1,0-2 0,-2 2-37,0 0 1,-2-1-1,-3-1 1,-1 0-1,0 0 1,1 0-121,-1 2 0,1-5 0,-1 0 0,-1-3 0,-2-2 118,-4 1 1,-3 3 0,-1 1 0,-1-2 63,-3-1 0,-6 3 0,-7 5 0,-1 4 0,-2 6 0,-3 2 0,-3 3 7,-5 2 0,-2 3 0,-1 4 0,1 1 0,1-1 0,3-2 0,1-2 0,3 0-39,1 0 0,2-5 0,2 3 0,2-5 0,1-2 1,3-3 42,2-1 1,4-1 0,2-5 0,-1-3 0,2-3 0,0-4-1,2-1 1,-1-2-336,0-1 1,0-1-1,3 4 279,-3-4 0,3 4 0,-4-5 0</inkml:trace>
  <inkml:trace contextRef="#ctx0" brushRef="#br0" timeOffset="102">16652 6110 7569,'-8'-11'72,"-1"-1"1,0 0 0,0-2-1,2-2 1,0 2 0,1 2-1,1 0 1,0 0 0,2-2-1,1-2 1,-1 3 0,1 0-1,3 3 1,5 2 0,5 4 182,0 3 0,5 1 0,3 0 0,3 0 1,1 0-1,1 0 0,1 1 0,2 3-280,-2 4 0,3-2 1,0 2-1,0-1 1,1 1-1,-1-1 1,1 2-1,-1 0-68,0-1 0,-1 1 1,-4-5-1,0-1 1,-2 1-1,-2 0 1,-4-1 71,-2-2 1,-1-1-1,-1 0 1,0 0-1,0-1 1,-4-3 3,-3-4 1,-3 2 0,-1-2 0,2-1 0,0-1 0,2-1-3,-2-1 1,0 1 0,-4-1 0,-1 2-1,-4 1 57,1 2 0,-6 4 0,2-1 0,-5 4 1,-1 4-1,-2 4 0,0 2 0,-2 1 28,-2 1 1,-1-1-1,1 1 1,-1-1-1,0 1 1,1-1-1,2 0-62,1 1 1,1-2 0,-2-1-1,0-2 1,-3 1 0,-3 0 0,1-2-1,1-1-8,1-2 0,1-2 1,2-1-1,2 0 1,2 0-1,2-1 1,1-3-276,2-4 0,4 2 1,5 0 278,4 0 0,10-2 0,6 1 0</inkml:trace>
  <inkml:trace contextRef="#ctx0" brushRef="#br0" timeOffset="103">17394 7184 7569,'-11'-5'272,"-1"2"0,2-5 0,4 1 0,6 1 0,6 2 0,4 2-57,2 2 1,-1 4 0,2 1 0,1 2 0,2 0 0,2 1 0,3-2 0,4-1-1,2-2 1,1-2-204,0-1 0,3 0 0,-3-1 0,0-3 0,0-4 0,-3-2 0,-1-2-37,-1-4 0,-5 4 1,-3-4-1,-2 3 1,-3-1-1,-3-2 1,-3 1-1,-3 0-85,-1 0 0,-2-1 1,-4 5-1,-7 0 1,-2-1-1,-4 1 0,-2 1 22,-3 2 1,-3 3 0,1 5 0,-3 1-1,-2 3 1,1 4 0,-2 3 0,0 4 133,2 4 1,-2 4-1,5 2 1,3 3-1,4 2 1,5 0 0,3 0-1,5 1-40,3 1 1,3-1 0,1 1 0,1-1 0,3-1 0,3-1 0,4-2-38,0-3 1,5-2 0,4-2 0,1-4 0,2-2 0,0-5-1,1-2 1,1-5 116,2-1 1,1-1 0,-3 0 0,3-1 0,1-3 0,2-3-87,-2-3 0,4-7 0,-4-1 0</inkml:trace>
  <inkml:trace contextRef="#ctx0" brushRef="#br0" timeOffset="104">17942 6613 7569,'-5'-12'170,"-1"1"0,-6 1 1,2 1-1,4 2 1,6 2-1,7 3 1,7 1 1860,5 1-2017,3 0 0,1 0 1,0 0-1,0 0 1,-2 0-1,-1 0 1,-2 0-1,-1 1-714,-3 3 1,-5-3 0,-2 3 699,2-3 0,-4 4 0,0 1 0</inkml:trace>
  <inkml:trace contextRef="#ctx0" brushRef="#br0" timeOffset="105">18353 6224 7569,'-5'-6'225,"3"-4"1,-5 2 0,4-1 0,4 2 15,5 3 0,4 8 0,3 3 0,1 5 0,2 3 0,2 3 1,3 1-1,0 0 0,1 1-164,-3 2 1,1-3 0,-5 0 0,-1 0 0,-1-1 0,-2-3 0,1-2 0,-1-2-379,1 0 1,-5 1-1,1-2 1,-1-1-1,1-3 1,-2 1 300,-1-1 0,-1 1 0,-4 5 0</inkml:trace>
  <inkml:trace contextRef="#ctx0" brushRef="#br0" timeOffset="106">18627 6190 7569,'-1'-11'59,"-1"-1"0,-3 2 0,-2 3 80,-2 3 0,-1 2 0,-1 5 1,-2 3-1,-2 8 0,-3 5 1,-1 5-1,0 2 0,0 0-208,1 1 1,-2 1 0,5-4-1,1 0 1,2-2 0,3-2-1,3-2 1,1-3-844,2-2 0,1-2 912,-2 1 0,3-6 0,-4-1 0</inkml:trace>
  <inkml:trace contextRef="#ctx0" brushRef="#br0" timeOffset="107">18593 6053 7569,'7'-18'1,"1"-2"0,-3 3 0,2 1 0,2-1 0,1 4 0,1 0 0,1 1 0,-1 1 215,1 0 0,-1 3 1,2 2-1,1 1 0,1 2 1,-1 2-1,-2 2 1,0 3-182,-1 3 0,1 4 0,-2 0 0,-2 0 1,-3 1-1,-2 1 0,1 0 0,-1 4-55,-2 1 1,-2-3 0,-3 3 0,-4-2 0,-2-2-1,-1 0 1,-1 0 0,2 1 3,3-1 1,-4-2-1,5-3 1,0-2-1,2 2 15,3 1 0,2-3 0,3-4 0,5-1 0,3-2 0,4 0-183,-3 0 0,4 0 1,-1 0-1,1 0 1,-1 0-1,-2 0 184,-1 0 0,-7 5 0,0 1 0</inkml:trace>
  <inkml:trace contextRef="#ctx0" brushRef="#br0" timeOffset="108">18376 6636 7569,'-11'0'140,"-1"0"479,1 0 0,6 0 0,6 0-390,9 0 1,3 0 0,6 0-1,1 0 1,2 0 0,1 0-1,0-2 1,-1 0-255,1-2 1,0-4-1,0 3 1,1-1 0,1-2-1,2 2 1,-3 1-332,-4 0 1,2 3-1,-4-1 1,0 1-1,-3 2 356,-3 0 0,0-5 0,-1-1 0</inkml:trace>
  <inkml:trace contextRef="#ctx0" brushRef="#br0" timeOffset="109">18468 6784 7569,'-8'0'899,"0"0"-958,6-5 1,-3 2 441,5-4 0,1 4 1,3-1-1,3 3 0,4 1-254,0 0 1,0 1 0,1 2 0,-1 2-1,1 0 1,-2 1 0,-1 1-195,-2 2 1,0 1 0,0 1 0,-3 2 0,-3 1 0,-1 1 0,-1 0-23,-3 2 0,2-4 1,-6 3-1,-1-1 1,0 0-1,0-1 0,3-1 166,1-1 1,-3-1 0,6-1-1,3-2 1,5-4 189,5-3 1,4-1 0,0-1-1,0-2 1,1-1 0,0 0-1,1 1-362,-1-1 0,3-4 0,-2 4 0,-1 2 93,1 1 0,-2-5 0,-4 0 0</inkml:trace>
  <inkml:trace contextRef="#ctx0" brushRef="#br0" timeOffset="110">18936 7229 7569,'0'-7'1741,"0"-1"-2663,0 6 922,0-3 0,10 5 0,3 0 0</inkml:trace>
  <inkml:trace contextRef="#ctx0" brushRef="#br0" timeOffset="111">19301 7104 7724,'-11'-7'320,"1"5"1,3 4 0,7 6 0,7 2-1,3 0-119,1-2 0,6 1 0,2-4 0,2 0 0,2 0 0,1-2 0,2-2 1,3-1-212,4 0 0,-5-4 0,6-1 0,-2-1 0,-2-3 0,-1-1 0,-1-3 0,-4-1-68,-3-1 1,-5 0-1,-4 3 1,-2 1-1,-3-1 1,-3 0-1,-2-2 27,-2-2 1,-6 1 0,-1 2 0,-5-1 0,-3 1-1,-4 1 1,-2 5 0,-4 1 43,-1 4 0,-3 1 0,-7 2 0,-1 3 0,0 3 1,3 5-1,4 2 0,2 2 65,2 2 1,7 1 0,4 5 0,3 1 0,0 3-1,2 0 1,1 2-54,1-1 1,6-3 0,-2 4 0,4-3 0,4 0-1,4-2 1,2 0 0,1-4 1,2-6 0,1 1 0,2-4 0,2 0 0,2-2 0,3-3 0,3-3-88,0-2 0,5-4 0,-3-2 0,-1-3 0,1-3 0,-2 0 0,-2-1 81,-1 0 0,0 2 0,-1-7 0</inkml:trace>
  <inkml:trace contextRef="#ctx0" brushRef="#br0" timeOffset="112">19758 6578 7569,'5'-7'161,"3"0"0,2 2 0,1 2 0,1-1 0,0-1 1,2 0-1,3 0 0,1 1 0,1 0 0,0 0 0,-1 2 1,-2 0-162,-2 2 0,4 0 0,0 0 0</inkml:trace>
  <inkml:trace contextRef="#ctx0" brushRef="#br0" timeOffset="113">20546 5756 7414,'0'-7'168,"0"-1"1,-1 0-1,-3 2 1,-4 2-1,0 4 1,-1 3-1,2 2 106,2 1 0,-2 2 0,2 4 0,-2 2 0,0 3 0,-1 1 0,0 2 0,1 1 0,-1 2-209,1 0 0,0 4 0,-2 1 0,2 0 1,-1 1-1,2-1 0,1 1 0,1 0-90,0 3 0,0-4 1,4-2-1,0 0 0,2-1 1,1 1-1,5-4 1,2-1-38,2-1 0,-1-3 0,0-2 0,1-3 0,-1 0 0,1-1 0,-1 1-670,0-1 0,-4-3 1,-2-2 731,0-1 0,1-1 0,6-4 0</inkml:trace>
  <inkml:trace contextRef="#ctx0" brushRef="#br0" timeOffset="114">20558 6167 7569,'0'-11'266,"0"-1"1,1 2 0,1 1 67,2 2 0,1 0 1,-1-1-1,4 1 1,2 1-1,1 1-89,1 0 0,-1 1 0,1 4 0,-1 0 1,2 0-1,1 0 0,1 0-300,-1 0 1,-2 0 0,0 0 0,-2 1-192,-2 3 1,-3 2-1,-5 6 1,0-1 0,0 1-1,-2-1 1,-1 0 0,-4 1 164,1-1 1,-4 1 0,2-1 0,-2 1 0,-1-1 0,0 0 0,3 1-1,1-1 115,2 1 0,1-5 1,4 1 22,0 1 1,5-4 0,3-1 0,2-3 0,3-1-1,1 0 1,2 0-297,2 0 1,-3 0 0,3 0 0,0 0 0,-2-1 238,1-3 0,3 3 0,-2-5 0</inkml:trace>
  <inkml:trace contextRef="#ctx0" brushRef="#br0" timeOffset="115">20877 6179 7569,'-6'-8'162,"3"2"0,6 1 0,5 2 0,2 2-79,1 1 0,1-4 1,-1 0-1,0 2 1,1 0-1,-1 2 1,1 0-1,-1 0-1411,1 0 1328,-1 0 0,0-5 0,1-1 0</inkml:trace>
  <inkml:trace contextRef="#ctx0" brushRef="#br0" timeOffset="116">21083 6053 7569,'0'-11'156,"0"3"0,1 2 0,3 1 0,4 2 1,2 2 16,1 1 0,1 5 0,-1 2 0,0 4 0,1 1 0,-1 2 0,1 2 0,-1-1 0,1 0-191,-1 0 0,0 0 1,1-3-1,-1-1 0,-1 1 1,-1-1-1,-1 1-347,1-1 0,1-5 0,0-1 1,-1-1-1,-1 0 365,0-1 0,-2-2 0,-1-1 0</inkml:trace>
  <inkml:trace contextRef="#ctx0" brushRef="#br0" timeOffset="117">21277 6053 7569,'-8'-10'305,"2"1"0,1 1 573,2 0-753,2-3 1,-4 6 0,-1 7 0,-2 6 0,1 8-189,-2 1 1,-1 2-1,-2 4 1,2-1-1,1-2 1,1-2-1,1 0-445,1-1 0,-3-3 1,4 2 507,-2-4 0,0 0 0,-5-1 0</inkml:trace>
  <inkml:trace contextRef="#ctx0" brushRef="#br0" timeOffset="118">21380 5733 7569,'-12'-11'542,"6"3"-192,2 1 1,4 5 0,4 2 0,2 7-1,2 3 1,1 3 0,2 2 0,3 4-197,0 2 0,0 2 0,0 1 1,1 2-1,-1 0 0,-1 0 1,-3-1-1,-1 0-231,-1 2 0,-4 1 1,2-3-1,-1 2 0,-3-2 1,0 0-1,-2-4 1,0-1-438,0-1 1,-2-3 0,0 1 0,-3-1 0,-1-5 0,-3-2 513,-2 0 0,0-4 0,0 0 0</inkml:trace>
  <inkml:trace contextRef="#ctx0" brushRef="#br0" timeOffset="119">21597 5710 7569,'0'-11'53,"1"0"1,3-1 0,4 2-1,0 1 1,1 3 0,-1-1-1,1 2 1,1 0 0,1 3 252,1 0 1,-5 2 0,1 0 0,0 2 0,-2 2 0,-2 3-328,-3 3 1,-1 3 0,0 1 0,0 1-1,0 0 1,0 1 0,0 0-9,0 2 1,-4-3 0,0 3 0,2-2-1,1 0 1,1-1 0,0 0 10,0-1 0,1-3 1,3-2-1,3-2 1,3-2-1,2-3 1,1 0-257,2-2 0,-2 0 1,3 0-1,-1 0 0,0 0 274,-1 0 0,-1-5 0,-1-2 0</inkml:trace>
  <inkml:trace contextRef="#ctx0" brushRef="#br0" timeOffset="120">20489 6487 7569,'-8'0'329,"1"0"0,0 0 1,5 0-1,7 0 0,8 0 1,6 0-64,2 0 1,3 0-1,3-1 1,5-2 0,3-1-1,5 2 1,0-1-1,3 1 1,2-2-303,0 1 0,5-2 1,-1 2-1,0-1 1,-4 0-1,-1 0 1,-3 0-228,3-1 0,-5 4 0,-1-4 0,-3 1 0,-2 0 0,-1 1 1,-4-1-1,-2 0-555,-5 1 1,-4 2-1,0 1 818,0 0 0,-2 5 0,-4 2 0</inkml:trace>
  <inkml:trace contextRef="#ctx0" brushRef="#br0" timeOffset="121">20923 6624 7569,'-10'-5'889,"2"-3"-433,4-2 0,4 4 1,4 2-1,4 3 1,2 1-365,1 0 1,1 0 0,-1 0 0,2 1 0,1 2 0,1 2 0,-2 1 0,-3 3-162,-2 1 1,-2-2 0,2-1-1,-5 2 1,-1 1 0,-2 2-1,0-1 1,-2 1-82,-1-1 1,-5 4 0,-7 2 0,-3-1 0,-1 2 0,0-1 0,0-1 111,1-2 0,2 0 1,4 0-1,2 1 1,2-1 207,5-1 1,4-3 0,5-2 0,7-5-1,3-1 1,6-2 0,2 0 30,3 0 0,4-4 0,-1-1 0,-1 0 1,-1-2-1,-2 2 0,0 0 0,-3 3-2107,-3 0 1906,-6 2 0,2-5 0,-4-1 0</inkml:trace>
  <inkml:trace contextRef="#ctx0" brushRef="#br0" timeOffset="122">21882 7115 7569,'-11'-12'59,"0"-2"0,-1-2 0,1 1 0,-2 0 0,-1 0 1,-1 1-1,1 1 0,0 2 0,0-1 0,-1 1 0,1 1 1,1 2-1,0 4 0,-1 3 0,-1 1 2056,1 0-2040,-4 0 1,5 1-1,-5 3 1,0 5-1,1 4 1,1 3-1,2 2 1,1 3-109,2 5 0,1-2 1,2 3-1,4-3 0,4-2 1,4 1-1,5-1-7,5-3 0,4-3 0,5-4 0,1-2 0,2-2 0,5-5 0,2-3 0,1-5 184,0-6 0,-1-2 1,-1-6-1,-3-1 1,0-3-1,-1-2 1,0-3-1,-4-1-108,-3-3 1,-1-1-1,-5-1 1,-1-2 0,-1-1-1,-3-1 1,-1 0 0,-3-1-125,-1-3 1,-1 1-1,-4 1 1,0 0-1,0 2 1,0 1 0,0 2 156,0 2 1,-4 10 0,-1 2-1,0 3 1,-1 5-55,-1 4 0,4 5 0,-5 11 0,0 8 0,1 12 0,-1 8 0,-1 8 0,-1 5-109,-1 6 1,4 2 0,2 1 0,2 0 0,-1 0 0,1 0 0,3-1-151,4-3 0,-1-6 0,4-6 0,1-3 0,-1-4 0,0-3 1,-1-5-1,-1-3-140,0-3 1,3-6 0,-3 2-1,0-4 1,1 0 383,1-1 0,-5 0 0,3 1 0</inkml:trace>
  <inkml:trace contextRef="#ctx0" brushRef="#br0" timeOffset="123">22145 7092 9764,'5'12'-56,"-2"-1"0,4 2 1,3 1-1,3 2 0,4 3 1,-1 4-1,2 3 107,0-1 1,-4-1-1,1-1 1,-1 0-1,-2-2 1,1 0-1,-3-4 1,0 0-1,-1-3-1013,-1-1 1,2-2 961,-2 0 0,2 1 0,1-1 0</inkml:trace>
  <inkml:trace contextRef="#ctx0" brushRef="#br0" timeOffset="124">22556 7047 7569,'-5'-8'381,"-2"2"1,-4 2 0,-1 5 0,-4 7-20,-3 6 0,-3 9 1,-5 7-1,-2 3 0,0 3 1,1 2-1,1 4 1,0 1-1,1-1-362,-2-4 0,-1 7 0,-6 2 0</inkml:trace>
  <inkml:trace contextRef="#ctx0" brushRef="#br0" timeOffset="125">5870 10199 8493,'2'-7'639,"1"4"1,0 1-542,5 2 0,-5 0 0,5 0 0,1 0 1,1 0-1,1 0 0,1 0 0,1 0 0,2 0 1,4 0-1,2 0 0,2 0 0,0-1 0,-1-1 1,-1-3-274,2-2 0,-4 3 0,4-2 0,-7 0 0,-3 1 0,-1 0-2696,-1 2 2871,-10 2 0,-7 1 0,-12 0 0</inkml:trace>
  <inkml:trace contextRef="#ctx0" brushRef="#br0" timeOffset="126">5859 10359 7569,'-6'1'602,"3"2"1,7 0 0,7 0-148,7-2 1,5-1 0,2 0 0,3 0 0,1 0 0,3 0 0,1 0 0,0-1-420,-2-3 0,0 3 1,-4-4-1,-2 0 1,-2-2-1,-3 0 1,-1 0-37,2 2 0,-5-4 0,1 3 0</inkml:trace>
  <inkml:trace contextRef="#ctx0" brushRef="#br0" timeOffset="127">7138 9536 7569,'-5'-11'167,"2"3"0,-3 1 1,0-1-1,1 1 1,-2 0-1,1 2 1,-3 3-1,-1 2 1,0 3-1,1 6 221,1 5 1,4 0 0,-2 5 0,1 3 0,1 2 0,0 3 0,1-1 0,0 1-306,2 0 0,1 0 1,1-2-1,2 0 0,2-2 1,0-2-1,1-3 0,0-1-589,3-2 1,-4 0-1,1-5 1,-3-1-1,1-1 1,-1 1 505,-2 1 0,-1 1 0,0 1 0</inkml:trace>
  <inkml:trace contextRef="#ctx0" brushRef="#br0" timeOffset="128">6693 10245 7569,'-12'0'349,"1"0"0,-1 0 532,1 0 1,6 0-1,6 0 1,8 0-683,5 0 0,8 0 0,0 0 0,9 0 0,4 0 0,6 0 0,2 0 0,7-2-188,4-2 1,2-2-1,-24 1 1,1-1-1,0-1 1,0 1 0,0 0-1,0-1 1,-1 1-1,0 0 1,31-5 0,-5 1-232,-5 0 0,1 3 0,-15 0 0,-2 2 0,-7 3 0,-6 0 0,-5 2 0,-3 0-884,-4 0 1,-4 0 246,-1 0-399,-4 0 1256,2 5 0,-10 2 0,-1 4 0</inkml:trace>
  <inkml:trace contextRef="#ctx0" brushRef="#br0" timeOffset="129">6864 10621 7569,'-11'-3'0,"-1"-1"0,4-1-73,1 1 1,4 1 0,0-4 972,1-2 1,1 0-1,-2 0 1,0 1-667,0 0 1,7 3 0,4 1 0,2 2 0,1 2 0,1 0 0,-1 0 0,0 2-159,1 2 0,-1 1 1,1 5-1,-2 0 0,-1 3 1,-3 1-189,-1 2 0,-1-2 1,-4 5-1,-1 1 1,-3 2-1,-4 1 1,-2 0-1,-3-1 3,-2 1 1,1 0 0,-4 0 0,2 0 0,1-2 0,-1 0 0,2-4 0,3 0-41,2-3 0,7 2 0,-2 0 0,3-2 0,2-3 240,3-3 0,3-3 1,8-5-1,5 0 0,1 0 1,2 0-1,1-2-64,3-1 1,-3 1 0,2-3 0,-1 1-1,-3 1 1,1-1 0,-1 0 0,-2 0-482,-1 2 0,-4-1 0,3 1 0,-1-3 0,-3-1 0,-2 1 454,0 3 0,-1-10 0,1 0 0</inkml:trace>
  <inkml:trace contextRef="#ctx0" brushRef="#br0" timeOffset="130">7298 10599 7569,'-10'-19'0,"2"-1"0,-1 10 1522,5-1-548,1 2 85,3 3-780,0 1 1,0 6-165,0 3 0,-4 3 46,0 9 0,0 1-53,4 6 0,0 4 1,0 1-1,0 0 61,0 0 1,2 2-237,1-3 0,-1-1 47,1-3-453,4 0 360,-6 0 1,4-5-230,-5-3 0,1-2 0,2-2 0,1 0-1048,-2 1 553,0-6 0,-1 3 837,3-5 0,2-11 0,5-5 0</inkml:trace>
  <inkml:trace contextRef="#ctx0" brushRef="#br0" timeOffset="131">7446 10656 7569,'0'-12'1237,"0"1"-511,0-1 362,0 6-543,0 1 2,0 5-262,0 5 0,-1 1-90,-3 6 0,3 8-27,-3 3 15,3 2-121,1-2 1,0 0-84,0 0 0,0 0-277,0 0 0,0-4 243,0 0 0,0-5-607,0 1 1,4-2 69,0-2 1,-1-3-107,-3-1 104,0-4 1,0 0 0,0-6 593,0-5 0,-10-2 0,-2-1 0</inkml:trace>
  <inkml:trace contextRef="#ctx0" brushRef="#br0" timeOffset="132">7161 10541 10532,'18'-6'836,"2"0"-531,-5 2 0,9 1 203,-1-4 0,8-1-273,-1-3 1,7-4-265,1-1 1,4 0-358,-4 1 1,0 2 242,-4-2 143,-5 7 0,4-7 0,-3 2 0</inkml:trace>
  <inkml:trace contextRef="#ctx0" brushRef="#br0" timeOffset="133">8509 9365 7569,'-4'-8'406,"0"1"1,-4 3 0,3-2 0,0-1 0,-1 1 0,-1-2 15,-1 2 0,3 6 0,-1 8 1,3 3-1,-1 4 0,0 4 1,0 4-1,-1 4 0,0 5-255,0 4 0,1 0 0,4 3 1,0 1-1,0 0 0,0 2 1,0 0-1,1 1-77,3 2 1,1 3-198,3-3 1,2 4-89,-2-7 0,1 2 96,-2 2-274,3-1 402,-8-4 1,7 2-121,-6-5 1,1 0 92,-4-4 0,4 1-92,0-1 0,0-4 41,-4 1 0,-2-6-100,-2 2 1,2-3 216,-6-1 1,2-4-225,-2 0 1,-2-5 363,3 1 0,-4-1-270,0 1 1,0-6 43,-1 3 0,-1-3-46,-2 2 1,6-5-21,-2-2 1,2 1-20,-2-1 0,3 0-240,0-4 1,5 0-1236,-5 0 688,5-5-733,-2-2 1623,5 1 0,5-4 0,2 4 0</inkml:trace>
  <inkml:trace contextRef="#ctx0" brushRef="#br0" timeOffset="134">8166 11021 7569,'-8'0'1145,"2"1"0,2 2-862,5 1 0,4 3 0,7-3 0,-1-1 0,2-1 0,2 1 1,4 1-1,3-2-410,1-1 0,1-4 0,0-2 0,0-1 0,-2 0 0,-2 0 0,-2-2 0,-3 2-2557,-2 2 2684,-7 3 0,-1 1 0,-5 0 0</inkml:trace>
  <inkml:trace contextRef="#ctx0" brushRef="#br0" timeOffset="135">8600 10998 7569,'0'-11'205,"0"3"1,0 1-1,1-1 1,3 2 175,4 2 1,-2 3 0,2 1-1,0 0 1,3 0 0,0 0-1,0 1 1,2 3-359,2 3 1,-1 0 0,5 0 0,2 2 0,0 1-1,2 2 1,0-2 0,1-1-157,3-2 1,-2-4 0,6 2-1,-1-1 1,0 0 0,0-2 0,-2-1-1,-4-1 77,-4 0 1,0-3 0,-6-2 0,-2-1 0,-4 0 0,0 0 125,-2-3 0,0 3 0,-6-2 0,0-1 0,-2-1 0,-2-2 0,-3 2-104,-3 3 0,-3 2 1,-2 5-1,-3 0 0,-1 0 1,0 1-1,-1 3 1,-3 3-19,-4 3 0,3 2 0,-3-1 0,3 1 0,1-1 0,2 1 0,1-2 0,1-1 105,-2-2 1,0-3-1,-2 4 1,0-1-1,0 1 1,0-2-38,0-1 0,1 3 0,0-4 1,2 0-1,2-1 0,1 1-126,3-1 1,3-3 0,3-4 0,6-4 0,4-3 0,6-3 0,2-1-1931,2 1 2040,4-4 0,2 5 0,5-3 0</inkml:trace>
  <inkml:trace contextRef="#ctx0" brushRef="#br0" timeOffset="136">8451 9148 7577,'-6'-8'148,"1"2"1,1 0-1,0-1 1,1-1-1,-1-3 1,0 0-1,1 0 1,2-1-1,2 2 1,2 1-1,2 2 181,1-2 1,-2 4 0,4 1-1,1 1 1,1 1 0,3-2 0,2 1-1,5 3-286,5 4 1,1 1-1,3 4 1,0-1-1,-1 1 1,0 1-1,-1 1 1,-1 1-167,1-1 0,0-3 0,-5-2 0,1 0 0,-1-1 0,-2 0 0,-2-2 0,0-2 18,0-1 0,-5 0 0,3 0 0,-4 0 1,0-1-1,-2-3 102,-2-3 0,-3-4 0,-5 0 1,0 0-1,-2-2 17,-1-2 1,0 2 0,-5-2 0,0 2 0,-3 3 0,-1 1 0,-2 3 0,-3 1 11,-1 2 0,1 2 0,-4 2 0,2 3 0,-1 3 1,-2 4-1,0 0 0,-1 0-19,0 1 1,4 1 0,0 1-1,-1 1 1,-2-1 0,0-3-1,2-2 1,1-1-49,-1 1 1,-1-3 0,1 0 0,2-1 0,2-2 0,2-2-278,1-1 0,2-1 0,1-3 318,2-4 0,8-2 0,6-1 0</inkml:trace>
  <inkml:trace contextRef="#ctx0" brushRef="#br0" timeOffset="137">9548 10005 7569,'-12'-2'320,"1"0"0,0-2 0,-1 2 0,1 0 0,-1 2 605,1 0 1,6 2 0,5 1-1,6 5-865,4 2 0,2-2 0,-1-2 0,2 0 0,1-1 1,2 1-1,2-4 0,2-1-184,2-1 1,1 0-1,0 0 1,-1-1 0,1-3-1,-1-2 1,-3-2 0,-3 1 69,1-2 1,-4-1-1,2-3 1,-4-1 0,-2-1-1,-3 1 1,0 0 14,-4-1 1,-1 2-1,-1-4 1,0 2-1,-1 0 1,-4 1-1,-5 1 1,-5 2-33,-3 0 1,-1 4-1,-4 3 1,-1 3 0,-1 2-1,-3 3 1,-2 4-1,0 3 92,1 4 1,-3 2 0,5 5 0,3-1 0,3 3 0,3 2 0,1 0 47,3 1 0,6 1 0,1-3 1,2 2-1,3-1 0,2 1 1,3 0-109,5-2 1,3-5 0,3-2 0,3-1 0,1-3 0,2-3-1,2-2 1,0-3 65,1-1 0,0-1 1,-1-4-1,-2 0 1,-2 0-1,-2 0 1,-1 0-1,1-1-493,-1-3 0,1 2 0,-2-5 0,2 1 0,-1 0 466,1-3 0,-3-1 0,4-2 0</inkml:trace>
  <inkml:trace contextRef="#ctx0" brushRef="#br0" timeOffset="138">10199 9548 7569,'-12'0'-48,"7"0"1,5 0 0,8 1 0,5 2 392,2 0 0,1 3 1,0-4-1,3 2 0,3-2 1,4 0-1,0-2 0,0 0 1,-2-2-318,-1-1 1,0 0 0,-2-3-1,-2 1 1,-3 1-1208,-4-1 1,-7 3 1178,-5-1 0,-15 1 0,-9 2 0</inkml:trace>
  <inkml:trace contextRef="#ctx0" brushRef="#br0" timeOffset="139">10816 9285 7569,'0'-11'916,"0"4"-693,0 2 1,-6 5-1,-1 0 1,-2 2 0,1 1-1,5 5 1,1 2 0,2 3-1,0 1 1,2 1 0,0 0-1,3 2-40,2 2 0,0-1 0,5 1 0,-1 1 0,0 1 0,1 1 0,-1-2 0,1-1 0,-1 0-176,1-1 0,-1 2 1,0-4-1,1-2 1,-1-2-1,1 0 1,-2-1-317,-3 1 1,4-2-1,-5-1 1,0-2-581,-2 2 1,-4-4 0,-4-1 888,-3-3 0,-4-6 0,0-1 0</inkml:trace>
  <inkml:trace contextRef="#ctx0" brushRef="#br0" timeOffset="140">11021 9308 7569,'-4'-8'533,"-1"2"0,-1 2-272,-3 6 1,3 3-1,-2 7 1,-1 4 0,-1 3-1,-1 2 1,-1 2-212,1 0 1,-1 0 0,0-1 0,-2 1-1,-2 0 1,3-1 0,0-3 0,1-3-210,1 1 0,0-5 0,0 4 1,3-4-1,0 0 0,0-1 0,1-1-990,-1-2 1,4-3 1148,-3-5 0,4 0 0,-2 0 0</inkml:trace>
  <inkml:trace contextRef="#ctx0" brushRef="#br0" timeOffset="141">11090 9068 7569,'0'-11'113,"1"-1"1,3 1 0,2-1 0,2 1-1,-1 0 1,2 0 0,1 3 274,2 0 1,-1 2-1,1-2 1,-1 4-1,0 3-306,1 1 0,-5 0 0,0 1 0,-2 3 0,-3 4 0,0 2 0,-2 2 0,0 2-80,0 2 0,-4 4 0,-1-1 0,-2 3 0,0 0 0,-1 0 0,1-2-28,-2-1 0,0-1 1,1 2-1,3-2 0,1-1 1,1-3-1,0-2 79,2 0 0,6-1 0,4-1 0,3-2 1,5-4-1,-1-3 0,2-1 147,0 0 0,-3 0 0,4-1 1,0-2-1,-1-1 0,-3 1-200,-2-2 0,-12 3 0,-2-3 0</inkml:trace>
  <inkml:trace contextRef="#ctx0" brushRef="#br0" timeOffset="142">11843 9285 7569,'0'-11'97,"0"3"226,0 1 1,-1 3 0,-1-1 0,-2 3 0,1 7-154,2 4 1,1 3 0,0-1 0,0 2 0,0 2 0,0 4-1,0 1 1,0 1 0,0-2 0,0 1-164,0 2 1,0 0 0,1 0 0,2-2 0,1-2 0,-2-1 0,1-3-377,1-2 0,-3 0 0,3-1 0,-3 1-1673,-1-1 2042,0-5 0,0-1 0,0-5 0</inkml:trace>
  <inkml:trace contextRef="#ctx0" brushRef="#br0" timeOffset="143">11638 9468 7569,'-12'-6'633,"6"-5"1,2 4-310,3-3 1,6-1 0,3 4 0,3 2 0,3 1 0,3 0 0,0 2-337,4 0 0,-2 2 1,2 0-1,3 0 0,0 0 1,2 0-1,-1 0 1,2 0-608,-2 0 0,3 0 1,-1 0-1,-2 0 619,-1 0 0,-1 0 0,0 0 0</inkml:trace>
  <inkml:trace contextRef="#ctx0" brushRef="#br0" timeOffset="144">12232 9308 7569,'-5'-13'244,"0"-2"0,-3 7 0,3 0 341,0 0 1,5 3-1,-1 6-372,3 3 0,6 2 0,-3 6 1,1-1-1,3 2 0,1 1 1,2 2-1,-1 1-177,0-1 0,1 3 0,1-2 0,0-1 0,3 2 0,-1-1 0,0-1-103,0-2 1,2-1 0,-3-2 0,1 1 0,-1-2 0,-3-1 0,-2-3 0,-2 0-1179,-2 1 1,2-4 1244,-3 5 0,0-5 0,-4 2 0</inkml:trace>
  <inkml:trace contextRef="#ctx0" brushRef="#br0" timeOffset="145">12483 9251 7569,'-4'-12'285,"0"1"0,1 1 1,-2 2-24,-3 4 0,-2 8 1,-2 4-1,1 3 1,-1 5-1,1 1 1,0 2-1,-1 0-326,1 2 1,-1 0 0,1 2 0,0 0 0,-1-1 0,1-2-1,-1-1 1,2 0-351,3-1 0,-4-2 1,5-4-1,-2-1 0,1 0 414,-2 1 0,-1-1 0,-2 1 0</inkml:trace>
  <inkml:trace contextRef="#ctx0" brushRef="#br0" timeOffset="146">12597 9319 7569,'0'-11'103,"1"1"1,2 1 0,2 3-1,0-1 1,2 2 269,-1 0 0,1 1 0,5 4 1,-1 0-1,1-1 0,-1-1 1,1-2-250,-1 1 0,0 2 0,1 1 0,-1 0 0,1 0 0,-1 0 0,1 0-112,-1 0 0,0 4 1,1 1-1,-1 1 45,1 3 1,-6-3 0,-2 2 0,-3 1-1,-2 1 52,-3 1 1,-2 1 0,-6-1 0,0 2-1,-4 1 1,-1 2 0,-3 1-101,1-1 0,0 3 1,-3-2-1,0-1 1,3 2-1,4-1 1,2-1-1,2-1-11,-1 2 0,5-4 0,0 2 1,2-2-1,3-2 41,0 0 1,7 0 0,3-4 0,3-3-1,5-3 1,3-1 0,2 0 135,2 0 1,4-4 0,1-1 0,0-1 0,0-2 0,-4 1 0,-3 0-543,-2 2 1,-9-2 366,2 3 0,-18 5 0,-2 6 0</inkml:trace>
  <inkml:trace contextRef="#ctx0" brushRef="#br0" timeOffset="147">13203 9468 7569,'-7'-8'-170,"3"1"487,-2 4 0,6-2 0,0 5 0,6 0 0,5 0-82,0 0 1,0 0 0,1 0 0,-1 0 0,2 0 0,1 0-1,2 0 1,1 0 0,1 0-206,-1 0 0,-1 0 0,1 0 1,0 0-1,-3 0 0,-1 0 1,-2 0-1,0 0-432,1 0 0,-5 0 1,1 0-1,1 0 402,1 0 0,1-5 0,1-1 0</inkml:trace>
  <inkml:trace contextRef="#ctx0" brushRef="#br0" timeOffset="148">13774 9114 7709,'0'-8'167,"1"2"0,3 1 0,3 2 1,3 2-1,2 1 0,-1 0 1,1 0-1,-1 0 0,1 0 1,-1 0-1,2 0 0,1 0-65,1 0 0,1 0 0,-2 0 0,1 0 0,-1 0 0,-1 1 0,-1 2 1,-1 1-157,0-2 1,-3 1-1,-2 1 1,-1 3 0,-3 3-1,-4 2-11,-1-1 1,-6 4-1,0 2 1,-4-1 0,-2 2-1,1-1 1,1 0-29,2 1 0,-3-4 1,1 3-1,3-2 1,1 0-1,2-1 0,0-1 57,2-2 0,1-3 0,4-1 193,0 2 0,5-4 0,3-1 1,2-3-1,2-1 0,-1 0 1,0 0-96,1 0 0,1 0 0,1 0 1,1 0-1,-1 0 0,0 0 1,0 0-464,1 0 0,0 0 0,-3 0 0,-1 0 401,0 0 0,1-5 0,-1-1 0</inkml:trace>
  <inkml:trace contextRef="#ctx0" brushRef="#br0" timeOffset="149">14185 9022 7569,'0'-11'29,"0"0"0,0-1 0,1 2 0,2 1 0,2 2 0,1-2 0,3 0 0,1 0 0,1 1 0,1 1 238,-1 0 0,1-2 1,-1 6-1,1 0 1,-1 2-1,0 1 1,1 0-198,-1 0 0,-3 0 0,-1 1 0,1 3 0,-2 4 0,-2 2-97,-3 1 1,-1 1-1,0 0 1,-1 3-1,-3 3 1,-5 1 0,-3-1-1,-3 0-66,1 0 0,1-3 0,2 3 0,-1-2 0,1-2 1,1-1-1,2-2 0,3 1 27,0-1 1,3-3-1,-1-1 1,3 1-1,3-2 64,5-2 1,2-3 0,2-1 0,-1 0 0,1-1 0,-1-2-1,0 0-256,1 0 0,-1-2 1,1 1-1,-1 2 258,0 0 0,6-3 0,1-1 0</inkml:trace>
  <inkml:trace contextRef="#ctx0" brushRef="#br0" timeOffset="150">14653 8977 7569,'-6'-3'82,"2"3"1,3 7 0,-1 4 0,-2 7 0,-3 2 0,-3 5 0,-3 2 0,-1 2 153,-1 0 0,-2 2 0,2 3 0,-3 2 0,-1 2 0,0 2 0,-1 2 0,-2-1-371,0-2 0,-1 3 0,1-4 0,3-2 0,4-5 0,3-4 0,4-4 0,1-3-372,2-1 1,0-5 0,3 1-566,-2-2 1072,5-6 0,5-7 0,6-7 0</inkml:trace>
  <inkml:trace contextRef="#ctx0" brushRef="#br0" timeOffset="151">14539 9377 7569,'0'-12'39,"1"-1"1,3 1 0,3-1 0,4 3 0,-1 0 0,-1 0 0,-2-1 316,2 4 0,3-2 0,2 4 1,1 0-1,-1 0 0,-2 2 1,0 2-329,-1 1 0,-1 5 0,-1 3 1,-2 2-1,-2 1 0,-3 2 1,-1 2-1,-2 4-70,-3 3 1,-2 2-1,-7 2 1,-2 5-1,-3 1 1,-1-1-1,2-1-19,0-3 1,-2 0-1,4-5 1,2-3-1,3-3 1,4-1 0,1 1 158,2-2 1,2-5-1,2-3 1,4-1-1,7-3 1,5 0 37,5-2 1,1-5-1,0-2 1,-1 0 0,1-1-1,-1 0 1,-2 1-137,-1-1 0,-5 1 0,3-5 0</inkml:trace>
  <inkml:trace contextRef="#ctx0" brushRef="#br0" timeOffset="152">15304 9925 7569,'0'-12'94,"0"1"1,0-1 0,0 1 0,0 0 0,0-1 0,0 1 0,0-1 0,-1 1 0,-2 0 0,-2-1 0,-1 1 0,-3-1 0,-3 2 0,-2 2-1,-1 5 167,1 1 1,-2 2 0,-1 0 0,1 0 0,-2 2 0,2 1 0,-2 5 0,1 2-235,1 2 0,-3 0 0,4 2 0,1 3 0,1 1 0,1 1 0,2 0 0,3 0-151,3 1 0,3 0 0,2 1 0,3-4 1,3 0-1,5-2 0,2-1 0,2-1 51,2-3 0,1-6 1,4 0-1,0-3 0,-1-2 1,3-3-1,0-4 1,2-2 104,-2-1 0,4-6 1,0-3-1,2-4 0,-3-3 1,-2 0-1,-3 1 1,0-2 162,-3-1 1,-4-2-201,-1-3 1,-2 0 30,-2-1 1,-5 0-37,-2-3 1,-3 1 32,-1-5 1,0 4-26,0-4 0,-5 7 0,-1-1 0,-2 6 0,1 2 0,-1 4 170,2 3 1,-3 5 0,4 6 0,0 1 0,0 4-102,2 3 0,-2 5 1,1 11-1,2 5 1,0 8-1,2 6 1,0 5-1,0 3-52,0 4 0,0 2 1,0 1-1,0 3 0,2 0 1,0-1-1,3-3 0,2-2-247,2-3 0,-4-6 0,0 1 1,-2-5-1,3-5 0,-1-3 1,0-3-1,-3-2-224,0-3 1,-2-4-1,0 0 1,0-1 455,0 0 0,5 1 0,1-1 0</inkml:trace>
  <inkml:trace contextRef="#ctx0" brushRef="#br0" timeOffset="153">15727 9731 7569,'0'-23'270,"0"5"0,0 3 0,1 2 1,3 2 79,3-1 1,3 6-1,2 5 1,-1 7 0,1 9-1,0 5 1,2 5-221,2 1 0,0 0 1,-2 3-1,1 0 1,-1-1-1,-1 0 1,0-3-1,-1-1-214,0-1 0,2-5 0,-7-2 0,2 0 1,0-2-1,-3-3 0,1-3 0,-2-2-1066,0 0 0,0-3 1150,-1 1 0,2-8 0,5-2 0</inkml:trace>
  <inkml:trace contextRef="#ctx0" brushRef="#br0" timeOffset="154">16138 9696 7569,'0'-23'895,"0"10"-550,0 1 1,-5 10-1,-4 3 1,-5 10 0,-5 10-1,-4 6 1,-4 5-1,-3 5-294,-3 2 0,-1 2 0,-1 2 0,1-2 0,1-2 0,3-3-51,3-5 0,-2 2 0,0-4 0</inkml:trace>
  <inkml:trace contextRef="#ctx0" brushRef="#br0" timeOffset="155">5996 12403 7569,'-8'-4'137,"1"0"-2,4 1 1,-2 1 0,6 0 0,3-2 0,4 3 0,2 2 0,1 3 0,1 0 0,-1-1 0,2 1 0,1-1-45,1-2 0,4-1 1,-2 0-1,-1 0 0,2 0 1,-2-1-1,1-2 1,-3-2-1,-1 0-454,-2 0 1,-3 1 362,-1 4 0,-4-5 0,2-1 0</inkml:trace>
  <inkml:trace contextRef="#ctx0" brushRef="#br0" timeOffset="156">5939 12529 8860,'11'0'165,"2"0"0,2 0 1,4 0-1,4-2 1,4-1-1,3-4 1,2 0-139,-2-1 1,2 6 0,-5-2 0,-2 2-28,-1 2 0,4-5 0,1-1 0</inkml:trace>
  <inkml:trace contextRef="#ctx0" brushRef="#br0" timeOffset="157">7526 11718 7569,'-5'-12'0,"4"6"577,-4 1-19,5 5-330,-5 0 1,4 5 1,-3 3 1,3 7-25,1 4 1,0 2-56,0 2 0,0 4 32,0 0 1,3-1-92,1-3 0,5 0-66,-1 0 0,-2-4-148,2 0 1,-2-5-402,2 1 0,0-2 71,-4-2-407,5 1 0,-6-2 859,4-3 0,-4 4 0,2-5 0</inkml:trace>
  <inkml:trace contextRef="#ctx0" brushRef="#br0" timeOffset="158">7298 12209 8328,'-5'-10'253,"-3"2"0,8 3 0,4 5 0,6 0 0,5 0 0,6 0 0,4 1 0,6 2 0,2 1-157,1-2 1,5-1 0,3-1 0,2-1-1,2-1 1,0-3 0,0 0 0,-1-2-379,1 1 0,-4-1 0,-2-1 0,-2 1 0,-5 1 0,-3 1-2486,-2 0 2768,-4 1 0,-2-1 0,-5-1 0</inkml:trace>
  <inkml:trace contextRef="#ctx0" brushRef="#br0" timeOffset="159">7389 12563 7569,'-11'-5'1546,"-1"4"-1422,6-4 1,2 5-1,8 0 1,4 0-1,2 0 1,1 0-92,1 0 1,0 3-1,2 1 1,3 0 0,1 0-1,2 1 1,2 0 0,0 1-49,1 1 0,-5-1 0,-2 3 0,0-2 0,-2 4 0,-4 1 0,-5 4 0,-4-1-10,-1 1 1,-1 2 0,-3 5 0,-4 0 0,-3 1 0,-4 1 0,-4 2 0,-3-2-33,-1-1 0,4-1 0,2 0 0,0-1 0,2-2 0,1-2 0,1-2 124,3-2 1,2-5-1,1-1 1,3 0 0,4 1-24,4-1 1,6-3-1,6-5 1,2 0-1,4 0 1,2 0-1,3 0-113,-2 0 0,-1-4 0,-2 0 0,-2 2 0,-2 1 0,-1 1 0,0 0 0,-1 0-454,-2 0 0,-1-2 0,-1 0 523,-1-2 0,0-5 0,1 3 0</inkml:trace>
  <inkml:trace contextRef="#ctx0" brushRef="#br0" timeOffset="160">7915 12620 7755,'-5'-15'355,"-3"0"0,3 6 0,1 9 1,3 7-91,1 7 1,0 5 0,0 8 0,0 3 0,0 3 0,0 0-1,-1-1 1,-2-1-355,-1 0 0,0-3 0,4-1 0,0-3 0,0-1 0,0-2 0,0-2-535,0-3 0,2-4 0,1-1 624,5-4 0,2-7 0,2-6 0</inkml:trace>
  <inkml:trace contextRef="#ctx0" brushRef="#br0" timeOffset="161">8063 12631 7569,'-4'-11'327,"1"0"1,-5 2 0,4 6 6,2 11 1,0 7-1,2 8 1,0 1-1,0 3 1,0 3-1,0 3 1,0 1-310,0 1 0,0-5 1,0-1-1,0-2 1,0-4-1,0-4 0,0-3 1,0-2-2491,0-1 2465,0-2 0,-5-4 0,-1-2 0</inkml:trace>
  <inkml:trace contextRef="#ctx0" brushRef="#br0" timeOffset="162">7846 12620 7569,'0'-18'174,"6"2"1,6 4 0,6 1-1,3 0 1,2-2 0,1-2-1,2-3 18,0 0 0,1 0 1,-4 4-1,0 0 0,-1 3 1,1 3-193,0 3 0,0 1 0,0 4 0</inkml:trace>
  <inkml:trace contextRef="#ctx0" brushRef="#br0" timeOffset="163">8988 11558 7550,'0'-8'228,"-1"2"1,-2 0-1,-2 1 1,-1-1-1,-3 4 1,0 2 57,2 4 1,0 3 0,5 9 0,-2 3-1,1 3 1,2 5 0,1 4 0,0 3-1,0 3-148,0 1 0,0 5 1,0-1-1,0 2 0,0 2 1,0-1-1,1 1 1,2-1-157,1-4 0,3 4 0,-2-3 0,2 1 0,2 0 1,1-2-1,1-2 29,1-2 1,-1-2 0,-1-2 0,-1-1 0,-1-4 0,-1-1 0,0-5-42,-4 0 1,-1 1 0,-2-7-1,0 1 1,0-1 0,-2-2 0,-1-1-1,-5-2-62,-2 1 1,-3-1 0,-1-1 0,-1-1 0,0-1 0,0 0 0,-1-2 0,2-2-59,2-3 0,4-1 0,0 0 1,1-1-1,1-3 0,2-4 0,2-2-1940,2-1 2090,0-1 0,6 1 0,0-1 0</inkml:trace>
  <inkml:trace contextRef="#ctx0" brushRef="#br0" timeOffset="164">8646 13180 7569,'-9'-7'169,"5"4"0,8 1 1,5 2-1,2 0 1,0 0-1,1 2 34,-1 1 1,5-1 0,0 1 0,2-1 0,1-2 0,0 0 0,-1 0 0,-1 0-451,1 0 1,-3 0 0,3 0-1,0-2 1,-2 0 246,1-2 0,3-5 0,-2 3 0</inkml:trace>
  <inkml:trace contextRef="#ctx0" brushRef="#br0" timeOffset="165">9182 13157 7569,'-11'-12'446,"3"6"0,2 1-256,1 0 0,6 4 1,7-3-1,3 4 1,3 2-1,1 3 1,1 1-211,0-1 0,1 0 0,3-3 0,-2 3 0,-1 0 0,0 0 0,1-2 0,-1 0-76,4 0 0,0-1 0,2 1 0,0-1 1,0-2-1,1-2 0,1-1 0,2-4-40,-2 1 0,-4-3 0,-4 4 0,1 0 0,-1-1 0,-1 0 1,-2 0 172,-1 0 1,-5 2 0,-1-2 0,1-1 218,-2 1 0,-1 2 0,-6-2 0,-3 1 1,-4 2-78,-2 2 0,-1 6 0,-2 3 0,-1 3 1,-2 3-1,-1 2 0,-1 1 0,1-1-140,-4-2 0,0 3 0,-2-1 0,-1 2 0,-1 1 1,-2-1-1,0-2 0,-1 0-97,-2-1 1,-3 0 0,0-3 0,2-1 0,5-1 0,2-2 0,1-4 33,0-3 0,5 3 1,3-1-1,4-1 1,3-5-1,4-4-671,3-4 1,5-4 0,2-1 694,4-2 0,4-6 0,9-5 0</inkml:trace>
  <inkml:trace contextRef="#ctx0" brushRef="#br0" timeOffset="166">9000 11375 7569,'-12'-11'178,"2"3"1,1 1 0,3-2 0,1-2 0,2 0 0,2 0 0,1-1 0,1 2 128,3 2 1,-1 5-1,4 5 1,2 3-1,1 2 1,2 3 0,0 2-1,4 5-364,3 1 1,2-1 0,3 4 0,3-3 0,2-2 0,2-2 0,-2-1 0,0-2-129,0 1 0,0-2 1,2-1-1,-5-3 1,-1-1-1,-3-2 1,1-2-1,-1-1 80,-3 0 1,-3 0 0,-4 0-1,-1 0 1,1-1 0,-1-3-1,-1-4 73,-2-2 1,1-1 0,-6-2 0,0-1 0,-2-3 0,-1 0 0,0-2-16,0 1 1,0-2-1,0 3 1,-1 1 0,-3 0-1,-3 5 1,-4 3 81,0 3 0,0 1 0,-2 4 1,-2 2-1,-3 1 0,-1 6 0,0 4 1,-1 2 46,-2-1 0,4 3 0,2-2 0,0-1 0,1 0 0,1 0 0,0 1 0,0-2-62,-1-4 1,0 1-1,2-4 1,-1 0-1,-2-2 1,-2-2-1,-2-2 11,-2 0 1,2 0 0,-2 0 0,-2-2 0,-1-2 0,-2-2 0,0-1 0,3-1-405,4-1 1,5 3 372,7-2 0,13 11 0,8-2 0</inkml:trace>
  <inkml:trace contextRef="#ctx0" brushRef="#br0" timeOffset="167">10313 12083 7569,'-11'-6'170,"-1"2"0,1 3 0,1 0 0,3-2 248,7-1 0,5-1 0,7 3 1,-1-2-1,1 1 0,-1 1-374,0-2 0,1 3 0,1-4 1,1 1-1,2-1 0,1-2 0,0-2 1,0-1-91,-1-1 0,0-1 0,-6 1 1,-1 0-1,-3-1 0,-1 1 1,-4-1 15,-3 1 1,-5 0 0,-4 0 0,0 3-1,-2 1 1,-1 2 0,-3 3 0,0 0-87,-4 2 1,0 2 0,-2 1-1,-1 5 1,-2 3 0,0 5 0,2 3 135,3 2 0,1 3 0,5 2 0,1 2 1,2 1-1,5 3 0,3 1 22,3 1 0,1-1 0,0-1 1,2-3-1,5-1 0,4-3 1,3-2-1,2-3-6,4-1 0,1-5 1,2 0-1,0-4 1,0-3-1,-1-2 0,1-3 1,0-1-50,0-1 1,-4 0 0,-1-1 0,0-3 0,-2-2 0,1-2 0,-3 1-468,-2-2 1,0 3 0,-1-2 0,-1-1 479,-2-1 0,7-1 0,-2-1 0</inkml:trace>
  <inkml:trace contextRef="#ctx0" brushRef="#br0" timeOffset="168">10953 11661 7569,'-9'-4'211,"5"0"0,9 2 0,6 0 0,6 2 0,1 0 0,2 0 0,0 0 0,1 0 156,-2 0 1,-2 0 0,4-1 0,-4-2 0,0 0 0,-3 0 0,-1 1-2255,-2-2 1887,-5 3 0,-1-10 0,-5 5 0</inkml:trace>
  <inkml:trace contextRef="#ctx0" brushRef="#br0" timeOffset="169">11706 11421 6797,'-5'-8'534,"-2"2"1,-3 1 97,-2 2 1,6 3 0,2 4 0,3 4-478,1 2 1,4 3 0,1 2 0,1 3-1,3-1 1,1 0 0,1-2 0,1 2-146,-1 0 1,1-1 0,0 1 0,2 0 0,2-3-1,-3-2 1,0 0 0,-1-1-88,-1 1 1,2-2-1,-1-1 1,1-3-1,-3-1 1,0-2-1,-1-1-1153,-1 2-1313,-3-3 2543,-5 4 0,-5-10 0,-1-1 0</inkml:trace>
  <inkml:trace contextRef="#ctx0" brushRef="#br0" timeOffset="170">11992 11421 7569,'-5'-12'41,"4"5"1,-5 0 0,1 2 0,-2 2 0,-3-1 0,-2 0 196,1 1 0,-1 2 0,1 2 0,0 3 0,-2 5 0,-2 6 0,-4 7 1,-3 5-132,-1 2 1,-3 3 0,-1 3 0,1 1 0,2-5 0,3-2 0,2-3 0,4-2-880,2-1 0,3-2 772,2-2 0,-2 3 0,4-4 0</inkml:trace>
  <inkml:trace contextRef="#ctx0" brushRef="#br0" timeOffset="171">12255 11546 6586,'-7'2'2462,"3"2"-2397,3-3 0,6 4 1,3-4-1,2 2 0,1 1 1,1-2-1,-1-1 1,1-1-1,0 0-6,4 0 0,-4 0 0,5 0 1,-2 0-1,0 0 0,-1 0 1,-1 0-673,-2 0 1,-1-1 612,-2-3 0,-3-2 0,-5-6 0</inkml:trace>
  <inkml:trace contextRef="#ctx0" brushRef="#br0" timeOffset="172">12769 11295 7569,'-7'-5'179,"1"4"1,2-3 0,-2 2-1,-2-1 49,0-1 1,11 0 0,1 4-1,5 0 1,2 0 0,1 0 0,0 0-196,3 0 1,2 0 0,3 0 0,-2 0-1,0 0 1,-2 0 0,1 0 0,-3 0-45,-2 0 0,0 4 0,-2 1 0,-2 2-71,-5 2 0,-3-2 0,-3 3 1,-5 3-1,-2 1 0,-2 1 0,1 0 47,0-1 1,-5 3 0,0-1 0,-1 1-1,1-1 1,2 0 0,1-1 1,2 0 0,1-4 0,1-3 1,2 1 173,2 1 0,3-4 1,6-2-77,3-3 0,3-1 1,2 0-1,-1 0 1,1 0-1,-1 0 1,0 0-1,1 0-166,-1 0 1,-3 0-1,0 0 1,0-1-1,3-1 1,0-2-1494,0 1 1594,1 2 0,-1-4 0,1-1 0</inkml:trace>
  <inkml:trace contextRef="#ctx0" brushRef="#br0" timeOffset="173">13282 11192 7569,'-5'-6'200,"-2"4"0,-2 4 0,0 7 0,1 4-52,0 2 0,-3 6 1,0 1-1,0 3 1,0 2-1,2 0 0,1-1 1,-4 1-1,-2 0-230,0-1 0,2 0 1,1-6-1,3-2 1,0 0-1,-1-2 1,0 1-1,0-4-1046,2 0 0,4-5 1128,-1-1 0,8 1 0,2 3 0</inkml:trace>
  <inkml:trace contextRef="#ctx0" brushRef="#br0" timeOffset="174">13225 11501 7569,'12'-5'16,"-1"-2"1,1-4 0,-1 0 0,2 0 0,1 3 307,1 0 1,0 2 0,-3-2-1,-2 5 1,-3 6-147,-3 5 0,-3 6 1,-2 1-1,-1-1 1,-3 0-1,-2 0 1,-2 2-192,-1 2 0,-3-3 0,0 3 0,-3 0 0,2-2 0,2 2 0,0-2 0,2 1-36,2-3 0,2 0 1,4 0-1,-2 1 1,2-2-1,5-4 86,5-6 0,2 0 0,1-1 1,1 2-1,0-1 0,4-2 1,1-1-1,2 0-88,0 0 1,-5-1 0,3-2 0,-2-1 0,0 2 0,-1 1 0,-2-1-790,-5-1 1,3 1 839,-2-2 0,2-2 0,2 0 0</inkml:trace>
  <inkml:trace contextRef="#ctx0" brushRef="#br0" timeOffset="175">13557 11147 7569,'-6'-23'1397,"5"5"-1113,-3 3 0,3 10 1,2 9-1,3 10 1,3 6-1,0 4 1,1 3-63,1 3 1,1 3 0,1 1 0,1 1 0,-1-1-1,1 0 1,-1 0 0,0 1-218,1-1 0,-6 0 0,-1 0 0,-1 1 0,0-2 0,-2-2 0,0-1 0,-4-1-491,-1 0 1,-3-4-1,-2 2 1,-1-3-1,-3-2 1,-3-2-1,-3-2-1551,-2-2 2037,-2 5 0,-6-9 0,-1 5 0</inkml:trace>
  <inkml:trace contextRef="#ctx0" brushRef="#br0" timeOffset="176">11626 11124 7569,'7'-5'54,"-1"0"1,-3-4-1,0 4 1,0 4-1,-3 6 1,-4 4-1,-3 2 1,-4 2-1,1 1 250,3 1 0,-3 5 0,2 0 0,-2 5 0,-2 2 1,1 3-1,-1 1 0,1 2-184,0 2 1,-1-1 0,1 0 0,-1 0-1,1 1 1,1-1 0,1 0 0,3 0-155,1 1 0,1-6 0,4-1 0,1-2 0,3 1 0,2-2 0,2-2 0,1-2-67,3-2 0,0-4 0,3 3 0,-1-2 0,0-2 0,1-1 0,-1-2-331,-1 1 1,-1-5-1,2 0 1,2-2 431,-2-3 0,3 5 0,1-1 0</inkml:trace>
  <inkml:trace contextRef="#ctx0" brushRef="#br0" timeOffset="177">13751 11055 7569,'0'-7'152,"0"-1"1,0-1 0,1 0 0,2 1 0,0 0 0,1 0 204,1 2 0,2 1 0,4 5 0,0 0 0,1 0 0,-1 0-380,1 0 0,-5 5 0,1 4 0,0 4 0,-2 3 0,-2 1 0,-3 0-16,-1 1 0,-9 1 0,-2 5 0,-2 2 0,-1 0 0,0 0 1,-1-2 33,1-1 0,-1-1 1,2 0-1,4-2 1,3-2-1,3-1 87,2-4 0,2 0 1,4-3-1,5-2 1,6-4-1,1-3 1,4-1 197,0 0 0,2-1 0,-1-2 1,-2-1-1,-2 1 0,-2-1 1,-2 0-403,-1 1 1,-8 2 121,-5 1 0,-10 5 0,-8 2 0</inkml:trace>
  <inkml:trace contextRef="#ctx0" brushRef="#br0" timeOffset="178">10604 7998 7569,'-7'0'64,"1"0"1,1 0 244,1-2 0,2 1 1,-2-2-1,1 1 869,-1 0 0,3 0-1091,-1 4 0,1 0 1,2 2-1,1 1 1,2 0-1,2 0 1,1-1-1,1 0 1,1-2-1,1 1-176,2-1 0,0-2 0,0 0 0,0 0 0,-2 0 0,0 0 0,0 0 0,1-2 1,-1-1-12,-1 0 1,-1-1 0,-1-1 0,0 1 0,-2-1 0,-1-1-103,-3 0 1,-1 2 0,-2 2 0,-2 1 0,-2 1 0,-1 0 0,-1 0 201,-1 0 0,0 3 0,3 1 0</inkml:trace>
  <inkml:trace contextRef="#ctx0" brushRef="#br0" timeOffset="179">14253 11946 7569,'-7'0'18,"-1"0"1,4-4 432,-3 1 1,3-1-1,-3 5 1,2 3 0,4 3-261,4 4 1,3 0 0,5-1 0,1-1 0,1-3 0,2 1 0,4-2-1,2 0 1,2-3-244,0 0 0,0-2 1,1 0-1,1-2 1,2-1-1,-2-5 1,-1-2-1,-1-2-10,0 1 1,-4-4-1,-1-2 1,-2 1-1,-2-1 1,-2 2 0,-3 0-1,-3-2-43,-1 0 1,-1 1 0,-4-1 0,-1 0 0,-4 3 0,-6 1 0,-4 2 24,-3 0 1,-1 0 0,-5 4 0,-2 3 0,-5 4 0,-2 4 0,-1 5 0,0 5 149,-1 5 1,5 4 0,1 2 0,2 3 0,4 0 0,4 1 0,3-1 40,2 0 1,6 2-1,3-3 1,1-2 0,2-1-1,3-1 1,5 0 0,6-1-160,3-3 0,3 1 1,5-5-1,0-1 0,1-2 1,2-5-1,3-3 89,1-3 1,1-1 0,-3 0-1,0-1 1,0-1 0,-1-4 0,-2 0-343,-2-3 1,1 0 0,-9 0-1,-1 2 1,-1-2 300,-2-1 0,1-7 0,-1 0 0</inkml:trace>
  <inkml:trace contextRef="#ctx0" brushRef="#br0" timeOffset="180">14938 11535 7569,'-7'-1'428,"2"-2"0,4-1-30,6 2 0,0 1 0,2 1 1,2 1-1,3 1 0,2 2 1,2 0-1,1 0 0,0 0-238,1-2 1,-4-1 0,1-1-1,-2 0 1,-2 0 0,1 0-1676,-1 0 1515,-4 0 0,-2 0 0,-5 0 0</inkml:trace>
  <inkml:trace contextRef="#ctx0" brushRef="#br0" timeOffset="181">15395 11341 7569,'-5'-6'100,"-1"-1"0,-6 5 0,1-2 0,1 0 0,1-1 0,3-3 0,2 0 0,5-1 1,5 1-1,6-1 0,2 0 0,1 0 0,-1 2 0,0-1 349,1 2 1,-2 1 0,2 3 0,-2 0 0,-2-2 0,1 2-1,-1 0 1,1 2-398,-1 0 1,2 0 0,2 0-1,3 2 1,-1 0 0,-3 3-1,-3 0-192,-4 0 0,-1 4 1,2-1-1,-4 2 1,-3 3-1,-1 1 1,-1 2-4,-3 2 1,-4 1 0,-5 4 0,-4 0 0,1-1 0,-2 1 0,1-1 0,1-2 47,2-1 0,2-5 0,3 1 0,3-2 0,0-3 0,1-1 285,0-1 0,2-2 1,7 3-91,4-1 1,3-6-1,3 2 1,2-3-1,2-1 1,2 0-1,1 0 1,-1 0-213,-1 0 0,-5 0 0,1-1 1,-2-2-1,-2 0 0,1 0-2657,-1 2 2769,-4 1 0,3-5 0,-4-2 0</inkml:trace>
  <inkml:trace contextRef="#ctx0" brushRef="#br0" timeOffset="182">15818 11021 7569,'-5'-6'50,"2"-4"1,-3 2 0,1-2 0,2-2-1,2 1 1,2 1 0,2 1 0,2 3-1,1 1 1,3 2 0,1 2 0,2 1-1,-1 0 414,1 0 0,-5 0 0,1 0 1,1 0-1,1 0-484,1 0 0,-4 5 0,-4 2 1,-1 4-1,-2 0 0,0 2 1,-2 1-48,-1 1 1,0 0 0,-5-2 0,1 1 0,-1 1 0,1-1 0,-1-1 0,2-2 54,2 1 1,3-5-1,1 1 1,0 1-1,1-1 49,3 0 0,2-3 1,7-5-1,1 0 1,2 0-1,1-1 1,0-2-136,1 0-91,-4-1 198,3-1 1,-6 3-1256,0-1 660,1 1 586,-1 2 0,1 0 0,-1 0 0</inkml:trace>
  <inkml:trace contextRef="#ctx0" brushRef="#br0" timeOffset="183">16309 10953 7569,'-4'-12'769,"-1"2"-566,-1 2 1,2 8 0,-2 9 0,-1 5-1,1 7 1,-4 4 0,-3 5 0,-3 3-1,-1 2-49,1-1 1,-5 4 0,4 1 0,-3 2-1,3 1 1,-1-2 0,1-2-278,1-2 0,1-3 0,5-1 0,1-3 1,1-2-1,0-5 0,1-3 0,-1-2-428,-1-3 0,3-3 0,0-2 1,-1-2 550,1-2 0,-2-2 0,-3-3 0</inkml:trace>
  <inkml:trace contextRef="#ctx0" brushRef="#br0" timeOffset="184">16332 11215 7569,'6'-23'123,"-1"6"1,-3 1 0,0 4 0,3 2 210,1 2 1,-2-1 0,3 7-1,-2 3 1,-3 5 0,1 4-1,-1 3-108,2 2 0,0 3 0,-4 5 0,0 0 1,0-2-1,0 0 0,0-2 0,0 0-191,0-2 0,0 4 1,0-6-1,0 0 0,-1 0 1,-2 1-1,-1-2-544,2-2 1,1-4 0,2-2 138,3-1 0,2-1 0,5-4 0,1-1 1,-1-2-1,1 0 0,-1-1-1776,0-1 2146,1 3 0,-6-8 0,-1 4 0</inkml:trace>
  <inkml:trace contextRef="#ctx0" brushRef="#br0" timeOffset="185">16503 11341 7569,'0'-12'165,"0"1"0,0 0 0,0-1 425,0 1 1,0 6-1,0 5 1,-1 7 0,-2 7-1,-2 5-355,-1 3 1,3 1 0,0 0 0,0-1 0,1 3 0,-2 0 0,1 2 0,2-3-446,1-4 1,0 0-1,0-3 1,0-1 0,0 1-1,0-3 1,0-2 209,0 0 0,0-1 0,0 1 0</inkml:trace>
  <inkml:trace contextRef="#ctx0" brushRef="#br0" timeOffset="186">17051 11843 7569,'-3'-11'-8,"-1"0"1,1-1 0,2 1-1,0-1 274,-3 1 1,-1-1 0,-4 1-1,1 0 1,-1 0 0,-2 3-1,-4 1 1,-4 2 0,-4 3 0,-3 0-1,-3 2-9,-4 0 1,2 7 0,-6 3 0,5 4 0,5 1 0,3 2 0,1 2 0,2 2-220,2 2 1,4 0 0,7 0 0,3 0 0,1-1 0,2 0 0,3-3 0,5-3-217,4 1 1,7-6 0,3 1 0,4-7-1,5-4 1,3-2 0,4-3 0,-1-5-638,1-5 816,-2-4 1,-4-9 0,0-4 0,-2-2-1,-3-1 1,-1 0 51,-1-1 1,-4-3-1,-1-1 1,-2-2-1,-2-2 1,-2-1-1,-5-2 1,-3 2-53,-3 2 0,-1-1 0,-1 5 0,-3 1 0,-3 1 0,-4 3 0,1 3 0,1 4 214,2 6 1,-1 4-1,-3 5 1,1 5-1,2 7-160,4 10 1,3 5 0,1 8 0,0 3 0,0 3-1,0 3 1,1 3-155,3 2 1,2-1 0,5 3 0,-3 1 0,0-1 0,0 4 0,-1 0 0,0 0-244,-2-2 0,2-4 0,-2-6 0,0-3 1,2-1-1,-2-4 0,1-2 0,-1-4-1671,0-2 2013,4-1 0,-2-3 0,4-1 0</inkml:trace>
  <inkml:trace contextRef="#ctx0" brushRef="#br0" timeOffset="187">17337 11718 7569,'0'-12'2625,"0"6"-2345,5 1 0,-3 6 167,6 3 0,0-1-119,3 4 1,1 6-215,-1 6 1,-1-1-105,-2 1 1,2 1 0,-2 5 0,0 2 0,1-2 0,-1 0 0,1-3 0,1 1 0,1-1-467,1-3 0,-2-3 1,-1-4-1,-2-2 0,2-1 1,1-3-1,2-1 456,-1-2 0,1-2 0,-1-1 0</inkml:trace>
  <inkml:trace contextRef="#ctx0" brushRef="#br0" timeOffset="188">17691 11672 8164,'-12'-5'495,"1"5"0,0 8 1,-2 4-1,-2 5 0,-4 1-329,-3 2 1,-1 3-1,-1 2 1,-1 3 0,-3 0-1,0 1 1,0 0-1,4 2 1,2-2-167,3-2 0,0-3 0,-4-1 0</inkml:trace>
  <inkml:trace contextRef="#ctx0" brushRef="#br0" timeOffset="189">6202 14710 7347,'-11'-5'1207,"5"-1"-923,6-1 0,1 2 0,7 5 1,1 0-1,1 0 0,3 0 0,1 0 1,2-1-1,2-2-301,2 0 0,2-2 1,-1 2-1,0-1 1,-4 0-1,1 1 1,-1-1-1,-1 1-956,-2 2 0,-1 1 0,-2 0 973,1 0 0,-11 5 0,-2 1 0</inkml:trace>
  <inkml:trace contextRef="#ctx0" brushRef="#br0" timeOffset="190">6213 14870 7569,'-8'0'112,"3"0"1,4 0 0,7 0 210,7 0 1,1 0 0,5 0 0,3 0 0,2 0 0,2 0 0,0 0 264,-2 0-869,4 0 1,-4 0 0,3 0 0,-5 0 280,-3 0 0,3 0 0,-4 0 0</inkml:trace>
  <inkml:trace contextRef="#ctx0" brushRef="#br0" timeOffset="191">7538 14059 7569,'0'-11'164,"0"3"1,0 0 0,-1 1 0,-2 2 0,-1 5 0,0 6 0,1 4 0,-1 3 0,1 2 0,2 4 70,1 3 1,1 1-1,2-1 1,2 1 0,1 0-1,2 0 1,-1-1 0,1-2-1,0-1-386,-2 1 0,3-3 0,-4-1 0,0-1 1,0 1-1,-2-2 0,-2-2-2381,-1 0 2532,0-1 0,5 1 0,1-1 0</inkml:trace>
  <inkml:trace contextRef="#ctx0" brushRef="#br0" timeOffset="192">7172 14653 7569,'-17'-13'359,"1"-2"0,10 7 0,6 0-103,6 0 1,6 3 0,4 5 0,6 0 0,4 0 0,5 0-1,4 1 1,6 2 0,5 0-88,3 0 0,3-2 0,7-1 0,0 0 0,2 0 0,-1 0 0,-2 0-280,-1 0 1,-5 0 0,-1 0-1,-1-1 1,-2-2 0,-3 0 0,-3-1-1,-4 0-719,-5 0 1,-1-1 0,-9 3 0,-5-2 829,-4 1 0,-13 7 0,-2 2 0</inkml:trace>
  <inkml:trace contextRef="#ctx0" brushRef="#br0" timeOffset="193">7321 14927 7569,'-12'0'360,"1"0"1217,0 0-1431,4 0 1,7 0 0,8 0 0,2 0 0,1 0-1,2 1 1,1 2 0,2 1-146,2-2 1,-3 3-1,3 0 1,-1 2 0,-3 2-1,-2-1 1,0 1-83,-1-1 1,-4 1-1,-4 5 1,-1 2 0,-4 2-1,-1 2 1,-6 3 0,-4 3-47,-2 0 0,-6 6 0,2-2 1,-2 2-1,-2-1 0,1-5 1,3-2-1,4-2 85,3-3 1,0 1 0,2-4 0,1-3 0,3 0 211,1-1 0,2-2 0,7-3 0,4-3 0,3-3 0,3-1 0,2 0-54,2 0 0,1 0 0,4 0 0,0 0 0,-2 0 1,0-1-1,-2-1-319,1-2 0,-3 0 1,-2 4-1,-2 0 1,-2 0-1,0 0 1,1 0 202,-1 0 0,1-5 0,-1-1 0</inkml:trace>
  <inkml:trace contextRef="#ctx0" brushRef="#br0" timeOffset="194">7743 15041 7569,'-11'-29'1125,"5"6"-730,2 8 0,3 9 1,2 7-1,1 9 188,2 8-477,0 3 0,0 4 0,0 1-114,-2 5 0,-1-2 0,-1 0 0,0 0 0,0-1 0,0 0 0,0-3 0,0 0-443,0-3 0,0-3 0,0-1 1,0-1-1,2-5-1385,1-3 1836,-1-4 0,13-5 0,-2 0 0</inkml:trace>
  <inkml:trace contextRef="#ctx0" brushRef="#br0" timeOffset="195">7983 15018 7569,'0'-16'886,"0"7"-657,0-2 1,0 13 0,0 5-1,0 6 1,1 7 0,2 2-1,1 5 1,-2 1-129,0 0 1,-2 4 0,0-3 0,0 0 0,0-2 0,0-3-1,0-3 1,0-2-525,0-3 1,-2-4 0,0 0 0,-3-2-1687,-2-3 2109,5-2 0,-13-5 0,2 0 0</inkml:trace>
  <inkml:trace contextRef="#ctx0" brushRef="#br0" timeOffset="196">7652 14893 7569,'-11'-12'1029,"4"1"-875,12 0 1,8 3-1,11 2 1,1-1 0,3 1-104,2-3 0,0 3 1,6-2-1,0 0 0,4 2 1,-1 1-52,0 0 0,10 4 0,-2-4 0</inkml:trace>
  <inkml:trace contextRef="#ctx0" brushRef="#br0" timeOffset="197">8817 14607 7569,'0'-5'313,"1"4"0,2 5 0,2 1 0,1 1 0,3 1-109,1 1 0,3-1 1,1-1-1,2-1 1,2-2-1,2-2 0,2-1 1,2-1-274,3-3 1,-3-1-1,4-5 1,-2 0 0,1-3-1,-2 0 1,-2-1-1,-4 0-10,-3-1 0,-9-2 0,-3 4 0,-3-4 0,-1 1 1,-1-1-1,-3 3 0,-5 1-8,-5 2 1,-3 1 0,-6 2 0,-1 4 0,-3 4 0,-5 4 0,-3 5 93,-3 5 1,0 4 0,5 6-1,2 1 1,4 3 0,5 0 0,3 1-1,5-1 100,5 0 0,0 3 0,5-3 0,3-1 0,3 3 0,6-2 1,3-1-96,5-1 0,1-3 0,6-3 0,0-2 0,0-3 0,0-5 0,0-4 0,-1-2-103,1 0 1,0 0 0,-1-4-1,-2 0 1,-1-1 0,0-2 0,-1-2 90,-3-1 0,3-2 0,0-3 0</inkml:trace>
  <inkml:trace contextRef="#ctx0" brushRef="#br0" timeOffset="198">9331 14276 7569,'-8'-4'353,"1"0"0,5 1 1,2 3-119,7 0 0,7 0 1,1 0-1,0 0 1,2 0-1,0 0 1,2 0-1,0 0-207,2 0 1,0 0 0,2 0 0,-1 0-1,-2 0 1,-1 0 0,0 0 0,-1 0-1247,-3 0 0,2 0 1218,-2 0 0,0 0 0,-4 0 0</inkml:trace>
  <inkml:trace contextRef="#ctx0" brushRef="#br0" timeOffset="199">9822 14082 7569,'0'-11'-28,"0"3"1,-1 2-1,-2-1-124,-1 1 967,1 3-462,3-2 1,1 5-187,3 0 0,-2-4-13,6 1 0,1-2 23,6 1 1,-2 2-118,2-1-21,3-4-25,-1 6 1,2-4 0,0 5 0,0-1-1,0-2 1,-1-1 0,-1 2-44,-3 1 0,-2 2 0,0 3 0,-2 3 0,-2 3 0,-5 2 0,-1-1-9,-2 1 1,0 3-1,-2 1 1,-1 2-1,-5 1 1,-2 0 0,-2 0-273,1 2 272,0 0 1,-1 2 0,1 0 0,-1-2 0,1 0 0,-1-4 0,2 1 92,3 0 0,-4-4 0,5 1 1,-1-3-1,0-4 80,2 0 0,3-5 0,5 0 0,5-1 1,3-2-182,5 0 1,1 0 0,8 0 0,0 0 0,2 0-1,-1 0 1,0-2 0,-2 0-632,-3-2 1,-6 0 0,1 4 676,-4 0 0,-5-5 0,-2-1 0</inkml:trace>
  <inkml:trace contextRef="#ctx0" brushRef="#br0" timeOffset="200">10153 13854 7569,'0'-12'0,"0"1"-274,0-1 0,0 5 109,0-1 1,5 2 493,3-2 0,-2-2-73,2 2 1,1 2-152,6-2 1,-2 5 0,3-4 0,-1 2 0,1 3-1,-2 0 1,-2 2 49,0 0-152,-1 5 1,-3-2 0,-2 5 0,-1 0 0,-2 3 0,-2 0-44,-1 0 0,0 1 1,0-1-1,-1 1 1,-2-1-1,-2 1 1,-1-1-1,-2 0 4,2 1 1,-3-1-1,5 1 1,1-1 0,2 0 60,1 1 1,5-2 0,3-2 0,3-5 0,3-1 0,3-2-181,1 0 1,-3 0 0,3 0 0,-1 0 154,1 0 0,1-5 0,4-2 0</inkml:trace>
  <inkml:trace contextRef="#ctx0" brushRef="#br0" timeOffset="201">10724 13637 7569,'-11'-12'57,"4"7"1,2 5 0,2 8 0,-3 6-1,0 6 432,-3 5 0,0 4 0,0 6 0,2-1-293,-2 0 0,3 4-181,-2 0 1,0 4 53,-3-4 1,0 7-145,-1 0 1,-3 0 67,0 1 1,-1-1-69,5-3 1,0-3-67,-1-1 1,1-6 0,-2-3-1,0-1 1,1-4 0,2-3-1,-1-5-783,1 1 1,3-5 923,-1 4 0,5-9 0,-2-2 0</inkml:trace>
  <inkml:trace contextRef="#ctx0" brushRef="#br0" timeOffset="202">10793 13956 7569,'0'-21'181,"0"2"0,1 3 0,2 8 0,2 0-22,1-1 1,-4 9 0,2 4 0,-2 5 0,-2 3 0,0 2 0,0 3 0,0 1-57,0 2 0,-4 2 0,-1 0 0,0 1 1,0 0-1,2 0 0,2-2 0,1 0-123,0-2 0,0-4-207,0 4 1,0-5-13,0 1 1,1-6-109,3-1 0,1-4 36,2 3 0,4-4-78,-4 1 1,3-3 125,2-1 0,-1 0 0,-1-1 1,-1-3 262,-1-4 0,-2 2 0,2-2 0,-4-1 0,-3-1 0,-1-1 0,0-1 0</inkml:trace>
  <inkml:trace contextRef="#ctx0" brushRef="#br0" timeOffset="203">10907 14150 7569,'0'-11'-32,"5"0"0,-4 3 1,3 0-1,-1-1 343,0-1 1,-1 3 0,1 2 0,-1 5 0,-2 7 192,0 6 0,0 7-407,0-1 0,0-1-67,0 1 1,-2 0 0,0 4 0,-2 1-1330,2 3 673,0-8 626,2 12 0,-5-11 0,-1 7 0</inkml:trace>
  <inkml:trace contextRef="#ctx0" brushRef="#br0" timeOffset="204">11729 13614 7569,'0'-12'-253,"0"1"1,-4 3-50,1 1 1000,-1 4-463,-1-7 1,2 9 0,-4-4 0,-2 1 0,-1 0 0,-2 1 0,1 3 6,-1 4 0,5 3 0,0 4 0,1 2 0,1 2 0,-1 4 1,0 4-1,1 3-136,3 5 0,1 2 0,1 2 0,0 2 0,0 3 0,1-1 0,3 1 0,3 1-72,3 2 0,3 0 1,1 1-1,1-3 1,-1 3-1,-1-1 0,-3 0 1,-1-1-54,-1 1 1,-2-3 0,2 1 0,-5 0 0,0-2-156,1 0 1,-3 5 83,3-3 0,-3-1 28,-1-2 1,-4-3-8,0 0 0,-1-6-71,2-3 0,0-1 47,-5-3 0,5 0 96,-5-3 0,4 1 1,-3-4-1,-1-3 102,2 0 0,-5-1-42,4-1 0,-7 0 0,-1 1 1,1-2-1,1-1 0,2-3 0,-1-1-81,1-2 1,3 2-136,1-1-433,4 0 221,-2-4-2353,5 0 2718,0 5 0,0 1 0,0 5 0</inkml:trace>
  <inkml:trace contextRef="#ctx0" brushRef="#br0" timeOffset="205">11467 15384 8418,'11'6'33,"0"-1"0,1-1 0,0 0 0,2 0 0,3 0 0,1-1 0,1 0 0,0-2 0,0 0 1,1 2-1,2 1 0,1-2 0,-1 0 0,0-2 0,-2 0 0,-2 0-33,-1 0 0,-2-5 0,-4-2 0</inkml:trace>
  <inkml:trace contextRef="#ctx0" brushRef="#br0" timeOffset="206">11912 15395 7569,'0'-7'179,"1"0"0,3 2 1,4 3-1,2 0 1,1 4-25,1 2 1,0-3 0,4 4 0,3-1 0,1 1 0,0 1 0,-1 2 0,2-1-193,0 1 0,2 0 0,0 2 1,0-1-1,-1-3 0,1 0 1,0-1-18,0 0 0,0 1 0,0-4 0,0 2 1,-1-2-1,1 0 0,0-4 0,-1 0 5,-3-2 0,1-1 1,-5 1-1,-1-2 1,-1 0-1,-3 0 1,-1 3 40,-2-1 1,-4-5-1,1 1 1,-3-2-1,-2-1 1,-3 1-28,-4 2 0,-2 2 0,-1 3 0,-1-1 1,0 2-1,-3 0 0,-3 4 0,-1 2 74,0 3 1,-4 0-1,-4 0 1,2 2-1,-1 1 1,1 2-1,-2-1 31,2 0 0,-2 1 1,3-1-1,3-1 0,-1-1 1,2-2-1,0-1 0,2-1-64,1 0 0,-2-1 1,4-4-1,0 0 0,0 0 1,-1 0-445,2 0 0,3-1 0,3-3 438,4-4 0,3-2 0,1-1 0</inkml:trace>
  <inkml:trace contextRef="#ctx0" brushRef="#br0" timeOffset="207">11775 13271 7569,'0'-11'66,"0"-1"0,0 1 1,1-1-1,3 2 1,4 3-1,2 3 0,2 3 1,2 1-1,3 1 1,1 4-1,1 5 1,0 5-1,0 2 126,1-1 1,0 5 0,1-2-1,-2 1 1,1 0 0,2-2 0,0-2-1,1-2-200,0-1 1,1-3-1,2-2 1,0-4-1,-2-3 1,-2-1-1,-3 0 1,0 0-58,-1 0 1,0-1 0,-5-3 0,3-4 0,-4-2 0,-3-1 0,-5-1-1,-3 1 0,-1-2 0,0-1 0,0-2 0,-2-2 0,-5-2 1,-4-1-1,-3 2 12,-2 4 1,2 2 0,-5 2-1,-3 1 1,-2 2 0,-1 4-1,2 3 1,2 1 110,1 0 1,2 0 0,-1 1 0,0 3 0,0 4-1,0 1 1,-1 0 9,-2-2 1,3 1 0,0 3-1,0 1 1,0-1 0,1 0-1,1 1 76,-1-1-344,4 1 1,-6-5-1,4 1 1,2 0-1,3-1-1567,3 1 1767,3-6 0,5 3 0,0-5 0</inkml:trace>
  <inkml:trace contextRef="#ctx0" brushRef="#br0" timeOffset="208">12711 14310 7569,'-11'0'40,"3"0"0,2 2 0,0 0 0,1 3 0,0 2 0,3 1 0,5 1 0,4 0 0,4-1 0,0-1 1,0 1-1,1-2 0,1-1 0,2-1 117,4 1 0,2-3 0,2 1 1,0-1-1,0-4 0,0-1 0,1-5 1,1-2-109,2-2 1,0 1 0,-5 0 0,1-1 0,0 1-1,-1-2 1,-3-1 0,-5-1-64,-6 1 0,1 0 0,-5 0 0,-1-1 0,-3 0 0,-4-1 0,-4 1 0,-3 2-118,-4 5 0,-3-1 0,-6 5 1,-3 3-1,-3 3 0,-3 6 0,-3 2-280,-2 1 429,3 6 1,-2 1-1,5 4 1,0 1 0,4 0-1,4 0 1,5 0 154,4 0 1,7 3 0,5 1 0,1-2 0,2 1 0,3-1 0,4 2 0,9-2 35,4-1 0,4-6 1,3-3-1,2-2 1,1-3-1,1-2 1,1-3-1,-1-1-144,0-1 0,0 0 1,-4-7-1,-1-2 1,-2-2-1,-3 2 0,0-1-1567,-2 1 1503,-6 4 0,9-9 0,-4 5 0</inkml:trace>
  <inkml:trace contextRef="#ctx0" brushRef="#br0" timeOffset="209">13488 13819 7569,'-6'-5'77,"-2"4"0,8-2 0,5 5 0,4 1 0,2 0 1,2-2-1,1-1 0,3 0 0,-1 0 0,2 0 1,-2 0-1,2 0-5,0 0 0,-3 0 0,3-1 0,-2-2 0,-2 0 1,-1 0-1,-2 2 0,2 0-72,2-3 0,-2-3 0,4-4 0</inkml:trace>
  <inkml:trace contextRef="#ctx0" brushRef="#br0" timeOffset="210">14219 13328 7569,'0'-11'9,"0"-4"1,0-1 0,1 2 0,2 2 0,-1 1 0,-3 5 0,-5 7 279,-4 10 0,-7 9 0,-1 8 0,-1 1 1,0 3-1,0 1 0,1 1 0,3 0 1,3 0-149,0 1 0,2 3 1,1 0-1,3-1 0,1-1 1,2 1-1,2 1 0,1-1-228,0-1 1,0 0 0,1 0 0,3-4 0,4-3 0,2-4 0,2-1-177,4-1 1,-4-5-1,3-1 1,-2-2 0,-1-1-1,0-3 1,2-2 0,1-1 262,-1-2 0,-1 4 0,-1-4 0</inkml:trace>
  <inkml:trace contextRef="#ctx0" brushRef="#br0" timeOffset="211">14390 13671 7569,'-10'-12'-179,"3"3"352,3 6 0,11 8 1,6 11-1,2 2 0,3 2 1,0 2-1,2 1 0,2 0 16,0-1 1,-2-3 0,-3 0 0,1 1 0,-1-3 0,-1-1 0,-1-4-708,2 0-33,-5-1 0,4-3 1,-7-2 550,-2-1 0,1 4 0,3-3 0</inkml:trace>
  <inkml:trace contextRef="#ctx0" brushRef="#br0" timeOffset="212">14642 13716 7569,'-17'-11'140,"1"5"0,-3 2 0,3 3 0,5 2 0,2 3 0,1 3 1,-1 5-78,-1 3 1,-5 0 0,0 7-1,1 2 1,3 0 0,2 0 0,2 0-1,2 0-327,3-1 0,0 3 0,2-9 1,0 1 263,0-3 0,0-2 0,0-2 0</inkml:trace>
  <inkml:trace contextRef="#ctx0" brushRef="#br0" timeOffset="213">14721 13796 7569,'0'-11'175,"3"5"0,3 2 1,7 1-1,4 1 0,3-2 1,1 1-70,2 2 0,0 1 0,1 0 0,2 0 0,0 0 0,0 0-106,-2 0 0,-1 0 0,-1 0 0</inkml:trace>
  <inkml:trace contextRef="#ctx0" brushRef="#br0" timeOffset="214">15144 13442 7569,'0'-11'89,"0"0"1,1-1-1,2 1 1,2 1 0,1 2-1,2 3 1,0 1-1,-1-1 1,2 0 0,0-1-1,0 0 1,-2 1-1,2 3 1,1 1 0,2-1 50,-1-2 0,1 3 0,-1-3 1,-1 4-1,-2 4 0,-4 5-200,-3 5 1,-2 0 0,-3 4 0,-4 0-1,-2-2 1,-3 2 0,-1-2 0,-1 2 77,1 0 1,2-4-1,0 1 1,2-1-1,1 0 7,2 1 4,4 0-7,-2-3-20,5-1 7,0-4 1,1-1 111,3-2 0,2-3-86,6 3 1,0-3 9,4-1 1,-2 0-167,5 0 0,0 0 0,4 0 1,-2 0-483,-2 0 1,1 0 103,-4 0 499,4 0 0,-2-5 0,5-1 0</inkml:trace>
  <inkml:trace contextRef="#ctx0" brushRef="#br0" timeOffset="215">15612 13294 7569,'0'-12'102,"-1"2"1,-3 5 0,-2 9 0,-2 10 0,1 8 0,-2 3 0,-3 3 0,-2 1 0,-1 3 0,0 2 28,-2 4 1,3-2 0,-3 3-1,0-1 1,3 0 0,2 0-1,0-1 1,2-1-471,2-3 1,0-7 0,2 0-1,1-5 1,0-3 0,1-2 338,-1-2 0,4-1 0,-4-2 0</inkml:trace>
  <inkml:trace contextRef="#ctx0" brushRef="#br0" timeOffset="216">15521 13682 7569,'0'-11'113,"0"-1"1,1 1 0,3 0 0,4 0 0,2 2 0,1 2 140,1-2 1,0 4 0,2 1 0,2 3-1,-3 2 1,0 2 0,-3 2-195,-2 1 1,-3 2 0,-5 4 0,0 4 0,0 1-1,-1 2 1,-4 0 0,-5 2-91,-4 0 1,-3 2-1,3-1 1,-1-2-1,1-2 1,1-2-1,2 0 1,1-1-137,2 0 0,-1 0 144,5-3 1,1-5-16,3 1 0,0-4 0,1 2 13,3-1-104,2-1 1,9-4 5,0 0 1,6 0-1,-2 0 1,2 0-1,2-1 1,0-2-1,0-2 122,0-1 0,0-2 0,-1-3 0</inkml:trace>
  <inkml:trace contextRef="#ctx0" brushRef="#br0" timeOffset="217">15806 13168 7569,'-3'-21'403,"0"3"1,6 6 0,7 9-1,8 5-388,3 6 1,-3 7 0,-2 4 0,1 5 0,2 7 0,3 5 0,0 6 0,1 3 0,0 2 311,0 0 0,-5 2 0,-3-2 1,-2-2-1,-3-1 0,-3-1 1,-3-1-752,-3-4 298,-1-8 1,0 0 0,0-6 0,-1 0 0,-1-4 0,-3-2 0,-1-4-594,1-1 0,-2-6 0,2 1 719,-2 1 0,0-4 0,-5 0 0</inkml:trace>
  <inkml:trace contextRef="#ctx0" brushRef="#br0" timeOffset="218">16103 13180 7569,'0'-30'-30,"5"3"0,3 5 1,4 2-1,3 2 0,3 1 1,-1 3-1,-1 2 0,-4 2 220,0 2 0,-5 3 0,1 5 0,1 0 0,0 1 1,0 4-1,-3 5-39,-1 4 0,-1 4 0,-4 0 0,-2 5 0,-1 1 0,-5 0 0,-2-1 0,0 0-180,2 0 1,-1-1 0,5 1 0,2 0 0,1-1 0,1-2 0,1-2-35,3-2 1,-2-1-1,6-4 1,2-3 0,3-1-1,3-2 1,2-3 0,2 0 62,2-2 0,6 0 0,1 0 0</inkml:trace>
  <inkml:trace contextRef="#ctx0" brushRef="#br0" timeOffset="219">16812 14162 7569,'-2'-10'29,"-2"1"1,-3 1-1,-3 1 1,-2-1 0,1 2-1,-2-1 1,-1 2 0,-2 0-1,-1 3 1,-1 0 0,2 2-1,-2 0 1,0 2-1,-2 1 131,-1 5 0,3 2 0,3 2 1,2 0-1,3 4 0,1 3 1,2 2-1,2 2-154,3 0 0,1 0 0,1 0 0,1-1 0,1 0 0,5-3 0,2-3 0,5-2 0,2-1-12,4-3 1,2-6-1,1 0 1,0-4-1,-1-4 1,1-5 0,1-5 12,3-5 1,-3-2 0,3-4 0,-4 0 0,-3-3 0,-2-1-1,-2-4-27,-2-4 0,-2 0 0,-4-3 0,-1-1 0,-2 1 0,-3-4 0,1-1 0,0-3-13,0-2 0,1-5 1,-4 5-1,0 0 0,0 6 1,-1 3-1,-2 6 0,-2 4 253,-1 8 0,2 7 0,-4 8 0,0 6-104,-3 4 0,4 10 0,-1 8 0,-1 5 1,0 7-1,1 6 0,1 7 0,2 3-93,3 0 0,2 3 0,3 0 0,5-1 0,2 1 0,2-4 0,-1-3-168,0-2 0,-3-5 0,-2 1 1,1-4-1,-2-3 0,0-3 1,-3-3-1,0-1-2074,-2-2 2219,-5-2 0,3 3 0,-3 0 0</inkml:trace>
  <inkml:trace contextRef="#ctx0" brushRef="#br0" timeOffset="220">17211 13991 7569,'-5'-12'9,"4"7"1,-2 5 0,6 6 0,5 5 0,2 1 0,2 3 277,4 5 1,-4 1-1,3 2 1,-1 1 0,2 1-1,1 3 1,2 0 0,1 0-1,0-2-310,1-2 1,-2 2-1,0 0 1,1-3 0,-1-4-1,-2-3 1,1-2 0,-1-1 22,-1-2 0,-1-5 0,-3 0 0</inkml:trace>
  <inkml:trace contextRef="#ctx0" brushRef="#br0" timeOffset="221">17577 14048 7569,'-12'0'139,"1"0"1,-1 2-1,2 5 1,1 4 0,1 4-1,-5 4 82,-5 4 0,-5 4 0,-3-1 0,-4 5 0,0 2 0,-1 1 0,0 0-221,-2 1 0,-1-1 0,-1 0 0</inkml:trace>
  <inkml:trace contextRef="#ctx0" brushRef="#br1" timeOffset="222">11341 15772 7569,'-6'-11'-28,"0"3"157,6 1 0,0 3 0,0-4 0,2 1 0,2 0 0,3 3 0,3 4 1,2 3-1,-2 2 0,-1 0 0,0 1-29,3 1 0,0-5 1,4 2-1,1-3 1,3-1-1,5 0 0,6 0 1,1-1-1,-1-3-68,0-3 1,-1-3 0,3-1 0,-2 2 0,-5 3 0,-2 1 0,-2 3 0,-2 0 27,-1 2 0,-3 0 0,3 2 0,1 0 1,2 3-1,0 0 0,1 0-53,0-2 0,5 2 0,4-1 1,5-2-1,4 0 0,4-4 0,2-2 1,1-3-22,1-3 0,6-2 0,-2 1 0,2-1 0,-2 2 1,-5 1-1,-3 3 0,-5 1-18,0 2 0,-2 2 0,-5 1 0,-1 0 0,-1 0 0,5 0 0,4 0 18,5 0 1,2 0 0,2-1 0,5-2 0,1-2-1,4-1 1,2-2 0,2 1-29,1-1 1,-31 6 0,1 0 0,29-4 0,1 1 0,-3 2 0,-3 2 0,-1 1 52,0 0 1,-1 0-1,-1 0 1,-2 0 0,0 0-1,2 0 1,2 1 9,5 3 0,-29-3 0,1-1 0,2 2 0,-1 0 1,1-1-1,1-1 0,-1 0 0,1-1 0,2 0 1,0 0-1,2-2 0,0 1 0,2-1 0,1-1-31,-1 0 1,1-1 0,-1 2-1,-1 0 1,1 0 0,0 0-1,-2 0 1,0 1 0,-1 0-1,0 1 1,-2 0 0,0 1-1,-1 0 1,-1 0 65,-2 0 0,0 0 1,30 0-1,-4 1 1,1 2-1,-2 2 0,0 0 1,-1 0-1,3-1-15,-29-2 1,1 1-1,1-3 1,0 1-1,2 1 1,-1 0-1,2-1 1,0-1-1,1 0 1,0 0-1,2 0 1,0 0-1,2 0 1,0 0-79,1 0 0,0 0 0,0 0 1,0 0-1,2 0 0,-1 0 0,0 0 1,0 0-1,0 0 0,-1 0 1,1 0-1,0 0 0,-1 0 0,0 0 49,0 0 0,-1 0 1,0 0-1,-1 0 1,-3 0-1,0 0 1,-2 0-1,0 0 0,-1 0 1,0 0-1,-1 0 1,-1 0-1,32-1 1,-4-2 238,-3-1 1,-4-1 0,-2 2 0,-2-4 0,-1 0-1,-2 0 1,-3 1-215,-2 0 1,-3-1-1,-6 0 1,-4 2-1,-6 1 1,-6 0-432,-5 1 0,-7 2 0,-5 1 0,-8 1 0,-9 3 0,-7 4 0,-5 3 394,-7 4 0,-3 3 0,-7 5 0</inkml:trace>
  <inkml:trace contextRef="#ctx0" brushRef="#br1" timeOffset="223">17908 12734 7569,'0'-7'90,"-1"0"0,-2 3 1,-2 4-1,0 4 0,-1 1 1,-1 2-1,0-1 0,-1 4 195,0 4 0,6 1 0,-3 7 0,1 5 1,0 4-1,2 9 0,-1 4 0,1 6-243,-2 3 1,0 0 0,4 4 0,0 4-1,0 3 1,0-1 0,0 1 0,1-1-98,1-30 1,0 0-1,1 30 1,0-30-1,0-1 1,0 1-1,0-1 1,4 31 0,2 0-1,1-3 1,1 1-172,0-1 0,-3-5 1,0-3 147,1-2 0,-3 0 97,2-4 1,-6-6-95,2-2 1,-3-2 2,-1-2 0,0-5 72,0-2 1,-1 1-2,-3-2 1,2-3 45,-6-4 0,0 3-66,-3 1 1,1 1 21,2-9 1,-2 4-20,2-4 1,2 0 105,-2-3 0,5-1-9,-5 1 0,5-1 70,0 1 0,-2 0-130,1 4 1,0-4 7,4 3 1,-1-2-16,-3-1 0,3-1 1,-3 0-92,3 1 0,1-5 42,0 1 1,0-4 0,-2 3-77,-2 2 1,3 1-1,-3 2 1,2-1-184,-2 1 0,3-1 0,-3 1-379,3-1 67,1-5 0,1 5 608,3-4 0,-3-1 0,3 2 0,-3 1 0,-1 1 0,-1-4 0,-3-2 0,-2 3 0,-6-1 0</inkml:trace>
  <inkml:trace contextRef="#ctx0" brushRef="#br1" timeOffset="224">18456 12963 7569,'-10'-12'119,"2"1"1,5-1-1,1 1 1,2 0 0,0-1-1,0 3 1,0 7 0,0 9-1,0 11 1,0 7 152,0 6 0,0 7 0,0 4 0,0 2 1,0 2-1,0 0 0,2-1 0,1 1-376,5 0 0,-2-2 0,2-2 1,1-4-1,0-4 0,0-3 0,-2-5 1,1-1-324,-2-3 1,0-4-1,-3-3 1,1-2-1,-2-1 427,0-1 0,-2 0 0,0 1 0</inkml:trace>
  <inkml:trace contextRef="#ctx0" brushRef="#br1" timeOffset="225">18764 13065 7569,'-11'-29'753,"5"3"-471,2 7 1,3 14-1,1 12 1,0 11 0,0 9-1,0 6 1,0 5 0,0 2-1,0 3-173,0 2 0,0-3 1,0-2-1,0-2 0,0-3 1,1-5-1,1-2-248,2-3 1,1-2-1,-2-4 1,1-4-1,-2-2-236,-1-1 1,-1-7 0,-1-5 0,-3-7-1,-2-4 219,0-4 0,-4-3 0,3-6 1,0-3-1,0-3 0,1-5 1,1-1-1,0-1 254,2 4 0,-2 0 0,1 6 0,2 3 0,1 4 1,1 5 281,0 2 1,1 6 0,3 5-1,3 6 1,5 6 0,3 5-208,4 3 1,2-2 0,4 6 0,0 2 0,2 0 0,-1 0 0,1-1 0,0 0-212,-2 0 0,3-2 0,-1 0 0,-2-4 0,-1 0 0,-2-3 0,-2-3 127,-1-3 0,-5 1 1,1-5 197,-2-2 1,-7-2-171,-2-4 1,-3-2 322,-1-5 1,0-6-214,0-2 1,-1-4-105,-3-3 0,2-4-56,-6-4 0,2-4-210,-2 0 1,-1-4-575,5 4 1,-3 0 384,3 4 0,0 5-711,4 2 0,-4 12-160,0 3 1203,1 3 0,3 3 0,0 1 0</inkml:trace>
  <inkml:trace contextRef="#ctx0" brushRef="#br1" timeOffset="226">19301 13008 7569,'0'-11'-329,"0"0"0,0-1 1,2 2-1,0 1 542,2 1 0,0 7 0,-4 1 0,0 8 0,0 4 0,0 5 0,0 1-33,0 2 0,0 5 0,0 3 0,0 0 1,1 1-1,3-1 0,3 2 0,2-1-120,-1 2 0,2-3-104,-2-1 0,-2-3-310,2-1 1,-5-1 42,5-3-614,0-3 589,-2-4 0,3-1 45,-5 0 0,1-4 291,-1-3 0,-3 2 0,4 0 0</inkml:trace>
  <inkml:trace contextRef="#ctx0" brushRef="#br1" timeOffset="227">19233 12986 7569,'0'-23'-60,"0"4"1,1 1 0,3 1 0,3 3 0,4 3 0,1 2 174,3 2 0,-1 0 1,5 0-1,3 3 1,2 2-1,4 2 0,1 2 1,2 2-76,-2 3 1,4 5 0,-4 3 0,0 4 0,-2 2 0,-4 2 0,-3 1 0,-2 4-148,-2 7 0,-6-1 0,-6 5 0,-2 0 0,-2 2 0,-2 1 0,-3-1-44,-6-2 1,-6-1 0,-6-5 0,-1-1 0,-1-4 0,-3-3 0,0-5 0,0-2 156,3-4 1,1-3 0,2-3-1,3-3 1,4-1 0,3-2-7,5-3 0,12-4 0,8-6 0</inkml:trace>
  <inkml:trace contextRef="#ctx0" brushRef="#br1" timeOffset="228">19918 13043 7569,'-11'-11'92,"-1"4"1,1 4 0,-1 5 0,2 3 0,1 0-1,2 1 1,-2 0 0,0 3 0,0 1 0,1 3-1,1 1 1,0 3 166,4 0 1,1 2 0,2 4-1,0 1 1,2 2 0,3 0-1,6 0 1,7-1-307,3 2 0,2-4 1,1 1-1,2-5 1,2-3-1,0-2 1,1-1-1,0-3-166,3-2 1,-3-3-1,0-5 1,-1 0-1,-3 0 1,0 0-1,-4 0 1,-2-1-1730,-4-3 1942,-7-3 0,2-4 0,-4 0 0</inkml:trace>
  <inkml:trace contextRef="#ctx0" brushRef="#br1" timeOffset="229">19907 13260 7569,'-8'-7'138,"3"2"0,4 1 0,6 1 646,4 0-731,7 2 1,-1-3 0,7 0 0,3 0 0,2 1 0,2-3-1,-1 1 1,1-1-394,0 0 1,-5 2-1,1-2 340,-5 0 0,-6-2 0,2 1 0</inkml:trace>
  <inkml:trace contextRef="#ctx0" brushRef="#br1" timeOffset="230">19872 12963 7569,'2'-12'-32,"1"1"0,6-1 1,5 1-1,5 0 1,4-1 253,4 1-86,2-1 0,5-3 0,0 0 0,2 1 0,1 1 0,1 2 0,0-1 0,-1 1-130,-3 0 0,2 3 0,-11 2 1,-2 0-1,-4 3 0,-3-1 1,-2 0 0,-1 2 0,-5 0 0,-1 4 0,2 1 0,0 6 1,0 4 66,-2 2 0,-3 7 0,3 1 0,-2 6 0,-2 2 0,1 2 0,0 0 1,0 4-80,1 3 1,-4-2 0,4 1 0,-1-1 0,0-2 0,0-1 0,0-3-180,-1-4 1,1-4 0,-3-3 0,2-2-1,2-3 1,0-4 183,0 0 0,-1-1 0,-4 1 0</inkml:trace>
  <inkml:trace contextRef="#ctx0" brushRef="#br1" timeOffset="231">20318 12871 7569,'5'-29'144,"1"2"1,7 8-1,3 3 1,6 2-1,3 1 1,1 3-1,-1 0 1,2 0 14,3-2 1,-1 6 0,2 2-1,-1 3 1,1 2 0,-2 3 0,-1 5-1,-4 4-293,-4 2 1,1 9-1,-8 0 1,-2 3-1,-6 2 1,-4 0-1,-4 2 1,-4-1-64,-8 0 1,-6-5 0,-3-1 0,-2-5-1,-4-3 1,1-2 0,3-1-112,1-2 1,9-3 0,3-2 307,4-1 0,7-1 0,-3-4 0</inkml:trace>
  <inkml:trace contextRef="#ctx0" brushRef="#br1" timeOffset="232">20900 12894 7569,'-5'-18'583,"4"2"1,-3 4-289,3 1 1,2 10-1,2 5 1,0 6-1,0 6 1,-1 6-1,1 4 1,1 4-332,-2 1 1,0 6 0,-1 1 0,1-1 0,2-3-1,0-2 1,0-3-129,0-1 0,5-1 0,-2-6 0,5-2 0,2-2 0,2-3 0,2-1 0,2-5-62,2-1 0,2 0 1,1-3-1,2-1 0,-2-2 1,-1-1-1,-1-1 0,0-4 226,0-7 0,0-4 0,-1-7 0</inkml:trace>
  <inkml:trace contextRef="#ctx0" brushRef="#br1" timeOffset="233">20934 13180 7569,'-22'0'129,"4"-2"1,3 0 0,3-3 0,6 0-25,6 0 1,10-3-1,10 4 1,6 0-1,5 1 1,5-2-1,1-1 1,-3 1-367,-2 3 0,-3-1 0,1 1 0,-4-2 261,-6 1 0,-3-3 0,-6 0 0</inkml:trace>
  <inkml:trace contextRef="#ctx0" brushRef="#br1" timeOffset="234">20923 12883 7569,'0'-18'83,"1"3"1,4 2 0,7 0 0,6-1 0,2-1 0,0 1 48,-1 2 1,2 0-1,4 1 1,2-1-1,-1 2 1,0 1-1,-1 3 1,-2 0-172,-2-1 1,2 5 0,-8-2 0,-1 3-1,-1 1-14,-2 0 52,1 0 1,-6 2-1,-2 4 1,-3 7-1,-1 5 1,0 6 9,0 5 0,4 4 1,1 3-1,0 1 0,2 2 1,-2 0-1,1 2 0,-1-2-74,0 1 0,0-2 0,-2-4 1,1-1-1,-2-3 0,1-4 1,-1-5 232,2-2 0,0-7 74,-4-5 0,-1-8 0,-3-14 0,-3-4 0,0-3 0,-1-1 0,1-1-42,0-2 1,-2-4 0,6-4 0,-1 0 0,0 0-1,0 1 1,2 2 0,0 5-290,2 1 0,0 8 1,2 4-1,1 8 1,6 10-23,5 8 1,0 4 0,5 8 0,2 0 0,1 3 0,4 0 0,3 1 56,4 0 0,0-2 0,10 2 0,2-2 0,0-6 0,0-4 0,-4-6 0,-2-3-20,-5-4 1,-4-3 0,-1-1-1,-6-1 1,-6-3 0,-5-4-1,-1-3 263,-4-5 0,-2-1 1,-5-6-1,-1 0 0,-4-1 1,-5-3-1,-4-2 1,1-1-683,4-1 1,0 1 0,6-5 492,0 1 0,12-10 0,4-3 0</inkml:trace>
  <inkml:trace contextRef="#ctx0" brushRef="#br1" timeOffset="235">22271 12769 7569,'-12'-4'75,"1"-1"1,-1 0-1,1-1 1,0 4-1,-1 1 1,2 2-1,2 3 214,5 3 0,-2 5 1,1 3-1,1 4 0,2 3 1,2 2-1,3 1-258,4 2 1,2-1 0,1-3 0,1 0 0,-1 0 0,0-1 0,0-3-1,-3-3-519,0 1 1,-2-5 0,2 3 487,-4-2 0,2-1 0,1-1 0</inkml:trace>
  <inkml:trace contextRef="#ctx0" brushRef="#br1" timeOffset="236">22077 12711 7569,'5'-22'108,"-3"5"0,7 4 0,4 5 0,3 0 0,3 0 0,0 2 1,0 0 154,-1-1 0,4 5 0,-5-2 1,4 3-1,0 2 0,3 3 1,2 5-1,0 5-289,1 5 0,4 7 0,-6 5 0,-2 2 0,-4 1 0,-4 0 1,-5 0-1,-5 1-184,-3-1 0,-5-1 0,-3-1 0,-7-3 0,-5-2 0,-6-5 0,-4-1 41,-1-1 1,-4-4 0,3 0 0,-2-4 0,1-1 0,5-3 0,3-1-1299,4-2 1467,2-1 0,16-4 0,2 0 0</inkml:trace>
  <inkml:trace contextRef="#ctx0" brushRef="#br1" timeOffset="237">22590 12711 7569,'0'-11'350,"-3"0"0,-2 0-37,-2 4 0,5 4 1,-2 10-1,3 5 0,1 5 1,0 3-1,0 3 1,0 4-1,0 2-279,0 0 1,5 4-1,1-4 1,2 2-1,-1-2 1,3 0-1,3-1 1,2 0-313,-1-3 1,3-6 0,-1-4 0,1-2 0,1-1 0,-1-2 0,4-1-159,0-2 1,-2-4-1,-1 1 1,0-3 435,0-1 0,-5-5 0,4-2 0</inkml:trace>
  <inkml:trace contextRef="#ctx0" brushRef="#br1" timeOffset="238">22511 13020 7569,'-12'-14'206,"2"2"1,4 4 0,6 0 0,6 2-44,4 0 1,7 1-1,3 3 1,5-3 0,6 0-1,2-2 1,1 1-1,0-2-545,1 2 1,-5 0 0,-2 3 0,-3-2 0,-4 0 381,-4 0 0,4-9 0,-4 1 0</inkml:trace>
  <inkml:trace contextRef="#ctx0" brushRef="#br1" timeOffset="239">22499 12677 7485,'0'-18'-42,"5"2"0,3 4 1,4 1-1,6 0 1,6-1-1,4 1 190,4-1 0,5 1 0,2 0 1,0-1-1,2 1 0,-3 1 1,-1 2-1,-5 4 0,-3 3-97,-4 1 0,-6 0 1,-3 0-1,-4 0 1,-2 1-1,-2 3 1,-4 4-4,-3 2 0,-1 2 1,0 4-1,0 4 1,0 5-1,0 7 1,-1 4-1,-2 3-45,-1 1 1,1-1 0,1 1 0,0 1 0,-2-2 0,1 0 0,2-3 0,1-3-107,0-3 1,0-4 0,0-1-1,0-5 1,1-4 0,2-4 219,1 0 1,0-7 0,-4-5 0,0-8 0,0-6 90,0-5 0,0 0 1,0-2-1,0-3 1,0-1-1,-2 0 1,0-2-1,-2-2-121,1 0 1,2-3-1,1 6 1,0 2 0,0 3-1,0 6-222,0 2 1,0 8-1,1 7 1,3 8 0,5 7-1,4 6 1,3 4 71,2 3 1,-3 0 0,3-1-1,-1 0 1,-2-1 0,0 0-1,2-3 1,-1-1 71,1-1 1,-2-5 0,-3-3 0,2-3 0,2-5 0,-4-4 822,-3-6-658,1-3 1,-8-11 0,1 0 0,-1-4-1,-2 0 1,0-3 0,-2-2-119,-1-2 1,0 3 0,-3-4 0,-1 0 0,2-1 0,0 0 0,1-1 0,1 2-687,-1 1 1,0 2 0,4 3 0,0 1-1,1 5 630,3 5 0,8 6 0,5 6 0</inkml:trace>
  <inkml:trace contextRef="#ctx0" brushRef="#br1" timeOffset="240">23550 12723 7569,'0'-34'194,"0"4"0,0 5 0,0 3 0,1 6 0,2 2 181,0 4 0,1 9 0,-4 4 0,0 13 0,0 9 0,0 8 0,0 5-286,0 3 0,0-1 0,0 3 0,0-1 0,0 0 0,2-1 0,0-4-1024,2-6 652,0-3 0,-1-2 0,1-4 1,0-4-1,0-4-1632,0-2 1915,0-6 0,-15-6 0,-1-6 0</inkml:trace>
  <inkml:trace contextRef="#ctx0" brushRef="#br1" timeOffset="241">23287 12631 7569,'5'-17'214,"3"1"1,8 8 0,8 1-1,9 2 1,8 3 0,3 0 94,2 2 1,2 2-1,-1 1 1,-4 5 0,-2 3-1,-5 3-309,-5 2 0,-3 9 0,-5-1 0</inkml:trace>
  <inkml:trace contextRef="#ctx0" brushRef="#br1" timeOffset="242">18422 14059 7569,'-28'-16'118,"5"3"1,0-1-1,7 5 1,3 4-1,2 1 1,-1 0 0,1 2-1,-1 2 1,1 4-1,1 5 1,2 4 0,4 7-1,3 2 1,1 4-1,1 0 39,3 0 1,6 2 0,7-2-1,-1 0 1,2-2 0,0-3-1,2 0 1,3-5-246,4-3 0,-3 0 1,4-10-1,0 0 1,1-2-1,1-2 1,1-3-1,-1-4 74,-1-2 0,-1-5 1,-6-1-1,-3-2 0,-4-2 1,-3-2-1,-5-1 0,-3-1-78,-3-3 1,-7 2 0,-6-5 0,-5-1 0,-7 1 0,-7 0 0,-6 3 0,-5 2-227,-3 5 1,3 5-1,-5 7 1,6 4 0,6 3-1,7 2 1,6 3-179,7 4 0,4 6 496,3 1 0,3 5 0,5-2 0</inkml:trace>
  <inkml:trace contextRef="#ctx0" brushRef="#br1" timeOffset="243">18890 13956 7569,'-18'-16'31,"2"4"1,6 0-1,2 5 212,4 6 0,3 9 0,1 11 0,0 4 0,0 2 0,0 3 1,1 1-1,3 3-189,4 1 1,-2-3-1,2-1 1,-1 1 0,1-2-1,-2-2 1,1-4-411,-1-6 0,0 1 1,3-2-1,-3-1 356,0-1 0,8-2 0,-2 0 0</inkml:trace>
  <inkml:trace contextRef="#ctx0" brushRef="#br1" timeOffset="244">18844 14196 7569,'2'-10'292,"2"2"1,4 5 0,5 1-156,2 2 1,6-4 0,-1 1 0,4 0 0,4 1-1,0-1 1,0-1 0,-2 2-628,2 0 0,-5-1 0,0-1 0,-6 0 490,-5-1 0,-5-1 0,-2-6 0</inkml:trace>
  <inkml:trace contextRef="#ctx0" brushRef="#br1" timeOffset="245">18879 13922 7569,'-7'-11'157,"2"3"0,8 0 1,3 0-1,7-1 0,3 1 1,6 3-98,3 0 1,4 2-1,7-3 1,1 0 0,1 1-1,-3-1 1,-2 4-1,-3 1-848,-2 1 1,-2 0 787,-3 0 0,0 5 0,0 1 0</inkml:trace>
  <inkml:trace contextRef="#ctx0" brushRef="#br1" timeOffset="246">19678 14025 7569,'-6'-5'1391,"2"-3"1,8-1-1256,3 2 1,4 0-1,1 5 1,3-2-1,3 1 1,1 2-1,0 1-132,2 0 0,0 0 1,1 0-1,-2 0 0,-2 0 1,-2 0-1,0 0 0,-1 0-224,0 0 0,-4 1 0,-4 3 0,-2 4 0,-3 2 1,-2 1-1,-3 2 0,-6 2 99,-5 4 0,-4 3 0,-6 1 1,-2 1-1,-1 3 0,-1 2 1,0 1 151,2 1 0,4-2 0,2 1 0,7-3 0,4-3 0,5-2 1,3-3-1,1-4 324,0-2 0,6-7 0,7-1 1,8-1-1,8 0 0,6-3 1,1-4-98,2-4 0,4-2 0,-4 0 0,-1 3 0,-2 1 0,-6 2-258,-6 2 0,-6-4 0,-5-2 0</inkml:trace>
  <inkml:trace contextRef="#ctx0" brushRef="#br2" timeOffset="247">6327 17040 7569,'-6'1'184,"3"2"1,6 1-1,6-1 1,5 1-1,5 0 1,2-1 0,3-2 81,3-1 0,2-1 0,5-3 0,-1-4 1,-1-1-1,-3 0 0,-1 2 0,-4-1 0,-3 2-601,-6 2 1,-2-1 0,-2 1-1,-1 3-2125,-2 3 2460,-3 0 0,-5 8 0,0-4 0</inkml:trace>
  <inkml:trace contextRef="#ctx0" brushRef="#br2" timeOffset="248">6281 17291 7569,'-8'0'371,"4"0"51,8 0 1,10 0-1,5 0 1,3 0-1,5-1 1,5-2 0,5-2-1,6 0-152,5 0 1,3-2 0,2 3 0,-5 1 0,-5 2 0,-5 1 0,-3 0-1,-5 0-898,-3 0 1,-6 1 627,-5 3 0,-6 7 0,-10 7 0</inkml:trace>
  <inkml:trace contextRef="#ctx0" brushRef="#br2" timeOffset="249">8120 16343 7569,'0'-11'36,"2"-1"0,0 1 0,2 0 1,-2-1-1,0 1 0,-2-1 0,0 1 1,0-1-1,-2 2 0,0 1 1,-3 2-1,-2-1 0,-3 2 0,-2 1 1,-5 1 152,-1 0 1,-1 0 0,-5 4 0,-1 0 0,-2 2 0,2 1 0,-1 5 0,1 3 0,-2 5-64,2 3 0,-3 2 1,1 3-1,2 3 1,2 2-1,3 2 1,2-1-1,3 1-118,5-2 0,3 3 0,7-5 0,2 1 0,3 0 0,6-4 0,8-2-108,7-3 1,4-6-1,7-2 1,2-6-1,1-4 1,0-1 0,-1-1-1,0-1 106,-6-2 0,0-5 1,-7 3-1,0-2 1,-2 2-1,-3-1 1,-2 2-1,-4 0-1969,-2 3 1963,-6 0 0,3-3 0,-4-1 0</inkml:trace>
  <inkml:trace contextRef="#ctx0" brushRef="#br2" timeOffset="250">7515 16880 7569,'-5'-6'1299,"5"2"-1043,6 3 0,6 1 0,3 1 0,4 1 0,2 3 0,4 1 0,1-1 0,6-3 0,6 1-182,8 1 1,6-3 0,9 1 0,-28-2 0,1-1 0,2-1 0,0-1-1,3 1 1,0-1 0,-1 0 0,1 0 0,-1 0 0,0 0-138,-2 1 0,-1-1 0,29-4 0,-12 3 0,-4 1 0,-7 2 1,-11 1-1,-8 0-504,-7 0 1,-4 1 0,-3 3 566,-4 4 0,-13 7 0,-4 3 0</inkml:trace>
  <inkml:trace contextRef="#ctx0" brushRef="#br2" timeOffset="251">7515 17177 7569,'0'-11'126,"0"-1"1,1 1 0,2-1 0,2 2 0,0 1 0,1 3 0,1 1 0,1 2 0,3 2 0,0 1-1,0 0 1,1 0 32,-1 0 0,1 1 1,0 2-1,2 2 0,3 0 1,-1 1-1,2 1 1,0 2-1,1 1-145,-1 1 1,-2 6 0,-6 0-1,-1 4 1,-2 0 0,-2 3 0,-3 2-1,-2 0-153,-4 1 1,-2 4 0,-7-4 0,-1 1 0,-1 0 0,0-2 0,0-2-48,-1-1 1,1-1 0,4 0-1,-1-3 1,1-4 0,1-2 0,1-2 393,1 1 0,2-1-100,-2 1 1,5-6 0,6-2 0,6-3-1,4 0 1,5 2 0,2 1-9,4-2 0,7-1 0,-1-1 0,3 0 1,1 0-1,-1 0 0,-1 0-281,-2 0 0,-4-3 0,-1-1 0,-4 1 0,-6 2 0,-3 1 181,0 0 0,-1-5 0,1-1 0</inkml:trace>
  <inkml:trace contextRef="#ctx0" brushRef="#br2" timeOffset="252">8189 17314 7569,'-18'-29'530,"1"6"0,6 9-381,0 5 0,4 9 1,4 9-1,1 5 1,2 5-1,0 3 0,0 2 1,0 1-121,0 2 0,0-1 0,0-3 0,0 0 0,0 0 0,0-2 0,0 0 0,0-3-332,0-2 0,0-1 0,2-3 0,0-1 0,3-1 303,1-2 0,2 2 0,3-4 0</inkml:trace>
  <inkml:trace contextRef="#ctx0" brushRef="#br2" timeOffset="253">8337 17291 7569,'0'-18'305,"-5"-2"0,-2 5 0,-4 2-37,0 4 0,5 9 1,2 9-1,1 5 0,1 5 1,-2 4-1,1 4 1,2 3-260,1 3 0,0 0 1,0-1-1,0-3 1,0-1-1,0-3 1,0-1-1,0-2-350,0-3 0,0 1 0,0-4 1,0-2-1,0-2-1503,0 0 1844,0-6 0,0-1 0,0-5 0</inkml:trace>
  <inkml:trace contextRef="#ctx0" brushRef="#br2" timeOffset="254">8029 17246 7569,'-23'-12'689,"5"1"0,6 1-537,6 2 0,13 3 0,13 5 0,7 0 0,8 0 0,8 0 1,8 0-1,5 0-754,6 0 1,0-1 601,-29-1 0,-1 0 0,28-5 0,2-4 0</inkml:trace>
  <inkml:trace contextRef="#ctx0" brushRef="#br2" timeOffset="255">9022 16857 7569,'-11'0'154,"0"0"1,-1 0 0,2 1 0,2 3 0,5 4 0,3 2 0,3 3 0,5 1 0,3 1 0,5-1 33,3-1 1,2-2 0,3 0-1,2 0 1,0-4 0,1-3 0,0-3-1,-1-1-233,0 0 1,-3 0 0,-3-1-1,-2-3 1,-2-2 0,-2-2 0,-2 1-1,-4-2-33,0-1 0,-5-3 0,0-1 0,-1-1 0,-2-1 0,0 1 0,-2-1 0,-1-1-40,-5 1 0,-7-3 0,-4 3 1,-3 3-1,-1 1 0,-1 4 1,-2 5 103,-5 1 0,-3 2 0,-3 2 0,-1 3 0,1 5 0,2 5 0,2 3 0,2 3 117,5 5 0,3-1 0,4 6 0,3-1 0,5 1 0,3-1 0,5 2-61,1 1 0,5 0 0,4-2 0,10-1 0,8-2 0,10-3 0,5-2 0,6-5-50,3-7 0,2-1 0,2-6 0,-3-2 0,-4 0 0,-6-4 0,-5-1 0,-8-4-293,-2 1 0,-12-3 0,-1 4 301,-2-1 0,-5-2 0,0-3 0</inkml:trace>
  <inkml:trace contextRef="#ctx0" brushRef="#br2" timeOffset="256">9639 16629 7569,'-11'-12'106,"-1"2"0,1 1 0,2 3 1,5 1-1,8 2 0,6 2 0,5 1 1,6 0-17,4 0 1,1-1 0,3-2-1,0-2 1,-2-1 0,-2-2 0,-4 2-1,0 1-642,-3 0 552,-2 3 0,-5-8 0,1 4 0</inkml:trace>
  <inkml:trace contextRef="#ctx0" brushRef="#br2" timeOffset="257">10245 16366 7569,'-12'0'76,"1"0"0,1-1 0,4-2 1,9-1-1,8 2 0,6-1 1,3 1-1,3-2 0,4 0 1,3-1-1,2-2 0,0-2 183,-2 1 1,-5-1 0,2 4 0,-4 0 0,-4 0 0,-4 2-268,-2 2 1,-7 2 0,-3 3 0,-7 4 0,-6 3 0,-4 3 0,-1 3-91,-2 0 1,3 3 0,-5 2 0,0 1 0,1 0 0,2 0 0,1 0 55,-1 0 1,1-1 0,4 0 0,-1-3 0,2-4 0,1-2-1,2-2 156,-2 1 1,4-1-1,2-1 1,6-2-126,4-4 0,9-3 0,3-1 0,2 0 0,2-1 0,1-2 0,1-1-186,2 2 1,0 1 0,-4 1 0,-1 0-1,1 0 197,0 0 0,0 0 0,0 0 0</inkml:trace>
  <inkml:trace contextRef="#ctx0" brushRef="#br2" timeOffset="258">10736 16149 7569,'-7'-16'107,"-2"3"0,6-2 0,1 2 0,4 2 0,3 0 0,0 3 0,1 0 10,0-1 0,2 4 1,5 0-1,1 1 0,1 0 1,-1 2-1,-1 0 1,-2 2-99,0 0 1,0 6 0,-4 1-1,-3 3 1,-3 2 0,-1 0-1,-1 2-136,-3 2 1,-1-1 0,-4-2 0,2 0 0,-1 3 0,0-2 0,2-2 0,0 1-62,-1 2 1,5-2 0,-2 2 0,3-2 185,1-2 1,1-3-1,3-2 1,3-1-1,4-2 1,1-2 0,2-1-124,1 0 1,4-4 114,-3 1 0,4-6 0,-2 2 0</inkml:trace>
  <inkml:trace contextRef="#ctx0" brushRef="#br2" timeOffset="259">11238 16058 7569,'-11'-23'668,"3"8"-445,0 7 1,1 13 0,-5 15 0,1 6 0,-2 4 0,-2 5 0,-3 3 0,-1 3-51,0 4 1,0 1 0,-4-1-1,2 1 1,2 0 0,4-2-1,2-1 1,3-2-386,2-2 1,-1-2-1,4-7 1,0-3-1,0-4 1,1-4-1,0-4-967,1-2 1,-3-6 1178,3 1 0,-4 0 0,-4 3 0</inkml:trace>
  <inkml:trace contextRef="#ctx0" brushRef="#br2" timeOffset="260">11364 16286 7569,'0'-23'-115,"0"8"1,-2 7 335,-1 11 1,-2 7-1,-6 5 1,1 6 0,-2 3-1,-2 4 1,-3 1-1,-1 3 30,1 1 1,-5 0-1,4-2 1,1-1-1,1-3 1,5-1 0,3-2-1,4-2-346,3-3 0,2-3 0,2-5 0,3 0 0,3-4 0,5-3 0,1-3-157,2-1 0,3 0 0,-1 0 0,2 0 0,-1-1 0,-2-3 0,-2-2 0,-2-2 252,-1 1 0,-2-1 0,1-3 0</inkml:trace>
  <inkml:trace contextRef="#ctx0" brushRef="#br2" timeOffset="261">11387 16549 7540,'0'-12'0,"1"1"0,1 0 0,2-1 0,-1 1 442,-2-1 1,-1 3-1,0 7 1,0 10 0,0 8-290,0 6 1,0 2-1,0 1 1,0 3-1,0 1 1,-1 2-1,-2-1-322,-1 1 0,-1-5 1,3 3-1,-2-1 1,1-2-1,2-3 169,1-4 0,0 2 0,0-3 0</inkml:trace>
  <inkml:trace contextRef="#ctx0" brushRef="#br2" timeOffset="262">12392 16926 7569,'0'-7'160,"0"-3"-48,0 9 1,1-5-1,3 3 1,3-1 0,3 2-1,2 0 1,1 2-1,1 0 1,2 0 0,2 0-1,1 0 1,0 0-1,0 0 1,1 0 56,2 0 0,2 0 1,1-1-1,2-1 0,0-2 1,0 0-1,3 0 1,0 0-1,1 1 0,-1-1-414,-1 0 1,-1-1 0,-5 2 0,-1 0 0,-3-1-1799,-4-1 2043,-8 3 0,-7 2 0,-6 7 0</inkml:trace>
  <inkml:trace contextRef="#ctx0" brushRef="#br2" timeOffset="263">12460 17131 7569,'3'-6'-12,"3"2"1,5 3 0,3 1 0,3 0 0,3-1 367,6-3 0,-1 3 0,5-5 0,3 3 0,3-1 0,1 0 0,-3 0 0,-2 0-205,-1 2 0,-3 1 1,-1 1-1,-3 0 1,-2 0-1,-3 0 1,-4 0-152,-2 0 0,3 5 0,2 1 0</inkml:trace>
  <inkml:trace contextRef="#ctx0" brushRef="#br2" timeOffset="264">14276 16115 7569,'-6'-8'149,"2"1"1,3 0 0,1 6 0,1 7 0,1 7 0,2 2 186,-1 2 0,-2-1 0,-1 5 1,0-2-1,0 1 0,0 1 1,0 2-1,0-1-368,0-3 1,0 2 0,0-3 0,0 1 0,0-1 0,1-1 0,2-2 0,2 0-753,1 0 1,-2-1 0,2-5 783,0-1 0,2-1 0,-1 5 0</inkml:trace>
  <inkml:trace contextRef="#ctx0" brushRef="#br2" timeOffset="265">13648 16800 6871,'-5'-5'477,"6"-1"0,9-1 0,8 4 1,4 1-1,2 1 0,4-3-189,6-3 0,9 0 0,8 1 1,1 1-1,2 1 0,4 0 0,1 0 1,3 1-300,2-3 1,1 5-1,-32-1 1,1 0 0,-1 2-1,1-1 1,0 1 0,1 0-1,1 0 1,0-1 0,1 0-1,1-1 1,0 0 0,0-1-64,0 0 0,1 0 0,2-1 0,1 0 0,0-1 0,1-1 0,-1 0 0,1 0 1,-1 1-1,0-1 0,-2 1 0,0 0 0,-3 0 0,0 1 0,-1 1 0,-2 0-78,30-2 0,-7-3 0,-7 4 0,-5 2 0,-6 0 1,-6 2-1,-6 0 2,-7 0 0,-6 0 1,-11 0-1,-11 0 150,-8 0 0,-6 0 0,-1 0 0</inkml:trace>
  <inkml:trace contextRef="#ctx0" brushRef="#br2" timeOffset="266">13682 17177 7569,'-10'-11'258,"2"-1"0,6 3 1,4 7-1,5 8 0,2 8 1,1 4 86,2 2 1,2 2 0,-2 1 0,1-1 0,1 2 0,1 2 0,0 2 0,0 0-329,0 0 0,4 0 1,-3-3-1,-2 2 0,-2-2 1,0-2-1,-1-3 0,1-2-138,-1-2 1,-3 0-1,-1-5 1,2 0 190,1 1 0,-3-8 0,-5-7 1,-4-7-1,-6-4 0,-1-3-110,2-2 1,-4-3 0,4-5-1,-2-4 1,0-1 0,3-4-1,1-1-183,2-1 0,2-4 0,0 4 0,-2 3 0,-1 2 1,2 3-1,0 3 173,2 1 1,2 3 0,1 4 0,5 4-1,3 2 1,5 2 0,3 1 0,4 1 138,3 1 0,3 6 0,6-3 0,0 1 0,5-1 0,4 0 0,4 0 0,2 1-76,0-1 1,1 3-1,2-1 1,-4 0-1,-5 1 1,-5-2-1,-2 1-17,-4 2 0,-7 1 0,-4 0 0,-5 0 0,-4 0 0,-2 0 0,0 0-327,1 0 1,-6 1-1,-2 3 1,-3 4 330,-1 2 0,0 1 0,0 1 0</inkml:trace>
  <inkml:trace contextRef="#ctx0" brushRef="#br2" timeOffset="267">14025 17246 7569,'-10'-6'131,"2"-1"0,6-2 1,3 0-1,4 3 1,1 1-1,3 1 222,1-1 0,2 3 0,-1-1 0,1 1 0,-1 2 1,2 0-1,1 0 0,1 0-259,-1 0 1,-2 5 0,-1 3 0,-4 2 0,-3 2 0,-3-1 0,-1 2-241,0 2 1,0-1 0,-1 4 0,-3-1 0,-3 0 0,-4 1 0,1-2-1,1 2-76,2 0 0,0-4 0,0 1 0,2-2 1,1-2-1,0 1 179,2-1 1,2-1 0,3-2 0,5-5-1,3-1 1,3-2 126,2 0 0,3 0 1,-4 0-1,0-2 1,0 0-1,1-2 1,-2 2-538,-2 0 1,0 2 452,-1 0 0,-5-5 0,0-1 0</inkml:trace>
  <inkml:trace contextRef="#ctx0" brushRef="#br2" timeOffset="268">14425 17246 7569,'-12'-18'691,"6"1"0,5 16-516,4 5 1,5 6 0,-4 5-1,0 4 1,-1 1 0,1 2-1,-1-2-151,-2 1 0,-1 3 0,0-6 0,1-1 0,2-1 0,1-2 0,-2-1-598,-1 3 1,-1-1 0,0-4 573,0 1 0,5-1 0,2 1 0</inkml:trace>
  <inkml:trace contextRef="#ctx0" brushRef="#br2" timeOffset="269">14573 17268 7569,'-11'-16'446,"4"3"1,3-2-149,3 2 0,1 8 1,0 5-1,0 7 1,0 4-1,0 4 1,0 4-1,0 3-218,0 1 1,4-1-1,0 1 1,-2-1 0,0-2-1,-1-1 1,1 0 0,2-1-456,-1-3 0,-2-2 1,-1-2-1,0 1-2204,0-1 2579,0-4 0,5 3 0,1-4 0</inkml:trace>
  <inkml:trace contextRef="#ctx0" brushRef="#br2" timeOffset="270">14345 17166 7569,'-7'-18'300,"0"3"1,7 6 0,6 2-1,5 2-138,5 3 0,0 0 0,1 2 0,4 0 1,6 0-1,2 0 0,1 0 0,0 2-162,-4 2 0,4 2 0,-1 5 0</inkml:trace>
  <inkml:trace contextRef="#ctx0" brushRef="#br2" timeOffset="271">14961 17211 7569,'-5'-6'109,"5"-3"1,0 5-110,7 2 0,-2 5 0,0 4 0</inkml:trace>
  <inkml:trace contextRef="#ctx0" brushRef="#br2" timeOffset="272">15133 17131 7569,'0'-11'95,"-4"2"0,1 5 1,3 8-1,4 5 0,1 4 1,2 1-1,-2 2 1,1 2 127,0 2 1,2-2 0,3 1 0,1 0 0,0 0 0,2 0 0,2 0 0,-2-1 0,-2-3-130,0-2 1,-5-2 0,1 1 0,0-1-145,-2 0 1,-2-4-1,-8-3 1,-2-4 0,-2-4-66,0-4 1,1-2-1,-5-1 1,0-2 0,-2-2-1,-2-4 1,2-4 0,3-4-40,3-3 1,0-3 0,4-2 0,1 1 0,2 0-1,1 0 1,1 1 205,3 2 1,4 1-1,6 6 1,2 3-1,1 4 1,2 3-1,1 2 1,4 3 64,0 2 1,5 0-1,2-2 1,0 3-1,1 1 1,-1 1-1,-1 0 1,-1 1-241,-2 0 0,-7 2 0,-2 1 0,-1 0 0,-4 0-1867,0 0 1990,-6 0 0,3 5 0,-4 1 0</inkml:trace>
  <inkml:trace contextRef="#ctx0" brushRef="#br2" timeOffset="273">15418 17086 7569,'-11'-12'343,"-1"2"1,2 1 0,3 2-136,3-2 1,8 2-1,3 1 1,3 1 0,3 1-1,2 0 1,3 0-1,1 2-110,0 1 1,-4 1-1,3 1 1,-1 1-1,-3 4 1,-3 0-1,-2 3 1,-3 1-216,-1 1 1,-1 6 0,-4 1 0,-1 1 0,-3 0-1,-4 1 1,-2 2-25,-1 0 0,-1 1 0,1-1 0,0-2 1,0-1-1,2 0 0,3 0 0,0-1-57,-1-2 1,5 0 0,-2-5 0,4 1-1,4-2 385,4-3 1,5-2 0,4-5 0,1-1-1,2-1 1,0-2 0,1 0 0,-2 0-2,1 0 0,-3 1 0,-2 3-186,-3 0 0,0-6 0,-1 0 0</inkml:trace>
  <inkml:trace contextRef="#ctx0" brushRef="#br2" timeOffset="274">16206 16652 7569,'-11'-5'159,"-1"3"1,2-3 0,1 1 0,3-1 0,2 2 0,5 0 0,6 6 0,3 0 0,1 4 52,1-1 1,-1-2-1,2 2 1,2-1-1,4-2 1,3-2-1,1-1 1,1 0-226,2 0 1,2-1 0,3-2-1,-3-2 1,-2-1 0,1-3 0,-3 0-1,-4 0-116,-4 2 1,-4-1-1,-2-3 1,-2-1 0,-4 1-1,-3-1 1,-1 1 0,-2-1 5,-6 1 1,-1 3-1,-9 1 1,-1-1 0,-1 2-1,-5 2 1,-3 3 102,-4 1 0,0 1 0,0 3 1,3 3-1,0 5 0,1 2 0,2 2 1,3 2 165,2 2 1,7 2 0,-1 1 0,4 1 0,3 1 0,4 2 0,3-2-92,1-1 1,3-1 0,4-1 0,8-3 0,6-4-1,3-2 1,3-2 0,3-1 9,3-2 1,1-3-1,1-5 1,-2 0-1,-3-1 1,-3-2 0,-3-1-1,-3 1-320,-2-2 0,-2 3 1,-6-2-1,1 2 255,-1-2 0,1-2 0,-1-6 0</inkml:trace>
  <inkml:trace contextRef="#ctx0" brushRef="#br2" timeOffset="275">16800 16332 7569,'-9'-4'207,"5"0"0,8 2 0,5 0 1,3 2-1,0 0 0,3 0 0,3 0-61,0 0 1,4 0 0,-3 0 0,2 0-1,2 0 1,-1 0-147,-3 0 0,7 0 0,-2 0 0</inkml:trace>
  <inkml:trace contextRef="#ctx0" brushRef="#br2" timeOffset="276">17246 16218 7569,'0'-12'107,"0"1"0,1 1 0,3 1 0,4 2 0,5 2 1,2 3-1,1-1 0,-1 1 53,0-2 0,5 0 0,-1 4 0,3 0 1,1 0-1,1 0 0,0 0 0,0 0-265,-2 0 0,-7 0 0,0 0 0,-3 1 0,-5 3-20,-3 4 0,-8 2 0,-5 3 0,-3 1 0,-5 2 0,-1 2 0,-2 1 73,-1-1 1,1 3-1,3-2 1,0 2-1,3-1 1,3-2-1,2-2 1,1-2 63,-1-1 1,4-2-1,2 1 1,3-2 136,3-3 0,4-2 1,4-5-1,2 0 0,2 0 1,3-1-1,1-1 1,-1-2-246,-2 1 0,4 2 1,-1 1-1,2 0 1,-2 0-1,-4 0 96,-2 0 0,-2-5 0,1-1 0</inkml:trace>
  <inkml:trace contextRef="#ctx0" brushRef="#br2" timeOffset="277">17645 16035 7569,'-5'-18'49,"4"2"1,-3 4-1,4 2 1,4 1 0,2 2-1,2-1 1,-1 2-1,2 1 94,1-1 0,2 5 1,-1-3-1,2 3 0,1 1 1,1 0-1,-1 1 0,-2 3 1,-4 4-159,0 2 0,-2 1 1,2 1-1,-4-1 0,-3 1 1,-1-1-56,0 0 0,-5 1 0,-3-1 0,0 1 0,-1-1 1,1 1-1,0-1 0,1 0-33,-1 1 1,6-1 0,-2 1 0,4-1 64,4 1 0,2-6 1,5-2-1,1-3 1,-1-1-1,1 0 1,-1 0-103,1 0 1,3 0-1,1 0 1,1 0 0,-1 0 139,-2 0 0,4-5 0,0-1 0</inkml:trace>
  <inkml:trace contextRef="#ctx0" brushRef="#br2" timeOffset="278">18113 15944 7569,'0'-17'250,"0"4"0,0-2 1,2 4-1,0 4-75,2 7 0,0 7 1,-4 8-1,0 5 0,-1 6 1,-2 4-1,-2 3 1,-3 3-142,-4 2 1,0-3-1,-4 3 1,1-2-1,-1-2 1,1 0-1,0-1 1,0-1-257,1-2 1,1-4 0,2 1 0,0-3-1,4-3 1,2-2 0,1-4 0,0-2-315,2-1 1,0-5 0,2 1 535,0 1 0,0-4 0,0 0 0</inkml:trace>
  <inkml:trace contextRef="#ctx0" brushRef="#br2" timeOffset="279">18182 16138 7569,'0'-17'179,"0"4"1,0-2 0,1 4 0,2 2-1,2 3 21,1 1 1,-2 1 0,2 5 0,-1 3 0,-2 5 0,-2 5 0,-1 5 0,0 2 0,0 1-105,0-3 0,0 2 0,0-3 0,0 1 0,0-1 0,0-1 0,2-2-215,1 1 0,0-4 1,3 0-1,1-3 0,-1-1 1,3-2-1,1-1-312,1 0 0,1-3 1,-1 1-1,1-1 1,-2-4-431,-3-1 0,0 0 861,-3-5 0,2-4 0,5-6 0</inkml:trace>
  <inkml:trace contextRef="#ctx0" brushRef="#br2" timeOffset="280">18388 16240 7569,'-5'-6'285,"-3"4"0,-2 4 41,-2 6 1,5 3-1,0 4 1,2 3-1,3 1 1,0 0-1,2 0 1,0-1-231,0-3 0,4 2 0,0-1 0,0 1 0,1 1 0,1-2 1,1 1-1,-4-4-96,-1 0 0,3 4 0,1 0 0</inkml:trace>
  <inkml:trace contextRef="#ctx0" brushRef="#br2" timeOffset="281">19461 16161 7569,'-1'-11'68,"-3"4"1,-4 3 0,-2 3 0,-1 1-1,-1 0 1,1 0 0,0 1 0,-1 3 0,2 3-1,2 4 1,5 1 0,1 2 154,2 1 0,0 2 0,0-2 1,2 5-1,0 5 0,2 2 0,0 3 1,0 3-1,-1 2-234,0 3 1,-2 5 0,-1-1 0,-1 4 0,-2 1 0,-2 0 0,0-3 0,0 1-310,3-1 221,0-3 1,2 2 0,-1-5 0,-1-1 0,-2-3 0,1-4 0,2-4 49,1-6 1,4 0 0,0-4 0,-2-2 0,-1-2-1701,-1 0 1749,0-6 0,0-6 0,0-6 0</inkml:trace>
  <inkml:trace contextRef="#ctx0" brushRef="#br2" timeOffset="282">19278 16595 7569,'-17'-23'21,"1"1"1,9 3 0,2 4 0,1 2-1,0 2 1,3 1 170,3 2 1,5 3 0,4 5 0,2 1-1,1 3 1,2 5 0,2 5-1,1 5-14,-1 2 0,3 6 1,-3 1-1,1 0 1,0 1-1,2-1 1,0 1-174,2 0 0,1-3 1,1 0-1,2-1 1,0-4-1,-1-1 1,2-2-1,0-1-41,0-3 1,-1-6-1,-6-1 1,0-2-1,-4-3 1,0 0-1,-3-4 201,-1-1 1,-6-4-1,0-5 1,-2-4 0,-3-3-1,-1-2 1,-1-3-105,0-3 0,0-3 0,0-7 0,0-3 0,-1 1 0,-1-2 0,-3 1 0,-2-2-326,-2 1 1,3 6 0,-2 6 0,1 2 0,0 5 0,4 6 0,0 5-954,-1 3 1,3 4 1217,-3 8 0,3 7 0,1 7 0</inkml:trace>
  <inkml:trace contextRef="#ctx0" brushRef="#br2" timeOffset="283">19975 16709 7569,'-5'-7'603,"5"4"0,1 3-508,7 3 0,-6 5 0,2 6 0,-2 2 0,-2 2 0,0 3 1,0 1-125,0 5 0,3-2 0,1 5 0,0-3 0,1-1 0,3-2 0,2-2 0,1-3 77,1-4 0,-1-2 0,2-3 0,2-3 0,4-3 0,3-3 0,0-2 0,1-3 70,0-3 0,1-3 0,2-3 1,-1-2-1,-2-4 0,-4-3 1,-3-2-1,-3-2-150,-4 0 1,-4-5 0,-5 2 0,-1-1 0,-4-2 0,-7 4 0,-6 4-212,-3 5 1,-3 2 0,-3 7 0,-3 4 0,-3 6 0,0 6 0,2 4 0,5 3-770,1 2 0,8 2 1012,1 2 0,4 2 0,0-3 0</inkml:trace>
  <inkml:trace contextRef="#ctx0" brushRef="#br2" timeOffset="284">20398 16754 7569,'-5'-16'193,"0"-1"1,-2-2 0,6 4-1,5 4 1,1 2 190,0 1 0,4 7 1,-3 2-1,2 8 0,-1 6 1,2 4-1,1 4-222,2 3 1,-1 0-1,1-2 1,-1 2 0,-1 0-1,-1 0 1,-3-2 0,1-1-136,-1 0 0,-3-4 0,0-2 0,-1 0 0,-2-3-154,0-1 1,-5-3 0,-3-4 0,-2-6-1,-2-6 1,2-4 0,3-3 75,3-2 0,3-3 0,1-5 0,1-1 0,3-2 0,3-1 0,3-3-130,2-1 1,4-2-1,2 0 1,1 2-1,-1 6 1,0 5-1,-1 6 1,4 3-359,0 4 0,-2 4 1,-1 1-1,0 3 1,-2 4 538,1 1 0,-2 7 0,-3 5 0</inkml:trace>
  <inkml:trace contextRef="#ctx0" brushRef="#br2" timeOffset="285">20786 16823 7569,'-5'-18'315,"4"2"0,-2 4 1,6 2-1,3 1-48,0 2 1,4 4 0,-3 1 0,0 4 0,0 7 0,-1 4 0,0 2-163,3-1 0,-2 2 1,-1 0-1,0-2 1,-1-2-1,2 0 0,-2-1 1,1 0-197,1 1 0,-4-5 1,5 0-1,1-2 1,1-3-1,1 0-17,1-2 1,-1-5 0,2-3-1,1-3 1,1-3 0,-2-2-1,-3 1 1,-4 0 66,-1 0 1,3-2 0,-4 3-1,-2-1 94,0 1 1,-7 6 0,-2 6 0,1 4-1,2 6 1,3 2 3,1 2 0,0-1 1,1-1-1,3-1 1,4-3-1,3 1 1,3-2-60,1 0 0,2 3 1,-3-5-1,1 0 0,-1-2 1,-2-1-1,0 0 0,-1 0-66,1 0 0,0-1 0,1-3 1,0-2-1,-3-2 0,0 1 179,0-2 1,-3-1 0,-5 1-10,-4 5 1,-1 1-1,-3 11 1,1 1 0,2 1-1,2 1-185,1 1 0,1-1 1,3 1-1,3-1 1,5 0-1,2 1 1,2-1-1,1 1-1271,-1-1 1,1-3 1353,-2-1 0,3 6 0,5 5 0</inkml:trace>
  <inkml:trace contextRef="#ctx0" brushRef="#br2" timeOffset="286">21665 16823 7569,'0'-23'115,"2"2"1,0 0 0,3 3-1,0 1 1,0 0 0,-2 1-1,-2 2 171,-1 1 1,-1 5 0,-3 2-1,-5 1 1,-5 2 0,-6 3-1,-4 4 1,-3 5-273,2 5 1,-3 0 0,1 5 0,2 0 0,2 0 0,4 0 0,5 2-1,4-1-105,2-1 1,6 1 0,-2-5 0,3 1 0,2-1 0,3 0 0,5-2 0,5-4-60,5-6 1,1 3-1,0-3 1,-1-1-1,2-4 1,0-3-1,1-1 153,-3-3 1,-3-1 0,-4-2 0,-1 1-1,1 0 1,-2-1 0,-3 1 0,-3-1 368,-3 1 0,-1 3 0,0 1 1,-1-1-258,-3 2 0,2 2 0,-5 9 0,2 5 0,3 4 0,1 1 0,1 1-42,0-1 0,0 4 0,0-3 1,0 1-1,0-1 0,1 0 1,1-1-193,2 0 0,5 0 1,-3-3-1,2-2 1,0-1-1,0-3 1,3-1-312,0-2 0,0-2 1,1-1-1,-1-1 0,1-3 430,-1-4 0,1-2 0,-1-1 0</inkml:trace>
  <inkml:trace contextRef="#ctx0" brushRef="#br2" timeOffset="287">21962 16263 7569,'-11'-23'197,"1"2"1,2 2-1,4 4 1,4 3 0,3 3-1,1 2 62,-2-2 1,3 6 0,0 7 0,0 11 0,1 9 0,-4 7-31,-1 2 0,-1 6 0,0 3 0,0 3 0,0 1 0,0 4 0,0 3-215,0 3 1,-3 0-1,-1-3 1,1-5 0,2-3-1,1-5 1,-1-1-1,-2-5-241,-1-2 0,0-11 1,4 1-1,0-5 1,0-3-1,0-1 1,0-1-387,0-1 1,2-5 0,0-1 612,2 0 0,5-3 0,-3 3 0</inkml:trace>
  <inkml:trace contextRef="#ctx0" brushRef="#br2" timeOffset="288">22271 16092 7569,'1'-8'253,"3"2"1,2 0 0,0 2 21,-2 3 0,-8 4 0,-3 13 0,-5 3 0,-2 4 0,-2 2 0,-1 4 0,1 3-218,2 3 0,0 7 0,0 0 0,-1 4 0,1 2 0,1 3 0,2 1 0,-1 2-182,1 2 1,5 0 0,2-3 0,3-3 0,1-3 0,1-2-1,3 0 1,4-3-55,6-4 1,0-4-1,5-3 1,0-5 0,1-2-1,-1-2 1,1-3-75,1-4 1,4-2-1,-1-2 1,0-1 0,-3-2 252,1-4 0,-1 2 0,2 1 0</inkml:trace>
  <inkml:trace contextRef="#ctx0" brushRef="#br2" timeOffset="289">22716 16389 7569,'-13'-23'97,"-2"5"0,8 4 0,-4 5 0,0 6 0,0 1 18,-1 2 1,-1 7-1,-2 4 1,-3 7-1,-1 5 1,0 3 0,-1 5-1,-1 3 1,-1 4-52,3 4 1,0-3-1,6 1 1,3-2-1,1 0 1,3-1-1,2-3-76,3-4 0,2-2 0,3-5 0,3-1 1,4-3-1,1-4 0,2-2 0,3-3-63,0-3 0,3-1 1,2-8-1,2-2 1,2-3-1,2-5 1,0-3 45,0-4 0,-2-4 1,-4-2-1,-3-3 0,-4-1 1,-3-4-1,-5-4 0,-3-5-36,-3-2 1,-6-2-1,-4 0 1,-5 2-1,-6 2 1,-4 5 0,-4 6-108,-1 4 1,2 9 0,-2 7 0,2 6 171,6 3 0,-2 2 0,5 0 0</inkml:trace>
  <inkml:trace contextRef="#ctx0" brushRef="#br2" timeOffset="290">22853 16949 7851,'-6'1'188,"2"3"0,3 3 0,1 3 0,0 3 0,0 2 1,0 4-1,0 3 0,1 1 0,2 0 0,0 1 1,0 1-1,-2 3 0,-1 0-188,0 0 0,5 4 0,2-3 0</inkml:trace>
  <inkml:trace contextRef="#ctx0" brushRef="#br2" timeOffset="291">23013 16754 7569,'-5'-6'22,"2"-4"0,-3 2 1,1-2-1,4 0 0,2 4 1,3 6 328,-2 6 0,0 4 0,-2 3 0,1 1 0,3 2 0,3 2 0,3 2 0,3 1 1,1-1-202,1-1 0,2-1 1,-3 2-1,1-2 0,-2-2 1,-3-2-1,-3-1-310,2-2 0,-4 1 113,-1-1 0,-4-6 0,-4-5 0,-3-6 1,-3-5-1,-2-3 0,2-3 0,1-2-26,2-5 0,0 0 0,0-7 1,2 0-1,1-4 0,0-4 0,1-4-105,2-1 0,6-9 0,2 8 0,0-2 0,1 1 0,1 6 0,1 4 1,1 6 124,1 2 1,0 6 0,4 6-1,3 2 1,3 1 0,5 4 0,2 1-1,2 3 118,-1 0 0,-1 1 0,3 4 0,-3 0 1,-1 0-1,-2 0 0,-4 0 0,-3 2-237,-3 2 1,-4-2-1,-1 6 1,-4 1 171,-3 1 0,-3 1 0,-1 1 0</inkml:trace>
  <inkml:trace contextRef="#ctx0" brushRef="#br2" timeOffset="292">23230 16560 7569,'-6'-11'184,"1"-1"1,6 2 0,4 1 0,5 2 0,4-1 0,0 1-1,-1 0 1,-1 2 25,4 3 0,-2-3 0,3 1 0,0 1 0,-2 2 0,0 1 0,1 0 1,-2 1-1,-2 3-108,0 4 1,-5 2 0,0 2 0,-2 2 0,-3 3-1,-2 1 1,-4 2-134,-3 2 0,-3 0 0,-3 1 0,-1 0 0,-1 0 0,1 0 0,1 0 0,3-1-89,2 1 0,-2 0 0,4-1 1,-1-2-1,2-2 0,2-2 72,-1-2 1,1-2 0,7-5 0,4-3-1,3-3 1,4-1-10,4 0 1,7 0-1,2 0 1,0 0 0,-1 0-1,-1 0 1,-2 0 0,-2 0-577,-3 0 0,1 0 0,-5 0 633,-1 0 0,-1 5 0,-2 2 0</inkml:trace>
  <inkml:trace contextRef="#ctx0" brushRef="#br2" timeOffset="293">23596 16058 7569,'-7'-12'-6,"5"6"1,8 3 0,7 6 0,2 6 0,3 4 0,-1 4 252,4 5 0,2 1 0,3 11 0,5 5 0,0 6 0,1 4 0,-1 6 0,-16-26 0,1 1-11,1 3 1,-1-1 0,-1-1 0,-1 0-1,0 0 1,-2 1 0,8 28 0,-5 1-1,-3 0 1,-5 0 0,-4-1-430,-6-4 0,-9 1 1,-12-4 192,8-25 0,-1 0 0,-5 1 0,-1-1 0,-3 1 0,0-1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3T04:05:56.660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3038 3689 7569,'-6'0'1206,"1"0"57,5 0-936,5 10 1,1-1-233,5 10 1,2 5 0,1 7 0,3 2 0,0 1 0,4 0 0,0 0 0,2 1 0,0-1 0,0 0 0,0 0 0,1 2-63,2 2 1,-2-2-1,3 2 1,-3-3-1,-1-2 1,0-1-1,0-3 1,-2-1-1,0-3 1,-4-2-1,0-3 1,-3-2 24,-2-1 0,0-2 0,-1-4 0,1 1 0,-1-2 0,-1-1 0,-1-3 1,-1-1-772,1-2 1,-3-2-1,0-2 713,-1-3 0,4-7 0,-2-7 0</inkml:trace>
  <inkml:trace contextRef="#ctx0" brushRef="#br0" timeOffset="1">3643 3666 7569,'-11'-5'-5,"-1"4"0,2-4 1,1 1-1,2 0 0,-1 3 272,2 3 1,1 5-1,5 5 1,0 4-1,-2 1 1,0 4 0,-3 0-1,-1 5 1,-3 0 729,-2 2 1,-5 8-593,-3-2 1,-8 9-108,-3 3 0,-3 6-1277,16-22 1,0 1 1069,-3-2 1,0 0-63,0 2 0,0 0 1,-1-1-1,1 0 1,0-1-1,1 0 1,0-1-1,0-1 1,-18 24-1,4-7 1,6-6-1,7-6 57,5-6 1,6-5 0,2-3 0,2-2 0,3-2-381,1-1 0,6-7 0,1-1 0,2-1 0,-1 0 0,2-2 0,1-2 294,2-4 0,0-1 0,1-5 0,1 1 0,0 0 0,1 2 0</inkml:trace>
  <inkml:trace contextRef="#ctx0" brushRef="#br0" timeOffset="2">4546 4009 7569,'0'-12'361,"1"2"0,3 3 0,3 3 0,3 2 0,2 2 776,-1 0-1069,6 6 1,-3-5 0,6 3-1,3-3 1,3-1 0,4-1-1,1-2 1,1-2 0,0 0-38,-2 0 1,-6-3 0,0 3 0,-4 0-1,-4 0 1,-2 1-1189,-1-1 0,-2 4 1157,0-3 0,-4-2 0,-2-1 0</inkml:trace>
  <inkml:trace contextRef="#ctx0" brushRef="#br0" timeOffset="3">4683 4237 7569,'-7'1'136,"3"3"1,4 3 0,4 0 302,4 1 1,2-4 0,3 2 0,1 0 0,2-1 0,2 2 0,2-2-1,2 0-36,1-3 0,1 0 0,1-2 1,2 0-576,-2 0 1,-1-4 0,-2 0 0,-2 0-514,-1-1 1,-4 4 684,4-3 0,0-2 0,4-1 0</inkml:trace>
  <inkml:trace contextRef="#ctx0" brushRef="#br0" timeOffset="4">6430 3689 7569,'-4'-11'256,"0"-1"1,1 2 0,-1 5 0,0 9-1,1 11 1,2 10 0,2 10 0,3 5-1,3 5 13,-1 0 0,3 1 0,-4 0 1,0-1-1,1 1 0,-1 0 1,0-2-1,-2-2-430,-2-4 0,-1-2 0,0-3 1,0-3-1,0-3 0,-1-4 0,-2-4 1,-2-4-599,-1-3 0,3-4 1,-2-2-1,0-1 759,-2-2 0,-3-2 0,-2-1 0</inkml:trace>
  <inkml:trace contextRef="#ctx0" brushRef="#br0" timeOffset="5">6316 3860 7569,'0'-7'295,"1"0"1,3 2 0,3 1 0,5 1-10,3-1 0,-1 0 0,5 5 1,3 3-1,3 4 0,7 3 1,3 6-1,3 4-152,-1 5 0,1 5 0,-2 0 0,-3 2 1,0 1-1,-2 0 0,1-1 0,-3-1-152,-1-2 0,-1-4 0,-4 0 0,0-3 0,-1-2 0,0-4 1,-2-1-1,-2-5 199,-1-2 1,-2-5 0,-4 2 0,-1-2-1,-2-7 1,-3-6 204,0-5 1,-4-11 0,3-3 0,-2-7-1,-2-9 1,0-4-448,0-5 0,0-2 1,-2 0-1,0-1 0,-3-3 1,-2 1-1,-2 1 0,1 5-572,0 6 1,2 11-1,2 9 1,-3 6 0,0 6-1,-1 6-1361,-1 8 0,4 5 1994,1 7 0,3 9 0,1 4 0</inkml:trace>
  <inkml:trace contextRef="#ctx0" brushRef="#br0" timeOffset="6">7378 4134 7569,'-5'-6'731,"-3"2"-363,-2 3 1,-1 5-1,-1 2 1,1 4-1,-1 7 1,1 3-1,1 3 1,1 0-319,1 0 1,6-1 0,-2 1-1,4 0 1,4-1 0,3-2-1,5-2 1,2-2-138,1-2 1,9-5 0,0-3 0,4-1-1,4-3 1,1-5 0,1-4 0,0-5 157,1-3 0,-2-2 1,-3-3-1,-5 1 1,-4-2-1,-6-5 1,-4-4-1,-3-3-74,-4-2 1,-4 1 0,-5 1 0,-7 1-1,-7 3 1,-7 3-415,-9 4 1,0 6 0,-6 8 0,2 7-1,2 7 1,2 9 416,0 6 0,6 6 0,1 3 0</inkml:trace>
  <inkml:trace contextRef="#ctx0" brushRef="#br0" timeOffset="7">7938 4237 7569,'-2'-11'190,"0"-1"0,-2 1 0,1-1 1,2 1-1,1 0 0,0-1 1,1 2-1,2 4 179,1 6 0,5 5 1,-2 7-1,3 4 1,2 3-1,-1 1 1,1 0-1,-1-1 0,-1 2-284,-2 0 0,1-2 0,-6-1 1,0-1-1,-2-3 0,-1-2-210,0 0 0,0-5 1,-1 0-1,-3-2 1,-3-4 128,-4-4 0,0-3 0,0-5 0,0-2 1,3-4-1,1-5 0,2-8 0,4-4-120,3-4 0,5-3 0,5-3 0,4 2 0,4 4 0,5 4 0,5 5 0,-1 6 45,-3 6 1,2 10 0,-1 3 0,-2 3 0,-1 1-1,-2 0 1,-3 0-9,-4 0 1,-2 5-1,-3 2 1,-2 3 78,-4 2 0,2 4 0,0 2 0</inkml:trace>
  <inkml:trace contextRef="#ctx0" brushRef="#br0" timeOffset="8">8520 4066 7569,'-4'-26'388,"0"5"1,2 3-1,1 4 1,1 1-103,0 2 0,0 10 0,1 6 1,3 8-1,2 6 0,2 2 1,-1 3-1,2 2 0,1 2-268,2 1 0,-2-4 0,-1 2 1,-2-4-1,1-3 0,0-2 0,-2-2-294,-1-2 0,0-2 0,-2-4 391,0 0 0,2-7 0,-2-2 0,1-8 0,0-6 0,1-4 0,1-4-32,0-2 1,5-6 0,-5 3 0,1 0 0,0 2 0,-2 3 0,-1 4-66,1 2 1,-3 3 0,5 8 0,-2 6-98,-3 6 1,3 8 0,0 3 0,2-1 0,2 2 0,0-1-1,1 0-44,1 1 0,-2-4 1,6 0-1,-1-4 1,0-3-1,3-2 1,-1-3 130,1-1 0,2-2 0,-3-3 0,2-3 1,1-3-1,-1-2 0,-3 0 0,-2-2 78,-2-2 0,0-3 0,1 3 1,-1-1-1,1 1 0,-2 2 1,-1 2-1,-3 4 4,-1 0 1,0 5-1,-2 1 1,1 4-1,-2 6-174,-1 2 1,3 3 0,0 1 0,-1 2-1,-2 2 1,-1 2 0,0 2-528,0 1 1,4 0-1,1-1 1,1 0 0,3-2 610,1-1 0,7 0 0,0 4 0</inkml:trace>
  <inkml:trace contextRef="#ctx0" brushRef="#br0" timeOffset="9">9616 4077 7569,'0'-21'257,"0"0"-77,0 2 0,0 2 328,0-2 0,0 2 7,0 6 1,-1 0-293,-3 4 0,-2-2 1,-7 5-1,-2 3 1,-4 3-1,-4 7 1,-2 5-1,-2 5-169,2 3 1,1 2 0,2 1-1,3 2 1,4 0 0,3-1 0,5 1-1,2-2-219,0-1 0,3-6 0,-1-1 0,3-3 1,3-2-1,4-1 0,0-3 0,1-1 29,1-3 0,2-3 0,3-1 0,3-1 0,-1-3 0,2-4 1,-2-2-1,1-1 119,-3-1 0,-1 1 0,-3-1 1,-3 1-1,-2-1 0,-1 1 253,0 0 1,0 2-159,-4 5 1,-1 13 0,-2 11-1,-1-1 1,2 0 0,0-2 0,2-1-38,0-2 0,5-1 0,2-2 0,0 1 0,1-1 1,1-1-1,1-1 0,2-3-57,-1 0 1,0-3-1,1-3 1,-1 0 0,2 0-1,1 0 1,2 0-1,1-1-81,-1-3 0,5-3 1,-4-7-1,2-3 0,-1-1 1,0-2-1,-2-3 1,1-3-17,-3-5 0,0-3 1,0-4-1,1-4 1,-1-2-1,-1-2 0,-3-1 124,-3-3 0,4 5 0,-4-2 0,2 5 0,-1 4 1,-4 5-1,-3 5 957,-1 4 0,0 6 0,0 5-818,0 8 0,0 12 1,0 12-1,0 4 1,0 3-1,-1 3 1,-2 3-1,-1 1-216,2 3 0,0 4 0,4 0 0,1 0 0,4 3 0,0 0 0,1 1-161,1-3 0,-3-5 0,1 0 0,-1-6 1,-1-2-1,0-3 0,-2-2-243,-2-4 1,-1-2 0,0-6 0,0 1 0,0-1 469,0 0 0,-5 1 0,-1-1 0</inkml:trace>
  <inkml:trace contextRef="#ctx0" brushRef="#br0" timeOffset="10">10758 3232 7569,'0'-8'231,"-1"1"91,-3-2 0,-2 5 0,-4 4 0,1 7 0,3 4 0,-1 5 28,1 7 1,2 3-1,-3 7 1,-2 3 0,-1 4-1,-2 4 1,1 3-1,-2 3-179,-2-2 1,2 0-1,-2 0 1,1 3-1,1 0 1,0 1-1,5-1 1,1-1-252,5-1 0,0-2 0,4-3 0,2-1 0,3-2 0,3-2 0,3-2 0,1-3-152,1-3 1,2-3-1,-3-7 1,1-2-71,-1-4 0,0-2-54,1-2 0,-2 1-149,2-1 0,-2-1 40,-2-2 465,0-3 0,1 0 0,-1 2 0</inkml:trace>
  <inkml:trace contextRef="#ctx0" brushRef="#br0" timeOffset="11">10998 4865 7569,'-6'-11'60,"1"-1"-101,5 1 1,0 3 48,0 1 1,0-1 517,0-3 0,0 3-157,0 1 0,4-1 15,-1-3 0,1-2 7,-4-2 0,0 1-144,0-5 0,0 1-13,0-1 1,0-7-52,0 4 1,0-4-92,0 3 0,0-5 103,0-2 0,0-3-255,0-1 1,-4-4 28,1 0 1,-1-4-29,4 4 1,0-4-241,0 4 1,0 3 176,0 5 0,4 5-40,-1-2 1,5 7 0,-3 2 0,0 1 9,0 3 1,0 2-23,-1 0 223,-3 1 1,8 3-26,-5 1 81,0 4-84,-4-2 1,1 5-26,3 0 0,-3-1-74,3-3 80,2 3-128,1-4 1,4 5 63,1 0 0,-1 3-71,1 1 1,-2 1 0,-1-2 0,-2 2-30,2 1 0,1 2 0,2 3 85,-1 1 0,0-6 2,1-2 0,-1-3 175,1-1 1,0 0-37,4 0 1,-4-5 147,4-3 1,0-3-31,-1-4 1,0 1 46,-3-5 1,-1 1 7,1-1 0,-5-1 58,1 4-184,-5 1 1,2 6-93,-5 6 0,0 1 0,0 14 1,0 4-92,0 5 0,0 3 2,0 2 1,3 0 16,1 4 0,4-5-49,-4 2 0,3 0-156,-3-4 1,1 1-274,-1-9 0,-3 4 211,3-4 1,-3 0-1267,-1-3 1586,0-6 0,-5 4 0,-1-3 0</inkml:trace>
  <inkml:trace contextRef="#ctx0" brushRef="#br0" timeOffset="12">11729 4306 7569,'0'-5'938,"0"5"-278,0 5 1,-1 7-221,-3 4 1,3 0-16,-3 3 0,2 4-133,-2 0 0,2 0-383,-1 3 0,1-2-186,2-1 1,2-1-245,1-3 1,-1 1-59,2-5 1,-2 2 123,2-2 455,-3-7 0,9 7 0,-3-9 0</inkml:trace>
  <inkml:trace contextRef="#ctx0" brushRef="#br0" timeOffset="13">12266 3929 7569,'-11'-12'639,"-1"1"0,1 1-485,-1 2 1,1 3 320,-1 5 0,-3-4-118,0 0 0,0 1-32,3 3 1,0 5-289,-4 2 0,4 4 105,-3 0 1,2 5-68,1 3 1,1 7 82,0 0 1,0 1-229,4-4 1,-2 0 41,5 0 1,0-2-72,4-2 0,0-1-115,0-3 1,5-3-77,3-1 1,-2-1 34,2-6 0,0 1 65,3-1 1,0-3 203,1 3 1,-1-8 0,1-3 0,-1-4 69,1 0 1,-1-5-21,0-3 0,1-3-61,-1-1 0,-4-4-64,-4 1 1,2-1 12,-1 4 1,0 4 108,-4 0 1,0 9-1,0-1 1,-1 2 273,-3 2-137,3 2-369,-4 5 194,5 0 0,5 0-93,2 0 0,5 0 142,3 0 0,4 0-13,8 0 1,2 0-28,5 0 1,2-1-37,2-3 1,-3-1 13,3-2 1,-3-4-1,-5 4 1,-3 2-127,-8 1 183,-3-2-976,-4 4 495,-6-3 414,-6 5 0,-11 0 0,-7 0 0</inkml:trace>
  <inkml:trace contextRef="#ctx0" brushRef="#br0" timeOffset="14">12689 3118 7569,'0'-12'0,"-4"5"825,0-1-129,0 6-729,4-3 394,5 5 0,2 1-53,4 3 1,2 3 384,2 9-254,3 1-197,10 6 0,-3 1 97,5 3 0,-3 6-51,4 5 1,-6 4 51,2-4 1,-5 1-174,-3-1 1,2-1-109,-6 5 0,0-4 1,-3 5-1,-2 3 0,-1 2 1,-3 2-191,-1 0 1,-1-3-1,-4 5 1,-1 2 0,-3 1-1,-5 1 1,-5-1 0,-5-2-936,-3-1 1,-7 3 1065,-5-6 0,2-7 0,-3-6 0,2-6 0,5-10 0,2-7 0</inkml:trace>
  <inkml:trace contextRef="#ctx0" brushRef="#br0" timeOffset="15">3152 5619 7569,'-11'-11'730,"3"4"-4,1 3-143,4-2 117,-2 5-405,5-4 0,1 6-55,3 3 1,4 7-58,7 8 1,3 4-109,4 4 0,1 1 144,0 2-36,5 3-155,1-4 0,0 2 130,-2-1 1,0-6-289,-4-1 1,2-1-73,-6-7 0,-3 0 126,0-3 0,-4-1-378,0 1 0,-1-5 189,1 1 1,-5-6-681,1 2 0,-4-3 945,3-1 0,1 0 0,3 0 0</inkml:trace>
  <inkml:trace contextRef="#ctx0" brushRef="#br0" timeOffset="16">3872 5608 7569,'-4'-12'1488,"0"1"-1799,-5 4 0,7 2 3,-6 5 0,0 0 645,-3 0 1,-2 2-330,-2 1 1,-3 9-1,-6 8 1,-1 4-1,-2 4 1,2 0-1,1 1 1,2-1-1800,3 0 1791,3-1 0,4 1 0,1 1 0</inkml:trace>
  <inkml:trace contextRef="#ctx0" brushRef="#br0" timeOffset="17">3575 5985 10023,'-7'5'1003,"4"2"1,-2 5-546,1 3 1,0 4-111,4 8 1,4-2-313,0 5 0,4 1 0,-1 3 0,0 0 1,1 1-1,1-2 0,1-2 0,0-1 1,-1-3-1,-3-1-159,-1-2 0,3-2 0,-4-2 0,-2-2 0,1-2 0,-1-2 0,2-1-1016,-1-2 1,-3-3 1138,-4-1 0,-7 1 0,-7 3 0</inkml:trace>
  <inkml:trace contextRef="#ctx0" brushRef="#br0" timeOffset="18">4557 5927 7569,'-11'0'405,"-1"0"0,1 0 1,2 0-1,5 0 1,8 0-63,5 0 1,2 2-1,2 0 1,2 2-1,4-1 1,4-2 0,4-1-1,3-1 1,3-2-360,1-1 1,4-5-1,2 2 1,-2-3-1,-1-2 1,-4 2-1,-2 1 1,-3 2-1083,-5-2 1,-5 4-1,-8-1 1098,-2 1 0,-14 4 0,-6-4 0</inkml:trace>
  <inkml:trace contextRef="#ctx0" brushRef="#br0" timeOffset="19">4591 6122 7569,'1'6'194,"3"-2"0,5-3 0,5-1 0,5 0 0,3 0 0,2 0 0,2 0 188,5 0 1,6-5-1,2-3 1,2-2-1,-1-1 1,-2-1 0,-3 2-1,-4 1-813,-1 2 1,-3 4 430,-4-1 0,0 3 0,0 1 0</inkml:trace>
  <inkml:trace contextRef="#ctx0" brushRef="#br0" timeOffset="20">6487 5448 7569,'0'-12'235,"0"1"1,1 2-1,2 5 1,2 9 0,0 9-1,1 10 1,-1 9 0,2 9 161,-1 6 0,-3-3 1,0 4-1,-1 2 0,-2 0 1,0-2-1,0-2 0,0-2-459,0-3 1,4-1 0,-1-6 0,0-6 0,-1-4 0,1-3-736,1-3 469,0-3 1,-3-9 0,1-5 0,2-5-1,-1-9 19,-2-6 0,-5-5 0,0-3 1,2-5-1,-1-4 0,1-5 297,-2-1 0,-4-11 0,3 2 0,0-4 1,0-4-1,3 4 0,0 4 0,1 10 418,-3 7 1,3 10-1,-3 8 1,4 6-107,4 9 0,2 4 0,8 15 1,4 2-1,6 3 0,3 4 1,3 3-1,1 2-285,0 0 0,9 9 0,-6-6 0,2 4 1,-1-2-1,-1-3 0,-1-2-99,-2-2 1,1-3 0,-6-5 0,0-2 0,-4-2 0,-3-5 0,-3-4 339,-4-2 1,0-6 0,-1 1 0,-1-6 0,-2-5 0,-4-6 47,-3-5 0,-1-8 1,0-5-1,-1-5 1,-2-6-1,-2-5 1,0-5-353,0-3 1,-3-1-1,3 0 1,-1 0 0,-2 2-1,1 5 1,0 10 0,2 7-1274,3 6 1,-1 8-1,1 7-28,-2 6 1,1 9 0,7 13 1348,4 7 0,7 0 0,3 5 0</inkml:trace>
  <inkml:trace contextRef="#ctx0" brushRef="#br0" timeOffset="21">7424 5802 7569,'-6'-7'689,"4"-1"1,-6 5 0,-1 4 0,1 6-363,0 3 0,-1 6 0,4 5 0,0 4 0,0 4 0,2 2 0,2-2 0,1 0-318,0 0 0,1-3 0,3 0 0,4-3 0,3-4 0,3-4 0,3-2 0,0-3-88,4-2 0,0-3 1,2-6-1,0-3 0,1-5 1,1-5-1,2-4 1,-2-1 53,0 0 1,-8-1 0,-1-6 0,-4 0 0,-2-1 0,-2-1 0,-4-2-185,-3-3 1,-11-2 0,-5 1 0,-8 1 0,-8 3-1,-8 4 1,-8 6-1285,-6 5 0,2 9 1493,2 6 0,7 5 0,2 6 0</inkml:trace>
  <inkml:trace contextRef="#ctx0" brushRef="#br0" timeOffset="22">8006 5688 7569,'0'-8'236,"0"3"1,1 4 0,3 7 0,4 7 0,2 6-1,1 2 1,-1 3 2665,-2 3-2873,2-3 1,-5 4 0,3-5 0,-4-2 0,-2 0 0,1-3 0,1-2-1,-2-2 1,-1-1-89,-1-2 0,-1-1 0,-3-2 0,-3-4 0,-3-3 0,-2-2 50,1-3 0,-1-4 1,1-7-1,1-4 0,2-4 1,4-3-1,3-6 0,2-5-39,3-5 1,4-2-1,8-2 1,6 2-1,4 3 1,2 7-1,0 7 1,-1 7-441,1 5 1,0 7 0,2 4-1,-3 4 1,-3 4 0,-2 5 487,-3 5 0,-3 9 0,-5 6 0</inkml:trace>
  <inkml:trace contextRef="#ctx0" brushRef="#br0" timeOffset="23">8463 5710 7569,'0'-11'1542,"-4"0"-1173,0-1 1,2 7-1,6 6 1,2 8-1,1 6 1,1 3 0,1 3-1,1 0-356,2 2 0,-2-1 0,-1-3 0,-3-3 1,0-1-1,1 1 0,1-3-143,3 0 0,-4-5 0,1-2 0,1-1 0,1-2 0,1-2 0,1-2 116,-1-3 0,2-4 0,1-6 1,1-2-1,-1-2 0,-1-2 0,-2-2 1,1-1 129,-1 1 0,-1-1 1,-2 1-1,-4 2 0,-3 2-11,-1 2 0,0 7 0,0 9 0,0 7 0,0 6 0,0 3-178,0 2 0,5-3 0,2 3 1,4-1-1,1-3 0,2-2 1,3-1-45,1-4 0,-3-1 0,3-3 1,-1 1-1,0-3 0,1-2 0,-2-4 123,1-2 1,3 0-1,-2-5 1,-1 0-1,-1-2 1,-2-1-1,0-1 1,1 1 111,-1 0 0,-2 0 1,0 3-1,-2 1 0,-1 1 97,-2 2 0,-4 4-127,1 8 0,-3 2 0,-1 7 1,0 2-1,0 6-35,0 4 0,0-1 0,0 3 1,0-3-1,0-1 0,0-1 1,0 1-2653,0 0 2599,5 0 0,-4 0 0,5 0 0</inkml:trace>
  <inkml:trace contextRef="#ctx0" brushRef="#br0" timeOffset="24">9685 5688 7569,'-13'-12'0,"-2"1"0,7 3-1273,1 1 1273,-1-1 0,3-4 0,-3 1 0,-2 1 83,3 2 0,-3-1 12,-2 6 0,1-1 594,-1 4 1,0 1-327,-4 3 1,2 3-93,-5 9 1,4-1-113,-4 8 1,5-3 23,-1 7 0,2 1-151,2-2 0,4 5 27,4-5 0,1 0-285,2-7 0,0 2 127,0-2 1,9-2 3,3-2 0,7-2-10,0-2 1,4-4 74,3-4 1,0-1-54,4-2 0,-3-2-136,3-1 1,-4-5-60,0-7 0,-3 2-86,-4-2 0,-1-3 515,-3-1 0,-6 1-30,2-1 0,-3-4-296,0-3 1,-3 0 46,-5 7 1,0-1 300,0 5 0,-4 3-64,0 5 0,-5 4-122,2-1 1,0 6-17,0 5 1,0 2 11,0 10 1,-2 2 159,5 5 0,0-2-66,4 3 0,5-3-197,3-1 0,7 0 88,4 0 0,0-6-139,4-1 1,-5-5 68,8-3 0,-4-3 106,5-5 1,-3 0 45,-1 0 1,-1-3-87,1-4 1,0-1-26,0-7 1,-1-3 18,-3-1 1,1-6-67,-5-2 0,0-5 87,-3 2 0,-2-5 11,-3-3 0,2-6 15,-5-6 0,4-3-48,-4 4 0,3-2 321,-3 1 0,0 3-128,-4-2 1,0 7 69,0 4 1,0 11 129,0 5-34,0 6 0,-1 5-30,-3 7 1,2 5-386,-1 7 0,0 14 84,-1 12 1,3 11 376,-3 1 1,4 9-387,4 2 1,-1-25 0,0 2 0,3 2 0,0 0 0,0-1 0,-1 0 0,1-2 0,0 0 0,5 28 0,1-3 0,-2-2 0,-1-4 0,-3-6-345,-1-7 1,3-5-1,-5-3 1,0-5-1,-2-3 1,-1-4-1,0-3 368,0-4 0,4 1 0,0 0 0,-2-2 0,0-2 0</inkml:trace>
  <inkml:trace contextRef="#ctx0" brushRef="#br0" timeOffset="25">10896 5128 7569,'0'-11'257,"0"-1"0,0 1 1,0 3-1,-2 8 1,0 13-1,-5 11 1,-2 10 488,-3 7 0,-3 8 0,1 3 0,-3 2-583,-1-1 1,4 0-69,-1 4 0,0 0-154,3 0 1,0 1 0,7-3 0,0-1-448,0-5 0,6-2-237,6-1 1,5-4 380,3 0 0,-1-9 25,5 1 0,-1-7 38,1-1 1,1-2-374,-5-1 0,2-4 672,-2 0 0,-2 0 0,3 4 0</inkml:trace>
  <inkml:trace contextRef="#ctx0" brushRef="#br0" timeOffset="26">10918 6556 7569,'-7'0'731,"0"-2"-219,2-1 1,2 0 0,3-5 0,0-2 0,0-2 0,0-4-345,0 2 1,0-3-1,0-2 1,1-4-1,3-4 1,2-3-1,2-3-225,-1-2 0,-3-5 1,2-5-1,1-3 0,-2-1 1,1-2-1,-1-1 1,0-2-8,-2 1 1,-2 9 0,-1-2-1,0 4 1,0 5 0,0 7 0,0 6-1,0 5 376,0 4 1,0 6 0,1 7-327,3 10 1,-1 10 0,4 1 0,2 2 0,1 2-1,2 0 1,-1 0 0,2-1-130,2-3 0,-1 1 0,4-5 1,-2-1-1,0-3 0,-1-3 103,0-4 0,1 1 0,-2-1 0,2-3 0,-2-3 0,-2-6 0,1-2 0,1-3 68,1-2 1,0 1 0,-3-5 0,-1-3-1,1-2 1,-1-2 0,0-1 0,1 1 135,-1 4 1,-3-2 0,-2 8-75,-1 2 0,-2 17 0,-7 8 0,-2 8 0,-2 5 0,2 3-166,1 4 1,1-2-1,4 1 1,0 1 0,0-1-1,0-1 1,0-1 0,0-2-651,0-2 1,4-5 0,1-2 0,1 0 725,3-3 0,1-6 0,2-3 0</inkml:trace>
  <inkml:trace contextRef="#ctx0" brushRef="#br0" timeOffset="27">11775 5117 7569,'-23'-17'0,"1"6"1290,3 6 1,8 5-589,7 3 1,2 10-862,-2 10 114,-2 0 27,-1 10 0,-3 0-16,2 5 1,2 4-428,-2-4 0,6 5 223,-2-1-675,-2 2 913,5-3 0,-5 3 0,6-3 0</inkml:trace>
  <inkml:trace contextRef="#ctx0" brushRef="#br0" timeOffset="28">11729 5973 7569,'12'-8'-1081,"-1"1"541,0 4 1898,1-2-778,-1 5 1,-4 2-20,-4 1 1,-1 9 87,-2 7 1,0 2-266,0 2 1,-2 5 15,-1 3 1,-4 2-89,-4 1 1,3-1-341,1-3 0,-1 2 0,-3-4 0,-1 0 0,1 1 0,-1-1 0,2 0 0,1-3 28,2-1 0,-1-1 0,-3 0 0</inkml:trace>
  <inkml:trace contextRef="#ctx0" brushRef="#br0" timeOffset="29">12323 5630 7569,'0'-11'0,"0"3"-332,0 1 232,5-1 1,-4-3 99,3-1 0,-2 5 266,-2-1 0,0 1 402,0-5 0,0 5-334,0-1 0,-2 2 0,-2-3 0,-3 2-60,-3 2 1,-6 1-1,0 4 1,-3 2 275,-5 2-473,1 7 0,-9 7 0,6 6 0,0 2 0,3 5 1,3 2-1,4 0-87,3-3 1,0 2 0,9-4-1,2 0 1,1 0 0,2-4 0,3-2-1,3-5-262,3 0 0,6-2 0,0-4 0,2 0 0,2-4 0,2-3 0,-1-3 0,0-1 162,-2 0 1,-2-5 0,3-2 0,-5-4 0,-3-1 0,-1-2 0,-3-3 112,0 0 1,-5-4 0,0-4 0,-1-3 0,-2-1-1,0-3 1,0-1 9,0-1 1,-4 6 0,-1 4-1,0 5 1,-2 3 0,2 5 0,-1 3 246,0 3 1,4 2 0,2 4 0,8 1 0,7 3-236,8 2 1,9-5 0,7 2 0,0-3 0,1-1 0,-3-1 0,-3-1-286,-4-2 1,-3-1 0,-8 1-1,-4-2 1,-2-1 0,-3 2 259,-2 0 0,-3-1 0,-5-6 0</inkml:trace>
  <inkml:trace contextRef="#ctx0" brushRef="#br0" timeOffset="30">12769 5117 7569,'0'-12'0,"1"5"265,3-1 0,-2 7 1,4 1-1,0 7 1,-4 8-1,-1 8 1,-2 8-170,-3 6 0,-2-2 0,-7 3 1,-1-2-1,-1-3 0,1-2 0,1-1 1,3-2-1,1-3-96,2-1 0,4-1 0,-2 0 0</inkml:trace>
  <inkml:trace contextRef="#ctx0" brushRef="#br0" timeOffset="31">12963 5014 7569,'-8'-8'397,"3"2"0,4 2 0,6 5 0,4 7 0,2 6-27,1 5 1,5 8 0,5 4-1,5 6 1,0 5 0,3 2-1,-4 2 1,1 1 30,-2 2 1,-7 3 0,5 6-81,-2-1 1,-5-1-304,-5-3 0,1 6 0,-6-3-9,0-1 0,-1-3 1,-6-6-265,-3-1 1,-2-4-255,-6-3 1,0-3 291,-3 0 1,-2-6-531,-2-2 0,-6-3 304,2-1 1,-6-6 442,2-1 0,0-3 0,4 0 0,-2 1 0,-5 0 0,-6 1 0</inkml:trace>
  <inkml:trace contextRef="#ctx0" brushRef="#br0" timeOffset="32">15544 4363 7569,'-23'-12'0,"6"-3"302,6 0-147,0 5 38,9 0 0,-3 7 458,5-5 475,0 6-392,0-8-232,0 8-307,0 8 0,0 6 143,0 11 1,0 1-108,0 3 0,0 2-146,0 5 0,0 4-6,0 0 0,0 4-93,0-4 0,2 4-110,1-4 0,-1 4 81,1-4 0,2 4-119,-1-4 1,4 2 53,-4-2 1,5-4-23,-2 0 0,0-1 53,0-6 0,-3-1-164,4-3 1,-6-4-407,2 0 1,-3-5 286,-1 2 1,0-8-1205,0 0 640,0-5 924,0 2 0,5-5 0,2 0 0</inkml:trace>
  <inkml:trace contextRef="#ctx0" brushRef="#br0" timeOffset="33">15886 4546 7569,'-11'-18'0,"0"3"0,4 2 1765,3 1-748,3 6-463,1 1-302,0 5 1,0 6-30,0 6 0,0 6 0,0 8 1,0 5 150,0 2-370,0 6 97,5 2 0,-2 0-27,4 1 1,-3-4-144,4 4 1,-4-9 75,3 2 0,-3-5-110,4 0 0,-5-2 61,5-5 1,-5-5-76,0-3 1,2-2-1,-1-2 101,0-4 0,-5-4 0,-3-8-76,-4-6 1,2-2 42,-2-6 1,1 0-93,-5-4 0,2-3 65,3-1 0,0-5 84,4 2 1,1-3-57,-2-1 1,3 4 95,1 4 1,0 2 71,0 1 2,0 5 1,1 3 0,3 7-1,4 6-78,2 4 1,1 6 5,1 7 1,4 3 139,3 5 1,4 3-82,4 1 1,-2 3-114,6-3 1,-2 4-1,3-5 1,-2 0-125,2-2 1,-4-2 112,-2 1 0,-2-5 37,-1-3 0,-1-2 113,-3-2 0,1-4-100,-5-3 1,1-3 160,-5-1 1,-3 0 33,-1 0 1,-4-1 0,1-3 249,-3-4 1,-1-7-153,0-4 0,0-3-266,0-1 0,-5-3 14,-3-1 1,-2-5-45,-1 2 0,3-4 65,0-4 1,1 1-81,-5-5 0,6 0-41,2-4 0,-1 6-492,1 2 0,1 9 22,3 6 1,0 5-981,0 7-1607,0-1 3081,0 6 0,5 6 0,1 6 0</inkml:trace>
  <inkml:trace contextRef="#ctx0" brushRef="#br0" timeOffset="34">16914 4546 7569,'-7'-6'78,"-1"-1"0,-1-2 0,0 0 744,2 1 0,0 6-581,4-2 0,1 8 0,-2 5 0,3 5 0,0 5-18,-3 2 0,-1 11 0,-3 2 0,3 2 1,2 1-1,-1-2 0,1 2 0,2-1 0,1 0-142,0 0 0,5-2 0,1-2 0,2-3 0,0-1 0,0-3 0,1-1 1,-1-2-490,-4-3 0,1-2 1,-1-6-1,-2 0-156,-1 1 1,-2-6-1,-3-3 1,-3-6 0,-5-4 563,-3-4 0,-3-10 0,-4-3 0</inkml:trace>
  <inkml:trace contextRef="#ctx0" brushRef="#br0" timeOffset="35">16652 4568 7569,'6'-11'149,"-2"0"0,-2 0 1,2 4-1,4 2 1,2 1-1,3-1 0,1 0 142,1 0 1,5 0 0,0 2 0,6-1 0,4 2 0,4 0 0,3 2 0,3 2-221,0 1 0,1 5 0,1 6 0,-4 3 0,-4 0 0,-4 5 0,-3 3-184,-3 6 1,-7-2-1,-6 3 1,-6 2 0,-3 3-1,-5 1 1,-5 1-283,-7 3 1,-9 1 292,-3-1 1,-8-4-1,1-6 1,-2-3-73,1-1 1,-1-3 83,-2-6 0,6-2 0,-2-6 1,7-1-358,1-2 157,2 2-664,6-9 954,6 4 0,12-15 0,7-2 0</inkml:trace>
  <inkml:trace contextRef="#ctx0" brushRef="#br0" timeOffset="36">17451 4534 7569,'-4'-23'0,"0"0"0,-3 9 1560,3 3-786,0 7-478,4-1-193,0 5 0,0 5 1,-1 4-1,-2 5 1,0 6-1,0 6 1,2 4 272,1 3 0,5 5-524,3 0 0,0 4 97,0-4 1,5 4-175,-6-4 1,10 4 111,-6-4 1,3-4-28,-2-3 0,0-6-4,4 2 1,-3-8-1,7-4 1,-1-2 49,3-2 0,1-4 18,0-4 0,5-1-377,2-2 0,2-2 155,-1-1 0,-3-4 298,-6-4 0,1-11 0,0-2 0</inkml:trace>
  <inkml:trace contextRef="#ctx0" brushRef="#br0" timeOffset="37">17417 4877 7569,'-8'0'0,"1"0"0,5-4 703,2 0 1,5 0-702,7 4 0,1-4 242,2 1 1,-1-1 0,6 3-1,4-2-88,5-1 0,0 0-95,2 4 1,-4-3-355,3-1 1,-8 0 159,0 4 0,-3-1-1327,1-3 776,-4 3 684,-5-4 0,-4-6 0,-2-1 0</inkml:trace>
  <inkml:trace contextRef="#ctx0" brushRef="#br0" timeOffset="38">17417 4568 7569,'-7'-11'0,"4"0"0,3-1 348,3 1 1,9-1-203,7 1 0,4 3 210,3 1 0,4-1-67,4-3 0,4-1-66,0 1 1,5-1-47,-1 1 1,6 5-54,2 2 0,-5-1-107,-3 1 0,-5 0 96,1 4 1,-7 0-99,-5 0 1,-3 1 89,-4 3 0,1-3 97,-4 3 1,-1 3-197,-4 0 0,1 1 0,-1 2 0,1 4 0,-1 2 0,0 5-91,1 0 0,-2 7 106,-2 3 1,1 2 28,-6 1 1,1 0-96,-4 0 1,0 1 43,0-1 0,0-1-143,0-3 0,0 2 40,0-5 0,0-4-66,0-4 1,0-5-223,0 1 0,0-3-115,0 0-369,0-6 0,0 1 44,0-4 832,-5-1 0,-6-2 0,-7-7 0</inkml:trace>
  <inkml:trace contextRef="#ctx0" brushRef="#br0" timeOffset="39">17954 4511 7569,'0'-18'992,"-5"-3"0,8 8-855,1-2 1,5 4-89,2 3 0,6-2 374,2 2 1,8 2-123,3-2 1,4 6-309,4-2 0,-1 3 68,5 1 0,-1 0-308,1 0 1,-4 1 110,-8 3 0,-2 3 7,-5 9 0,-2-4 10,-2 3 1,-3 2-1,-9-1 1,-3 2 2,-3 3 1,-8-4 24,-8 2 1,-8 0 151,-12 4 0,-8 0-65,-2 0 1,-6-4-320,5 0 1,0-5 322,12 1 0,-3-2 0,8-2 0</inkml:trace>
  <inkml:trace contextRef="#ctx0" brushRef="#br0" timeOffset="40">18719 4454 7569,'0'-11'344,"0"-1"294,0 1 185,0 5-514,0 0 1,0 8 42,0 2 0,-4 7-45,0 8 1,-5 4 37,2 3 0,-3 4-311,-2 4 0,1 4 1,1-1-1,2-3 1,4-2-1,3-2 0,1 1 1,1-1-1,2 1 1,2-2-1,1-1 0,4-2 1,3 1-1,2-2 0,0-1 1,1-2-1,0-3 1,1-4-194,-1-2 1,4-3-1,-1-2 1,3-4-1,1-3 1,1-1 0,3-1-1,2-4-976,0-7 0,-1 1 328,-5-5 807,-5-1 0,3-1 0,-3-5 0</inkml:trace>
  <inkml:trace contextRef="#ctx0" brushRef="#br0" timeOffset="41">18605 4785 7569,'0'-11'985,"0"3"-740,0 1 0,5 4-94,2-1 0,3 3-11,2 1 1,1 0-59,2 0 0,6 0-50,6 0 1,5 0 0,-2 0-1,3 0 1,1 0 0,-1 0-1,-2 0-799,-4 0 1,-5 4 0,-1 0 766,-2-2 0,-5-6 0,2-2 0</inkml:trace>
  <inkml:trace contextRef="#ctx0" brushRef="#br0" timeOffset="42">18582 4477 7569,'0'-11'1701,"0"-5"-1190,0 1 0,6 0-478,6 3 0,9 5-51,10-1 1,7 1-41,3-5 1,9 1 71,3-1 0,-2 5 155,-1-1 0,-9 6-163,-3-2 0,-3 8 54,-5 3 0,-3 3-79,-8 2 0,-4-1 29,-7 1 1,-2-1 49,-2 0 0,-3 2 99,3 2 0,-2-1 103,2 5 1,1 5-246,3 7 1,2 2 100,-2 1 0,2 0-300,1 1 0,-3-1 100,0 0 0,-6 1-99,2-1 0,-3-4 12,-1 1 74,0-6-61,5 8 0,-3-10 52,1 0 1,-1-6 36,-2-5 0,0-1 282,0 1-218,0-6 275,0-1 0,0-6-103,0-3 0,0-4-77,0-7 1,-4-3-22,0-4 1,-5-6 45,1-3 1,-2-2 48,-1-1 1,3 0 115,1 0 1,-1-2-96,-3-2 1,4 4-66,3-1 0,-1 6-229,2 6 86,-1 6 0,4 0 0,1 8-24,3 5 0,6 7-150,5 12 1,6 3 81,-2 5 1,6 5 51,2 2 1,1 3-86,-2 1 1,-2-3 107,3-1 0,-3-1 1,-1 2-1,-2-4 1,0-3-1,-2-3 0,0-2 1,-1-3 97,-3-4 116,3 0 0,-6-6 327,4-2 126,-9-3-447,-2-6 49,-5-1 1,0-11 31,0-2 0,0-4-248,0-3 1,0-4 80,0-4 0,-5-1-18,-2-3 0,0 1 54,0-5 1,4 1-463,-1-1 1,-1 1-68,1 6 0,1 1-565,3 11 1,0-1 0,0 9-1766,0 1 2287,0 6 1,0 10 439,0 9 0,0 5 0,0 7 0</inkml:trace>
  <inkml:trace contextRef="#ctx0" brushRef="#br0" timeOffset="43">19849 4488 7569,'-5'-16'1138,"0"3"-569,-2-2-1671,2 7 265,5 3 1068,0 21 0,0-5 1,0 16-1,0 2 0,0 3 1,1 3 371,3 3 0,-3-1-400,3 5 0,-2-4-466,2 4 1,-3-7 161,3 0 1,-3-2-612,-1-7 0,0 3 712,0-6 0,0 3 0,0-9 0</inkml:trace>
  <inkml:trace contextRef="#ctx0" brushRef="#br0" timeOffset="44">19747 4466 7569,'-2'-22'0,"-1"3"0,1 2 761,-1 6 1,3 5-387,3 2 0,4-1-168,4 1 0,2 0-41,2 4 1,8 0 87,7 0 1,7 0-234,1 0 1,5 5 37,-1 3 1,1 6-118,-1 1 0,0 5 63,-8-1 0,-2 3-123,-9 1 1,-5 0 48,-3 0 0,-4 1 127,-3 2 1,-3 2-78,-5 3 0,-5 2-6,-3-3 0,-7 3-96,-4 1 0,-8 1 83,-3-1 1,-7-1-283,-1-3 1,-1-2 202,1-5 0,2 0-33,-2 0 0,3-4 34,0 0 0,2-6-67,3-2 0,7-1 33,8-6-410,2 5 0,5-8 560,1 3 0,4 1 0,0-1 0</inkml:trace>
  <inkml:trace contextRef="#ctx0" brushRef="#br0" timeOffset="45">20432 4397 7569,'-10'-11'396,"2"2"0,4 5 1,3 9-1,2 8 0,2 7 1,1 5 18,-2 6 0,0 2 1,-2 0-1,0-1 1,0-2-1,0 0 0,0 1 1,0-2-575,0-1 1,5 2 0,2-2 0,3 2 0,3 0 0,2-1 0,3-2 0,1-3-25,0-1 1,4-5 0,4-3 0,-2-4 0,-1-3 0,-1-4 0,0-3 0,0-1-157,-1 0 0,-3-1 0,-1-3 0,-1-4 0,-3-2 0,-2-3 0,-1-2 339,-4-4 0,3-2 0,-3-2 0</inkml:trace>
  <inkml:trace contextRef="#ctx0" brushRef="#br0" timeOffset="46">20386 4774 7569,'-6'-5'158,"1"-1"0,1-2 0,1 2 0,5 0 0,4 4 86,4 1 1,3-3 0,3-1-1,7 0 1,6-2 0,4 2-1,3-1 1,1 1-601,1 0 0,-1 0 0,-7 1 0,-3-2 356,-3-1 0,-1-3 0,0 4 0</inkml:trace>
  <inkml:trace contextRef="#ctx0" brushRef="#br0" timeOffset="47">20421 4397 7569,'0'-11'390,"1"-1"1,4 2 0,6 1 0,6 2 0,2-1 0,1 0-237,4 1 0,4 0 0,6-2 0,1 2 1,-1-1-1,-1 2 0,-1 2 0,-3 3-148,-1 1 0,-2 0 1,-3 0-1,-1 0 0,-2 0 1,-2 0-1,0 1 0,-2 3 8,1 4 1,-1 2 0,-2 2 0,1 4 0,-1 3 0,-1 3 0,-3 4 0,-1 2-69,-1 1 0,-6 1 1,2 5-1,-3 0 7,-1 3 0,0-1 0,0 4 0,-1-2 40,-3-2 0,3-5 0,-4-2 0,1 0 0,0-2 0,2-4 137,0-3 0,2-7 0,0 1 0,2-4 0,0-4 70,2-7 0,0-5 0,-4-8 0,0-2 1,-1-4-1,-2-3 0,-2-2 0,-1-3-233,-3-3 1,0-3 0,0 0 0,3 1 0,-1 3 0,2 0-79,0 0 0,1 3 63,4 0 0,0 3-104,0 4 0,0 2 25,0 6-544,0 4 314,5 2 200,2 5 0,5 11-103,4 4 1,-2 6 29,5 6 1,0 2 164,3 5 0,0 1-1,-3-1 1,1-1-68,-4-3 1,3-2 130,-4-5 0,4-1-82,-4-3 1,4-4 418,-4-7 1,1 1-121,-5-6 1,-3 1 0,-1-4-1,1-1 1,0-4 0,-2-7 0,-1-5-1,-3-6 797,0-4 0,-2-1-595,0-2 1,-4-7-286,0 3 0,-5-3 31,2 3 0,2-1-331,1 1 0,2 1 170,2 3 1,0-3-559,0 2 0,4 5 1,1 1-1,2 6-704,2 3 1,1 6 516,1 6 1,1 3 128,-1 1 0,6 6 614,2 5 0,2 6 0,2 6 0</inkml:trace>
  <inkml:trace contextRef="#ctx0" brushRef="#br0" timeOffset="48">21780 4443 7569,'-4'-12'1491,"0"1"-1335,-5 15 0,7-1 1,-5 18-1,1 3 1,1 5-1,-2 4 1,2 3 81,0 2 0,0 1 1,3 4-1,-2-2 0,1-3 1,2-4-1,1-3 0,0-4-485,0-1 1,0-3-1,0-3 1,0-2-1,0-2-1812,0-2 2059,0-6 0,0-3 0</inkml:trace>
  <inkml:trace contextRef="#ctx0" brushRef="#br0" timeOffset="49">21483 4408 7569,'-5'-5'475,"5"-1"0,8 0 0,10 2 0,9 3 0,6 1 1,6 0-208,7 0 0,6 0 0,8-2 0,2 0 0,0-2 0,-1 1 0,-4 3-268,-3 4 0,-5 3 0,1 4 0</inkml:trace>
  <inkml:trace contextRef="#ctx0" brushRef="#br0" timeOffset="50">3312 8052 7569,'-11'0'0,"-1"0"-20,1 0 0,-1 0 45,1 0 0,3 0 210,1 0 0,3-4 0,-4 0 99,-1 2 1,4-1-1,0 0 169,0 0-100,4-1 364,-4 4-467,5-5 1,0 2 0,-1-3-193,-3 1-69,2 1 1,-4 3-121,2-3-33,3 3 169,-4-4 7,5 5 0,-1-2 148,-3-1 0,1 1-33,-4-2 0,6 3-136,1 1 0,1 4 101,6 0 1,1 5-100,3-2 1,1 3 53,-1 2 1,2 3 0,1 2-1,2 2-4,2 5 1,1-1-8,4 3 1,4 3-69,-1 2 0,6-1 1,-1 5 1,2-7-122,1 6 1,0 1-134,0 3 0,1 0-102,-1-3 0,0 2 416,0-3 1,-4 3-117,-4-7 0,1-2 126,-4-1 1,1-5-81,-9-3 1,0 2 134,-3-6 1,-5-4 0,0-3-488,-2 1 0,-1-5 0,-4-4 0,0-7 0,-2-2 0,0 1 0,-3 0 0,0-1 343,-1-1 0,-1-4 0,3 0 0,2 3 0,0 0 0,2 4 0</inkml:trace>
  <inkml:trace contextRef="#ctx0" brushRef="#br0" timeOffset="51">3837 8086 7569,'-10'-11'223,"3"-1"14,-4 1 1,10-1 581,-3 1-292,3-1 65,-4 1 1,4 3-374,-3 1 0,3 6 0,-1 1 0,0 7 0,-3 8-73,-2 8 1,-4 5-1,-5 6-117,-2 1 1,-5 8-153,-4 2 1,-1 0-81,2-3 0,-2 0 145,-3 3 1,0 0 5,4-3 1,0 0-39,5-8 1,4-3 0,1-8-1,2 0 1,0-1 0,1-3-290,1-4 0,2-2-52,-1-2 0,2 1-1224,3-1 866,1-5 789,3-1 0,-4-5 0</inkml:trace>
  <inkml:trace contextRef="#ctx0" brushRef="#br0" timeOffset="52">4408 8086 7569,'-14'-5'403,"3"5"0,6 8 1,5 5-1,4 7-60,-2 1 1,3 7 0,-1 2 0,-1 3 0,-1 2 0,1-1 0,1 0 0,-1-1-1,1-1-367,0-2 1,1-4 0,-2 0-1,0-1 1,0-4 0,-2-2-1,-1-4-3204,0-2 3228,0-2 0,-5-9 0,-1-4 0</inkml:trace>
  <inkml:trace contextRef="#ctx0" brushRef="#br0" timeOffset="53">4191 8337 7569,'-11'-5'249,"1"3"1,4-5 0,6 2 0,6 3 0,5 0 0,5 2 254,3 0 0,5-1 0,5-1 0,5-3 0,2-1 0,0 1 0,1 2 0,1-3-557,-1-1 0,-1 2 0,-3 1 1,-3 1-1,-2 1 0,-3-2 1,0 2-1,-5 0-2589,-2 2 2642,2 0 0,-7 0 0,3 0 0</inkml:trace>
  <inkml:trace contextRef="#ctx0" brushRef="#br0" timeOffset="54">4888 7892 7569,'-18'-17'227,"7"8"0,8-1 1,6 4-1,5 3 145,2 2 0,1 2 0,1 3 1,0 5-1,2 4 0,1 3 1,1 2-1,-1 2-324,0 2 1,4 1 0,-4 0 0,1-1 0,-1 1 0,0-1-1,0-2 1,1-2-518,-1-2 1,1 0 0,-2-5 0,1 0 0,-1 0 0,-1-4-1,-2-2 469,1 0 0,4-3 0,2 3 0</inkml:trace>
  <inkml:trace contextRef="#ctx0" brushRef="#br0" timeOffset="55">5436 7926 7569,'0'-11'1298,"0"-1"-864,0 1 0,-1 6 0,-3 5 0,-3 6 1,-4 6-1,0 3 0,-2 4 0,-1 4-330,-1 3 0,-5 3 0,2 6 0,0-1 1,3 0-1,2 2 0,2 1-161,0 1 1,0 0-1,3-4 1,1-1 0,1-1-1,1-2 1,0 1 0,1-2-18,-1-3 0,4 1 0,-3-3 0,2-2 0,2-2 0,0-1 0,0-1 0,0-2-31,0-2 0,0-1 1,0-2-1,0 1 1,0-1-1,0 1-498,0-1 0,0-3 603,0-1 0,0-4 0,0 2 0</inkml:trace>
  <inkml:trace contextRef="#ctx0" brushRef="#br0" timeOffset="56">6658 8132 7569,'-17'0'206,"-4"0"1,6 0 0,1 0 0,1 0 0,5 0-1,4 0 1,9 0 0,7 0 0,8 0 0,1 0 0,2 0-1,1 1 467,3 3 0,-3-3 0,4 3 0,-2-3-801,1-1 1,0 0-179,-4 0 1,-2-4-218,-2 0 0,3-1 0,-3 2 0,1-4 0,-1 1 523,-4 2 0,-2-2 0,-2-1 0</inkml:trace>
  <inkml:trace contextRef="#ctx0" brushRef="#br0" timeOffset="57">6636 8349 7569,'15'0'363,"1"0"0,3 0 1,5 0-1,6-2 0,4-1 1,3-4-1,2 0-93,2-1 1,-3 0 0,1-2-1,-2 3 1,-5 3 0,-3 3-271,-4 1 0,-1 0 0,-1 0 0</inkml:trace>
  <inkml:trace contextRef="#ctx0" brushRef="#br0" timeOffset="58">8543 7743 7569,'-1'-10'131,"-3"3"1,-4 3-1,-1 4 1,0 4 0,2 3-1,-2 3 1,0 2-1,0 0 1,3 4 0,1 4-1,2 5 1,2 7-1,1 6 1,0 7 209,0 3 1,0 8 0,1-1 0,2 4 0,0-1-1,0-1 1,0 2 0,-1-2 0,2-3-347,-2-4 0,4-8-46,-3-4 1,2-4-177,-1-3 0,-3-5-93,3-7 177,-2-2 0,-2-8 1,-2-6-1,0-6 0,-3-8 1,0-4-221,0-4 1,-3-7 0,3-5 0,0-2 0,0-2 0,1-4 0,0-2 226,0-4 1,-1-1 0,3 1 0,-3-1 0,-1 2 0,0 2 0,0 4 390,-3 2 0,3 8 1,-1 4-1,2 5 1,1 3-1,1 2 1,-1 1 174,1 2 1,3 4 0,4 3 0,5 3 0,4 1-1,4 1 1,4 3-284,3 4 1,6 7 0,2 5-1,5 6 1,3 4 0,1 3 0,-2 3-1,-1-1-123,0 0 1,4 5 0,-5-6 0,-3 1-1,-2-2 1,-1-4 12,-2-1 1,0-3-1,-5-5 1,0-2 0,-4-3-1,-2-3 1,-4-4 203,-1-3 0,-3-3 0,-1-7 0,-3-6 0,-1-7 1,-2-5-1,-2-4-138,-1-3 1,0-8 0,0-4-1,-1-4 1,-3-3 0,-4-5-1,-3-1 1,-3-2-343,-1-1 1,-5 1-1,2 2 1,0 1-1,3 7 1,2 7-403,2 5 1,-1 10-1,2 2 1,2 7-1,3 3-492,0 2 0,13 11 1,1 6-1,7 9 1133,8 7 0,4 3 0,7 9 0</inkml:trace>
  <inkml:trace contextRef="#ctx0" brushRef="#br0" timeOffset="59">9456 8166 7569,'-11'-12'536,"5"1"0,2 0 1,1 1-1,0 2-92,-5 4 0,2 3 0,-2 3 1,0 6-1,1 7 0,0 5 1,2 3-419,3 0 0,-3 5 0,1 1 0,3 2 0,3-2 0,6-1 0,3-3 0,3-1-149,1-1 0,6-5 0,-1-4 0,4-4 1,3-4-1,-2-1 0,1-3 125,0-5 1,-2-4 0,4-9 0,-2-1 0,-2-2 0,-4-2 0,-2-2-62,-4-2 1,-7-3-1,-3 1 1,-4-3-1,-4-2 1,-6 1-1,-8 1 1,-8 2-470,-6 3 0,-11 6 0,-2 5 1,0 6-1,0 10 528,2 8 0,-4 6 0,7 7 0</inkml:trace>
  <inkml:trace contextRef="#ctx0" brushRef="#br0" timeOffset="60">9822 8086 7569,'0'-11'233,"0"-1"1,1 2-1,3 4 1,2 6-1,2 7 1,0 7 0,2 5-1,2 4 1,4 4-1,-2 2 70,-2 0 1,0 0-1,-1-2 1,1 2 0,-2 0-1,-1-2 1,-2-3 0,1-1-1,-2-2-344,-2-1 0,-3-4 0,-1-5 120,0 1 1,-1-12 0,-2-6 0,-2-10 0,0-4 0,0-7 0,3-3 0,2-7-73,3-2 1,4-3 0,6-4 0,0-1 0,4-1 0,1 0 0,1 3-340,-1 6 0,-1 10 0,-3 6 0,2 8 1,-3 6-1,0 5 0,0 3-439,2 1 1,-2 5 0,3 4-1,-1 5 771,1 5 0,-1 2 0,-4 2 0</inkml:trace>
  <inkml:trace contextRef="#ctx0" brushRef="#br0" timeOffset="61">10382 8109 7569,'-18'-12'965,"8"7"0,8 5-616,5 7 0,6 3 0,-3 3 0,2 2 0,-1 4 1,2 2-1,1 1 0,2-2-301,-1-1 0,-3 0 1,-1 3-1,1-3 0,0-3 1,-2 0-1,0-1 0,-1-1-219,1-2 1,1-4 0,-2-2 0,2 0-1,1-5 171,3-4 1,0-3 0,0-7-1,1-2 1,1-4 0,1-3-1,2-2-8,2-2 0,-4-4 0,0-3 0,-4 3 0,-4 5 0,-1 3 0,-2 4 138,-2 2 0,-1 7 0,0 9 0,0 6 0,0 6 0,0 3-76,0 4 0,0-1 0,1-1 0,3 1 0,4-1 0,2-1 0,1-2 0,1-1-224,-1-2 1,6-4 0,0-4 0,2-1-1,1-2 1,0-2 96,1-1 0,2-4 0,-1-4 1,-2-2-1,-1-1 0,0-2 0,0-2 1,-1-1 241,-2 1 0,0-2 1,-5 5-1,-1 1 1,-1 1 13,-1 2 0,-6 5 1,2 6-1,-3 7 0,-1 6 1,0 3-1,0 6 0,0 0-210,0 4 0,0 0 1,0 0-1,0 2 1,0 0-1,0 0 1,0-3-940,0-1 1,4-1-1,1 0 966,2 0 0,0-1 0,5 1 0</inkml:trace>
  <inkml:trace contextRef="#ctx0" brushRef="#br0" timeOffset="62">11969 8212 7569,'-34'-11'0,"-6"-1"0,0-11 0</inkml:trace>
  <inkml:trace contextRef="#ctx0" brushRef="#br0" timeOffset="63">11684 8063 7569,'-23'-11'91,"1"1"0,3 1 1,4 2-1,2 2 1,2 3 13,-1 0 206,1 2 1,-4 0 0,-2 0 0,-1 0 0,-1 0 0,0 2 0,2 3-1,-1 5 73,0 4 1,4 10 0,-2 0 0,0 3 0,2 2 0,3-1 0,3 1-289,3 0 1,1-3 0,4-1-1,2-3 1,2-3 0,4 0 0,6-2-1,7-1-194,4-4 0,4-2 0,7-2 0,1-4 1,1-3-1,-3-2 0,-2-3 0,-4-4 38,-1-2 0,-2-1 0,-7-2 0,-4-1 0,-4-2 0,-2-1 0,-2 0 116,-2-1 0,-2 4 0,-3-1 0,0 2 0,-1 1-22,-3 1 0,-2 6 1,-4 5-1,2 6 1,4 4-149,3 2 0,1 3 0,1 2 1,3-1-1,4 2 0,3-2 1,3 1-1,3-3-63,1-2 1,-3 0 0,3-2-1,-1-2 1,1-5 0,2-1 0,2-4 183,1-1 0,0-4 0,-1-4 1,1-2-1,0-2 0,0-4 0,0-3 67,0 0 0,-2-5 0,0-1 0,-4-2 1,0-6-1,-3-5 0,-2-3 0,0-3 40,-1-2 0,-3-1 0,-2-6 0,-1-2 0,-2 1 0,-2 2 0,-2 7 0,-2 5 253,0 5 0,-3 7 0,4 6 0,-2 5 0,0 6-333,-1 5 0,4 5 1,-3 9-1,3 8 1,1 10-1,0 11 1,0 10-106,0 8 0,1 8 0,3 3 1,-1-30-1,2 0 0,0 2 1,0-1-1,0 0 0,0-1 1,-1 0-1,1-1 0,2 29-271,2-5 0,-4-4 1,-1-8-1,-3-2 1,-1-5-1,0-4 1,0-4-1,0-1 342,0-3 0,0-1 0,0-1 0</inkml:trace>
  <inkml:trace contextRef="#ctx0" brushRef="#br0" timeOffset="64">12848 7492 7569,'8'-21'-11,"1"1"0,2 5 0,5 3 0,0 0 0,1 1 0,-5-1 0,-2 2 0,-4 3 0,-5 3 514,-6 2 0,-5 4 0,-4 2 0,-2 4 0,1 6 1,0 5-1,0 6 0,-1 5 0,1 9-331,0 8 1,-1 5-1,2 5 1,-3 2-1,1 3 1,7-29 0,1 1-1,1 2 1,1-1-181,2 1 1,-1-1-1,1 2 1,0 0-1,2-1 1,1 0-1,2-1 1,1 0-1,2-1 1,2-1-1,2-1 1,2 0 0,11 29-1,2-5-199,0-6 0,-4-4 0,0-5 1,0-7-1,-1-6 0,-3-4 1,-2-3-142,-2-2 1,-1-2 0,-1-6-1,-3 1 1,1-2 347,-1-2 0,2 2 0,3-4 0</inkml:trace>
  <inkml:trace contextRef="#ctx0" brushRef="#br0" timeOffset="65">13305 8931 7569,'-11'-6'354,"-1"2"0,2 1 0,3 0 0,3-5 0,3-2 144,1-2 0,0-3 0,0-1 0,1-3 0,1-4 0,4-4 0,0-2 1,1-3-494,0-1 0,-1-2 1,-3-3-1,1-4 1,-2-3-1,-1 0 1,-1-1-1,-1 0-142,-3 1 0,2 3 1,-5 1-1,1 3 1,1 5-1,0 5 1,2 4-1,2 3 75,1 1 1,0 4 0,0 5 0,1 0 54,3 4 1,-1 7-1,4 7 1,2 5 0,1 2-1,2 2 1,-1 2 68,1 2 1,0 2-1,2-1 1,3 0 0,0-3-1,3-3 1,0-4-79,3-2 0,-3-6 1,8 0-1,0-1 0,2-4 1,2-1-1,0-5 0,-3-2-51,-1-2 1,-2-3-1,-4-1 1,-3-1-1,-5-1 1,-4 2-1,-3-2 1,-2 2 203,-3-1 0,-2-2 1,-2 4-93,-2 1 1,0 8-1,4 7 1,0 9-1,0 8 1,0 5 0,0 2-71,0 2 1,0 3-1,1-2 1,2 1-1,1 2 1,-1-2-1,1-2 1,0-2-546,-1 2 1,-1-7-1,1 3 1,2-3-1,0-2 570,0-3 0,4 3 0,-3 0 0</inkml:trace>
  <inkml:trace contextRef="#ctx0" brushRef="#br0" timeOffset="66">14242 7949 7569,'-9'-15'959,"-1"2"-658,1 7 0,3 7 0,6 14 0,0 5 0,1 6 0,1 4 0,2 3 0,-1 0-205,-2-2 0,3 2 0,1-4 0,0 0 0,1-2 0,-1-4 0,2-4 0,-1-4-1209,3-2 0,-3-2 1113,2 0 0,-11-4 0,2-2 0</inkml:trace>
  <inkml:trace contextRef="#ctx0" brushRef="#br0" timeOffset="67">13991 8200 6078,'11'-6'609,"2"1"1,2 1 0,5-1 0,6-1-1,4-3 1,4-2-519,4 0 1,3 3 0,5 1 0,-1-1 0,1 1-1,-2 0-91,-2 2 0,3 1 0,-5 4 0</inkml:trace>
  <inkml:trace contextRef="#ctx0" brushRef="#br0" timeOffset="68">14516 8885 7569,'-12'-6'292,"7"0"0,4 2 1,5-4-1,1-2 0,1-3 1,1-2 59,2-4 0,2-2 0,3-2 0,2-1 0,1-3 0,-1-3 1,-2-3-385,-1-2 0,-1-3 0,-1-1 0,0-2 0,0-2 1,-3-3-1,-1-2 0,-2-2 8,-3-3 0,3 5 0,-1-1 1,-1 3-1,-2 5 0,-1 7 0,0 6 364,0 4 1,0 10-1,0 9-339,0 11 1,0 16 0,1 1 0,3 1 0,4 0 0,2-2 0,3-2 0,1-2-80,1-2 1,4 3 0,-3-5 0,1-2 0,1-5 0,-2-2 51,1-2 0,2-2 0,-3-1 0,1 0 0,0-1 1,1-3-1,2-4 0,1-3-20,-2-4 1,1 1 0,-3-4 0,-1 0 0,1 1 0,-5-4 0,-2 1 0,-3 1 172,-2 4 1,-1 2 0,-4 4 0,-2 7 14,-1 9 0,-3 8 0,-2 8 0,1 1 0,1 2 0,1 2 0,0 0-114,2 0 0,-2-1 0,1-1 0,2 0 0,1 0 1,1-2-1,0-1-741,0 0 1,0-6 0,0-1 0,0-4 0,1 0 712,3-1 0,2-4 0,5-2 0</inkml:trace>
  <inkml:trace contextRef="#ctx0" brushRef="#br0" timeOffset="69">15361 7526 7569,'-23'-11'381,"7"7"1,4 7 0,6 9 0,1 7 0,-1 7 0,-2 2-224,0 3 1,6 0 0,-3 2 0,1 2-1,0 1 1,2 1 0,2 1-159,3 4 0,-1 2 0,3 2 0</inkml:trace>
  <inkml:trace contextRef="#ctx0" brushRef="#br0" timeOffset="70">15510 8326 7569,'-18'-17'251,"3"5"1,6-2 0,4 7 0,3 11 0,7 10 0,4 8 0,3 4 0,-1 5 0,2 3 0,2 3 0,3 2 0,1 1 0,-1-1 512,-2-2 1,-2-1 0,-6 1-765,-5 1 0,-11 11 0,-5-3 0</inkml:trace>
  <inkml:trace contextRef="#ctx0" brushRef="#br0" timeOffset="71">15989 7880 7569,'-5'-17'159,"-1"0"1,-1 6-1,2 1 1,2 1 0,-3 1-1,1 2 1,0 3-1,3 7 1,2 6 0,2 4-1,3 3 180,2 0 1,0 6 0,5 4-1,-1 0 1,2 0 0,1 4-1,1 2 1,-1 1-206,-1 0 1,-2-2-1,1 1 1,-1 3-1,0-1 1,0-1 0,-3-2-1,0-3-107,1-1 0,-3-1 1,1-4-1,-2-2 0,-1-2 1,-1-3-216,1-4 493,0 0-221,-4-1 1,0-10 0,0-6 0,0-7 0,0-7 0,0-4 0,-1-4 0,-2-5-264,-1-4 1,1-1 0,3-5-1,0-1 1,0-2 0,1 0-1,1-1-14,2 0 0,0 4 1,-4 2-1,0-1 1,0 2-1,0-2 1,-1 2 148,-3 0 0,-1 1 0,-4 3 1,1 1-1,-1 0 0,1 1 1,-1 1-1,2 3 120,2 1 1,1 1 0,3 6 0,-1 2 0,-2 3 0,1 4-1,2 0 36,1 1 1,1 1 0,2 1 0,2 1 0,0-1 94,0-1 1,3-1 0,-5-1-126,0 1 1,0 3-1,0 2 1,5 1-1,2 1 1,2 0-111,-1 0 1,5-1-1,3 3 1,4-2 0,3 0-1,0 0 1,0 1 55,-2 0 0,-1 2 1,0 1-1,-1 0 1,1-1-1,0-2 1,0-1 31,0 2 0,5 0 0,1 1 0,3-1 0,1-2 1,3 0-1,5-1 0,5-1-104,2-1 1,6-2 0,1 4 0,5-1 0,3-2 0,-31 4 0,1 1-1,30-4-107,-1 2 0,1-2 0,-5 3 0,0 1 1,-3 2-1,-3 1 0,-4 0 83,-1 0 0,4 0 0,1 1 0,1 2 0,1 2 0,1 0 0,5 0 0,-27-3 0,0-1-11,2-1 0,1 1 0,-1-1 1,0 0-1,1 0 0,0 0 0,-1 0 1,-1 0-1,-1-1 0,0 1 1,30-3-1,-1-1-11,-2 2 0,-2-1 0,-2 1 0,-1-2 1,-3 1-1,0 2 0,-3 1 290,-2 0 0,7-4 0,-5-1 1,4 0-1,2-1 0,-2 1 1,0-2-1,0 2-73,-4 0 0,-6 0 1,-2 3-1,-3-2 1,-5 1-1,-5 2 0,-5 1 1,-4 1-152,-4 3 0,1-3 1,0 4-1,-2-1 0,-2 1 12,0 2 0,-1-5 0,0 2 1,1-3-1,-1-1 39,1 0 1,-1 0 0,-1-1 327,-2-3-508,-3 3 1,-5-3 0,0 8 150,0 3 1,-1 4 0,-2 0 0,-1 0-1,2 2 1,1 1 0,1 1 204,0-1 0,0 4 0,0 0 0,0 0 0,0-2 0,0-1 0,0 1-103,0-2 1,0-2-1,0 0 1,0-1-1,0 0 1,1 0-1185,3-4 1,-2 3 1083,6-2 0,-1 2 0,5 2 0</inkml:trace>
  <inkml:trace contextRef="#ctx0" brushRef="#br0" timeOffset="72">16720 8063 7569,'6'-5'102,"0"-1"0,-6-6 0,0 1 0,0-2 0,-2-1 0,0-1 0,-2 1 0,1 1 0,2 2 0,0 1 0,-2 1 0,-2 1 0,-1 1 0,-3 0 226,-1 4 1,-2 1 0,1 4 0,0 3 0,-2 5-1,-1 5 1,-3 3 0,0 3 0,-4 3-325,0 3 0,3 1 0,3-3 0,2 2 0,3-2 1,2-1-1,5-1 0,1-1-193,2-3 0,2-1 0,1-6 1,5 1-1,2-3 0,2-1 1,0-3 106,3-2 1,-1-2-1,5-2 1,2-2 0,0-2-1,1-3 1,-2-5-8,-1-3 0,-5 1 1,1-5-1,-2 0 0,-3 0 1,-2-1-1,-4-3 1,-3-2-2,-1-1 1,-1 1 0,-3-1 0,-4 0 0,-3 2 0,-3 3 0,-1 6 0,-1 3 205,0 0 1,3 2 0,-2 2-1,2 5 159,2 1 1,6 2-1,6 0 1,9 0-1,8 0 1,4 0 0,0 0-136,1 0 1,0 0 0,0 0 0,0 0 0,-2 0 0,0 0 0,-4-1-230,0-3 1,2 3 0,-4-3 0,-1 3 0,-1 1 0,-2 0-3025,1 0 3113,-6 0 0,-1 0 0,-5 0 0</inkml:trace>
  <inkml:trace contextRef="#ctx0" brushRef="#br0" timeOffset="73">16994 7652 7569,'-6'-23'8,"1"2"0,6 0 0,3 3 1,2 2-1,2 1 0,-1 0 388,2-1 1,0 1-1,0 5 1,-1 1-1,1 3 1,1-1-1,1 2-234,1 0 1,-1 1 0,2 4 0,1 0 0,1 0-1,0 0 1,0 0-181,1 0 1,-1 0 0,-2 2 0,-1 1 0,1 5 0,-3 2 0,-1 2 0,-3-1-89,-2 1 1,-3-1 0,-1 0-1,0 2 1,-1 1 0,-3 1 0,-3-1-1,-2 0 75,1 1 0,-2-2 0,4 2 0,-1-2 0,4-2 0,0 1 114,-1-1 0,3-3 1,-2-2-1,6-1 1,6-2-299,5-2 0,-2 3 1,5 0-1,-1-2 1,3 0-1,4-2 0,4 1 215,3 3 0,3-3 0,2 4 0</inkml:trace>
  <inkml:trace contextRef="#ctx0" brushRef="#br0" timeOffset="74">17954 7835 7569,'-5'-12'100,"-2"1"0,1-1 0,1 1 0,1 0 0,0-1 0,0 2 1,1 1-1,-3 3 0,1 2 0,0 5 0,1 7 0,1 6 185,-1 5 1,0 8-1,4 2 1,0 1 0,0 1-1,0 0 1,1 1-1,2 0-203,1-2 1,3-4-103,-3 0 0,5-5-553,-1-2 284,-3-5-1306,5 2 1595,-9-5 0,4-4 0,-5-2 0</inkml:trace>
  <inkml:trace contextRef="#ctx0" brushRef="#br0" timeOffset="75">17622 8052 7569,'5'-7'234,"-2"2"0,5 4 0,1-2 0,2 0 0,3-1 0,2 0 0,2-1 0,4 0-235,3 0 1,3-3 0,5 3-1,0 0 1,3-1 0,0 1-1,2 0 1,0 2 0,-1 2 0,4-4 0,-1-2 0</inkml:trace>
  <inkml:trace contextRef="#ctx0" brushRef="#br0" timeOffset="76">18536 7858 7569,'-11'-18'144,"-1"4"0,2 4 0,1 3 0,3 1 1,-1 1 305,1 0 0,-1 1 0,-5 5 0,1 4 1,-1 6-1,0 5 0,-2 4-353,-2 4 1,1 7-1,4-2 1,1 2 0,2-1-1,3 0 1,1 0-1,0-4-253,2-2 1,0-5 0,4-1-101,2-1 0,-2-3 151,6-7 1,-1 2 74,5-5 23,-1 0 104,6-4 0,-3-2-84,5-1 0,-4-5 0,3-6 0,-2-1-18,-2 1 1,-1-4-3,-2-1 1,-1-4-137,-2-3 0,1 2 93,-5-3 1,-1-2-224,-3-2 1,-1 3 84,-3 2 1,-2 3-18,-5 4 1,-1 2 201,1 6 0,-1 1 698,1 2-217,0 3-347,4 5 0,7 1 1,8 2-1,3 2 141,4 1 0,4-3-25,8 1 0,-1-3-287,4-1 0,-3 0 95,3 0 1,-5 0-427,2 0 0,-4 0-80,-4 0 0,-3-4-252,-4 0 1,-2-1-602,-2 1 1304,-3 3 0,-10-9 0,-2 4 0</inkml:trace>
  <inkml:trace contextRef="#ctx0" brushRef="#br0" timeOffset="77">18902 7526 7569,'-7'-11'543,"2"3"1,5 3 0,0 4-400,0 6 1,0 9-1,0 6 1,-1 4-1,-2 4 1,-2 2-1,0 0 1,-1-1-667,-1-2 0,5-3 1,-2-1 521,3 0 0,-4-1 0,-2 1 0</inkml:trace>
  <inkml:trace contextRef="#ctx0" brushRef="#br0" timeOffset="78">19084 7492 7569,'-1'-11'323,"0"-1"0,1 2 0,5 1-26,4 2 0,3 4 0,2-1 0,3 3 0,1 1 0,1 1 0,0 2 1,-2 2-304,0 1 1,-2 2 0,-3 3 0,-2 1 0,-1-1 0,-3 1-1,-1-1 1,-2 0-39,-2 1 1,-2 0 0,-3 2 0,-4 2 0,-2-1-1,-3 1 1,-1 2 40,-1 0 0,0 2 0,3-3 0,1-1 0,1 1 0,2-3 1,4 0-64,3 1 0,1-2 0,1 0 1,3-2 21,4-4 0,3-4-203,5 1 1,1-3 55,6-1 0,0 4-1086,0-1 1277,0 1 0,0-4 0,-1 0 0</inkml:trace>
  <inkml:trace contextRef="#ctx0" brushRef="#br0" timeOffset="79">19941 7161 7569,'-10'-17'164,"2"0"0,4-1 0,4 3 0,4 2 1,4 2-1,2 0 0,0 2 0,-1 3 1,-2 1-1,2 3 0,3 0 0,2 5 1,2 6-1,2 10 0,4 10 309,3 8 1,-1 3 0,4 7 0,-1 3 0,-1 3 0,1 3 0,0 1 0,-1 0-391,0 0 1,-12-25 0,0 1-1,-1 0 1,0 0 0,0 0 0,-2 1-1,0 0 1,-3 1 0,-1-1-1,-1 0 1,-2 0 0,0-1 0,-2 1-1,1-2-81,-1 32 1,-6-8 0,-4-9-1,-5-5 1,-4-3 0,1-2-1,-2-3 1,0-2-273,-2-2 0,-2-3 0,-2 2 0,-1-1 0,-2-3 1,1-1-1,-1-2 270,0-3 0,-4 3 0,1-5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3T03:51:36.17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3205 9576 7569,'-11'0'-232,"4"0"430,2 0 0,5-5 0,0 0 0,0 3 0,1 7 0,3 6 1,4 7-1,2 2 0,1 6 0,2 1 0,1 6 0,3 2 5,0 3 1,-1 1 0,3-3-1,0 4 1,-2-1 0,0 0 0,-2-2-1,0-4-281,-1-2 1,-2 1 0,-3-6 0,-2-2 0,1-2 0,0-5 0,-2-1 0,0-3-1,-1-3 183,0-2 0,0-6 0,-2 1 0,2-6 0,0-6 34,0-5 1,4-9-1,-1-7 1,3-8-1,3-8 1,3-6-1,-1-4 1,2-4-1,0-2-208,-8 31 1,0 0 0,8-25 0,-1 1 0,0 7 0,-3 6 0,-1 4 0,-2 7 0,-1 6-767,-2 8 0,1 3 0,-6 5 835,0 5 0,-2 11 0,-1 11 0</inkml:trace>
  <inkml:trace contextRef="#ctx0" brushRef="#br0" timeOffset="1">4130 9986 7569,'-6'-12'102,"-4"-1"0,3-1 0,1-1 1,2 1-1,2 2 0,-2 0 1,-3 1 82,1-1 0,-5 2 0,1 3 0,-4 3 0,-2 2 0,1 4 0,-1 2 0,-2 3-84,-2 3 0,-1 7 0,2 2 0,3 2 0,0 2 0,3 0 0,1 0 0,5-2-76,1-2 0,3 2 1,3-3-1,0 1 1,1-1-1,3-2 1,3-2-1,3-1-111,2-2 1,1-1 0,2-2 0,3-5 0,1-2 0,0-1 0,0 0 0,0-1 32,0-2 1,-1-7-1,2-5 1,-1-1-1,1 0 1,0-3 0,-1-3-1,-2-1 50,-1 1 1,-3 3 0,2 1 0,-2-3 0,-1 1 0,-1 1 0,-1 4 170,-2 2 0,-2 3 1,-3 3-1,0 7-115,0 7 0,-2 4 1,-1 3-1,0 3 1,0 0-1,0 4 1,1-1-50,3-2 1,-1 2 0,4-4 0,1-2 0,0-2 0,-1 0 0,2-1 0,1-1-52,2-2 0,-5-2 0,1-3 0,1 1 0,1-2 1,0-2-1,-1-2 127,-1-2 1,-5-5-1,4 1 1,-1-2 0,-1-3-1,2-2 1,-2-3 0,1 1 13,0 1 1,1 4-1,2 1 1,-3 0-1,0 1-103,1 2 1,-4 4-1,4 8 1,-2 5 0,-1 4-1,-1 2 1,1 2-3,-1-1 0,-1 5 0,1-4 0,1 2 1,-2-1-1,1 0 0,-1-2 35,2 1 1,0-3 0,-4-2 0,0-1 264,0 0 0,0-6 0,0-5 0,0-6 0,0-4 0,1-3 9,3-1 0,6-9 1,7-7-1,-1-3 0,2-2 1,-2 1-1,2 1 1,-1-1-709,-1-1 1,3 7-1,-2 6 1,-1 5-1,1 6 1,-2 3 409,1 4 0,-3 3 0,4 1 0</inkml:trace>
  <inkml:trace contextRef="#ctx0" brushRef="#br0" timeOffset="2">5295 9259 7569,'-11'0'121,"4"-2"0,2 0 0,0-2 0,-1 3 0,-1 3 0,4 6 0,1 3 0,2 5 0,0 4 0,0 4 0,2 8 1,1 5-1,5 5 0,2 1 233,2 3 0,-2-4 1,-1 1-1,-2 1 0,1 6 1,0 1-1,-2 1 0,-1-3-479,-3 2 0,1-1 0,0-5 0,0-1 1,0-4-1,-1-5 0,1-7 0,1-4 60,-2-2 1,3-5 0,-1-1 0,0-5 0,0-2 0,1-3 229,1-1 0,-2-1 1,4-4-1,1 0 0,1-1 1,1-3-1,2-4 1,1-1-248,1 2 0,1-2 0,-2 4 1,2 0-1,-1 0 0,0 1 0,0 0-1394,-1 0 1,-1-3 1475,-2 3 0,1-4 0,-1 2 0</inkml:trace>
  <inkml:trace contextRef="#ctx0" brushRef="#br0" timeOffset="3">5284 9395 7569,'-12'-35'50,"6"5"0,3 3 0,6 2 1,6 3-1,3 2 0,5 2 32,1 3 1,-3 2 0,4 3 0,1 1-1,2 3 1,-1 1 0,0 2 0,-2 2-1,0 1-260,-1 0 0,2 5 0,-5 2 178,-1 4 0,4 5 0,0 2 0</inkml:trace>
  <inkml:trace contextRef="#ctx0" brushRef="#br0" timeOffset="4">5763 9326 7569,'-9'-4'87,"6"0"1,5 3 0,5 2-1,0 5 87,2 0 1,2 2-1,3 4 1,3 3 0,2 4-1,4 4 1,3 5 0,4 5-77,1 3 0,-1-2 0,-1-3 0,0 0 0,-1 1 0,-2-2 0,-3-4 0,-2-2-318,-1-1 0,-2-1 1,-1-3-1,0-4 0,-3-1 1,-1-1-1,-2-1 220,0-2 0,1-2 0,-1 4 0</inkml:trace>
  <inkml:trace contextRef="#ctx0" brushRef="#br0" timeOffset="5">6277 9383 7569,'-11'-4'123,"-1"1"1,5-5-1,-1 4 1,1 3 0,-1 3-1,-1 7 1,-2 7-1,-5 6 1,-1 8-24,-4 3 1,4 4 0,-2 3 0,-2 2 0,1 3 0,0-3 0,2 1 0,1-3-277,3-1 0,2-1 1,0-1-1,2-4 1,1-5-1,3-6 0,1-3 1,2-3 175,2-4 0,6-6 0,1-1 0</inkml:trace>
  <inkml:trace contextRef="#ctx0" brushRef="#br0" timeOffset="6">6232 9304 7569,'-7'-17'79,"2"-4"0,6 6 0,3 1 1,4 1-1,3 2 0,3-1 1,3 0 147,0-3 0,3 1 1,4-4-1,1 2 1,3 2-1,0 2 1,1 2-1,-1 1-245,0 1 1,-1 6-1,-5-2 1,1 2-1,0 2 1,-1 0-1,-3 0 1,-3 0 5,1 0 1,-8 2-1,2 2 1,-2 4-1,-3 5 1,-1 5-1,-1 3 128,0 6 1,1 6-1,-3 4 1,2 2 0,-1 2-1,-2 5 1,-1 2-76,0 0 0,0-2 1,0 0-1,0 0 0,0-1 1,0-1-1,1-1 0,2-2-33,1-2 0,0-5 1,-3-6-1,1 2 1,2-2-1,-1-2 0,-2-3 1,-1-4 99,0-2 1,0-3 0,0-2 0,-1 2 0,-2 2 0,-2-2 0,-1-3 1,-3-3 0,-1 2 1,-2-4-1,0 2 0,-4-2 1,-3 0-1,-2 0-213,-2-1 0,0 2 0,0-2 1,0 0-1,2 0 0,2-2 103,4-2 0,-3-11 0,0-3 0</inkml:trace>
  <inkml:trace contextRef="#ctx0" brushRef="#br0" timeOffset="7">7476 9508 7569,'-17'-5'231,"0"2"1,8-3 0,6 1 0,6 2 0,7 2-1,6 1 1,3 0 0,2 1 0,3 2 0,2 2-130,0 1 0,6-3 0,-3 1 0,3-3 0,1-1 1,1 0-1,-1 0 0,-2 0 0,-3 0-773,-3 0 0,2-4 0,-4 0 0,-6 0 671,-3-1 0,-7 4 0,-2-4 0</inkml:trace>
  <inkml:trace contextRef="#ctx0" brushRef="#br0" timeOffset="8">7602 9747 7569,'-5'0'151,"5"0"1,8 0 0,4 0 0,5 0 112,1 0 0,6 0 0,6 0 1,3 0-1,3-2 0,0 0 1,4-2-1,-1 0-2013,0-1 1749,0 4 0,0-4 0,1 5 0</inkml:trace>
  <inkml:trace contextRef="#ctx0" brushRef="#br0" timeOffset="9">9270 9156 7569,'6'-8'40,"-2"1"1,-4-1 0,-4 3 0,-5 1 0,-5 3 0,-5 1 0,-4 1-1,-3 4 1,-4 4 0,0 8 0,-1 3 289,0 4 1,-1 6 0,2 1 0,4 2 0,5 1 0,3 4 0,3 3 0,3 1-229,3-1 0,7-1 1,-2 4-1,4-3 1,5 1-1,5-2 0,5-2 1,3-2-251,2-2 1,3-4 0,3-3 0,0-1 0,0-6 0,-2-2 0,-1-4 0,-1-3 116,1-3 1,-5-2-1,-1-4 1,-2 2 0,0-1-1,-1-3 1,0-3 88,1-1 1,-2-4 0,2 0 0,-2-2 0,-2-2 0,1 1 0,-2 0 263,-3-1 1,0 2 0,-5 1-226,2 2 1,0 5-1,-3 2 1,2 7-1,1 4-132,-2 4 0,4-2 0,1 3 0,0 0 0,1-1 0,2 0 0,3-1-51,2-3 0,5 2 1,-1-5-1,3 1 0,1-1 1,1-5-1,1-1 21,2-2 1,0-2 0,-5-1 0,3-5 0,-1-2-1,0-1 1,-3-1 0,1-4 106,-1-3 0,-3 2 1,-4-2-1,-5-2 0,-5 0 1,-4-2-1,-5 0 0,-8 2-57,-8 2 1,-9 0 0,-9 8 0,-7 5 0,-6 3 0,-4 6 0,2 3 0,4 7-328,9 3 0,10 2 0,8 2 1,8-3-1,7 1 0,8-2 342,7 1 0,13-2 0,4-4 0</inkml:trace>
  <inkml:trace contextRef="#ctx0" brushRef="#br0" timeOffset="10">10023 9792 7569,'-16'-17'1771,"4"0"-1333,1 6 0,6 7 1,9 6-1,2 10 1,2 4-1,-1 5 1,2 0-311,1 1 0,0 0 0,-1-2 0,-1-1 0,1 1 0,1 1 0,0-1 0,-1-2-191,-1-2 0,-1-1 0,5-5 0,-1-3 158,1-3 1,-5-3 0,-1-2-1,1-3 1,-2-5 0,1-2-1,1-6 77,1-1 0,3-2 0,-1-5 1,0-3-1,0-1 0,3-3 1,1-4-1,1-3-526,0-2 0,0 2 0,-4 2 0,-3 7 0,-1 9 0,-2 6-3812,-3 2 4166,-5 17 0,-4 8 0,-4 18 0</inkml:trace>
  <inkml:trace contextRef="#ctx0" brushRef="#br0" timeOffset="11">10960 9293 7569,'-13'-12'-72,"3"-3"0,9 0 0,-2 1 0,-1 1 0,2 2 0,1-1 0,1 1 0,0 0 0,0-1 0,0 1 0,0-1 1164,0 1 1,0 8 0,0 5-833,0 8 0,1 14 1,1 3-1,3 6 1,1 5-1,-1 5 1,-2 3-107,2 3 1,-3 6-1,2-4 1,-3 3-1,-1 2 1,0 2-1,0 0 1,0 2-244,0 0 1,0-2 0,0 3 0,0-5 0,0-4-1,0-6 1,1-8-81,3-8 0,-2-2 0,5-6 1,-2-3-1,-3-4 0,1-2 424,1-2 1,-2-4 0,5-5 0,-1-4 0,0-6-228,3-2 0,5-3 0,3-1 0,0-1 0,5 1 0,2 1 0,1 2 0,-2 1-887,-2 2 1,-7 0-1,1 3 1,-4-1 858,-3-3 0,-3-1 0,-5-2 0</inkml:trace>
  <inkml:trace contextRef="#ctx0" brushRef="#br0" timeOffset="12">10891 9167 7569,'0'-20'272,"0"-2"1,3 2-1,4 5 1,10 2-1,7 1 1,7 1 0,2 0-336,1-1 0,-1 2 0,-2 1 1,-1 2-1,-2-1 0,-3 2 0,-1 2 1,-2 4-1,-2 4 63,-1 3 0,-5 3 0,2 2 0</inkml:trace>
  <inkml:trace contextRef="#ctx0" brushRef="#br0" timeOffset="13">11451 9349 7569,'-12'-5'166,"7"6"0,5 2 170,7 7 1,-1 9 0,3 1 0,2 4 0,5 4 0,1 1 0,4 2 0,0 2 0,2 3-320,0 2 0,-1-3 0,-2 2 1,-2-2-1,-1-5 0,0-3 0,1-3 1,-2-3-398,1-3 0,-2-1 0,-2-7 0,1-1 0,1-3 380,-1-1 0,3-1 0,1-4 0</inkml:trace>
  <inkml:trace contextRef="#ctx0" brushRef="#br0" timeOffset="14">11862 9406 7569,'-18'-6'206,"2"-3"1,6 6 0,1 5 0,1 5-1,-1 7 7,-1 5 1,-3 7-1,-1 2 1,-2 3-1,-2 5 1,-2 2-1,-2 3 1,-1 1-350,1 1 1,-5 0 0,0 3 0,2-3 0,1 0 0,2-2 135,3-2 0,-2-1 0,3-4 0</inkml:trace>
  <inkml:trace contextRef="#ctx0" brushRef="#br0" timeOffset="15">12113 9951 7569,'0'-11'300,"0"2"0,0 5 0,0 9 1,-1 7-1,-1 4-148,-2 2 0,0 5 1,4 4-1,0 1 0,0 1 1,0-1-1,0 0 0,0-3 1,0-3-611,0-3 1,0 2-1,0-3 1,0 0 0,0-3 457,0-2 0,5-2 0,1 1 0</inkml:trace>
  <inkml:trace contextRef="#ctx0" brushRef="#br0" timeOffset="16">12365 9383 7569,'-12'-29'414,"2"2"0,1 10 0,3 5-230,1 3 0,5 12 0,6 2 0,4 8 0,7 8 1,4 7-1,5 4 0,2 3 0,2 2-94,6 1 0,-6-1 0,3 4 0,-4-2 0,-3-1 0,-4-1 0,-3 1 0,-3-1-265,-4-1 1,0-6 0,-2-2 0,-1 0 0,-3-4-1,-1-2 1,-2-4-462,-2-2 1,-1 0 0,0-5 635,0 0 0,-5 0 0,-1 0 0</inkml:trace>
  <inkml:trace contextRef="#ctx0" brushRef="#br0" timeOffset="17">12764 9475 7569,'-5'-30'92,"0"2"1,-2 7 0,1 3 0,3 5 0,-2 6-1,-2 2 201,-2 2 0,-1 3 0,-2 5 0,-4 8 0,-4 10 0,-4 9 1,-5 7-1,-2 2-304,0 2 1,-5 9 0,7-4 0,0 2 0,2-2 0,4-5 0,3-3-580,1-2 1,9-8-1,-1 1 1,5-7 0,4-5 589,0-4 0,7-7 0,2-3 0</inkml:trace>
  <inkml:trace contextRef="#ctx0" brushRef="#br0" timeOffset="18">12810 9179 7569,'-5'-18'139,"5"1"0,1 6 0,9 2 0,8 0 0,4 1 0,1-1 0,-1-1-91,1-1 0,0 1 0,1 0 1,2 1-1,0-1 0,0 2 1,-2 0-1,-3 3 41,-2 0 0,-2 1 1,-7 6-1,-2 1 1,-5 5-1,-1 3 1,-2 6 89,0 6 1,-4 5-1,-1 6 1,-2 6-1,0 4 1,0 5-1,2 4 1,2 4-77,-1 3 1,0 1 0,4-2-1,1 2 1,3-2 0,4-1-1,2-2-178,1-4 1,1-2 0,-1-8 0,0-4 0,1-4 0,-2-4 0,-1-4 139,-1-2 0,-6-2 1,3-3-1,-1-4 0,0-2 1,-2-2-1,0 1 1,-4-2 81,-2 2 0,-2-6 0,-7-1 0,-2-1 0,-4 1 0,-4 0 0,-3 1 0,-5-1-443,-2 0 0,0-1 1,4-4-1,5 0 296,4 0 0,11-5 0,-1-1 0</inkml:trace>
  <inkml:trace contextRef="#ctx0" brushRef="#br0" timeOffset="19">8560 7147 7569,'-8'0'530,"2"-1"-176,1-3 1,2 3-1,7-3 1,3 3 0,4 1-1,0 0 1,2 0-323,2 0 0,1 0 1,5 0-1,-1-1 1,3-2-1,4-1 1,2 2-1,1 0 0,2 2 1,1-1-6,2-3 1,-2 3 0,-2-3 0,1 3-1,-1 1 1,0 0 0,-5-1 0,-1-2-140,-3-1 1,-4 1-1,-3 3 1,-2 0 0,-2 0-1999,1 0-12,-6 0 2122,-1 5 0,-10 1 0,-1 5 0</inkml:trace>
  <inkml:trace contextRef="#ctx0" brushRef="#br0" timeOffset="20">8674 7376 7569,'-12'0'107,"1"0"1,0 0 0,-1 0 0,1 0 320,-1 0 0,5 0 59,-1 0-432,5 0 233,-2 0 17,5 0-146,5 0 0,2 0-24,4 0 1,1 0 69,-1 0 1,6 0-90,2 0 1,3 0-1,6 0 1,5 0 0,5 0-1,3 0 30,2 0 0,2 0 1,0 0-1,0 0 1,-3 0-1,-6 0 0,-3-2 16,-2-1 1,-11 1 0,-1-1 0,-5 1-438,-2 2 1,-7-1 0,-5-1 0,-7-2 274,-3 1 0,-1 2 0,-1 1 0</inkml:trace>
  <inkml:trace contextRef="#ctx0" brushRef="#br0" timeOffset="21">9793 6862 7569,'-4'-12'181,"0"1"1,2 0 0,-1 0-1,1 5 1,-3 6 0,0 8-1,0 6 1,1 5 0,0 2 168,0 2 0,-1 1 1,3 2-1,-2 3 0,1 1 1,2 3-1,2-1 0,2 1-265,1 0 0,3 1 0,-2 0 0,2 1 0,0-1 0,1 0 0,-2-1 1,-1-1-1,-2-2-144,-2 2 1,-1-4 0,0-1 0,0-3 0,0-1 0,0-2 0,0-2 0,0-4 0,1 2 1,2-2-1,1-1 253,-2-1 1,1-7 0,-1-3-105,2-6 1,0 1 0,-3-5 0,2 1 0,2 1 0,0-1 0,1-1-1,1 0-155,1 0 0,3 1 1,0 3-1,0 0 1,1-1-1,-1 0 1,2 0-1,1 2 12,1 0 0,5 2 0,-1 0 0,3 0 0,1 0 0,1 0 0,1-1 36,2-3 0,0 3 0,-4-3 0,-2 2 0,-1-1 0,-2-1 0,-1 2 0,-3-1-331,-2-1 1,0 3-1,-2-4-165,-3 0 1,-1 2-1,-8-3 1,-2 1-1,-3 1 1,-3 0 511,-2 1 0,1-6 0,-1 2 0</inkml:trace>
  <inkml:trace contextRef="#ctx0" brushRef="#br0" timeOffset="22">9839 7284 7569,'-10'-11'166,"1"0"1,2-1-1,1 2 1,0 1 1429,-3 1-1468,-1 1 0,8 1 0,7 2 0,7 2 1,4 2-1,3 0 0,4 0 0,4 0-57,2 0 1,-2 0 0,2 0-1,-1 0 1,-3 0 0,-1 0 0,-1-1-181,0-3 0,-1 3 1,-3-3-1,-4 2 0,-2-1 1,-2-1-1,-1 1-1747,-2-2 1856,-3 3 0,-5-8 0,0 4 0</inkml:trace>
  <inkml:trace contextRef="#ctx0" brushRef="#br0" timeOffset="23">9793 6873 7569,'1'-14'96,"3"2"0,5 1 1,5 3-1,5 0 1,3 0-1,0 1 0,1-1 162,0 0 1,5 2 0,1-3 0,2 3-1,-2 1 1,0 1 0,-1 0 0,0 0-384,-3 2 1,-2 1 0,-3 1 0,-2 0 0,-1 0 124,-3 0 0,-2 5 0,0 1 0</inkml:trace>
  <inkml:trace contextRef="#ctx0" brushRef="#br0" timeOffset="24">10570 6805 7569,'-12'-12'182,"5"2"1,0 1 0,1 3 0,1 2 0,0 5 0,2 7 0,2 6 143,1 5 1,0 4 0,1 3-1,2 5 1,1 2 0,-1 1-1,1 0 1,0 2-231,-1 2 0,2-2 0,0 3 1,1-1-1,2 1 0,-1 1 1,0-1-1,-1-2-98,0-2 0,1-2 1,2-1-1,-3-3 0,-1-1 1,-3-4-1,0-2 1,-2-4-56,0-2 0,0 3 0,0-4 0,0-1 0,0-1-30,0-2 1,-2 0-1,0-3 429,-2 0-207,0-5 1,6 2 0,1-5-1,5 0-123,2 0 0,2-2 0,-1 0 0,2-2 0,2 0 0,3 0 1,1-1-165,0-1 1,-4 4 0,3-4 0,0 3 0,-2-2 0,1-1 0,-4 1 0,0 2-538,-1-2 0,-5 3 1,0-3-1,-4 0 689,-4-3 0,-4-2 0,-6-1 0</inkml:trace>
  <inkml:trace contextRef="#ctx0" brushRef="#br0" timeOffset="25">10513 6690 7569,'0'-11'146,"-6"-4"0,0 0 1,0 1-1,2 1 1,3 2-1,2-1 1,3 2-1,5 1 63,5 1 0,3 6 0,8-2 1,1 2-1,3-1 0,3-1 1,0 2-1,1 0 0,-3 2-563,-1 0 0,-6 2 0,-5 0 0,-1 2 0,-5 0 354,-3 1 0,-4 1 0,-5 6 0</inkml:trace>
  <inkml:trace contextRef="#ctx0" brushRef="#br0" timeOffset="26">11061 6885 7569,'-5'-7'104,"5"3"0,5 4 1,2 4-1,0 4 0,-1 2 1,0 3-1,3 2 189,1 4 1,2 4-1,1 2 1,1 3 0,1 0-1,-1 1 1,0 0 0,0 2-173,1-2 1,4 3-1,-4-6 1,0 0 0,1-2-1,-1-1 1,0-2 0,0 0-146,0-2 0,1-5 0,-5 1 1,-1-2-1,-1-2 0,-1-1 1,-1-1-553,0-1 1,2-1 0,-7 3 0,-3-1 575,-5-1 0,-10-6 0,-1 4 0</inkml:trace>
  <inkml:trace contextRef="#ctx0" brushRef="#br0" timeOffset="27">11438 6930 7569,'0'-23'159,"0"2"1,0 2 0,0 4 0,-2 3 60,-1 5 1,0 2 0,-5 6-1,0 4 1,-3 8 0,-1 8-1,-4 8 1,-1 4-144,-1 2 0,-4 4 0,3 2 0,-2 0 0,-2 1 1,0 0-1,0 0 0,0-1-154,1-2 0,-1-1 1,1-5-1,2-2 0,2-5 1,2-2-1,2-2 0,1-3-430,1-4 0,6-6 0,1-3 507,0-1 0,4 4 0,-4-2 0</inkml:trace>
  <inkml:trace contextRef="#ctx0" brushRef="#br0" timeOffset="28">11575 6828 7569,'-5'-7'164,"5"-2"1,0 7 0,6 3-1,4 5 1,3 6 0,2 3 2,4 4 0,3-1 0,0 1 1,0 0-1,-2 0 0,-1-1 0,0-2 1,-1-2-343,-3-1 1,-1-2 0,0 1 0,2-2-1,-4-1 175,-3-2 0,1-4 0,-3 2 0</inkml:trace>
  <inkml:trace contextRef="#ctx0" brushRef="#br0" timeOffset="29">12077 6828 7569,'0'-12'114,"0"1"0,-1 1-24,-3 2 1,-2 8 0,-6 8 0,0 3 0,-4 4 0,-1 4 0,-2 3 0,0 1-211,-2-1 0,4 1 1,-1 0-1,1 0 1,5 0-1,1 0 1,4 0-1,-1-2 120,2-2 0,-9 3 0,2-5 0</inkml:trace>
  <inkml:trace contextRef="#ctx0" brushRef="#br0" timeOffset="30">11837 7147 10123,'0'12'99,"0"0"1,0 4 0,0 3 0,0 2 0,0 2 0,0 0 0,0 0 0,0-2 0,0 0-51,0-2 1,0-4 0,0 3 0,0-2 0,0-2 0,2-1 0,0-2 0,2 1-2212,-1-1 2162,-2-5 0,-1 0 0,0-6 0</inkml:trace>
  <inkml:trace contextRef="#ctx0" brushRef="#br0" timeOffset="31">12203 6553 7569,'0'-22'-5,"5"5"0,3 4 0,2 5 0,1 0 0,1 0 0,-1 2 0,2 0 180,2-1 0,-2 3 0,3-2 0,-1 1 0,1 3 0,-3 0 0,0 2 1,-1 0-68,-1 0 1,0 4-1,1 1 1,-1 1-1,-1 3 1,-1 0-1,-2 0-60,-2-1 0,0-4 0,-3 3 0,2 2 0,0 1 0,0 2 1,0 0 39,-2 4 0,-1 1 0,-1 7 1,0 3-1,0 3 0,0 3 1,0 2 58,0-1 1,0 4-1,2 1 1,0 1 0,3-1-1,0-2 1,2 0-1,-2 0-59,0 1 1,-1 0 0,-4-4 0,0 0 0,0 0 0,0 1-1,0-1 1,0 0-107,0 0 1,0-1-1,0-1 1,0-3 0,0-1-1,1-2 1,1-2-18,2-1 0,0-4 0,-3-2 1,2 0-1,1-3 0,-1-1 1003,3-2-696,-5 0 1,3-4 0,-8-3 0,-4-4 0,-3-3 0,-4-2 0,-4 0 0,-4-1-391,-4-1 0,-2 5 0,-7-2 1,0 3-1,-1 1 0,2 0 1,5 0-740,2 0 1,5 3-1,7 2 1,2 1 0,5 0 856,3 0 0,2-3 0,4 2 0</inkml:trace>
  <inkml:trace contextRef="#ctx0" brushRef="#br0" timeOffset="32">12728 7182 7569,'0'-17'193,"-4"8"0,2-1 0,3 2 0,5 3 0,5 0 0,0 3 0,2 0 0,2 2 0,4 0 0,3 0 82,0 0 1,3 0 0,0 0 0,2 0 0,-2 0 0,-2 0 0,-4 0 0,-4 0-2036,-2 0 1760,-2 0 0,-5-5 0,0-1 0</inkml:trace>
  <inkml:trace contextRef="#ctx0" brushRef="#br0" timeOffset="33">13288 6896 7569,'0'-11'268,"0"-1"1,0 1-1,0-1 1,1 4-1,2 5 1,0 11-1,1 9 1,0 9-58,0 4 0,0 2 0,-3 0 0,1-2 0,2 1 0,-1-1 1,-1 0-1,1 2 0,2 0-205,1-2 1,-3 2-1,2-5 1,-1-2 0,1-1-1,0-2 1,0-3 0,-1-4 11,1-2 1,-4-2-1,4-1 1,-1-1-1,1-2 1,1-2 6,3-3 1,1-1 0,3-1 0,2 0 0,4 0 0,4 0-1,4-1 1,5-1 7,4-2 0,0-4 0,2 3 0,-4 0 1,-3-1-1,-5 1 0,-3 0-657,-4 2 1,-2-2 0,-6 0 0,-1-1-1,-2-3 624,-4-2 0,-13 0 0,-4 0 0</inkml:trace>
  <inkml:trace contextRef="#ctx0" brushRef="#br0" timeOffset="34">13288 7182 7569,'0'-12'92,"1"1"1,3 1 0,5 1 0,3 2 124,4 2 0,4 0 0,0 3 0,6-3 0,3 0 0,1-1 0,0 3 0,-1-1-335,0 0 0,-5 0 0,0 3 1,-5-2-1,-2 0 0,-3-1 118,-2-1 0,0-2 0,-1-4 0</inkml:trace>
  <inkml:trace contextRef="#ctx0" brushRef="#br0" timeOffset="35">13265 6759 7569,'0'-16'56,"0"-2"1,0 0-1,0 3 1,1 3-1,3 3 1,4 3-84,2 1 0,8-3 0,4 5 0,8 0 1,4 2-1,3 1 0,1 1 0,-1 2 27,-2 0 0,-1 6 0,1-2 0</inkml:trace>
  <inkml:trace contextRef="#ctx0" brushRef="#br0" timeOffset="36">13927 6576 7569,'0'-11'184,"-1"1"18,-3 2 0,7 4 0,-3 9 1,2 8-1,2 9 0,1 7 1,0 5-1,2 4-39,-1 4 1,-2 2-1,2 2 1,1 0-1,-2-1 1,0 0-1,-2-3 1,1-3-113,0 0 1,0-4-1,-4 0 1,0-3 0,1-2-1,2 0 1,1-5-21,-2-5 1,1 1 0,-1-5 0,2 1 0,0-1 0,0-2 0,1-3 2,1-3 1,-2 1 0,3-4 0,2 0 0,1 1 0,2 0 0,-1-1 0,1-3-126,-1-1 1,4-1 0,1 0 0,-2 0 0,-2 0 0,0 0 0,-1-1-692,0-3 1,-4 2-1,-3-6 782,-3-1 0,-1-1 0,0-1 0</inkml:trace>
  <inkml:trace contextRef="#ctx0" brushRef="#br0" timeOffset="37">13847 6645 7569,'0'-23'-37,"0"1"1,2 3 0,2 5 0,3 4 0,5 3 64,3-2 0,-3 0 0,4 0 1,-2 3-1,1-1 0,3 2 1,1 0-1,-2 3 0,1 0-83,0 2 0,-4 0 0,1 0 0,-1 0 55,1 0 0,3 5 0,5 2 0</inkml:trace>
  <inkml:trace contextRef="#ctx0" brushRef="#br0" timeOffset="38">14304 6679 7569,'2'-6'177,"1"2"1,5 3 0,1 2-1,0 4 1,-2 6-13,2 7 0,5 4 0,1 2 0,1 3 0,-1 3 1,0 3-1,0 1 0,1 0-86,-1 1 1,4-1 0,-4-1-1,-1-3 1,0-3 0,0-3-1,1-1 1,-1-1-351,-1-3 0,-6-3 1,1-4-1,1-1-1923,1 0 2194,-4-4 0,-1-2 0,-5-5 0</inkml:trace>
  <inkml:trace contextRef="#ctx0" brushRef="#br0" timeOffset="39">14635 6805 7569,'-7'-22'361,"1"3"-288,0 4 0,1 7 0,2 7 0,-5 7 1,-2 11-1,-3 8 0,-2 8 0,-4 4-30,-3 0 1,-4 2 0,-1-1 0,2-1-1,0-1 1,3-2 0,-1 0-207,0 0 1,4-3 0,1-2-1,2-2 1,2-5 0,2-3 0,3-2 162,2-3 0,-1-1 0,-3-2 0</inkml:trace>
  <inkml:trace contextRef="#ctx0" brushRef="#br0" timeOffset="40">14670 6588 7569,'0'-19'59,"1"2"0,3 3 0,5 4 0,3 1 0,4 2 0,-2-1 0,-2 0 0,1 1 0,1-1 52,1-1 0,2 4 0,-3 0 0,1 1 0,-1 0 0,-2 2 55,0 1 0,-4 1-54,-1 0 0,-4 6 0,0 4 0,-1 5 0,-2 3 0,0 4 0,0 3-48,0 6 1,0 2 0,0 1 0,0 1 0,0 2 0,1 2-1,2 1 1,0 0-9,0 1 0,2-4 0,0 0 0,0-4 0,1-4 0,0 0 0,0-1 0,-1 0-48,0-3 1,3-1-1,-3 0 1,0 2-1,0 0 1,-1-1-1,-1-4-127,1-2 0,0-4 1,-4 3-1,0-1 0,0-3 1,0-2-1,0 0 19,0-1 1,0 1 0,-1-2 0,-2-1-1,-2-3 1,-1-1 232,-3-2 1,3-2 0,-2-1 0,-1 0-1,-1 0 1,-3 0 0,-1-1 0,-1-2-427,1-1 1,1-3 0,2 3 292,0 1 0,-1-8 0,1-2 0</inkml:trace>
  <inkml:trace contextRef="#ctx0" brushRef="#br0" timeOffset="41">15161 6690 7569,'-4'-21'425,"0"2"1,2 4 0,-1 2 1886,-1 2-2301,3 9 0,-4 9 0,5 12 0,1 3 1,2 6-1,1 5 0,-1 4 0,1 0 13,0-1 1,0-6 0,-4 0 0,0 1-1,0-1 1,0 0 0,0-1 0,0-1-129,0 0 1,0 2-1,0-3 1,0-2 0,0-2-1,1-3 1,2-2-29,0-2 1,6 0 0,-1-5 0,3-1 0,5-1-1,3-3 1,2 0 0,2-4 38,0-1 1,1-1-1,1-1 1,3-3 0,0-3-1,0-3 1,-4-2-1,-2 1-1750,-3-1 1843,-5 1 0,2-6 0,-4 0 0</inkml:trace>
  <inkml:trace contextRef="#ctx0" brushRef="#br0" timeOffset="42">15047 7067 7569,'0'-15'40,"0"0"0,1 2 1,3 3-1,3 4 51,3 1 0,7-3 1,3 3-1,6 0 0,4 0 1,3 2-1,1 2 0,-1 1 1,-1 0-541,-1 0 0,-6-1 449,2-3 0,-3-2 0,-1-6 0</inkml:trace>
  <inkml:trace contextRef="#ctx0" brushRef="#br0" timeOffset="43">15092 6668 7569,'-6'-18'-28,"3"-2"1,10 4 0,5 2 0,4 2 0,1 0 0,0 1-1,1-1 1,-1 2 18,4 3 1,0-2 0,3 5 0,2 1 0,1 2 8,-2 1 0,4 0 0,0 0 0</inkml:trace>
  <inkml:trace contextRef="#ctx0" brushRef="#br0" timeOffset="44">15652 6416 7569,'-5'-11'253,"4"6"1,-3 6 0,3 9 0,1 8 0,0 4-107,0 0 0,0 10 0,0 4 0,0 3 1,0 4-1,0 2 0,0 0 0,0 1 0,0 0-84,0-1 0,0-4 0,0-3 0,0-2 0,0-2 0,0-1 0,0-1-127,0-2 0,0-6 0,0 0 1,0-5-1,0-2 0,0-3 1,1-2-1,1 0 35,2-1 0,1-1 0,-1-2 1,2-3-1,2-1 0,0 0 0,0-2 1,4 0-10,3-2 0,-1 0 0,5 0 0,0-2 0,0 0 0,0-3 0,0-2-464,-1-2 0,-1-1 0,-6-1 502,0-1 0,1-4 0,-1-2 0</inkml:trace>
  <inkml:trace contextRef="#ctx0" brushRef="#br0" timeOffset="45">15538 6519 7569,'0'-18'-28,"0"3"0,1 2 0,3 2 0,3 1 0,5 1 1,2 1-1,2 0 0,2-1 77,2 1 1,1-1 0,-1 5 0,-1 2 0,0 1 0,-1 1 0,-3 0-50,-2 0 0,-2 0 0,1 0 0</inkml:trace>
  <inkml:trace contextRef="#ctx0" brushRef="#br0" timeOffset="46">15800 6485 7664,'8'0'-3,"0"0"0,1 1 0,1 3 0,1 4 0,2 2 0,2 1 0,4 2 0,3 2 106,0 4 0,1-2 0,0-1 1,0-1-1,0 1 0,0-2 0,0-2 1,-2-2-1,-2-1-270,-4-1 0,-2-6 1,0 2 166,2-3 0,-2 5 0,3 0 0</inkml:trace>
  <inkml:trace contextRef="#ctx0" brushRef="#br0" timeOffset="47">16349 6519 7569,'1'-10'-23,"1"1"1,3 3 0,1-1 0,0 2 3,0 0 0,-4 3 0,-4 7 30,-8 6 0,-1 1 0,-5 3 0,2-1 0,1 0 0,-3 2 0,1 1-106,-1-1 0,3 3 0,-2-2 0,2-1 0,2 2 0,-1 0 0,2 1 0,1-1-266,1-3 1,5 1 360,-5 0 0,6-1 0,-4-4 0</inkml:trace>
  <inkml:trace contextRef="#ctx0" brushRef="#br0" timeOffset="48">16143 6828 7774,'-6'5'475,"2"2"0,3 3 1,1 2-1,0-1-262,0 1 1,1 3 0,1 1 0,2 2 0,-1 1 0,-2 0-1,0-1 1,2 0-151,1 0 0,-1-1 0,-3 4 0,0-4 1,0 0-1,0-3 0,0-2-824,0 0 1,0-1 760,0 1 0,0-6 0,0-1 0</inkml:trace>
  <inkml:trace contextRef="#ctx0" brushRef="#br0" timeOffset="49">16497 6348 7692,'0'-17'82,"5"6"0,2-2 0,1 4 0,1 0 0,1-1 0,1 0 0,1 1 0,3 2 0,2-2 70,-1-1 1,1 2 0,-3 2 0,1-1 0,-1 2 0,-1 0 0,-2 3 0,1 0-280,-1 2 259,0 0 1,-3 0-1,0 0 35,1 0 0,-3 2 0,0 1 0,-1 5 0,-2 4 0,-2 3-98,-1 4 0,0 4 1,0 3-1,1 5 0,2 2 1,1 1-1,-2 0 0,1 0-49,1 1 0,-3-1 0,3 0 0,-2 1 0,1-1 0,2 0 0,0 0 0,1-1 2,1-2 0,-4 1 0,5-5 0,0 1 1,-2 2-1,-1-3 0,-1 1-60,0-2 1,0-2 0,-4-1 0,0-2 0,-2 0-1,0-2 1,-2 0 0,0-2 293,-1-1 0,4-4 0,-3 0 0,1-1 0,1 1 545,-2-1 1,0-3-815,4-1 1,-1 0 0,-2 1 0,-2-1 0,0-1 0,-1-1 54,0 0 1,-2 0-1,-3-2 1,-1 1-1,-1 0 1,-2-1-1,-4 2-15,-2 2 1,-2-5 0,0 2 0,-1-3-1,-2 1 1,0 0 0,0 2-4383,2-1 4355,2-2 0,-1-1 0,0 0 0</inkml:trace>
  <inkml:trace contextRef="#ctx0" brushRef="#br0" timeOffset="50">3090 16769 7569,'-10'-11'163,"2"-1"1,4 1 0,3 3 0,1 4 0,0 8 0,-1 5 0,-2 8 0,-2 6 0,0 5 0,-1 5 87,-1 0 1,0 3-1,-3-1 1,1 4 0,1 1-1,-1 1 1,-2 0 0,-3 0-310,-1-3 0,-1 3 0,5-3 0,0-4 0,-1-1 0,2-4 0,1-1 0,3-4 0,1-1 0,1-4-613,-1-5 0,4-1 0,-2-4-79,6-6 0,-1-5 0,4-13 750,-1-3 0,-1-9 0,-4-2 0</inkml:trace>
  <inkml:trace contextRef="#ctx0" brushRef="#br0" timeOffset="51">2930 16881 7569,'-4'-28'87,"0"3"0,2 3 0,1 6 0,1-2 0,1 1 0,3 1 0,3 3 219,3 0 0,3 3 1,1 2-1,1 5 1,-1 3-1,-1 5 1,-2 6-1,2 7-146,2 2 1,-2 8 0,2 2 0,-2 3 0,-2 0 0,1 1 0,-1 1-157,1 2 0,3 0 0,1 4 0,2 0 0,2-1 0,2-2 0,1 0 0,0 0-43,-1-3 1,1-4 0,-1-6-1,-3-2 1,-4-2 0,-2-5 0,-2 1-462,1-3 0,-5-2 1,0 0-645,-2-2 0,-3 0 1144,-6-2 0,-7-3 0,-7-5 0</inkml:trace>
  <inkml:trace contextRef="#ctx0" brushRef="#br0" timeOffset="52">2816 17387 7569,'-12'-11'122,"6"0"0,3 0 0,7 2 0,8 2 0,5-1 0,6-2 0,4-2 97,3 1 1,8 0 0,4 1 0,3 2 0,0 0 0,0 0 0,-3 2 0,-4 1-755,-3 0 0,-4 4 0,-2-3 535,-1 2 0,-7 2 0,-4 0 0</inkml:trace>
  <inkml:trace contextRef="#ctx0" brushRef="#br0" timeOffset="53">3615 16859 7569,'-11'-29'120,"3"7"0,2 7 0,1 3 0,2 0 1,2 1 438,1-1 0,0 9 0,0 6 0,0 11 1,0 8-381,0 4 1,0 3-1,0 4 1,-1 1-1,-2 0 1,-1 1 0,2 1-1,1 1-224,1 0 0,0 1 0,0-1 0,1-1 0,1-4 0,3-2 0,2 0 0,2-1-47,1-4 0,2-4 1,2-4-1,3 0 1,1-4-1,2-2 1,2-3-1,0-4-110,1-3 1,0-1 0,1 0-1,2-1 1,0-3 0,0-2 0,-2-3-2298,-1-3 2499,-1 4 0,1-18 0,0 2 0</inkml:trace>
  <inkml:trace contextRef="#ctx0" brushRef="#br0" timeOffset="54">4061 16904 7569,'-12'-23'223,"6"1"1,2 1 0,3 2 0,1 4 37,0 3 1,1 6 0,2 3 0,2 6-1,1 5 1,2 7 0,-1 8 0,1 5-135,1 5 0,0 4 0,-1 2 1,0 0-1,0 0 0,-2 1 0,-1-2 1,-1-1-148,0 2 1,3-8 0,-2 3 0,2-3 0,0-3-1,1-6 1,-2-6 0,-1-3 1,1-3 0,-4-4 0,3-6 0,0-7 96,0-7 0,0-1 1,-2-6-1,2-3 1,0-1-1,1-2 1,-1-3-1,2 1-252,-1-1 1,-3 5-1,2 0 1,-1 5 0,-1 5 111,0 3 1,-2 7-1,-1 5 1,1 7 0,2 7-1,2 5 1,1 5 228,3 2-137,1 6 0,6-8 0,0 2 0,1-2 1,0-2-1,0-1 0,1-1-21,-1-2 1,1-4 0,3 0 0,-4-5 0,1-5 0,-1-3-1,-1-1 1,-1-1 125,2-3 0,-5-3 0,4-9 1,-4-3-1,-1-2 0,-3-6 0,-1-3 29,-2-3 0,-1 0 0,-4-2 0,0-1 0,0-1 0,0-1 0,0 2 0,0-1-506,0 1 1,0 9 0,0-3-1,0 6 1,0 6 0,1 3 0,3 3-516,3 5 1,5 1-1,2 6 1,1 2 856,-1 2 0,4 2 0,-1 5 0</inkml:trace>
  <inkml:trace contextRef="#ctx0" brushRef="#br0" timeOffset="55">4826 17353 7152,'0'8'1936,"0"-1"1,0-5-1712,0-2 0,4-5 0,-1-7 0,0 1 1,-2 0-1,-1-1 0,0-4-66,0-3 0,0-1 0,0-4 0,0-1 0,0-3 0,0-1 0,2-3 0,0-2-307,2-4 1,0-3-1,-3 2 1,1 0-1,2 1 1,-1 1-1,-2 2 1,-1 4-52,0 5 1,0-1-1,0 11 1,0-2-1,0 3 1,0 2 177,0 2 0,5 6 1,3 7-1,2 7 1,3 9-1,2 4 125,4 4 1,2 3 0,2 6 0,1 3 0,2 3 0,2 2 0,0 3-170,0-2 1,-2-3 0,-4-1 0,-2-2 0,-2-5-1,-2-2 1,-2-6 0,-1-3-757,-2-6 1,1-3 0,-1-2-1378,1 0 2198,-6-5 0,-6-1 0,-6-5 0</inkml:trace>
  <inkml:trace contextRef="#ctx0" brushRef="#br0" timeOffset="56">4780 17241 7569,'-29'-5'462,"9"4"0,12-5 0,11 3-281,5-1 0,10-3 1,5 2-1,6-1 1,4-3-1,3-1 1,1-2-1,1 1-355,-2 1 1,0-2 0,-2 1 0,0-1 0,-1 1-1,-1-1 1,-1-2 0,-1-2-55,-1-2 0,-1 0 1,-6-5-1,-2-1 1,-2 0-1,0-3 0,-3 3 295,-2-1 0,-1 6 0,-8 3 0,-1-1 0,-2 3 0,-2 3 589,-3 3 0,1 4 0,-4 4 0,-1 1-578,2 2 1,1 3-1,6 5 1,3-2-1,3-2 1,3 2 0,2 1-1,1 1-198,2 0 1,-1-5-1,5-1 1,1-1 0,2 0-1,0-1 1,1-2 19,0-1 1,-1-1-1,-2-3 1,-1-4 0,1-2-1,2-1 1,1 0 0,-2 0 105,-2-1 0,2-3 1,-6 0-1,-2 2 0,-3 0 1,-4 2 164,-1-1 1,-2 6-1,-7 3 1,-5 7-1,-5 8 1,-5 7 38,-3 5 0,-4 5 0,-1 5 1,3 1-1,3 1 0,1 3 0,1 0-139,2-1 1,-4 4-1,5-5 1,-1-1-1,2-1 1,4-2-1,3 0 1,3-3-1653,2-3 1,2-8 1580,1 0 0,10-5 0,3 2 0</inkml:trace>
  <inkml:trace contextRef="#ctx0" brushRef="#br0" timeOffset="57">6151 16781 7569,'0'-12'223,"0"1"1,0-1 0,0 1 0,-2 2 0,-1 1-1,-5 6 1,-3 5 0,-5 8 1155,-3 2-1396,-2 7 0,-3-2 1,-2 3-1,0 2 1,0 0-1,2-1 1,1 1-1,2-2-72,2-3 0,3 4 0,8-4 0,1 0 0,2 1 0,4 1 0,5-1 0,6 2 49,4-2 1,7-5 0,2 4 0,6 0 0,4-2 0,2 0 0,-1-2 0,0-2 5,0 0 0,-4-2 0,-4 1 0,-3 2 0,-5 1 0,-7 1 0,-6-2-123,-3 0 150,-2 3 1,-11-2 0,-4 3 0,-6 0 0,-6-2 0,-5 0 0,-3 1-184,-3 1 0,-4-3 0,5 2 0,3-5 0,5 1 190,4-1 0,0 1 0,7-1 0</inkml:trace>
  <inkml:trace contextRef="#ctx0" brushRef="#br0" timeOffset="58">7224 16725 7569,'-28'-35'180,"16"13"0,4 7 0,12 9 0,6 6 0,0 5 0,-1 6 21,-1 6 1,-5 6-1,5 5 1,1 5-1,0 7 1,0 4-1,-3 1 1,-1 0-163,-2-1 0,-2-2 0,-1-4 0,1-2 0,2-4 0,0-5 1,0-4-1,-2-4-269,-1-3 1,4-2 0,0-2-1,0-2 1,0-1-1425,-1-1 1654,6-6 0,-8-2 0,5-6 0</inkml:trace>
  <inkml:trace contextRef="#ctx0" brushRef="#br0" timeOffset="59">6962 16825 7569,'-12'-29'204,"6"7"1,2 7-1,4 2 1,4 1-1,5-1 1,5-2-1,5 1 17,2 1 0,7 2 1,3 0-1,3 0 1,3 0-1,2 4 1,0 3-1,1 3-306,-4 1 1,0 1-1,-3 3 1,-1 3-1,-3 4 1,-2 0 0,-6 2-1,-4 0-94,-5 2 0,-5 1 0,-4-2 0,-1 2 0,-4 0 0,-3 2 0,-5-2 0,-6 1 150,-6 1 1,1 0 0,-9 0 0,2-3 0,3-1-1,1-1 1,2-2 188,3 0 0,3-4 0,6 2 0,1-3 0,3 1 0,0-1 1,5 2-70,4-3 0,3 4 0,7-4 1,2 1-1,5 3 0,6 1 1,3 1-85,0-4 0,4 2 0,-4-1 0,2 2 0,-2 3 0,-1 1 0,-3 0 0,-1 0-41,-1-1 1,-5-1-1,-4 2 1,-5 1-1,-5 0 1,-4 0 0,-7 0-1,-7-1-39,-7 3 0,-15-3 0,-3 3 0,-7 0 0,-3 0 0,0-1 0,4-3-150,3 0 0,6-1 0,7-1 1,2-1-1,6-1 0,4-4 223,5 0 0,10 4 0,4-2 0</inkml:trace>
  <inkml:trace contextRef="#ctx0" brushRef="#br0" timeOffset="60">7692 16881 7569,'-5'-27'335,"0"8"1,-2 0 0,3 5 0,1 5 132,0 2 0,1 3 0,-2 9 1,3 7-1,1 8 0,0 7 0,1 1-462,3 4 1,-1 1 0,4 3-1,1 2 1,0-3 0,-1 1-1,2-4 1,3-2-311,3-4 0,-1-3 1,5-4-1,0-5 1,1-2-1,2-5 0,2-2 1,0-1-107,0 0 0,3 0 1,-1-4-1,0-2 0,-3-1 410,-4-5 0,2-2 0,-3-2 0</inkml:trace>
  <inkml:trace contextRef="#ctx0" brushRef="#br0" timeOffset="61">7647 17162 7569,'-18'-17'114,"7"1"0,8 6 0,7 1 0,7 1 1,7 0-1,4-2 0,0-1 0,3-1-16,1 1 1,5-1 0,5 2-1,1 0 1,-2 1 0,-5 3 0,-2-1-1,-3 1-1831,-1-3 1733,-6 4 0,4-9 0,-4 1 0</inkml:trace>
  <inkml:trace contextRef="#ctx0" brushRef="#br0" timeOffset="62">7658 16758 7569,'-18'-10'94,"3"2"1,9-6-1,6 1 1,7 2-1,7-1 1,5 1 47,3 0 0,2-1 0,3-2 0,5-1 1,4 2-1,6 4 0,3 1 0,0 0-443,1 2 301,0 1 0,-1 5 0,1 0 0</inkml:trace>
  <inkml:trace contextRef="#ctx0" brushRef="#br0" timeOffset="63">8549 16634 7569,'-6'-11'156,"-4"-1"1,2 4-1,-1 5 1,1 8-1,5 6 1,1 10-1,2 4 1,0 5-1,0 3 1,2 0-1,0 1 1,3-1-1,0 1 8,0 0 1,3-1-1,-3 1 1,0-2-1,1-1 1,0-7-1,0-3 1,-1-6-758,0-3 1,0-1-1,-2 0 593,0 1 0,1-6 0,-4-1 0</inkml:trace>
  <inkml:trace contextRef="#ctx0" brushRef="#br0" timeOffset="64">8138 16713 7569,'-5'-16'248,"5"-1"0,2-1 0,12 3 1,12 1-1,5 0 0,4 0 1,0 0 44,3 1 1,-1-2 0,4 1-1,-1-2 1,1 1 0,2 0 0,1 2-1,1 0-362,-3 2 1,-4 1 0,-8 2 0,-4 4-1,-6 3 1,-5 1 0,-3 1-5,-5 3 0,-2 4 0,-5 7 0,0 4 0,0 7 0,0 5 0,0 4 0,0 3 206,0 3 1,0 0-1,0 3 1,2 2-89,1-1 0,2-2 0,4-1-167,-1 0 0,0-10 0,3 1 0,-1-6 0,-1-4 0,-1-5 0,0-3 124,3-5 0,-4 0 0,0-7 0,-1-4 0,-1-7 0,0-6 117,-2-4 0,-1-3 0,1-2 0,2-2 0,0-3 0,0-2 0,-1-2 0,0 1-72,-1 2 0,1 0 0,-4 5 0,0 3 0,0 4-102,0 3 1,4 8 0,0 6 0,0 8 0,1 6 0,2 5 0,3 5 0,2 3 68,-1 2 0,5-3 1,-1 1-1,0-1 1,0 0-1,2-1 0,0-3-19,4-3 1,0-2 0,2-7 0,0-1 0,-1-4 0,-2 0 0,-2-4 0,-2-4 170,-2-8 0,-2-5 0,-4-9 0,-1 0 1,-2-6-1,-4-2 0,-3-4 0,-6-1-109,-2-2 1,-2-2 0,1-2 0,0-1 0,-1 2 0,1 2 0,1 7-750,2 2 0,2 13 0,3-1 1,1 10-1,3 9-808,5 9 0,4 9 1500,2 1 0,-1 9 0,1 1 0</inkml:trace>
  <inkml:trace contextRef="#ctx0" brushRef="#br0" timeOffset="65">9611 16657 7569,'-16'-29'1014,"8"3"-627,0 7 1,6 14 0,2 14-1,0 10 1,0 8 0,0 5 0,-1 3-1,-2 2-268,-1 3 1,-3 2-1,3-1 1,1 2 0,2-2-1,1-4 1,1-3-291,3-4 0,2 1 0,6-6 0,-1-4 0,2-4 0,2-4 1,4-4-1,3-2-71,1-3 0,1-3 1,1-1-1,3 0 0,0-1 1,0-3-1,-3-3 0,-1-4-1443,-1-4 1685,-5 2 0,-1-8 0,-6 4 0</inkml:trace>
  <inkml:trace contextRef="#ctx0" brushRef="#br0" timeOffset="66">9406 17016 7569,'-12'-11'0,"7"1"0,6 1 0,10 1 0,6 2 0,5-2 0,2 2-27,3 1 0,7-4 0,6 3 0,2-2 0,0 0 0,0 0 0,0-2 0,-3-1 27,-3-1 0,1 1 0,-8 0 0</inkml:trace>
  <inkml:trace contextRef="#ctx0" brushRef="#br0" timeOffset="67">9486 16623 7569,'16'-17'-124,"7"0"1,9 5 0,4-2 0,5 0-1,0 1 1,-2 3 0,-2 2 0,-2 1 205,-2 0 0,-1 2 0,2 5 0,-1 0 0,-2 0 0,-6 1 0,-5 2 0,-4 2 147,-4 1 0,-2-2 1,-1 4-1,-2 1 1,-2 1-1,-3 0 21,0 2 0,-2 4 0,0 3 0,0 2 0,0 2 0,0 1 0,-2 1 0,0 6-137,-2 1 1,0 3-1,4 1 1,0 2-1,0 2 1,0-3-1,1-4 1,3-2-183,4-4 1,2-1 0,3-4 0,1-4-1,2-3 1,2-4 0,2-2 8,2-1 0,1-6 0,-1 2 0,1-2 1,0-2-1,0 0 0,0 0 0,-2 0-339,-2 0 0,2-6 0,-6-1 0,-1-3 399,-1-2 0,-2-4 0,0-1 0</inkml:trace>
  <inkml:trace contextRef="#ctx0" brushRef="#br0" timeOffset="68">10022 16949 7569,'-12'-23'95,"-2"6"1,11 2-1,4 4 1,7 2-1,5 1 1,2 1 0,0 0-1,3-1 14,5-1 0,1 3 0,6 0 0,2-1 0,1 2 0,0 0 0,-3 3 0,-3-1-587,-3-1 1,-2 3 477,-3-2 0,2-8 0,-3-2 0</inkml:trace>
  <inkml:trace contextRef="#ctx0" brushRef="#br0" timeOffset="69">9977 16589 7569,'0'-29'73,"6"4"1,7 6-1,8 3 1,7 5-1,3-1 1,-2 1-1,0-1 1,0 1 97,3 0 0,0 1 0,-1 3 0,-1 3 0,-1 3 0,-1 1 0,0 0 0,-3 0-216,-1 0 1,-5 0 0,-1 0 0,-2 0 0,0 1 0,-1 2 0,0 2 0,-2 1 100,-4 2 0,1 2 0,-4 3 0,2 1 0,-2 3 0,-1 4 0,-2 6 0,-2 2 155,-1 5 1,0-3 0,0 8 0,-1-1 0,-2-1 0,-1 1 0,1-1-183,-3 0 1,5 1-1,-3-5 1,3 0-1,1-2 1,0-3-1,0-5 1,0-5-91,0-4 1,0-6 89,0-4 1,0-10 0,-1-13-1,-2-3 1,-1-1 0,1-3 0,-1-3-1,0-2-40,2-3 1,0 1-1,2-6 1,0 0 0,0 3-1,0 0 1,0 0-57,0 3 0,0 3 0,0 12 0,0 2 0,0 4 1,2 1-1,1 6 124,5 5 0,2 5 0,3 11 0,2 4 1,4 3-1,3 5 0,-1 0 22,-2-1 0,7 7 1,-4-3-1,3 0 1,-1 2-1,-1-4 1,-1-1-1,2-5-139,3-3 1,-4-4 0,1-5-1,-5-6 1,-2-4 0,-3-3 0,-2-5-1,-2-6 251,-2-8 1,-3-2 0,-5-10-1,-2 0 1,-5-5 0,-5-6 0,-4 0-217,0-1 1,1 3-1,3 1 1,1-1-1,1 0 1,2 0-1,5 6 1,6 5-1431,5 5 0,3 3 1455,4 4 0,8 9 0,6 5 0</inkml:trace>
  <inkml:trace contextRef="#ctx0" brushRef="#br0" timeOffset="70">11975 16725 7569,'-16'-12'179,"3"6"0,-2 2 0,2 3 1,3 2-1,4 3 0,6 2 0,6 0 116,4-2 1,3-1 0,2-1 0,4 2 0,3-2 0,2-1 0,1-1 0,3-1 0,1-1-255,3-2 0,-3-5 0,0 2 0,-1-2 0,-2 0 0,-3 1 0,-4 0-1267,-4-2 1,-4 3 1225,-3-1 0,-8 1 0,-7-5 0</inkml:trace>
  <inkml:trace contextRef="#ctx0" brushRef="#br0" timeOffset="71">12501 16252 7569,'0'-51'314,"0"12"0,1 13 1,3 9-15,3 4 1,-2 13-1,-1 9 1,-4 12-1,-4 12 1,-3 8 0,-2 6-1,0 7-64,1 4 0,1 1 0,-3 2 0,1-1 0,2 0 0,1-2 0,1-2 0,0-3-362,2-5 1,2-7 0,1-4 0,1-7 0,2-3 0,2-5 0,0-3 0,0-4-1209,-2-2 0,2-6 1334,-1 0 0,4 1 0,-1 3 0</inkml:trace>
  <inkml:trace contextRef="#ctx0" brushRef="#br0" timeOffset="72">12969 16735 7569,'-6'-28'83,"0"1"1,8 10-1,2 6 1,3 6-1,3 4 1,0 2-1,-1 4 1,-2 6-1,-2 6 1,-3 6-1,0 4 1,-2 2 0,-2 5-1,-1 2 1,-4 2-1,0 2 153,-1-2 1,2-1 0,-3-4 0,2-2 0,1-3-1,1-4 1,-1-2 0,1-2 18,-1-3 0,1-2 0,3-9 1,-2-6-1,1-7-29,2-7 0,1-3 1,0-6-1,0 0 1,0-3-1,0-5 1,0-2-234,0-4 0,0-3 0,0-2 0,1 1 0,2-1 0,2 2 0,1-1 0,3-1-247,1 2 0,2 2 1,-1 5-1,1 2 1,-2 3-1,-1 4 0,-2 4 86,2 2 0,0 3 1,0 5-1,-3 2 0,1 1 1,-1 2 193,3 3 1,-3 2-1,1 3 1,-2 6-1,-1 7 1,-1 5 48,1 9 1,1 2 0,-2 3 0,2 1-1,1 2 1,3 3 0,1 1-75,2 1 1,-1-1 0,0-2-1,1-3 1,-1-3 0,1-4-1,-1-2 1,1-5-284,-1-3 1,-1 0 0,-1-5 0,-1-2-722,1 0 0,-6-3 1003,-3-2 0,-10-8 0,-8-6 0</inkml:trace>
  <inkml:trace contextRef="#ctx0" brushRef="#br0" timeOffset="73">12866 16893 7569,'-6'-12'97,"3"1"0,10 1 0,5 3 0,3 2 0,3 1 0,1-1 108,5-1 1,1 2-1,4-2 1,0 1 0,0 1-1,3 0 1,0 0 0,-2 0-331,-3-1 0,-3 3 0,-3-5 0,-2-2 0,-2-1 0,-3-1 0,-2-1 0,-3 0-214,-2-3 1,0 2 0,-3-5 0,-1 2 0,-2 1 0,-1 0 0,0 0 691,0 1 0,0 6 0,0 0-3,0-1 0,1 7 1,3 5-1,2 10 1,1 5-1,-3 4-214,-3 2 1,-1 2 0,0 0-1,0 2 1,1 3 0,2-3 0,0 1-1,0-2-106,-2 1 1,-1-2-1,0-5 1,0-2 0,0-3-1,0-5-10,0 1 0,0-7 0,0-5 0,-1-7 0,-3-4 1,-3-3-1,-2-5 18,1-3 0,-2-4 1,4-1-1,-2-2 0,2-2 1,0-1-1,4-3 1,1 2-53,1-1 0,0 2 0,0 1 0,1 7 0,1 4 0,4 4 0,0 6-9,3 2 0,-3 3 1,3 7-1,2 3 1,5 5-1,1 5 0,4 6 1,0 3 39,2-1 0,-4 5 0,-1-1 0,0 1 0,-1-1 0,3-2 0,-3-1-26,-1-2 1,0-1 0,-1-3 0,-2-6 0,-3-4 0,-2-3 121,1-3 0,-1-6 0,0-5 0,-4-4 1,-3-6-1,-2-2 0,-2-2 0,0-3-74,0 0 1,0-5 0,1 2 0,-2-1-1,2 0 1,0 0 0,2 1-416,0 4 1,2 2 0,0 3 0,3 3 0,2 2 0,1 4 0,1 5 0,0 2 375,-1 0 0,-1 1 0,5 3 0</inkml:trace>
  <inkml:trace contextRef="#ctx0" brushRef="#br0" timeOffset="74">13814 16511 7569,'0'-22'-4,"5"5"1,3 5 0,2 4-1,0 4 254,-2 5 0,-3 10 0,-5 8 0,0 2 0,0 7 0,0 4 0,0 6 0,0 1-37,0-1 0,0 4 0,-2-4 0,0 1 0,-2-1 0,2-5 0,0-3 0,2-4-747,0-4 1,0-1 0,0-7-1645,0 0 2178,-5-11 0,-1-9 0,-6-11 0</inkml:trace>
  <inkml:trace contextRef="#ctx0" brushRef="#br0" timeOffset="75">13734 16522 7569,'0'-28'61,"1"9"1,3-3-1,5 4 1,4 7 0,3 1-1,2 3 1,2 2 191,2 3 0,2 5 1,1 5-1,3 3 1,0 4-1,0 4 1,-2 4-1,-2 1-212,-2 3 1,-3 3-1,-1 1 1,-3 1-1,-3 2 1,-4-1-1,-3 0-91,-3-3 1,-2-1 0,-5-5-1,-6 3 1,-7-3 0,-5 0 0,-4-2-1,-3-3-40,-3 0 0,-5-5 0,0 3 0,1-4 0,3-1 0,3-1 0,6-3 0,6 0-1488,7 0 1578,1-6 0,15 7 0,-3-2 0</inkml:trace>
  <inkml:trace contextRef="#ctx0" brushRef="#br0" timeOffset="76">14636 16230 7569,'0'-18'141,"2"7"0,3 7 0,5 4 1,4 4-1,-2 3 0,-1 4 0,-5 1 1,0 4 223,1 2 0,-5 13 0,3 6 0,-1 7 0,0 4 0,-2 2 1,0 1-1,-2 1 0,0 0-156,0 1 1,0-5 0,0 0 0,0-3 0,0-4 0,0-2 0,0-3 0,0-1-157,0-2 0,0-7 0,0 0 0,1-2 1,2-3-1,0-2 0,0-4-505,-2-2 1,-1-3-1,-2 1 452,-6 1 0,-5-6 0,-10-1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3T04:05:56.740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10667 6487 7569,'-6'-5'44,"-4"4"0,3-4 1,0 1-1,-1-1 1,-1 0-1,-1 0 0,-1 2 1,-1 2-1,1 1 1,-1 0-1,0 1 1667,-4 3-1620,4 2 1,-9 6-1,5-1 1,-2 2-1,-1 1 1,0 2 0,0 2-1,0 2 1,0 2-78,0 1 0,4 3 0,-3 2 0,1 1 0,3 2 0,2 1 0,2 1 0,1 2-69,1 1 0,6 3 0,-2-1 0,3-1 0,2 0 0,3-2 0,3 1 0,3-5 55,2-1 0,4-4 0,2-3 0,1-1 0,0-2 1,1-2-1,2-3 0,1-4 84,0-2 1,3-6 0,2 1 0,0-3 0,3-2 0,0-4 0,5-6 0,1-4 33,2-3 1,0-4 0,3-6 0,-2-3 0,-2-4 0,0-6 0,-2-5 0,0-3-42,-2-4 0,-6-3 1,-5-3-1,-6 0 1,-6-2-1,-5 1 1,-8 3-21,-12 4-134,-9 2 0,-18 12 0,-7 6 0,-11 11 0,23 16 0,-2 5 1,-3 3-1,-2 3 0,-2 4 0,-1 4-444,-1 2 0,1 3 0,5-1 0,1 3 329,3 2 1,2 1-1,4-2 1,2 1 0,4 4-1,-1-1 1</inkml:trace>
  <inkml:trace contextRef="#ctx0" brushRef="#br0" timeOffset="1">16732 6453 7569,'0'-12'81,"0"1"1,0 0 0,0-1 0,0 1 0,-2 1 0,0 1 0,-3 2 0,-2 2 0,-2 3-1,-1 0 1,-2 2 0,-2 0 0,-3 0 226,-1 0 1,3 0 0,-4 2 0,-1 0 0,-2 5 0,-1 1-1,1 6 1,-1 3-210,0 3 1,0 2-1,0 2 1,0 3-1,2 3 1,0 3 0,4 3-1,0 0-46,3 2 1,2 2 0,1-3 0,3 2 0,1 0-1,2 2 1,3-2 0,0 2-82,2-1 1,2-3-1,3 1 1,5-3-1,5-4 1,3-2 0,2-2-1,2-5 40,1-6 1,1 1 0,1-3 0,3-3 0,1-3 0,3-3 0,1-3 0,1-2 21,0-4 0,2-2 1,1-7-1,2-2 0,2-5 1,1-4-1,-2-4 1,-2-1-72,-2-3 0,-3-2 0,-4-4 1,-6-4-1,-7-3 0,-4-2 1,-5-1-1,-4-3 11,-6-1 0,-13 3 0,-13-3 0,-11 1 1,16 27-1,-3 2 0,-1 2 0,-2 2 0,-2 4 1,-1 3-122,0 3 1,-1 2 0,-4 3 0,0 2-1,0 4 1,0 2 0,1 2 0,2 2-1,1 3 1,2 2 146,2 2 0,2 2 0,0 1 0,-1 1 0,3 3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3T04:05:56.742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9685 10519 6424,'0'-14'193,"0"2"1,-4 3 220,0-2 0,0 0 1,4-1-1,-1 1 1,-1 2-162,-2 5 1,0 7 0,5 13 0,2 6 0,2 6-1,1 3 1,2 5 0,0 1-214,-1 2 0,1-2 0,3 5 0,1 2 1,-1 3-1,2 2 0,1 0 0,1-2-118,-1-2 1,-1 0 0,-2-2-1,-1-4 1,-1-2 0,-1-7 0,0-3-1,3-5-39,0-1 0,-1-4 0,-1-2 1,-1-2-1,1-3 0,1-3 170,1-3 1,-3-3 0,-1-2 0,1-3-1,0-4 1,-1-5 0,1-5 71,-2-3 0,4-1 0,-1-10 0,4-2 1,2-4-1,-1-4 0,0-5 0,0-5-136,1-4 0,2-1 0,-3 0 0,1 0 0,-2 1 0,-3 3 0,-4 5 8,-1 4 1,3 5-1,-4 7 1,-2 4-1,-1 7 1,-1 3-817,0 4 1,0 8 818,0 6 0,5 10 0,2 8 0</inkml:trace>
  <inkml:trace contextRef="#ctx0" brushRef="#br0" timeOffset="1">10530 10884 7569,'0'-11'40,"0"-1"0,0 1 0,0-1 0,-1 2 1,-3 1-1,-4 3 0,-3 1 0,-4 2 0,-4 3 1,-3 4-1,-2 5 0,-1 4 172,-2 2 0,-4 5 0,4-1 0,-1 4 0,0 3 0,2 1 0,4 1 0,2 2 1,7-2-1,4-1-255,5-1 1,3-3 0,2-3 0,4-2 0,6-2-1,7-3 1,4-4 0,2-5-79,2-3 0,0-1 0,3-1 0,-1-4 0,-3-6 0,-1-3 0,-2-1 0,-3 0 115,-4 0 1,2-6-1,-3 4 1,-3-1 0,-3 1-1,-3 1 1,-1-2 41,1 0 1,-4-2-1,3 5 1,-3 1-1,-1 1 1,-1 3 0,-2 1 76,-1 2 1,-1 5 0,3 2 0,-2 7-1,1 3-41,2 1 1,1 6-1,0 2 1,0 2-1,0 2 1,0 0-1,0-1 1,1-2-56,3-1 0,1-4 0,4 3 1,-1-2-1,2-2 0,3-2 1,2-5-119,-1-3 0,0-3 0,0-1 0,1 0 1,0-1-1,0-3 0,1-5 113,-2-4 0,-5 0 0,-2-4 1,1 1-1,-1-2 0,0-1 0,-2 0 1,-1 0 159,1 1 1,-4-2 0,3 5 0,-3 1-118,-1 1 1,0 8 0,1 6 0,2 8 0,1 6 0,-2 3-13,-1 2 0,1 2 0,0 1 0,2 0 0,-1 0 0,-1-1 0,1 0 1,0-2-129,0-1 1,-2-4 0,1 3-1,0-1 121,2-3 0,0-8 0,-6-6 0,0-8 0,-2-6 1,2-5 10,0-2 0,2-3 0,0-3 0,0-3 0,2-3 0,1-2 0,5 0-136,2-3 1,5 4 0,1-1 0,-1 7 0,0 6 0,2 2 0,-1 7 0,1 4-446,-4 5 1,4 3 0,-2 2 0,-1 4 533,-1 6 0,3 6 0,2 6 0</inkml:trace>
  <inkml:trace contextRef="#ctx0" brushRef="#br0" timeOffset="2">11307 10370 7569,'-5'-23'200,"0"2"0,-3 2 0,4 3 1,3 6-1,1 7 0,1 9 1,3 10-1,2 11 75,1 5 0,1 11 1,-4 3-1,0 1 1,0 1-1,0 0 0,-2 3 1,-1 1-1,-1 2-315,0 2 0,0 0 1,0-3-1,-1-3 1,-1-3-1,-2-3 1,0-2-107,-1-4 0,4-4 0,-3-3 0,3-5 0,1-1 0,0-4 0,0-2 0,0-4 185,0-2 1,0-5 0,1-2 0,3-1 0,3-2 105,3-2 0,-2-1 1,0 0-1,1 0 0,2-1 1,3-2-1,2-2 0,1-1-192,-1-3 1,4 2 0,-5 1-1,-1 0 1,-2 1 0,0-2-1,-1 2-743,1 0 0,-1 0 0,0 1 790,1-3 0,-6-3 0,-1-2 0</inkml:trace>
  <inkml:trace contextRef="#ctx0" brushRef="#br0" timeOffset="3">11295 10347 7569,'0'-34'-20,"0"5"1,0 3-1,2 5 1,3 3-1,5 2 1,4 2-1,0 1 1,0 3-1,0 1 145,1 1 0,5 6 0,-1-2 0,1 3 0,2 1 0,0 1 0,2 3 0,0 5-437,0 5 312,-6-2 0,3 10 0,-3-4 0</inkml:trace>
  <inkml:trace contextRef="#ctx0" brushRef="#br0" timeOffset="4">11638 10541 7569,'5'19'8,"3"-1"1,2 0 0,1 0 0,1 2 0,-1 2 0,0 2 0,2 2 0,1 5 255,1 2 0,4-3 0,-2 1 0,1-1 0,1-1 1,-2-2-1,0-4 0,-2-3-296,0-1 0,1-5 0,-5 1 1,0-2-1,1-1 0,-1-2 0,1-1-663,-1-2 1,-3-4 0,-1 1 694,2-3 0,6-1 0,3 0 0</inkml:trace>
  <inkml:trace contextRef="#ctx0" brushRef="#br0" timeOffset="5">12072 10576 7569,'-12'-17'350,"1"5"0,0-2 0,-1 5-170,1 5 0,-2 9 1,-2 6-1,-4 8 0,-4 8 1,-2 6-1,-3 6 0,-2 5-212,-1 2 0,3 7 1,1-4-1,3-1 0,1-1 1,0-1-1,2-2 0,1-2-398,0-4 0,8-7 0,0-6 1,6-5-1,2-4 430,0-4 0,11-5 0,5-2 0</inkml:trace>
  <inkml:trace contextRef="#ctx0" brushRef="#br0" timeOffset="6">12083 10347 7569,'-6'-23'194,"-3"4"1,7 3-1,2 2 1,3 4-1,2 0 1,2 1 0,-1 0-39,3 1 0,1 1 1,2-3-1,-1 1 0,2 2 1,2 2-1,3 3 0,1 0 1,-2 2-243,0 0 0,-1 5 1,-2 3-1,2 2 1,-2 2-1,-2-1 68,0 1 0,-1 0 1,1 1-1,-1 0 1,-1-3-1,-1 0 1,-1 0-1,-1 1 52,0 1 1,3-1-1,-4 2 1,2 2-1,-2 4 1,-1 3-1,-2 1 1,-2 0 89,-1-1 0,0 5 1,-1 1-1,-2 1 1,-1 3-1,0 0 1,1-1 3,-1 0 0,-4-1 0,3 4 0,-1 1 0,-2-1 0,1 0 0,0 1 5,2-1 0,-2-1 0,3-3 0,1-3 0,1-3 0,-1-1 0,-1-2 0,2-2 116,1-3 0,1-4 0,0 0 0,0-1 0,0 1 1,0-1-1,0 0 0,1 0 357,3-4 1,-3 3 0,3-2-1,-4 2-279,-4 2 1,1-5-1,-4 0 1,-2-2-1,-1-3 1,-3 1-1,-1-1-349,-1 2 0,-9 0 1,0-4-1,-4 0 0,-4 0 1,0-1-1,2-2 22,3-1 0,3-5 0,1 3 0</inkml:trace>
  <inkml:trace contextRef="#ctx0" brushRef="#br0" timeOffset="7">16480 10153 7569,'-6'-11'0,"0"3"61,2 1 1,3-1-1,-3-4 1,2 1-1,2 0 1,0-1-1,0 1 1,0-1-1,-1 2 1595,-3 3-1287,3-4 1,-5 10 0,2-3 0,-4 3-128,-2 1 0,3 5 0,0 3 0,2 4 0,3 6 0,0 6 0,2 4 0,0 5-84,0 4 1,0 4 0,2 4 0,0 1 0,3 1 0,2 1 0,0 2 0,1-1-210,-1 2 1,-4-4 0,1 2 0,-3-3 0,0-4 0,2-4 0,1-2 0,-2-3-18,-1-3 0,-1-2 0,2-7 0,0-1 0,2-5 0,-1-3 342,-2 0 0,0-3 0,2-5-311,1-8 0,-1-5 0,-3-3 0,0 1 0,2 0 1,0-1-1566,2 1 1602,0 4 0,-4-3 0,0 4 0</inkml:trace>
  <inkml:trace contextRef="#ctx0" brushRef="#br0" timeOffset="8">9239 14276 7569,'-11'0'151,"0"0"0,-1 0 0,1 0 0,1 1 0,2 3 0,5 4 0,6 2 177,5 1 0,-2-3 1,2-2-1,2-1 0,2-2 1,5-1-1,-1 1 1,2 1 107,0-2-477,1 0 1,0-4-1,0 0 1,1-3 0,1 0-1,-1-2 1,-2 2 0,-2-1-591,-2 0 1,-1 3 0,-2-1 630,1 3 0,-6 1 0,-1 0 0</inkml:trace>
  <inkml:trace contextRef="#ctx0" brushRef="#br0" timeOffset="9">9936 13705 7569,'-10'-18'122,"1"4"0,3 4 0,1 5 1,2 4-1,2 7 0,1 7 1,1 7-1,3 8 0,4 9 113,2 7 1,1 5 0,2-3 0,1 4 0,2 3 0,1 2 0,-1-1 0,0 0-293,0 0 0,-2-2 0,5 0 1,0-2-1,0-6 0,0-4 1,0-6-1,-1-4 7,-3-3 1,2-4-1,-2-3 1,-1-3-1,-3-3 1,-2-6 489,-1-1-250,-6 2 0,3-9 0,-5 0 0,0-7 1,0-4-1,0-4-97,0-4 0,0-3 1,0-3-1,2-5 0,1-6 1,5-6-1,2-6 0,2-4-268,-1-7 1,0 2 0,2-5-1,0 1 1,0 0 0,-3 3-1,-1 3 18,-3 6 0,0 3 1,-3 4-1,2 4 1,0 4-1,1 3 1,1 6-1,2 5-59,1 4 1,-3 4 0,1 2 0,1 2-754,1 4 969,1 3 0,-4 6 0,-2 1 0</inkml:trace>
  <inkml:trace contextRef="#ctx0" brushRef="#br0" timeOffset="10">10873 14116 7569,'-2'-11'-59,"0"-1"0,-3 1 0,-2 0 0,-1 0 0,-3 2 0,0 3 0,0 0 0,-1 1 0,-1 0 0,-1 2 0,-2 2 0,-1 1 0,0 1 0,-1 4 237,-2 7 1,-2 2-1,1 7 1,0 3-1,2 2 1,-1 2 0,0 1-1,1 1-129,3 1 1,4-2 0,0 1 0,2-3 0,2-3 0,5-1-131,1 0 1,2-6 62,0-1 1,5-1-30,3-4 1,2 2 0,3-8 0,2 0 0,4 0 0,3-2 43,1-2 1,-1-6-1,1-3 1,0-3-1,0-3 1,0-2-1,-2-2 30,-2-3 1,2 0 0,-6-2 0,-1 0 0,-3 0 0,-3 1 0,-3-1 0,-1 0 3,0 0 0,-1 4 0,-3 1 0,0 2-52,0 2 0,-3 7 0,-1 7 0,1 7 0,2 4 1,1 3 33,0 1 1,4 6 0,0-2 0,-1 2 0,2 1 0,2-2 0,0-2-34,1-2 1,-2 3 0,3-3 0,-1-2 0,1-2 0,1-2-1,1-1 1,1-2-33,-1-2 1,4-1-1,1-4 1,-2 0 0,-2 0-1,0 0 1,-1-2 44,1-2 1,-1-2-1,0-5 1,0-2-1,-3-1 1,-1-1-1,-1 1 1,-1 0 184,0-1 1,-1 2 0,-3-2-116,3 2 0,-3 12 0,5 5 1,-3 6-1,1 5 0,0 3 1,0 1-49,0 0 0,4 0 1,-1 4-1,0 0 1,1-2-1,0-1 1,-1-2-60,1-1 1,-6 2 0,3-4 0,-1-1 79,0-1 1,-1-7 0,-7-4 0,-4-5 0,-1-9 0,0-4 0,2-3-71,-2 0 1,4-4-1,1-5 1,3-1-1,2-2 1,3 1-1,3-1-250,4 0 1,1-2-1,2 0 1,1 3-1,-1 8 1,0 6 283,2 8 0,-4-3 0,5 5 0</inkml:trace>
  <inkml:trace contextRef="#ctx0" brushRef="#br0" timeOffset="11">11569 13659 7569,'-10'-11'195,"3"0"0,3-1 0,2 1 0,2-1 1,0 1-1,0 2 124,0 5 0,4 14 0,1 14 1,0 4-1,2 4 0,-2 1 1,0 1-1,-1 2-257,1 2 1,-3-1 0,5 3-1,-2 0 1,-3-2 0,1 0-1,-1 0 1,2-1-178,-1-2 1,2-2 0,-1-1 0,-1-3 0,1-2-1,0-4 1,-1-4 35,-2-3 1,-1 3 0,0-4 0,0-1 195,0-1 1,1-7 0,2-1 0,2-1-93,1 0 0,-2 0 0,4-4 1,0 0-1,3 0 0,0 0 0,0 0-106,1 0 0,0 0 1,2-1-1,3-2 1,1-2-1,1 0 0,0-1-457,0-1 0,-5 3 0,1-2 1,-2 0 537,-2-1 0,6 0 0,0-5 0</inkml:trace>
  <inkml:trace contextRef="#ctx0" brushRef="#br0" timeOffset="12">11626 13477 7569,'-6'-11'38,"-3"4"1,5-8 0,3 3 0,4 3 0,4 3 0,3 0 0,2 1 0,-1-2 106,1 1 0,-1 2 0,2-2 1,1 1-1,2 1 0,2 0 1,2 0-1,2 2-877,1 0 0,0 2 732,-1 0 0,1 0 0,0 0 0</inkml:trace>
  <inkml:trace contextRef="#ctx0" brushRef="#br0" timeOffset="13">12129 13534 7569,'-6'-5'39,"2"-3"1,4-1 0,4 2 0,2 4 188,0 6 1,4 3-1,-2 7 1,2 2-1,2 5 1,-1 4-1,2 4 1,2 1-46,4 3 0,3 1 1,0 1-1,1 1 1,0-2-1,-1-2 1,-2-2-1,-1-1-244,1-2 0,-2-2 1,0-3-1,-2-2 1,-2-2-1,-1-2 1,-2 0-564,1-1 1,-2-5-1,-1-1 1,-2 1 623,2 1 0,-4 1 0,1 1 0</inkml:trace>
  <inkml:trace contextRef="#ctx0" brushRef="#br0" timeOffset="14">12517 13648 7569,'-6'-23'236,"-4"2"1,3 1-47,1 5 0,-4 13 1,2 8-1,-2 9 0,-1 11 1,-1 4-1,1 7 0,-2 2-146,-2 4 0,2-2 0,-3 2 0,1 3 0,-1 1 1,1-2-1,-1-3 0,-3-1-498,-3 0 1,4-6-1,3-1 1,2-7 0,3-7-1,3-4 454,3-4 0,2 0 0,2-1 0</inkml:trace>
  <inkml:trace contextRef="#ctx0" brushRef="#br0" timeOffset="15">12654 13420 7569,'-5'-23'125,"7"6"0,1 4 0,11 5 0,7-1 0,0-1 0,-1-2 0,-2 1 0,0-1 0,-2 1 64,1-1 1,2 5 0,-2 1 0,0-1 0,4 2 0,-1 0 0,0 2 0,-1 2-203,2 1 1,-4 0 0,2 0 0,0 0 0,-1 0-1,-3 0 1,-2 1 0,-2 3 23,1 4 1,-1 2 0,1 3 0,-1 2-1,1 4 1,-1 4 0,0 3 183,1 5-140,-1 2 1,-4 1-1,-2 2 1,-2 1 0,1 2-1,0 1 1,0 2-7,0-1 1,3 2 0,-2-4-1,0 1 1,1-2 0,-3-4 0,1-2-1,1-2-86,2-1 1,-5 3 0,2-4 0,-3 0 0,-1 0 0,0-3 0,0-1 24,0-1 1,0 0-1,0 0 1,-1-1-1,-3-2 1,-2-2-1,-2-2 536,1-2-292,-1 4 0,-3-9 1,-1 2-1,-1-2 0,-1-1 1,-2-2-1,-1-1-14,1-2 0,-4-2 0,1-1 1,-4 0-2766,-4 0 2547,-2 0 0,-10 0 0,-2 0 0</inkml:trace>
  <inkml:trace contextRef="#ctx0" brushRef="#br0" timeOffset="16">16138 13796 7569,'-12'0'96,"5"0"1,0-1-1,3-1 1,6-2-1,4 1 1,6 2-1,1 1 1,3 0-1,-1 0 128,1 0 0,2-1 0,5-2 0,0-1 1,0 1-1,1-1 0,1-1 0,2 0-262,-2 0 1,3-3-1,-1 3 1,-2 0-1,-1-2 1,-2 2-1,-2-1 1,-2 1-1707,-2 0 1744,0-4 0,-10 3 0,-1-6 0</inkml:trace>
  <inkml:trace contextRef="#ctx0" brushRef="#br0" timeOffset="17">16926 13374 7569,'-7'-15'215,"4"-1"0,1 2 0,4 3 76,1 3 0,-1 8 0,3 8 0,-1 2 0,-1 3 0,1 2 0,1 3 0,2 2 1,0 2-167,1 2 1,-4 6 0,3 1 0,1 3 0,-1 3 0,0 2-1,-1 2 1,-1 2-115,0 1 0,4 1 1,-2-2-1,-1-3 1,-1 0-1,-1-3 1,0-3-2,-2-4 1,3 2 0,-1-7 0,-1-2 0,-2-4 0,-1-1 0,0-1 2,0-1 0,4-1 0,-1-3 0,0-1 1,-1 1-184,2-1 1,-1-5-1019,4-2 1188,-4-3 0,2-6 0,-5-1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3T04:05:56.760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9071" units="cm"/>
      <inkml:brushProperty name="height" value="0.09071" units="cm"/>
    </inkml:brush>
    <inkml:brush xml:id="br3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6350 7492 7569,'-10'-8'70,"1"2"1,3 0 0,1-1 0,2-1-1,3-1 1712,4 1-1670,-3 3 1,5 5 0,-3 1 0,1 3 0,-2 4 0,0 3-90,-2 4 0,0 7 1,-2 6-1,0 0 1,-2 1-1,1-1 1,2 0-1,1-3-171,0-1 1,0-1-1,0-1 1,0-3-1,0-4 1,0-2-1,1-3 1,2-1-556,1-2 0,5-4 703,-2 1 0,-2-8 0,0-3 0</inkml:trace>
  <inkml:trace contextRef="#ctx0" brushRef="#br0" timeOffset="1">6670 7572 7569,'-8'-6'46,"1"2"1,-2 4 0,-1 5 93,-2 6 1,1 6-1,-2 7 1,-1 1-1,-2 3 1,-2 1-1,-1 3 1,0 1-157,0 1 0,3 5 1,-1-3-1,0-1 1,3-5-1,3-2 1,2-3-1,3-1-205,0-1 1,1-5-1,3-3 1,-2-2 220,2-2 0,-5 1 0,1-1 0</inkml:trace>
  <inkml:trace contextRef="#ctx0" brushRef="#br0" timeOffset="2">6544 7983 7569,'12'-11'119,"-1"-1"0,2 1 1,1 0-1,1-1 0,-1 2 1,-1 1 141,-2 1 0,2 5 0,1-4 0,1 2 1,-1 4-1,-3 3-227,-3 6 0,-3 7 0,-5 3 0,-1 1 1,-2 1-1,-2 3 0,-1 3 0,-3-1-89,-1-1 0,-2-1 0,1 0 0,-1-2 0,1 0 0,1-4 0,1 0 0,1-3 155,-1-1 0,4-2 0,2 0 0,1 1 0,2-1 21,0 1 0,2-5 0,1 0 0,6-2 1,4-3-1,3 0 0,2-2 0,2 0-54,2 0 1,1 0 0,-2-2 0,0 0 0,-2-3-1,0 0 1,0 0-421,0 2 1,-4-2 0,3 1 352,-2 2 0,0 0 0,-5 2 0</inkml:trace>
  <inkml:trace contextRef="#ctx0" brushRef="#br0" timeOffset="3">8394 7424 7569,'0'-8'213,"0"0"0,-1 1 0,-1 2 0,-2 5 0,1 6 0,2 5-4,1 5 0,0-2 1,0 5-1,0 1 0,0 0 1,0 1-1,0-2 0,0 0-271,0-2 1,0 4 0,0-5-1,0 1 1,0-1 0,0-2-1,0-1 1,0-2-1054,0 1 1,0-1 1114,0 1 0,5-6 0,1-1 0</inkml:trace>
  <inkml:trace contextRef="#ctx0" brushRef="#br0" timeOffset="4">8657 7469 7569,'-11'-5'283,"-1"5"1,2 0 0,1 8 0,2 6-221,-2 5 0,-2 4 1,0 3-1,0 5 0,-1 2 1,1 1-1,-1-1 0,1-1 1,1-2-182,2 2 1,-2 0-1,2-2 1,0-3 0,-1-3-1,2-3 1,2 0-1317,3-2 1434,-5-5 0,6 7 0,-4-3 0</inkml:trace>
  <inkml:trace contextRef="#ctx0" brushRef="#br0" timeOffset="5">8691 7755 7569,'12'-12'126,"-5"1"0,1 1 0,1 1 0,1 3 0,0-1 0,-1 2 1,-1 0 143,0 3 0,-1 0 1,-1 4-1,-1 1 0,-2 6 1,-2 4-1,-2 3 1,-3 2-291,-4 2 0,1 3 0,-3 3 0,-3 0 0,0 0 1,1-1-1,0 0 0,1 2-105,-1-2 1,2 0 0,1-4 0,3-2 0,1-4 0,2-2 0,2-1 0,2-2 210,3-3 0,2 2 0,6-5 1,1-1-1,2-2 0,4-1 1,2-1-1,2-3 221,0-4 1,0 2-1,0-2 1,-2 1 0,-2 0-1,-3 3-906,-4 3 599,0 1 0,-11 0 0,-2 0 0</inkml:trace>
  <inkml:trace contextRef="#ctx0" brushRef="#br0" timeOffset="6">10199 4374 7569,'0'-7'132,"-1"0"1,-2 1 0,-2 1 0,-1 0 0,-3 2 146,-1 2 0,-1 2 1,3 2-1,1 2 1,2 2-1,3 5 1,0 3-312,2 3 1,0 6 0,0 6 0,0 3 0,0 2 0,-1 0 0,-1 3 0,-2 4-5,1 3 0,1-4 1,-1 1-1,-2-1 1,0-2-1,0-3 1,2-2-1,2-3-39,1-2 0,0-4 1,0-5-1,0-2 1,0-1-1,0-3 1,0-2-772,0 0 0,0-5 846,0 1 0,0-6 0,0 4 0</inkml:trace>
  <inkml:trace contextRef="#ctx0" brushRef="#br0" timeOffset="7">10142 4557 7569,'-12'-5'950,"6"2"-698,2-4 0,8 5 0,4 2 0,3 7 0,3 3 1,2 3-1,2 2 0,3 4-198,0 2 1,2 4-1,0 0 1,0 2-1,-2-2 1,-1-1-1,0-1 1,-1 0-204,-2 0 0,4-2 0,-5-1 1,1-2-1,-1-1 0,-2-3 1,-1-2 197,-2 0 1,1-1 336,-1 1 0,-5-7 0,-2-5 0,-3-8 0,-1-6-222,0-5 1,0-2 0,-1-4 0,-1-1 0,-2-5 0,1-2 0,2-2 0,1-3-211,0-4 0,0 3 1,0 0-1,0 4 0,0 2 1,0 2-1,0 6-122,0 5 0,4-1 0,0 6 1,-2 1-1,1 2 0,-1 0-427,2 1 0,0-1 0,-3 1 0,3 1 595,4 2 0,2 3 0,1 5 0</inkml:trace>
  <inkml:trace contextRef="#ctx0" brushRef="#br0" timeOffset="8">10781 4625 7569,'0'-11'420,"0"3"1,2 2 0,1 1-122,5 2 1,-2 2 0,2 1 0,1 0 0,1 0 0,3 0 0,1 0 0,2-1-300,2-3 1,0 3-1,2-3 1,-2 3-1,-1 1 1,0 0-1,1-2 1,-2 0-917,1-2 1,-2 0 0,-4 4 915,1 0 0,-6 5 0,-1 2 0</inkml:trace>
  <inkml:trace contextRef="#ctx0" brushRef="#br0" timeOffset="9">10816 4785 7569,'1'7'328,"3"-4"1,3-1 0,3-2-1,3 0 1,1 0 0,3 0 11,0 0 1,2 0 0,4-2 0,0 0-1,0-2 1,0 0 0,0 1 0,-2-1-456,-2 1 0,3 2 115,-3 1 0,2-5 0,2-1 0</inkml:trace>
  <inkml:trace contextRef="#ctx0" brushRef="#br0" timeOffset="10">11398 4420 7440,'0'-5'160,"0"5"1,0 7 0,0 7 0,0 7 0,0 4 0,0 6 0,0 2 0,0 1-1,0 1 1,0 2-138,0 1 0,0 0 1,0-2-1,0-1 0,0 0 1,0-6-1,0-4 1,-1-3-1,-2-3-527,-1-4 1,1-2 0,1-3-769,-1-3 1272,1-2 0,-3-5 0,5 0 0</inkml:trace>
  <inkml:trace contextRef="#ctx0" brushRef="#br0" timeOffset="11">11387 4625 7569,'0'-11'2227,"5"5"-2151,2 2 0,3 11 1,3 5-1,2 2 0,4 2 1,2 3-1,0 3-38,2 1 1,-6 0 0,5 0 0,0-2 0,0-1 0,0-2 0,0-1 0,-3-3-74,-4-2 1,2-4-1,-2-2 1,-1 1-1,-1-2 211,-2 0 0,-5-3 0,-1-6 0,-1-3 0,0-3 0,-1-3 0,-2-2 0,-1-4-19,0-3 0,0-6 0,0-3 0,0-5 0,0-2 0,0 0 0,-1 0 0,-2-2-254,-1 0 1,0 3-1,3-1 1,-1 5-1,-2 5 1,1 7-318,2 3 0,1 3 0,0 3 0,1 2 1,2 4-763,1 6 0,6 1 1,0 6 1175,4 2 0,6 2 0,-2 0 0</inkml:trace>
  <inkml:trace contextRef="#ctx0" brushRef="#br0" timeOffset="12">12049 4648 7569,'-8'0'611,"2"2"1,0 0 0,1 3-417,0 2 1,-3 4 0,3 5-1,-1 2 1,-2 4 0,2 2-1,0 3 1,3-2-209,-1-1 0,0 3 0,4-2 0,1-2 0,3-4 0,2-3 1,2-2-1,0-1-80,1-2 1,5-4-1,1-3 1,0-3 0,0-2-1,2-3 1,1-4 0,1-2 148,-2-1 1,4-6-1,-5-2 1,1-2 0,-1-2-1,-2 0 1,-3 0-1,-2 0-49,-1 0 1,-5-3-1,-1-2 1,-4 0 0,-6 0-1,-4 4 1,-3 4-358,-4 4 1,-2 5-1,-2 3 1,-1 6-1,-2 4 350,0 6 0,-1 7 0,4 3 0</inkml:trace>
  <inkml:trace contextRef="#ctx0" brushRef="#br0" timeOffset="13">12357 4694 7569,'8'-4'69,"-2"2"0,1 3 1,-1 5-1,2 4 0,-1 2 1,0 1-1,-1 2 0,-1 3 1,1 1 106,1 0 1,-3-4-1,2 3 1,-1-2-1,-3-1 1,0 1-1,-2-1-46,0-1 0,0-2 0,-2-1 68,-1-4 1,0-7-1,-3-7 1,-1-4-1,2 0 1,0-2 0,3-2-1,0-4-140,2-3 1,2-2 0,2-2 0,3-5 0,5-2 0,2 0 0,2 3-303,2 3 0,-4 4 0,2 4 0,-1 5 0,1 4 0,-2 4-272,-2 1 1,0 5 0,-2 5-1,-2 1 1,-3 3 515,0 1 0,1 7 0,5 0 0</inkml:trace>
  <inkml:trace contextRef="#ctx0" brushRef="#br0" timeOffset="14">12711 4797 7569,'-11'-7'352,"3"-3"0,2 3 441,1-3 0,2 4 1,6 6-728,1 7 1,3 3-1,-2 3 1,1 1 0,-1 1-1,-3-1 1,1-2-306,0 0 0,-1-1 0,3 1 0,-1-1 0,1-1 217,1-2 0,-2-3 1,3-5-1,1-1 1,0-2-1,-1-2 0,2-1 114,1-3 0,2-5 0,-1-3 0,1 1 0,-1-2 0,0 2 0,0-1 0,-2 3 28,-2 2 1,-3 0-1,2 1-105,-1-1 0,-1 7 0,-4 5 0,0 7 0,0 3 0,0 1-71,0 1 0,4 0 0,1 2 0,0 1 0,1-1 0,1-1 1,0-2-62,0 1 1,3-6 0,-2-2 0,2-3-1,1-1 1,1 0 0,-1 0 0,0 0 102,1 0 0,-1-5 0,1-2 1,-1-4-1,0 1 0,1 1 0,-1 2 1,1-2 103,-1-1 1,-3 0 0,-2 1-1,0 2 1,0 1 141,-1 0 1,0 3-1,-3 1-217,2 4 1,0 5 0,-4 5-1,0 2 1,0 1 0,0 1-1,0-1 1,0 0-391,0-1 0,0 3 0,1-1 0,2 1 375,0-1 0,6 4 0,-2-2 0</inkml:trace>
  <inkml:trace contextRef="#ctx0" brushRef="#br0" timeOffset="15">13557 4797 7569,'-6'-23'237,"5"4"1,-4 1 0,1 2 0,1 0-1,-1 1 1,-1 0 0,-3 1 124,-2 1 0,-2 7 0,1 2 1,-2 3-1,-1 1 0,-2 1 1,-1 4-1,0 7-353,-1 5 1,4 5 0,-1 2 0,2 1 0,2 2 0,-1-2 0,2 0-207,2-3 1,3-3 0,5-1 0,0-1 0,0-3 0,2-3 0,0-2 79,2-1 0,5-6 0,-2 2 1,4-3-1,0-1 0,0 0 1,2 0-1,1-1 72,1-3 0,1 2 0,-5-6 1,0-1-1,1-1 0,-2-1 0,-1 0 122,-2 4 1,-4-3 0,1 2 76,-3-2 0,-1 5 0,0 5-137,0 6 1,0 6 0,0 2 0,0 1 0,0 0 0,0 0 0,0 0 0,0-1-90,0-1 1,1-2-1,3 1 1,4-1-1,2-1 1,1-2-32,1-4 1,-1-3 0,1-1 0,-1-1 0,0-2 0,1-2 0,-1-1 84,1-3 1,-1-1 0,1-3 0,-1-1 0,0-2-1,0-2 1,-3-2 121,0-2 0,-2-2 0,3-3 1,-1-4-1,-1-5 0,1-3 0,-2-2 1,1-2 5,-1-1 1,-3-2 0,0 2 0,-1 3 0,-2 5 0,0 7 0,0 4 0,0 5 742,0 2 0,0 3-860,0 3 0,0 7 1,0 5-1,1 8 0,2 6 1,2 5-1,1 3-2,3 5 0,-4 2 0,0 6 0,-1-1 0,0 0 1,-2 2-1,-1 0 0,1 2-273,1-1 1,-1-5-1,2-2 1,-3 1-1,-1-2 1,0-2 0,-1-3-1,-2-1-689,-1 0 1,-1-1 0,3 0 970,-2-3 0,-10 3 0,1-5 0</inkml:trace>
  <inkml:trace contextRef="#ctx0" brushRef="#br0" timeOffset="16">14208 4123 7569,'-2'-10'449,"-2"3"1,-2 9 0,-1 8-1,0 9-36,2 6 1,-4 8 0,0 8 0,-3 2 0,-4 4 0,2 0-1,2 1 1,2 0-385,2 2 0,-1 3 0,5-3 0,2-2 0,1-2 0,1-3 0,0-3 0,1 0-244,3-4 1,-2-4 0,6-4 0,-1-3 0,1-3 0,-2-2 0,1-2-1,-2-3-8,0-2 0,2-2 0,-2 0 0,2-3 0,2-1 0,0-1-582,-2 1 0,3-5 0,-2 2 805,2-3 0,2-1 0,-1 0 0</inkml:trace>
  <inkml:trace contextRef="#ctx0" brushRef="#br0" timeOffset="17">14482 4603 7569,'-10'-18'392,"2"3"1,-1 2 0,4 3-101,-1 2 1,2 3-1,-3 6 1,1 4 0,0 7-1,-2 7 1,1 6-1,0 4-185,2 1 0,-3 3 0,5-4 0,0 1 0,2-1 0,1-1 0,1-2 0,2-3-171,0-4 1,10-3-1,-1-4 1,2-2 0,2-3-1,3-3 1,3-3 0,0-1 37,1 0 0,4-10 0,1-4 0,0-3 0,0-3 0,-4 0 1,-3-1 102,-2-2 0,-5 0 0,2 0 0,-5-1 0,-3-1 0,-5-3 0,-1-2-106,-2-1 1,-7-2 0,-5 0 0,-10 4 0,-7 6 0,-5 6 0,-4 6 0,-6 4-548,-4 7 0,3 7 1,0 9 575,10 7 0,-5 5 0,5 6 0</inkml:trace>
  <inkml:trace contextRef="#ctx0" brushRef="#br0" timeOffset="18">14973 4991 7569,'-8'-6'125,"3"2"0,3 4 0,3 4 0,1 3 1,2 5-1,0 2 0,-2 2 2,0 2 1,-2-3-1,0 3 1,0-2 0,0 0-1,0-1 1,-2 1 0,0 1-1,-2-1-1401,2-2 1274,-5-1 0,6 3 0,-4 2 0</inkml:trace>
  <inkml:trace contextRef="#ctx0" brushRef="#br0" timeOffset="19">15304 4740 7569,'-1'-10'97,"-3"2"0,1-1 0,-3 4 0,1-1 0,1-2 0,0 0 0,-1 2 0,-1 1 0,-3 2 0,-1 2 0,-2 1 61,1 0 0,0 5 0,-1 4 0,-1 4 0,0 2 0,-3 0 0,4 0 0,1 1-192,4-2 1,3 0 0,-2 0-1,1 1 1,2-1 0,2-2-1,1 0-33,0-1 0,4 1 0,1-2 0,1-3 0,3-3 1,2-1-1,3-1 0,2 2 40,-3-1 0,4-7 0,-1-4 0,1-2 0,1-1 1,-2-1-1,1 1 35,-3-1 1,1 0 0,-2-2 0,-3-1-1,-1 1 1,-3 0 0,-2 0 0,-3-3-30,-1-1 0,0 1 0,0-4 0,0 2 1,-1 0-1,-3 2 0,-2 1 0,-2 5-9,0 3 1,1-1-1,-5 6 1,1 0 0,0 2-1,-1 1 599,1 0-520,-1 0 1,12 0 0,8-2 0,8 0 0,6-2 0,1 0 0,0 1 0,1-1-53,2 1 0,-1-2 1,1 1-1,-3 2 1,-3 1-1,-2 1 1,0 0-1,-2 0-40,1 0 0,-2 0 1,-4 0-1,1 0-1338,-1 0 1381,-4 0 0,-7 10 0,-7 2 0</inkml:trace>
  <inkml:trace contextRef="#ctx0" brushRef="#br0" timeOffset="20">15658 4191 7569,'-5'-6'811,"4"-4"-469,-3 2 0,8 3 1,5 1-1,3 3 1,5 1-1,-1 0 0,2 1 1,1 3-197,5 4 0,-1 3 0,5 3 0,-1 3 0,-1 1 0,0 2 0,-2 3 0,-1 3-108,-1 5 0,-3 2 1,-1 2-1,-1 3 1,-3 3-1,-3 1 1,-2 0-144,-1 1 0,-6-3 0,2 1 0,-3-2 1,-1-3-1,-1-3 0,-3-3 0,-4 1-200,-2-2 1,-2-1 0,-2-5 0,-2 0-1,2-2 1,2 0 304,0-2 0,-4-5 0,-2 2 0</inkml:trace>
  <inkml:trace contextRef="#ctx0" brushRef="#br0" timeOffset="21">9434 9753 7455,'0'-7'-202,"0"-1"702,-5 6 0,3-5 0,-3 5-344,0-2 1,4 1 0,-3 7-1,3 4 1,1 3 0,0 4 0,0 5-1,0 1 1,0 3-139,0 3 0,0-2 0,0 4 1,1 1-1,2-2 0,0 1 0,0-1 1,-2 1-64,-1 0 1,0-2 0,0 2 0,0-1 0,0-3-1,0-1 1,0-1 7,0 0 52,0-5 0,0 3 1,0-3-1,0 0 1,0-3-1,0-2 0,0-2 75,0 1 1,0-1 0,-1 0 0,-2 1 0,0-1-1,0 1 93,2-1 0,1 1-171,0-1 1,1-5-1,3-2 1,3-3-1,4 1 1,0 0 43,0 2 0,2 0 0,1-4 0,3 0 1,0 1-1,2 2 0,0 0-4,0 0 1,1-1 0,2 1 0,1 1 0,0-2 0,-1 0-1,-2-2 1,-1 0-17,1 0 0,1 0 0,-1 0 0,-2 0 0,-2 0 0,-2 0 0,-1-2-176,-2-1 0,-3 1 1,-1-2-504,2 3 0,-2 1 1,-2 0 131,-4 0 0,-9 5 1,-9 2-1</inkml:trace>
  <inkml:trace contextRef="#ctx0" brushRef="#br0" timeOffset="22">9445 10119 7569,'-11'0'215,"2"0"91,5 0 1,13-4 0,11 0 0,0 0 0,2 1 0,0-1-1,0 0-195,1-1 0,0 4 0,0-3 1,0 3-1,0 1 0,-1 0 0,0 0 1,-2 0-100,-1 0 0,-5 0 0,2 0 0,-2 0 1,-1 0-1,3 0 0,-2 0-175,-2 0 0,0 0 0,-1 0 1,-1-2-1019,-2-1 1,-3 0 1180,-5-5 0,-10 6 0,-3-3 0</inkml:trace>
  <inkml:trace contextRef="#ctx0" brushRef="#br0" timeOffset="23">9468 9799 7569,'0'-11'-18,"0"3"1,1 2 0,3-1 0,4 2 0,2-1 0,1 1 0,2-1 334,2-1 1,3 1 0,5-3 0,0 3-1,-1-1 1,2 2 0,2-1 0,2 1-96,1 0 1,-4 1-1,1 4 1,-5 0-1,-3 0 1,0 0-1,-2 0 1,1 0-407,-3 0 1,-5 0-1,-2 0 1,2 0-1,0 1 184,-1 3 0,-3 2 0,-5 6 0</inkml:trace>
  <inkml:trace contextRef="#ctx0" brushRef="#br0" timeOffset="24">10256 9582 7569,'-6'-5'83,"1"-1"1,1 1-1,0 5 1,1 6-1,2 5 1,1 5-1,0 4 1,0 5-1,1 6 183,3 2 1,-3 5-1,3 1 1,-1 2 0,-1 3-1,2 3 1,-1 3-1,-2-2-302,-1-1 1,0 6 0,0-1 0,0-4 0,0-3 0,-1-3 0,-2-3 0,-1-5 1,-3-1 0,3-6 0,0-3 0,0-2 0,0-5 0,2 0 0,-1-3 187,0-2 0,1 0 0,-1-1 0,1 1 1,2-1-1,0 1-23,0-1 0,0-3 0,2-2 0,0 0 0,3-1 0,1 0-136,3-2 1,2 0-1,0-1 1,0 2 0,1-2-1,-1 0 17,1-2 0,3-4 0,1-1 0,1 0 0,1-2 0,-2 1 0,1-2-103,-3 2 1,2-3 0,-1 4 0,-1-1 0,-1-2 0,-3 1 0,-1 0-1225,-1 2 0,-6-4 1316,2 2 0,-3-4 0,-1 0 0</inkml:trace>
  <inkml:trace contextRef="#ctx0" brushRef="#br0" timeOffset="25">10290 9479 7636,'-11'-11'71,"1"-1"0,2 1 0,4 0 0,3-1 1,1 1 166,0-1 1,1 6-1,3 2 1,4 2 0,2-1-1,2-1 1,2 2-400,2 1 1,0 1-1,-1 0 1,3 0-1,1 0 1,0 0 160,2 0 0,0 10 0,2 2 0</inkml:trace>
  <inkml:trace contextRef="#ctx0" brushRef="#br0" timeOffset="26">10667 9753 7569,'-16'0'291,"3"-3"0,-1-2 1,5 1-1,5 2 0,4 9 1,3 4 942,1 4-1183,4 6 1,-1-3 0,6 4 0,0 1-1,4 1 1,1 2 0,1 2 0,0 0-44,0-1 1,-1 4 0,2-4 0,-2-2-1,-1-1 1,0-1 0,-1 0-176,-2 0 1,3-6 0,-2-1 0,-1-4-1,-1 0 1,-3-1 0,-1 1-1035,-2-1 0,0 0 1201,0 1 0,-2-1 0,-5 1 0</inkml:trace>
  <inkml:trace contextRef="#ctx0" brushRef="#br0" timeOffset="27">11067 9662 7569,'-5'-6'273,"0"-4"0,-4 3 0,1 2 1,-1 6-1,-1 10 0,-1 6 55,-1 5 0,-4 11 0,-3 5 0,-4 6 1,-4 6-1,-2 3 0,-1 3 0,-1 0-433,-1-3 0,5-3 0,-1-7 1,1-3-1,0-2 0,3-5 1,3-5-972,2-4 1,5-5 1075,-2 1 0,4-7 0,0 4 0</inkml:trace>
  <inkml:trace contextRef="#ctx0" brushRef="#br0" timeOffset="28">11227 9673 7569,'-7'-1'192,"5"-1"1,4-2 0,6 3 0,2 2 0,2 4 1417,-1 1-1563,0 2 0,5 3 0,-1 1 0,-1-1 0,-2 1 0,0-1 0,-1 0-105,1 1 1,-1-1-1,1-1 1,-1-1-1,-1-1 1,-1 0-1,-1-1-166,1 1 1,-3-6 0,2 2 0,-1-1 0,1-1 0,-1 2-1,2-1 1,1-2 223,2-1 0,-1 0 0,1 0 0</inkml:trace>
  <inkml:trace contextRef="#ctx0" brushRef="#br0" timeOffset="29">11741 9639 7569,'0'-11'157,"0"-1"1,-2 2 0,-1 3 89,-5 3 0,-2 3 1,-2 2-1,0 3 1,-2 4-1,-1 5 1,-1 4-1,0-1-348,-3 1 1,2 3 0,1-2-1,1 1 1,-1 0 0,2 0-1,2-1 1,2-2-78,2 1 0,-1-5 1,4 4-1,0-4 1,0 0-1,2-1 1,2 0 163,1 1 1,0-1-1,0 2 1,0 1-1,0 1 1,0-1-1,0 0 231,0 1 0,0-1 0,0 4 0,0-1 0,0-2 0,0 0 0,0 2 0,0-1-99,0 1 1,0-1 0,0-2-1,1 1 1,2-1 0,2-2 0,0-4-220,0 0 1,-1 0 0,-4 3-511,0 1 0,1-6 611,3-2 0,7-13 0,7-4 0</inkml:trace>
  <inkml:trace contextRef="#ctx0" brushRef="#br0" timeOffset="30">11821 9456 7569,'0'-11'-24,"0"0"0,0-1 0,0 1 0,1 1 0,1 1 0,3 2 0,1 1 211,-1 0 1,4 2 0,-2-2 0,3 0 0,2 4 0,-1 1 0,1 1-3,-1 0 0,0 0 0,1 0 0,-1 0 1,-1 1-38,-2 3 0,-2-2 1,-3 6-1,2 1 0,0 1 1,0 1-1,-1 1-33,1-1 0,-4 4 1,4 3-1,-1 3 1,1 3-1,0 1 1,0 3-68,-2 2 0,2 2 0,0 1 0,0-1 0,1 2 0,0 0 0,0 3-77,0-1 1,1-1-1,1-2 1,0-1-1,0-2 1,-1 1 0,0-1-1,-1-1-46,0-1 1,-3-1 0,1-4 0,-3-2 0,-1 0 0,0-2 0,0 0 0,0 0-23,0 0 1,0-5-1,0 1 1,-1-2-1,-2-2 1,-1 1-1,2-1 78,1 0 0,-1 1 0,0-1 0,-3-1 241,-2-2 1,4 1 0,-5-5-1,-1-2 1,-1 0 0,-3-2 1,-2 0 0,-3 0 0,-3 0 0,0 0 0,2 0 1,-1 0-1,0 0 0,-1 0-406,2 0 0,9-4 0,-1 0 0,2 0-2358,3-1 2540,0 4 0,17-9 0,1 3 0</inkml:trace>
  <inkml:trace contextRef="#ctx0" brushRef="#br0" timeOffset="31">12666 9993 7546,'-8'0'310,"3"0"1,4 0-1,6 0 1,4 0-1,2 0-130,1 0 1,0-4 0,2 1 0,1 0 0,-1 2 0,0 1 0,0 0 0,2 0-507,-2 0 0,-6 0 0,0 0 0,1 0 0,1 0 326,1 0 0,1 5 0,-1 1 0</inkml:trace>
  <inkml:trace contextRef="#ctx0" brushRef="#br0" timeOffset="32">13248 9491 7661,'-11'-7'74,"1"4"0,2 8 0,4 5 0,3 6 1,1 5-1,1 4 0,2 3 92,1 4 1,4 2-1,-1 3 1,0 2-1,0 0 1,-1 2-1,-1-2 1,0 2-1,-2-2-148,-2 1 1,-1-4 0,0-4-1,0-3 1,0-1 0,0-2-1,0-4 38,0-3 1,-1-2 0,-2-6-1,-1 1 1,2-1 0,-1-1 97,0-2 1,1-2-1,0-3 1,4 1-94,6-2 1,-2 0 0,3-2 0,3 0 0,3 0 0,1-2 0,2 0-66,0-2 0,0 0 1,2 4-1,-1 0 0,0 0 1,0 0-1,-1-1-196,-2-3 0,3 3 0,-4-3 1,-1 3-1,-1 1 0,-1 0 0,-2-2 1,-1 0-2283,-2-2 2482,-4 0 0,7-1 0,-4-1 0</inkml:trace>
  <inkml:trace contextRef="#ctx0" brushRef="#br0" timeOffset="33">13305 9982 7994,'0'-12'162,"3"1"0,3 1 1,6 2-1,2 3 0,1 1 1,1 1-1,2 0-78,2 2 0,2-3 1,1 0-1,-2 2 1,0 0-1,-4 2 1,1 0-1,-1 0-511,-1 0 1,-4 0-1,-5 0 1,2 0 426,1 0 0,-3 0 0,-2 0 0</inkml:trace>
  <inkml:trace contextRef="#ctx0" brushRef="#br0" timeOffset="34">13203 9582 8129,'1'-11'145,"4"-1"1,6 1 0,7-1-1,4 1 1,2 0 0,1 0-1,2 3-58,-2 0 0,3 0 0,0-3 1,0 1-1,0 1 0,-3 3 1,-1 0-1,-1 4-87,0 1 0,-5 6 0,-2 1 0</inkml:trace>
  <inkml:trace contextRef="#ctx0" brushRef="#br0" timeOffset="35">13933 9342 7569,'-6'2'144,"2"3"1,3 5-1,1 6 1,0 5-1,0 4 1,0 3 0,0 4-1,1 1 1,2 1-1,2 1 43,1 3 1,-2-2-1,4 2 1,-1-2-1,1-1 1,-2 2-1,1 1 1,-2-1-1,1-2-447,0 0 217,-3-6 1,3 2 45,-2-4 0,-3 0 19,3-4 0,-3-1 93,-1 1-112,0 0 56,0-5 0,0 2 93,0-5 0,0 1 15,0-5 1,-3 1-129,-1-1 0,0 0 0,4 1 0,0-1-20,0 1-51,0-1 0,1-5 1,3-2-1,4-3 11,2-1 0,-1 0 1,1 0-1,3 0-18,-1 0 1,5-1 0,-2-1 0,0-3-162,2-2 66,-5 5 0,5-7 1,-6 4-1,1 0 0,-2-2-1506,-3 1 611,4 3 1029,-10-2 0,-1 0 0,-6-1 0</inkml:trace>
  <inkml:trace contextRef="#ctx0" brushRef="#br0" timeOffset="36">13956 9377 7569,'-11'-17'10,"1"1"1,2-3 0,4 3 0,4 4 0,4 0 0,4 1 0,3-1-32,4 1 1,3 3 0,5 1 0,0-2 0,1 0 0,1 1-1,2 3 1,-2 1-1145,-1 1 1165,-6-1 0,4 9 0,-4 1 0</inkml:trace>
  <inkml:trace contextRef="#ctx0" brushRef="#br0" timeOffset="37">14310 9502 7569,'-10'8'61,"1"-1"0,3 4 0,1 1 0,2 5 221,2 0 1,5 3 0,2 2-1,3 2 1,5 2 0,3 2-1,4 1 1,3 1-188,3 0 0,0 3 0,-5-4 0,1 1 1,0-1-1,-1-1 0,-3-2 0,-4-2-177,-2-1 1,-2-6-1,0 0 1,1-2-1,-1 0 1,-1-1-739,-2-1 1,2-3-1161,-2-2 1980,-3-3 0,0-10 0,-5-2 0</inkml:trace>
  <inkml:trace contextRef="#ctx0" brushRef="#br0" timeOffset="38">14664 9616 7569,'-6'-17'18,"2"1"0,3 4 0,0 2 0,-2 1 282,-1 1 0,-5 5 0,2 1 0,-5 6 0,-3 7 0,-3 8 0,-2 7-233,-3 4 1,2 6-1,-8 3 1,1 4 0,1 0-1,2 0 1,0-1-401,4 0 0,2-5 0,0 0 1,5-6-1,4-5 0,3-5 1,2-3-1274,3-1 1606,1-7 0,6-5 0,1-5 0</inkml:trace>
  <inkml:trace contextRef="#ctx0" brushRef="#br0" timeOffset="39">14721 9342 7569,'0'-19'118,"0"1"1,2 2 0,3 2-1,5 1 1,4 2 0,1-1-35,2 1 1,-5 1 0,5 1 0,-1 3 0,2 1 0,1 2-1,-1 2 1,-2 1-67,-2 0 0,3 0 0,-2 1 1,-1 3-1,-3 3 0,-2 2 0,-1 0 21,1-1 0,0-1 0,0 5 0,-3-1 0,-1 1 0,-1 0 1,0 2-1,-1 3 18,0 1 0,0 4 0,-1 6 0,2 2 1,-2 1-1,0 2 0,-2 2 0,0-1-44,0 0 1,1 2 0,2 0 0,2 3 0,0-3 0,1 0 0,-1-2-40,0 0 1,3-1 0,-3-1 0,0-3 0,1-1 0,1-2-1,0-2 0,0-1 1,1-2-1,-4-1 1,0-1-1,0 0 1,0-1-1,-2-3 1,-1-2 18,-1-1 0,0 0 0,-1 1 0,-1 0 0,-3-3 0,-2 0 0,-2 0 0,-1 2 112,-1-1 0,-4-3 0,-2-1 0,-1 1 0,-1-1 0,0 0 42,0-2 1,5 0 0,-2-3-1,1 2 1,-1-1 0,2-2 0,2-1-1701,0 0 1553,6-5 0,-4-1 0,3-6 0</inkml:trace>
  <inkml:trace contextRef="#ctx0" brushRef="#br0" timeOffset="40">15475 9468 8050,'0'8'148,"0"-1"1,0 2-1,0 1 1,0 3 0,2 2-1,0 5 1,3 6 0,0 3-1,2 3 1,-1 1 0,2 2-1,-2 1 1,-1-2-1,-1-2 1,0-2 1213,-2 2-1431,4 1 1,-4 1-1,3-1 1,-1-1 0,1-3-1,0-1 1,1-4 0,0-2 11,3-3 1,1-5-1,2 0 1,-1-4-1,1-4 1,-1-1-1,2-2 106,2-2 0,-1-1 0,6-1 0,3-3-77,3-4 1,0 2 0,-3 0 0,0-1-392,0 1 1,-5 3 0,-3 0 0,-3 1-1826,0 2 2244,-6 0 0,-6 0 0,-6 0 0</inkml:trace>
  <inkml:trace contextRef="#ctx0" brushRef="#br0" timeOffset="41">15544 9993 7569,'0'-7'-79,"0"-1"0,1-1 0,4 0 1,7 0-1,4 2 239,2-2 0,7-1 1,-2-2-1,1 2 0,2 1 1,-1 2 387,2-2 1,-1 2-430,-3 0 0,-4 4-340,0-1 1,-5 2 44,1-2-76,-2 3 0,-5-4 9,-1 5 243,-4 0 0,2 0 0</inkml:trace>
  <inkml:trace contextRef="#ctx0" brushRef="#br0" timeOffset="42">15464 9559 7569,'0'-18'6,"1"2"0,4 5 0,7-2 0,5-1 1,5-1-1,1 1 0,0 1 0,-1 0 64,1-2 1,4 2 0,1-2 0,0 4-1,1 2 1,-1 3 0,0 0-71,-3 4 0,-1-4 0,-1-1 0</inkml:trace>
  <inkml:trace contextRef="#ctx0" brushRef="#br0" timeOffset="43">16069 9228 7569,'-6'-11'269,"-3"-1"0,5 3 0,2 6-16,0 6 1,2 15-1,2 7 1,0 6-1,3 6 1,0 1-1,2 2 1,-2 1-211,0 2 0,2 2 0,-2 2 0,1 1 1,-1 1-1,-3 1 0,-1-2 0,-1-1-167,0-3 1,0-4-1,-1-1 1,-1-2 0,-2-5-1,1-5 1,2-4 77,1-2 0,0-7 0,0 1 1,1-4-1,2-2 0,2-3 90,1 0 0,2 1 1,3-3-1,1-2 1,-1 0-1,1-2 1,-1 0-1,0-2-293,1-1 1,-1 0 0,1-3 0,-1-1 0,0 1 248,1-3 0,-1-6 0,1-3 0</inkml:trace>
  <inkml:trace contextRef="#ctx0" brushRef="#br0" timeOffset="44">16035 9297 7569,'-5'-23'26,"4"5"1,-3 3 0,4 2 0,4 3 0,3 1 0,3 1 0,3 0 0,1-3 59,1 0 0,2 3 0,-3 2 0,2 1 0,2 2 0,2 2 0,1 2 0,-1 3-232,-1 4 0,0 2 0,4 1 0,0 1 0,-1-1 146,1 1 0,0-1 0,0 0 0</inkml:trace>
  <inkml:trace contextRef="#ctx0" brushRef="#br0" timeOffset="45">16492 9388 7569,'-7'1'180,"4"3"0,1 4-17,2 2 1,4 1-1,1 1 1,2 0-1,1 2 1,3 3 0,0-1-1,0 2 1,1 0-130,-1 2 1,1-2-1,-1 0 1,1-2 0,0-2-1,2-2 1,1-4 0,-1-1-379,-1-2 0,-2 2 1,1-3-1,-1-1 344,1-2 0,-6-1 0,-1 0 0</inkml:trace>
  <inkml:trace contextRef="#ctx0" brushRef="#br0" timeOffset="46">17017 9399 7569,'-6'-5'106,"1"3"1,5-6 0,0-1 0,0-1 0,-2 0 0,0 1-1,-3 3 1,-2 1 0,-1 2 0,-3 4 1489,0 7-1585,-6 0 1,4 9 0,-7-1 0,0 3 0,0 2 0,0 2 0,2-1 0,0-2-194,0-1 0,4-1 1,-1 1-1,4-3 0,2-1 1,2 1-1,1-2 182,0-2 0,-2 0 0,-3-1 0</inkml:trace>
  <inkml:trace contextRef="#ctx0" brushRef="#br0" timeOffset="47">16720 9651 7773,'-1'-7'599,"-2"5"0,-2 4-425,-1 6 1,3 7-1,0 4 1,1 3-1,2 2 1,0 2 0,0 4-1,0 0-193,0 1 1,-4-1 0,1 3-1,0-3 1,2-3 0,1-3 0,0-2-1,0-3-301,0-4 0,0-2 1,0-2-316,0 1 0,1-6 635,3-2 0,2-13 0,6-4 0</inkml:trace>
  <inkml:trace contextRef="#ctx0" brushRef="#br0" timeOffset="48">17074 9342 7569,'0'-23'43,"-4"4"0,2 2 0,3 0 0,5 3 0,3 1 0,0 2 0,-2 0 0,-1 0 596,0 4-516,-3 2 0,7 1 1,-2 0-1,2 2 0,1 0 1,1 2-2,-1 0 1,-2 4 0,1 0 0,3-1 0,-1-2 0,1-1 0,-1 0-133,-1 0 1,0 0 0,1 0 0,-1-1 0,1-2 0,-1-1-1,0 2 75,1 0 1,-6 4 0,-2 1 0,-3 5 0,-1 3 0,0 5 41,0 3 0,0 4 0,-1 3 0,-2 5 0,-2 2 0,0 2 1,0 2-1,1 2-46,-1 2 1,4-3 0,-3 3 0,3-2 0,1-1 0,0 0 0,1-1-106,3-4 1,-1 0 0,3-5 0,0 0 0,-1 0-1,0-4 1,-1-3 29,1-2 0,-3-3 1,3 1-1,-1 0 1,-1-3-1,0-1 1,-2-2-1,-1 0 77,0 1 0,0-1 0,0 1 0,0-1 0,-1-1 1,-2-1 148,0-1 1,-3-4 0,3 2 0,-5 0 0,-2-1-49,-2 0 1,1-1 0,-2-4 0,-1 0 0,-1 0 0,0 0 0,0 0-82,-1 0 1,-3 0 0,4-1 0,1-2-1,2 0 1,0-1 0,1 0-1146,-1 0 0,1-3 1062,-1 3 0,1-5 0,0 2 0</inkml:trace>
  <inkml:trace contextRef="#ctx0" brushRef="#br1" timeOffset="49">20261 18559 24575,'0'0'0</inkml:trace>
  <inkml:trace contextRef="#ctx0" brushRef="#br2" timeOffset="50">14973 8920 7569,'-17'-17'0,"5"5"101,-4-4 0,4 4 1,0 0-1,1 1 1,-1-1-1,1 0 1,-2-2-1,-1-2 1,-2 2-1,-2 2 0,-2 0 1,-2 1-1,-1 1 1,-1 1-1,-2 3 59,-5 1 0,-2-3 1,-2 4-1,-2 2 0,-4 0 1,-2 2-1,-5 0 0,-2 0 1,-2 0-1,0 2-208,-2 1 0,2 0 0,0 5 0,0 2 0,0 2 0,-3 5 0,0 1 1,1 2 65,1 1 1,3 6 0,-2 1 0,1 3 0,2 3 0,-2 4 0,25-18 0,0 0 13,0 2 1,0 0 0,-1-2-1,-1 1 1,3 1 0,0 1-1,-1 1 1,1 0 0,0 1-1,0 0 1,2 0 0,1 2-1,1-2 1,0 0 0,1 1 0,1 0 39,-18 26 1,1 0 0,3 3-1,3-2 1,4 1 0,6-1 0,5-1-1,2 0-26,2 0 0,4 0 1,4 1-1,3-2 1,3 0-1,6 1 1,4 0-46,2-3 1,7-3 0,1-3 0,6-1 0,4 0-1,2 0 1,3-2 0,3 0-58,0-3 1,7-2 0,-1-1 0,2 1 0,3-2 0,-1-3 0,1-3 0,0-4 114,3-4 1,4-3 0,2-4 0,0-2-1,1-3 1,2-3 0,0-3 12,1-1 1,-1-6-1,-31 2 1,0-2 0,-2-1-1,1-1 1,0-1 0,0 0-1,-1-1 1,0 0 0,0-1-1,0 0 1,27-12 8,-3 0 0,-3-1 0,-4-2 0,2-6 0,-2-4 1,-1-3-1,-3-2-77,-2-2 0,-20 19 0,0 0 0,0-1 0,-2-1 0,2 0 0,-1-1 0,1-1 0,-2-1 0,0-1 0,-2 0 0,0 0 0,0-1 0,-1 1 1,-1-1-22,-1 1 0,0-1 0,0 1 0,-2 0 0,9-29 0,-3 1 0,-4-2 0,-2 2 0,-3-2 0,-2 2-40,-5-1 1,-1 6-1,-5 0 1,-4 0-1,-10-1 1,-7 2-1,-8 1-272,-5 3 1,13 25 0,-2 1 0,-4 0 0,-1 2 0,-2 0-1,-2 2 1,0 0 0,-1 1 328,0 2 0,0 0 0,0 1 0,0 0 0,1 3 0,1-1 0</inkml:trace>
  <inkml:trace contextRef="#ctx0" brushRef="#br2" timeOffset="51">14779 7995 7569,'0'-12'92,"0"1"1,0-1 0,0 1 0,0 0-1,-2 0 1,-1 4 0,-5 4 0,-2 6-1,-2 6 182,1 5 0,-1 5 0,1 6 0,0 3 0,-1 1 0,1 3 0,-1 1 1,1 2-293,0 3 1,4-1-1,3 4 1,3-3 0,1-4-1,1-3 1,4-2 0,6-1-64,3 0 1,6-7-1,0-4 1,4-3-1,4-2 1,1-3 0,3-2 102,1-5 1,-2-4-1,-1-5 1,0-2-1,1-5 1,-2-2-1,-1-4 1,-1-3 74,1-4 1,-4-2-1,1-7 1,-3-2 0,-5-5-1,0-5 1,-4-5-1,-4-3-104,-6-1 0,-3 1 0,-5 4 0,-7 6 0,-10 8 0,-10 9 0,-7 10 1,-8 10-717,-4 6 0,-2 16 723,-4 10 0,26-6 0,0 4 0,-1 5 0,0 0 0</inkml:trace>
  <inkml:trace contextRef="#ctx0" brushRef="#br3" timeOffset="52">17908 9651 7569,'-10'-2'22,"2"-1"135,-2 1 1,4-3 0,-6 5 0,3 0 0,6 0 0,6 0 0,6 0 0,3 0 0,-1 0 60,0 0 0,1 0 0,-1 0 0,2 0 0,1 0 0,2 0 0,1 0 0,1 0-204,0 0 0,-3-1 0,3-2 0,-1 0 0,0 0 0,1 2 0,-2 1-642,1 0 0,-2 0 0,-4 0-488,1 0 0,-6 1 1116,-2 3 0,-8 2 0,-2 6 0</inkml:trace>
  <inkml:trace contextRef="#ctx0" brushRef="#br3" timeOffset="53">17862 9879 7569,'2'8'144,"1"-2"1,5-1-1,3-1 1,3 0 0,2 0-1,-1-2 190,1-1 0,2-1 0,5 0 0,1 0 0,1 0 0,2 0 0,-2 0 0,-2 0-322,-4 0 1,3 0 0,-4 0 0,-1 0 0,-1 0-1,-5-1 1,-2-1-13,-1-2 0,-6 0 0,3 4 0</inkml:trace>
  <inkml:trace contextRef="#ctx0" brushRef="#br3" timeOffset="54">18833 9399 7569,'-8'-3'205,"2"0"1,1 6 0,2 7 0,2 7-5,1 5 0,-4 1 0,1 1 0,0 3 0,2 3 0,1 2 0,0 1 0,1 0-200,3 2 1,-3 6 0,3-2 0,-3 1 0,-1 0 0,1-2 0,2-1 0,1-5 8,-2-3 1,0-4-1,-1-4 1,1-4-1,2 0 1,-1-3 919,-2-1-530,-1-7 0,0-2 0,0-8-436,0-4 0,5 3 0,3 1 1,3 3-1,4 1 0,4 0 1,4 0-18,4 0 0,-2-1 0,4-2 0,1 0 0,-2 0 0,-1 2 0,-1 1-19,-2 0 1,-1 0 0,-2 0 0,0 0 0,-4 0 0,0 0 0,-3-1-607,-1-3 1,-3 1 0,-3-4 0,-5-1 677,-9 2 0,-5-10 0,-11 4 0</inkml:trace>
  <inkml:trace contextRef="#ctx0" brushRef="#br3" timeOffset="55">18844 9833 7569,'-11'-11'-43,"0"3"0,0 1 289,4-2 0,3 4 0,8 1 1,5 3-1,5 1 0,5 0 1,2 0-1,2 0 0,1 0-156,3 0 1,-3 0 0,3 0 0,-3 0 0,-3 0 0,0 0 0,-4 0-405,0 0 0,-3-2 0,-5 0 0,-2-2 0,1 0 314,-2-1 0,-1-1 0,-5-6 0</inkml:trace>
  <inkml:trace contextRef="#ctx0" brushRef="#br3" timeOffset="56">18696 9422 7569,'-6'-18'42,"-3"-2"1,6 5 0,4 2-1,6 3 1,4 2 0,4 0-1,6-1 151,4 1 1,4-2 0,6 4 0,-1-1 0,0 3 0,0 3 0,-1 1 0,-2 0-254,-5 0 1,-5 0 0,-3 1 0,-2 2 0,-3 2 59,-4 1 0,1 2 0,-4 3 0</inkml:trace>
  <inkml:trace contextRef="#ctx0" brushRef="#br3" timeOffset="57">19507 9148 7569,'-12'-6'124,"5"-4"0,0 2 1,1-1-1,1 3 0,0 6 1,2 7 1644,2 7-1706,1 4 1,0 6-1,0 3 1,0 3 0,0 5-1,0 1 1,0 4-1,0 0-54,0 3 1,0 3 0,0 2 0,0 2 0,0-2 0,0-1 0,0-1 0,0-2-39,0-2 1,0 1-1,0-5 1,0-1-1,0-3 1,0-2-1,0-3 1,-1-1 64,-3-2 1,3-6-1,-3-2 1,3-2-1,1-2 1,0-1 0,-2-2 273,-1 1 0,1-1-138,-1 0 0,3-4 0,3-3-159,5-3 0,6-1 0,2 0 0,1 0 0,1 0 0,-1 0 0,4 0-90,0 0 0,-2-4 0,0 0 0,0 2 0,-1 0 0,-1 2-497,-1 0 1,-4-1 0,0-1 0,-5-3 573,-6-2 0,-4 0 0,-8-5 0</inkml:trace>
  <inkml:trace contextRef="#ctx0" brushRef="#br3" timeOffset="58">19530 9239 7569,'-10'-21'-1,"2"1"0,3 2 0,1 1 0,0 3 1,2 2-1,0 0 0,2 1 0,0-1 0,2 1 105,1 0 0,8 3 0,5 2 1,3 1-1,5 2 0,5 0 1,3 1-1,1-2-358,1 2 0,-7 0 0,5 2 0,-6 0 254,-3 0 0,3 5 0,-9 2 0</inkml:trace>
  <inkml:trace contextRef="#ctx0" brushRef="#br3" timeOffset="59">19907 9285 7569,'-11'-5'118,"4"-3"0,2 0 0,1 1 0,0 7-10,2 7 1,2 3 0,3 2-1,5 4 1,2 4 0,3 4 0,1 4-1,2 1 1,1 3 26,-1 1 1,5 1 0,-2 0 0,1 1-1,0-1 1,-1-1 0,0-3-45,-1-3 1,0-3 0,-4-2 0,1-2 0,-1-2 0,-1 0 0,-2-2 0,1 1-106,-1-3 0,0-3 1,1-2-1,-1-2 1,1 1-952,-1-2 0,-3 3 965,-1-5 0,-9-10 0,0-7 0</inkml:trace>
  <inkml:trace contextRef="#ctx0" brushRef="#br3" timeOffset="60">20341 9354 7569,'-12'-17'299,"5"5"0,0-4-160,2 4 1,-3 7-1,3 5 1,-1 7-1,-3 7 1,-2 5-1,-3 4 1,-3 2-1,0 3-124,-4 1 1,0-2 0,-3 4 0,-2-1 0,0-1 0,-1-1 0,0-1-32,1-1 0,-1 1 0,4-5 1,2-2-1,1-2 0,5-2 1,4-2-1,2-1-271,1-2 0,5 1 1,-4-1-1,2 1 287,3-1 0,0 0 0,2 1 0</inkml:trace>
  <inkml:trace contextRef="#ctx0" brushRef="#br3" timeOffset="61">20797 9102 7569,'-6'-5'61,"1"-1"1,1-2 0,-1 2 0,-1 2 0,-3 6 0,-1 4 208,-2 4 1,-4 4 0,-3 4 0,-2 5 0,0 2 0,-1 3 0,-2 1 0,0 2 0,1 0-67,4 5 0,-2-1 1,3 7-1,0 0 1,2 0-1,2 0 0,1 0 1,4 0-228,3-1 1,2-4 0,4 3 0,0-4 0,2 1 0,5-3 0,4 1-138,2-4 0,1-4 1,0 0-1,2-3 1,1-1-1,-1-2 1,-2-2-1,0-3 48,1-4 0,-2-2 1,2-1-1,-2-2 1,-1-1-1,-1-1-296,0 0 0,1-1 1,-1-4-1,1 0 408,-1 0 0,0-5 0,1-2 0</inkml:trace>
  <inkml:trace contextRef="#ctx0" brushRef="#br3" timeOffset="62">20900 9468 7569,'-11'-18'75,"1"-2"1,2 5 0,3 2 0,1 3 268,0 2 0,2 7 1,4 1-1,3 6-194,2 4 0,-1 6 1,3 0-1,-1 2 0,0 2 1,3 2-1,0 1 0,0-1-63,1 1 1,1 0 0,1 0 0,2 0 0,1-2 0,0 0 0,0-2-1,-1 0-83,-2-1 0,3 2 0,-2-5 0,-1-1 0,0-1 1,-1-2-1,-1 1-333,-2-1 1,-1-3 0,3-2 0,-2 0-1,-1-1-1953,-2 0 2282,-4-1 0,2 1 0,-5 2 0</inkml:trace>
  <inkml:trace contextRef="#ctx0" brushRef="#br3" timeOffset="63">21254 9365 7569,'-6'-23'71,"-3"6"0,4 1 0,-1 5 168,-3 3 0,-1 4 0,-2 8 0,-1 5 0,-1 5 1,-2 6-1,-2 6-131,-2 4 0,-2 7 1,-2 2-1,-1 1 0,-2-1 1,2-2-1,1-2 0,2 0-244,3-1 0,-1-5 0,5-2 0,2-4 1,3-3-1,3-2-576,2-2 0,1-1 712,4-3 0,11-6 0,1-1 0</inkml:trace>
  <inkml:trace contextRef="#ctx0" brushRef="#br3" timeOffset="64">21608 9285 7569,'0'-9'553,"0"5"-386,0 8 1,0 6-1,0 6 1,0 4-1,0 4 1,0 4-1,0 1 1,0 2-1,0-1-102,0 1 1,0-6-1,0 2 1,2-3 0,0-3-1,2-2 1,-2-3-371,0-4 1,-1 0 0,2-1 0,2-1 0,0-1 304,0-1 0,-1-6 0,-4 3 0</inkml:trace>
  <inkml:trace contextRef="#ctx0" brushRef="#br3" timeOffset="65">21437 9605 7569,'1'-11'93,"3"0"1,4 2 0,3 3 0,3 0 0,3 1 0,0-2 93,4 1 1,0 2-1,3-2 1,2 0-1,0 0 1,0 1 0,-2 3-1,-1-1-434,-1 0 0,0 1 0,-2-2 0,-2 3 247,-1 1 0,8 0 0,-1 0 0</inkml:trace>
  <inkml:trace contextRef="#ctx0" brushRef="#br3" timeOffset="66">22042 9319 7569,'-1'-8'-29,"-2"4"0,0 8 0,0 6 0,2 6 217,1 7 1,0 1-1,0 8 1,0 1 0,-1 1-1,-2-1 1,-1 0-1,0-1 1,1 0-281,-1-2 0,-1-1 1,2 2-1,-1-5 1,2-3-1,1-3 1,1-2-565,0-1 0,0-2 656,0-4 0,-5 1 0,-2-1 0</inkml:trace>
  <inkml:trace contextRef="#ctx0" brushRef="#br3" timeOffset="67">21997 9479 7569,'0'-11'25,"0"3"1,1 2 0,3 2-1,3 5 1,3 6 147,2 3 1,-1 1 0,1 2 0,-1 2 0,2 4 0,1 3 0,1 1 0,-1-2-120,-1-2 1,-2 3 0,0-4-1,1 1 1,-1-2 0,-1 1-1,-1-1 1,-1-1-71,1-2 1,1-2 0,1-4 0,0 0 0,-3 0 0,0-2 109,1-2 1,1-3 0,2-1-1,-2-1 1,-3-3 0,-3-4 135,-3-2 0,3-1 1,0-2-1,-1-2 0,-2-3 1,-1-1-1,0 0-81,0-1 0,0-6 0,0-2 0,0-1 0,0-2 0,0-2 0,1-2 0,2 1-203,0 0 0,5 5 0,-3 2 0,0 3 0,0 1 1,-1 1-1,0 3-842,0 4 0,-1 2-364,-3 2 1,0 6 1259,0 5 0,0 5 0,0 6 0</inkml:trace>
  <inkml:trace contextRef="#ctx0" brushRef="#br3" timeOffset="68">22579 9091 7569,'0'-11'274,"0"-1"0,0 1 0,1 1-74,3 2 1,-1 3 0,3 6 0,0 3 0,1 5-1,2 5 1,1 4 0,1 2-3,1 3 0,3-3 0,0 7 0,0-3 0,0 0 0,2 1 1,-1 2-1,1 0-52,-3 1 1,2-4 0,0 4-1,-2-2 1,-2 2 0,-2 0-1,-2 1-254,-4 0 0,-3-2 1,-1 2-1,0 0 1,-1-1-1,-2 2 1,-2-3-271,-1 1 0,-2-1 0,-4-4 0,-2 0 0,-2 0 0,2-2 0,2-2 0,0-2 378,1-1 0,0-3 0,-1 3 0</inkml:trace>
  <inkml:trace contextRef="#ctx0" brushRef="#br3" timeOffset="69">22865 8988 7569,'-8'-23'26,"2"2"1,1 2 0,2 4 0,2 2 0,2 3 0,3 2 0,3 4-1,5 3 1,2 1 0,1 0 0,0 0 0,0 0 161,1 0 0,3 1 1,-3 2-1,1 1 0,1-2 1,-2-1-1,2-1 1,0 0-140,2 0 0,0 0 0,0 0 0,-2 0 0,0 0 0,-2 0 1,1 0-1,-3 0-21,-1 0 1,-6 0 0,1 0 0,1 0 13,1 0 0,-3 6 0,0 1 0,-2 3 0,-3 3 70,0 2 0,-2 3 1,0 5-1,0 1 1,0 3-1,0 3 0,0 3 1,0 3-5,0 2 0,0-2 0,0 8 1,0 1-1,0 3 0,0 1 1,0-2-1,0-2-83,0 1 0,0-2 1,0 0-1,0-4 1,0 0-1,0-4-146,0 0 0,0-2 0,0-1 0,0-2 1,0-5-1,0-2 0,0-2 0,0-2 46,0-1 0,0-5 0,0 1 0,0-2 0,0-1 1,0-1-1,0 0 300,0 1 1,0-5 459,0 1 1,-2-5-1,-1 0-477,-5-1 1,-2-6 0,-2 0-1,1 0 1,0 0 0,-1 1-1,0 0-753,-4 2 1,2 1-1,-3 0 545,0 0 0,-8 5 0,1 1 0</inkml:trace>
  <inkml:trace contextRef="#ctx0" brushRef="#br3" timeOffset="70">11124 11375 7569,'-8'-1'246,"1"-2"1,-1-2 0,0 0 0,1 0-49,-2 3 1,5 0-1,4 2 1,7 0-1,3 0 1,1 2-1,2 0 1,2 2-236,4-2 0,4 0 0,2-2 0,3 0 1,0-2-1,1 0 0,-1-2 0,1 0-22,1-1 0,-4 0 0,3-4 0,-1 3 0,-2 1 0,-2 1 0,-3 0 0,-2-1-925,-3-1 1,0 3 983,-1 0 0,1 1 0,-5 2 0</inkml:trace>
  <inkml:trace contextRef="#ctx0" brushRef="#br3" timeOffset="71">11215 11512 7569,'-5'7'87,"0"-1"0,-2-2 1,4 2-1,7 0 231,7-2 0,2-3 0,6-1 0,1 0 0,2 0 0,1 0 0,1 0 0,1-1-174,2-3 0,3 3 0,-3-4 1,0 1-1,-1 0 0,0 1 0,-4-1-1560,-1 0 1416,-7 0 0,7 4 0,-3 0 0</inkml:trace>
  <inkml:trace contextRef="#ctx0" brushRef="#br3" timeOffset="72">12300 11113 7569,'0'-12'-133,"0"1"0,0 3 561,0 0 1,-1 5 0,-2-2 0,0 5 0,0 7 0,2 7-216,1 4 0,0 1 0,0 5 0,0 3 1,0 2-1,0 3 0,0 1 0,0 2-279,0 1 0,4 0 0,-1 1 0,1 1 0,0-2 0,0-3 0,0-4 0,-1-1 20,1-3 0,4-4 0,-4-4 0,-2 0 0,1-3 0,-1-1 0,2-2 336,-1 0 1,-2-3-1,0-2-59,3-1 1,-1-1-1,3-5 1,0-2-204,1 0 1,0-1-1,5 3 1,-1-2 0,0-2-1,2 0 1,2 0-93,4 2 0,-1-2 0,1 1 0,0 1 0,0-1 1,0 0-1,2 0-11,0-1 0,-2 4 0,-1-3 1,0 3-1,-2-1 0,1 0 1,-3-2-1,-2 2-337,0 0 1,-1 2 0,1 0-1,-2-1-2468,-3-3 2880,-1 3 0,-12-9 0,0 3 0</inkml:trace>
  <inkml:trace contextRef="#ctx0" brushRef="#br3" timeOffset="73">12380 11512 7569,'-10'-1'320,"1"-3"11,2-3 0,5 1 0,2 3 0,7 1 0,4 2 0,3 0 0,3 0 0,0 0-213,4 0 0,0-1 1,2-1-1,0-2 1,0 1-1,-2 1 0,0-1 1,-2-2-450,1-1 1,-4 2-1,0-2 1,-4 1 0,-2 1-1,-1 0 1,-2-1 330,-2-2 0,-1 0 0,-4-5 0</inkml:trace>
  <inkml:trace contextRef="#ctx0" brushRef="#br3" timeOffset="74">12312 11147 7569,'10'-12'37,"-1"1"1,-2 0 0,2-1 0,1 2 0,2 1-1,0 3 235,4 1 1,-4-3 0,5 4 0,-2 2-1,2 0 1,0 2 0,2 0 0,0 0-1,-1 0-452,-1 0 180,3 5 0,-2 2 0,5 4 0</inkml:trace>
  <inkml:trace contextRef="#ctx0" brushRef="#br3" timeOffset="75">13043 10953 7569,'-12'-12'99,"6"5"1,1 0 0,1 1 0,-1 1 0,0 1 0,0 5 0,2 7 0,2 7 0,1 7 0,0 4 0,0 4 212,0 1 1,0 6 0,1 2 0,2 2 0,2 2 0,1 3 0,2 2 0,-1 2-1,0-4 1,-2-1-390,-3-3 0,3-5 1,1 1-1,-1-4 0,0-4 1,-2-3-1,1-3-114,0-1 1,0-4 0,-4-1 0,0-2 0,0-2 1949,0-1-1567,0-7 0,0-2 0,0-8 0,1-2 0,3 0 0,2 0-281,1 1 0,3 3 0,-1-4 0,3 0 1,4 3-1,-2-1 0,0 0 0,-1 1-78,3 2 0,-1-3 0,-2 1 0,1 0 0,1 2 1,-2 0-1,-3-2-874,-3-1 0,-4-1 1041,1 1 0,-13-2 0,-4-5 0</inkml:trace>
  <inkml:trace contextRef="#ctx0" brushRef="#br3" timeOffset="76">13088 11010 7569,'0'-12'189,"2"1"1,0-1 0,3 2 0,2 3-154,1 3 1,-1 3 0,0 1 0,4 1 0,2 1 0,5 3 0,1 1 0,0 0 0,2-1-37,0 0 0,2 4 0,0-3 0</inkml:trace>
  <inkml:trace contextRef="#ctx0" brushRef="#br3" timeOffset="77">13534 11158 7569,'-5'0'177,"5"0"0,6 0 1,4 1-1,2 3 71,-1 4 0,0 6 0,1 2 0,1 2 1,0 2-1,3 2 0,-1 2 0,0 1 1,0 2-213,-1-2 0,3 3 1,-2-1-1,-1-2 1,-1 0-1,-2-4 0,1-1-95,-1-1 1,0-5 0,1 3-1,-1-2 1,1 0 0,-1-1 0,1-1-275,-1-2 1,-3-3-1,-1-2 1,1 1-2155,-2-1 2487,-1-3 0,-5-3 0,0-7 0</inkml:trace>
  <inkml:trace contextRef="#ctx0" brushRef="#br3" timeOffset="78">13911 11135 7569,'-8'-6'340,"0"2"0,0 4 0,-3 4-201,0 4 1,-2 11-1,-1 5 1,-2 5 0,-3 8-1,-4 6 1,-2 5 0,-1 0-216,2-1 0,1-6 0,0-3 0,2-3 0,2-2 0,4-3 0,3-7 0,3-7-778,2-3 1,3-2 853,-4 1 0,11-11 0,-2-2 0</inkml:trace>
  <inkml:trace contextRef="#ctx0" brushRef="#br3" timeOffset="79">13956 11090 7569,'0'-17'23,"5"6"0,2-2 0,0 4 0,1 0 1,1-1-1,1 0 0,1 1 0,1 1 0,1 1 339,2 1 0,-3-1 1,4 5-1,-4-2 0,0 1 1,-1 2-249,1 1 1,-6 5 0,-2 3 0,-3 2 0,-1 1 0,0 1-1,0 0-135,0 4 1,-5-4 0,-3 5 0,-2-2-1,-1 0 1,-1 1 0,1-1-76,0 0 0,-1 0 1,2-3-1,2-1 1,3-1-1,1-1 0,1-1 108,0 1 1,3-4-1,4-2 1,4-1-1,3-2 1,3 0 8,1 0 1,5 0 0,-2 0 0,1-2 0,-1-1 0,0-4 0,-2 1-1,1 1-414,-3 0 0,-2 4 1,0-3-1,-2 1 0,-1 1 393,-2-2 0,1-5 0,4 3 0</inkml:trace>
  <inkml:trace contextRef="#ctx0" brushRef="#br3" timeOffset="80">14447 10930 7569,'0'-12'38,"2"2"0,0 1 0,3 3 0,0 0 0,2 1 0,-2-2 1,1 2 291,0 0 1,-2 0 0,4 2 0,1 0 0,1 0 0,1 2 0,1 1-285,-1 0 1,-3 0-1,-2 1 1,0 3-1,1 2 1,0 2 0,1-2-67,0-1 0,-5 3 0,4-3 0,-1 0 0,1 1 0,0 1 1,1 2-1,-2 1 81,-1 1 1,0-3 0,-2 1 0,2 2 0,0 3 0,0 1 0,-2 2 14,-2 2 1,0 2 0,2 4 0,0 1 0,0 5 0,-2 2 0,-1 0 0,0 0-53,0 1 1,4-6 0,0 6 0,-2-1 0,0 0-1,-1 0 1,1-1-104,2-2 0,0-4 1,-3 0-1,2-2 1,1-2-1,-1-2 1,1-2-1,0 0 57,-1 0 1,-1-5 0,1 3-1,1-4 1,-2 0 0,-1-1 99,-1 1 1,0-1 9,0 0 1,-5-4 0,-4-3-1,-3-3 1,-4-1 0,1 0 0,-1-1 53,-3-3 0,-4 3 0,-3-5 0,0 3 0,-1-1 0,2 1 0,1 2-398,2 1 0,7 0 1,0 0-1,2 0 256,2 0 0,-6 5 0,-1 1 0</inkml:trace>
  <inkml:trace contextRef="#ctx0" brushRef="#br3" timeOffset="81">15098 11307 7569,'-5'-7'74,"5"4"0,8 1 0,5 2 0,2-1 0,0-2 0,0 0 0,1 0 0,-1 2 0,0 1 0,0 0 0,0 0 154,2 0 1,-3 0 0,5 0-1,0-1 1,0-2 0,0-1-1,0 2 1,0-1 0,-1 1-406,-2-2 1,0-1-1,-5 2 1,0-1 0,0 1-1,-3-1-2367,0 0 2544,-5 0 0,2-1 0,-5-1 0</inkml:trace>
  <inkml:trace contextRef="#ctx0" brushRef="#br3" timeOffset="82">15281 11067 7569,'0'-12'438,"-4"1"0,1 0 0,-1 0-145,-1 4 1,3 7-1,-1 9 1,1 5 0,2 5-1,0 2 1,0 3-1,0 2 76,0 0 0,2 5-264,1-5 1,-1 1 0,1-4 0,-1-1 0,-1-2-1,2-2-238,0-2 1,1 1 0,-4-3 0,1 1 0,3-1-938,4-2 1,-2-5 1069,2-3 0,-6-3 0,3-1 0</inkml:trace>
  <inkml:trace contextRef="#ctx0" brushRef="#br3" timeOffset="83">15944 10975 7569,'0'-11'225,"0"2"0,0 5 1,-2 8-1,0 6 1,-2 4-1,1 4 1,2 1 63,1 1 1,0 8 0,0-5 0,1 3-1,2 0 1,2 1 0,0-1 0,1 1-1,-1 1-274,1 1 0,-3-3 0,-1 0 0,0-2 0,2-1 0,-1-1 0,-2-2 0,-1-2-48,0-2 0,0 0 1,0-5-1,0 0 1,0 1 451,0-1-314,0-4 1,1-2-1,3-7 1,3 0 0,5-3-121,3-2 0,3 1 0,5-3 0,0 2 0,1-1 0,1 0 0,2 1 0,-2-1-32,-1 2 0,3-3 1,0 4-1,-2 0 0,-1 0 1,-1 1-1,-2 0-262,-2 0 0,-2 0 0,-6 4 0,0-1-1046,-4-3 0,-3 3 1355,-8-3 0,-7-2 0,-7 0 0</inkml:trace>
  <inkml:trace contextRef="#ctx0" brushRef="#br3" timeOffset="84">15989 11295 7569,'1'-10'79,"3"1"0,5 3 1,4 1-1,3 1 1,2 0-1,2-1 0,2 0 189,1 0 1,0 1 0,0 3 0,-2-2 0,-1 0 0,-2-1 0,0 0 0,-2 0-533,1 2 1,-2-1-1,-3 0 264,-1 0 0,-10-6 0,-2 2 0</inkml:trace>
  <inkml:trace contextRef="#ctx0" brushRef="#br3" timeOffset="85">15909 11033 7569,'-4'-12'-24,"1"1"1,1-1-1,5 1 1,6-1-1,5 2 177,5 3 0,4-3 1,3 2-1,5-2 1,3-2-1,3 2 1,1 1-1,-3 2 1,-2-1-248,-2 2 1,-10 1 0,2 3 0,-2 0 0,-4-2 93,-1 2 0,-4 5 0,0 4 0</inkml:trace>
  <inkml:trace contextRef="#ctx0" brushRef="#br3" timeOffset="86">16560 10747 7569,'-7'-4'694,"0"-1"-523,2-1 1,1 5 0,6 1 0,0 7 0,2 8-1,0 7 1,0 5 0,-1 3 0,0 4-15,-2 3 1,1 2 0,0-2-1,2 3 1,-2 0 0,1 2-1,-1 0 1,2-1-195,-1-2 0,-2-1 1,-1-4-1,0-1 1,1-2-1,2-5 1,1-3 45,-2-4 1,3 2 0,-1-6 0,-1-1-1,-2-2 1,0-1 419,3-4 1,-3 0 513,3-4-976,-3-1 1,1 3 0,1-5-1,5-2-55,2-1 1,2 1 14,-1-1 1,2 0 53,2-1 0,-2 3-140,2-3 1,1-1 27,0 1 1,3 0-80,-4 4 1,0-1-487,-3-3-419,-1 3-898,0-4 2013,-4 0 0,-12-1 0,-8-6 0</inkml:trace>
  <inkml:trace contextRef="#ctx0" brushRef="#br3" timeOffset="87">16526 10724 7569,'-6'-18'135,"1"2"1,5 5 0,0-1 0,1 1-1,1-1 1,3 1 0,2 1 0,2 2-43,1 4 1,-1 3 0,1 1 0,4 0-1,1 0 1,3 1 0,0 2 0,2 2 0,1 0-844,2 0 0,0 4 750,0-1 0,-5-3 0,-2 0 0</inkml:trace>
  <inkml:trace contextRef="#ctx0" brushRef="#br3" timeOffset="88">16914 10873 7569,'-5'-7'403,"5"5"0,7 4 0,3 7 0,1 4-180,1 2 1,3 7 0,1-1 0,2 5-1,2-1 1,2 0 0,1 1 0,-2 0 0,0 0-248,-2-2 0,-2-1 1,2 0-1,-2-2 0,-2-2 1,0-2-1,-1-2-200,-1 0 1,-1 0-1,-1-3 1,0-1 0,1-1-606,-1-2 0,-3 1 829,-1-5 0,-4-1 0,2-3 0</inkml:trace>
  <inkml:trace contextRef="#ctx0" brushRef="#br3" timeOffset="89">17314 10850 7569,'0'-18'-81,"0"3"0,0 2 2022,0 2-1828,-5 4 0,2 7 0,-4 8 0,-2 3 0,-3 6 0,-1 6 1,-4 6-1,1 4-18,-1 1 1,-3 4-1,2 2 1,-1-1 0,1 0-1,2-2 1,2-3-221,1-3 1,2-3 0,-1-7-1,2 0 1,1-4 0,3 0 0,-1-4-1,2-3-625,0-3 1,2-3 0,1 2 749,-2 0 0,3-3 0,-4-3 0</inkml:trace>
  <inkml:trace contextRef="#ctx0" brushRef="#br3" timeOffset="90">17577 10884 7569,'0'-8'335,"0"1"1,0 1-1,0 4 1,0 9 0,0 7-85,0 3 0,0 4 1,0 4-1,0 3 1,0 0-1,0 1 1,0 0-1,0 2 1,0-1-355,0 1 1,0-5 0,0 3 0,1-1 0,2-2 0,0-2 0,0-3 0,-2 0-473,-1-2 1,1-5 0,2 1 0,1-2-1468,-2-2 2042,0-5 0,-2-1 0,0-5 0</inkml:trace>
  <inkml:trace contextRef="#ctx0" brushRef="#br3" timeOffset="91">17542 10998 7569,'0'-11'296,"0"3"0,2 2 1,2 1-1,3 2 16,3 2 0,6 6 0,0 3 0,1 3 0,0 4 0,1 3 0,2 1 1,1 0-162,-2 2 1,1 0 0,-4 2-1,1 0 1,-1 0 0,-2-2 0,-1-1-1,0-2-226,2-1 0,-2-2 0,2-2 0,-2 1 0,-2 1 0,0-2 1,1-5-27,-1-4 1,-3-3-1,0-1 1,-1-1 267,0-3 0,-2-2 1,-5-7-1,0-1 0,0-2 1,0-2-1,0-3 0,-2-4-36,-1-1 0,0-2 0,-3 1 0,1-3 0,1-3 0,0-1 0,0-2 0,2-1-247,0-1 0,2 4 1,-1 5-1,-1 1 0,-2 4 1,1 2-1192,2 3 0,0 6 8,-3 2 1,3 10 1298,-3 8 0,2 3 0,2 2 0</inkml:trace>
  <inkml:trace contextRef="#ctx0" brushRef="#br3" timeOffset="92">18068 10679 7569,'-7'-6'187,"5"-1"1,4-3-1,6-2 1,2 2 0,2 1-1,-1 3 1,0 0 0,1 0-1,1 0 1,1 1 0,2-1-1,1 1 90,-1 0 1,1 1 0,-3 2 0,2 0 0,0-2 0,1 2 0,-2 0 0,0 2-301,1 0 0,-1-4 0,-4 1 0,1 0 0,-1 2 0,1 1 0,-1-1 67,0-3 0,1 3-26,-1-3 1,-4 8 0,-4 3 0,0 3 0,0 3-1,0 2 1,0 6 0,-2 4 11,-1 5 1,0 3 0,0 2 0,0 0-1,0 3 1,0 4 0,0 1 0,0 0-86,0-1 1,0-4-1,0 3 1,1-2-1,2-3 1,2-3-1,0-4 21,0-1 0,0-1 0,-2-5 1,1 1-1,-2-1 0,-1-2 1,1-2 14,1-2 0,-1 3 0,2-3 0,-3-2 0,-1-2 1,0 0-1,0-1 300,0 1 0,0-1-57,0 0 1,-1-4-1,-2-5 1,-2-3-1,-1-3-120,-3 2 1,-1-3 0,-2 0 0,-1-1 0,-1 1-22,-1 3 1,-1 1-1,1 1 1,-5 0 0,0 0-1,0 0 1,1 0 0,-1 0-452,-2 0 1,4 0 0,3 0 0,2 0 0,2 0-1,1 1 1,1 1 367,1 2 0,-4 5 0,-6-3 0</inkml:trace>
  <inkml:trace contextRef="#ctx0" brushRef="#br2" timeOffset="93">18662 10758 7569,'0'-11'41,"0"-2"0,0-1 0,1-1 0,2 1 0,0 2 0,0 0 0,-2 1 0,-1-1 0,0 1 0,-1-1 0,-2 1 0,-2-2 0,-1-1 0,-3-1 0,-1 1 0,-2 1 0,1 3 0,-2 1 85,-2 2 1,1-1 0,-4-3 0,1-1-1,-1 1 1,-1 0 0,-2-1 0,0 1-1,-3-1 1,-2 1-90,-1-1 1,0 1 0,-6 0 0,-3-1 0,0 1-1,-4-1 1,0 1 0,-2-1-59,0 1 0,1 0 1,-2-1-1,1 1 1,-1 1-1,-3 1 1,-2 1-1,-1 1-67,0 0 60,-3-3 0,7 7 1,-3-3-1,2 1 0,-1 3 1,0 0-1,0 2 57,1 0 0,-1 0 0,-1 0 0,-3 2 1,1 1-1,-2 4 0,1 0 0,-1 1 17,0 1 1,0 1-1,-3 1 1,3 2-1,0 1 1,0 1-1,-1-1 1,1-1-13,2-2 1,7 5-1,4-1 1,2 0-1,4 0 1,1 0-1,2 1 1,1 0 11,1 3 1,0-1 0,2 1 0,-2 1-1,-1 2 1,-2 1 0,-1 0-17,1-1 0,-2 1 1,3 0-1,-3 1 0,-1 2 1,-1 0-1,2 0-33,3-2 0,2-1 0,5 1 1,2 1-1,2 2 0,3-2 1,4 0-1,2 1 24,2 0 0,2 1 0,3-4 0,-1 1 1,2 1-1,0 3 0,2 2 0,0 1 11,0 2 0,0 3 0,2 1 1,0 2-1,3 2 0,2 2 0,2 1-69,1 2 1,2 1-1,4 1 1,3 1-1,2-2 1,3-2-1,3-3 1,3 0 85,3-2 0,7-4 1,3-7-1,4 0 1,5-2-1,4-2 1,-26-14-1,2-2 11,1 1 1,0-2 0,3 0-1,0-1 1,1-1 0,1-1-1,1-1 1,0 0 0,1 0-1,1-1 1,-1 0 0,1-1-1,0-1 1,-1 0 0,0 0 0,-1 0-106,-1-1 1,0 0-1,3-4 1,0-1-1,-1-1 1,0 0-1,2 0 1,-1-2-1,1 0 1,0 0-1,0-1 1,1-1-1,-1-1 1,1 0-1,0 0 1,0-2-8,0 0 1,0 0 0,-1-2-1,0-1 1,1-2 0,0-2-1,0 0 1,-1-2 0,0 0-1,-1 0 1,-1-1 0,0-1-1,-2 0 1,0 0 36,-2-1 1,0 0 0,-1 0 0,-1 1 0,-2 1 0,0 1 0,-1 0 0,-1 0 0,0 0 0,-1-1 0,-1 0-1,0-1 1,-2 2 0,1-1 0,-2 0 0,-1 1 138,23-20 1,-6 6 0,-3-2 0,-4 2 0,-2 2 0,-3 0 0,-2-1 103,-6 1 1,-2-2-1,-6 0 1,-1-4 0,-6 1-1,-4-2 1,-3 1-1,-4-3-277,-6-2 0,-12 5 1,-11 2-1,-8 3 0,-9 5 1,22 16-1,-2 2 1,-1 2-1,-2 1 49,1 3 0,0 1 0,-1 1 0,0 2 0,-30 2 0</inkml:trace>
  <inkml:trace contextRef="#ctx0" brushRef="#br2" timeOffset="94">19233 11238 7569,'-7'-1'63,"5"-2"1,4 0-1,6 0 1,2 2-1,2 1 1,-1 0-1,0 0 168,1 0 0,1 0 0,0 0 0,4 0 1,-1 0-1,2 0 0,0 0 0,2 0 0,1-2-241,-2-1 0,2 1 0,-2-3 0,2 1 0,-2 1 0,-4-1 0,-2 0-1058,-2 0 0,-2 2-737,-5 6 1805,-6-3 0,-14 9 0,-2-4 0</inkml:trace>
  <inkml:trace contextRef="#ctx0" brushRef="#br2" timeOffset="95">19278 11398 7569,'2'6'142,"1"-2"1,5-3 64,2-1 0,3 0 1,1 0-1,2 0 0,2 0 1,2-1-1,2-1 0,2-3-231,3-2 1,-3 5-1,4-3 1,-3 1 0,1 0-1,-4 1 1,1 2 23,-2 1 0,-1-5 0,3-1 0</inkml:trace>
  <inkml:trace contextRef="#ctx0" brushRef="#br2" timeOffset="96">20249 10930 7569,'0'-18'860,"0"5"-710,0 8 1,0 12 0,0 13-1,0 4 1,0 4 0,0 1 0,0 3-1,0 1 1,1 1-212,3 0 0,-2 1 0,1-1 0,-1-1 0,-2-1 1,0-3-1,0 0 0,0-1 27,0 0 1,0-5 0,0-6 0,0 0 0,0-3 0,0-1 0,0-2 257,0 0 1,0-3-1,1-2 112,3-1 0,-2-1 0,5-5-262,-2-3 1,4 2 0,-2-5-1,3 2 1,2 3 0,-1 0-1,1 2-78,-1 0 0,2 0 0,1 0 0,2 0 0,1 0 0,0 0 0,0 0 0,1 0-98,-1 0 0,-3 0 0,3 0 0,-2 0 1,0 0-1,-1 0 0,-1 0-781,-2 0 0,1-1 883,-1-3 0,-4-2 0,-2-5 0</inkml:trace>
  <inkml:trace contextRef="#ctx0" brushRef="#br2" timeOffset="97">20226 11329 7569,'0'-11'92,"2"1"0,1 2 1,5 5-1,2 0 0,3 0 1,1 0-1,2 0 0,2 2 83,2 1 1,2-1 0,1-2-1,0-1 1,0 2 0,-1 0-1,1 2 1,-1 0-263,-3 0 0,1 0 0,-5 0 0,-1 0 0,-1 0 1,-2-1-746,1-3 832,-6 3 0,-6-9 0,-6 4 0</inkml:trace>
  <inkml:trace contextRef="#ctx0" brushRef="#br2" timeOffset="98">20204 10896 7569,'0'-22'57,"1"3"1,3 5 0,3 4 0,3 3 0,3 1 0,1 0 0,2-2 159,2 2 0,1-3 0,4 5 0,1 2 0,2 0 0,0 2 0,0 0 1,-2 2-481,-1 1 0,-2 4 263,-2 4 0,-2 1 0,-6-1 0</inkml:trace>
  <inkml:trace contextRef="#ctx0" brushRef="#br2" timeOffset="99">20900 10781 7569,'-6'-23'82,"-3"9"1,5 7-1,2 8 1,0 12-1,2 7 1,0 7-1,0 3 1,0 5-1,0 3 1,0 2 90,0 1 0,0 3 1,0-2-1,0 3 0,0 0 1,0 0-1,0-2 0,0-3-207,0 0 1,0-4-1,0-5 1,0-4-1,0-3 1,0-3-1,0 0 374,0-2 0,0-5 541,0 1-450,0-8 1,2-2-388,1-5 0,5 0 0,6 0 0,2 0 1,2 0-1,3-1 0,0-1 0,2-2-273,0 1 1,0 1 0,-2-1 0,0-1 0,-4 2 0,0 1 0,-3-1-458,-2-1 1,-4 1 685,0-1 0,-11-4 0,2 1 0</inkml:trace>
  <inkml:trace contextRef="#ctx0" brushRef="#br2" timeOffset="100">20854 10747 7569,'0'-28'6,"6"9"1,1 0-1,3 6 1,2 4-1,-1 3 1,1 0-1,-1 1 1,0 0 0,1 2-1,-1 2 11,1 1 1,3 1 0,0 2 0,-1 3 0,-1 3 0,-2 4-18,1-1 0,-1 1 0,0-2 0</inkml:trace>
  <inkml:trace contextRef="#ctx0" brushRef="#br2" timeOffset="101">21163 10861 8229,'11'0'45,"2"5"1,1 3 0,1 3 0,0 3 0,1 3 0,0 2 0,2 4 0,1 3 31,-1 4 1,2-3-1,-5 5 1,0 1 0,1-1-1,-1 0 1,-1-3-111,-1-3 1,-1 1 0,2-3 0,1-3 0,-1-4 0,-1-3 0,-2-1 0,1-2-365,-1 1 1,1-5-1,-1 0 397,1-2 0,-6-1 0,-1-4 0</inkml:trace>
  <inkml:trace contextRef="#ctx0" brushRef="#br2" timeOffset="102">21585 10930 7569,'-5'-18'279,"3"2"0,-6 5-180,-1 4 0,3 2 0,0 7 1,-1 5-1,2 5 0,-1 5 0,-2 4 1,-3 3-132,-3 3 0,-3 5 0,2-2 0,-4 3 0,-2 2 0,-2-3 0,0 0-190,0-1 0,0-6 0,2 2 1,2-4-1,3-4 0,5-4 0,3-3-996,4 0 1218,3-1 0,6-4 0,2-2 0</inkml:trace>
  <inkml:trace contextRef="#ctx0" brushRef="#br2" timeOffset="103">21791 10770 7569,'0'-12'74,"0"1"1,1 1 0,3 1 0,2 1 0,2 0-1,0-1 110,1 1 0,2-2 0,3 4 0,1-2 0,-1 2 0,-1 0-177,-2 4 0,-4 2 0,-4 4 1,-1 3-1,-2 4 0,0 0 46,0 0 1,0 6 0,0 2 0,0 2 0,0 4 0,0 1 0,0 3 0,0 2 23,0-1 1,0 1 0,0 2 0,1-2-1,1-1 1,4-1 0,-1 0-108,0 3 0,2-1 0,-2 1 0,2-3 0,0 1 0,1-2 1,0 1-1,0-1-38,3 0 1,-4-2-1,0-4 1,-1-3 0,-1-3-1,0 0 155,-2-1 0,-2-4 0,-2-4 1,-3-2 48,-4-3 1,-6-1 0,-2-2 0,-2-1 0,-2-2 0,-2 0 0,-1 0 0,0 0-410,1 2 0,4 1 0,3 1 0,2 0 0,1 0 273,1 0 0,0 0 0,-1 0 0</inkml:trace>
  <inkml:trace contextRef="#ctx0" brushRef="#br2" timeOffset="104">22179 10964 7569,'4'-8'-80,"1"1"1,2-2-1,0-1 1,0-2 371,-4 1 1,-5 6-1,-2 5 1,0 6-1,0 6 1,1 2-1,0 2 1,2 2-134,1 2 0,0 2 1,0 2-1,0 1 1,0 2-1,0-2 1,1-1-176,3-1 1,-2 0 0,6 0-1,0 0 1,-1-2 0,1 0 0,1-4-1,1 0 20,1-3 1,1-2 0,0-1-1,2-2 1,3-3 0,1-1 0,2-3-61,1 0 0,6-2 0,1 0 0,0 0 1,1-2-1,-1 0 0,0-3 0,-4-1-567,-4-3 0,-3 2 1,-7 0-1,-4-2 623,-6-1 0,-10-2 0,-8 1 0</inkml:trace>
  <inkml:trace contextRef="#ctx0" brushRef="#br2" timeOffset="105">22202 11158 7569,'-5'0'89,"5"0"0,6-1 0,5-2 0,1 0 0,3 0 31,5 2 1,1-1 0,3 0 0,2-2 0,0 2 0,-2-1 0,-2 1 0,-4-2-355,-2 1 1,-1 2 0,-3 0 233,-1-3 0,1-2 0,-1-6 0</inkml:trace>
  <inkml:trace contextRef="#ctx0" brushRef="#br2" timeOffset="106">22225 10918 7392,'11'-17'3,"2"0"0,1 6 0,3-1 0,0 1 0,4-1 0,0 1 0,2 1 0,0 1-7,0 1 0,0 5 0,-1-4 0,1 2 0,-1 1 0,-2 0 0,-2 1 4,-2 0 0,0 2 0,-5 1 0</inkml:trace>
  <inkml:trace contextRef="#ctx0" brushRef="#br2" timeOffset="107">22830 10610 7569,'-7'-9'-61,"0"5"1,2 8 0,1 6 0,1 5 0,-2 6 0,0 3 255,-1 3 1,-1 7 0,3-1-1,1 2 1,1 6 0,-1 1-1,0 1 1,0-1 128,2 1-305,1-4 0,0 1 1,0-7-1,0-2 1,1-1-1,2-3 1,0-1 58,0-2 0,2-6 0,-1-3 0,0-2 0,-1-2 0,3-1 0,-1-1 0,1-3-14,0 0 1,-2-3 0,4-3 0,1 0 0,1 0-1,1 0 1,1 0-131,-1 0 0,4 0 1,2 0-1,-1 0 0,2 0 1,-2 0-1,1 0 1,-3-1-813,-1-3 1,-2 3 877,0-3 0,-4-2 0,-2-1 0</inkml:trace>
  <inkml:trace contextRef="#ctx0" brushRef="#br2" timeOffset="108">22682 10679 7569,'5'-28'-25,"1"7"1,6 1 0,0 5 0,2 5-1,3-1 1,1 3 0,2-1 0,1 2 13,2 2 1,1 1 0,2 4 0,0 0 0,-1 0 0,-4 0 0,-3 2 0,-2 0 10,-2 2 0,-1 5 0,-2-3 0</inkml:trace>
  <inkml:trace contextRef="#ctx0" brushRef="#br2" timeOffset="109">23093 10724 7569,'0'19'-90,"0"0"1,0 2 0,0 1 0,0 5 0,0 2 0,0 2 206,0-1 1,0 4 0,0 4 0,0-2-1,0-3 1,0-4 0,0-1 0,0-4-236,0-3 0,0-1 0,0-5 0,0-1 1,0-1-368,0-2 0,0-6 485,0-5 0,-5-5 0,-1-6 0</inkml:trace>
  <inkml:trace contextRef="#ctx0" brushRef="#br2" timeOffset="110">23070 11010 7569,'6'-23'1,"3"0"0,-5 1 0,0 2 1,1 2 99,3 2 1,-2 6 0,2 6 0,-1 4-1,1 4 1,-1 5 0,2 5-42,2 5 1,0 2 0,0 3-1,1 2 1,-1 2 0,1 0-1,-1-1 1,2-1-23,2-2 1,-2-3-1,2 0 1,-2-3-1,-2-2 1,0-2-1,1-3 182,-1-3 0,1-3 0,-1-5 0,-1-1 0,-2-3-75,-4-4 0,-3-3 0,-1-4 0,0-4 0,0-3 0,0-2 0,0-1 0,-1-3-152,-3-1 0,3-2 0,-4-3 0,1-2 0,0 0 0,1-3 0,2 3 0,1 3-360,0 6 0,-1 2 1,-2 9-1,-1 2 0,2 2-2004,1 0 2371,1 6 0,5 6 0,1 6 0</inkml:trace>
  <inkml:trace contextRef="#ctx0" brushRef="#br2" timeOffset="111">23470 10553 7569,'0'-18'-59,"0"2"1,1 5-1,2 3 1,2 1-1,1 2 153,3 3 1,1 0 0,2 2 0,-1 0 0,0 0 0,2 0 0,1 0 0,1 2-82,-1 1 1,3-1 0,-2 2 0,-2-2 0,-3 1 0,-3 0 0,2 1 128,1 1 0,2-3 0,-1 1 0,-1 0 0,-1 1-80,-1 3 1,-2 7 0,2 3-1,-4 1 1,-2 2 0,1 3-1,1 3 1,-2 4-15,-1-1 0,-1 4 0,0-3 0,0 3 0,0 1 0,0 1 0,0-2-3,0-3 1,2 2 0,0-6-1,2 0 1,-1-2 0,-2-1-1,-1-2 1,0 0 12,0-2 1,0-4 0,0 3 0,-1-2-1,-3-2 1,-4-1 0,-2-3 42,-1-2 1,-6 2 0,-2-3 0,-4 4 0,-2 0-1,-3 0 1,0 0 0,1-3-151,6 0 1,-1-2 0,8 3 0,3-2-1,3-1-724,3 0 1,3-3-1,7-1 773,6-4 0,0-5 0,6-4 0</inkml:trace>
  <inkml:trace contextRef="#ctx0" brushRef="#br2" timeOffset="112">23961 10918 7569,'0'-11'338,"0"0"1,0-1-161,0 1 0,5 4 0,3 4 1,2 1-1,1 2 0,1 0 1,-1 0-225,0 0 1,5 0 0,0 0-1,1 0 1,0 0 0,0 0 0,-1 0-1,-2 0-641,-1 0 0,2-4 687,1 1 0,-1-1 0,-4 4 0</inkml:trace>
  <inkml:trace contextRef="#ctx0" brushRef="#br2" timeOffset="113">23904 10998 7569,'-5'0'131,"6"0"0,8 0 1,5 0-1,1 0 1,0 0 21,1 0 0,4 0 0,0 0 0,4 0 1,3 0-1,-2 0 0,-1 0 0,-1 0-439,0 0 0,3 0 0,-2 0 0,-3 0 0,1 0 286,-1 0 0,2 0 0,0 0 0</inkml:trace>
  <inkml:trace contextRef="#ctx0" brushRef="#br2" timeOffset="114">24498 10850 7569,'0'-12'100,"-2"2"0,-1 3 0,-5 4 0,-2 6 0,-2 4 137,1 3 0,-4 7 1,0 2-1,1 3 1,0 0-1,1 2 0,0 2 1,3 0-119,0 0 1,5 2 0,1-3 0,3-2 0,2-4 0,3-1 0,4-3-1,3-1-150,4-4 1,2-5 0,3 2 0,0-2 0,3-3 0,3-2 0,0-2-49,2-2 0,-4-5 0,4 1 0,-1-3 0,-1-3 0,0-3 0,-2 0 0,-1-5 80,0-3 1,-2-4 0,-2-6 0,-4 1 0,-3-2 0,-5 0-1,-4-2 1,-7 1-139,-7 1 1,-10 7-1,-6 5 1,-3 6-1,-1 8 1,-2 4-1,-3 4-339,-2 5 1,3 10 475,-4 10 0,4 4 0,1 8 0</inkml:trace>
  <inkml:trace contextRef="#ctx0" brushRef="#br3" timeOffset="115">11227 12346 7569,'-8'0'21,"0"0"1,2 0 0,4 0 0,5 0 0,6 0 0,3 0 154,-1 0 0,1 0 1,-1 0-1,2 0 1,1 0-1,2 0 1,1 0-1,0-1-170,1-3 0,1 3 0,4-3 0,-1 1 0,-2 1 0,-1-2 0,0 0 0,0 0 0,-1 0 0,-2 2-800,-2 1 1,-1 1 793,-2 0 0,-4 0 0,-2 0 0</inkml:trace>
  <inkml:trace contextRef="#ctx0" brushRef="#br3" timeOffset="116">11192 12540 7636,'12'0'153,"-1"0"1,1 0-1,-1 0 1,1 0-1,0 0 1,2 0 0,1 0-94,-1 0 1,3 0-1,-1 0 1,2 0 0,2 0-1,3 0 1,3 0 0,0 0-235,0 0 1,3-4 0,0-1 0,0 0-1,-2-1 1,-3 1 173,-1 0 0,0-4 0,0 2 0</inkml:trace>
  <inkml:trace contextRef="#ctx0" brushRef="#br3" timeOffset="117">12186 11969 7569,'-5'-13'152,"5"-2"1,0 9 0,6-1 0,3 5 0,-1 4 0,-3 7 0,-1 4-1,0 4 163,-2 0 1,3 2 0,-1 5 0,-2 2 0,0 0 0,-1 1 0,2 1 0,0 2 0,1 3-283,1 2 0,-3-1 1,3 0-1,-2-1 0,1-1 1,-1-3-1,-1-1 0,1-3-140,1 0 0,-1-6 0,-3-2 0,0 0 0,2-3 0,0-1 0,2-2 141,-1 0 0,-1-3 1,1 0-932,0 0 897,1-2 0,1-1 0,2-5 0</inkml:trace>
  <inkml:trace contextRef="#ctx0" brushRef="#br3" timeOffset="118">9993 14402 7569,'-4'-8'-112,"1"0"0,0 0 0,3-1 226,4 1 1,-2 3-1,6 4 1,1-2-1,1-1 1,2 2-45,-1 1 1,0-1 0,1 0 0,-1-2-60,1 1 0,-1 1 1,0-1-1,1 0 1,-1 0-1,1 2 1,0 1-15,4 0 0,-4-2 1,4 0-1,-2-2 1,-1 2-1,3 0 1,-2 2 1,-2 0 1,0 0-1,-1 0 1,1 0-1,-1 2 1,0 0 19,1 2 1,-1 0 0,2-4-1,1 0 1,2 0 0,2 0 0,1 0-1,0 0 4,0 0 1,-1 0-1,2 0 1,-2 0 0,0 0-1,-2 0 1,1 0-29,-3 0 1,2 0 0,0 0 0,-1 0 0,1 0 0,2 0 0,1 0 0,0 0-2,1 0 0,2 0 0,1 0 0,0 0 0,0 0 0,-1 0 0,1 0-2,0 0 1,0 0 0,0 0 0,-2 0 0,0 0 0,-2 0 0,0 1 0,0 2 4,0 0 1,-5 1 0,2-4 0,-1 1 0,2 2 0,-1 1 0,2-2 2,0 0 1,1-2-1,4 0 1,0 0-1,0 0 1,-1 0-1,1 0 1,0 0-1,0 0 1,-4 0-1,0 0 1,0 0 0,-1 0-1,-2 0 1,0 0 3,-1 0 0,1 0 1,-2 0-1,1-2 0,1 0 1,-1-2-1,1 1 0,1 2 13,-1 1 0,5 0 0,-4 0 1,2 0-1,-1 0 0,0 0 1,-1 0-12,-1 0 1,0 0 0,-2 0 0,3 0 0,-1 0-1,1 0 1,-2 0 0,0 0-9,1 0 1,0 0-1,-2 0 1,1 0 0,1 0-1,-1 0 1,1 0 0,1 0-5,-1 0 1,5 0-1,-4 0 1,2 0-1,0-1 1,2-2 0,-1 0-1,-1 0 1,1 2 0,-3 1-1,-1 0 1,2 0 0,-1 0 0,-1 0-1,-1 0-2,2 0 0,-3 0 0,5 0 0,1 0 0,2 0 0,-1 0 0,1 0-7,1 0 1,-3 0-1,7 0 1,-3 0-1,-1-2 1,1 0-1,1-2 1,2 2 22,-2 0 0,-1 2 0,-1 0 0,0 0 0,0 0 0,0 0 0,-2 0 5,-2 0 0,3 0 0,-3 0 1,4 0-1,2 0 0,2 0 0,-1 0 1,1-1-18,0-3 0,3 3 0,-2-3 0,0 3 0,1 0 0,-1-2 0,1-1 14,0 2 1,-3-3-1,0 1 1,-1 1 0,-4 2-1,-1 0 1,-1-2 0,2-1 11,0 2 0,-2 1 1,0 1-1,2 0 0,0 0 1,2 0-1,0 0-37,0 0 0,3 0 0,1 0 1,-2 0-1,0 0 0,-3 0 1,1 0-1,0 0-4,0 0 0,1 0 0,0 0 0,0 0 0,-2 0 1,-2 0-1,-1 0 11,0 0 0,-5 0 0,3 0 0,-2 0 0,0 0 0,-1 0 0,-1 0 16,-2 0 0,-3 0-160,-1 0 1,-5 0 151,-2 0 0,-5 10 0,-7 3 0</inkml:trace>
  <inkml:trace contextRef="#ctx0" brushRef="#br3" timeOffset="119">10541 13694 7569,'8'-5'-64,"0"-3"0,-1-2 0,1 0 0,-2 1 0,-1 1 0,-1 1 0,0-1 0,0 0 229,-2-1 1,0 3 0,-2-2 0,-2 1-1,-2 0-105,-3 4 1,1-2-1,-2 1 1,-1 1-1,-1 2 1,-2 1-1,1 0 1,0 0-70,-1 0 1,1 4 0,-2 1 0,-1 1 0,-1 3 0,1 1 0,1 2 0,2-1 1,-1 1 0,1 3 0,0 0 0,-1 0 0,1 0 0,-1 2 0,1 1 0,1 1 3,2-2 0,3 4 0,5-5 0,0 1 0,0 1 0,1-2 0,3 1-18,4-3 0,2-2 0,1 0 0,1-1 0,-1 0 0,2 0 0,1-3 0,2-1 6,2-2 0,1 3 0,4-5 1,0 0-1,0-2 0,-1-1 0,3 0 2,1 0 1,-2-1 0,3-2 0,-3-2 0,-1 0 0,-1-1 0,-2-1 0,-2 0 3,-2 1 1,-1-5 0,-3 5 0,-1-2 0,-1 1-1,-1-1 1,-2 1 99,-2-1-54,-2 0 1,-4 2 0,-1 3 0,-3 6 0,-2 5-11,-2 2 0,4 1 0,1 1 1,3-1-1,1 0 0,0 1 0,1-1 1,3-1-31,4-2 1,3 1 0,3-4 0,3 0 0,0 0-1,4-2 1,0-2 0,2-1 3,0 0 1,0-1 0,0-3 0,-2-4 0,0-2-1,-4-1 1,0-1 32,-3 1 1,-1-2 0,-3-1 0,-3-2-1,-3-2 1,-3-1 0,-1 0 0,-2 0-110,-6-1 0,-6 3 1,-12 3-1,-5 5 1,-3 5-1,-3 4 1,-1 4-426,1 4 0,5 7 501,2 4 0,5 3 0,-3 1 0</inkml:trace>
  <inkml:trace contextRef="#ctx0" brushRef="#br3" timeOffset="120">11318 13796 7569,'0'-11'109,"0"0"0,0 2 0,1 5 1,2 8-1,2 3-18,1 1 0,-2 2 0,2-2 0,1 2 1,-2 1-1,1-1 0,-1-1 0,0-1 35,-2 1 1,-1 1 0,1 1-1,1 1-162,-2-1 1,5-1-16,0-2 0,0-3 1,0-5-1,1-1 0,-2-3 1,-1-2 93,0-1 0,-3-3 1,3 3-1,-1-4 1,-1-1-1,1-2 1,0-3-1,0 1 52,-2-1 0,3-3 1,0 2-1,1-1 1,0 1-1,0 1 0,3 0-474,1 1 1,-2 0-1,-1 6 1,2 3 0,1 3 378,2 3 0,4 1 0,2 0 0</inkml:trace>
  <inkml:trace contextRef="#ctx0" brushRef="#br3" timeOffset="121">11752 13420 7569,'-6'-12'0,"-4"1"0,3-1 0,0 1 1,0-1-1,2 4 0,3 4 1,2 8 110,3 4 0,0 9 0,3 2 0,1 4 0,-2 2 1,1 3-1,-1 1 0,0 3 0,-2 1-50,-2 1 1,-1-3-1,0-1 1,0 2-1,0 0 1,0-1-1,0-1 1,0-3-73,0-1 1,0-3 0,0-4 0,0-3 0,0-1 0,0 1 0,0-2-10,0-2 0,0-4 1,0 0 77,0 0 1,1-3 0,3-1-1,4-4 1,2-4 0,1-2-1,2-1-41,2-1 1,-1 0 0,4-2 0,0 1-1,0 3 1,1 0 0,-2 0 0,0 1-469,-1 3 0,-3 1 0,2 1 451,-2 0 0,-7-5 0,-1-2 0</inkml:trace>
  <inkml:trace contextRef="#ctx0" brushRef="#br3" timeOffset="122">11661 13328 7569,'-7'-23'-10,"2"6"1,7 1-1,1 4 1,6 0 0,4 2-1,3 1 1,2 2 0,2-1-77,2 2 1,5-1 0,-2 5 0,-1-2-1,-1 1 1,0 2 0,-3 1 85,-3 0 0,0 5 0,1 2 0</inkml:trace>
  <inkml:trace contextRef="#ctx0" brushRef="#br3" timeOffset="123">12060 13340 6687,'7'5'57,"3"1"1,-2 5 0,2 2-1,1 1 1,1 3 0,-1 0-1,0 4 1,1 0 0,-1 2-1,1 0 13,-1 0 1,0 0-1,1-1 1,-1 0 0,1-2-1,-1-2 1,1-1 0,-1-3-1,0-2-193,1 0 0,-1-1 1,-1 0-1,-1 1 1,-1-1 122,1 1 0,-4-1 0,0 1 0</inkml:trace>
  <inkml:trace contextRef="#ctx0" brushRef="#br3" timeOffset="124">12369 13305 7569,'0'-17'-974,"-4"6"976,0 11 0,-5 7 0,3 8 0,-2 4 1,1 3-1,-3 2 0,-3 1 0,-2 3 38,1 1 0,0 2 0,0 3 0,-3 0 0,1-1 1,-1-2-1,3-3-134,2-1 0,0-2 1,1 1-1,-1-3 94,1-4 0,0 3 0,-1-5 0</inkml:trace>
  <inkml:trace contextRef="#ctx0" brushRef="#br3" timeOffset="125">12472 13739 7769,'6'5'-27,"-1"3"0,-5 6 1,1 1-1,2 0 0,1 1 1,-1 0-1,1 1 0,0 0 1,0 0 12,1-1 0,-3 3 0,5-3 0,-2-2 0,-1 0 0,-1 0 0,1 1 14,-1-1 0,-2-2 0,-1 0 0</inkml:trace>
  <inkml:trace contextRef="#ctx0" brushRef="#br3" timeOffset="126">12643 13385 7569,'-12'-11'-200,"7"1"0,5 2 1,7 6-1,3 3 223,1 3 0,1 4 1,0-1-1,2 0 1,2 1-1,-2 1 1,0 1-1,-1 2 1,3-1-56,-2 0 1,2-3 0,-1-2-1,-1 1 1,0-2 0,0 0-1,3-3-93,1 0 1,-1-2-1,4 0 1,-4 0-1,1-2 1,-1-1 124,-1-5 0,-1-2 0,-3-2 0</inkml:trace>
  <inkml:trace contextRef="#ctx0" brushRef="#br3" timeOffset="127">13031 13431 7569,'0'-8'-368,"0"1"0,-1-1 0,-3 0 579,-3 1 0,-4 4 1,0 0-1,1 3 1,1 5-162,1 6 1,-1 2 0,-5 6 0,-2 2 0,-1 3 0,0 3-1,0 0 1,-1-1-15,1 1 1,3 0 0,-2-4 0,3-1 0,0 1 0,0-1 0,3-2 0,1-2-145,3-2 0,-1 0 1,5-5-1,-2 0 1,2 1-812,0-1 919,7-4 0,2 3 0,4-4 0</inkml:trace>
  <inkml:trace contextRef="#ctx0" brushRef="#br3" timeOffset="128">13134 13191 7569,'-6'-23'-63,"2"5"0,8 5 0,5 2 1,3 4-1,5-1 0,-1 1 1,2 0 79,0 2 1,-3 0-1,3 3 1,-2-2-1,-2 1 1,-1 2-1,-2 1 20,1 0 0,-2 1 1,-1 2-1,-3 2 0,-1 1 1,-1 2-1,0-1-20,0 1 1,3 0-1,-2 3 1,0 0-1,2 1 1,-2-1-1,1 2 35,0 2 0,-3 3 0,1 6 0,-2 3 0,1 3 1,1 3-1,-2 1 0,0 1-19,-2-1 0,3 0 0,2 0 0,2 1 0,2-2 0,1-2 0,1-1 57,1-2 1,-1-3 0,0-6 0,1-3 0,-1 0 0,1-2 0,-2-3 0,-1-3 311,-2-3 0,-5-1 0,-4-4-344,-8 0 0,-8 0 0,-8-2 0,-5 0 0,-3-2 0,-3 1 0,-1 2 0,1 1-1112,2 0 1,6 1 1053,2 3 0,3 3 0,1 4 0</inkml:trace>
  <inkml:trace contextRef="#ctx0" brushRef="#br3" timeOffset="129">9902 15155 7569,'0'-7'19,"0"2"0,1 5 0,3 7 0,4 6 1,2 2-1,1 2 0,1 2 0,-1 1 1,2 0-1,1 0 87,1 0 1,0 1-1,-3 2 1,-1-1-1,0-2 1,0-1-1,-3 1 1,0 1-46,1-2 0,-3-1 1,2-5-1,-1 3 0,0-2 1,-2-2-46,0 0 0,-4-3 68,3-6 1,-4-1-1,-2-12 1,-2-4 0,0-3-1,0-3 1,0-2-82,2-1 0,-1-4 0,1-4 1,-2-3-1,1-3 0,2-2 1,1-1-1,0 0-139,0-1 0,4 0 1,0 0-1,-2 3 0,-1 2 1,-1 3-1,0 3 0,0 4 94,0 6 1,0 0-1,0 4 1,0 2-1,0 2 82,0 0 1,0 1 0,2-1 0,0 1 0,3 0 0,2-1-43,2 1 1,1-1-1,0 1 1,-1 1 0,-3 1-1,0 1 353,1-1 0,-1-1-259,2-1 0,-2 4 0,-2 2 0,4 2-145,2-1 0,1-4 1,1 4-1,-1 2 0,0 1 67,1 1 1,-1 0-1,1 0 1,0 0-1,2 0 1,3 0 12,1 0 1,1 0 0,5 0-1,2 0 1,5 0 0,3 0-1,3 0 1,2-2-36,2-2 1,-1 2-1,4-4 1,-3 1-1,3 1 1,0 0 0,0 0-9,-2 2 0,6 0 1,-2 2-1,2 0 1,2 0-1,1 0 1,1 0-1,2 0 6,2 0 0,5 0 0,1 0 0,2 0 0,-31 0 0,0 0 0,0 0 1,0 0-1,0 0 0,0 0 2,31 0 1,-31-1-1,-1-2 1,2 2-1,-1-1 1,0 0 0,0 0-1,31-2 1,-2 0-1,-2 2 19,-2 0 1,-1 2-1,0 0 1,0 0-1,0 0 1,0-1 0,-1-1-1,0-2-8,1 1 0,-6 2 0,6 1 0,-1 0 0,0 0 0,1 1 0,-1 2-40,-3 1 0,-2 1 1,-7-3-1,-2 2 1,-4 0-1,-2 0 1,-3-1-1,-2 0 76,0-2 1,-7-1 0,0 0-1,-5 0 1,-2 0 0,-3 0 204,-2 0 0,-4 0 0,-1 0-304,2 0 1,1 0 0,2 0 0,-1 0 0,1 0-494,-1 0 0,1 0 1,-2 2 552,-3 1 0,-2 9 0,-5 6 0</inkml:trace>
  <inkml:trace contextRef="#ctx0" brushRef="#br3" timeOffset="130">10233 15018 7569,'-4'-7'-60,"0"-1"0,2-1 1,2 0-1,4 3 0,2 6 1,2 8 199,-1 6 1,0 0 0,2 5 0,-2 1-1,1 3 1,-1 2 0,1 3 0,0 0-111,-2 0 1,4 0 0,-2-3 0,1 2 0,-1-2 0,-1-1 0,-1-2 0,-1-2 14,0-1 1,4-5 0,-2 1 0,0-2 0,1-1 65,1-1 1,0-6-1,-1-5 1,-1-6-36,-2-4 1,-1-3 0,-3-2-1,1-4 1,2-3 0,0-2 0,0-3-1,1-3-89,1-3 0,-2-5 0,2 0 0,0 1 0,-3 1 0,1 3 0,0 2-304,-1 0 1,-2 7 0,-1 0 0,0 5 0,0 2-123,0 3 0,1 7 1,2 4-1,2 6 439,1 4 0,2 4 0,3 0 0</inkml:trace>
  <inkml:trace contextRef="#ctx0" brushRef="#br3" timeOffset="131">10724 15224 7569,'0'-8'-3,"0"1"0,0-2 0,-1 0 0,-2 0 27,0 2 1,-2 4-1,1-2 1,-4 1-1,-2 0 1,-1 2-1,-2 0-22,-2 2 1,1 6 0,-4 1 0,1 3 0,2 2 0,0-1 0,0 2 0,1 1-10,1 1 0,5 2 1,2-3-1,1 1 1,2 0-1,2 0 1,1 0-17,0-1 0,1-2 0,2-3 1,2-3-1,1-1 0,3-2 0,1-2 39,2-1 1,-1 0-1,1-1 1,-1-2 0,1-2-1,-1-1 1,0-3 0,1-1 20,-1-2 0,-1 1 0,-1-1 0,-2 0 0,-2-2 0,-3-1 1,0 1-23,-2 1 1,0 5 0,0 1-1,0-2-17,0-1 1,0 5 0,0 5 0,0 6 21,0 4 1,0 5-1,0 0 1,0-1 0,0-1-1,1-1 1,1-1-82,2 0 1,5 1 0,-1-2 0,2-2-1,1-5 1,1-1 39,-1-2 0,0 0 0,0-2 0,-3 0 0,0-3 0,1-2 0,1-1 88,2-3 1,-5 0-1,0 0 1,-1-1 0,-1 1-1,0-1 1,-1 7 0,-4 5-67,0 7 1,0 3 0,1 2 0,2 2 0,0 2 0,0-2 0,-2-1 0,-1 1-8,0 2 0,4-1 0,0-4 0,-2 1-22,0-1 0,-2-6 0,0-5 1,0-6 61,0-4 0,0-3 1,1-2-1,1-3 1,4-1-1,0 0 1,3-1-45,1-2 1,-2-1 0,-1 0 0,2 2 0,1 1 0,2 2 0,-1 3-346,0 4 0,1 5 1,-1 6-1,1 0 355,-1 0 0,1 10 0,-1 3 0</inkml:trace>
  <inkml:trace contextRef="#ctx0" brushRef="#br3" timeOffset="132">11215 14904 7569,'-11'-10'-142,"1"2"0,2-7 0,3 4 0,1 2 284,0 1 1,1 7 0,3 2-1,0 9 1,-2 8 0,0 5-1,-2 4 1,1 3-57,2 3 1,1-1 0,0 1 0,0 2-1,0 1 1,0-1 0,0 0 0,0-1-118,0 0 1,0-3 0,0-2-1,0-2 1,0-5 0,0-3 0,0-1-87,0 0 1,0-4 109,0 1 0,1-7 0,3-4 0,4-3 0,2-2 0,1-2-30,1-1 1,-1-5-1,1 3 1,-1 0-1,1 1 1,-1 1-290,0 0 1,0-1 0,-3 2 325,0 0 0,-10-6 0,0 2 0</inkml:trace>
  <inkml:trace contextRef="#ctx0" brushRef="#br3" timeOffset="133">11113 14859 7569,'-7'-17'-51,"3"4"1,9-1 0,6 4 0,4 3-1,1-1 1,2 2 0,-1 1 0,-1 1-1,-1 0-102,2 1 1,-5 3 0,4 4 0,-5 5 152,-3 5 0,-3-1 0,-5 3 0</inkml:trace>
  <inkml:trace contextRef="#ctx0" brushRef="#br3" timeOffset="134">11352 14904 7569,'5'7'6,"-2"1"0,5-2 0,0 0 0,3 3 0,0 2 0,0 3 0,1 3 0,-1-1 61,1 1 1,-1 3-1,1-1 1,-2 3 0,-1 0-1,-2 1 1,1 0-1,-1 0-101,1 0 1,-2-4 0,3-1 0,-2-2 0,-1-2 0,-1-1 0,1-2-662,1 1 1,-5-1 694,2 0 0,-3-4 0,-1-2 0</inkml:trace>
  <inkml:trace contextRef="#ctx0" brushRef="#br3" timeOffset="135">11672 14893 7569,'-6'-5'-108,"-1"3"1,5 0 0,-2 4 0,0 7 0,-1 5 0,-2 5 105,-4 3 1,-4 2 0,0 1 0,0 3 0,0 0 0,-1 1-1,2-1 1,0 2-100,-1-1 1,2-4-1,-2 2 1,3-3-1,0-3 1,1-2 100,-1-3 0,-4 1 0,-2 1 0</inkml:trace>
  <inkml:trace contextRef="#ctx0" brushRef="#br3" timeOffset="136">11729 14870 7569,'0'-11'-134,"1"-1"1,3 2 0,4 1 0,2 3 0,1-1 0,1 2 0,-1 0 164,1 3 0,0-1 1,2 1-1,2-2 1,-2 1-1,-2 2 0,0 1 1,-1 0 48,1 0 1,-1 0 0,0 0-13,1 0 1,-6 1 0,-2 4 0,-3 6 0,-1 4 0,0 3-19,0 2 0,-1 5 1,-2 2-1,0-1 1,0 1-1,2 1 1,1 1-1,0 2 5,0-2 1,0-1-1,0-5 1,1-1-1,2 1 1,2-1 0,0-2-23,0-1 1,0-5 0,-3 1-1,2-2 1,-1-1 0,-2-1-1,-2 0-1,-3 1 0,-2-2 0,-6-1 0,0-3 0,-4 1 0,-3-1 0,-1 1 0,0 0-27,1-3 0,1-2 0,-2 1 1,2 1-1,3-3 0,3-2 0,5-5-271,1 0 0,3-2 1,4-2-1,3 0 266,3-1 0,9 2 0,1-8 0</inkml:trace>
  <inkml:trace contextRef="#ctx0" brushRef="#br3" timeOffset="137">12095 14859 7569,'0'-8'-20,"1"2"1,2 2-1,0 5 1,0 7-1,-2 4 1,-1 5-1,1 1 1,2 3 0,2 3 199,1 3 1,1 1-1,2-3 1,-2 3-1,2 0 1,1 1 0,0-1-1,-1 1 1,-1-1-177,1 0 0,1-1 0,0-6 0,-1-2 1,-3-3-1,1-5 0,-2-2 156,0-1 1,0-7 0,-3-1-1,2-6 1,-1-6-39,-2-3 0,-1-3 0,0-5 0,0-1 0,1-2 0,2-5 0,1-2-236,-2-1 0,1 0 0,-1-2 1,3-1-1,0-1 0,2 1 1,-1 2-1,2 2-353,-2 2 1,3 5-1,-5 7 1,-2 3-1,1 5-243,1 3 0,-2 8 710,6 8 0,-6 2 0,3 2 0</inkml:trace>
  <inkml:trace contextRef="#ctx0" brushRef="#br3" timeOffset="138">12552 15167 7569,'0'-12'53,"-4"1"1,0 0 0,1-1 0,2 1 0,1-1 0,0 1-1,-1 1 59,-3 2 0,1-1 0,-4 6 0,-2 0 0,-1 2 0,-3 1 0,-2 1 0,-4 4-106,-3 6 0,3 1 0,2 4 0,-1 1 1,1 2-1,1 2 0,2 2-51,1 0 1,3-4 0,2 0 0,5 0 0,1-1 0,2-3 0,2-2 0,1-2-5,5 1 0,3-6 0,5-2 0,3-3 0,1-1 0,0 0 1,-1-1-1,0-3 71,-1-3 0,2-4 0,-4-1 1,-2-2-1,-2-1 0,-2-1 1,-1 1 36,-1 0 1,-6-2-1,2 3 1,-2-1 0,-1 1-1,1 1 1,2 2-213,-1 0 102,-2 4 0,-1 3 0,0 8 0,1 4 0,2 2 0,1 1 77,-2 1 0,-1-1 1,1 1-1,0-1 0,2 1 1,0-1-29,1 0 0,1 1 0,6-2 1,-1-2-9,0-5 1,0-3 0,-2-2 0,-3-3 0,0-2 0,-1-1 0,0-3 52,-2 0 1,2 0-1,-1-1 1,-2 1-1,0-1 1,-1 2-17,3 3 0,-3-1 1,3 8-1,-3 5 0,-1 4 1,1 2 0,2 2 0,1 1 0,-2 1-1,-1-1 1,1-1 30,1-2 1,-1 1-1,2-1 1,-2 1-1,1-1 32,0 0 1,1-6 0,-4-5-1,0-6-90,0-4 0,0-3 0,0-1 0,0-2 1,0-1-1,0 0 0,2 0 0,1-1-123,5 1 0,1 1 1,0-1-1,-2 0 1,2 3-1,1 1 1,2 2-266,-1 0 1,1 4 0,-1 2-1,0 1 1,1 1 387,-1 0 0,6 2 0,1 1 0</inkml:trace>
  <inkml:trace contextRef="#ctx0" brushRef="#br3" timeOffset="139">12963 14790 7569,'-12'-11'-23,"6"6"0,2 5 1,3 7 178,1 7 0,0 3 1,0 4-1,0 1 1,0 2-1,1 1 0,2 2 1,0 0-91,0-2 1,2 3 0,-1-2 0,0 0 0,-1-2-1,1-1 1,-1-2 0,-2 0-122,-1-2 1,4-5 0,0 1 0,-2-2-1,0-2 1,-2 0 0,1 0 0,1-3-75,2 0 1,0-4-1,-4 4 1,1 0 70,3 3 0,-1-5 1,3-1-1,0-1 0,1 0-60,1-2 1,-1-1 0,0-1 0,2 0 0,1 0-1,2 0 1,-1-1-818,1-3 935,-1-2 0,6-5 0,0-1 0</inkml:trace>
  <inkml:trace contextRef="#ctx0" brushRef="#br3" timeOffset="140">12917 14767 7569,'0'-18'-78,"0"2"0,0 4 0,1 2 0,3 3 0,4 3 0,2 3 0,1 1 0,1 0 29,-1 0 1,4 0 0,2 0 0,-1 0 0,2 1 0,-1 3 0,-1 3 48,-2 3 0,4 2 0,0-1 0</inkml:trace>
  <inkml:trace contextRef="#ctx0" brushRef="#br3" timeOffset="141">13191 14790 7569,'1'-5'-65,"3"5"1,3 6 0,0 4-1,1 2 1,-1-1 140,0 1 1,3-1-1,-4 2 1,2 0 0,-2 0-1,1-1 1,-1-1 0,1-2-129,0 1 0,2-3 0,-4-1 1,1 0-1,3-1 52,1 1 0,2-3 0,-1-3 0</inkml:trace>
  <inkml:trace contextRef="#ctx0" brushRef="#br3" timeOffset="142">13431 14847 7569,'5'-6'-26,"-4"-4"1,3 2 0,-1-2 215,0-2 0,-3 6 1,0 4-1,-6 4-178,-4 6 1,-1 2-1,0 1 1,1 2-1,0 2 1,-3 4-1,2 2-3,2-2 1,0 2 0,4-2 0,0 3 0,-1 1 0,1-1 0,0 1 0,1 0-20,-1 0 1,3-4-1,-1-1 1,1 0 0,2-2-1,0 1 1,0-4-50,0 0 0,0-1 0,0-1-92,0 0 0,2 0 0,0-3 0,2 0 151,-2 1 0,0 1 0,-2 2 0</inkml:trace>
  <inkml:trace contextRef="#ctx0" brushRef="#br3" timeOffset="143">13499 14813 7569,'-6'-23'-51,"1"5"0,5 3 0,1 4 0,2 2 0,2 2 113,1 2 1,2 1 0,3 4-1,1 0 1,-1 0 0,1 0-38,-1 0 0,0 2 1,1 0-1,-1 2 1,-1 0-33,-2 1 0,-3-2 0,-5 4 1,0 2-1,0 1 0,0 3 30,0 2 1,0 3 0,0 5 0,0 0 0,0-1-1,0 2 1,-1 2 0,-2 2 51,-1 1 1,1-4-1,3 2 1,0-3-1,0 0 1,0 0-1,0 0 5,0-2 0,1-5 0,1 0 0,4 0 0,-1-3 0,1-2 0,-1 0 1,1-1-60,1 1 1,-3-1-1,2 1 1,-1-1-38,-2 0 1,-2 1 0,-2-2 0,-3-1 0,-4-3 0,-2-1 8,-1-2 1,-6 2-1,-1-1 1,-1-1-1,0 1 1,-1 0-1,0 0-270,1 1 0,-2-4 1,6 3 276,1-3 0,6-6 0,3-1 0</inkml:trace>
  <inkml:trace contextRef="#ctx0" brushRef="#br3" timeOffset="144">14413 14253 7569,'-11'-18'85,"4"2"0,4 5 0,1-1 0,4 1 0,1 1 0,5 1 0,2 2 0,2 2 0,-1 3 0,0 0 0,1 2 0,1 0-64,2 0 1,-1-3 0,3-1 0,1 1-1,0 2 1,2 1 0,2 0 0,-1 0 0,-2 0-360,-3 0 0,0 0 0,-1 0 0,-1 0 338,-1 0 0,-2 5 0,1 1 0</inkml:trace>
  <inkml:trace contextRef="#ctx0" brushRef="#br3" timeOffset="145">14379 14436 6993,'11'0'122,"6"0"1,2 0 0,2-1 0,4-2 0,0-1 0,3 2 0,1-1 0,1 1 0,1-2-13,-1 1 0,-4-2 1,0 2-1,-3 0 0,-4 2-110,-4 1 0,-2 0 0,-1 0 0</inkml:trace>
  <inkml:trace contextRef="#ctx0" brushRef="#br2" timeOffset="146">13637 13145 7569,'0'-17'54,"0"1"1,0 4 0,0 0 0,-2 1 0,-2-1-1,-3 2 1,-2 1 0,0 3 0,1 0 0,0 1 0,-3-2 93,0 1 0,1 2 0,1-2 0,1 1 0,-1 1 1,-1 0-1,-2-1 0,-2 0 0,-3 0-125,-1 2 1,-1-2 0,-3 0 0,-1 0 0,0-1 0,-1 1 0,-2 0 0,-2 2 0,-1 2 18,-2 1 1,-1-1 0,0-2 0,2-1 0,-1 2 0,2 0 0,1 1-1,1-1-42,1-2 1,-5 0-1,3 4 1,0 0-1,-1 0 1,0 0-1,-3 0 1,-1 0-31,-1 0 0,-1 1 0,-3 2 0,-3 2 1,-1 0-1,0 1 0,-1-1 0,-1 2 6,-2-1 0,4-2 0,1 2 0,3-1 1,4-2-1,2-2 0,2-1 35,1 0 0,1 4 0,4 0 0,-2-2 0,0 0 0,0-2 0,1 0 0,0 1 25,-2 3 0,-5-3 1,3 3-1,-1-2 0,0 1 1,1 1-1,1-1-38,0 2 1,-2-3 0,2 2 0,0-2 0,0 1-1,3 0 1,1 0 0,-1-2 23,-1-1 1,2 4-1,-4 1 1,1 0 0,-1 0-1,-1-1 1,-1 1 6,0 3 0,-3-2 0,3 0 1,-3 1-1,-1-2 0,1 1 0,1 1 1,2 0-31,-2-1 0,4 1 0,1-5 1,4 3-1,3 1 0,2 0 1,2-1 1,2 0 0,-3 3 0,1-3 0,-2 1 0,-2 2 0,-2-1 0,-1 1 0,1 1 5,-1 1 1,-1 1 0,-3 1 0,-2-1 0,-2 1-1,2-1 1,0 0 0,1 1 14,0-1 1,-2 1 0,3-1 0,2 1 0,1-1 0,1 2 0,1 1 21,3 1 1,-3 0-1,5-3 1,-2-1-1,1 0 1,1 1-1,3-1 1,2 1-31,0-1 0,1 0 0,0 1 0,-1-1 1,1 2-1,1 1 0,1 1-26,1-1 0,2 3 1,-3-2-1,2 0 1,2 0-1,3 2 1,1-1-1,-1 2 8,-2 0 1,3-3-1,-3 3 1,3 0 0,2-2-1,2 2 1,2-2-1,0 2 16,0 0 0,4-4 0,0 2 0,5 0 0,4-1 0,1-1 0,0-2 0,1 0 15,2-1 1,2 5 0,1-1 0,3-1 0,1 0 0,4 0 0,3 1-11,2-1 0,4 2 0,-3 0 0,2-1 1,2 0-1,0 0 0,0-1 0,-1-1-20,1-2 1,2-1 0,0-1 0,2-2 0,1-2 0,3-3-1,0 0-6,0-2 0,4 0 0,1 0 0,5-2 1,3 0-1,-31-1 0,0 1 0,1-1 0,0 1 1,2-2-1,-1 1-16,1 0 1,1 0 0,1 1 0,0 1 0,-1-1 0,-1 1 0,1 0 0,-1 0 0,-1 1 0,1 0 0,-3 0 0,1 0 0,-1 0 0,0-1 0,30-2-28,-2 0 1,-2-5 0,-2 3 0,-1-1 0,-2-3 0,-1-1 0,2-2 41,1 1 1,-3-4 0,-1-1 0,0 1-1,0 0 1,3-2 0,-1 0-77,0-4 1,0 5 0,-4 1 0,-3 1 0,-3 0 0,-3-2 0,-2 2 0,-2 2-18,-2 0 1,0-3 0,-2 0 0,-3 1 0,-2 0 0,-3 0 0,0-2 0,-4-2 61,1-3 1,-1 0 0,1-2 0,-2-1 0,-3-3 0,-3-3 0,-6-2 45,-1 2 0,-3-2 0,-4 5 0,-2 1 1,0 0-1,-3 2 0,-2 4 0,-1 2-110,-3 4 1,-1 3 0,-2 2 105,-2 1 0,-9 1 0,1-5 0</inkml:trace>
  <inkml:trace contextRef="#ctx0" brushRef="#br2" timeOffset="147">12746 12609 7569,'0'-12'101,"0"1"0,-2-1 0,0 1 0,-2 0 0,2-1 0,-1 1 0,0-1 0,0 1 0,0-1 1815,2 1-1859,1 5 0,1 2 0,3 8 0,4 3 1,2 3-1,1 2-4,1-1 0,0 2 1,2 1-1,3 2 1,-1 1-1,2 1 0,-2-1 1,2 4-90,0 0 0,-3 1 0,3-2 0,-2-1 0,0 0 0,-1 0 0,0-1 0,-1-1-98,-1-3 0,-3 2 0,-1-1 1,-3-1-1,1-1 0,-2-2-250,0 1 1,-2-1-1,-3 1 1,-1-2 0,-3-3-1567,-3-3 1950,-3-3 0,-7-1 0,-1 0 0</inkml:trace>
  <inkml:trace contextRef="#ctx0" brushRef="#br2" timeOffset="148">12700 12494 7569,'0'-16'36,"0"7"0,0-2 170,0 0 0,0 8 0,-1 4 1,-2 8-1,-1 6 0,2 3 0,-1 2-171,0 2 0,1 1 0,-2-1 0,3 0 1,1-3-1,0-4 0,0-2-104,0-2 1,0-3 0,0-3-1,1-4 1,2-6 75,1-4 1,3-6 0,-2-1 0,1-2 0,0-2 0,-1-2 0,0-1-4,-2 0 0,-1 0 0,1-1 0,0-1 0,0-2 0,-2 2 0,-1 1 0,0 2 68,0 3 1,0 3 0,0 4 0,0 3-35,0 6 1,5 8 0,3 10 0,3 0 0,3 2-1,3 0 11,1 1 1,1 2 0,5-4 0,1-1-1,2 0 1,-1 0 0,1-1 0,0-1-682,-2-2 0,-2 5 632,-4-1 0,3 5 0,-5-2 0</inkml:trace>
  <inkml:trace contextRef="#ctx0" brushRef="#br2" timeOffset="149">10347 15544 7569,'-11'-4'57,"-1"0"1,2 0 0,3 2 0,3 2 0,3 5 0,1 4 158,0 2 0,0 1 0,0-1 0,0 0 0,1 0-249,3-4 1,-2 2 0,5-4-1,-1 0 1,0 0 91,3-2 0,1-2 0,2-1 1,-1 0-1,2 0 0,1 0 1,2 0-24,2 0 1,2 0-1,7 0 1,3 1 0,5 2-1,4 1 1,5-2-75,5 0 0,5-2 1,1 0-1,3 0 1,4-2-1,1 0 1,0-3-1,-1 0-5,0 0 1,-1-3 0,-4 4 0,-1 2 0,-2 0-1,-5 2 1,-3 0 10,-4 0 1,1 0 0,-5 0 0,-1 0-1,-3 0 1,-4 0 0,-2 0 0,-1 0 18,0 0 1,-1 2-1,-3 0 1,0 2-1,0-2 1,0 0 0,-1-2-1,1 0 24,0 0 0,-1-4 0,-2 0 1,-2 0-1,-2-1 97,-2-2 0,-6-4 0,-4 0 0,-3 0 0,-2-1 1,-3 1-1,-4-1-21,-2 1 1,-1 0 0,-1-1 0,-1 2 0,1 1 0,-1 3 0,3-1-120,0 1 0,0 4-640,-2-2 1,6 4 0,2 4 671,3 3 0,1 3 0,0 2 0</inkml:trace>
  <inkml:trace contextRef="#ctx0" brushRef="#br2" timeOffset="150">10576 16183 7569,'-12'-5'94,"2"3"0,1-5 1,4 2-1,4 3 1,6 1-1,4 1 1,2 0-1,2 0 0,1 0 76,1 0 0,5 0 0,-2-2 1,1 0-1,0-2 0,2 1 1,0 1-1,1-1-432,-3-1 0,1 1 0,-5 3 0,-1-2 0,-1 0-577,-2-2 1,-4 2 838,-3 5 0,-13 4 0,-4 4 0</inkml:trace>
  <inkml:trace contextRef="#ctx0" brushRef="#br2" timeOffset="151">10610 16286 7569,'-17'5'-33,"6"-2"0,-2 3 1,4-1-1,2-1 118,1 1 1,2-4-1,8 3 1,3-3 0,5-1-1,2 0 1,2 0 1,2 0 1,1 0 0,4 0 0,-2-1-1,0-1 1,-4-2 0,0 1 0,-2 1-247,2-2 1,-5 3-1,3-3 1,-2 3-1,-1 1 159,-1 0 0,0 0 0,1 0 0</inkml:trace>
  <inkml:trace contextRef="#ctx0" brushRef="#br2" timeOffset="152">11204 16023 7569,'-12'-11'135,"6"6"0,2 5 1,3 8-1,1 4 67,0 4 1,1 4-1,2 0 1,1 4-1,-2 3 1,-1 0-1,-1-1 1,2 2-111,2 1 1,-3-3-1,3 0 1,-3-2 0,0-1-1,2-1 1,0-3 0,0-4-311,-2-2 0,-1-6 0,0 1 0,0 1 218,0 1 0,5 1 0,2 1 0</inkml:trace>
  <inkml:trace contextRef="#ctx0" brushRef="#br3" timeOffset="153">15338 14276 6901,'-7'0'164,"0"-1"0,1-2 0,0-1 38,-3 2 1,5-1 0,4 1 0,6-3 0,4 0 0,2 0-139,-1 2 1,-3 2 0,-1 1 0,2 0-1,1 0 1,2 0-89,-1 0 1,1 0 0,-1 0-1,2 0 1,1 0 0,1 0 0,0 0-1,2 0 12,2 0 0,1 0 1,0 0-1,-1 0 1,2 0-1,0 0 1,1 0 38,-3 0 0,3 0 0,-5 0 1,2 0-1,-1 0 0,0 0 1,0 0-1,2 0-19,1 0 1,2 0-1,0 0 1,1 0-1,3 0 1,3 0 0,3 0-12,2 0 0,-1-1 0,-1-2 0,-1-1 0,-2 0 0,2 1 0,1-1-4,1 1 0,-3 2 0,-1 1 0,3 0 0,1 0 0,3 0 0,-1 0 0,0 0-134,0 0 1,1 0 93,1 0 1,-3 0 0,5 0 0,-1 0 0,2 0-12,-1 0 0,5 0 0,-5 0 0,1-1 0,-2-2 0,-1-1 0,0 1 0,-1-1-11,-1 0 1,-2-1-1,0 2 1,2 0 0,0-1-1,4 0 1,0 0 265,4 2 1,0-4 0,2 3 0,1-1 0,1 0 0,1 0 0,0 2-158,-3 0 0,4 2 0,-2 0 0,-2 0 0,-4 0 1,-2 0-1,0 0 0,-1 0-33,-2 0 1,2 0 0,-1 0-1,-1 0 1,-1 0 0,-2 0-1,1 0-7,3 0 0,-2 0 0,2 0 0,-2 2 0,-3 0 1,0 2-1,0-1 4,2-2 0,-2-1 1,-2 1-1,-1 2 1,-1 0-1,-2 0 1,-3-2-1,-1 1 1,0 1 0,-6-1 0,-1 1 1,-4-1-79,0-2 0,-6-2 0,-3 0 73,-6-2 0,-13 0 0,-9 4 0</inkml:trace>
  <inkml:trace contextRef="#ctx0" brushRef="#br3" timeOffset="154">16526 12963 7569,'-6'-8'86,"2"0"1,1 0-1,-1-3 1,-3 1-1,-2 4 184,1 6 1,3 5-1,5 8 1,2 1-1,1 2 1,4 2-1,0 2 1,1 2-212,1 1 0,-3 3 1,1 1-1,-2-2 1,-2-1-1,1-1 1,0 0-1,-1 0-123,-2 0 1,-1 0 0,0-1 0,0 1 0,0-1 0,0-2 0,0-2 0,0 0-168,0-1 0,1 1 0,3 1 0,4-2 0,3-2 231,4 0 0,-2 0 0,3-3 0</inkml:trace>
  <inkml:trace contextRef="#ctx0" brushRef="#br3" timeOffset="155">15372 14950 7569,'-11'-6'11,"0"2"0,0 4 0,4 4 1,3 4-1,3 5 0,2 4 1,3 0-1,3 4 0,5 2 1,2 3-1,1 3 0,0 1 166,2-4 0,-3 2 0,4 0 0,-2 0 1,-2 0-1,-1-1 0,-2-2 0,1-1 1,-1-2-86,0-1 1,1-1-1,-2 0 1,-1-4 0,-3-1-1,1 0 1,-2-1-2,0-1 0,0-1 0,-3-1 30,2 0 1,0-6 0,-4-5 0,-1-5 0,-2-2-133,-1-1 0,0-3 1,3-6-1,-1-1 0,-2-2 1,1-1-1,2-4 1,1-1-171,0-5 1,0-3 0,0-4 0,0-4-1,-1-2 1,-2-3 0,-2-1 23,-1-2 0,2-3 1,-2 2-1,1-1 0,2-1 1,2 1-1,0 3 0,-2 8 172,-1 6 0,0 2 0,4 7 1,0 2-1,0 3 0,0 6 125,0 2 1,0 2 0,2 1-99,1 2 1,3 2-1,2 3 1,0-1-40,1 2 0,1-1 0,1 1 0,1-2 0,-1 2-9,1 0 1,-1 2-1,1 0 1,-1 0-1,0 0 1,1 0-1,-1 0-6,1 0 0,3 0 0,1 0 0,2 0 0,2 0 0,3 0 0,4 0 0,3 0-21,3 0 0,3 0 0,1-1 0,2-2 0,2-2 0,2 0 0,1 0-3,2 3 1,0-3 0,-1 1 0,2 0 0,1 0 0,3 0 0,0 2 0,1 1 28,0 1 0,3-2 0,6 0 0,-29 0 0,0 0 1,2 1-1,0-1 0,0 1 0,0 0 0,0 0 0,1-1-10,-1 1 1,0-1 0,0-1-1,1 0 1,-1 2 0,0-1-1,0-1 1,-1-1 0,0 1 0,0-1-1,0 0 1,-1 0 0,1 0-1,0 0 1,0 1 0,0-1-4,0 0 0,-1 0 1,30 2-1,-5-3 1,-1 1-1,-3 0 1,-3 1-1,-3 1 54,-2-2 0,1 3 0,0-3 0,-1 3 0,1 1 0,0 0 0,-1 0 0,1 0 3,0 0 1,-2 0 0,-1 0-1,-2 0 1,-2 0 0,-2 0 0,-3 0 19,-3 0 0,1 0 0,-7 0 1,-2 0-1,-4 0 0,-3 0 1,-2 0 287,-1 0 1,-5 0-408,-1 0 0,-9 0 0,-3 0 0,-8 0 0,-7 1 62,-6 3 0,-8 2 0,-7 6 0</inkml:trace>
  <inkml:trace contextRef="#ctx0" brushRef="#br3" timeOffset="156">15681 14824 7569,'-1'-11'94,"-2"-1"1,-1 1-1,2 0 1,0 2 0,2 5-1,2 8 101,2 5 0,-2 3 1,4 4-1,1 3 0,-1 2 1,2 3-1,-1 3 0,1 3-153,1 3 1,1 2-1,1-1 1,1 0 0,0 2-1,2-1 1,2 1-1,-1-5-54,1-1 0,-3-4 0,2-3 1,-2-1-1,-3-3 0,-1-4 0,-3-2 1,1-2 99,-1 0 0,-3-3 87,0 0 1,-1-11 0,-2-1-1,0-5 1,0-3 0,0-3 0,0-4-165,0-3 1,3-2-1,1-3 1,0-3-1,0-3 1,1-3-1,1-1 1,2-2-231,-2-2 1,4 5 0,-3-2-1,0 3 1,0 4 0,-1 1 0,-1 3-18,0 1 1,3 6 0,-4 2 0,-2 2 0,1 2 0,-1 1 0,2 1-282,-1 1 1,-1 5 0,2 2 516,4 3 0,2 6 0,1 1 0</inkml:trace>
  <inkml:trace contextRef="#ctx0" brushRef="#br3" timeOffset="157">16286 15064 7569,'0'-11'40,"0"3"1,0 0 0,0 0 0,-1-1 0,-2 0 13,0 1 1,-6 6 0,1-2 0,-2 3-1,-2 1 1,0 0 0,-2 1 0,-3 3 0,0 3-26,-4 3 0,0 2 1,-1 1-1,2 1 0,2 2 1,2 2-1,2 1-13,1-1 0,5 2 0,2-5 0,1-1 0,2-1 0,2-2 0,2 1-12,3-1 0,6-1 0,6-2 0,-3-4 0,1-3 0,2-1 0,1-1 24,1-3 0,0-1 0,-4-4 1,1 1-1,-1-1 0,-1-1 1,-2-1-1,1-2 10,-1-2 0,-3 2 0,-1-2 0,1 2 0,0 2 0,-2-1 0,-1 1 0,-1 1 6,1 2 1,-4-2 0,3 2-26,-3-2 0,-1 5 0,0 5 1,0 7-1,0 3 0,0 1-22,0 1 0,-1 4 1,-2 2-1,0 1 1,0-1-1,2-2 1,2-1-26,3 2 0,-2-4 1,5 2-1,-1-3 1,0 0-1,3-2 36,1-2 0,-2-3 0,0-5 0,1 0 2,1 0 0,1-5 1,1-3-1,-2-2 1,-1-2-1,-3 1 1,0 0-25,1-1 0,-5 1 1,3-1-1,-1 1 0,0-1 1,-2 1 36,0 0 0,-2 3 0,0 3 0,0 4-24,0 6 1,0 5 0,0 4-1,1 1 1,1-1 0,2-1 0,-1-2-35,-2 1 1,3-1 0,0 0 0,-2 1 0,-1-1 15,-1 1 1,0-7 53,0-5 0,0-5 0,0-7 0,0 1 0,0-1 0,0 0 0,2-2-22,2-1 1,-2-4 0,4 2-1,1-1 1,-1-2 0,3 0 0,1-1-1,2 2-296,-1-1 1,0 4 0,2 2 0,1 5 0,1 5 282,-1 3 0,4 1 0,0 0 0</inkml:trace>
  <inkml:trace contextRef="#ctx0" brushRef="#br3" timeOffset="158">16754 14710 7569,'0'-11'-2,"0"-1"0,0 1 0,0-1 0,0 1 0,0 0 0,2-1 0,0 1 0,2-1 217,-1 1 0,2 10 1,-2 4-1,0 8 1,-2 4-1,-1 5 1,0 5-1,0 6-137,0 2 1,-1 1 0,-2 0 0,0 1 0,0 0 0,1 2 0,-1 1-1,-1-1-119,2-2 1,0 4-1,2-3 1,0-1-1,0-4 1,0 0 0,0-2-1,0-4-4,0-4 0,0-1 0,0-4 0,0 1 0,0-1 0,0-2 138,0-1 0,0-5 0,0-1 53,0 2 1,2-4-126,1-1 1,4-6 0,4-2 0,1 0 0,-1 0 0,1 0-41,-1 2 0,0-1 0,1 1 0,-1-2 0,1 1 0,-1 1 0,0-1-110,1-1 0,-5 1 0,0 1 0,-1 0-1050,1-2 1179,-5 0 0,-2-1 0,-6-1 0</inkml:trace>
  <inkml:trace contextRef="#ctx0" brushRef="#br3" timeOffset="159">16686 14584 7569,'-6'-7'83,"3"0"0,6 1 1,5 1-1,5-1 1,4 1-1,0-2 1,4 2-1,0-1-8,2 0 0,0 3 1,-1-1-1,-2 3 1,-2 1-1,-2 0 0,-2 0-75,-1 0 0,-2 0 0,1 0 0</inkml:trace>
  <inkml:trace contextRef="#ctx0" brushRef="#br3" timeOffset="160">17188 14744 7569,'0'-11'43,"-1"3"1,-3 1 0,-3-2 0,-3 0-1,-2 0 1,1 3 0,1 2 0,2 5 0,4 5 112,3 5 0,1 1 0,0 4 1,1 3-1,3 2 0,2 2 1,2 0-1,1 0-110,3 0 1,0-1-1,3 1 1,-1 0-1,0 0 1,3-2 0,-1 0-1,2-3-32,0-2 1,-4 3 0,2-4 0,-1-1 0,0-1 0,-2-2 0,-3 0 0,-2-3-44,1 0 0,-3-4 0,1 3-572,-2 2 1,-2 1-1,-4 1 601,-3-4 0,-7 3 0,-7-3 0</inkml:trace>
  <inkml:trace contextRef="#ctx0" brushRef="#br3" timeOffset="161">17428 14756 7569,'-11'-23'-17,"3"6"1,2 5 0,1 3 0,1 1 66,-1 2 1,4 2-1,-4 8 1,-1 3-1,-1 5 1,-5 4-1,-2 7 1,-1 5 0,1 1 1,-2 4 0,-1-2 0,1 2 0,-2 0 0,2-3-1,-1-2 1,3-1-159,1-1 1,2-3 0,0-5 0,-1-1 0,2-3 0,1-3 0,3-2-328,1-2 1,-3 1 433,4 3 0,0-4 0,4-2 0</inkml:trace>
  <inkml:trace contextRef="#ctx0" brushRef="#br3" timeOffset="162">17702 14756 7569,'0'-17'29,"-5"6"0,-1-2 0,0 7 0,2 5 0,1 7 0,1 7 74,-2 6 0,-1 2 0,2 2 0,-1 1 0,2 2 0,1 0 0,1 1 0,0-1-71,0 1 1,0-2 0,0-4 0,1-3-1,1-2 1,2-2 0,-1-1 0,-1-2-307,2 1 1,-3-5 0,3 1 273,-3 1 0,-1 1 0,0 1 0</inkml:trace>
  <inkml:trace contextRef="#ctx0" brushRef="#br3" timeOffset="163">17508 14973 7569,'-5'-4'-108,"6"0"1,10 0 0,5 1-1,3-1 1,0 0 0,1 0 227,2 0 1,1-1 0,-2 3 0,0-2 0,-4 0 0,1 0 0,-1 0 0,0 2-344,1 1 0,-4 1 0,1 0 223,-2 0 0,4-5 0,0-2 0</inkml:trace>
  <inkml:trace contextRef="#ctx0" brushRef="#br3" timeOffset="164">18022 14699 7569,'-6'-12'-49,"-4"6"0,3 3 0,1 6 1,2 4 107,3 4 1,-3 5 0,0 4 0,2 5 0,0 2 0,1 1 0,-1 2 0,-2-1 0,1 2-58,2 2 0,1-3 0,0-4 0,0-2 1,0-1-1,0-1 0,1-3-196,3-4 1,-3-2-1,3-2 1,-3 1 1,-2-6 0,-1-3 0,-3-6 0,-1-5 0,1-2 192,3-1 0,1-1 0,1 0 0,-2-4 0,0-3 0,-2-1 0,1 0-12,2 1 0,1 1 0,0-2 1,0 2-1,0 1 0,0 3 1,1 3 256,3 3 0,-1 3 0,4 5 1,2 2-1,3 3-106,3 6 0,-2 2 0,3 5 0,-1-1 1,1 0-1,-1-1 0,0-2 0,0 0-46,-1 2 1,-1-8-1,-2 4 1,1-3-1,-1-3 1,1-1-1,-1-1 32,0 0 0,1 0 0,-1-4 0,-1-2 0,-1 0 0,-2-3 0,-2-2-24,-3-2 0,3-1 1,-1-1-1,-1-1 0,-2 0 1,-1-3-1,0-5-67,0-1 0,0-2 1,0 0-1,-1-1 1,-2-1-1,-2-3 0,0 0 1,-1-1-286,-1 0 0,5 7 0,-3 0 0,1 5 1,0 3-215,2 1 1,0 8-1,2 5 1,0 6-1,0 4 465,0 2 0,0 4 0,0 2 0</inkml:trace>
  <inkml:trace contextRef="#ctx0" brushRef="#br3" timeOffset="165">18319 14642 7569,'0'-17'-88,"0"4"1,0-2 0,1 2 0,3 3 0,2 1 0,2 3 135,0 1 1,-1 0 0,5 2 0,-1 0 0,1 0 0,-1 2 0,0 1 0,2 0-9,2 0 1,-1-4 0,4 0-1,-1 2 1,-3 0 0,-2 2-1,0 0 1,-1 0 38,0 0 1,-3 0 0,0 0 0,-1-1-34,0-3 0,2 4 0,-6 0-21,0 7 0,-2 7 1,-1 2-1,0 3 1,0 4-1,0 4 1,0 2-1,0 3 66,0 0 0,0 3 1,0-2-1,0-2 0,0-1 1,0-1-1,0 0 0,0 1-70,0 0 1,4-2-1,1-6 1,0 1 0,0-1-1,-1-2 1,0-2 2,0-2 1,-1 0-1,-3-5 1,0 0-1,0 1 1,0-1-1,0 1-21,0-1 1,-1 1 0,-1-1 0,-3 0 0,-2 1-85,-2-1 0,3-3 0,-2-2 157,-1-1 0,-1-1 1,-1-4-1,-1-1 0,1-2 1,0-2-1,-2-1 86,-2-3 0,1 3 1,-4-1-1,0 2 1,0 3-1,-1 0 1,2 2-582,1 0 0,4 2 419,0 2 0,6 2 0,1 5 0</inkml:trace>
  <inkml:trace contextRef="#ctx0" brushRef="#br3" timeOffset="166">19358 14208 7569,'-11'-7'31,"0"-2"0,-1 6 0,2-1 0,1 0 249,1 0 0,7 0 0,1 4 0,7 0-215,3 0 1,2-4 0,2-1 0,3 0-1,1 0 1,3 1 0,3 1 0,4-2 0,0-1-112,0 1 0,-1-2 0,-4 3 0,-1 1 1,0 2-1,-3 1 0,-4-1 0,-2-2-691,-2 0 0,1-1-630,-1 4 1367,-5 5 0,-6 1 0,-6 6 0</inkml:trace>
  <inkml:trace contextRef="#ctx0" brushRef="#br3" timeOffset="167">19370 14356 7569,'-5'-1'-19,"5"-2"1,6-1 0,4 1-1,2-2 1,-1-2 0,2 1 129,2 2 0,-1-1 1,5 1-1,1 2 0,2 0 1,-1 2-112,-2 0 0,3 5 0,-4 2 0</inkml:trace>
  <inkml:trace contextRef="#ctx0" brushRef="#br3" timeOffset="168">21060 12940 7446,'0'-12'167,"0"5"0,0-1 1,0-1-1,0 2 0,0 3-22,0 8 1,0 6 0,0 5 0,0 4 0,0 3-1,0 2 1,0 1 0,0 3-115,0 1 1,-1 2 0,-2 3 0,-1-1 0,2-1 0,1-3 0,1 0 0,0-1-80,0 0 1,0-1-1,1-5 1,3 0-1,3-2 1,3-2 0,2-1-1,-1-2-530,1 1 0,-1-3 1,1 2 577,-1-2 0,0 3 0,1 2 0</inkml:trace>
  <inkml:trace contextRef="#ctx0" brushRef="#br3" timeOffset="169">20146 14173 7569,'-11'-5'37,"0"4"0,-1-3 0,2 2 0,1-1 0,1-1 0,2 2 0,4-1 0,5 1 0,6-2 152,3 1 0,0 2 0,2 1 0,3 0 0,2 0 1,4 0-1,3 0 0,4 0 0,3 0-157,3 0 0,5-4 0,6 0 0,0 1 0,2-1 0,1-1 1,4 0-25,4 0 0,-1-3 1,6 3-1,-31 2 0,1 0 1,0-1-1,0 0 1,2 0-1,0 0 0,-1 1 1,1 0-1,1 0 1,-1 1 13,1 0 1,1 1-1,1 0 1,0 0 0,3 0-1,0-1 1,2 0 0,-1 0-39,1 1 0,1 0 1,0 0-1,1-1 0,1 1 1,1 0-1,2-1 1,-1-1-1,1 0 0,0-1 1,1 1-1,0-1-72,1 1 1,-1-1-1,2 0 1,-1 0-1,-1 1 1,0 1-1,-1-1 1,-1 0 0,-2 1-1,-1-1 1,0 1-1,0 1 77,0-2 1,0 0 0,1 3 0,-1-1-1,-2-1 1,0-1 0,-2 1 0,-1 0-1,-2 0 1,0 1 0,-1-1 0,0 0-1,-1 0 1,0 0 21,1 0 1,0 0-1,-4-1 1,0 1-1,0 1 1,1-1-1,-2 1 1,1-1 0,29-1-1,0 2 1,-4 0 55,-3-3-67,-4 3 5,-6-5 1,0 6-28,-3 0 0,-7 0 0,-7 0 0,-4-1 16,-6-3 1,-4 3 0,-4-4 0,-4 1 0,-6 0-1,-6 1-207,-4-2 0,-8 3 213,-5-2 0,-7-1 0,-4 2 0,2 0 0,-1 2 0,-3 1 0</inkml:trace>
  <inkml:trace contextRef="#ctx0" brushRef="#br3" timeOffset="170">20112 15007 7569,'0'-8'46,"-1"2"1,-2 2-1,0 6 1,0 4-1,2 4 1,1 3-1,0 1 1,0 2 198,0 2 1,0 5 0,1 3 0,2 1 0,2 0 0,1 1-1,4 0 1,3-1 0,3 0-180,2 1 1,0-4 0,2 3-1,-1-3 1,0-3 0,-1 0-1,-3-3-36,-2-2 0,-2-1 1,1-3-1,-2-1 30,-3 1 0,-1-5 0,-8-2 0,-2-2-57,-3-5 0,1-5 1,-2-2-1,0-4 0,1-3 1,0-3-1,1-4 1,1-4-83,0-2 0,0-3 1,2-4-1,-1-4 1,2 0-1,1-4 0,1 0 1,-2-2-77,-1 1 0,1-1 0,-2 2 0,3 0 0,1 4 0,0 2 0,0 4 128,0 2 0,0 3 1,0-2-1,0 4 1,0 3-1,0 2 0,0-1 1,0 0 82,0 0 0,1 4 0,2 1 1,1 0-1,0 2 0,-1-1 69,1 4 0,1 1 0,-2 3 0,2 3-90,1 1 1,-2 1-1,4 4 1,-1-1 0,2-2-1,1-1 1,3 2-31,0 1 1,3 1 0,1-2-1,0 0 1,4-2 0,0 0 0,3 0-1,2 1 19,0 0 0,6 2 0,-1 1 0,3 0 0,4 0 0,4 0 0,4 0-18,3 0 0,3 0 0,6 0 0,5 0-12,-29 0 0,0 0 1,3-1-1,0 0 1,3 0-1,1 0 1,1-1-1,1-1-70,2 0 1,1-1 0,1 1 0,0-1 0,3-2 0,1 0-1,-2 1 1,0-1 0,-1 0 0,-2 1 0,-1-1 0,-1 0 0,-1 0-1,1 1 18,-1-1 0,0 0 0,0 2 1,0 1-1,2-1 0,-1 0 1,-1 0-1,0-1 0,0 1 0,-1-1 1,0 1-1,-1-1 0,-1 2 1,1-1-1,-1 0 0,0 0 62,0 1 1,0 0-1,-1-2 1,1 1-1,-2 1 1,0 1 0,-2-1-1,0 1 1,0-1-1,-1 0 1,1 0-1,-1 0 1,1 0 0,-1 0-5,-1 0 0,-1 0 0,31 0 0,-7-2 0,-2 1 0,-5 1 1,-5 0-1,-5 2 0,-4 1 50,-4 0 0,-4 0 0,-6 0 0,0 0 1,-2 0-1,-2 0 0,-2 0 0,-2 1 6,-1 3 1,-1-3-1,-1 3 1,-1-2-1,-1 1-170,-1 1 1,-5 0 0,4-3-1,-1 1 1,-1 3 113,0 2 0,-1-1 0,-4 6 0,0 0 0</inkml:trace>
  <inkml:trace contextRef="#ctx0" brushRef="#br3" timeOffset="171">20432 14824 7569,'0'-11'26,"-4"-1"0,0 1 0,2 0 0,2 0 0,4 5 0,2 6 0,2 6 0,-2 6 224,-1 3 0,4 3 1,-3 5-1,2 0 1,-2 1-1,0 1 1,0 2-1,0-1-178,0 2 0,1-4 0,0 3 0,-2-3 1,0-1-1,2-1 0,0-2 0,0-2-82,-2-2 0,2-1 1,-2-3-1,1-1 1,0-1-1,-1-1 113,0-1 1,-1-7 0,-4-1-13,0-6 0,0-4 0,0-3 1,1-2-1,2-4 0,2-3 0,0-2-98,0-3 1,2-1 0,-1-5-1,-1 0 1,1-3 0,0-2 0,2-2-1,0 3-186,-1 2 0,-4-2 1,2 3-1,-1 5 0,1 3 1,0 5-1,1 2 1,-1 3-187,0 4 0,4 5 0,-1 4 1,2 3-1,0 3-31,-2 5 0,6 2 0,-3 3 0,2 2 410,-1 4 0,5 3 0,1 0 0</inkml:trace>
  <inkml:trace contextRef="#ctx0" brushRef="#br3" timeOffset="172">20969 15030 7569,'0'-8'48,"0"1"1,0-2 0,-2-1 159,-1-2 1,0 2 0,-5 2 0,0 5 0,-4 1 0,-2 2 0,-2 2-224,-2 1 0,3 4 1,-3 5-1,0 2 1,2 3-1,-1 1 1,3 1-1,2 0-2,0 0 0,5-1 1,0 1-1,2-4 1,3-1-1,0 0 5,2 1 0,2-1 0,1-6 0,5-5 0,2-1 1,3-2-1,1 0 30,1 0 1,2-2 0,-4-1-1,3-5 1,-2-2 0,-2-2-1,-2 1 1,-1-1 22,-1 1 1,-4 0 0,2-1 0,-1 1 0,-2-1-18,-2 1-36,-1 5 1,0 6 0,0 7-1,0 3 1,0 2 0,0 0 0,0 2 4,0 2 1,0-1-1,0-4 1,0 1-1,0-1 1,1-1-1,2-1-14,1-1 1,1-6-1,-1 2 1,3-3-1,3-2 65,2-3 0,-5 2 1,1-6-1,0-1 1,-1-1-1,1-1-20,1-1 0,-3 1 0,0-1-44,-1 1 0,3 6 0,-3 5 1,0 6 20,0 4 0,-1 2 0,-3-1 0,2 1 0,2-1 0,0 1 0,0-1 1,-2 0-51,-2 1 1,-1-5 0,0 1 57,0 1 1,0-5-1,-1-4 1,-2-7 0,-1-3 20,2-1 0,-3-2 0,1-1 0,1-2 1,2-1-1,2-1 0,2 2 0,2-2-126,1 0 0,2 4 0,3-1 0,1 3 0,-1 1 0,1 3-182,-1 0 1,2 4 0,1-2 0,1 1 277,-1 2 0,-1 2 0,-2 1 0</inkml:trace>
  <inkml:trace contextRef="#ctx0" brushRef="#br3" timeOffset="173">21380 14664 7569,'-6'-17'9,"0"0"1,6 6 0,0-1-1,0 1 352,0-1 1,0 9-1,0 5 1,0 10-1,0 5 1,0 6-281,0 3 1,0 5-1,0 0 1,0 2 0,0 1-1,0 0 1,0 2 0,0 1-199,0 1 1,0 0-1,0-4 1,0-1 0,0-3-1,0-3 1,0-3-7,0-1 0,0-5 1,2-2-1,0 0 0,2-1 1,-1-1 544,-2-2-120,-1-5-322,0-2 0,1-5 0,3 0 0,4 0-26,2 0 0,1 0 1,1 0-1,-1-1 1,0-2-1,1-1 1,-1 2-638,1 0 0,-5 2 683,1 0 0,-1-5 0,5-1 0</inkml:trace>
  <inkml:trace contextRef="#ctx0" brushRef="#br3" timeOffset="174">21334 14596 7569,'-11'-23'13,"4"5"0,4 3 0,4 4 0,5 2 0,6 1 0,0 0 0,1 1 0,-2 1 31,1 0 0,-1 3 0,1 3 0,0 0 0,2 0 0,2 0 1,-2 1-1,-2 1-224,0 2 0,-1 5 0,-1-1 180,-2 2 0,2 6 0,-4 2 0</inkml:trace>
  <inkml:trace contextRef="#ctx0" brushRef="#br3" timeOffset="175">21608 14664 7569,'2'-6'-11,"0"4"1,3 4-1,0 6 1,2 3-1,-1 3 1,2 3 209,-2 0 0,4 2 0,-2 4 0,3 0 0,3 0 0,1 0 0,-1 0 0,-1-1-122,-2 1 1,5-4-1,-1 0 1,-1 0 0,-2-1-1,0-3 1,-1-3-1,1-3-331,-1-2 0,-3 0 0,-2 1 0,0-1 0,-1-1 254,1 1 0,-8 0 0,-4 5 0</inkml:trace>
  <inkml:trace contextRef="#ctx0" brushRef="#br3" timeOffset="176">21871 14699 7569,'-11'-23'8,"0"9"0,2 4 90,2 3 0,4 10 0,-2 8 0,0 7 0,-2 5 0,-5 4 0,-2 3 0,-2 4-154,-2 4 1,-1-2 0,-3 2 0,2-3-1,1 0 1,0-2 0,1-3 0,3-3-350,2-3 0,2-6 0,1-3 0,2-2 405,4-2 0,-2 0 0,0 1 0</inkml:trace>
  <inkml:trace contextRef="#ctx0" brushRef="#br3" timeOffset="177">21939 14584 7569,'0'-11'4,"0"0"0,2 0 1,2 3-1,3 1 0,2 1 1,0 1-1,-1-2 1,0 2 25,3 0 0,1 1 0,2 4 1,1 0-1,-1 0 0,-1-1 1,-1-1 67,-1-2 0,0 0 1,1 4 10,-1 0 1,-4 6-1,-4 5 1,-3 5 0,-2 4-1,-3 6 1,-2 2-37,-1 3 1,-3 6 0,1 1 0,1 0 0,2 0 0,-1 2 0,2-1-1,2 0-91,3-2 1,1-3 0,0-3-1,0-3 1,1-3 0,3-1 0,2-3 4,0-4 0,5 2 0,-5-3 0,2-4 0,-2-1 0,0-4 55,1 2 1,-5-3 0,1 1-136,-6-2 1,-7-1 0,-7-4-1,1 0 1,-2 0 0,2 0-1,-2 0 1,1 0-1316,1 0 1408,1 0 0,3 5 0,1 1 0</inkml:trace>
  <inkml:trace contextRef="#ctx0" brushRef="#br3" timeOffset="178">22351 14744 7569,'-5'-16'147,"-1"3"-19,-1-2 0,2 9 0,5 6 1,0 6-1,0 5 0,0 3 0,1 3 1,2 1-125,0 2 0,1-2 0,-4-1 0,0 1 0,0-1 0,1-1 0,2-2-664,1-1 1,0-2 659,-4 1 0,5-6 0,1-1 0</inkml:trace>
  <inkml:trace contextRef="#ctx0" brushRef="#br3" timeOffset="179">22202 14836 7569,'0'-12'-68,"3"2"1,3 1 0,7 3 0,2 0 0,3 0 144,-1 1 0,4 2 0,3 3 0,1 0 1,-1 0-1,1 0 0,-4 0 0,-2 0-1041,-2 0 964,3 0 0,-7 0 0,3 0 0</inkml:trace>
  <inkml:trace contextRef="#ctx0" brushRef="#br3" timeOffset="180">22556 14539 7569,'0'-9'-408,"1"5"571,3 8 0,1 10 0,4 5 0,-1 2 0,1 4 0,0 1 0,0 5 0,-3 2-49,-1 1 1,3-4 0,-5 1 0,1-1-1,0 1 1,0-2 0,-2-1-98,0-3 1,1-2-1,1-3 1,-1-2-1,-2-1 1,-1-3 0,1-3 170,3-3 1,-3-5 0,3-6-143,-3-5 1,-1-2 0,0-2 0,2 0-1,0-3 1,2-5 0,-1-1-117,-2-2 0,3-5 0,1-1 1,0-1-1,1-2 0,0-2 1,2-3-1,0-1-173,-1-2 1,-3 6 0,2 0-1,0 6 1,-4 5 0,-1 4-94,-1 4 0,2 3 1,0 6-1,2 6 336,-1 6 0,3 10 0,0 1 0</inkml:trace>
  <inkml:trace contextRef="#ctx0" brushRef="#br3" timeOffset="181">23002 14870 7569,'0'-11'68,"1"-1"1,1 1-1,2-1 1,-1 1-1,-2-1 95,-1 1 1,0 0 0,-1 0 0,-3 4 0,-4 3-1,-2 3 1,-1 2-196,-1 3 1,1 2 0,0 6-1,-2 0 1,-1 2 0,0 3-1,2-1 1,4 1-29,-1-3 0,2 0 0,1 0 0,1 1 0,2-1 0,2-2 0,1 0 1,1-6-1,3-2 1,4-3 0,2-1 18,1 0 0,1 0 1,-1-1-1,1-1 1,-1-4-1,1 1 1,-1-1-1,-1 0 6,-2-3 0,2 2 0,-4 0 0,2-2 0,-1-1 70,2-2 1,-2 2-5,0 3 0,-4 3 0,1 8 0,-3 3 0,-1 3 0,0 2 0,0-1 0,0 1 1,0-1 0,0 0 1,0 1-1,0-1 0,0 1 1,0-1-1,0 1 10,0-1 1,0-3 0,1-2 0,2 0 0,2-1 53,1 0 0,-2-1 0,4-5 0,0-2 1,1-2-24,-1-1 1,1-2-1,-4-2 1,0 1-1,0 2-1,-2-2 1,-2 5-43,-1 4 1,0 5 0,0 7-1,0-1 1,0 0 0,0 1-1,0-1 1,-1 1-72,-3-1 0,2 1 0,-1-1 1,0-1 41,-1-2 1,3-1 0,-3-7 0,3-5 26,1-4 0,0-2 1,0 0-1,1-1 1,3 1-1,2-1 1,2 0-115,0-4 1,-1 2 0,5-3 0,-1 0 0,1 2-1,-1 0 1,-1-1 0,-1 4-1947,-1 3 2032,-1-1 0,5 3 0,-1-4 0</inkml:trace>
  <inkml:trace contextRef="#ctx0" brushRef="#br3" timeOffset="182">23344 14607 7569,'-11'-23'-247,"4"6"0,4 1 1,3 4 417,3 0 0,0 6 0,3 3 0,-1 6 0,-2 6 0,-2 5 0,-1 6 0,0 4-7,0 3 0,0 3 0,0-2 0,-1 1 0,-2 3 1,0 0-1,0 0 0,2-3-181,1-1 0,0 0 0,-1-3 0,-2 2 0,-1-2 0,2-2 0,0-3 0,2-2-198,0-2 1,0 0 0,0-5 0,0 1-1,0-1 157,0 0 1,2 0-1,1-4 1,5-3-1,2-3 1,2-1-86,-1 0 1,1 0 0,-1 0 0,0 0 0,1 0-1,-1-1 143,1-3 0,-1-2 0,0-6 0</inkml:trace>
  <inkml:trace contextRef="#ctx0" brushRef="#br3" timeOffset="183">23253 14482 7569,'-6'-30'-21,"0"8"0,8 8 0,2 4 0,4 3 0,5 1 0,2 1 0,1 0 0,0 1-21,3-1 0,3 4 0,1-3 0,-1 2 0,0 2 0,-2 0 0,-2 2 0,-2 0 42,-2 2 0,-1 5 0,-1-3 0</inkml:trace>
  <inkml:trace contextRef="#ctx0" brushRef="#br3" timeOffset="184">23550 14527 7569,'0'8'-65,"0"0"0,0 2 0,0 2 0,0 6 0,0 2 0,0 5 1,0 0 164,0 3 0,-1 1 1,-2 4-1,-2-1 0,0-3 1,-1 0-1,0-1 1,0 0-121,0-3 0,2-2 0,-2-4 0,1-4 0,2-2 0,2-1-376,1-1 1,-2-5 0,0-3 395,-2-6 0,-1-3 0,2-7 0,0-1 0,0-1 0,2 0 0,1-2-45,0-2 1,0 2 0,0-2 0,1-2 0,2 1 0,0 1 0,1 4 0,0 2 247,0 2 1,0-1 0,-3 2-1,3 2 1,3 5-58,4 1 0,-4 7 0,0 3 0,-1 2 0,0 3 0,3 1 0,0 2 0,0 2-45,-2 2 0,1-2 1,2 0-1,-1 0 0,-1-2 1,1 1-1,1-3 1,0-2-18,-2 0 0,2-2 0,-4-1 0,2-3-98,-1-1 0,-3-1 1,2-5-1,-1-3 1,-2-4 24,-2-2 1,-5-3 0,1 0 0,0-3 0,2 1 0,0-1 0,-2-3-51,-1-3 0,0-1 0,4 0 0,0 0 0,0 1 0,0-3 0,0 1 0,0 0-468,0 3 0,0 5 0,0 1 0,0 3-892,0 0 1399,0 6 0,0 1 0,0 5 0</inkml:trace>
  <inkml:trace contextRef="#ctx0" brushRef="#br3" timeOffset="185">23675 14550 7569,'0'-11'49,"2"-1"0,0 1 0,3 1 0,0 1 0,2 1 63,-1-1 0,2 4 0,3 2 0,1 1 0,-1 2 0,0 0-160,1 0 0,-3 0 0,1 0 0,3 0 0,-1 0 0,1 0 0,-2 0-22,1 0 1,-1 0 0,1 0 0,-1 0 0,0 0 177,1 0 0,-6 2-38,-2 1 1,-3 5-1,-1 7 1,0 4 0,0 3-1,0 1 1,0 1 0,0 2 46,0 5 1,0-2 0,2 1-1,0 1 1,2-2 0,-2-1-1,0-1 1,-1-1-81,3 0 1,-2-2 0,5-1 0,-2-2 0,-1 0 0,-1-4 0,2 1-68,2 0 1,-3-4 0,2 1-1,-1-2 1,-2-2-3,-2 1 1,-2-6 0,-3-1 0,-5-1-1,-5 1 1,-5 0-72,-3 0 1,-6 4 0,-3-2 0,-6 4 102,-5 0 0,-8 6 0,-2 0 0</inkml:trace>
  <inkml:trace contextRef="#ctx0" brushRef="#br3" timeOffset="186">14333 16903 7569,'-11'-6'186,"1"-5"0,2 4 0,4-3 0,4-1 0,4 4 0,4 3 0,3 3 0,4 1 0,4 0-103,3 0 1,2 0 0,3-1 0,3-2 0,3-2 0,1 0 0,1-2-1,-2 2 1,-3 0-262,-3 3 0,-3-3 1,-1 1-1,-2 1 0,-2 2 1,-4 1-1514,-2 0 1691,-6 0 0,-2 0 0</inkml:trace>
  <inkml:trace contextRef="#ctx0" brushRef="#br3" timeOffset="187">14265 17086 7569,'1'-7'101,"3"2"0,5 1 1,5-1-1,6 0 1,5-1-1,7 0 1,4-3 28,2-1 1,6-2 0,0 1 0,5-1 0,-1 1 0,-1 1 0,-3 2 0,-3 4-131,-7 3 0,0-4 0,-4-1 0</inkml:trace>
  <inkml:trace contextRef="#ctx0" brushRef="#br3" timeOffset="188">17017 15875 7569,'-11'0'88,"1"-1"0,2-3 1,5-2-1,6-1 1,5 5-1,0 6 1,1 6 99,-1 4 1,-2 6-1,2-2 1,-4 1 0,-2 0-1,1 0 1,1 0-1,-2 0 1,1 0-176,0-1 0,0 2 0,3-5 1,1-1-1,-2-1 0,1-2 0,0 1 1,2-1-306,-2 1 0,3-5 0,-4 1 0,2 1 0,0 1 292,0 1 0,3 1 0,-4-1 0</inkml:trace>
  <inkml:trace contextRef="#ctx0" brushRef="#br3" timeOffset="189">15761 16709 7569,'0'-8'-3,"1"2"1,3-1-1,3 2 1,5 0-1,2 1 1,2 1-1,2-2 1,2 0 0,2-1-1,1 4 1,1-1-1,3 1 1,3-2 219,3 1 0,6 1 0,3-1 0,4 0 0,3-1 0,6 0 0,6-1 0,-28 2 0,1 0-177,1-2 1,1 1 0,5-1 0,-1 0-1,1-1 1,0 1 0,1 1 0,1-1 0,1 2-1,2-1 1,0-1 0,0 1 0,2 0-1,0-1 1,-1 1 0,0-1-16,-1 1 1,0 1 0,2 1 0,-1 0 0,1-1 0,1-1 0,-1 1 0,1 0-1,1 1 1,1-1 0,0 0 0,1 0 0,1 0 0,0 1 0,3-1 0,0-1-86,2 1 1,1 0 0,2-1 0,1 0 0,-19 1 0,1-1 0,1 0 0,0 0 0,2 0 0,-1 0-1,1 1 1,1-1 0,-1 0 0,1 0 0,0 0 0,-1 1 0,1-1 0,-1 0 0,-1 0 43,0 0 1,0 1-1,-1-1 1,20-1 0,-2 0-1,1 0 1,-2 1 0,-2 0-1,-2 1 1,-3 0 0,-1 0-1,-3 1 1,-1-1 0,-4 0-1,-1 0 1,-2 0 0,0 1 44,-1-1 1,-1 0-1,-5 0 1,0-1-1,-3 1 1,0 1-1,28-5 1,-7 0-1,-3-1 1,-8 2-7,-7 1 0,-7-3 0,-9 3 0,-3-1 1,-7-3-1,-5 0 0,-6 0 0,-7 2-583,-6-2 0,-5 4 1,-7 1-1,-6 4 560,-5 4 0,0 1 0,-5 2 0,-1 0 0,-1 1 0,-2 5 0</inkml:trace>
  <inkml:trace contextRef="#ctx0" brushRef="#br3" timeOffset="190">16115 17143 7569,'-5'-12'125,"3"1"1,0 2 0,4 5-1,5 8 1,0 6 0,1 5 0,0 4-1,-1 3 1,0 2 0,-1 3-1,0 3 1,3 4 138,1 5 1,2-3 0,0 5 0,4-2-1,3-2 1,1-1 0,0-3 0,-1-2-140,2 0 1,-4-6-1,1 1 1,-1-5-1,-3-3 1,-2-2-1,-1-2 1,-3-1-28,0-2 0,-5 1 1,0-1-1,-1 1-220,-2-1 1,0-6 0,-2-5 110,-1-6 1,0-8 0,-3-3 0,-1 0 0,2-4 0,-1 0 0,0-3 0,-2-3-147,2-3 0,-5-3 0,4-3 1,-3-1-1,-2-2 0,1 0 1,-1-1 2,1 3 1,0-1 0,-1 3 0,1 3 0,-1 2 0,1 2 0,-1 0 0,1 4 122,0 3 0,3 0 0,2 3 0,1-1 1,2 1-1,2 2 0,1 2 80,0 1 0,0 2 0,1-1 0,2 1 0,2-1 188,1 1 0,-2 1 0,2 1-182,-1 1 0,4 2 1,-1-3-1,2 3 1,1 1-71,1 2 0,3 1 0,1-1 0,2-1 0,3 0 0,0 1 0,3-1 40,3 1 0,-3 2 0,3 0 0,-2-2 0,2-1 1,3 2-1,3 1 0,1 1-1,1 0 0,4 0 0,3 0 0,4 0 0,3-2 0,4 0 0,3-2-62,1 1 1,0 1 0,2-1 0,0-2 0,4 0-1,-1 0 1,1 1 0,-1 1 26,1-1 1,-1 0-1,-3 3 1,2-2-1,0-1 1,0 2-1,0 1 1,0-1 7,1-2 0,0 3 1,-29-1-1,0 0 0,0 1 1,0 0-1,2 0 0,0-1 1,2 0-1,0-1 0,1 1 1,0-1-33,0 1 0,0-1 1,-2 0-1,-1 1 1,2 1-1,0-1 1,-1 1-1,0-1 0,0 0 1,0 0-1,-1 0 1,0 0-1,-1 0 1,-1 0 0,0 1 1,-1 0-1,25-2 1,3 1-1,-2-2 1,-3 1-1,-5 2 1,-4 1 0,-3 0 72,-1 0 1,-5 0-1,0 0 1,-4 0-1,-4 0 1,-1 0-1,-3 0-19,-1 0 0,-2 0 1,-3 0-1,-3 0 0,0 0 1,-1 0-49,-1 0 1,-3-1 0,-3-3 0,-6-2 0,-4-1-402,-6 3 0,-7 3 429,-4 1 0,-13 0 0,-3 0 0</inkml:trace>
  <inkml:trace contextRef="#ctx0" brushRef="#br3" timeOffset="191">16743 17131 7569,'0'-11'80,"0"3"0,-1 1 0,-2-2 0,-2 0 0,-1 1 0,-3 3 0,0 3 0,1 2 0,5 5 0,1 5 0,2 4 1,0 2-1,2 2 162,1 2 1,0 3-1,3 3 1,-1 0 0,-1 0-1,0-1 1,0 0 0,-2 2-145,0-2 1,-2 3-1,0-1 1,1-3-1,1-2 1,3-5-1,1 1-100,-1 0 1,2-4 0,-2 1 0,0-2 0,2-3 0,-2-1 276,0-1-752,-1-6 0,-4 4-2375,0-2 2852,0-3 0,5 10 0,1-5 0</inkml:trace>
  <inkml:trace contextRef="#ctx0" brushRef="#br3" timeOffset="192">17303 17223 7569,'0'-12'-71,"1"1"0,1-1 0,3 2 0,1 1 1,0 3-1,-1 0 0,0-1 306,-2-2 1,-2 6 0,-1 4 0,0 8 0,0 5 0,0 1 0,0 1-77,0 4 0,0-3 1,1 2-1,2 0 1,2 0-1,0-1 1,1 0-1,-1-2-102,0 1 0,4 2 1,-2-4-1,0-1 1,0-1-1,-2-2 0,-2 1-462,2-1 1,-3 1-780,2-1 1,-4-3 1183,-4-1 0,-3-4 0,-4 2 0</inkml:trace>
  <inkml:trace contextRef="#ctx0" brushRef="#br3" timeOffset="193">17108 17440 7569,'-11'-17'-22,"5"4"1,3 0 0,7 4 0,6 4 0,5 1 0,4 0 0,5 0 228,6-1 1,6 0 0,4-4-1,0 3 1,4 1 0,0 1-1,0 0 1,-2 0-253,-4 2 0,-3 0 45,-5 2 0,-7 6 0,-7 0 0</inkml:trace>
  <inkml:trace contextRef="#ctx0" brushRef="#br3" timeOffset="194">18365 17246 7569,'-7'-2'44,"4"-2"0,0-2 0,1-2 0,-4 1 0,0-1 1,-2 1-1,1 0 0,-1 2 0,-1 3 0,-1 0 0,-1 2 147,-1 0 0,1 0 1,0 0-1,-1 0 1,-1 0-1,-1 0 1,-1 0-167,1 0 1,0 5 0,0 2 0,-1 0 0,0 1 0,0 1 0,-1 1 0,1 2 0,0-1-51,0 0 0,0 1 0,4-1 0,3 1 0,0-1 0,0 0 0,2 1-41,2-1 0,3 1 1,1-1-1,0 1 0,0-1 1,1 0-1,3 0 30,4-4 0,-1 2 1,3-4-1,3 0 0,1 0 1,1-2-1,0-2 0,1-1 22,0 0 1,-3 0 0,3 0 0,0-1 0,0-2 0,1-2 0,-1-1-55,-2-3 1,-1-1-1,-2-2 1,1 1 0,-2 0-49,-3-1 0,2 1 0,-5-1 0,0 1 0,0-1 35,-1 1 0,5 0 0,-4-1 0,-2 1 294,0-1 1,-2 1 0,-2 1 18,-1 2 1,3 3-1,0 5 1,6-1-208,4-3 1,3 3 0,1-3 0,2 3 0,1 1 0,0 0 0,1 0 0,1 0-20,-1 0 0,2 0 1,-3 0-1,-1 0 0,1 0 1,-3 0-433,-2 0 0,-1 1 426,-4 3 0,-7-3 0,-6 4 0</inkml:trace>
  <inkml:trace contextRef="#ctx0" brushRef="#br3" timeOffset="195">18662 17063 7569,'1'-12'-17,"3"1"0,2 0 0,2 0 0,-1 2 1,2 2-1,0-2 0,0-1 0,-1 0 1,0 2 372,3 4 1,-4-1 0,1 1 0,1 2 0,1 1-330,1 1 1,1 0 0,-1 1 0,1 1 0,-1 3-1,0 2 1,0 2 0,-3 1-89,0 1 1,-4 2-1,2 1 1,-1 1-1,-2-1 1,-2 0-1,-1 0 1,-1 1 52,-3-1 0,-2 0 0,-6 0 0,1 1 0,-1-1 0,0-2 0,-2-3 24,-1-2 0,-1 1 0,5 2 1,1-1 44,2-2 1,4-4 0,8 1-1,4-2 1,3 1 0,3 1 42,1-2 0,7 0 0,0-2 0,3 0 0,0-2 0,-1 0 0,-1-2 0,-1 1-31,-3 2 0,-3 1 0,-4 0-73,-1 0 0,-15 0 0,-3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02:31:41.042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  <inkml:brush xml:id="br2">
      <inkml:brushProperty name="width" value="0.09071" units="cm"/>
      <inkml:brushProperty name="height" value="0.09071" units="cm"/>
    </inkml:brush>
  </inkml:definitions>
  <inkml:trace contextRef="#ctx0" brushRef="#br0">2467 8497 7569,'-6'-6'234,"0"1"-131,6 5 1,0 1 0,0 3 0,0 3 0,0 4 0,0 1 0,0 2 0,0 3 0,0-1 0,0 2-68,0 0 1,0 1 0,0 5 0,0 1 0,0 3-1,0 0 1,0 1 0,0-1 0,0 1 0,0-1-62,0 0 1,0 3 0,0-5-1,0 0 1,0-3 0,2-3-1,0-2 1,2-2 48,-1-2 0,2-1 0,0-3 0,0-1-458,0-2-256,-1-4 690,-4-3 0,0-6 0,0-6 0</inkml:trace>
  <inkml:trace contextRef="#ctx0" brushRef="#br0" timeOffset="1">2101 8463 7569,'8'-4'76,"0"-1"1,1 0 0,1 0 0,1 2 0,1 2 0,-1 1 0,0 0 0,2 0 0,2 0 0,4 0 0,3 0 170,1 0 1,0 0-1,1 0 1,2 0-1,4 0 1,0 0 0,-1 0-1,-1 0-203,-3 0 1,0-4 0,-3 0 0,0 2-1,-3 1 1,-4 1 0,-2 0-237,-2 0 0,1 3 0,-2 2 0,-1 1-540,-2-1 1,-4 0 0,2-3 731,0 2 0,-4 5 0,4-3 0</inkml:trace>
  <inkml:trace contextRef="#ctx0" brushRef="#br0" timeOffset="2">3164 8623 7486,'6'-2'146,"-1"0"1,0-2 0,3 2 0,2 0 0,1 2 0,1 0 0,-1-1 0,1-1 0,-1-2 0,2 0 0,1 0 0,2 0 18,2 2 0,-4-3 0,2 0 0,0 0 0,0-1 0,1 3 0,-1-1 0,-2 0-321,-1 1 1,-2-2 0,1 2 0,-1 0-566,0 2 0,-3 1 0,-2 1 721,-1 3 0,-1 2 0,-4 6 0</inkml:trace>
  <inkml:trace contextRef="#ctx0" brushRef="#br0" timeOffset="3">3186 8920 7895,'12'-4'220,"-2"-1"0,0 0 1,0 0-1,3 1 1,1 0-1,1-1 0,2 0 1,0-1-1,4 0 1,0 0 7,2 0 1,0 3 0,-1-2 0,-2 1 0,-2 1 0,-2 0 0,-2 2 0,-1 1-485,-2 0 1,1 0-715,-1 0 1,-6 0 969,-5 0 0,-10 10 0,-8 3 0</inkml:trace>
  <inkml:trace contextRef="#ctx0" brushRef="#br0" timeOffset="4">4283 7823 7569,'0'-7'281,"-1"-1"1,-2-1 0,-2 0-83,-1 2 0,3 3 1,-1 8-1,3 3 0,0 2 1,-2 1-1,-1 0-178,2 3 0,1 2 1,1-1-1,0 3 1,0 1-1,0 1 0,0 0 1,0 0-52,0 1 1,0-2 0,0 1 0,0 0 0,0 0 0,0-1 0,0-2 0,0-2-110,0-1 1,0-2 0,0 1 0,0-1 0,0 0 350,0 1-45,0-6 0,1-1 0,3-5-117,3 0 1,2-1-1,0-1 1,-1-2-1,1 1 1,1 1 0,1-1-1,1-1-65,-1 2 0,0 0 0,1 2 1,-1 0-1,1 2 0,-1 0-54,0 2 0,1 4 1,-1-3-1,1 1 1,-1 3-1,-1 1 1,-1 2-50,-1-1 0,-6 0 0,2 1 1,-3-1-1,-1 1 0,0-1 1,0 1-1,-1-1 104,-3 0 1,2 1-1,-6-1 1,1 1 0,-1-2-1,0-1 1,-1-3 86,-1-1 0,-5-1 1,0-4-1,0 0 0,-1 0 1,1 0-1,1 0-134,2 0 0,0 0 0,1-1 0,1-3 0,1-4 61,1-2 0,5-6 0,-2-2 0</inkml:trace>
  <inkml:trace contextRef="#ctx0" brushRef="#br0" timeOffset="5">4237 7892 7569,'5'-12'51,"3"1"1,2 0-1,1 0 1,0 3-1,-3 1 1,0 2 0,1 1 162,1-1 1,2 4-1,-1-3 1,2 2 0,1-1-1,1-1 1,0 2 0,0-1-1,2 1-256,1-2 0,-5 0 1,4 4-1,-2 0 1,0 0-1,-1 0 0,-1 0-943,-1 0 0,-1 0 985,0 0 0,6 5 0,1 1 0</inkml:trace>
  <inkml:trace contextRef="#ctx0" brushRef="#br0" timeOffset="6">4831 7983 7569,'-11'0'19,"-1"0"1,1 0 224,-1 0-155,1 5 1,0 2 0,-1 4 0,1 0 0,-1 1 0,1 1 0,-1 1-1,1 2 4,0 2 0,3-3 0,2 4 0,-1 0 0,2 0 0,0-1 0,3-2-127,0-2 0,4 3 0,0-2 1,3-1-1,2-1 0,1-2 0,4-1 1,2-1 90,1-1 0,2-2 0,-4 2 0,4-4 0,1-3 0,1-1 0,0 0 1,0-1 92,1-3 0,2-3 0,1-4 0,-1-2 0,0-1 0,-2-2-95,-1-2 0,0-1 0,3-4 1,-3 0-1,-4-1 0,-2-1 1,-2-3-1,-1 0-49,-2 0 0,-3-2 1,-6 3-1,-3 2 0,-5 1 1,-5 2-1,-5 3 1,-4 4-287,-3 2 0,0 7 0,-3 2 0,0 3 0,0 2 0,-2 3 1,2 3 279,2 3 0,-2 12 0,0 2 0</inkml:trace>
  <inkml:trace contextRef="#ctx0" brushRef="#br0" timeOffset="7">4214 8611 7569,'-7'0'262,"-1"0"1,0-1 0,3-1 5,5-2 0,5 0 0,7 4 1,-1 1-1,1 2 0,-1 1 1,2-2-1,1-1-150,1-1 0,5 0 0,-1 0 0,3 0 0,1 0 0,1 2 0,1 0 0,3 2-100,1-2 1,2 0 0,3-2 0,2 0 0,-1 0 0,2-2 0,-2 0-50,2-2 1,0 0-1,-4 3 1,-1-1-1,-3-4 1,-1 1-1,-3 0 1,-2 3 13,-4 0 1,1-1 0,-4-1 0,-2 1 0,-2 2 0,0 1-464,-1 0 0,1 0-811,-1 0 0,-5 1 1291,-2 3 0,-8 2 0,-2 6 0</inkml:trace>
  <inkml:trace contextRef="#ctx0" brushRef="#br0" timeOffset="8">4408 8977 7542,'0'-5'167,"0"5"0,0 6 1,0 4-1,0 2 1,0-1-1,2 2 1,0 2-1,2 4 0,0 3 842,1 0-1020,-4 1 0,8 0 0,-4 0 0,2 0 0,0 0 0,1-1 1,-1 1 9,2 0 1,-2-5 0,0-2 0,1 0 0,-1-1-1,0-1 1,-1-1-113,0-2 0,-3-3 1,2-2-1,-1 0-1591,0 1 1704,0-5 0,-4 8 0,0-3 0</inkml:trace>
  <inkml:trace contextRef="#ctx0" brushRef="#br0" timeOffset="9">4842 8897 9600,'-7'1'52,"0"3"1,1 2 0,0 2 0,-3 0 0,0 0 0,0 3 0,2 1 0,-2 2 0,-1 3 0,-1-1 0,2 2 0,2-2 0,-2 2 0,-1 0 0,0 1 0,1 0 0,1-1-69,-1-2 0,3 3 0,-2-2 0,-1 1 0,1 1 0,-1 0 0,1-2 0,0 0 0,1-2-105,-1 2 1,2-5 0,-3 4 0,3-4 0,1 0 0,2-1 18,2 1 0,-3-5 1,0 1-1626,2 1 1727,0-4 0,-3 5 0,-1-4 0</inkml:trace>
  <inkml:trace contextRef="#ctx0" brushRef="#br1" timeOffset="10">6122 3301 7569,'-12'0'0,"5"-2"151,-1-1 1,5 0 0,0-5 0,3 0 0,5-3-1,6-1 1,8-4 0,5-3 0,5-3 0,4-5 0,7-5-1,4-5 1,6-3-67,-24 20 0,1-1 0,3-2 1,1 1-1,2-2 0,1 1 0,3-5 1,0 0-1,2-4 0,2 0 1,0-1-1,0-1 0,2-1 0,0 0 1,2-1-1,1 0 0,0-2 1,1 1-1,0 0 0,-1 0-81,-1 3 0,-1 0 1,-5 4-1,-1 3 0,-5 4 1,-2 1-1,18-12 0,-13 10 1,-12 9-1,-9 5-33,-6 2 1,-5 7 0,-9 1-1,-7 7 1,-5 6 0,-5 4-1,-1 0 1,0 4-1297,0 0 1,6 1 1324,1-3 0,4 2 0,0-3 0</inkml:trace>
  <inkml:trace contextRef="#ctx0" brushRef="#br1" timeOffset="11">1291 5117 7569,'-8'0'149,"8"0"1,11-2-1,10-2 1,7-3 0,6-5-1,8-4 1,7-6-1,8-6-61,-26 12 0,2-1 1,4 0-1,2-2 1,2-4-1,2-1 0,2-1 1,1-1-1,5-2 1,1-1-1,2-3 0,1 0 1,-17 10-1,0 0 1,0 0-1,0 0 0,0 0 1,-1 0-46,19-10 1,0 0-1,-2 2 1,1 1-1,-1 0 1,0 1-1,-4 3 1,-1 1 0,-5 2-1,-1 2 1,-4 2-1,-2 2 1,-3 1-1,-2 2 1,24-10-160,-8 4 1,-6 2-1,-12 7 1,-8 3-1,-5 3-835,-4 2 0,-7 4 951,-2 2 0,-8 7 0,-2 7 0</inkml:trace>
  <inkml:trace contextRef="#ctx0" brushRef="#br1" timeOffset="12">4123 4466 7569,'-5'-12'45,"-3"2"1,-1 1-1,0 3 1,3-1-1,0 2 1,1 2-1,0 4 1,2 5 0,2 6-1,1 3 128,0 4 0,0 7 0,1 5 0,2 3 0,2 3 0,0 2 1,0 1-1,-1-1-193,1-2 0,-4 2 1,3-2-1,-3-3 1,-1-3-1,1-3 1,2-3-69,1-1 0,0-2 1,-4-3-1,0-4 1,0-2-1,0-2-186,0 0 0,1 0 0,1-3 1,3-1 273,2-2 0,0-1 0,5-4 0</inkml:trace>
  <inkml:trace contextRef="#ctx0" brushRef="#br1" timeOffset="13">4466 4477 7569,'0'-17'353,"-4"5"0,-1-2-251,-2 5 0,5 5 1,-2 9-1,3 7 1,1 5-1,0 6 0,1 4 1,2 5-1,2 3-146,1 3 0,0 0 1,3-2-1,-2 1 1,-2-1-1,-3-1 1,-1-5-1,-1-1-169,0 1 0,0-5 0,0 2 0,0-5 0,0-3 0,0-3 0,0-4-423,0 0 0,0-1 636,0 1 0,5-6 0,2-1 0</inkml:trace>
  <inkml:trace contextRef="#ctx0" brushRef="#br1" timeOffset="14">4660 4922 7569,'6'-11'128,"4"3"1,-3 1 758,-1-2-665,-1 4 0,-6-4 0,-3 5 0,-4 2 0,-2 2-155,-1 3 0,-2 5 0,-1 6 0,-2 2 0,-1 3 1,1 4-1,2 3 0,0-1-145,-2-1 1,8-2-1,-4-2 1,3-2-1,3 0 1,2-2-1,3 1 1,1-3 18,0-2 1,0-4 0,1-2-1,3 1 1,5-2 0,3 0-1,5-3-52,1-1 0,1-1 1,2-1-1,0-1 0,-4-2 1,1 0-1,-1 0-591,-1 0 0,-1-3 702,-3 3 0,4-5 0,2 3 0</inkml:trace>
  <inkml:trace contextRef="#ctx0" brushRef="#br1" timeOffset="15">4888 4957 7569,'-6'-12'556,"-1"6"1,5 1-529,-2 0 0,2 5 0,4 0 1,3 6-1,2 4 0,0 3 0,1 1-134,-1 1 1,1 0 0,2-3 0,-1-1-1,-1 1 1,1-2 0,1-3 149,1-3 0,-3-3 0,-1-1 0,2 0 0,1 0 1,2-1-1,-1-3 36,1-3 0,-2-3 0,-1-2 0,-2 1 1,2 1-1,0 1-109,-1 1 1,-3 4-1,-4-2-11,3 1 0,-7 10 1,3 6-1,-1 2 1,0 0-1,1-2 16,0 1 1,1-1 0,3-1 0,3-2-1,4-3 1,0-1 19,0-1 0,1 1 0,-1-4 1,1-1-1,-1-3 0,2-2 1,1-2-1,1 1 16,-1-2 1,-1-1 0,-2-2 0,0 1 0,1-1 0,-1 2 0,-1 1 0,-1 3 94,-1 1 0,-4-3 0,3 3 0,2 0-62,1 0 0,-2-3 0,0 5 0,0 0 0,3 1 0,0-1 1,0-1-48,1 2 0,-1 0 0,1 2 0,-1 2 0,-1 1 0,-1 5 28,-1 2 1,-6 3 0,2 1 0,-3 1 0,-1 0-1,0 2 1,-1 2-203,-3 2 0,-1 2 0,-4 1 176,2 3 0,-1 7 0,-3 7 0</inkml:trace>
  <inkml:trace contextRef="#ctx0" brushRef="#br2" timeOffset="16">4191 8509 7569,'-11'0'64,"1"-2"1,2-2 0,4-3-1,3-3 1,2-2 0,2 1 0,2 1-1,1 1 1,3 1 0,1-2 0,3-3-1,1-2 298,1 1 1,6 1 0,-2 1-1,4-2 1,3-3 0,5 0-1,3-4 1,5-2-351,7-3 0,5 0 0,-22 11 1,0 0-1,1-1 0,1 0 1,1 0-1,1 1 0,-1-1 1,0 0-1,0 1 0,-1 1 1,24-14-112,-3 2 0,3 2 0,-4 1 0,-3 1 0,-6 0 1,-5 3 126,-3 4 0,-6 2 0,-5 2 0,-7 0 0,-4 3-366,-5 0 0,-3 5 338,-8 0 0,-2 6 0,-6 4 0</inkml:trace>
  <inkml:trace contextRef="#ctx0" brushRef="#br2" timeOffset="17">5493 7732 7569,'0'-8'172,"0"1"1,0-2 0,0 1 0,0 6-1,0 8 1,2 8 0,0 5 1647,2 5-1772,5-1 0,-8 10 1,4-3-1,-1 3 1,0 3-1,-2 1 1,0 1-60,-2-1 0,0-6 0,0 0 1,0-1-1,0-1 0,0-2 0,0-4 1,0-4-28,0-4 1,0-2-1,0-2 1,1-1 37,3-2 0,2 2 0,6-3 0</inkml:trace>
  <inkml:trace contextRef="#ctx0" brushRef="#br1" timeOffset="18">7972 8360 7569,'0'-11'196,"0"-1"0,0 1 0,0-1 0,0 1 0,0 0 0,0-1 189,0 1 0,1 6 0,2 5 0,0 7 1,1 7-1,0 5-318,0 3 1,5 6 0,-2 1 0,5 1-1,2 1 1,2 2 0,2 2 0,2 3 0,2-1-1,1-3-184,-1-3 0,1-2 0,-1-3 0,-2 0 0,-1-2 0,0-2 0,-1-4 81,-3-2 1,-2-1-1,-3-3 1,-1-1-1,-1 1 1,-1-1-354,0 0 1,-2-3-1,-4-2 1,1 1 388,2-1 0,0-3 0,-4 2 0</inkml:trace>
  <inkml:trace contextRef="#ctx0" brushRef="#br1" timeOffset="19">8566 8234 7569,'0'-7'152,"0"2"0,0 3 0,0 8 0,0 2 0,0 5 0,-2 2 70,-1 4 0,-4 7 0,-4 2 0,-1 1 0,1 4 0,0 2 0,-1 3 0,1 1 1,-2-1-237,-2 0 1,2 1 0,-2-2 0,2 1 0,2-1 0,-1-2 0,2-2 0,3-2 1,-2-3-1,5-7 1,1-2-1,2-4 1,1-2-398,0-1 1,0-1 409,0 0 0,0-4 0,0-2 0</inkml:trace>
  <inkml:trace contextRef="#ctx0" brushRef="#br1" timeOffset="20">9319 8429 7569,'0'-12'256,"0"1"0,-1-1 0,-1 1 0,-2-1 0,1 4 0,2 4 0,1 9-49,0 8 0,0 2 1,0 6-1,1 3 0,2 2 1,1 1-1,-2 0 0,-1 1 1,1 2-304,2-1 1,-3-4 0,3 0 0,-2-3 0,1-3 0,0 0-1,1-1 1,0-3-189,0-2 1,5-2-1,-2 1-480,4-1 0,0-5 764,0-2 0,1-8 0,-1-2 0</inkml:trace>
  <inkml:trace contextRef="#ctx0" brushRef="#br1" timeOffset="21">9822 8337 7569,'0'-11'180,"1"-1"0,2 1 1,2 1-1,0 1 106,0 1 1,3 5 0,-6-4 0,-3 2 0,-5 4 0,-5 2-284,0 3 1,-4 5 0,-2-2-1,-1 5 1,-2 2 0,-1 1-1,-1-1 1,3-1 5,4-2 1,2 0 0,2 1 0,0-1 0,4 1 0,3-1 0,3 1 0,1-1-43,0 0 1,0 1 0,1-1 0,3-1 0,3-1 0,5-1 0,2 1-31,1 1 1,4 0 0,-2-1 27,0-1 0,-1-5 37,3 5 0,-4-2-10,4 2 1,-5 1 21,1-5 1,-2 5 0,-2-2 10,1 3 0,-6 2 77,-2-1 0,-3 1-51,-1-1 0,-1 0 37,-3 1 1,-6 3-58,-5 0 1,-4 1-51,3-5 0,-4 0 3,1 1 0,-3-5-109,0 1 0,-1-2-117,0 2 116,5-3 43,2-5 0,4 0-1020,1 0 1103,4 0 0,-3 0 0,4 0 0</inkml:trace>
  <inkml:trace contextRef="#ctx0" brushRef="#br1" timeOffset="22">10861 8063 7569,'0'-7'128,"2"0"0,0 1 1,2 2-1,-2 3 0,0 7 1,-2 6-1,0 5 1,0 4-1,0 3 131,0 0 0,0 4 1,0 0-1,0 1 1,0 3-1,1 1 1,1 1-1,2 0-336,-1 0 1,-2-1 0,0-1 0,2-1-1,1-2 1,-2-3 0,0-3 0,-2-3 166,0-2 1,0-1-1,0-6 1,0 1-1,0-1 150,0 0 0,1-4 0,3-3 0,3-3 1,5-1-227,3 0 0,-1 0 0,5-1 0,0-2 0,0-2 0,0 0 0,0 0 0,0 1-79,0-1 0,0 2 1,3-3-1,-2 1 1,-2 1-1,-1 0 1,0 1-1,-1-1-494,-2-1 0,-1 3-107,-1-1 0,-5 0 0,1-1 666,1-3 0,-4-4 0,0 0 0</inkml:trace>
  <inkml:trace contextRef="#ctx0" brushRef="#br1" timeOffset="23">10850 8463 7569,'7'-8'97,"2"1"1,4-1 0,5 0 0,3 2 0,2 0 0,1 1 45,3 0 1,-2-4 0,5 2-1,-1 0 1,-1 0 0,0 2-1,-4 1 1,-3 1-252,-2-1 0,-9 0 0,2 3 108,-2-3 0,-5-2 0,0-6 0</inkml:trace>
  <inkml:trace contextRef="#ctx0" brushRef="#br1" timeOffset="24">10816 8109 7569,'-12'0'198,"6"-5"0,2-3 0,4-2 0,5-1 0,5-1 1,5 1-14,3-1 1,6 1-1,7-1 1,3 1-1,3 0 1,1-1-1,0 1 1,0-1-1,0 2-126,-1 3 1,-2-2-60,0 5 0,-6-5 0,-1 3 0</inkml:trace>
  <inkml:trace contextRef="#ctx0" brushRef="#br1" timeOffset="25">11535 8314 7580,'0'-8'494,"1"4"1,3 8-1,4 4 1,2 4-304,1-1 1,1 4 0,0 2 0,2 1 0,3 1 0,-1 0 0,2-1 0,-1-2-298,-1-2 0,3 3 1,-4-2-1,-1-3 1,-1-1-1,-2-4-793,1 2 0,-1-4 899,1-1 0,-11 2 0,-2 1 0</inkml:trace>
  <inkml:trace contextRef="#ctx0" brushRef="#br1" timeOffset="26">11843 8257 7569,'0'-11'772,"0"-1"0,-1 2-530,-3 3 0,2 2 1,-7 6-1,-4 4 0,-5 8 1,-4 8-1,-5 10 0,-3 4-401,-3 3 0,2 5 1,2-2-1,1 0 1,4-3-1,4-3 1,4-2-67,4-2 1,2-5 0,2-5 0,4-4-1,3 0 1,1-3-1151,0-1 1375,5-7 0,1 4 0,6-4 0</inkml:trace>
  <inkml:trace contextRef="#ctx0" brushRef="#br1" timeOffset="27">12072 8371 7569,'0'-17'250,"0"-1"0,0 4 0,0-1 55,0 1 1,0 7-1,0 9 1,0 9-1,0 11 1,0 7-1,0 5-192,0 4 1,0 7 0,0 4-1,0-1 1,0 1 0,0-2-1,0 0 1,0-4-219,0-3 0,0-3 0,0-5 0,1-4 0,2-3 0,0-5 0,0-2 0,-2-4-124,-1-1 1,2-6-1216,1 1 1444,-1-5 0,3-9 0,-5-6 0</inkml:trace>
  <inkml:trace contextRef="#ctx0" brushRef="#br1" timeOffset="28">12049 8349 7569,'0'-23'176,"4"4"0,1 1 0,1 2 0,3 2 0,3 1 0,2 3 0,2 1 0,0 1 8,1-1 0,3 4 0,-1 0 0,3 1 0,1 1 0,-2 0 0,0 3 0,-4 4-213,0 3 1,-2 4 0,-5 0 0,-2 2 0,-4 2 0,-3 3 0,-4 1 0,-4 0-157,-8 1 1,-6 2-1,-2 0 1,-1 1 0,-1-1-1,-2-3 1,2-3 0,2 0-515,4-1 0,3 0 699,4-3 0,11-1 0,2 0 0</inkml:trace>
  <inkml:trace contextRef="#ctx0" brushRef="#br1" timeOffset="29">12380 8371 7569,'12'0'325,"-5"0"1,0 2 0,-1 2-185,0 3 1,-3 3 0,2 2 0,-1-1-1,1 2 1,1 1 0,3 1 0,1-1-248,2-1 0,3-2 0,1-1 0,1-2 1,1-4-1,-1-3 0,4-1 0,0-1 196,2-3 0,0-2 0,0-6 0,-2-1 0,0-1 0,-4-2 0,0-1 1,-3 0 65,-1-1 1,-3 3 0,-3-4 0,-3 0-1,-3 0 1,-2 0 0,-4 0-272,-6 1 1,-6 0 0,-7 5 0,-3 2 0,-3 3 0,-4 3-1,-2 1-918,2 2 0,-2 6 1033,10 3 0,4 9 0,6 1 0</inkml:trace>
  <inkml:trace contextRef="#ctx0" brushRef="#br1" timeOffset="30">12837 8246 7227,'5'-6'70,"-4"-1"0,4 5 0,-1-1 0,1 4 0,0 6 0,1 3 0,-3 3 0,1 2 0,1 4 1,0 2 202,0 2 0,3 0 0,-3 0 0,0-2 0,1 0 0,0-3 0,0-2 0,-1-2-345,0-1 0,-1-2 1,-3-1 127,3-2 1,-3-4-1,3-8 1,-3-4 0,-1-2-1,0-1 1,2-2-76,1-2 0,0 1 1,4-5-1,2-2 0,2 0 1,0-2-1,2 0-29,2 0 0,-2 2 0,2 2 0,-3 2 0,0 2 0,-1 1 0,1 3 122,-1 2 1,1 6 0,-1-1 0,0 3 0,0 4 0,-4 4-46,-3 9 1,-3 4 0,-1 4-1,0 3 1,0 2 0,0 1 0,0-1-167,0-1 0,0 2 1,0-6-1,0-4 1,2-1-1,0-2 1,3-2-468,1-5 0,-3 1 0,2-4 604,0-1 0,-4 4 0,5-4 0</inkml:trace>
  <inkml:trace contextRef="#ctx0" brushRef="#br1" timeOffset="31">13294 8406 7675,'0'-12'281,"0"1"0,0-1 1,1 2 8,3 3 1,-1 2 0,4 5 0,3 0 0,3 0 0,2 0-334,-1 0 1,0 0 0,0 0 0,3 0 0,-1 0 0,2 0 0,0 0 99,2 0 1,-4-2 0,1-1 0,-2-5 0,0-2-1,-1 0 1,-2 1 0,-3 1-15,-2-1 0,0-1 1,0-1-1,-2-2 1,-1-1-1,0-1 1,-2 1-1,-2 2-74,-3 5 0,-4-3 0,-5 3 0,-4 1 1,-3 2-1,-2 3 0,-2 2-13,0 3 1,0 0-1,0 6 1,1 3-1,0-1 1,2 2-1,2 0-56,1 1 1,7 6-1,6-2 1,3 2 0,1 2-1,0 0 1,1 0 0,4 0-69,7 0 1,1-2-1,6-1 1,1-3-1,2-3 1,-1-5-1,1-3 1,-1-3 168,3-2 0,2-1 0,-3-1 0,-2-2 0,-1-2 0,-2-1 0,0-3 48,0-1 0,-4-2 0,1 0 1,-2-2-1,-2-2 0,-1 2 1,-1 0 150,-1-1 1,-5 3 0,4-4-1,-2 4 1,-3 0 0,0 1 1277,-2-1-1501,0 1 0,0 6 0,1 4 0,2 4 0,0 4 0,0 3-85,-2 4 0,0-1 0,2 2 1,2-3-1,0 0 0,0-1 1,-1-1-1,0-1 121,0-1 0,1-5 1,-2 0 194,5-1 1,2-7 0,2-3 0,-1-2 0,1-2 0,-1 1 0,2-1-68,2 1 0,-2-4 1,3 0-1,-1 1 1,0 0-1,-1 0-139,-1-1 1,-1 1-1,-1 6 1,-1 5-74,-2 6 0,1 5 1,-6 6-1,1 2 1,0 2-1,1 2 1,0 2 6,0 0 0,0 5 0,-2 0 1,1-3-1,-2-3 0,0-3 0,-1-1-646,3-3 0,-3-2 1,3 0 709,-3-1 0,4 1 0,1-1 0</inkml:trace>
  <inkml:trace contextRef="#ctx0" brushRef="#br1" timeOffset="32">14242 7743 7569,'-4'-7'204,"0"-1"1,3 1 0,3 1 0,6 6 0,2 7 0,2 4 0,-1 6 0,-1 6 0,-1 6 0,-3 4 967,0 1-1236,2 5 0,-6 2 1,1 5-1,-1-1 1,-2 0-1,1-3 0,2-4 1,0-3-1,1-2-8,1-2 1,-2-3-1,4-6 1,1 0 0,0-3-1,-2-4 1,0-2-371,1-2 1,-5 1 0,2-1 441,-3 1 0,-1-6 0,0-1 0</inkml:trace>
  <inkml:trace contextRef="#ctx0" brushRef="#br1" timeOffset="33">14230 8280 7569,'0'-7'299,"2"0"1,1 1 0,6 1-146,5 0 1,4 0 0,5 2-1,0-1 1,1 2 0,1-1 0,3 1-1,0-2-352,0 1 1,-1 2 0,-5 0-1,1-2 1,-1-1 197,-3 2 0,3-10 0,-5 0 0</inkml:trace>
  <inkml:trace contextRef="#ctx0" brushRef="#br1" timeOffset="34">14664 8154 9656,'0'12'79,"0"-3"1,0 1 0,0 4 0,0 2 0,0 5-1,0 0 1,2 2 0,0 0 0,2 0 0,0-2-15,1-2 0,-4 2 1,4-6-1,-1-1 1,0-1-1,0-2-952,1 0 0,-3-4 887,6-3 0,-6-8 0,3-3 0</inkml:trace>
  <inkml:trace contextRef="#ctx0" brushRef="#br1" timeOffset="35">14710 7926 7569,'0'-11'-86,"0"3"1,1 2-1,3 1 1,4 2 85,2 2 0,1 6 0,1 1 0</inkml:trace>
  <inkml:trace contextRef="#ctx0" brushRef="#br1" timeOffset="36">15144 8292 9080,'6'-8'284,"-2"0"0,-3-1 0,-1-1 0,0-1-213,0-1 0,-5 1 0,-2 1 1,-5 2-1,-2 4 0,-2 3 1,-1 1-1,0 1-154,-1 3 0,3 3 1,-4 4-1,0 2 1,1 2-1,3 3 1,2 1-1,1 0-3,1 1 0,5 0 0,2 1 0,3-2 1,1 0-1,0-1 0,1-3 0,3-3 28,3 0 0,3-2 1,2-2-1,-1-5 1,1-1-1,-1-2 0,1 0 207,-1 0 0,4-4 1,0-1-1,-1-2 1,-1-1-1,-3-3 1,-1 0-63,-1 0 1,-1-1 0,4 1 0,-3 1 0,-1 1 0,-2 1-210,-3-1 0,2 5 0,-3 4 104,-2 7 1,-5 3 0,2 1 0,1 1 0,2-1 0,1 2-77,0 2 1,0-1 0,0 4 0,1-2-1,3-2 1,4-1 0,2-2 0,1 0-31,1-4 1,-1 2-1,1-5 1,-1-2-1,1 0 1,-1-2-1,0 0 1,1 0 123,-1 0 0,6-5 0,1-2 0</inkml:trace>
  <inkml:trace contextRef="#ctx0" brushRef="#br1" timeOffset="37">15361 7846 7815,'0'-18'245,"0"-2"0,1 5 0,3 1 0,2 1 0,2 3 0,-2 1 1,1 3-1,-2-1 320,0 1 0,4 5 0,-3 2 0,1 9 1,-4 8-490,-1 4 0,1 6 0,1 3 1,-1 5-1,-1 3 0,1 2 0,1 2-175,-2 1 1,1 2 0,-1 0 0,2-1 0,-1 0-1,-1-3 1,1-6 0,0-3 27,0-2 0,0-6 0,-1 2 0,2-3 0,-2-2 0,0-3 0,-2-4 1,0-2 229,0-2 0,0 0 1,0 1-1069,0-1 909,0-4 0,0-2 0,0-5 0</inkml:trace>
  <inkml:trace contextRef="#ctx0" brushRef="#br1" timeOffset="38">16161 7766 7569,'-7'-11'77,"-2"3"0,5 1 0,1-2 0,-2 0 0,-2 0 1,0 3-1,-1 0 0,-1 4 0,-1 1 0,-1 1 0,-1 1 1,-1 4-1,-2 5 0,-4 7 0,-2 3 297,-2 4 0,-4 7 0,0-1 0,1 4 0,0 4 0,2 4 1,4 1-1,2 0-341,4-1 1,2 0 0,1 4 0,4 0-1,3-1 1,4 0 0,4-2-14,3-1 0,4-5 0,1 1 0,2-3 0,2-2 1,-3-2-1,1-5 0,0-3-45,2-4 1,-1 1 0,-4-4 0,1-2 0,-2-2 0,-1-2-3479,-2-2 3503,1-3 0,3-5 0,1 0 0</inkml:trace>
  <inkml:trace contextRef="#ctx0" brushRef="#br1" timeOffset="39">16263 8154 7569,'7'-21'150,"-4"1"0,0 2 1,1 3-1,3 3 1,2 3-1,0 2 443,-1 0 1,-6 4 0,2 6 0,-3 6 0,-1 6-402,0 8 1,0 5 0,0 6 0,0 1 0,0 0 0,0 1 0,0-1-210,0-2 1,0-2 0,0-1 0,0-4 0,0-5 0,0-3 0,0-2 0,0-2-564,0-1 1,0-5-1692,0-1 2271,0-4 0,0-8 0,0-8 0</inkml:trace>
  <inkml:trace contextRef="#ctx0" brushRef="#br1" timeOffset="40">16515 7755 8066,'-7'-12'79,"3"1"1,8 1-1,4 2 1,2 4 0,1 3-1,2 1 1,1 1-1,3 3 285,0 4 0,4 7 0,4 5 0,3 6 0,1 5 0,3 6 0,0 6 0,-2 4-74,-3 3 0,-8 3 0,-4-2 0,-4-2 0,-3 0 0,-5-5 0,-6 0-408,-5 1 0,-8 0 0,-7 1 0,-7-1 0,-7-4 118,-5-2 0,15-19 0,-1 0 0,-1 0 0,0 1 0</inkml:trace>
  <inkml:trace contextRef="#ctx0" brushRef="#br1" timeOffset="41">2421 10450 7569,'-6'-1'451,"1"-2"1,0-1 1355,-3 2-1740,3 1 1,0 2 0,5 3 0,0 3 0,0 4 0,0 1 0,0 2 0,0 3 0,0-1-101,0 1 1,0 3 0,0-1 0,0 3 0,0 0-1,0 3 1,1 0 0,2 3 0,1 0-70,-2 0 1,1 2 0,-1-2-1,2 0 1,0 0 0,0-3 0,1-1-1,0-1 140,0 0 0,0-4 0,-3-1 0,2-2 0,-1-2 0,-1-1 41,2-2 1,-3 1-1,3-1-522,-3 1 1,-2-7 0,-1-5 0,-2-7 442,1-3 0,-3-1 0,0-1 0</inkml:trace>
  <inkml:trace contextRef="#ctx0" brushRef="#br1" timeOffset="42">2307 10416 7569,'0'-12'36,"1"1"1,3 0-1,4-1 1,2 1 0,0-1-1,-1 2 1,-1 1 253,0 2 0,-1 3 0,0-2 0,2-1 0,1 2 0,3-1 0,2-1 0,4 0-124,3 0 0,1-3 1,1 4-1,3 0 1,2 1-1,1 1 1,-1 0-1,-1 1-181,-2 2 1,-2 2 0,-1 3 0,-2 4 0,-1 2 0,-2 3 0,-3 1-154,-4 1 1,-1 4-1,-5-3 1,0 2 0,0 2-1,-4 1 1,-3-1 19,-6-1 0,-3 0 1,-5 4-1,-4 0 0,-4 0 1,-4-1-1,-1 0 0,-2-3 124,2-4 1,-4 2-1,4-2 1,-1-2-1,0-3 1,4-3-1,3 1 1,4-2-75,2-2 0,-2-2 0,5-4-820,4-2 918,4-2 0,11-5 0,1-1 0</inkml:trace>
  <inkml:trace contextRef="#ctx0" brushRef="#br1" timeOffset="43">3301 10107 7569,'-7'-5'2991,"3"-2"-2895,-2 2 1,4 5 0,-6 7 0,-1 3-1,0 2 1,-1 1-61,-1 2 1,2-1-1,-6 5 1,2 1-1,1 2 1,1 1-1,0-1 1,-1 1-43,1 0 0,-1 5 0,2 2 0,1 3 1,3 2-1,1-1 0,2 0 0,2 2-44,1 2 1,0-3-1,0 3 1,0-2 0,0-2-1,1 0 1,2-1 47,1-2 0,3 1 0,-2-6 0,2 0 0,2-2 0,1-3 0,1 0 67,1-2 0,-1-5 10,0 1 1,1-4-14,-1-3 0,1 2 108,-1-2 1,-3-3-60,-1-1 1,-4-2 101,1 2-337,2-3 155,-5 4 0,6-3-1324,-4 1 641,-1-1-1281,3 3 1933,-5-5 0,5 0 0,1 0 0</inkml:trace>
  <inkml:trace contextRef="#ctx0" brushRef="#br1" timeOffset="44">3712 10370 7569,'-7'-6'324,"1"1"0,4 6 1,-2 4-1,1 5 0,2 5 1,1 3-1,1 3-254,3 0 0,-3 2 0,3 1 0,-1 1 1,-1 2-1,2 0 0,0-1 0,0 1 1,-1-2-1,0 0-178,-2-3 0,3 1 0,0-1 0,-2-2 0,0-2 0,-1-2 0,1-2-5,2-1 0,0-5 1,-4-1-1,1 1-1236,3-2 1349,-3-1 0,-1-5 0,-6 0 0</inkml:trace>
  <inkml:trace contextRef="#ctx0" brushRef="#br1" timeOffset="45">3392 10347 8148,'8'0'157,"-1"0"0,2 0 0,1 0 0,2 0 1,0 0-1,4 0 0,3 0 0,3 0 1,4 0-1,3 0 0,1 0 0,3 0 1,-1 0-1,0 0 0,-2 0 0,0 0 92,-3 0 1,0 0 0,-5 0 0,-2 0 0,-2 0-1,-2 0 1,-2 0 0,-1 0-940,-2 0 1,-3 0-2356,0 0 3045,-6 0 0,3 5 0,-5 2 0</inkml:trace>
  <inkml:trace contextRef="#ctx0" brushRef="#br1" timeOffset="46">4831 10302 7569,'0'-7'1448,"0"2"-553,0 5-488,-5 0-257,4 0 1,-9 0-16,2 0 1,-2 1-44,-2 3 1,0-1 0,-2 4 0,-3 2 0,-2 1-82,-5 2 1,1 1-1,-5 1 1,2 1 0,-1-1-1,2-2 1,1 0 0,1-1-1,0 1-5,0-1 0,0 1 0,2-2 1,2-1-1,3-3 0,4 0 0,0 1 4,1 1 0,4-1-77,4 0 1,6-3 0,5 3 0,2-2 0,3-2 0,2 1 0,3 0 89,0-1 1,3-2 0,-2-1 0,3 0-1,1 0 1,-2 0 0,0 0 0,-4 0-274,0 0 0,-2 0 0,-4 0 0,1 0-3306,-1 0 3556,1 5 0,-16-4 0,-4 4 0</inkml:trace>
  <inkml:trace contextRef="#ctx0" brushRef="#br1" timeOffset="47">4351 10690 7569,'-11'4'348,"1"1"55,2 1 1,4-2 0,8 2-1,4 1 1,2-2 0,1 1-122,1 0 0,3-3 0,0 2 1,0-1-1,1 0 0,0-1 1,1 1-161,-1 0 0,3 0 0,-2-4 0,-1 0 1,2 0-1,-2 0 0,1 0 0,-2 0-461,2 0 0,-5 0 1,4 0-1,-4 0 1,-2-1 338,-2-3 0,2-3 0,-3-4 0</inkml:trace>
  <inkml:trace contextRef="#ctx0" brushRef="#br1" timeOffset="48">5299 10107 7569,'-6'-7'219,"2"-1"0,4 1 0,3 2 1,0 5-1,0 6 25,-2 4 1,-1 3 0,0 2 0,0 3 0,0 1 0,-1 1 0,-2 3 0,0 4-220,0 2 1,-2 2 0,0 6 0,0 1 0,-1-1-1,0-1 1,1-2 0,3-1-108,1-3 0,1 2 1,0-5-1,0-2 1,1-1-1,1-1 0,3-1 126,2-3 0,-1-2 0,3-4 0,-1 0 0,1-3 1,1-1-1,0-2 0,-1 0 61,-2-2 0,1-1 1,3-4-1,1 0 1,-1 0-1,1 0-312,-1 0 1,0 0-1,1-2 1,-1 0 0,1-3-1,-1 0 1,-1-2-307,-2 1 0,2-2 0,-4-3 0,1 0 1,-3-1 512,-3 1 0,-1-6 0,0 0 0</inkml:trace>
  <inkml:trace contextRef="#ctx0" brushRef="#br1" timeOffset="49">5151 10553 7625,'5'-6'156,"1"-3"0,6 5 0,-1 0 0,0 0 0,1 0 0,-1 2 0,1 1 230,-1 1 0,6-4 0,0 0 0,2 1 0,1 2 0,0 0 0,1-2 0,1 0-527,-3 0 0,1 2 0,-4 0 0,-3-2 0,-2-1 141,-8 2 0,-9-5 0,-12 1 0</inkml:trace>
  <inkml:trace contextRef="#ctx0" brushRef="#br1" timeOffset="50">5676 9982 7569,'0'-7'178,"0"2"1956,0 5-1583,-5 0 1,5 0-1,-1 2 1,5 0-449,2 2 0,-2 1 1,3-1-1,2 2 0,0 2 1,0-1-1,-1 2-17,1 2 0,1 0 1,1 0-1,1 2 1,-1 1-1,0 3 1,2 0-1,1 2-17,1-1 0,0 5 0,-2-2 0,1 5 0,1-1 0,1 1 0,-1-1 0,0 2-67,-1-2 0,0-1 0,0 0 0,1 2 0,-1 0 0,-1 0 0,-3-2 1,-1-1-28,-2-1 0,-3-3 1,3 1-1,-2 0 0,-3 0 1,-1 0-1,-1-1 42,0 2 0,-1-3 1,-1 1-1,-3 0 1,-2 0-1,-3 0 0,-3 0 23,-2-2 1,-1 5-1,2-4 1,-3 1-1,1 0 1,-1 0-1,2-1 1,0-2-41,0 1 0,-1-5 0,5 4 1,-1-4-1,1 0 0,0-1-69,-1 1 1,1-2 0,1-1 0,1-3 0,2 0 0,1-1-769,0 0 1,3 1-60,-1-3 0,3-6 896,1-1 0,0-10 0,0-4 0</inkml:trace>
  <inkml:trace contextRef="#ctx0" brushRef="#br1" timeOffset="51">6670 10553 7569,'-7'-1'299,"5"-2"1,4-1 0,6 2 0,2 0 0,2 2 31,-1 0 1,0-3 0,1-1-1,-1 1 1,1 2 0,-1 1-1,2-1 1,2-2-248,4-1 0,-1 1 0,1 1 0,1 0 0,1-2 0,-1 1 0,-2 2 0,-1 0-165,1-3 1,-3 3-1,3-3 1,-1 3 0,-3 1-1,-2 0 1,0-1 0,-1-2-775,1-1 0,-5 0 0,1 3 855,1-3 0,-4-2 0,0-5 0</inkml:trace>
  <inkml:trace contextRef="#ctx0" brushRef="#br1" timeOffset="52">6784 10736 9000,'11'0'282,"1"0"1,-1 0-1,1 0 1,0 0-1,2 0 1,3 0-1,1 0 1,2 0-1,3 0 1,2 0-42,2 0 0,-1-2 0,-4 0 1,-2-2-1,-2 0 0,-1 0 1,-3 1-1871,-2 0 1629,-5-3 0,3-1 0,-4-4 0</inkml:trace>
  <inkml:trace contextRef="#ctx0" brushRef="#br1" timeOffset="53">7926 10107 7125,'0'-7'354,"-1"1"0,-2 2 0,-1 5 0,2 5 0,1 4 0,2 3 0,1 1 0,2 3-318,-1 0 0,2 4 1,0 4-1,0 2 0,0-1 1,-1 2-1,0 3 1,0 2-1,-1 1-46,2 0 1,-2 1 0,3-2 0,-1-2 0,-1-2 0,0-1 0,1-2 0,0-2 208,0-1 1,3-2 0,-4-2 0,-2-3 0,1-4 0,-1 0-692,2-1-5,0 0 0,-5-4 0,-2-5 0,-1-4-319,2-6 1,-3-2-1,0-1 816,-2-1 0,0-4 0,-5-2 0</inkml:trace>
  <inkml:trace contextRef="#ctx0" brushRef="#br1" timeOffset="54">7800 10153 7569,'0'-7'121,"2"0"1,2 1-1,3 1 1,3-2-1,3 1 1,1-2-1,4 1 171,3-1 1,1 4-1,8-2 1,2 1-1,1 1 1,1 0 0,1 1-1,-1 0-243,0 2 1,-1 2 0,-2 3-1,-6 2 1,-4 2 0,-4-1 0,-3 1-1,-5 0-241,-3-1 0,-2 1 0,-4 3 1,-1 1-1,-4-1 0,-7 1 1,-6 0-1,-3 2-1,-2 1 0,0 2 0,-1-3 0,-1 1 1,-2-1-1,2-1 76,1-2 0,1-3 0,1-1 0,3 1 0,4 0 0,2-2 117,2-1 0,-1 4 0,1-3 0</inkml:trace>
  <inkml:trace contextRef="#ctx0" brushRef="#br1" timeOffset="55">8794 9719 7569,'0'-11'353,"0"3"0,0 1 0,0-2 0,0-2 0,-1 1-103,-3 3 0,-2 3 0,-6 6 0,2 4 0,0 0 0,1 3 0,-2 2 0,0 3-221,1 1 0,-2 4 0,4-2 0,-2 2 0,-2 5 0,2 4 0,1 2 0,2 2-59,-2 4 0,3-1 0,-1 6 0,1-1 0,1 1 0,0 2 1,2 0-1,2 0 56,1-1 1,1 0 0,2 4 0,2 0 0,0-2-1,1-1 1,-1-2-73,0-2 0,0-2 0,-2-5 0,2-3 0,1 0 0,2-1 0,0 0 19,-1-3 1,0-5 0,1-2 0,0-1 0,1-3 0,0-2 0,0 0-1,-2-1 119,2 1 0,0-1 0,0-1 0,-1-1 0,0-1 0,3-1-47,0 0 0,0 2 1,1-6-1,-1 0-1480,1-2 1435,-6-1 0,-1-5 0,-5-1 0</inkml:trace>
  <inkml:trace contextRef="#ctx0" brushRef="#br1" timeOffset="56">9228 9719 7569,'0'-11'474,"0"-1"0,-1 2 0,-2 4 0,-1 6 1,2 6-246,1 4 0,-1 3 0,0 1 0,-2 2 0,1 2 0,2 3 0,1 0 0,0 2-343,0 0 1,0 0-1,1-1 1,2 1 0,2 0-1,0-1 1,2-2 0,-1-2-254,3-2 1,-3 0-1,0-5 1,1-1-1,-2-1 1,1-3 366,1-1 0,-5 4 0,3-2 0</inkml:trace>
  <inkml:trace contextRef="#ctx0" brushRef="#br1" timeOffset="57">9000 10222 7569,'-12'0'1549,"6"0"1,2 0-1359,8 0 1,2 0-1,6 0 1,0 0 0,4 0-1,4 0 1,5 0-59,6 0 0,7-2 1,2 0-1,2-3 1,0-2-1,1 0 0,0-1-273,-1 1 1,-2 3-1,-7-3 1,-2 2-1,-3 3 1,-2-1-1,-6 1-1775,-2-2 1915,-3 0 0,-9 9 0,-1 2 0</inkml:trace>
  <inkml:trace contextRef="#ctx0" brushRef="#br1" timeOffset="58">9068 10496 7689,'1'-7'164,"2"2"1,2 2 0,1-1-1,2 2 1,0 4 0,-2 3 0,0 1-1,-1 4 1,2 3 0,-1 3 0,2 1-1,-1 1 1,1 0 1168,1 2-1350,1 1 0,-2 2 0,-1-1 0,2-2 0,1-2 0,0 0 0,-1-2 0,-1 1 0,1-3-105,1-2 1,0 0 0,-1-2-1,-3-1 1,1-3 0,-2 0-765,0 1 0,0-5 886,-1 2 0,-8-3 0,3-1 0</inkml:trace>
  <inkml:trace contextRef="#ctx0" brushRef="#br1" timeOffset="59">9479 10496 7569,'0'-18'72,"2"-2"0,1 4 0,5 3 0,1 0 0,0 3 510,-2 2 1,-4 4 0,1 8-1,-4 4 1,-3 2-418,-1 1 0,-4 6 0,0 2 0,-2 2 0,-2 2 0,0 0 0,-2 1-224,-2 3 1,1 1 0,4 2 0,-1-2 0,1-1 0,0 1 0,-1 0 0,2-2-48,2-4 0,-1 1 1,6-6-1,0 1 1,2-3-1,1-2 1,0-1 13,0-1 1,0-3 0,-1-2 91,-3-1 0,3 4 0,-5-3 0</inkml:trace>
  <inkml:trace contextRef="#ctx0" brushRef="#br1" timeOffset="60">10462 10028 7407,'0'-7'835,"0"2"-615,0 0 1,-2 4-1,-2-3 1,-3 4 0,-3 2-1,-2 4 1,1 0-1,-1 3 1,0 1 0,-2 1-1,-3 2-172,-1 2 1,-1-2 0,-3 3 0,-1 0 0,0-1-1,0 0 1,2 0 0,0-1 0,3-2-166,2-3 0,1-2 1,3 3-1,1-1 1,-1-2-1,2-1 184,3 0 0,2-2 0,5 4 0,1-1 6,3 0 0,0-1 1,6-3-1,4 2 1,2 0-1,4 0 0,2-3 1,1 0-20,0-2 1,1 0 0,1 0 0,2 0 0,-3 0 0,-3 0 0,-3 0 0,-1 0-828,-3 0 0,-2 0-2358,0 0 3131,-6 0 0,-11 5 0,-8 1 0</inkml:trace>
  <inkml:trace contextRef="#ctx0" brushRef="#br1" timeOffset="61">10096 10450 7569,'-11'6'1040,"-1"1"-679,1-3 0,6 1 0,5 2 1,6-2-1,4-1 0,3 0 0,1 0-82,1 1 1,2-4 0,-2 3 0,4-3 0,2-1 0,4 0 0,0 0-131,2 0 0,3 0 1,-2 0-1,0 0 0,0 0 1,-3 0-1,-2 0-221,-4 0 0,1 0 1,-4 0-1,-2 0-1548,-2 0 1,-5 1 1619,-4 3 0,-12-2 0,-3 3 0</inkml:trace>
  <inkml:trace contextRef="#ctx0" brushRef="#br1" timeOffset="62">10998 9765 7569,'0'-5'854,"0"5"1,0 6-483,0 4 1,0 3 0,-1 1 0,-2 2 0,0 2 0,-1 1 0,0 0-1,0 2-341,2 3 0,-5-2 0,1 6 1,-2 0-1,1 2 0,-2 0 1,0 0-1,0 2-171,2 1 0,4-2 1,-1-2-1,3-1 1,1-3-1,0-1 1,0-1 39,0 0 0,1-4 1,3-1-1,4-2 1,2-2 120,1-1 1,1-2-2,-1 1 1,0-2-1,1-1 1,-1-3 0,1-1-1,-1-1 1,1 0 0,-1 0-220,0-2 0,1-1 0,-1-1 0,-1-1 0,-1-1 0,-2-4 199,-2 0 0,4-1 0,-3-5 0</inkml:trace>
  <inkml:trace contextRef="#ctx0" brushRef="#br1" timeOffset="63">10747 10290 7569,'5'-6'252,"1"0"1,6 3-1,1-1 1,1 2 0,2-1-1,1 1 1,0-2 0,2 0-1,4 0 9,3 0 1,0 1-1,-3 3 1,0-2 0,0 0-1,0-2 1,-2 1-1,-2 2-593,-4 1 1,-2 0 331,-1 0 0,4-5 0,2-1 0</inkml:trace>
  <inkml:trace contextRef="#ctx0" brushRef="#br1" timeOffset="64">11329 9502 7569,'0'-7'1187,"-1"0"1063,-3 2-1947,3 1 1,-3 6-157,8 1 1,2 4 0,5 4 0,-2 1 0,-3-1 0,0 2 0,1 1-28,1 1 0,3 5 0,0-1 0,0 3 1,1 2-1,-1 3 0,1 2 0,-1 1-52,1 1 0,-1-1 0,0 6 1,1 0-1,-1 4 0,1-1 0,-1 0 1,0 0-145,1 0 0,1-4 0,1 5 0,1-2 1,-1 0-1,-3-1 0,-2-2-32,-1-1 0,-2 5 0,2-1 1,-5-2-1,-1 0 0,-2-2 1,-2 0 10,-1 1 1,-4-2-1,-4-3 1,-2-3 154,-2-3 1,-2-1 0,-3 0 0,1-1-15,-1 1 1,-2-5 0,-1-3 0,1-1 0,-1-1 0,1 0-1,3-3 1,4-1 39,2-3 0,6 0-1284,-1-2-799,5-3 1999,-2 5 0,10-12 0,2 0 0</inkml:trace>
  <inkml:trace contextRef="#ctx0" brushRef="#br1" timeOffset="65">12323 10176 6736,'8'0'235,"-2"-1"1,0-2-1,1-1 1,2 2-1,1 1 1,1 1 58,1 0 0,-1 0 1,0 0-1,1-2 0,-1 0 1,1-2-1,-1 1 1,2 1-222,2-2 1,-1 3 0,4-3-1,0 1 1,-2 1 0,2-2-1,0 2 1,1-1-87,-2-1 1,4 3-1,-5-3 1,1 3 0,-1 0-1,-2-2 1,-1-1-481,-2 2 0,1 0-1765,-1 2 2258,-5 0 0,-6 6 0,-6 0 0</inkml:trace>
  <inkml:trace contextRef="#ctx0" brushRef="#br1" timeOffset="66">12437 10313 7519,'7'1'353,"-2"2"1,0 1 0,2-2 0,4-1 0,0-1 0,0 0-1,2 0-58,2 0 1,-1 0 0,5-1-1,3-1 1,2-3 0,4 0-1,0-2 1,1 2-259,0 0 1,-3 0 0,-1 2 0,-3 0 0,-5 0 0,0 2 0,-4 0-2304,-5-3 2266,3 2 0,-10 2 0,4 7 0</inkml:trace>
  <inkml:trace contextRef="#ctx0" brushRef="#br1" timeOffset="67">13648 9845 7569,'-11'-7'86,"4"1"1,2 4 0,0-2-1,-1 2 1,-1 5 0,4 5-1,1 2 1,2 2 170,0 4 1,-4 1 0,1 6-1,0 0 1,1 1 0,-1 3 0,-1 3-1,2 2-263,0-1 0,2 2 0,0-3 1,0 2-1,2-1 0,1-1 0,5-1 1,2-1 52,2 0 0,-1-3 1,1-6-1,-1-2 1,0-3-1,1-2 1,-2-2-1,-1 1-365,-2-1 0,-4-3 0,1 1 0,-3 1 0,-1 1 318,0 1 0,-5 1 0,-1-1 0</inkml:trace>
  <inkml:trace contextRef="#ctx0" brushRef="#br1" timeOffset="68">13465 9959 7569,'0'-11'56,"1"-1"1,3 2-1,3 1 1,0 2 0,1-1-1,1 0 1,1 2 0,1 0-1,1 1 173,-1-1 0,6-1 1,2 2-1,2 0 0,2 0 1,0 2-1,0 2 0,1 1-139,3 0 1,-3 0 0,4 0 0,-2 0 0,1 0-1,-3 0 1,-4 0 0,-4 0-155,-4 0 1,0 1 0,-2 3 0,-4 3 0,-6 4-47,-6 0 1,-9 0 0,-4 2 0,-4 1 0,-3 1 0,-2 1 0,-1-1-18,-3 0 1,5 2-1,-1-4 1,1 3-1,2-4 1,3-1 0,6-4-349,3 2 1,3-3 0,3 1 474,7-2 0,10-1 0,8-4 0</inkml:trace>
  <inkml:trace contextRef="#ctx0" brushRef="#br1" timeOffset="69">14390 9502 7569,'0'-11'214,"0"3"1,0 1 0,-1-1-1,-3 2 1,-3 3 0,-4 6-1,0 4 101,0 3 0,-1 3 1,1 1-1,-1 1 0,1 0 1,0 2-1,-1 2 0,1 4 1,-2 2-233,-2 2 1,2 5-1,-2-1 1,2 5 0,2 3-1,-1 2 1,1 2-148,-1 1 0,5 2 0,0 0 0,1-1 0,1 0 0,0-3 0,2-4 71,2-3 1,1 0-1,1-1 1,2-1 0,2-2-1,1-1 1,3-1 0,3-1 109,3 0 0,-2-2 1,3-4-1,-1-2 0,2-2 1,-1-2-1,1-2 0,-2-1-61,2-1 1,-5-2-1,3-1 1,-2-2 0,-1 1-1,-2-1-547,-3 1 1,4-4-1613,-4 3 2103,-2-4 0,-5-3 0,-6-6 0</inkml:trace>
  <inkml:trace contextRef="#ctx0" brushRef="#br1" timeOffset="70">14550 9902 7569,'-1'-8'409,"-2"1"0,0-2 9,0-1 1,7 3 0,2 5 0,2 4 0,-1 6 0,2 3 0,0 3-309,-1 2 1,2 4 0,-2-1 0,2 2 0,1 2 0,1 0 0,-1 0 0,0 0-109,1 0 1,-1-1 0,1 1 0,-1-1 0,0-2 0,0-2-1,-2-2 1,-2-2 21,2-1 1,0-1 0,0-2 0,-3-1 0,0-2 0,1 1-350,2-2 0,-3 4-3085,2-2 3410,-6-3 0,3-5 0,-5-6 0</inkml:trace>
  <inkml:trace contextRef="#ctx0" brushRef="#br1" timeOffset="71">14984 9833 7569,'0'-11'-100,"1"1"1,2 1 0,0 3 442,-5 0 0,1 4 1,-5 6-1,-1 3 0,2 4 1,-1 1-1,1 2-236,0 1 1,-4 6 0,1-2-1,-2 4 1,-3 2 0,-1 3-1,-1 0 1,1 1-118,2 0 0,1 0 0,3 3 0,0-3 0,0 0 0,1-1 0,0-1 0,2-4-117,3-3 0,0-5 1,2 4-1,0 0-254,0-1 1,0-5 380,0-5 0,0-1 0,0 5 0</inkml:trace>
  <inkml:trace contextRef="#ctx0" brushRef="#br1" timeOffset="72">15304 9890 7569,'1'-6'241,"3"2"0,4 3 0,2 1 1,1 1-1,2 2 0,2 2 1,4 0 53,3 0 1,1 3 0,1-4 0,1-1 0,2 1-1,-1 0 1,1-2 0,0 1-237,-2 1 0,-5-3 0,-2 4 1,0-1-1,-2 0 0,1-2 1,-4 1-1,-3-1-148,-3 2 1,0 1 61,0-1 0,-3 1 0,-8 4 0,-5-3 0,-5 1 0,-5-1 0,-2 3 25,-2 1 1,-5 2 0,-1-1 0,-2 0 0,1 0-1,0-3 1,-1 0-58,1 1 0,0-3 0,1 1 0,5-1 0,5-1 0,3 0 0,2-1-2647,1 1 2706,2-4 0,4 4 0,2-5 0</inkml:trace>
  <inkml:trace contextRef="#ctx0" brushRef="#br1" timeOffset="73">15727 10153 9275,'-8'1'140,"0"2"1,-1 2 0,-1 0 0,-2 1 0,-4 1 0,-1 2 0,-4 1-1,0 1 1,-3 1 0,-2 0 0,-2 2 0,-1 2 0,-1-2 0,0-3-1,3-2-60,1-2 1,3 0 0,3 2 0,2-2 0,2 1 0,2-2 0,1-2-449,2-3 0,3 3-675,0 0 1,7 0 1042,1-4 0,10 0 0,8 0 0</inkml:trace>
  <inkml:trace contextRef="#ctx0" brushRef="#br1" timeOffset="74">16412 9536 7569,'0'-5'234,"1"5"0,2 7 0,0 3 0,1 3 0,0 2 0,0 3 0,-2 1-31,0 0 0,-1 0 1,1 3-1,2 0 1,-1-2-1,-2-1 0,-1 0 1,0-1-1,0-3-460,0-2 0,4-1 0,0-1 0,-2 0 0,-1 1 0,1-2 257,2-2 0,-3 2 0,4-4 0</inkml:trace>
  <inkml:trace contextRef="#ctx0" brushRef="#br1" timeOffset="75">16161 10062 8205,'11'0'259,"-3"0"0,-1 0 0,2 0 0,1 0 0,3 0 0,2 0 0,4 0-34,3 0 1,6 0 0,2 0 0,4 0 0,3 0 0,3-1 0,0-2 0,2-1-303,-1 2 0,-2-3 1,-6 1-1,-3 1 0,-3 2 1,-4 0-1,-4-2 0,-4-1-1008,-2 2 0,-6 1 1085,1 1 0,-16 5 0,1 1 0</inkml:trace>
  <inkml:trace contextRef="#ctx0" brushRef="#br1" timeOffset="76">16309 10153 8237,'6'1'427,"-2"3"1,-3 5 0,-1 4-258,0 2 1,0 5 0,0-1 0,0 3 0,0 1 0,0 1 0,0 1 0,0 3-1,0 0-245,0 0 1,0-1 0,0-4 0,0 1 0,0 0 0,0 0 0,0-3-141,0 1 0,0-6 0,0 0 0,0-4 1,2 0-1,1-1 0,5-1 0,2-1 267,2-1 1,0-6 0,2 2 0,3-2 0,-1-2 0,1 0 0,-2 0 0,0 0-382,1 0 0,-1 0 1,-4 0-1,1-2 329,-1-2 0,0-7 0,1-7 0</inkml:trace>
  <inkml:trace contextRef="#ctx0" brushRef="#br1" timeOffset="77">16286 10507 7569,'-5'-1'141,"5"-2"1,6 0 82,5 0 1,1 1 0,2-1 0,1-1 0,1 2-1,0 0 1,3 1 0,3-1-114,1-2 1,-4 0 0,-2 4-1,1-1 1,-1-2 0,-1-1-1,-1 1 1,1-1-1366,-1 0 1254,0 0 0,-3-6 0,-1-3 0</inkml:trace>
  <inkml:trace contextRef="#ctx0" brushRef="#br1" timeOffset="78">16766 9434 7569,'-5'-7'391,"3"0"1,-1 7 0,3 5 29,3 4 0,0 2 1,5 0-1,1 2 0,1 2 1,1 3-1,1 1 0,0 0-249,3 2 1,3 0-1,5 3 1,0 3 0,0 3-1,0 3 1,-1 2 0,1-1-76,0 0 1,-4 5 0,-1 2 0,-3 1 0,-3 0 0,-5 0 0,-1 0-135,1-1 1,-5-2-1,2 1 1,-3-1-1,-1-2 1,0-1 0,-1-3-143,-3-3 1,2 2-1,-5-4 1,1 0-1,0 0 1,-3-3-1,-1-2 1,-2-3-5,1-1 0,0-4 0,-1 3 1,-1-1-1,-1-3 0,-1-2 0,1 0 1,0-1 157,-1 1 1,2-2 0,-1-1 0,4-3 0,3 0 333,-2 1 1,0 0-675,1 5 0,4-6 0,8-2 365,4-3 0,2-6 0,1-1 0</inkml:trace>
  <inkml:trace contextRef="#ctx0" brushRef="#br1" timeOffset="79">17839 9993 7569,'-7'0'142,"2"0"1,3 0 0,8-1 0,2-2 0,4 0 0,-1 0 0,2 1 0,2-1-1,3-1 161,0 2 0,3-3 0,0 1 0,1 1 1,4 1-1,-3-1 0,-1-1 0,-1 2 1,0 1-326,1 1 1,-1-4-1,0 0 1,-3 1-1,-2 2 1,-2 1 0,-1 0-1,-2 0 1,1 0-889,-1 0 0,-3 0 1,-2 1 909,-1 3 0,-6 3 0,-6 4 0</inkml:trace>
  <inkml:trace contextRef="#ctx0" brushRef="#br1" timeOffset="80">17874 10222 7569,'7'0'160,"1"0"1,1 0-1,2-2 1,4 0 0,3-2-1,1 0 1,0 0 0,2 1 218,0 0 0,2-2 1,1 0-1,1 0 1,2-1-1,-2 0 1,0 1-1,-4 3-463,-2 1 1,-2-3 0,-6 0 83,1 1 0,-6 2 0,-1 1 0</inkml:trace>
  <inkml:trace contextRef="#ctx0" brushRef="#br1" timeOffset="81">18856 10005 8398,'7'0'116,"1"0"1,1 1 0,1 1 0,2 2 0,-1 0-1,0 0 1,1 0 0,-1 0 0,2-1 0,1 1 0,2-1-1,2-2 1,2-1 0,2 0 0,1 0-30,0 0 1,1-4-1,1-1 1,3-1 0,0-3-1,0-1 1,-3-3 0,-1-1-107,-1-1 0,0-4 0,-1 2 0,-3 0 0,-5-3 0,-4 1 0,-4 0 0,-1 0-12,-2 2 0,-2-1 0,-2 4 1,-3-1-1,-4 2 0,-3 3-6,-4 2 0,-8 6 0,-8-1 0,-2 6 0,-1 4 1,0 3-1,0 3 20,-1 2 0,2-1 0,3 5 0,3 0 0,4 0 0,3 0 0,2 3 0,2 2-102,2 3 0,2-1 0,5-1 0,2 0 1,1 3-1,0 0 0,2 1 0,0-2 44,2-3 0,5 1 0,3-7 1,3 0-1,3-3 0,4-2 1,3-2 280,3 0 1,6-4 0,1-3 0,2-3 0,2-1 0,2 0 0,0 0-73,-4 0 1,-3 0-1,-6 0 1,-1-1-1,-5-2 1,-4-1 0,-3 0-135,1-1 0,-1-1 0,0-5 0</inkml:trace>
  <inkml:trace contextRef="#ctx0" brushRef="#br1" timeOffset="82">19758 9685 7569,'1'-8'224,"3"2"1,4 1-1,2 2 1,1 2 0,1 1-1,0-1 1,2-2-1,3-1 1,-1 2 0,2 1-1,-1 1 1,-1 0-216,-2 0 0,-1-2 0,-2 0 0,1-2 0,-1 0-9,1-1 0,-1-1 0,0-6 0</inkml:trace>
  <inkml:trace contextRef="#ctx0" brushRef="#br1" timeOffset="83">20546 9114 7569,'0'-24'269,"0"2"0,0 11 1,0-1-1,-1 3 1,-2 6-1,0 8 1,0 6 52,2 4 1,1 6-1,0-2 1,0 2 0,0 2-1,1 0 1,2-1-1,0-2-368,0-1 1,-2 0-1,0 2 1,2 0-1,1-3 1,-2-2 0,0-2-377,-2-1 0,1-2 0,1 1 0,2-1 1,-1 0-1,-2 1 422,-1-1 0,-5 1 0,-1-1 0</inkml:trace>
  <inkml:trace contextRef="#ctx0" brushRef="#br1" timeOffset="84">20992 9080 7699,'0'-12'399,"0"1"337,0-1-539,0 6 1,-6 2-1,-1 8 1,-3 5 0,-2 5-1,1 6 1,-2 6-146,-2 4 0,1 4 1,-5 4-1,-1 3 1,-2 1-1,-1 0 0,0 1 1,1 2-143,-1 5 1,0-7 0,0 2 0,1-5 0,3-3 0,3-3 0,1-3-14,-1-5 0,3-2 1,4-2-1,2-3 1,2-4-1,1-2-2257,-1-2 2360,4 1 0,1-11 0,6-2 0</inkml:trace>
  <inkml:trace contextRef="#ctx0" brushRef="#br1" timeOffset="85">21026 9399 7569,'0'-11'1839,"-4"0"-1588,0-1 1,0 7 0,4 6 0,0 9 0,-1 8 0,-1 5 0,-2 4-145,1 3 0,-2 3 0,0 1 0,0-1 0,0-1 1,2-3-1,2-1-168,1-2 0,0-2 1,1-3-1,3 0 1,4-4-1,2 0 1,1-4-1,1-3 73,-1-3 1,2-3-1,1 2 1,1 0-1,0-4 1,1-1-1,-1-1 1,-1 0-308,-2 0 1,0 0-1,-2-1 1,-1-1 0,-3-4-2611,-1 0 2905,-1 4 0,-9-9 0,-1 5 0</inkml:trace>
  <inkml:trace contextRef="#ctx0" brushRef="#br1" timeOffset="86">20832 9685 7569,'-5'0'107,"5"0"0,7 0 0,6 0 1,3 0-1,3 0 0,6-1 1,4-2 287,4-1 1,6-3 0,3 3 0,2 0-1,1 0 1,-5 0 0,-5 2 0,-9 1-396,-5 1 0,-5-5 0,-5-2 0</inkml:trace>
  <inkml:trace contextRef="#ctx0" brushRef="#br1" timeOffset="87">22922 9502 7569,'-7'-5'302,"2"-1"0,5-3 1,0 6-1,0 11 1,-1 7-1,-2 4 1,-2 1 19,-1 5 1,2-3 0,-2 6-1,1-1 1,1 2 0,0 3-1,0 3 1,2 1 0,1 1-350,1 1 0,0-1 1,1 3-1,1 0 1,2-4-1,0-1 0,0-5 1,1-2-1,0-1-312,0-1 332,4-4 1,-7-2-69,6-5 1,-4 1 64,3-5 0,1-1-2,4-2 0,-5 1-45,1-5 1,-1 1-1,5-2 1,3-1-69,0 2 1,0-3 59,-3-1 1,1 0-204,2 0 0,-3-4 0,4-1 1,-5-1-1,-2-2 0,-3 0-1661,-1 1 1929,-1-1 0,-4-3 0,0-1 0</inkml:trace>
  <inkml:trace contextRef="#ctx0" brushRef="#br1" timeOffset="88">22830 10005 7569,'-17'-7'379,"1"-3"10,9 3 0,2 0-414,5 0 0,1 4 91,3-1 1,2 3 199,5 1 0,6-4 0,2 0 0,4 1 106,3 3 0,0-4-178,4 0 0,-3 0-160,3 4 0,-4 0-366,0 0 0,-5-4 233,-2 1 0,-5-1-1322,1 4 805,-2 0 616,-2 0 0,-5-5 0,0-2 0</inkml:trace>
  <inkml:trace contextRef="#ctx0" brushRef="#br1" timeOffset="89">22728 9776 7569,'0'-7'142,"-2"0"0,-2 2 0,-3 4 0,-3 2 1,-2 4-1,0 2 0,-2 3 0,-3 2-5,-1 4 1,1-1-1,-4-4 1,4 1-1,-1-1 1,0 1-1,-1-1 1,1 0-220,3 1 1,2-2-1,3-1 1,1-3 0,3 1-1,1-1 113,2 3 1,7-3 0,4 1 0,3-1-1,3-1 1,3 0 0,-1-2-2,1-2 1,2 3-1,-3-1 1,1 0-1,-1 0 1,-2-1 0,-1 2-991,-2-2 1,-1 1 959,-2 1 0,-3 2 0,-5 6 0</inkml:trace>
  <inkml:trace contextRef="#ctx0" brushRef="#br1" timeOffset="90">22305 10119 7569,'-5'6'93,"5"-2"1,6-3-1,4-1 1,2 0 0,0 0 188,4 0 1,0 2 0,5 0-1,-4 2 1,1-2 0,-1 1 0,-1 0-1,-2 2-602,-1 1 0,-6-4 1,0 4 319,-2-1 0,-1 1 0,-4 5 0</inkml:trace>
  <inkml:trace contextRef="#ctx0" brushRef="#br1" timeOffset="91">22008 9833 7569,'0'-11'47,"-1"1"0,-3 2 0,-4 4 1,-2 4-1,-1 4 0,-1 5 0,0 4 1,-2 3-1,-2 1 0,1 1 0,0-1 1,0 4-1,1 0 10,1 2 0,2 0 1,-1 0-1,1 0 0,1-1 1,2 1-1,4-1 0,3-3-16,1-4 1,1 2 0,3-2 0,5-3 0,5-1 0,5-5 0,3-1 0,0-2 217,1-2 1,4-1 0,1 0-1,1-1 1,1-3 0,1-4-1,-2-2 1,-1-3-41,-3-2 0,-2 1 1,-4-6-1,-4-3 1,-3-4-1,-4-2 1,-5-4-342,-1-4 0,-4 1 0,-3-6 1,-6 0-1,-8 1 0,-7 3 1,-3 4-394,0 3 1,-4 9 0,3 8 0,-2 5 514,1 5 0,3 8 0,6 2 0</inkml:trace>
  <inkml:trace contextRef="#ctx0" brushRef="#br1" timeOffset="92">23630 9742 7569,'6'-5'774,"-1"4"-619,-5-4 0,-1 5 0,-3 0 0,-4 0 1,-2 1-1,-2 3 0,-4 3 0,-3 3 0,-2 2 1,-2 1-1,-1 0 0,0 3-186,1-2 0,-2-2 1,6 0-1,-2-2 1,1-1-1,2-2 1,2 1-1,2 0 1,2-1 18,5 2 1,-2-2 0,6-1 0,4-1 0,7-1 100,6 1 1,0-4 0,5 3-1,0-2 1,1 1 0,1 1 0,0-2-1,-2 1-342,-1 1 1,1-3 0,-4 4 0,-1-1 0,-1 0 0,-3-1 252,-2 2 0,-3-3 0,-5 3 0</inkml:trace>
  <inkml:trace contextRef="#ctx0" brushRef="#br1" timeOffset="93">23287 10073 7569,'-6'1'569,"3"2"-248,6 1 0,3 1 0,6-3 0,-1 2 0,0 0 1,1 0-1,-1 0-316,1-2 1,-1 3 0,1-1 0,-1 0 0,0 0-1,1 0 1,-1-2 0,1-1-2136,-1-1 2130,-5 0 0,5 5 0,-5 2 0</inkml:trace>
  <inkml:trace contextRef="#ctx0" brushRef="#br1" timeOffset="94">23618 9970 7569,'2'-15'55,"1"0"0,5 1 0,2 1 0,3 3 0,2 3 1,4 1 189,3 1 1,1 4 0,-1-3 0,0 3 0,-2 1 0,-1 0-1,0 1 1,0 2-192,0 1 1,-5 5-1,2-3 1,-4 2-1,-2-1 1,-1 1 0,-1-1-1,1 1-168,1 1 1,1 0 0,1 0 0,1-2 0,2 1 0,2-1 0,3 0-44,-1-2 1,0 2 0,3-3 0,1-1-1,0-2 1,-1-1 0,-2 0 135,-1 0 1,-1-4 0,1-1 0,-4-1 0,-2-3 0,-2-1 0,-1-2 0,-1 1 128,-1 0 1,-6-5 0,2 1 0,-3 0-1,-1-2 1,-1 0 0,-3-1 0,-3 1-16,-3 1 1,-3 4 0,-1 0 0,-3 3 0,0 1 0,-4 2 0,-1 2-31,-5 3 0,3 2 1,-3 3-1,3 2 0,1 3 1,0 1-1,2 4-52,2 3 0,-3-2 0,4 4 0,-1 1 0,2 2 0,0 1 0,3-2 0,0 0-123,-1-2 0,4-4 0,-2 3 0,4-2 0,0-3 0,0-3 0,0-4 127,2-1 1,3-1-1,-4-4 1,1-1-1,0-3 67,4-3 1,1 0 0,2 0 0,0-2 0,0-1-924,0-2 841,0 6 0,-5 1 0,-1 5 0</inkml:trace>
  <inkml:trace contextRef="#ctx0" brushRef="#br1" timeOffset="95">2501 12277 7302,'0'-7'848,"0"2"0,-1 3-641,-3 8 1,3 2 0,-3 5-1,1 2 1,1 4 0,-2 4-1,2 4 1,0 3-304,2 3 1,0 7-1,0 2 1,2 2 0,0 2-1,3 1 1,0 1-1,2 3-6,-1 1 1,-2-9-1,3 0 1,1-4 0,-2-1-1,-1-1 1,-1-3-1,0-3 135,-1-5 0,-2 2 1,-1-1-1,0-2 1,-1-2-1,-3-2 0,-3-4 1,0 0-69,-1-3 1,1-2 0,-5-1-1,1-2 1,-2-3 0,-1-1-431,-1-3 0,-5 4 0,2-3 1,-1 0 464,0-2 0,-5-6 0,-6-1 0</inkml:trace>
  <inkml:trace contextRef="#ctx0" brushRef="#br1" timeOffset="96">2216 13031 7569,'7'-10'167,"1"1"1,1 2-1,2-1 1,4 2-28,4 2 1,3 1 0,1 1-1,1-2 1,3 1 0,2 2-1,1 1 1,-1 0-141,-1 0 0,-1 5 0,-4 2 0</inkml:trace>
  <inkml:trace contextRef="#ctx0" brushRef="#br1" timeOffset="97">2947 13088 7421,'-8'0'142,"2"2"0,-1 1 0,2 6 0,0 4 0,3 3 0,0 2 0,2 3 1,0 0-1,0 2 0,0 0 0,0 0 0,2-1-118,1 1 0,-1 0 1,3 0-1,-1-1 1,-1-2-1,0-2 0,-2-2 1,0-2-774,3-1 1,-2-2 748,1 1 0,-6-6 0,-4-1 0</inkml:trace>
  <inkml:trace contextRef="#ctx0" brushRef="#br1" timeOffset="98">2787 13111 7569,'-12'-11'378,"6"3"0,1 2 1,1-1 71,0 1 0,2 0 1,6-2-1,4 4 1,6 3-1,7 0 1,4-2-328,5-1 1,3-3-1,2 2 1,-2 0-1,-2-2 1,-1 2 0,-2 0-864,-3 3 1,-2 0 0,-3 2 739,-1 0 0,-5-5 0,3-1 0</inkml:trace>
  <inkml:trace contextRef="#ctx0" brushRef="#br1" timeOffset="99">3700 12186 7569,'0'-11'271,"0"-1"0,0 1 0,-1 1 0,-3 3 0,-3 7 0,-3 8-39,-2 6 0,1 1 1,-1 7-1,0 3 0,-2 3 1,-2 5-1,1 2 0,0 5-276,0 0 1,-1 2-1,5 4 1,1 1-1,1 1 1,3 3 0,-1 0-1,2-1-60,0-1 0,1-2 1,4-2-1,2 0 1,1-5-1,5-4 1,2-6-1,2-2 48,-1-2 1,2-2 0,1-3 0,1 0 0,-1-4 0,-1 0 0,-2-3 119,0-1 1,1 0 0,-1 0-1,-1-3 1,-1-1 0,-2-1-1,-1-2-590,0-1 1,-2 0 525,4-1 0,-1 2 0,5 6 0</inkml:trace>
  <inkml:trace contextRef="#ctx0" brushRef="#br1" timeOffset="100">4032 12437 7569,'0'-17'281,"-2"0"1,0 6-42,-2-1 0,-4 7 1,5 6-1,0 8 1,2 7-1,1 3 0,0 5 1,0 5-1,0 4-151,0 1 0,0-2 0,0 2 0,0 4 1,0 3-1,0 1 0,0 0-260,0-2 0,0 2 1,0-6-1,0-3 0,0-2 1,1-2-1,2-3 0,2-6 74,1-5 0,-2-2 0,3-2 1,2 0-1,1-4 0,2-3 78,-1-3 1,1-1 0,-1 0-1,1-1-1175,-1-3 1194,-5-2 0,4-6 0,-3 1 0</inkml:trace>
  <inkml:trace contextRef="#ctx0" brushRef="#br1" timeOffset="101">3883 12883 7569,'-10'-8'161,"2"1"0,5-2 1,3 0-1,3 0 98,5 1 0,7 4 1,4-2-1,4 0 1,4 1-1,3 0 0,3 2 1,0 1-518,-2-2 0,2 2 0,-4-1 0,0 0 258,-2-1 0,-3-2 0,-1-5 0</inkml:trace>
  <inkml:trace contextRef="#ctx0" brushRef="#br1" timeOffset="102">4431 12232 7569,'-17'-12'743,"5"1"0,10 1-500,4 2 0,1 3 1,4 5-1,2 0 1,1 1-1,2 3 1,0 4-1,2 3-89,2 4 0,5 4 1,1 7-1,3 0 1,0 1-1,0 1 1,-4 2-1,-1 3-190,0 2 0,-3-1 0,2 2 0,-3 0 1,-4 4-1,-2 0 0,-2 2 0,-3 0-116,0 0 0,-4-5 1,3 1-1,-4-3 1,-2 0-1,-3-2 0,-2-2-193,-2 0 0,-5-6 0,-1 1 1,1-5-1,2-3 0,0-2 0,1-2-1431,-1-1 1776,6-2 0,-4-4 0,3-2 0</inkml:trace>
  <inkml:trace contextRef="#ctx0" brushRef="#br1" timeOffset="103">5037 12689 7569,'0'-7'1880,"1"-2"-1535,3 6 45,2-6 86,5 7-281,1-3 0,-1 5-91,1 0 0,0 0 79,4 0 1,-4 0-269,4 0 0,0 0-132,-1 0 0,4 0-174,-3 0 0,3 0-291,-4 0 0,0 0-1,-4 0-233,1 0 356,-1-5 560,-4 4 0,-2-9 0,-5 3 0</inkml:trace>
  <inkml:trace contextRef="#ctx0" brushRef="#br1" timeOffset="104">4979 12883 7775,'-5'6'283,"5"-2"0,8-3 0,6-1 0,5 0 0,3 0 19,0 0 1,6-5-1,3-3 1,1-2-1,-1 0 1,-2 1 0,1 2-550,-1-2 0,-4 2 108,2 0 139,-8 4 0,2-7 0,-3 4 0</inkml:trace>
  <inkml:trace contextRef="#ctx0" brushRef="#br1" timeOffset="105">6419 12380 7569,'-7'-11'39,"1"1"1,3 1-1,-1 1 1,2-1 0,1-1-1,-1 0 1,0 1 0,-3 3-1,-2-1 1,-1 2 0,-4 0-1,-2 3 168,-1 0 1,-5 8 0,1 1-1,-4 5 1,-3 1 0,1 4 0,2 1-1,4 2-172,3 2 1,-2-1 0,5 0 0,4-4 0,3 0 0,3-3 0,3-2-122,4 0 0,4-2 0,7-1 1,4-3-1,4-1 0,2-3 1,3-5-1,0-5 202,0-2 1,3-2 0,-5-4 0,0-3 0,-4-2 0,-1-2-1,-4 0-35,0 0 0,-3-1 0,-5-1 0,-3-2 0,-1 0 0,-2 1 1,-2-1-1,-1 0-168,0 0 0,-4-1 0,-1-5 1,-1 0-1,-3-3 0,0 1 1,0-1-1,2 2-87,-2 0 0,2 1 0,1 2 0,0 6 0,1 4 311,-1 6 1,3 9 0,1 6 0,0 7 0,-2 7 0,2 7-62,0 4 1,2 6 0,0 8-1,0 5 1,0 6 0,2 1-1,0 1 1,2-3-397,-2-2 1,3 0 0,-1-8 0,-1 1 0,-1-2 0,1-4-1,1-5 320,-2-5 0,0 2 0,-2-9 0</inkml:trace>
  <inkml:trace contextRef="#ctx0" brushRef="#br1" timeOffset="106">5916 12700 7569,'9'-6'293,"2"2"1,2 3-1,1 1 1,0 0 0,2 0-1,2 0-22,2 0 1,7 0 0,2 0 0,3 0 0,1 0 0,4 0-1,2 0 1,4 0-185,2 0 0,2 0 0,1 0 1,1 0-1,1 0 0,-1 0 1,1 0-1,-3 0-247,-4 0 0,-1-4 0,-7 0 1,-3 1-1,-3 2 0,-3 0 0,-3-2-2705,-4 0 2865,-3-1 0,-10 4 0,-1 0 0</inkml:trace>
  <inkml:trace contextRef="#ctx0" brushRef="#br1" timeOffset="107">6053 13305 7569,'-11'-11'82,"-1"-1"1,1 2 0,-1 3 0,0 2-1,-2 1 1,-3 0 0,-1 1 44,-2 2 0,1 5 0,-2 2 0,-4 3 0,3 4 0,0 1 0,4 2 0,0 2 0,3 1-94,3 0 1,-1-4 0,9 3 0,2 0 0,0-2 0,2 1-1,2-3 1,3-1-79,6-2 1,6 0-1,5 0 1,1-4-1,1-3 1,2-3 0,2-2 108,1-3 1,-3-2-1,5-7 1,-1-2 0,0-4-1,-5-3 1,-3 0-1,-5-3 37,0-1 1,-2 2-1,-5-3 1,-2 3-1,-4 0 1,-3-2-1,-1-2-65,0-1 0,0 3 0,0-5 0,0-1 1,-1 1-1,-2-1 0,-1 2-47,2-2 1,-5 4 0,1 3 0,0 4 0,1 6 0,1 2 0,-1 3 76,-2 3 1,5 3 0,-2 9-1,4 6 1,3 8 0,2 7-50,1 4 0,-3 8 0,0 5 0,-1 4 0,-1 4 0,1 0 0,2 0-378,-1-3 1,-2-4 0,0-4 0,2-7-1,1-4 1,-1-4 0,1-2-1650,0-4 2010,0-3 0,1-4 0,1-1 0</inkml:trace>
  <inkml:trace contextRef="#ctx0" brushRef="#br1" timeOffset="108">6430 12940 8181,'-4'-12'292,"2"2"1,3 3-1,4 4 1,1 6-1,-2 4-23,-3 3 1,-1 8 0,0 5-1,-1 7 1,-1 6 0,-2 5 0,1 2-1,2 5-311,1 3 0,0-6 0,1 2 1,3-1-1,2-4 0,2-3 1,0-6-167,0-5 1,4-5 0,2-4 0,1-5 0,0-5 0,1-5 0,-1-3 0,0-1-11,1 0 1,-3-1 0,2-3 0,-3-4-1,-3-2 1,-3-3 217,-1-2 0,-1-3 0,-4-4 0</inkml:trace>
  <inkml:trace contextRef="#ctx0" brushRef="#br1" timeOffset="109">6327 13294 7569,'-5'0'340,"6"-1"1,8-2-1,6-1 1,2 0-1,1-1-185,-1-2 1,4 0 0,5 1 0,4 0 0,1-1-1,2-1 1,2-3 0,-2 1-1241,-2 3 1085,-5-9 0,7 4 0,-4-11 0</inkml:trace>
  <inkml:trace contextRef="#ctx0" brushRef="#br1" timeOffset="110">7366 12335 7569,'0'-12'167,"4"1"1,1 1-1,0 3 1,0 10 0,-2 9-1,-2 11 1,-2 6-1,-2 7 70,0 5 1,-5 4 0,3 5 0,0 2 0,0 1 0,2-1 0,2-1 0,1-4-318,0-4 1,1 0 0,3-6 0,4-4 0,2-5 0,1-4 0,1-2-125,-1-3 0,-3-3 1,-2-5-1,0 0 0,0-2 1,-1-2-1,-4 1-1952,-4-2 2156,-3-1 0,-11-10 0,0-1 0</inkml:trace>
  <inkml:trace contextRef="#ctx0" brushRef="#br1" timeOffset="111">7070 12517 7569,'11'-23'134,"2"4"0,2 2 0,5 0 0,4 2 0,4 0 0,1-1 0,3 2 123,1 2 0,1 0 0,1 1 0,0 1 0,2 1 0,1 3 0,-1 0-178,-2 4 0,-4 1 0,-2 2 0,-2 3 0,-5 5 0,-2 3 0,-5 5 0,-5 1-202,-5 2 0,-4 1 1,-1 4-1,-2 0 1,-5 2-1,-5-2 1,-6-1-91,-6-1 1,1-1-1,-4-2 1,2-2-1,0-1 1,-3 0-1,0-1 1,-1-3-75,-1-4 0,9 1 0,-1-4 0,4 1 287,4-3 0,2-3 0,0-1 0</inkml:trace>
  <inkml:trace contextRef="#ctx0" brushRef="#br1" timeOffset="112">8006 12140 7569,'11'-11'64,"1"-4"1,-1 0 0,1 1 0,-2 1 378,-3 1 1,-3 6 0,-8 4 0,-3 4 0,-3 6-169,-2 2 1,0 6 0,-2 3 0,-3 4 0,-1 4 0,-1 3 0,0 5-205,0 3 1,2 6 0,-4 7 0,3 0 0,2 1 0,2-2 0,1 4 0,3 0-225,3 5 0,-2 0 1,5-3-1,1-3 0,2-3 1,2-4-1,4-5 70,7-2 0,0-9 0,6-3 0,0-3 0,-1-3 0,0-2 1,0-3-1,1-4-443,-1 0 1,-1-6-1,1-2 526,0-3 0,3 4 0,-2 2 0</inkml:trace>
  <inkml:trace contextRef="#ctx0" brushRef="#br1" timeOffset="113">8429 12357 7569,'6'-11'216,"-4"1"0,-3 3 0,-3 7 0,2 8 0,1 6 0,1 5 120,0 3 0,0 2 0,0 2 0,0 5 0,0 2 0,0 2 0,1 2 0,1 1-459,2-1 1,4 1-1,-3-2 1,0-5 0,1-1-1,-1-5 1,0-2 0,-1-4-2674,1-4 2796,-3-2 0,-2-7 0,-7-1 0</inkml:trace>
  <inkml:trace contextRef="#ctx0" brushRef="#br1" timeOffset="114">8017 12494 7569,'7'-11'277,"0"-4"1,1 0 0,9 1-1,5 2 1,6 3 0,0 2-1,0-2-42,-3-1 1,5-1 0,0 3 0,4 0 0,3 0-1,1 1 1,0 0 0,0 1-571,0 0 0,1 2 1,-5-2-1,-1-1 335,-3 1 0,3-2 0,-4-3 0</inkml:trace>
  <inkml:trace contextRef="#ctx0" brushRef="#br1" timeOffset="115">9194 12300 7569,'6'-11'87,"4"-1"0,-2 2 0,2 1 0,1 3 486,1 1 0,-7 1 0,-5 4 0,-6 1 1,-6 3-1,-3 4-515,-4 2 1,1 5 0,-2 2-1,-3 0 1,-4 4 0,1-1 0,-1 0-1,3-1-166,-1 2 1,-1-1 0,3 0-1,2-2 1,2 0 0,4-2-1,2 1 42,1-3 1,5-1 0,0-2 0,2 0 0,4 0 0,5-4 102,7-3 0,3 1 1,8-1-1,3-2 1,3 0-1,4-2 1,0 0-1,-1-2-279,0-1 1,-6 1 0,1-3 0,-5 1 0,-3 1-2092,-2 0 2333,0 2 0,-15-4 0,-2-2 0</inkml:trace>
  <inkml:trace contextRef="#ctx0" brushRef="#br1" timeOffset="116">8851 12746 7569,'-16'17'323,"7"-1"0,-1-7 0,3-2 0,6 1-88,4-2 0,7 3 0,7-5 0,5-2 0,6 0 1,4-2-1,3 0 0,2-2-271,1-1 1,4 1-1,-5-3 1,-3 1-1,-4 1 1,-2 0-1,-3 2 36,-5 1 0,-4 0 0,-4 0 0</inkml:trace>
  <inkml:trace contextRef="#ctx0" brushRef="#br1" timeOffset="117">9765 12266 7569,'-8'-4'290,"2"-1"1,1-1 0,4-2 0,2 3 0,3 5 0,-2 8-1,-1 6 1,-1 5 0,-1 4 8,-3 3 1,2 3 0,-6 7 0,-1 1 0,0 1 0,1 0 0,1 0 0,1 1-462,0 2 0,3-3 0,-1 3 0,4-3 0,4-4 0,4-4 0,3-2 0,3-4 30,1-3 1,5-1-1,0-6 1,1-3-1,2-3 1,0-3-1,0-2-490,-1-2 498,-4-1 1,0-1-828,-3-3 1,-7-3 950,-1-4 0,1-5 0,-2-2 0</inkml:trace>
  <inkml:trace contextRef="#ctx0" brushRef="#br1" timeOffset="118">9525 12700 7569,'0'-11'138,"1"3"1,4 0 0,7 1 0,6 0-1,3 2 1,3 2 0,2-3 28,0 0 1,10 0-1,-1-3 1,3 3-1,2 0 1,-5 4-1,-2-1 1,-4 1-834,-1-2 0,-2-1 666,-7 1 0,2-2 0,-3-6 0</inkml:trace>
  <inkml:trace contextRef="#ctx0" brushRef="#br1" timeOffset="119">9948 11946 7569,'-4'-10'296,"8"2"0,11 5 0,9 3 0,6 3 0,2 5 0,0 2-145,-2 2 0,1 5 0,3 6 1,2 8-1,0 7 0,2 9 1,-19-20-1,-2 2 0,-1 2 1,0 1-100,-2 1 1,-2 1-1,-1-1 1,-3-1 0,0 0-1,-2-1 1,3 33 0,-5-2-1,-4 0 1,-4-2-414,-3-2 0,-9-2 1,-3-1-1,-1-5 1,-2-3 360,0-6 0,1-4 0,-7-3 0</inkml:trace>
  <inkml:trace contextRef="#ctx0" brushRef="#br1" timeOffset="120">11101 12483 7569,'-4'0'154,"7"0"0,7 0 1,3 0-1,-1 0 1,1 0-1,1 0 1,2-1-1,2-2 0,3-1 1,0 2-1,3 1 1,2 1-1,0 0 1,0 0-44,-2 0 0,-5 0 1,-1 0-1,-1 0 1,-1-2-112,-4-1 0,2-4 0,-7-4 0</inkml:trace>
  <inkml:trace contextRef="#ctx0" brushRef="#br1" timeOffset="121">10975 12700 7569,'2'6'564,"4"-2"1,11-3-1,10 1 1,9 0 0,2 2-1,0-1-150,0-2 1,5-2 0,-1-3 0,4-3 0,1 0 0,0 0 0,-4 1 0,-2 1-1080,-5 0 665,-10 1 0,0-1 0,-8-1 0</inkml:trace>
  <inkml:trace contextRef="#ctx0" brushRef="#br1" timeOffset="122">12597 11901 7569,'-6'-12'200,"1"2"0,1 4 0,-1 4 0,0 6 0,0 3 1,1 1-1,0 4 0,0 2 0,2 1 30,1-1 0,1 2 0,0 1 0,0 1 1,0 2-1,0 3 0,0 2 0,0 2 1,0 0-362,0 0 1,0-2 0,1 0 0,1-3 0,2-5-1,0 0 1,0-3 0,0-2-743,-2 0 0,3-5 873,-1 1 0,5-5 0,-3 2 0</inkml:trace>
  <inkml:trace contextRef="#ctx0" brushRef="#br1" timeOffset="123">12220 12460 7765,'2'-6'211,"1"1"0,5 1 0,2 0 0,2 2 1,-1 0-1,0 2 131,1 0 0,4 0 0,3 0 0,4 0 0,4 0 0,5 0 0,4 0 0,6 0-296,3 0 0,2 0 1,1 0-1,1 0 0,0-1 1,-2-1-1,-2-4 0,0 1-182,-4 0 0,1-2 0,-6 2 0,-4 0 0,-3-2 0,-5 2 0,-2-1-1574,-3-1 0,-9 5 1710,1-2 0,-12 3 0,0 1 0</inkml:trace>
  <inkml:trace contextRef="#ctx0" brushRef="#br1" timeOffset="124">12494 12586 7569,'0'-8'1768,"0"1"0,0 5-1668,0 2 1,-1 5-1,-1 8 1,-3 2-1,-1 4 1,0 4-1,1 4-135,0 3 0,-3 2 1,5 1-1,0 0 1,2 4-1,1 1 1,0 1-1,1-2-126,3-1 0,-2-6 0,5-1 0,-1-1 0,0-4 0,2-2 0,0-4 0,-2-2 175,-1-2 0,3-5 1,-3-3-1,0 1 1,1-2-300,0 0 0,-2-1 0,4-4 0,1 0-292,1 0 1,-2 0 0,-2-2 0,-1-2 576,-2-3 0,-2-3 0,-1-2 0</inkml:trace>
  <inkml:trace contextRef="#ctx0" brushRef="#br1" timeOffset="125">12346 12963 7569,'0'-8'333,"0"0"0,1 1 0,3 0 0,4 2-62,2 0 1,1 4 0,2-3 0,2 3 0,4 1-1,3 0 1,1 0-261,-1 0 0,1 0 0,0 0 0,0-1 0,-1-2 0,-2-1 1,-2 2-1,-1 1-844,1 1 1,-4-4-1,1-1 1,-3-2 832,-5-2 0,3-1 0,-3-1 0</inkml:trace>
  <inkml:trace contextRef="#ctx0" brushRef="#br1" timeOffset="126">12734 12631 7569,'0'-11'81,"0"-2"0,0-1 0,0-1 0,2 1 0,1 2 0,5 1 0,2 2 229,2 2 0,-1-1 1,0-2-1,1 1 0,-1 3 1,1 1-1,-1 2 1,0 2-240,1 1 1,-1 5-1,1 1 1,-2 2 0,-1 1-1,-3 2 1,-1 3-1,-2 0-318,-2-1 0,-1-2 0,0 2 1,0 1-1,-1 1 0,-2-1 1,-2 0 58,-1 1 1,-1-2 0,-1 2 0,0-2 0,0 0 0,1-1 0,0 1 284,2-3 1,-2-1-1,3 3 60,1-1 0,7-5 0,4-2 1,3-3-1,3-1 0,3 0 0,0 0-233,4 0 0,-1 0 1,0 0-1,-2-1 0,0-1 1,-2-2 75,1 1 0,3 2 0,-2 1 0</inkml:trace>
  <inkml:trace contextRef="#ctx0" brushRef="#br1" timeOffset="127">13477 12449 7528,'0'-8'231,"0"1"0,1-1 1,3 2-1,3 2 1,2 4-1,0 4 1,-1 2-1,1 2 1,1-1-19,1 2 1,1 0 0,0 0-1,2-3 1,3-1 0,0-2-1,4-2 1,-1-1-210,-1 0 0,3 0 0,-5-1 0,2-3 0,-1-4 0,-1-2 0,-3-1 1,-2-1-48,0 1 0,-2-1 1,-2 1-1,-5 0 0,-1-2 1,-2-1-1,0-1 1,0 1-152,0 1 0,-5-2 1,-3 0-1,-3 1 1,-5 1-1,-1 3 0,-4 2 87,-2 4 0,3 3 1,-8 1-1,2 1 0,-1 3 1,0 4-1,1 3 177,-1 5 1,2 1-1,4 6 1,4 0-1,0 1 1,3 3-1,3 3 1,3 3-117,4 1 0,3 1 0,2-1 1,4-1-1,7-3 0,4-3 1,3-4-1,2-4 48,3-4 1,-2-2 0,6-3 0,-1-2 0,1-5 0,0-1-1,0-4 30,-3-1 1,3-2 0,0-6 0,0 2 0,0-2 0,-3 0 0,-1-3-33,-1 1 0,-5-5 0,-2 0 0</inkml:trace>
  <inkml:trace contextRef="#ctx0" brushRef="#br1" timeOffset="128">14128 12129 8030,'5'-6'168,"2"2"0,3 3 1,2 1-1,-1 0 0,1 0 1,0-2-1,2 0 1,3-2-1,-1 1 0,1 2 1,-2 1 2,2 0 0,-5 0 0,3-1 0,-2-2-171,-1 0 0,-1-6 0,0 2 0</inkml:trace>
  <inkml:trace contextRef="#ctx0" brushRef="#br1" timeOffset="129">14893 11763 7569,'0'-11'47,"-5"0"1,-2-1 0,0 2-1,0 1 1,1 3 0,1 2-1,0 7 1,2 5 0,2 8-1,1 0 1,0 2 0,0 0-1,0 2 86,0 2 1,0 0 0,0 0 0,1-2 0,2-2-1,1-1 1,-2-2 0,0 0-321,-2 0 1,0 0-1,0-3 1,-2-2 0,0-1 186,-2-1 0,-5-1 0,3 5 0</inkml:trace>
  <inkml:trace contextRef="#ctx0" brushRef="#br1" timeOffset="130">15258 11684 7569,'7'-6'160,"-4"5"0,-6 0 0,-5 6 1,-2 6-1,-2 3 84,1 3 1,0 6-1,-1 7 1,-1 3-1,0 3 1,-4 2-1,1 2 1,-1 2-363,3 0 0,-2-1 0,0 1 0,2-4 0,2-4 0,0-2 0,1-3 0,-1-2-382,1-6 1,3 1-1,2-7 1,1-1 499,2-1 0,2-2 0,1 0 0</inkml:trace>
  <inkml:trace contextRef="#ctx0" brushRef="#br1" timeOffset="131">15350 11889 7569,'0'-16'336,"0"7"1,0 0 0,0 6-1,0 10-89,0 5 0,0 7 0,-2 8 0,-1 3 1,-5 5-1,-1 2 0,0 2 0,2 0-341,-2 1 0,4 1 0,1-2 1,3-4-1,1-2 0,0-4 0,1-2 36,3-6 1,-1-3-1,8-6 1,3-2-1,1-3 1,3-3-1,-1-3-67,4-1 1,0 0 0,2-1 0,-1-3 0,-2-3 0,-2-3-1,-2-2 1,-3 1-2103,-4-1 2227,-4 1 0,-10-6 0,-2 0 0</inkml:trace>
  <inkml:trace contextRef="#ctx0" brushRef="#br1" timeOffset="132">15201 12197 8014,'12'-5'211,"0"4"0,4-3 0,3 3 0,2 1 0,2 0 0,2-1 0,5-2 62,4-1 1,1 1 0,-2 3-274,2 0 0,1 5 0,10 1 0</inkml:trace>
  <inkml:trace contextRef="#ctx0" brushRef="#br1" timeOffset="133">17805 12277 7569,'-1'-11'96,"-2"0"0,-2-1 0,-1 1 0,-3-1 0,-1 1 1,-2 1-1,1 2 0,0 3 0,-1 1 0,1 0 1,-1 2-1,1 1 0,-1 1 0,0 0 176,-3 0 1,1 1 0,-4 3-1,0 3 1,0 5 0,-2 3-1,-2 4 1,1 4 0,-1 4-292,-1 3 1,4 3-1,-5 1 1,5 0-1,3 1 1,2-1-1,2-1-124,5-3 1,2 2 0,7-5 0,5-2-1,5-2 1,5-3 0,3-2 0,2-1 130,1-3 1,3-3 0,2-3-1,1-5 1,3-1 0,2-4-1,3-1 120,1-5 1,1-6-1,-2-2 1,1-2 0,-1-3-1,-1 0 1,-3-1 0,-3 2-46,-3 1 0,-7 0 0,-3-5 1,-3-2-1,-6-1 0,-1-3 0,-6 0 1,-4-1-208,-4 1 0,-10 1 1,-5-3-1,-9 3 1,-4 2-1,-5 7 1,0 6-324,-4 5 0,3 7 1,1-1-1,7 6 1,4 5-1,5 5 467,4 2 0,3 6 0,6-4 0</inkml:trace>
  <inkml:trace contextRef="#ctx0" brushRef="#br1" timeOffset="134">18947 12049 7569,'-6'-5'212,"1"2"1,4-3-1,-3 1 1,-4 2-1,-2 3 1,-1 4-1,-2 4 66,-2 2 0,-2 1 1,-3 2-1,1 1 1,-2 3-1,0-1 1,-2 2-1,0-2-302,0 1 1,1 2 0,0-4 0,3-1 0,4 0 0,2 0 0,2 1 0,-1-1-69,1-1 0,-1-2 0,2 1 0,3-1 132,3 1 1,4-5-1,4-1 1,3 0 0,5-4-1,2 1 1,2-1-113,2 2 0,1 0 0,4-4 1,0 0-1,-1 0 0,0 0 0,-2 0 1,-2 1-534,-1 3 0,-2-3 0,-5 4 1,-4-1 604,-6 0 0,-10 5 0,-8-3 0</inkml:trace>
  <inkml:trace contextRef="#ctx0" brushRef="#br1" timeOffset="135">18388 12597 7569,'-7'5'220,"0"-2"0,7 3 0,5-1 0,5-2 0,5-2 100,4-1 1,3 4 0,2 0 0,2-1-1,4 1 1,0 0 0,-1-1 0,-1-2-412,-2-1 0,-2 4 0,-1 0 0,-2-2 0,-1-1 91,-1-1 0,-5 0 0,3 0 0</inkml:trace>
  <inkml:trace contextRef="#ctx0" brushRef="#br1" timeOffset="136">19324 11969 7569,'-10'-11'307,"1"0"1,3 5 0,1 6-1,2 8 1,2 6 0,1 5 0,0 4-46,0 3 1,-4 3 0,0 6 0,2-1-1,0 0 1,2 2 0,0 1 0,0 1-387,0-2 1,0 4 0,0-3 0,2-3 0,0-4 0,3-2 0,0-2 0,2-4 83,-1-3 0,2 2 0,3-7 1,1-3-1,-1-2 0,0-1 1,1-2-1,-1-2-64,1-3 0,0-1 1,2 0-1,2 0 1,-3 0-1,0-1 0,-1-2 1,-2-2-1771,-3-1 1874,3-2 0,-3-8 0,4-2 0</inkml:trace>
  <inkml:trace contextRef="#ctx0" brushRef="#br1" timeOffset="137">19073 12449 7569,'-7'-2'304,"6"0"0,6-2 0,8 0 0,2 1 0,3-1 1,0 1-185,2 2 1,3-3 0,4 0 0,3 0 0,2 1 0,-1-1 0,0 0 0,-2 0-213,-4 0 0,5-1 0,-10 3 92,0-2 0,1-5 0,1 3 0</inkml:trace>
  <inkml:trace contextRef="#ctx0" brushRef="#br1" timeOffset="138">20386 12049 7569,'-6'-5'266,"-3"2"1,4-3-1,-1 1 1,-2 4 0,0 2 107,1 3 1,0 5 0,-1-2 0,-1 3 0,-3 2 0,-3 1-1,-2 1 1,0 1-325,-1-1 1,-1 2-1,-4 1 1,0-1-1,0 1 1,1-2-1,-1 0-150,0 0 0,0 1 0,1-5 1,3-1-1,4-1 0,3-1 1,0 1 98,1 1 1,4-3 0,5 0 0,4-1 0,7-1 0,4 0-1,3-2-29,2-2 0,2 3 0,6 0 1,0-2-1,0-1 0,-2-1 0,-1 0-400,0 0 0,-2 0 0,0 0 0,-4 0 430,0 0 0,-7 0 0,-5 0 0</inkml:trace>
  <inkml:trace contextRef="#ctx0" brushRef="#br1" timeOffset="139">19838 12517 7569,'-11'0'174,"6"5"0,5 2 1,6-1-1,4-1 1,1-1 98,1 0 1,4 3 0,3-3 0,3-1 0,1-2 0,1 0 0,3 2 0,2 1-278,0-2 0,-1-1 0,-7-1 1,0 0 3,-2 0 0,-5-5 0,2-1 0</inkml:trace>
  <inkml:trace contextRef="#ctx0" brushRef="#br1" timeOffset="140">20478 12380 7569,'-7'-11'173,"2"-1"0,6 1 0,5 0 0,4-1 0,4 1 82,0-1 1,-6 6 0,0 2 0,0 2 0,-1-1 0,1-1 0,1 3 0,1 4-140,1 4 1,5 3 0,0 2-1,1-1 1,0 1 0,1-1-1,2 0 1,2 1-155,1-1 1,1 1 0,3-2 0,2-1 0,1-3-1,1 0 1,-1-1 0,1 1-34,-1-4 1,-3-1-1,2-1 1,-1 0 0,-3 0-1,-1-1 1,-2-1 56,-3-2 1,3-4 0,-5 4 0,1 0-1,-3-1 1,-2-1 0,-3-2 72,-2 1 0,1 3 1,-4-4-1,0 0 1,0-3-1,-3 0 0,0 0 17,-2-1 0,0 4 0,0 1 0,-2-1 0,0 1 0,-3 0 0,-2 1-120,-1 0 1,-3 3 0,0-1 0,-2 3 0,-2 1 0,-4 0 0,-4 1 0,-3 3 67,-5 4 1,1 2 0,-3 1 0,-3 1 0,1-1-1,-1 1 1,0-1-85,-2 0 0,2 5 0,-5-1 0,0-1-163,1-2 1,-1 0 123,-1-1 1,3 1 28,5-1 1,1 1 263,2-1 1,8-3-25,8-1 1,4-3 134,3 4-21,-2-6 228,9 3-487,-4-5-380,5 0 0,0-5-68,0-2 0,0 0 423,0 0 0,10-1 0,3-3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3T04:05:56.95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3369 7652 7569,'-11'0'146,"1"-1"0,1-2 0,2-2 0,2-1 0,3-3 0,-1 0 0,1 0 133,-2 1 1,0 11 0,4 1 0,1 6 0,2 5 0,1 4 0,-1 4 0,1 4 0,1 3-200,2 3 0,-1 5 0,3 2 1,-1 1-1,0 5 0,3 2 1,0 1-1,0-2 0,0-2-67,-4 1 0,3 0 0,-2-2 1,2-2-1,0-5 0,-1-6 0,-1-3 1,1-2-14,1-3 1,-3 1-1,0-9 1,-1-1 0,-1-1-1,0-2 111,-2 0 1,2-2-1,-1-5 1,-2-8-16,-1-5 0,1-11 0,2-5 0,2-6 0,2-7 0,-1-2 0,3-6 0,3-1-289,2-5 1,0-3 0,-3 0 0,-1 0 0,-1 2 0,-1 1 0,-1 3 13,1 8 1,-3 9 0,0 6 0,0 6 0,-4 5 0,-1 2-587,-1 2 1,2 4 764,1 4 0,9 6 0,6 4 0</inkml:trace>
  <inkml:trace contextRef="#ctx0" brushRef="#br0" timeOffset="1">4009 8200 7569,'0'-11'160,"-4"-1"0,0 1 0,2-1 0,0 1 1,1 0 132,-3-1 1,3 5 0,-4 0 0,0 2 0,-3 3 0,-2 0-1,-1 2 1,-2 2-254,-2 1 1,1 8 0,-5 5-1,0 2 1,1 1 0,3 0 0,2-1-86,2-2 0,0 5 0,4-4 0,3 2 0,3-1 0,1 0 0,0-2-21,0 1 1,0-2 0,0-4 0,1 1 0,3-1 0,3-1 0,4-2 75,0-4 0,0-3 0,1-1 0,-1 0 1,1 0-1,0-1 0,2-3 0,2-4-24,-2-2 0,-1-1 1,1-1-1,2 1 0,-2-2 1,-2-1-1,1-1 1,1 1-36,1 2 1,0 0-1,-4 1 1,-3 1-1,-1 1 428,-2 1-394,-1 6 1,-4 2-1,0 7 1,0 5 0,0 2-1,0 2 1,1 2-1,1 1-21,2-1 1,4 2 0,-3-5 0,1-1 0,3-1 0,0-2-1,0-1 1,-1-1 61,0-1 1,-1-6-1,0 2 1,2-3 0,1-1-1,2-1 56,-1-3 1,1-2-1,-1-5 1,1-2-1,-1-1 1,-1-1-1,-1-1 14,-1 0 1,-2 2-1,2-4 1,-5 2-1,-1 2 1,-2 1-1,0 2 44,0-1 0,1 6 0,3 3 0,2 6-156,0 5 1,1 2 0,-5 1 0,2 2-1,0 1 1,0 2 0,0 1-118,-2-1 1,-1-1 0,-1-2 0,0 1-1,0 1 1,0-1 0,0-1 24,0-2 1,0-3 0,-1 0-1,-3-1 398,-3 0 0,2-7 0,1-8 1,3-2-1,1-3 0,1-2 0,3-4 1,3-3 65,3-1 1,6-3-1,0-2 1,2 0 0,1 0-1,0 3 1,0 1-618,1 1 1,1 5-1,-1 3 1,-2 3-1,-2 5 1,-2 3 0,-1 5-2562,-2 7 2822,-4 4 0,-2 11 0,-5 0 0</inkml:trace>
  <inkml:trace contextRef="#ctx0" brushRef="#br0" timeOffset="2">5048 7549 7569,'-5'-11'226,"0"-1"1,-4 2 0,3 1 0,-1 3 0,1 0 0,-3 1 0,-1-1 0,0 5 0,2 5 50,4 7 0,3 7 0,2 8 1,2 3-1,2 2 0,0 6 0,1 1 1,-1 4-336,1 3 0,1-1 0,-2 9 0,2 3 0,0 3 1,0 3-1,-2 0 0,-2 0-79,1-2 0,0-7 0,-3-5 0,2-5 0,1-5 1,-1-3-1,1-5 0,0-3 269,-1-3 0,2-6 0,-2-3 0,0-2 0,-2-2 1280,-1 0-1307,0-4 1,2-3 0,1-7 0,4-2-287,-1-1 0,4 3 1,-2-2-1,3 1 0,3 0 1,1 1-1,-1-1 0,-1 0-207,-2 1 0,1-2 1,-1 2-1,1 0 1,-1 2-1851,1 1 2238,-6 0 0,4 0 0,-4 0 0</inkml:trace>
  <inkml:trace contextRef="#ctx0" brushRef="#br0" timeOffset="3">5048 7469 7569,'-1'-11'96,"-3"-1"1,3 1 0,-2 1 0,4 1 0,4 3 0,2 1 0,2 2 0,2 0 0,4 1 47,4-2 0,-1-1 0,1 2 0,0 0 1,0 0-1,-1 2 0,0 1 0,-2 0-678,1 0 1,-2 0 0,-4 0 533,1 0 0,-1 0 0,1 0 0</inkml:trace>
  <inkml:trace contextRef="#ctx0" brushRef="#br0" timeOffset="4">5528 7789 7569,'-12'-11'1020,"2"-1"-801,3 1 0,3 6 1,8 6-1,4 8 1,5 7-1,2 5 1,1 3-1,0 1-154,3 3 0,-1 0 1,1 4-1,1-2 1,0 1-1,1-1 1,-2-1-1,1-1-135,2-2 1,-3-4 0,-2-1 0,0-4 0,-2 0 0,0-3-1,1-1-569,-2-2 1,-5-5-1,-3-1 639,-1 1 0,-11-5 0,-7 4 0</inkml:trace>
  <inkml:trace contextRef="#ctx0" brushRef="#br0" timeOffset="5">5905 7732 7569,'0'-29'345,"0"2"0,0 8 0,-2 5-90,-1 5 1,0 5 0,-5 9 0,-2 8 0,-4 10 0,-5 10 0,-2 8 0,-2 3-221,0 2 0,0 3 0,-1 1 0,0-2 1,0-2-1,2-5 0,1-2 0,0-4-498,2-1 1,-1-4 0,5-5 0,2-4 0,3-3 462,2-1 0,1 3 0,-5-2 0</inkml:trace>
  <inkml:trace contextRef="#ctx0" brushRef="#br0" timeOffset="6">6339 7675 7569,'0'7'82,"0"1"1,0 1 0,0 1 0,0 2 0,0 0 0,0 3 0,0 4 0,0 3 0,1 2-1,1 3 1,2 3 0,0 2 0,0 0 0,0-2 0,-1 1 178,2-2 0,-3-1 0,2-7 1,-2 0-1,1-4 0,0 0 1,0-3-1085,-2-2 0,-1 0 823,0-1 0,-5-4 0,-1-2 0</inkml:trace>
  <inkml:trace contextRef="#ctx0" brushRef="#br0" timeOffset="7">6190 7995 7569,'-10'-8'284,"4"2"0,6 1-31,6 2 1,9-2 0,4 1 0,3 2-1,2 0 1,3 1 0,3-1 0,2-2-212,-2 1 1,2 2-1,-4 1 1,0 0-1,0 0 1,-4 0-1,-3 0 1,-3 0-369,-1 0 0,2 0 0,-3 1 0,1 2 0,-1 1 0,-2-1 0,0 1 326,1 0 0,3 5 0,5-3 0</inkml:trace>
  <inkml:trace contextRef="#ctx0" brushRef="#br0" timeOffset="8">6761 7721 7569,'-11'-12'134,"3"4"0,2 1 1,1-2-1,1 0 190,-1 1 0,5 5 0,0 6 0,5 5 0,4 2 0,1 2-394,3-1 0,4 1 0,0-1 0,-1 2 0,2 1 0,-1 0 0,-1-3 0,-2-2-162,-1 0 0,-1 0 1,2-2-1,2-3 0,-2-3 1,-2-1-1,0 0 1,-1 0 146,1 0 1,3-4 0,0-1 0,-2-1 0,-3-3-1,-3-1 1,2-1 213,2-1 1,-4 1 0,1-1-1,1 1 1,0-2 0,-1-1 455,0-1 1,-4 0 0,1 6-433,-4 5 0,-3 8 0,-10 14 1,1 6-1,-2 4 0,-1 5 0,-1 2 1,1 5-148,1 0 1,2-3-1,1 1 1,1-1 0,2 0-1,1-1 1,1-1-141,0-4 1,0-5-1,2-1 1,0-4 0,0-6-1,2-3-229,1 0 0,0-5 1,1 0-1,2-3 363,0-6 0,6-8 0,-2-8 0</inkml:trace>
  <inkml:trace contextRef="#ctx0" brushRef="#br0" timeOffset="9">7229 7526 7569,'-5'-17'65,"4"0"0,-3 6 0,4 1 0,3 1 0,2 1 1,2-1-1,5-1 61,2-1 1,2 3-1,-2 0 1,3 1 0,1-1-1,2 2 1,1 1 0,1 1-57,-3-1 1,1 4 0,-3-3 0,-1 2-1,1 2 1,-3 0 0,-1 0-15,-2 0 0,-3 2 1,-2 2-1,-1 3 1,-2 5-1,-1 3 0,1 5 1,0 4 6,0 3 0,-2 8 1,-1 1-1,-1 5 1,-2 4-1,0 5 1,0 2-118,2 2 1,0 0-1,-2 1 1,-1 4-1,2-3 1,2-4 0,2-8 27,2-3 1,5-1 0,-3-5 0,2-6 0,-1-4 0,1-3 0,0-2 0,-2-2 183,-1-2 0,0-1 1,-2-3-1,0-1 1,0 1 25,-2-1 1,-2-1 0,-3-2 0,-5-3 0,-5-1 0,-5 1 0,-3 0-90,-5 0 0,0 4 0,-6-3 0,-1 2 0,2-2 0,3 1 0,4-2-556,2 0 0,-1 2 0,8-3 1,3-1 460,0-2 0,6-1 0,2 0 0</inkml:trace>
  <inkml:trace contextRef="#ctx0" brushRef="#br0" timeOffset="10">8143 7869 7569,'-11'-5'178,"-1"4"0,3-4 0,6 1 1,8 0-1,6 1 0,4 2 1,0 1-1,2 0 161,2 0 0,3-4 1,0 1-1,1 0 1,-1 2-1,-2-1 1,-1 0-684,1-2 0,1 0 1,-2 4-1,-4 0 0,-2 0-2293,-2 0 2637,-4 0 0,-7 10 0,-7 3 0</inkml:trace>
  <inkml:trace contextRef="#ctx0" brushRef="#br0" timeOffset="11">8132 8143 7569,'-12'6'297,"7"-1"0,5-5 1,7 0-1,4 0 51,4 0 1,-1-1 0,6-1 0,3-3 0,4-2 0,1-2 0,1-1 0,-1-1-176,0-1 1,-2 6-1,-3 2 1,0 3-174,0 1 0,0 0 0,0 0 0</inkml:trace>
  <inkml:trace contextRef="#ctx0" brushRef="#br0" timeOffset="12">9377 7526 7413,'0'-7'237,"-2"0"1,0 1-1,-2 2 1,1 3 0,2 7-1,1 7 1,0 6 82,0 3 1,-1 2-1,-2 1 1,-1 3-1,2 0 1,1 1-1,1-1 1,0 1-300,0 0 0,0 2 0,0 3 0,0 0 0,1 2 0,1 1 0,2 1 0,0-1-56,1-2 1,-4-1-1,3-1 1,-2-1 0,-2-3-1,0-1 1,0-4 121,0-3 0,0-1 1,0-5-1,0-1 1,0-1 594,0-2-561,0-4 0,1-2 1,3-7-1,3-1-211,3-5 1,2 3 0,0 1 0,4 2 0,3-1-1,1-1 1,0 2 51,-1 0 0,4 2 1,4 0-1,-2 0 0,1 0 1,-1 0-1,0 0 5,-3 0 0,3 0 1,-4-1-1,-2-1 1,-2-2-1,-3 1 0,-1 2 1,-1 1-808,-1 0 0,-3-4 1,-3 0-1197,-4 2 2036,1 1 0,-17-5 0,3 0 0</inkml:trace>
  <inkml:trace contextRef="#ctx0" brushRef="#br0" timeOffset="13">9319 8029 7569,'0'-12'200,"0"1"1,2 0 0,2 0-1,3 3 1,3 1 0,3 2-34,2 3 0,0-3 0,7 1 0,2 1 0,0 2 0,2 1 0,-1-1 0,3-2-45,1-1 0,-4 1 1,2 3-1,-3 0 0,-2 0 1,-2 0-1,-2 0-393,-2 0 0,0 0 0,-6-2 0,-1 0-1652,-2-2 1923,-4-5 0,-8 8 0,-8-4 0</inkml:trace>
  <inkml:trace contextRef="#ctx0" brushRef="#br0" timeOffset="14">9354 7629 7569,'0'-16'49,"0"3"1,1-2 0,4 2 0,5 2 0,4-1 0,1 2 0,2 1 89,2 2 0,6-1 0,3-3 0,1 0 0,2 2 0,-1 2 1,-1-1-1,1 2 0,-2 2-427,0 3 1,-2 1 0,-3 0-1,-1 0 288,-3 0 0,2 5 0,-3 1 0</inkml:trace>
  <inkml:trace contextRef="#ctx0" brushRef="#br0" timeOffset="15">10233 7149 7569,'-5'-6'180,"4"-4"1,-4 4 0,1-2 0,0 3 0,2 4 0,0 7 0,2 7 0,0 7 98,0 5 1,4 5 0,0 5 0,-2 4 0,0 6 0,-2 4 0,0 2 0,0 2-279,0 3 1,1-1 0,1 7 0,2-1 0,-1 0 0,-2-2 0,0 0 0,2-3-39,1-3 1,1-2 0,-3-7 0,2-1 0,-1-2 0,-2-3-1,-1-4 93,0-2 0,0-7 1,0 3-1,0-2 1,0-2-1,0-3 1,0 0 21,0-4 1,0 4-1,0-6 1,0 0-1,0 0 1,0 1-1,0-2 69,0-2 1,0 0 0,0-1-112,0 0-22,0-4 1,1-2 30,3-5 0,2 0 0,6 0 1,-1 0-1,1 0 0,-1 0 1,2 0-68,2 0 1,-2 0-1,2-1 1,-2-2-1,-2-1 1,0 2-1,1 0 1,-1 2-1543,1 0 1,-5 0 1563,1 0 0,-6-5 0,4-1 0</inkml:trace>
  <inkml:trace contextRef="#ctx0" brushRef="#br0" timeOffset="16">10107 7115 7511,'0'-11'128,"0"3"0,2 2 0,2 1 0,3 1 0,3 0 0,3 0 0,2 2 0,3 1 0,1 1 1,0 0-1,1 0 0,2-2 0,1 0 0,0-2 41,-1 1 1,0 1-1,-2-1 1,-2-1-1,0 2-169,0 1 0,-4 1 0,2 0 0</inkml:trace>
  <inkml:trace contextRef="#ctx0" brushRef="#br0" timeOffset="17">11101 7309 7569,'-1'-7'116,"-2"-1"1,-2 1-1,-1 0 1,-3 3 0,-1 3-1,-2 1 1,1 3 0,0 3-1,-1 7 119,1 3 0,-2 3 1,-1 5-1,-1 3 0,1 5 1,1 4-1,2 6 1,-1 3-221,1 0 0,3 4 0,2-1 0,1-1 0,1 1 0,0-1 0,0 0 0,3-1-44,4-1 1,-1 0 0,6-3 0,1-4 0,2-3 0,3-2 0,1-2 0,1-3 106,0 0 1,1-8 0,2 3 0,-3-3 0,-1-2 0,1-3 0,-2-2-189,-2-2 1,-4-3 0,-1-2 0,1 0 0,0-1-1997,-1 1 2106,1 2 0,3-6 0,1 3 0</inkml:trace>
  <inkml:trace contextRef="#ctx0" brushRef="#br0" timeOffset="18">11398 7721 7569,'-5'-12'163,"-1"-2"1,-5 1-1,4 3 1,2 0 145,0 0 0,3 5 0,0 5 0,3 6 1,4 6-1,2 3 0,1 5-151,3 6 0,-3-1 0,3 5 1,3 2-1,1 0 0,3 0 1,-1-2-1,4 2-155,0 1 1,2 0 0,-1-3 0,-2-3 0,-1-3 0,0-2 0,0-2-83,0-1 1,-5-5-1,1 0 1,-2-4-1,-2-2 1,1 0-1133,-1 3 0,1-5 1211,-1-2 0,-5-8 0,-1-2 0</inkml:trace>
  <inkml:trace contextRef="#ctx0" brushRef="#br0" timeOffset="19">11763 7732 7569,'0'-18'287,"0"2"1,0 4-1,-1 2 31,-3 2 0,2 3 0,-6 5 0,1 2 0,-2 3 0,-1 6 0,-3 7-258,0 4 1,-5 5 0,-1 4 0,-2 3 0,-2 3 0,0 1-1,0-1 1,0-2-233,1 0 1,-1-1 0,1-1 0,3-4-1,3-5 1,2-5 0,1-1-638,3 0 0,5-4 1,0 0 808,3-5 0,5-4 0,8-5 0</inkml:trace>
  <inkml:trace contextRef="#ctx0" brushRef="#br0" timeOffset="20">12106 7686 7858,'-5'-6'91,"3"-2"0,-5 10 0,2 5 0,3 7 98,0 4 0,2 2 1,0 7-1,0 2 1,2 1-1,0 1 1,3-1-1,0 1 1,2-2-168,-1-1 1,-4-3 0,4-4 0,-3-4 0,2 0 0,0-3 0,1-1-861,-4-2 0,3 0 838,-1 1 0,-5-6 0,-6-1 0</inkml:trace>
  <inkml:trace contextRef="#ctx0" brushRef="#br0" timeOffset="21">11935 7938 7569,'0'-12'215,"1"2"1,3 2-1,3 5 1,5 0-66,3-1 0,7 3 0,6-4 0,1 1 0,1 0 0,1 2 0,-2-1 0,0 1-348,0-2 1,-3 0-1,0 3 1,-3-2-1,-3-1 1,-2 2 197,-1 1 0,-2 1 0,-4 0 0</inkml:trace>
  <inkml:trace contextRef="#ctx0" brushRef="#br0" timeOffset="22">12437 7641 7569,'2'-11'765,"1"4"0,5 3-584,2 3 1,2 2 0,0 3 0,2 3 0,1 4 0,1 0 0,-1 2 0,0 1-202,-1 1 0,3 0 0,-2-2 0,-1 1 0,-2 1 0,0-1 0,-1-1 0,1-3-582,-1-3 1,1 4 0,-1-5 0,0 1-1205,1 1 1806,-1-5 0,1-3 0,-1-7 0</inkml:trace>
  <inkml:trace contextRef="#ctx0" brushRef="#br0" timeOffset="23">13065 7561 7569,'0'-12'136,"0"5"0,-1 0 1,-3 2-1,-3 4 4,-3 3 1,-2 6 0,1 7 0,-2 3 0,-1 1 0,-1 0 0,1 1 0,0 2-264,-1 1 0,2-2 0,-2 0 0,2-2 0,3 0 0,1-1 123,2-3 0,-6 3 0,-5-1 0</inkml:trace>
  <inkml:trace contextRef="#ctx0" brushRef="#br0" timeOffset="24">12791 7880 8947,'-1'-5'363,"-1"5"0,-2 8 1,1 5-1,2 3 1,1 2-168,0 2 0,0 2 0,1 1 0,2-1 1,1 1-1,-2 0 0,-1-1 0,-1-2-325,0-1 0,0-5 0,0 1 0,0-2 0,0-2 0,0 1-1992,0-1 2121,0-4 0,0 3 0,0-4 0</inkml:trace>
  <inkml:trace contextRef="#ctx0" brushRef="#br0" timeOffset="25">13420 7915 7569,'-12'-7'182,"3"4"1,5 1 0,9 2 0,7 2 0,4 0 0,2 2 0,2-2 0,2 0 36,1-2 1,-2-2 0,0 0 0,-3-2 0,-1 2-1,0-1 1,-1 0 0,-2 0-1042,-1 0 1,-2 2 821,1 1 0,4 0 0,2 0 0</inkml:trace>
  <inkml:trace contextRef="#ctx0" brushRef="#br0" timeOffset="26">14242 7595 7627,'-5'-23'130,"3"5"0,-3 3 1,2 2-1,-1 2 0,1 0 1,2 2-1,1 6 1,0 11 170,0 8 1,0 7 0,0 4 0,0 3 0,0 3 0,0 3-1,0 0 1,0 3-240,0-3 0,4 4 0,0-1 0,-2 2 0,-1 1 0,-1-3 0,2-4 0,0-3-117,2 0 0,0-6 0,-4-1 0,0-6 0,1-3 0,2-2 0,0-1 290,0-2 0,0-4-145,0-4 0,4-1 1,5-2-1,2-2 0,3-1 1,2-4-1,4 0-161,2-1 0,3 4 0,-3-2 1,2 1-1,-2 2 0,-1 1 0,-1-1-93,0-1 0,-4 0 1,-1 4-1,-2 0 0,-2-1 1,-1-1-1,-1-2-1139,-1 1 0,-5-3 1303,-2-2 0,-8-2 0,-2-1 0</inkml:trace>
  <inkml:trace contextRef="#ctx0" brushRef="#br0" timeOffset="27">14219 7960 7569,'0'-11'67,"1"3"0,3 2 0,5 1 0,4 1 0,3 0 0,3 0 0,4 2 64,2 1 1,6-3-1,-3 0 1,0 2-1,0-1 1,-3 0-1,-2 0 1,-3 0-1,-2 2-1014,-2 1 0,-4-1 883,-5-3 0,1-3 0,3-4 0</inkml:trace>
  <inkml:trace contextRef="#ctx0" brushRef="#br0" timeOffset="28">14185 7629 7569,'0'-11'72,"0"-1"1,2 1-1,5-1 1,4 1-1,3 0 1,2-1-1,2 1 33,0-1 1,7 2-1,-2 1 1,1 2-1,2-1 1,-1 2 0,2 2-1,-1 3-807,2 1 702,-4 0 0,9 0 0,-3 0 0</inkml:trace>
  <inkml:trace contextRef="#ctx0" brushRef="#br0" timeOffset="29">14836 7366 7569,'-12'-11'43,"6"2"1,3 5 0,5 8 0,1 6 0,1 6 122,1 3 0,-3 8 0,3 6 0,-1 6 0,-1 1 1,0 3-1,-1 2 0,1 0-77,1 1 0,1 2 1,-3-1-1,2-2 0,-1-2 1,-2-1-1,-1-3 0,0-2-102,0-4 0,0-10 0,0 0 1,0-3-1,0-2 0,0-3 0,0-3 113,0 0 0,0-4 1,-1-2-1,-2 0 84,-1 1 0,1-4 0,4 4-164,3-2 1,-2-1 0,6-4 0,1 0 0,2 0 0,3 0 0,3-2 0,-1 0-143,1-2 0,2-4 1,-3 3-1,1 0 1,-1-1-1,-1 1 1,-1-2-1,-1 1-1710,-3-3 1832,-6 4 0,6-10 0,-4 2 0</inkml:trace>
  <inkml:trace contextRef="#ctx0" brushRef="#br0" timeOffset="30">14699 7344 7569,'0'-18'0,"6"-2"0,5 6 0,7 2 0,4 3 0,1 0 0,-1 1 0,1-1 0,0 1 0,0 2 0,0-2 0,0 4 0,-1 3 0,6-4 0,2-1 0</inkml:trace>
  <inkml:trace contextRef="#ctx0" brushRef="#br0" timeOffset="31">15372 7515 7569,'-5'-6'204,"3"-3"1,-4 4 0,-1 0 0,2 2 0,0 7-1,4 9 1,3 6 0,6 6 6,2 3 1,1 2-1,2 5 1,2-1 0,3 0-1,1 0 1,-1-1 0,0-1-1,-2-3-268,1-1 1,2-1-1,-3-6 1,1-2 0,-1-3-1,-2-4 1,-1-2 0,-2-1-340,1-1 0,-5-5 1,0 2-1,-1-2 396,0 1 0,-3 0 0,2-4 0</inkml:trace>
  <inkml:trace contextRef="#ctx0" brushRef="#br0" timeOffset="32">15669 7549 7569,'-17'-11'236,"4"-1"0,5 2 0,-1 3 0,-1 5-47,-1 9 0,-2 2 0,-2 11 1,-4 4-1,-3 5 0,0 5 1,-3 4-1,0 3-242,-2 0 0,1-1 1,4-4-1,2 1 0,2-3 1,2-1-1,2-5 1,2-4-627,5-5 1,-2 1 0,5-5 678,1-1 0,7-1 0,3-1 0</inkml:trace>
  <inkml:trace contextRef="#ctx0" brushRef="#br0" timeOffset="33">15989 7606 7569,'-11'-11'34,"3"1"1,2 3 0,1 7 0,2 8 183,2 6 1,1 4 0,0 6-1,0 2 1,0 5 0,0 2-1,0 0 1,0-1 0,1-3-194,3-1 0,-1-3 0,4-5 0,1-2 0,-1-1 0,0-3 0,-2-2-874,-3 0 0,3-5 849,-1 1 0,0-5 0,-4 2 0</inkml:trace>
  <inkml:trace contextRef="#ctx0" brushRef="#br0" timeOffset="34">15749 7858 7569,'0'-12'245,"2"2"1,1 2-1,5 3 1,2 1 0,3 1-1,2-1-212,4-1 0,8 0 0,3-3 0,3 3 0,2 1 0,-1-1 0,-1 0 1,-1 0-977,-2 2 0,-5-2 943,2 2 0,2-6 0,0 2 0</inkml:trace>
  <inkml:trace contextRef="#ctx0" brushRef="#br0" timeOffset="35">16229 7401 7569,'0'-18'379,"0"1"0,0 6-238,0 0 0,5 6 0,3 5 1,3 6-1,3 5 0,3 5 0,-1 1 1,2 2-172,0 0 0,1-1 0,2 1 0,0-2 0,-2-2 0,0 0 0,0-2-165,0-4 0,-4 0 1,3-4-1,-2 0 0,-2 0 1,-1-3-1,-2 0 1,1-2 3,-1 0 1,1-4 0,-1-1-1,0-2 1,1 0 0,-2-1 0,-1 1-1,-3-2 195,-1-1 0,3-2 0,-4 1 0,-2-1 149,-1 1 1,-2 4-1,-3 4 1,-3 3-1,-3 3 205,-2 5 1,-3 7 0,-2 4-1,1 4 1,-2 3 0,2 1-1,-2 1 1,1 2-245,1-1 1,1 1-1,3 3 1,1-1 0,1-3-1,1 0 1,3-1 0,-1 0-213,1-2 1,3-2 0,-1-3-1,3-2 1,1-4 0,0-2-1,1-1-280,3-1 1,-1-5 0,4-1 0,2-1 0,1 0 377,2-1 0,-1-7 0,1-3 0</inkml:trace>
  <inkml:trace contextRef="#ctx0" brushRef="#br0" timeOffset="36">16743 7321 7569,'0'-12'57,"0"1"1,0 0-1,1 0 1,3 4-1,4 2 1,2 1 0,1-1 108,1-2 0,4 5 0,3-2 0,3 2 0,1-1 0,-1-1 0,0 2 0,-2 0-139,-1 2 0,-5 0 1,2 0-1,-4 0 1,0 0-1,-1 0 37,1 0 0,-5 4 0,-1 1 0,0 2 0,-4 2 1,-1 1-1,-1 2 0,0 4 36,0 3 0,0 5 0,0 5 0,0 5 0,0 2 0,0 1 0,0-1-118,0 2 0,0 2 0,0-3 0,0-1 0,0-1 0,0-4 0,2 0-39,1-2 0,-1-1 1,3-5-1,-1 0 1,1-2-1,0-1 1,1-2-1,-1 0 134,0 0 0,-1-4 0,-3 1 1,2-2-1,1-2 0,-2 0 0,-2 1 147,-4-1 1,2-3 0,-6 0 0,-1-1 0,-1 1 0,-2-2-82,-4-1 1,4 0 0,-4-2 0,2 1-1,0-2 1,-1-1 0,1-1-468,2 0 0,0 0 0,1-1 0,-1-1 324,1-2 0,-1-5 0,1 3 0</inkml:trace>
  <inkml:trace contextRef="#ctx0" brushRef="#br0" timeOffset="37">17154 7092 7569,'-6'-11'283,"-1"3"0,5 1 0,-2-2 0,2-1 0,2 0 0,3 2 0,5 4 0,2 5 72,2 7 1,-1 1 0,2 11 0,2 3 0,4 4 0,3 2-1,0 3 1,1 2-215,0 4 1,0 3 0,1 4 0,1 1 0,1 0 0,-3-1 0,-3 2 0,-1 0-181,-1-1 1,-2 2 0,-6-6 0,-1 2-1,-2 2 1,-2 0 0,-3-1-111,-1 1 1,-6-5 0,-2-3 0,-3-3 0,-2-2 0,1-2 0,-1-5 22,1-2 1,-3-2 0,0-3 0,1-4 0,-1-2 0,2-3-253,-1-2 1,5-3-1,2-6 1,1-3-1,2-4 1,2-2-1,2-3 378,3-2 0,3-8 0,4-6 0</inkml:trace>
  <inkml:trace contextRef="#ctx0" brushRef="#br0" timeOffset="38">17611 7081 7569,'-6'-23'130,"-3"2"0,5 1 0,1 5 0,2 3 0,1 0 0,1 1 185,3-1 0,-3 5 0,5-1 0,-3-1 0,2 0 0,2 2-147,2 3 0,1 3 0,1 1 0,1 0 0,-1 0-220,0 0 1,1 3 0,-2 3 0,-1 0 0,-3 3 0,-1 2-1,-2 4 1,-2 4 28,-1 3 0,-1 1 0,-3 0 0,-4 0 1,-3-1-1,-3 1 0,0 0 8,4 0 1,-1-4-1,4-1 1,1-2-1,2-2 1,3-1-1,2-3 94,3-2 1,4-2-1,7-4 1,4 2-1,4-1 1,2-2 0,3-2-1,0-2-150,0-1 1,1-3 0,-5 2 0,-4 0 0,-2 0 70,-4 2 0,-1 2 0,-2 1 0</inkml:trace>
  <inkml:trace contextRef="#ctx0" brushRef="#br0" timeOffset="39">18011 6875 7569,'-7'-5'26,"2"-1"0,7-4 0,1 1 0,5 3 0,2-1 0,2 1 0,-1-2 0,0 2 0,2 1 0,1 1 0,3 0 0,0 0 0,2 1 0,0-1 0,0 1 0,2 2 0,-1 1 244,-1 0 1,3 0-1,-3 0 1,2 0-1,1 0 1,-3 0-1,-3 0 1,0 0-200,-1 0 1,0 0-1,-4 0 1,1 0 0,-2 1-1,-1 2-32,-1 1 1,-6 4 0,2 0 0,-3 4 0,-1 1-1,0 4 29,0 1 0,0 5 1,0 5-1,0 1 0,0 4 1,0 3-1,0 6 0,0 4-14,0 4 1,1-4 0,2 5 0,1-1 0,-2 0 0,0 3 0,-2 1 0,0 1-88,0-2 1,3 2-1,1-6 1,-1 1-1,-2 0 1,-1 1 0,0 0-110,0-2 1,0-9 0,0 1 0,0-4 0,0-4 0,0-2 0,0-5 198,0-2 1,0-1 0,0-1 0,0-2 0,1-2 0,2-2 0,1-2 548,-2-1 0,-1-1 0,-1-1 454,0 0 1,-1-4-536,-3-3 1,-2-3 0,-4-2 0,1-2-477,1-1 1,1 0-1,-5 4 1,1 0-1,-1 0 1,0-1 0,-2-1-1,-3-2-509,0 1 1,1 2 0,-3 1 0,0 0 459,1 0 0,-13 0 0,0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3T04:05:56.996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8406 9993 7569,'-7'-5'361,"2"4"-191,5-4 1,-3 4 0,-1-3 0,2-3 0,5 1 0,5 2 0,2 3 0,1 1 0,2 0 0,1 0 4,1 0 0,5 0 1,-1 0-1,3 0 1,1-1-1,1-2 1,1-1-1,3 1 1,0-1-1,1 0-323,1 1 0,-5-2 1,0 2-1,-3 0 1,-4 2-1,-3-1 1,-4 0-1043,-2-2 1,-6 2 1189,0 5 0,-11-1 0,-5 3 0</inkml:trace>
  <inkml:trace contextRef="#ctx0" brushRef="#br0" timeOffset="1">8394 10107 7569,'-5'7'134,"4"-1"0,-2-3 0,6 1 0,5-2 0,2-1 259,1-1 0,6 0 0,3 0 0,5 0 0,6-1 0,3-3 0,3-3 0,1-4 315,-1 0 1,0 3-612,1 1 1,-8 0-242,1 0 1,-6 2 186,-2 5 0,-5 0-2154,-3 0 2111,-8 0 0,4 0 0,-5 0 0</inkml:trace>
  <inkml:trace contextRef="#ctx0" brushRef="#br0" timeOffset="2">9662 9582 7624,'-6'-5'227,"2"5"1,3 6-1,1 6 1,0 3-1,0 5 1,0 6 0,0 4-1,0 2 1,0 1 5,0 1 0,1-2 0,1 7 0,4-1 0,-1 2 0,1-1 0,-1 2 0,1-2 0,-1 2-184,1-1 0,-3-4 1,-3-1-1,0-3 1,0 0-1,0-1 1,0 0-1,0-6 20,0-5 1,0 2 0,0-4 0,0 0 0,0-3 0,0-2 729,0-2 117,0-5-1014,0-1 0,4-6 0,1-1 0,3-2 0,3 0 0,4 0 0,3 0 12,3 2 0,4-3 0,3 1 0,0 1 0,1 2 0,0 1 0,3 0 33,1 0 1,-3 0-1,1 0 1,-1 0-1,-1 0 1,-2 0-1,-3 0 1,-2 0-227,-3 0 1,-3 0 0,-4 0 0,-1 0 0,1 0-1201,-1 0 1,-6 0 1478,-5 0 0,-5-5 0,-6-1 0</inkml:trace>
  <inkml:trace contextRef="#ctx0" brushRef="#br0" timeOffset="3">9673 10187 7569,'-5'-6'77,"4"-4"0,-3 2 0,4-1 0,4 1 0,4 1 168,2 2 1,3-2 0,2 3 0,5 0-1,4 0 1,4 0 0,0 2 0,1 0-103,0 2 1,1 0 0,1 0 0,-1 0 0,-3 0 0,-1-1 0,-2-1 0,-2-2-578,-3 1 1,-3 2 0,-5 1 0,1-1 433,-1-3 0,-4-2 0,-2-6 0</inkml:trace>
  <inkml:trace contextRef="#ctx0" brushRef="#br0" timeOffset="4">9719 9753 7569,'-5'-11'37,"4"0"1,-2-1 0,6 2 0,4 1 0,5 2 0,3-2 0,4-2 0,3 0 0,2 0 351,2-1 0,5 1 0,6-1 1,1 2-1,-1 1 0,-2 3 1,-2 1-1,-1 2-406,-2 2 1,-8 1-1,-1 0 1,-3 0-1,-4 1 1,-1 3 16,-2 4 0,-4 2 0,-2 1 0</inkml:trace>
  <inkml:trace contextRef="#ctx0" brushRef="#br0" timeOffset="5">10758 9331 7569,'-5'-12'238,"0"5"1,-4-1-1,3 2 1,1 3 0,2 7-1,2 6 1,1 6 0,0 4 23,0 5 0,0 4 0,0 6 0,0-1 0,0 1 0,1 3 0,2 4 1,1 4-1,0 2-201,1 2 0,-4 3 0,4-2 0,-1 0 0,0 1 0,-2-3 0,-1 1-69,-1-2 0,0-8 0,2 6 0,0-3 0,2-1 0,-1-3 0,-2 0 1,-1-5 7,0-1 0,0 1 0,0-7 0,0-3 0,0-3 0,0-2 0,0 0 1,0-1 69,0-3 1,0-2-1,0-1 1,0-1 0,0 0-1,0 1 91,0-1 1,0 1-128,0-1 1,1-5 0,2-3 0,2-4-20,1-3 0,-2 0 1,4 3-1,0-2 1,3-1-1,0 1 1,0-1-29,1 0 1,-1 0 0,2 3 0,1-2 0,1 0-1,-1 0 1,0 2 0,0 1-41,1 0 0,0 0 0,-3 0 0,-1 0 0,1 0-686,-1 0-262,1 0 0,-5 0-1588,1 0 2589,-11 0 0,2-5 0,-10-2 0</inkml:trace>
  <inkml:trace contextRef="#ctx0" brushRef="#br0" timeOffset="6">10793 9445 7569,'0'-18'245,"0"3"1,0 6 0,1 2-1,3-1 1,2 0 0,2 1 0,-1-1-1,1 0 115,-2 1 1,4 4 0,-2 0 0,2 1-1,2 2 1,0-1 0,2-2-432,2 0 1,4-2 0,-1 2 0,2-1 0,2 2 0,0 0 0,0 2 70,0 0 0,5 0 0,1 0 0</inkml:trace>
  <inkml:trace contextRef="#ctx0" brushRef="#br0" timeOffset="7">11649 9354 7569,'-1'-8'277,"-2"0"0,0 0 0,-1 0 0,0 4-15,0 8 0,-5 6 0,2 5 0,-5 6 0,-2 4 0,-2 7 0,-2 5 0,-1 4 0,1 5 0,2 2-207,-1 2 0,7 4 0,-3 0 0,2 2 0,3 1 0,2 0 0,4-1 0,0-2-147,2-1 1,0-4 0,0-1 0,2-4 0,1-3 0,5 0 0,2-2 93,2 0 0,-1-2 1,-1-5-1,-1-3 1,-1-1-1,-1-3 0,1-2 1,-1-3 121,2-1 1,-2-5 0,-1 2-1,-1-4 1,-1-2 0,0-1-896,0-1-554,-1-6 1,-3-2 1324,0-7 0,0-3 0,0-2 0</inkml:trace>
  <inkml:trace contextRef="#ctx0" brushRef="#br0" timeOffset="8">12152 9616 7569,'-8'0'159,"1"0"1,-2 0 0,-1 0 0,-2 0 0,1 2 0,-1 1-1,2 5 202,3 2 1,-4 2-1,2 0 1,-3 2 0,-3 3-1,1-1 1,1 3 0,1 2-162,1 3 1,-2 2 0,-1 0-1,-1 2 1,2 1 0,3 3-1,3-1 1,-1 1-173,2-2 0,1-3 1,5 2-1,0 1 0,0-3 1,0 3-1,0-2 1,1-1-37,3-1 1,1-2 0,4-1 0,-2 0 0,1-1 0,0 1 0,-1 0-3,2 0 0,0-5 1,0-3-1,-2-2 1,2-2-1,1 1 1,1-1-1,-2-1-283,-2-2 1,-1-2-1,3-3 1,-1 0 0,1 0-363,1-2 1,1-2-1,0-3 1,-3-3 654,0-4 0,0 0 0,3 0 0</inkml:trace>
  <inkml:trace contextRef="#ctx0" brushRef="#br0" timeOffset="9">12335 9788 7569,'-6'-12'308,"1"5"0,-4 0 0,3 1 0,0 1 24,-1 0 1,5 2-1,-2 7 1,3 5 0,2 4-1,3 4 1,4 4-127,2 3 0,2 2 0,4 1 0,1 2 0,2 2 0,-1-2 0,0-1-98,0-3 1,-4 1 0,2-1 0,-1 0 0,1-2-1,-2-4 1,-2-1-200,0 0 0,3-4 0,0 1 0,-2-2 0,-2-2 0,-1 1 0,3-2-835,0-3 1,-2 0-1,-2-5-286,-1 2 0,-6-1 1212,2-7 0,-3-3 0,-1-4 0</inkml:trace>
  <inkml:trace contextRef="#ctx0" brushRef="#br0" timeOffset="10">12677 9799 7569,'-6'-18'-32,"-1"-1"1,5 7-1,-2 1 1,2 1 398,0 0 1,-3 4-1,-2 3 1,-2 7 0,0 9-1,0 7 1,-2 7-230,-3 2 1,-5 1-1,2 3 1,-1-1-1,-2-1 1,-2 0 0,1 1-223,2-2 0,-3-2 0,4-5 0,1-1 0,1-2 0,4-2 1,0-2-779,1-2 0,3-2 0,2-3 862,1-2 0,6-4 0,6 2 0</inkml:trace>
  <inkml:trace contextRef="#ctx0" brushRef="#br0" timeOffset="11">12769 9993 8303,'5'-6'236,"-3"1"0,6 5 0,1 0 0,1 0 0,1 0 0,1 0 0,-1 0 0,2 0 66,2 0 0,-2 1 0,3 2 1,-1 0-1,2 0 0,-1-2 0,1-1 1,-3 0-1,-1 0-883,-2 0 0,0 0 581,1 0 0,-6 5 0,-1 2 0</inkml:trace>
  <inkml:trace contextRef="#ctx0" brushRef="#br0" timeOffset="12">13248 9765 7569,'-1'-10'191,"-3"2"0,3-2 1,-4 4-1,1-2 1,0 0-1,2-1 1,0 2-1,2 4 1,0 11-1,0 8 1,0 7 87,0 4 1,0 1-1,0 5 1,0-1-1,0 1 1,0-2-1,0 1 1,2-2-338,1 1 1,-1-6 0,2 2 0,-2-3 0,1-1 0,0-2 0,0-2 0,-2-3-51,-1-4 1,0 0-1,1-2 1,2-1 225,1-2 0,1-4 1,-1 1-1,3-4 1,3-3-1,3-2 1,1 0-43,1 0 0,4-3 1,-2 5-1,1-1 0,2 0 1,0 0-1,1 2-176,-2 0 1,-2 2-1,4 0 1,-4 0 0,0 0-1,-3 0 1,-1 0-1091,-2 0 1,0 0 1189,1 0 0,-6 0 0,-1 0 0</inkml:trace>
  <inkml:trace contextRef="#ctx0" brushRef="#br0" timeOffset="13">13237 10028 7795,'1'-11'119,"3"4"1,3 3 0,4 3 0,1-1 0,4 0 0,3-2-1,2 2 42,2 0 0,4 2 0,-1-1 0,0-2 0,-3 0 0,-3 0 1,-2 2-1,-2 1-860,-2 0 0,-5 0 699,-1 0 0,-1 0 0,5 0 0</inkml:trace>
  <inkml:trace contextRef="#ctx0" brushRef="#br0" timeOffset="14">13237 9731 7569,'0'-18'52,"-4"1"1,0 6 0,3-1 0,2 1-1,4 0 1,2-1 0,1 1 0,3 1 135,0 2 0,2-1 0,2 5 0,4 2 0,4 1 1,3 1-1,5 0 0,2 0-568,1 0 1,-3 1 379,-1 3 0,1 2 0,3 5 0</inkml:trace>
  <inkml:trace contextRef="#ctx0" brushRef="#br0" timeOffset="15">13716 9582 7569,'-7'-6'497,"0"1"-237,2 0 0,2 8 0,3 1 0,0 6 1,0 7-1,0 6 0,0 6 0,0 4 1,0 1-136,0 0 0,0 4 1,0 1-1,0-1 1,0 0-1,0 0 1,1-1-1,1-3-171,2-4 1,0 2 0,-4-4 0,0-1 0,0-2 0,0-5 0,0-1 59,0-1 0,0-4 0,0 1 1,0-2-1,0-2 101,0 1 0,0-5 0,0 1-91,0 1 1,5-4 0,3-1-1,2-3 1,1-1 0,1 0-56,-1 0 1,2 0 0,1 0 0,1 0 0,0-1 0,0-2-1,1-1 1,-2 2-640,-2 1 1,-4 1 669,0 0 0,-6 0 0,3 0 0</inkml:trace>
  <inkml:trace contextRef="#ctx0" brushRef="#br0" timeOffset="16">13682 9582 7569,'-11'-23'42,"4"5"0,5 3 0,4 4 1,6 2-1,2 3 0,2 1 0,0 1-35,4-1 0,0 3 0,4-1 0,-1 3 0,2 2 0,0 3 0,1 2-7,-3 1 0,2 3 0,-3 0 0</inkml:trace>
  <inkml:trace contextRef="#ctx0" brushRef="#br0" timeOffset="17">13979 9685 7569,'-11'0'55,"1"5"0,2 3 0,4 2 0,4 2 0,3 2 247,0 2 0,6 4 0,-1-1 1,3 3-1,3 2 0,3 1 1,-1 3-1,2 0-249,0 0 0,-3-2 0,3-1 0,0-1 0,-2 0 0,1-3 1,-3 0-1,-2-4-247,0-1 0,-2-4 0,-1 0 0,-3-1 0,-1 1 0,-2-1 1,-2 0 193,-1 1 0,-5-1 0,-1 1 0</inkml:trace>
  <inkml:trace contextRef="#ctx0" brushRef="#br0" timeOffset="18">14265 9731 7569,'0'-12'343,"0"1"1,-2 6-116,-1 5 0,-4 7 1,-5 11-1,-2 6 0,-3 5 1,-2 6-1,-4 3-154,-2 2 1,-2-3 0,4 1 0,1-2 0,-1-2 0,0-1 0,1-3 0,2-3-430,1-3 0,5-5 0,-1-2 0,3-3 0,3-4-1347,2 0 1702,9-5 0,0-5 0,9-6 0</inkml:trace>
  <inkml:trace contextRef="#ctx0" brushRef="#br0" timeOffset="19">14333 9628 7569,'0'-12'-35,"-4"1"1,2 0-1,3 0 1,5 2-1,5 2 1,0-1 95,0 2 1,1-3-1,-1 4 1,1 0 0,0-1-1,2 0 1,2 1 0,-2 3 150,-2 1 1,0 1-1,-1 1-144,0 3 1,-3-2-1,-2 6 1,0 1 0,-4 1 1,-1 1 0,-1 4 0,0 2 0,0 1 0,0 3 0,0 3 1,0 4-1,0 2 68,0 1 1,0 1 0,0 0 0,0-2-1,0 2 1,0 0 0,0-1-186,0 0 1,4-2-1,0 1 1,0-3-1,0-3 1,-1-1-1,0 0 1,-1-2-105,2-2 1,-1 2 0,3-6 0,-1-1 0,-2-1 0,-2-2 0,-1 1 0,-1-1 215,-3 0 1,1-3 0,-4-2 0,-2-1 0,-1-1 0,-2 0 0,1 0 167,-1-2 0,-4 0 1,-2-2-1,0 0 1,2-2-1,1 0 1,0-2-1,1 0-376,1-1 1,1 4 0,2-4 0,1 1-469,2 0 0,6-1 1,1 3-1,6-2 611,4 1 0,7-8 0,0-2 0</inkml:trace>
  <inkml:trace contextRef="#ctx0" brushRef="#br0" timeOffset="20">14653 9445 7569,'-17'-23'188,"5"5"0,-2 3 1,5 3-1,5 0 176,3 1 0,1 7 0,0 6 0,0 10 0,1 6 1,2 6-1,2 5-45,1 4 1,2 1-1,3 0 1,1 1-1,-1-1 1,2-1-1,1-1-230,1-2 1,5-1 0,-1 3 0,1-2 0,1 1 0,-3-2 0,-2-1-1,-2-1-178,-1-1 0,-2 5 1,-1-3-1,-2 0 0,-4 0 1,-3-2-1,-1 1 0,0 0-121,0-2 1,-5-5 0,-3-1 0,-2 2-1,-1 0 1,-1 1 0,2-3 0,1-4 26,2-2 0,-1 2 0,-3 0 1,-1-1-1,1-1-474,-1-2 1,5-1-223,-1-2 0,9-8 879,-1-8 0,8-7 0,-2-3 0</inkml:trace>
  <inkml:trace contextRef="#ctx0" brushRef="#br0" timeOffset="21">15475 9776 7569,'0'-11'180,"0"3"1,0 1 0,0-2-1,-1 0 1,-3 1 0,-2 6-1,0 6 137,2 7 1,-1 3 0,1 7 0,1 4 0,2 0 0,1 2 0,0 1 0,1-1 0,2 1-312,1-2 0,3 2 0,-3-3 0,0-2 0,0-4 0,-1-3 0,0-2 0,-2-1-272,-1-2 0,0 1 0,0-1 1,-1-1-1029,-3-2 1,2-3 1293,-6-5 0,0-5 0,-3-1 0</inkml:trace>
  <inkml:trace contextRef="#ctx0" brushRef="#br0" timeOffset="22">15293 9970 7569,'1'-7'206,"1"-1"0,3 1 1,2 0-1,2 3 1,1 2-88,1-2 0,6 3 1,2-3-1,2 1 1,3 1-1,2-2 1,2 2-1,0 0-260,0 2 0,2-3 0,-2-1 0,0 1 0,0 2 0,-2 1 141,2 0 0,2 0 0,4 0 0</inkml:trace>
  <inkml:trace contextRef="#ctx0" brushRef="#br0" timeOffset="23">16149 9582 7569,'-5'-6'368,"1"-3"0,0 5 0,8 3 0,5 3-130,3 6 0,0 6 0,2 2 0,3 2 0,-1 1 0,2 0 0,0 0 0,2 0-274,2-1 0,-3 2 0,0-4 0,0-2 1,-2-2-1,0-2 0,-2-1 0,0-2-582,-1-2 0,0 2 1,0-2-1,2 0 618,-3 1 0,5-3 0,0-3 0</inkml:trace>
  <inkml:trace contextRef="#ctx0" brushRef="#br0" timeOffset="24">16686 9594 7569,'0'-12'309,"-1"2"1,-3 2-104,-4 5 0,-1 3 0,-1 3 0,0 5 0,-3 2 0,-1 3 0,-1 2 0,0 3 0,1 1-198,1 0 1,2 4-1,-1 2 1,1-2-1,1-3 1,1 1-1,3-1 21,1-1 1,-3 1 0,3-5 0,0-1 0,-2-1 0,2-2-1,0 1 1,3-1 64,0 1 0,2-1 0,-1 2 1,-1 1-1,-2 1 0,1-1 0,2 0 3,1 1 1,0-1-1,0 4 1,1-2-1,2 0 1,1-1-1,-2 0 1,1-1 38,1-1 0,-2 2 0,4 0 1,0-1-1,-4-1 47,-1-2 0,-1 1 1,0-1-2033,0 1 1849,0-6 0,5-6 0,2-6 0</inkml:trace>
  <inkml:trace contextRef="#ctx0" brushRef="#br0" timeOffset="25">16743 10005 8034,'1'-7'228,"3"4"0,4 1 0,2 2 0,1 0 0,1 0 0,0 0 0,4 0 0,1 0 0,2 0 10,0 0 1,-1 0-1,2 0 1,-2 0-1,-1-1 1,-3-2-1,-2-2-1582,0-1 1344,-1 3 0,-4-7 0,-2 4 0</inkml:trace>
  <inkml:trace contextRef="#ctx0" brushRef="#br0" timeOffset="26">17383 9719 7569,'-6'-11'167,"1"-1"1,-3 1 0,1-1-1,1 1 1,1 0 0,-2-1-1,2 3 1,0 7 0,3 9 163,0 10 0,2 7 0,0 5 0,0 4 0,0 0 1,2-1-1,0-2 0,3 1 0,0-2-343,0-1 1,3 0-1,-3-3 1,0 1 0,0-4-1,-1-3 1,0-2-88,0-3 1,3-1 0,-2-2-1,2-1 1,0-1 0,1-3 0,0 0-1,1-4 155,1-1 1,6-1-1,3-1 1,3-3-1,1-3 1,-1-4-1,1 1 1,0 1-271,0 2 1,-5 3 0,-2-2 0,-1 1 0,-1 1-2828,-3-1 3041,-5 3 0,-16-8 0,-3 4 0</inkml:trace>
  <inkml:trace contextRef="#ctx0" brushRef="#br0" timeOffset="27">17303 9970 7493,'15'-7'242,"1"0"0,2 1 0,2 1 0,2-1 0,2 1 0,1-2 0,2 1-161,-2-3 1,2 3-1,-3-1 1,-3 1 0,-4 1-1,-3 0 1,-1 2-2139,-2 2 2057,-4-4 0,-2 4 0,-5-4 0</inkml:trace>
  <inkml:trace contextRef="#ctx0" brushRef="#br0" timeOffset="28">17291 9662 7569,'0'-16'118,"1"3"0,5-2 1,4 3-1,5 3 1,1 2-1,2-2 1,0-1-1,2-2-94,2 1 0,1 1 0,0 1 0,-2 2 0,-1 2 0,-1 3 0,0 1 0,0 1 0,-1 0-24,-1 0 0,8 0 0,-1 0 0</inkml:trace>
  <inkml:trace contextRef="#ctx0" brushRef="#br0" timeOffset="29">17931 9399 7569,'-12'-11'517,"6"2"1,2 7-206,3 9 0,1 10 0,0 8 0,1 3 1,2 1-1,2 4 0,0 3-228,0 2 1,0 4 0,-2-4 0,0-2 0,0 1-1,-2 0 1,0 1 0,2-1-206,1-2 1,0-2 0,-4-2 0,0-4-1,0-5 1,0-3 0,0-3 118,0-4 1,0 0 0,1-2 0,1-1 156,2-2 0,1-4 0,-1 1 0,4-3 0,3-1 0,3 0-399,1 0 1,2-4 0,-3-1 0,1 0 0,-1-1 0,-1 1-2825,-2 0 3068,0-4 0,-4 2 0,-2-4 0</inkml:trace>
  <inkml:trace contextRef="#ctx0" brushRef="#br0" timeOffset="30">17805 9468 7569,'0'-17'-62,"1"5"0,3-4 0,4 4 1,3 0-1,4 2 0,5 1 0,1 3 117,2 1 0,0-3 0,0 4 0,-1 2 1,1 1-1,-1 1-55,-3 0 0,2 5 0,-3 1 0</inkml:trace>
  <inkml:trace contextRef="#ctx0" brushRef="#br0" timeOffset="31">18171 9479 7569,'0'-7'110,"1"0"0,3 2 0,3 3 0,3 2 114,2 4 0,-5-2 1,1 6-1,2 2 1,3 3-1,2 3 1,-1 1-1,0-1-309,1-2 0,-2 2 0,2 0 1,-2-2-1,-2-2 0,1 0 0,-1-2 1,-1-1-1656,-2-2 1740,2-4 0,-4 7 0,6-4 0</inkml:trace>
  <inkml:trace contextRef="#ctx0" brushRef="#br0" timeOffset="32">18570 9468 7569,'-6'-12'-23,"-3"5"0,4 1 1,0 2-1,-3 5 1,1 7 199,-2 6 1,-8 3 0,6 6-1,-2 0 1,1 1 0,0 1-1,1 2 1,-1-1-241,1-2 0,-1-2 0,1 1 0,1 0 0,1-1 0,3-2 0,1-2-169,2-2 1,2 0-1,1-5 1,0 0 408,0 1 0,0-5 1,0 1-1,1 1 0,2 1 1,0 1 7,0 1 1,-2-1 0,-1 1 0,0-1 0,0 2 0,1 1-1,2 1-95,1-1 1,0-1 0,-3-1 0,1 2 0,2 2 0,-1-2-303,-2-2 1,0-5 0,2-2-1301,1 0 1512,-1-4 0,-3-1 0,0-6 0</inkml:trace>
  <inkml:trace contextRef="#ctx0" brushRef="#br0" timeOffset="33">18627 9365 7569,'0'-18'4,"4"2"0,1 6 1,3 1-1,3 2 1,3 1-1,0 1 1,-1-1 147,-2-1 0,1 5 1,-1-3-1,1 1 0,-1 0 1,0 2-1,1 0-59,-1 2 0,-3 4 1,-2 1-1,-1 2 0,-1 1 1,0 3-1,1 0 1,0 0 15,0 1 0,3 3 0,-4 2 1,-1 0-1,1 5 0,1 3 0,0 6 1,0 0-65,-2 0 1,-2 2-1,-1-3 1,0 3 0,0 3-1,2 1 1,0 1-42,2-1 1,1-2-1,-3-2 1,4-1 0,0-3-1,2-1 1,-1-4-6,1-4 0,-2 1 0,3-6 0,-3-1 1,-1-1-1,-1-3 0,0-1 240,0-2 1,-2 1 0,-5 2 0,-6-2-88,-5-5 0,-3 2 0,-4-1 0,-1-1 0,-3-2 0,-3-1 1,-3 0-500,2 0 1,-3 0 0,4 0 0,1 0 0,-1 0 0,4 0 346,3 0 0,0 0 0,3 0 0</inkml:trace>
  <inkml:trace contextRef="#ctx0" brushRef="#br0" timeOffset="34">16126 9331 7569,'0'-12'153,"0"1"0,0 0 1,0-1-1,-1 2 1,-3 2-1,-3 5 1,-4 1-1,0 4 1,0 1 239,-1 5 0,-3 7 0,-2 6 0,0 3 0,-2 4 1,1 2-1,3 4 0,2 4-323,2 3 0,3-4 1,2 2-1,0 0 1,3 3-1,-1 1 0,0 1 1,2-3-94,0 3 0,6-1 0,1-1 1,1-4-1,5-3 0,1-2 1,5-1-13,1-2 1,1-4 0,3-1 0,1-3 0,0-4-1,0-2 1,0-2-5,0-1 0,-4-3 1,-2-1-1,0-3 1,-3 0-1,-1-1-1642,-2 1 1681,-5 2 0,-1-1 0,-5 4 0</inkml:trace>
  <inkml:trace contextRef="#ctx0" brushRef="#br0" timeOffset="35">19096 9239 7569,'-8'-10'133,"2"1"0,-1 3 0,1 0 0,-3 1 0,-1 0 0,-1 1 0,-1 0 0,1 0 0,-1 2 0,1 0 335,-1 2 1,7 2 0,5 1 0,8 5 0,5 2-1,3 3 1,1 1 0,0 4-275,1 3 0,1 1 1,3 7-1,-2 0 1,-1 0-1,1 3 0,2 1 1,0 1-91,-3 1 0,2-1 0,-3 0 0,1 0 0,-1 1 0,-2-1 0,-2 0 0,-1 2-243,-2 2 1,-4-3 0,-3 3 0,-3-2 0,-1-3-1,0-1 1,0-3 0,-1-1-95,-3-3 1,1-1 0,-4-2 0,-2-3 0,-1-4 0,-2-2 0,2-2-912,2 1 0,2-6-1290,2-2 2434,3-8 0,-4-2 0,5-6 0</inkml:trace>
  <inkml:trace contextRef="#ctx0" brushRef="#br0" timeOffset="36">19301 9068 7569,'-11'-6'268,"-1"1"0,1 1 0,0 0 0,-1 2 0,1-1 0,-1 1 0,1-2 1,2 1 250,5 2 0,13 10 0,11 2 0,1 3 0,0 3 0,1 2 0,-1 2-325,-2 2 0,3 1 0,-3 2 0,1 2 0,1-1 1,-4 3-1,1-1 0,0 3-107,2 1 0,2 1 1,-1 0-1,0 0 1,-4 2-1,1 1 1,-1 1-1,-1-1-233,-2-2 0,-1-1 1,-2 1-1,1-1 1,-2 0-1,-3 0 1,-3 1-97,-2-1 1,-2-4 0,0 0 0,0-3 0,-2-1 0,0-2 0,-3-2 0,-2-3-44,-2-4 0,-1-3 0,-1 0 0,-1-1 0,1 1 0,0-2 0,-1-3-754,1-3 1,4 0 0,4-4 1038,1-5 0,2-4 0,0-2 0</inkml:trace>
  <inkml:trace contextRef="#ctx0" brushRef="#br0" timeOffset="37">19530 8977 7569,'0'-8'138,"0"1"0,0-2 0,0-1 0,1-1 0,1 3 0,4 0 0,0 0 0,3 2 1,0 1-1,0 1 0,-1 0 97,5 2 1,-1 0 0,4 2-1,-1 0 1,2 0 0,-1 0 0,1 0-1,-3 2-294,-2 2 0,-1 2 0,-4 7 0,-3 2 0,-3 4 0,-2 2 1,-3 2-1,-3 0 17,-4 0 1,-4 0 0,-1 0 0,-1-2 0,1-1 0,2-2 0,2-1 0,3-3 30,2-2 0,4 0 1,1-2-1,4-1 88,6-2 1,3-4 0,5 1 0,1-3 0,2-1-1,0 0 1,2-1 0,0-2-211,2-1 1,0 1 0,0 1-1,0 0 1,-2-2 0,-1 0 0,0 0 132,0 1 0,1-6 0,2 2 0</inkml:trace>
  <inkml:trace contextRef="#ctx0" brushRef="#br0" timeOffset="38">20066 9091 7569,'0'-11'80,"0"3"17,0 0 0,2 6 1,2-3 61,3 0 1,3 2 0,3-3-1,2 1-31,4 2 1,2 2 0,0 1 0,1 0-1,2 1 1,0 2-84,0 1 0,-5 1 1,0-2 1,-1-1 23,1 1 1,-3-1 143,-4-2-96,-1 0 180,1 0-112,-1 0-42,-5 0 0,1 0 12,-3 0-63,-3 0 0,4 5 13,-5 2 0,0 5-5,0 3 1,0 3-25,0 5 1,0 1 14,0 2 0,0 5 62,0 7 0,0-1-64,0 5 1,-1 0 133,-3 3 1,3 3-218,-3-2 0,3 2 1,1-6-1,0 1 1,-2 1-1,0-4 0,-2 1 1,1-3-1,2-1 1,1-4-1,0-2 0,0-2 1,1-2-1,2-3-222,1-1 1,0-4-1,-3-1 1,1 0 0,2-2-1,-1 1 348,-2-3 0,-1-2 0,0 0 1,0-1 560,0 1-263,0-6 0,-1-1-115,-3-5 0,-2 0 0,-6 0 1,1 0-1,-2-1 0,-1-2-100,-1-1 0,-7 1 0,1 3 1,-6 0-1,-2 0 0,-3 0 1,0 0-1,2 0-281,3 0 0,4 0 1,4 0-1,4 0 0,2 1-3528,2 3 3593,5-3 0,1 4 0,5-5 0</inkml:trace>
  <inkml:trace contextRef="#ctx0" brushRef="#br0" timeOffset="39">8543 11923 7569,'0'-7'541,"1"0"0,3 2 0,3 3-322,4 1 0,0 1 0,0 0 0,1 0 0,1 0 0,2 0 0,4 0 0,1 0 0,0 0 1,0 0-297,0 0 0,1 0 0,3-2 0,2 0 0,1-3 0,-2 0 0,-1 0 1,-1 2-1,0 0-389,0 0 0,-4 1 0,-2-1 0,0 1-1871,-3 2 2337,-7 0 0,-12 5 0,-7 2 0</inkml:trace>
  <inkml:trace contextRef="#ctx0" brushRef="#br0" timeOffset="40">8588 12129 7970,'12'0'356,"1"0"1,2 0 0,4 0 0,4 0 0,3 0 0,4 0-63,-1 0 1,4 0 0,-3 0 0,3-1 0,0-2 0,-1-1-1,-3 2 1,-1-1-242,-3-1 0,-2 3 1,-4-3-1,-4 3 0,-2 1-53,-1 0 0,-6-5 0,-1-1 0</inkml:trace>
  <inkml:trace contextRef="#ctx0" brushRef="#br0" timeOffset="41">9788 11615 7569,'0'-8'214,"0"3"0,-2 4 1,0 7-1,-3 7 1,0 6-1,0 4-26,2 4 0,2 2 1,2 5-1,2 2 1,2 0-1,1 2 1,4 1-1,3-1-214,2 0 0,-1-2 1,-5-4-1,-1-3 1,-1-1-1,1-1 1,-2 0-1,-1-1 0,-2 0 0,-2-6 0,-1-2 0,0-2 0,0-2 0,0-1 0,-1-2 42,-3 1 1,3-5 0,-4 0 832,0-2-233,3-1 1,-2-4-537,8 0 1,3 0-1,4 0 1,2 0 0,2 0-1,4 0 1,3 0-96,0 0 1,1-4 0,0 0 0,1 1 0,2 1 0,0-1 0,1-1-34,1 2 1,-4-1 0,3 1-1,-3-2 1,-1 2 0,-1-1-1,0 0 1,-2 0-467,-1 0 0,-5 1 0,1-1-511,-2-1 0,-8 0 0,-5 4 1025,-6 0 0,-9 0 0,-3 0 0</inkml:trace>
  <inkml:trace contextRef="#ctx0" brushRef="#br0" timeOffset="42">9856 12038 7569,'0'-12'143,"0"1"0,1-1 1,3 1 71,4-1 0,2 6 0,1 2 0,2 3 0,1 1 0,3 0 0,2 0 0,3 0-161,4 0 0,6 0 0,-1 0 1,5-1-1,2-2 0,-3-1 0,-2 1 1,-3-1-327,-2 0 1,1-1-1,-6 2 1,-6 0-1,-3-1 1,-4-1 271,-2-3 0,-3-2 0,-5-1 0</inkml:trace>
  <inkml:trace contextRef="#ctx0" brushRef="#br0" timeOffset="43">9765 11604 7408,'1'-11'21,"3"3"1,5 1 0,3 1 0,4 1-1,-1-2 1,1 2 0,5-1 0,4 1 239,6 0 1,2-3-1,1 3 1,1 0-1,2-1 1,1 1-1,-1 0 1,-1 2 0,-3 2-352,-3 1 0,-2 0 1,-6 0 89,-3 0 0,-3 0 0,-5 0 0</inkml:trace>
  <inkml:trace contextRef="#ctx0" brushRef="#br0" timeOffset="44">10804 11387 7569,'-7'-7'104,"0"2"1,3 1 0,6 1 0,3 3 0,1 5 0,-2 7 0,-3 6 0,-1 5 239,0 2 0,0 11 0,0-2 0,0 3 0,0 1 0,0 1 0,0 2 0,1 2-333,3 1 0,-3 6 1,5-1-1,-3 0 1,1-2-1,0-2 0,0 0 1,1-2-50,1-1 0,-2-5 1,2 1-1,-1-4 1,-1-2-1,0-3 1,1-3-1,0-3 176,0-2 1,0-7-1,-2 1 1,2-4 275,1-3 1,-2 1-354,4-5 1,-6-2 0,3-6 0,0-2 0,2-2-108,-1 1 1,4 4 0,-2-1 0,2 2 0,1-1 0,1-1-1,1 2 31,2 1 1,-1 1-1,4 0 1,-2-2-1,-1 0 1,0-2-1,1 1-5,-2 2 0,2 1 0,-1 0 1,-1 0-1,-1 0-984,-2 0 1,-3 0 1003,0 0 0,-11 0 0,2 0 0</inkml:trace>
  <inkml:trace contextRef="#ctx0" brushRef="#br0" timeOffset="45">10770 11352 7569,'-12'-11'143,"1"-1"1,5 5 0,2-1 0,4 1 0,4 0 0,5 2 0,5 1 0,6-1-1,4-1 1,4-2 0,2 1 18,6-1 0,-2 2 1,4-3-1,-4 3 0,-3 1 1,-4 2-1,-3 2 0,-3 1-162,-2 0 0,-7 0 0,-7 0 0</inkml:trace>
  <inkml:trace contextRef="#ctx0" brushRef="#br0" timeOffset="46">11638 11352 7569,'0'-11'-91,"0"-1"0,-1 2 248,-3 3 62,3 2 1,-6 5 0,3 0-56,-3 0 0,0 1-26,0 3 1,3 2-43,-4 5 0,1 2 0,-5 2-26,1 4 0,-1 3 0,1 1 0,0 1 0,-1 3 0,1 2 0,-1 3 1,2 1-6,3 2 1,-4 3-1,5-1 1,0 2 0,2 1-1,1 0 1,1 0-1,-2-1-60,2-2 0,2 2 0,2-2 0,3-3 0,2-3 0,1-2 0,3-3-25,0-2 1,4 1 0,2-10 0,0-1 0,2-2 0,-1 0 0,-3-2 0,-2-2-90,-1-5 0,-1 0 1,0 0-1,1 0 0,-1 0-832,1-2 0,-6-6 941,-2-3 0,2-2 0,1-1 0</inkml:trace>
  <inkml:trace contextRef="#ctx0" brushRef="#br0" timeOffset="47">11741 11569 7569,'-5'-17'276,"3"0"70,-2 6 1,4 6 0,4 5-1,4 7 1,2 6 0,3 3 0,2 3-196,4 6 0,3-1 0,-1 5 1,1 0-1,-1-1 0,3 1 1,1-1-1,-3 1-106,-3 0 1,3-3-1,-4 0 1,1-1-1,-1-3 1,-2 0-1,-2-2 1,-1-2-294,-2-1 1,-1-2 0,-1-4 0,-3 1-1,1-1-2605,-1 0 2853,-3-4 0,2-7 0,-5-7 0</inkml:trace>
  <inkml:trace contextRef="#ctx0" brushRef="#br0" timeOffset="48">12186 11535 7569,'-5'-11'185,"2"-1"32,-4 1 1,3 4 0,-4 4 0,0 1-65,-3 2 1,0 9 0,-2 4 0,-2 5 0,-4 6-1,-3 5 1,0 4 0,-1 1 0,0 2-143,0 2 1,0-1 0,2 3 0,0 0-1,4-4 1,-1-1 0,1-5-393,1-3 1,2-3 0,5-3-1,3-1 1,-1-5 0,2-3 380,0 0 0,1-6 0,4-1 0</inkml:trace>
  <inkml:trace contextRef="#ctx0" brushRef="#br0" timeOffset="49">12323 11798 7569,'5'-7'173,"4"4"1,4 1-1,3 2 1,1-1 0,1-1-1,-2-2 1,2 1 66,0 2 1,1 0 0,3-2 0,0-1 0,-2 2-1,-2 0 1,0 2 0,-2 0-241,1 0 0,3 0 0,-2 0 0</inkml:trace>
  <inkml:trace contextRef="#ctx0" brushRef="#br0" timeOffset="50">12940 11444 7569,'1'-10'131,"2"3"0,0 7 0,0 8 0,0 5 0,-1 4 0,2 4 0,-2 4 0,1 3 0,-1 4 1,2 1-1,-1 2 89,-2 3 1,-1-2 0,0 2 0,0-3 0,0-2 0,0-1 0,0-1 0,0-1-277,0-1 1,0-2-1,0-7 1,0-2-1,0-2 1,0-2 260,0-1 1,1-7-140,3-2 1,-1-4 0,4-2 0,3-2-1,3 0 1,4 0 0,-1-1 0,2 0-66,0 0 0,1 0 0,4 2 0,-2 0 0,-1 0 0,-2 2 0,0 1-108,0 0 0,-3-2 1,3 0-1,-2-2 1,-2 2-1203,-1 0 1,-4 1 1308,-5-3 0,-11-2 0,-11-6 0</inkml:trace>
  <inkml:trace contextRef="#ctx0" brushRef="#br0" timeOffset="51">12997 11798 7569,'-5'-7'287,"4"2"0,-1 4 29,6-3 0,9 3-88,-2-3 0,8 3-64,0 1 0,4-4 19,4 0 1,1-3-122,2 3 0,-2-4-139,-5 4 1,0-3 0,-2 3-1,-2 0 1,-3 0 0,-4 1-1,-2-1 77,-2-1 0,2-2 0,-3-4 0</inkml:trace>
  <inkml:trace contextRef="#ctx0" brushRef="#br0" timeOffset="52">12906 11387 7569,'0'-18'-14,"1"1"1,3 6 0,3-1-1,5 2 1,2 1 0,2 2-1,2-2 1,2 0 0,2 0 85,1 2 0,-1 3 1,0-3-1,-2 2 0,-2 3 1,0 1-73,0 1 0,1 0 0,4 0 0</inkml:trace>
  <inkml:trace contextRef="#ctx0" brushRef="#br0" timeOffset="53">13477 11238 7569,'-12'-11'150,"6"3"1,2 7-1,3 11 1,2 9 113,3 9 0,-2 5 1,5 4-1,-1 2 1,-1 2-1,2 2 1,-2 1-1,0 2-270,-3 0 1,-1-1 0,-1 1 0,0 0 0,0-2 0,0-2 0,-1-4 0,-1-2 0,-2-3-104,1-3 1,-2-6-1,1-6 1,2-2-1,1-2 1069,1-1-869,0-7 1,1-1 0,3-6-1,3-1 1,3-3 0,3-1-213,2 1 1,-1-2-1,4 2 1,-1 0-1,-3-2 1,-2 2-1,0-1 1,-1 1-2655,1 0 2775,-6-4 0,-1 2 0,-5-4 0</inkml:trace>
  <inkml:trace contextRef="#ctx0" brushRef="#br0" timeOffset="54">13328 11261 7569,'0'-17'835,"1"6"-922,3 0 0,4 0-564,7 8 0,2-5 475,2 4 0,2-5-8,-2 2 1,3 0 271,1 0 0,-1 4 0,0-1 0,-2 3-181,-1 1 1,-5 0 92,2 0 0,-4 10 0,0 3 0</inkml:trace>
  <inkml:trace contextRef="#ctx0" brushRef="#br0" timeOffset="55">13751 11352 7569,'1'-6'66,"2"3"0,2 6 0,0 5 0,1 2 0,0 1 150,3 1 1,-2 4-1,1 3 1,4 3 0,2 1-1,0-1 1,-1 3 0,-2 0-159,0 2 1,1-1 0,-2-3-1,-1 0 1,-2 0 0,2 0-1,1-2-255,2-2 0,-5-1 0,1-4 0,0 1 1,-1-2-1,0-3 0,-2-2 0,-1-1 197,1 0 0,-4 3 0,4-4 0</inkml:trace>
  <inkml:trace contextRef="#ctx0" brushRef="#br0" timeOffset="56">14013 11364 7569,'-5'-12'176,"3"6"1,-6 3-1,1 7 22,0 8 0,-3 0 0,2 7 1,-2 2-1,-2 2 0,-2 3 1,-2 3-1,1 2 0,-1-1-330,-3 2 0,1 1 1,-1 1-1,0-1 1,0-1-1,1-3 1,2-1-292,2-3 0,5-5 1,2-5-1,2-3 423,3 0 0,0-6 0,2-1 0</inkml:trace>
  <inkml:trace contextRef="#ctx0" brushRef="#br0" timeOffset="57">14116 11204 7569,'0'-18'35,"1"3"0,3 2 0,4 3 0,2 1 0,1 3 120,1 1 1,-1-3 0,1 4-1,-1 2 1,2 1 0,0 2 0,-1 1-1,-2 3-96,1 2 0,-1 0 1,1 5-1,1-1 1,-1 1-13,0-1 1,1 0 0,-2 1-1,-1-1 1,-2 1 0,2 0-1,0 4 1,0 3 40,-1 2 0,-5 3 1,4 3-1,-2 3 0,-3 3 1,0 2-1,-2-1 1,0 0-39,0 0 1,0-3 0,0-1 0,0 1 0,0-1-1,0 0 1,0-1-147,0 0 1,0-6 0,1 2-1,2 0 1,0-2 0,0-1-1,-2-4 68,-1-2 1,0 3 0,0-4 0,0-1-1,0-1 180,0-2 0,-1 0 0,-3-4 1,-5-3-1,-4-1 0,-2-1 1,1 2 8,2-2 1,-5 0 0,-2-1-1,-2 2 1,-2 0 0,0 0-1,0-2-621,0-1 0,2 4 460,2 0 0,2 0 0,6-4 0</inkml:trace>
  <inkml:trace contextRef="#ctx0" brushRef="#br0" timeOffset="58">14459 11101 7569,'-10'-5'243,"3"-1"0,7-1 0,7 5 0,3 4 0,3 6 0,2 2 127,4 2 1,-1 4 0,1 3 0,0 4 0,0 4 0,0 3 0,0 3 0,0 3-249,0 2 0,-5 2 0,2 5 0,-1-2 0,1-1 0,-2-1 0,-2 1 1,1-1-178,2-2 1,-3-1 0,0-3 0,-4-1 0,-3-1 0,-2-1 0,-2-3 0,-1-1-200,0-3 0,0-2 1,-1-3-1,-3-2 0,-4-1 1,-2-4-1,-1 0-683,-1-1 1,5-5 0,-1 0-943,-1-2 1879,4-7 0,0-4 0,5-5 0</inkml:trace>
  <inkml:trace contextRef="#ctx0" brushRef="#br0" timeOffset="59">14790 11158 7569,'0'-11'81,"0"-1"0,0 1 1,0 0-1,0-1 1,0 1-1,0-1 0,1 1 1,3-1-1,4 1 184,2 0 0,-3 0 0,1 3 0,2 0 0,3 0 0,1 1 0,-1 0-142,-1 2 0,-3 1 0,6 4 0,-2 0 0,-3 2 1,-2 2-1,-4 3-156,-3 3 1,-1 6 0,0 0-1,0 2 1,-1 2 0,-3 2 0,-4 2-14,-2 2 0,-1-1 0,-1 0 0,1-4 0,1-3 0,1 0 0,2-1 0,2-1-38,3-2 0,1-5 1,2-3-1,1 1 1,3-2-1,3 0 40,5-3 1,-1-1 0,6-1 0,0 0 0,0-1 0,2-1 0,0-2-325,-1 1 0,2-2 0,-6 1 0,-1 2 0,-1 1 368,-2 1 0,5 0 0,2 0 0</inkml:trace>
  <inkml:trace contextRef="#ctx0" brushRef="#br0" timeOffset="60">15235 11101 7569,'0'-11'57,"0"-1"1,0 1-1,2-1 1,2 2 0,2 1-1,1 2 95,1-2 0,0 3 1,3-1-1,2 1 1,1 1-1,1 0 0,-1 2 1,0 2-59,1 1 1,-2 0 0,2 0-1,-2 0 1,-2 0 0,1 1 0,-1 2-55,0 0 1,1 5 0,-2-3-1,-1 2 1,-3 1 0,-1 3 0,-1 1-1,0 2 117,0 1 1,0 7 0,-4 0-1,1 4 1,1 3 0,2 3 0,-1 2 112,-2 4 0,-1-1 0,0 5-206,0 1 1,0 2-1,0 2 1,0 0-112,0-2 0,0 4 0,0-8 0,0 4 0,0 0 0,0 0 0,0-3 0,0-4-88,0-3 1,0-4-1,0-2 1,0-1 0,0-4-1,-1-2 1,-2-5 0,-1 0 167,2-3 0,1-1 0,1-2 0,-2 0 454,-2 1 1,3-5 0,-4 1-363,0 1 0,2-4 1,-4 0-1,-2-1 1,-1 0-1,-3-2 1,-1-1-75,-1-1 0,-4 0 0,2 0 0,-2 0 1,-3 0-1,-4 0 0,1 0 0,1 0-531,1 0 0,1 0 0,3 0 1,4 0 479,2 0 0,7-5 0,1-1 0</inkml:trace>
  <inkml:trace contextRef="#ctx0" brushRef="#br0" timeOffset="61">16161 11421 7569,'0'-12'85,"1"2"0,1 4 0,2 6 1,-3 8-1,-2 6 0,-4 5 1,0 2-1,0 2 145,2 0 1,2 3 0,1 2-1,0 0 1,1 0 0,2-2-1,2-2 1,0-1-244,0-1 0,3-3 0,-4-1 0,-1 0 1,1-2-1,0 1 0,-1-3 0,-2-1-979,-1-2 1,0-3 991,0-1 0,-5-4 0,-2 2 0</inkml:trace>
  <inkml:trace contextRef="#ctx0" brushRef="#br0" timeOffset="62">16001 11706 7569,'1'-11'102,"3"1"0,5 2 1,3 3-1,5 1 0,1-1 1,3 0 82,4 0 1,1-3 0,4 5 0,1-1 0,-1 0 0,-1-1 0,-1 0 0,-2 0-430,-2 2 1,-1 2 0,0 1-1,-1-1 244,1-3 0,0-2 0,0-6 0</inkml:trace>
  <inkml:trace contextRef="#ctx0" brushRef="#br0" timeOffset="63">16891 11124 7569,'-3'-8'140,"-2"2"1,-2 0 0,-2 1 0,-1-1 0,-1 5 0,1 4 0,1 4 0,2 5 0,2 3 0,3 5 0,1 6 178,1 4 0,0 1 0,1 2 0,1 3 0,3 2 0,0 3 0,1 0 0,-3 1-330,2-2 1,-3 3 0,2-3 0,-3-1 0,-1 0 0,1-2 0,2-3 0,0-2-80,0-1 0,-1-7 0,1 0 1,1-5-1,-2-3 0,1-3 1,-1-3 332,2-2 1,0-7-7,-4-1 1,0-1-1,0-7 1,0-1 0,1 0-278,3 2 1,2-2 0,6 4 0,-1 0 0,2-2 0,2 2 0,4-1 0,2 1-101,-2 0 1,2 0-1,-2 2 1,3-1 0,1 2-1,-2 1 1,-2 1-369,-4 0 0,-2 0 1,-1 0-1,-1 0-1525,0 0 2033,-4 0 0,-7-5 0,-7-2 0</inkml:trace>
  <inkml:trace contextRef="#ctx0" brushRef="#br0" timeOffset="64">16834 11581 7569,'-10'-12'386,"3"1"1,3-1-1,4 2-181,4 3 1,3-2-1,8 5 1,4 2-1,3 0 1,1 2 0,0 0-1,0 0-219,-1 0 1,1 0-1,0 0 1,-1 0-1,-3 0 1,-4 0-1,-2 0-2377,-2 0 2391,0 0 0,-4-5 0,-2-1 0</inkml:trace>
  <inkml:trace contextRef="#ctx0" brushRef="#br0" timeOffset="65">16709 11215 7569,'0'-23'90,"6"6"1,5 1-1,9 4 1,4 0-1,4 2 1,1 1-1,1 2 1,-1-1 105,-2 2 1,1-3 0,-1 5 0,-1 2 0,1 0 0,-2 2 0,-2 0-6,-3 0 1,-6 5-192,2 3 0,-4 2 0,0 2 0</inkml:trace>
  <inkml:trace contextRef="#ctx0" brushRef="#br0" timeOffset="66">17508 10896 6191,'-5'0'642,"4"-2"1,2 0-301,-2-2 1,-4 0-1,-5 5 1,1 2-1,2 3 1,2 3-1,3 5 1,-1 3-1,1 3-170,-2 1 1,1 4 0,6 1 0,2 6 0,0 3 0,1 5 0,1-1 0,0 2-148,0-1 1,2 2-1,-4 4 1,0 0 0,1-1-1,-1 1 1,0 0-1,-2-1-164,-2 1 0,3-4 1,0-1-1,-2-2 1,-1-2-1,-1-2 1,0-2 61,0-2 1,0-3 0,0-7 0,0-2 0,0-4-1,0-2 1,0-2 103,0 1 0,0-4 543,0-1-514,0-4 1,6 2-1,1-5 1,3 0 0,2 0-1,0 0-24,4 0 0,-2-4 0,3 0 0,0 0 1,-2 1-1,0-3 0,1 1-216,-3 0 0,4 0 0,-2 3 1,-2-3-1075,-4-2 0,-4 3 1258,-5-3 0,-10-6 0,-3-5 0</inkml:trace>
  <inkml:trace contextRef="#ctx0" brushRef="#br0" timeOffset="67">17451 10884 7569,'-13'-29'10,"-1"2"1,11 8 0,0 4 0,3 2 0,4 2 0,4-2 0,2-1 0,2-1 0,5 1 0,4 3 188,5 3 0,7-2 1,-1 4-1,2-1 1,-2 3-1,-3 3 1,-5 1-1,-4 0-188,-5 0-11,-7 5 0,-3 7 0,-5 5 0</inkml:trace>
  <inkml:trace contextRef="#ctx0" brushRef="#br0" timeOffset="68">18159 10998 7360,'-1'-6'167,"-3"2"1,-4 3 0,-2 1 0,-1 0 0,1 1-1,1 2 1,1 2 0,1 2 70,0 6 1,-2 0 0,4 6 0,0 1-1,-1 2 1,1 1 0,-1 1 0,0 2 0,0 3-1,1 2-214,0-1 0,1 1 0,4 4 1,0 2-1,0 1 0,0-1 1,1-1-1,3-2-126,4 0 1,2 0 96,1 1 1,2-1-71,2 0 1,-1-3 60,5-1-16,-5-5 25,3 3 0,-2-6 25,0-3 1,-1 1-141,-6-5 0,2-1 1,-4-5-1,2-2 1,-2-1-1,1 0-2398,-1 3 2518,-4-4 0,4 0 0,-6-5 0</inkml:trace>
  <inkml:trace contextRef="#ctx0" brushRef="#br0" timeOffset="69">18376 11170 7569,'-6'-17'44,"2"6"0,8-1 0,3 7 0,4 4 0,0 2 1,2 3-1,1 4 234,1 2 0,5 1 0,-1 1 0,3-1 0,1 2 0,-2 1 1,0 1-1,-4-1-283,0-1 1,-2-2 0,-4-1-1,1-1 1,-1-3 0,-1 1 0,-1-2-417,-1 0 0,-4-1 0,3-4 0,2 0 0,1 0 0,2-2 0,0-1 421,4-5 0,-7 2 0,2-2 0,-1-1 0,0-1 0,0-1 0,-1-1-104,-1 1 0,-5-1 0,0 1 0,-1-1 0,-2 1 711,0 0 0,-2 2 0,-1 5 0,-5 8-301,-2 5 1,-7 6-1,-1 1 1,-1 2-1,0 2 1,-1 2-1,-1 1-268,-2 0 0,1-1 0,2 1 0,2 0 0,2 0 0,3 0 0,3-2 0,3 0-198,2-2 1,0-1 0,3 1 0,-2-4 0,1-3 0,2 0 0,2-1 34,3 1 0,-1-1 0,3 1 0,-1-1 1,-1 0 49,1 1 0,-4-5 0,3 1 0,-3 1 0,1 1-758,1 2 0,-1-5 833,1 1 0,-1-1 0,-2 5 0</inkml:trace>
  <inkml:trace contextRef="#ctx0" brushRef="#br0" timeOffset="70">18890 11512 7569,'-8'-4'180,"3"1"1,4 0 0,6 2 0,5 1 0,6 0 0,4-1 0,5-2 0,6-2 0,0 0 0,1-1-133,-1-1 1,-2 3-1,1-2 1,-3 1-49,-3 2 0,-1-3 0,0 0 0</inkml:trace>
  <inkml:trace contextRef="#ctx0" brushRef="#br0" timeOffset="71">19530 11101 7569,'-12'-10'78,"5"7"1,0-3 0,2 7 0,3 8-1,0 5 1,2 5 0,0 3 300,0 1 0,0 5 0,0 2 0,0 3 0,0 1 1,0-1-1,0-1 0,0-2 0,0 1-373,0-2 0,0 3 0,-1-6 1,-1 0-1,-2-3 0,1-3 1,2-2-142,1-2 1,0-1 0,0-3 0,1-1-1,3-1 1,4-2 130,2-4 0,3-3 0,2-1 1,4 0-1,2-1 0,3-2 0,2-2-145,1-1 1,3-2-1,-3-2 1,-2 1-1,-2 3 1,-3 0 0,-2 0-1969,-2 1 2117,-5-3 0,-6 1 0,-5-4 0</inkml:trace>
  <inkml:trace contextRef="#ctx0" brushRef="#br0" timeOffset="72">19518 11467 7569,'-5'-4'282,"5"-1"0,7 0 0,3-2 0,1 2-207,1 0 1,0-4 0,2 3 0,3-2 0,0 1 0,2-2 0,1-1 0,-3-1 0,0 3-576,-3 0 1,-2 4 0,-1-3 499,-4-2 0,3-2 0,-3 0 0</inkml:trace>
  <inkml:trace contextRef="#ctx0" brushRef="#br0" timeOffset="73">19427 11067 7569,'0'-23'-76,"1"6"0,4 5 0,7 4 0,5 2 1,5-1-1,1 0 9,0 1 1,3-1-1,2 5 1,1-2 0,2 1-1,-1 2 1,0 1 0,-4 0-1,-3 0 106,-3 0-39,-6 0 0,8 5 0,-4 1 0</inkml:trace>
  <inkml:trace contextRef="#ctx0" brushRef="#br0" timeOffset="74">19998 10998 7569,'-6'-5'400,"2"6"1,3 8 0,1 7-201,0 1 1,3 4-1,1 5 1,-1 5 0,-1 3-1,1 3 1,1 1-1,-2 0-67,-1 1 1,-1-2 0,0 4-1,0-3 1,0-4 0,0-2 0,-1-2-1,-1-1-205,-2-2 0,-4-3 0,4-2 0,1-3 0,-1-4 0,-1-2 0,0-2 27,-1 1 0,1-6 1,3-1-1,-1-1 31,5 0 1,6-1-1,8-4 1,-2-1-1,-2-3 1,0-2-1,0-2-353,4-1 0,-4 3 0,2-1 1,-4-1-1,-3-1 367,-2-2 0,-1-4 0,-4-2 0</inkml:trace>
  <inkml:trace contextRef="#ctx0" brushRef="#br0" timeOffset="75">19918 10987 7569,'0'-23'-5,"1"5"0,4 4 0,5 4 0,6 3 0,0-1 0,1 0 1,-2 2-47,1 1 0,-2-3 0,4 4 1,-1 2-1,-3 1 0,-2 1 51,0 0 0,-1 0 0,1 0 0</inkml:trace>
  <inkml:trace contextRef="#ctx0" brushRef="#br0" timeOffset="76">20215 11010 7747,'11'0'79,"0"1"1,-3 2 0,0 2 0,1 1 0,2 3-1,3 1 1,1 3 0,-1 1 0,-1 1 0,-1-1-199,-1-1 1,-1 2 0,-1 0 0,-3-1 0,1-1 118,-1-2 0,2 0 0,3 1 0</inkml:trace>
  <inkml:trace contextRef="#ctx0" brushRef="#br0" timeOffset="77">20535 11044 7569,'-12'0'85,"1"1"0,-1 3 0,1 5 0,0 5 183,-1 5 0,2 3 1,1 2-1,2 1 0,-2 3 1,-1 0-1,-1 1 0,2 0-251,2 3 1,3-3 0,-4 2 0,1-1-1,-1-1 1,2-2 0,1-3 0,2-2-171,2-3 1,-3 1-1,0-5 1,2-1-1,1-1-751,1-2 1,1-4 903,3-4 0,2-1 0,5-2 0</inkml:trace>
  <inkml:trace contextRef="#ctx0" brushRef="#br0" timeOffset="78">20603 10987 7569,'0'-18'42,"2"-1"0,1 6 1,5 3-1,2 1 1,0 2-1,-1-1 1,-1 1-1,1-1 1,1 0 94,1-1 0,2 3 0,1 0 0,1 1 0,-1 2 0,-1 1 1,-2-1-13,1-1 0,-1 0 0,0 6 0,0 1 1,-4 5 0,-2 4 0,-3 3 1,0 4-1,2 2 0,-2 3 1,0 3-1,-1 4-71,3 2 0,-3 1 0,3 1 0,-3 3 0,-1 4 0,0 1 0,1 1 0,2-4-91,1 0 0,-1-2 0,-1-4 1,0-1-1,2-3 0,0-2 1,0-2-40,0-4 1,1 3 0,-3-9 0,3 1 0,0-1 0,0-2 214,-2-1 0,-2-6 0,-1 1 7,0 1 1,-5-4-1,-3-1 1,-2-3-1,-1-1 1,-2 0-1,-1 0 1,-1 0-164,1 0 0,-2 0 0,0 0 1,1 0-1,0 0 0,1-1 16,4-3 0,-7-2 0,5-6 0</inkml:trace>
  <inkml:trace contextRef="#ctx0" brushRef="#br0" timeOffset="79">20946 10804 7569,'-6'-11'259,"-3"-1"0,5 1 0,1-1 1,3 2-1,4 3 0,4 3 0,1 4 148,-2 4 0,3 6 0,-2 6 0,2 3 0,2 5 0,0 6 0,2 3 0,1 2 0,1 2-298,0 1 1,1 4 0,3-3 0,-2 2 0,-2 1 0,-2 0 0,-1-2 0,-2 1-176,1-1 1,-2-3 0,-3 1 0,-1-2 0,-3-3 0,1-1 0,-3-2-67,-3 2 1,-1-3 0,-4 0 0,-3-1-1,-3-3 1,-4 0 0,1-4-223,-1-2 1,1-2 0,2-6 0,-1 0 0,1 0-1,1-4 1,2-2-2240,-1 0 2593,1-3 0,-1-2 0,1-7 0</inkml:trace>
  <inkml:trace contextRef="#ctx0" brushRef="#br0" timeOffset="80">21277 10850 7569,'-6'-23'202,"-3"5"0,5 3 0,0 2 182,-1 2 1,5 1 0,0 3-1,6 6 1,5 5 0,0 1-295,0 0 0,0 4 0,-2-1 0,-2 2 0,1 1 1,-1 1-1,0-1 0,-2 0-211,-3 1 1,0 3 0,-2 0-1,0-1 1,0-1 0,-2-2-1,0 1 67,-2-1 1,0 1 0,5-2 0,2-1 0,2-3-1,1 0 1,5-1 0,1 0-22,3-2 0,2-2 0,-2-1 0,3 0 0,1 0 0,-1 0 0,0 0 0,-2-1-818,1-3 0,-2-1 893,-4-2 0,1-4 0,-1 5 0</inkml:trace>
  <inkml:trace contextRef="#ctx0" brushRef="#br0" timeOffset="81">21540 10621 7569,'0'-22'89,"0"0"1,0 3 0,1 4 0,3 2 0,3 2 0,4-1 0,0 1 91,0-1 0,6 2 0,2 1 0,3 3 1,0 0-1,0 1 0,-2-1 0,-1 4-91,2 1 1,-4 2-1,1 1 1,-1 4 0,-3 0-1,-2 3 1,1 0-41,2-2 0,-1 7 0,4-2 0,0 2 0,-2 1 0,2 1 1,-2 2-1,1 4-36,-3 3 0,2 4 0,-2 6 0,-2 0 1,-3 4-1,-2 6 0,0 4 0,-4 3 46,-1 3 1,-2-3 0,0 1 0,0 1 0,0-1 0,0-1 0,0-1-77,0-3 0,1-1 1,3-3-1,2-1 0,2-2 1,-2-2-1,0-3 1,-1-3 116,1-3 1,1-4 0,-3 0 0,0-3 0,0-3 0,-1-2 0,0-1 41,-2-3 1,0-2 0,2 0 0,1-1 0,-2 1 0,0-1-74,-2 0 1,0-3 0,0 0-1,-2 1 1,-1-1 44,-5 0 1,-3 1-1,-5-5 1,-1 0-1,-3-1 1,0 1-1,-3-1 1,-3-2-271,-3-1 1,-3 1 0,-5 2 0,-2 1 0,-2-2 0,-1-1 0,2-1 154,1 0 0,-1 5 0,-1 2 0</inkml:trace>
  <inkml:trace contextRef="#ctx0" brushRef="#br0" timeOffset="82">11261 13408 7569,'-11'12'114,"-1"-5"1,2 1-1,2 1 1,3 0 0,1-1-1,1 0 1,1 1 0,4 1-1,1 1 1,1 2-1,0 1 1,0 3 141,-2 0 0,0 2 0,-2 6 0,1 0 0,2 2 0,0-1 0,0 1 0,-2-1 0,0 0-304,3-2 1,-3-2 0,5-2 0,-3-2 0,1-2 0,0-2 0,0-1-836,0-2 0,2-6 0,-5-5-1206,-2-6 2089,-7 1 0,-3-10 0,-7 2 0</inkml:trace>
  <inkml:trace contextRef="#ctx0" brushRef="#br0" timeOffset="83">11101 13716 7569,'-4'-6'372,"7"2"48,7 3 1,8 1 0,-2 0 0,3 0 0,4 0 0,4 0 0,1 0 0,1-1-402,0-3 0,1 1 0,3-3 1,-2 0-1,-3 1 0,-1 0 0,-1 2-19,0 2 0,-2 1 0,-2 0 0</inkml:trace>
  <inkml:trace contextRef="#ctx0" brushRef="#br0" timeOffset="84">12118 13351 7569,'-7'-5'98,"2"-1"1,1-2 0,1 0 0,0-1 0,2-1 0,1-1-1,1 1 1,2 1 0,2 3 0,1 0 0,2 3 0,-1-1 0,1 0-1,1 1 1,2 2 1870,4 1-1893,-2 0 1,5 0 0,-4 1 0,1 2 0,0 2 0,0 1 0,1 5 0,-2 1-68,-2 4 0,-2 1 0,-2 1 0,-4 5 0,-3 2 0,-1 3 0,-1 3 0,-3 3-197,-4 4 1,-7-1-1,-4 3 1,-2 0 0,-1-3-1,2-2 1,1-1 76,-2 1 0,4-6 1,-1-3-1,3-3 1,3-4-1,5-3 1,2-4 340,2 0 1,3-6 0,4-2-1,5-3 1,5-1 0,5 0 32,2 0 0,6-1 1,1-2-1,0-1 1,1 2-1,0-1 1,2 1-275,-2-2 1,2 0 0,-5 4 0,-3 0 0,-3 0 0,-1 0 0,-1 0-857,-3 0 1,-6 0 0,-2 0 0,2 0 866,2 0 0,-5 0 0,-1 0 0</inkml:trace>
  <inkml:trace contextRef="#ctx0" brushRef="#br0" timeOffset="85">12814 13305 7569,'-5'-17'298,"0"0"1,-4 7 1218,2 2-1394,4 3 0,-2 12 0,5 4 1,0 7-1,0 5 0,0 3 0,1 5 1,2 2-1,2 1-17,1 0 1,-2 2 0,2 1 0,-1 1 0,-2-3 0,-1-1 0,1-2-1,1 1-154,-2-1 0,0-6 0,-2 1 0,0-4 1,0-3-1,-2-2 0,0 0-81,-2 0 1,0-4-1,4 1 286,0-3 0,1-5 0,3-3 0,4-3 0,2-1-44,1 0 0,6 0 0,1-1 0,1-2 0,-1-1 0,-1 0 1,1 1-1,2-1-227,2 1 1,-3 2-1,-1 1 1,0-1-1,-2-2 1,1-1-1,-4 2-580,0 1 0,-1 1 1,-1 0-1,0 0 0,0-2 694,-4-1 0,-2-4 0,-5-4 0</inkml:trace>
  <inkml:trace contextRef="#ctx0" brushRef="#br0" timeOffset="86">12837 13694 7569,'0'-12'909,"-5"1"-736,4 4 0,1 2 1,7 4-1,3-1 1,3-2-1,2 1 1,4 2-1,3 1 0,1 0 1,0 0-1,0-1-109,-1-3 0,1 3 1,0-3-1,-1 3 0,-3-1 1,-3 0-1,-1-2-1704,1 1 1,-1 1 1639,-4-2 0,-4-2 0,-2-6 0</inkml:trace>
  <inkml:trace contextRef="#ctx0" brushRef="#br0" timeOffset="87">12814 13305 7569,'0'-11'358,"1"-1"1,5 2-1,5 1 1,7 3 0,3 0-146,2-1 0,5 1 1,3-3-1,2 3 1,1 1-1,0 1 1,0 0-1,-1 0-307,-2 2 1,-3 1 0,-5 2 93,-1 3 0,-4 2 0,-1 5 0</inkml:trace>
  <inkml:trace contextRef="#ctx0" brushRef="#br0" timeOffset="88">13579 12974 7569,'-10'-5'138,"1"-1"1,3-2 0,0 2 0,1-1-1,0 4 1,2 3 0,3 8 0,3 10 2352,0 8-2383,1 3 1,-4 10 0,1 3 0,2 4 0,1 1-1,-2 1 1,1-1 0,-1 2 0,2 0-104,-1-3 1,2 7 0,-1-7 0,-2 5 0,-1 1 0,-1-2-1,0-6 1,2-3-98,1-4 0,-1-3 1,2-4-1,-3-3 1,-1-4-1,0-4 1,0-3-1,0 0 125,0-1 0,0-4 0,0-3 0,0 1 502,0 1-507,0-4 0,1-1 1,3-5-1,4 0 1,3 0-1,3-1-103,1-3 1,5 2 0,-2-5 0,1 2 0,-1 3 0,-2 0 0,0 2-649,0 0 0,-7 0 1,3 0 722,-2 0 0,-10-5 0,-2-1 0</inkml:trace>
  <inkml:trace contextRef="#ctx0" brushRef="#br0" timeOffset="89">13591 12894 7569,'0'-23'258,"0"9"0,1 3 0,3 2 0,2 1 1,2 2-1,-1 0 0,4 1-89,3 0 0,-2-3 0,5 4 0,-1 2 0,3 0 0,4 2 0,3 0-169,0 0 0,1 11 0,-4 1 0</inkml:trace>
  <inkml:trace contextRef="#ctx0" brushRef="#br0" timeOffset="90">14219 12951 7569,'0'-7'174,"0"-1"0,0-1 0,0 2 0,0 4 0,-1 11 0,-2 8 1,-2 7-1,-1 4 0,-3 4 140,-1 6 0,-2 4 1,1 4-1,-1 1 1,2 0-1,3-1 1,2 1-1,1-1-316,0-4 0,1 3 1,7-6-1,4-3 1,2-2-1,3-4 1,1-1-1,1-2-206,-1-2 0,4-5 0,-1-1 0,2-2 1,-1-2-1,0-1 0,-2-2 0,2 1-354,0-1 0,-4-3 0,1-2 562,-2-1 0,3 4 0,2-3 0</inkml:trace>
  <inkml:trace contextRef="#ctx0" brushRef="#br0" timeOffset="91">14482 13168 7569,'-7'-11'83,"4"1"0,6 2 0,6 4 0,4 4 206,2 4 0,2 6 0,-3 8 0,2 4 0,1 4 0,0 3 0,1 3 0,2 2-221,2 3 0,0 0 0,-2-5 0,-1-3 0,0-1 0,-1-3 0,-2-1 0,-1-1-303,1 0 1,-1-5-1,-4-3 1,1-2 0,-1-3-1,-1-1 1,-1-3-1407,-1-1 1641,-6-1 0,8 1 0,-3 1 0</inkml:trace>
  <inkml:trace contextRef="#ctx0" brushRef="#br0" timeOffset="92">14847 13134 7569,'-5'-11'159,"-1"0"0,-6 4 0,1 3 0,-1 4 166,1 4 1,0 5 0,-2 8-1,-1 8 1,-3 2 0,0 6-1,-2 3 1,0 3-344,0 2 1,5-4 0,-2 1-1,4-4 1,0-2 0,1-3-1,-1-1 1,2-3-744,3-1 1,2-6 0,5-3 0,0-2 760,0-1 0,5-1 0,1 0 0</inkml:trace>
  <inkml:trace contextRef="#ctx0" brushRef="#br0" timeOffset="93">15064 13374 7569,'0'-8'97,"1"2"1,3 1-1,4 2 1,1 1-1,0-1 1,-2-1-1,2 2 1,2-1 222,5-1 0,-4 3 1,5-3-1,-2 3 1,0 1-1,1 0 1,-1 0-321,0 0 0,0 0 0,-3 0 0</inkml:trace>
  <inkml:trace contextRef="#ctx0" brushRef="#br0" timeOffset="94">15475 13043 7569,'0'-12'146,"0"5"1,-1 0-1,-2 3 1,0 6-1,0 5 1,2 7-1,1 5 1,0 4-1,0 4 111,0 3 1,-1 3 0,-2 2 0,-1 0 0,2 2 0,0 1 0,2-1 0,0 0-334,0 1 1,0-7 0,0 2-1,0-5 1,2-5 0,2-4 0,3-2-1,3-3 61,2-2 0,-1-5 0,2-4 0,2-1 1,4-2-1,3 0 0,0 0 0,1 0-123,0 0 0,0 0 0,0 0 0,-2-2 0,0 0 1,-4-2-1,1 0-1485,0-1 1623,-4 4 0,2-9 0,-4 3 0</inkml:trace>
  <inkml:trace contextRef="#ctx0" brushRef="#br0" timeOffset="95">15521 13397 7569,'-11'-7'271,"5"-2"1,6 6 0,8 0-98,6 2 1,4 1-1,5 0 1,-1 0 0,1 0-1,0-1 1,1-2 0,2-1-485,0 2 0,-4 0 0,-7 2 1,-2-1-1,-2-1 310,1-2 0,-6-5 0,-1 3 0</inkml:trace>
  <inkml:trace contextRef="#ctx0" brushRef="#br0" timeOffset="96">15475 13065 7569,'-6'-10'146,"-3"3"0,7-7 1,3 4-1,5 2 1,6-1-1,3-1 1,3 0-1,1 1-75,0 1 0,3 2 0,5-3 0,-2 3 0,0 1 1,-3 2-1,1 2 0,0 1-71,0 0 0,0 0 0,0 0 0</inkml:trace>
  <inkml:trace contextRef="#ctx0" brushRef="#br0" timeOffset="97">16023 12871 7569,'-6'-5'205,"1"5"0,5 2 1,0 8-1,0 7 97,0 5 1,4 6-1,1 2 1,0 3-1,0 2 1,-1 0-1,0 2 1,0 2-227,-2 2 1,-1 1-1,-1 2 1,0-2-1,0-4 1,0-2-1,0-2-217,0 0 1,0-5 0,0-2 0,0-4 0,0-3 0,0-2 0,0-2 86,0-2 0,2-2 1,0-3-1,3-3 1,2-1-1,1-2-66,3-2 0,0-2 1,0-2-1,2-1 1,1 1-1,1-1 1,-1-1-1,0 0-997,1-1 1,-2-2 1116,2 0 0,-2-2 0,-2-2 0</inkml:trace>
  <inkml:trace contextRef="#ctx0" brushRef="#br0" timeOffset="98">16001 12871 7569,'-7'-34'-40,"2"6"1,6 5 0,3 7 0,5 3 0,4 3 0,3 1 0,1 3 79,-1 1 1,5-3 0,-2 4 0,2 2 0,2 0 0,0 2 0,-1 2 0,-3 1 0,-4 5-41,-3 2 0,0 7 0,-1 1 0</inkml:trace>
  <inkml:trace contextRef="#ctx0" brushRef="#br0" timeOffset="99">16320 12906 7569,'8'0'-191,"0"0"0,-1 1 0,1 3 0,-2 3 361,-1 3 1,-1 2-1,-3-2 1,2-1-1,1-2 1,0 2 0,1 2 139,2 0 1,3 0 0,2 1 0,-1-1 0,2 1 0,1 0 0,2 2-84,2 2 0,-3 4 0,4-1 0,0 1 0,0 0 0,-1 1-76,-1 3 1,2-1-176,-4 3 1,0 0-91,-3 0 0,-1-2-66,0 3 1,1-7-171,-1-1 0,1-3-318,-1 3 0,-3-5 312,-1 1 1,-3-2-413,4-2 214,-6 0 554,3 1 0,0-1 0,2 1 0</inkml:trace>
  <inkml:trace contextRef="#ctx0" brushRef="#br0" timeOffset="100">16697 13031 7569,'-11'-6'1498,"5"1"-1523,0 5 1,1 2 132,-2 6 1,-3 2 101,-2 13 1,0-1-63,-4 8 1,2 2-47,-5 6 0,4 1-288,-4 3-898,0 2 996,1-3 1,-2 0 0,3-5 0,1-3-1,-1-3 1,3-3-388,2-1 0,0-7 0,2-4 0,4-3 1,7-6 474,9-6 0,7-15 0,6-9 0</inkml:trace>
  <inkml:trace contextRef="#ctx0" brushRef="#br0" timeOffset="101">16697 12860 7569,'0'-12'106,"2"6"0,1 2 0,5 2 0,3-1 0,3-1 1,2 2-1,-1-1 0,1 1 28,3-2 0,-1 0 1,1 4-1,1 0 0,2 0 1,1 0-1,-2 0 1,0 0-163,-2 0 1,-5 0 0,1 0 0,-1 0 0,0 0 0,1 0 0,-1 0 38,-1 0 0,-2-4 1,1 1-1,-1 0 1,0 2-1,1 1 148,-1 0 0,-4 6 0,-2 6 1,-1 5-1,-1 5 0,0 2 1,-2 3-93,-1 3 1,4 3 0,0 3 0,-2 0 0,0 3 0,-2-1-1,0 0 1,1 0-54,3-1 0,-3-2 1,4-1-1,-1-1 1,1-2-1,1-5 1,2-1-1,-1-3-139,1 1 1,-2-4-24,2 0 1,2-5 88,-2 1 1,-2-2-1,0-1 192,0-1 349,-3-5-405,-8-1 1,-6-5 0,-8 0 1,-3 0 1,-2-3-177,-3-1 0,-6-4-305,-5 4 0,0 1 402,4 3 0,-5 0 0,-2 0 0</inkml:trace>
  <inkml:trace contextRef="#ctx0" brushRef="#br0" timeOffset="102">17074 12631 7569,'-5'-7'179,"5"1"1,6 0-1,5 4 1,0-1-1,0 1 1,1-2 0,1 1-1,2 2 1,4 2-1,4 3 1,2 6 0,2 7-1,-2 7 1,0 4-1,1 4 315,0 1 1,1 6 0,-5 2 0,-2 1 0,-2-1 0,-2 3 0,-2 0 0,-1 0-568,-2-2 1,-3 1-1,-2-3 1,-1-1-1,-2 2 1,-2-2-1,-2 0 1,-3-2-518,-4-1 1,-5-3 0,-4-2 0,1 0 0,-3-1 589,-3-1 0,-3 4 0,-10-3 0</inkml:trace>
  <inkml:trace contextRef="#ctx0" brushRef="#br0" timeOffset="103">17931 12711 7569,'0'-11'128,"0"0"0,0-1 0,0 1 0,0-1 0,0 1 0,0-1 0,-2 2 0,-1 3 0,-4 4 2234,1 6-2252,-9 3 0,6 11 1,-10 3-1,-1 7 1,-2 7-1,-1 6 1,2 5-1,2 0-33,3 1 1,4 1 0,1 1 0,4 2 0,3-2 0,3-1 0,1-1 0,1-1-215,3 1 0,3-4 0,7-3 0,3-2 1,2-5-1,4-3 0,2-4 0,1-2-129,-2-4 1,-2 2 0,3-6 0,0-3 0,2-1 0,-2-5 0,-1 0 265,-1 1 0,0-5 0,0 3 0</inkml:trace>
  <inkml:trace contextRef="#ctx0" brushRef="#br0" timeOffset="104">18171 12917 7569,'-5'-23'567,"3"5"-281,-2 3 0,8 9 1,4 6-1,2 7 1,1 6-1,2 4 1,1-1-1,3 2-212,0 0 0,1-1 0,1 4 1,-4-4-1,-1 0 0,0-3 1,2-1-1,-3-2-491,0 0 1,-1-3-1,-1-2 1,0 0 0,1-4-1,-1-1 1,1-2 148,-1-3 0,-3-2 0,-1-6 1,2 1-1,0 0 0,0-2 1,-3-1-1,-1-1 332,-2 1 1,-2 1 0,-1 2-1,0-1 1,-1 2 0,-3 2 372,-3 5 0,-4 3 1,0 3-1,-2 6 0,-1 5 1,-1 7-1,1 3-134,1 2 0,1 7 0,-1 0 1,0 4-1,3 0 0,1-1 1,3-2-279,2 0 0,-1-1 0,1-1 0,2-3 0,0-2 0,2-5 0,0-1 0,0-2-1051,0-1 1,0-2 1025,0-5 0,6 1 0,0-1 0</inkml:trace>
  <inkml:trace contextRef="#ctx0" brushRef="#br0" timeOffset="105">18536 13180 7569,'-5'0'87,"5"0"0,8 0 0,4 0 1,4 0-1,-1 0 0,3 0 1,3 0-1,4 0 0,1 0 1,-2 0-1,-1 0 0,0 0 1,-1 0-1,0 0-87,-3 0 0,3-5 0,-5-2 0</inkml:trace>
  <inkml:trace contextRef="#ctx0" brushRef="#br0" timeOffset="106">19107 12814 7569,'0'-18'312,"0"6"1,0 7 0,0 5-31,0 9 1,0 6 0,0 9 0,0 3 0,0 3 0,0 3 0,0 1 0,0 1 0,0 0-202,0 3 1,0-2-1,-1 2 1,-2-3 0,-1 0-1,2-2 1,1-2-238,1 0 0,3-7 0,3 0 0,0-5 0,4-4 0,3-3 0,3-5 0,2-2-26,2-2 0,2-2 0,1-1 0,0 0 0,1 0 0,0 0 0,0-1 0,-4-3-1956,-2-4 2138,-3 3 0,2-10 0,0 2 0</inkml:trace>
  <inkml:trace contextRef="#ctx0" brushRef="#br0" timeOffset="107">19050 13191 7569,'-18'-5'143,"8"0"1,10-4-1,8 3 1,4-1-1,5 2 1,1-1 49,2 0 0,3 2 0,3-4 1,5 1-1,1-1 0,-1 2 0,0 1 1,-1 1-1,-1 0-570,-2 0 0,-8-1 0,-4 3 0,-2-2 377,-2 1 0,1-8 0,-1-2 0</inkml:trace>
  <inkml:trace contextRef="#ctx0" brushRef="#br0" timeOffset="108">19119 12791 7569,'0'-22'96,"0"4"0,0 3 0,2 2 0,4 1 0,6 0 0,1-2 0,0-1 32,3 1 1,1 2 0,6 3 0,1 2 0,2-1 0,0 2 0,0 2 0,-2 3-851,-1 1 1,0 1 721,-1 3 0,1 2 0,0 5 0</inkml:trace>
  <inkml:trace contextRef="#ctx0" brushRef="#br0" timeOffset="109">19690 12586 7569,'-3'-7'138,"2"5"1,2 4-1,0 6 1,2 2-1,-1 3 1,2 3-1,-1 7 277,-2 6 0,-1 4 0,0 3 1,1 2-1,2 4 0,1 2 0,-2 1 1,-1-2-454,-1-1 0,4 0 1,0 2-1,-1-2 1,-2-4-1,0-2 1,2-5-1,2-2-124,1-2 0,-2-10 0,3 2 1,2-5-1,2-3 0,1-1 0,2-2-88,1-4 1,1-3 0,-5-1 0,2 0 0,1 0 0,1 0-1,-1-1 250,-1-3 0,-2-3 0,0-4 0</inkml:trace>
  <inkml:trace contextRef="#ctx0" brushRef="#br0" timeOffset="110">19632 12689 7569,'0'-30'109,"0"4"1,2 7 0,2 3 0,3 4-1,3 2-30,2 2 0,-1 2 1,1 3-1,-1-1 1,2 2-1,2 2 1,4 4-1,1 3-79,-1 3 0,3 2 0,-4-1 0</inkml:trace>
  <inkml:trace contextRef="#ctx0" brushRef="#br0" timeOffset="111">20009 12723 7569,'0'-12'167,"2"2"1,1 3-1,5 3 1,2 3 0,2 2-1,-1 3 42,0 3 0,1 3 0,-1 2 0,2-1 0,1 2 1,2 1-1,1 1 0,-1-1-435,-2-1 1,3-2-1,-2 1 1,-1-2-1,-1-3 1,-2-3-1,2-1-36,2 1 1,-1-4 0,4 1 0,-2-5-1,-2-2 1,-1-3 0,-2-1 0,1-2 202,-1 1 1,-1-1 0,-2 1-1,-4 0 1,-3-1 412,-1 1 1,-1 4-1,-3 4 1,-2 3-1,-2 3 1,0 6-1,0 6-77,-3 8 1,-1 1 0,-2 8 0,0 1 0,2 3 0,3 0 0,1 4-270,-3-1 0,0 4 0,0-3 0,0-1 0,3 0 0,0-2 1,0-3-1,2-3-558,2-5 0,-1-5 0,1-3 0,3-3-81,4-5 0,3-4-54,5-6 685,-4 0 0,3-5 0,-4-1 0</inkml:trace>
  <inkml:trace contextRef="#ctx0" brushRef="#br0" timeOffset="112">20409 12700 7569,'0'-16'-97,"1"7"1,4-2 0,6 5 0,4 2 0,1 1 0,2-1 0,-1 0 300,-1-1 0,3 4 1,-2-3-1,-1 2 0,2 2 1,-2 0-1,1 0 0,-3 0-205,-1 0 1,-2 0-1,0 0 1,-1 2-1,-1 0 1,-1 2 59,1-1 1,-4 3 0,-1 2-1,-3 2 1,-1 2 0,0 5-1,1 6 1,2 6 131,1 4 0,1 1 0,-3 2 1,3 1-1,2 2 0,2 1 0,1 2-71,1-1 1,4 3 0,1-3 0,-2 0 0,0-3 0,-1-4 0,3-2 0,-2-3 43,-2-1 0,-2-7 0,-1-5-112,-1-4 0,-4 0-117,3-1 0,-4-3-33,1-1 118,-3-4 0,-2 6 58,-3-5 0,-6-1-37,-5-3 0,-6 4-42,2 0 0,-6 0 36,-2-4 1,-3 0-199,3 0 1,-3-4 74,3 0 0,2-3-851,6 3 1,2-4 938,6 4 0,-1-5 0,1 3 0</inkml:trace>
  <inkml:trace contextRef="#ctx0" brushRef="#br0" timeOffset="113">20969 12506 7569,'-7'-3'113,"5"2"0,4 4 0,5 2 0,0 4 0,2 2 1,3 3-1,3 4 0,4 2 0,4 7 0,2 4 1,2 9-1,-2 3 0,-1 3 356,-2-1 1,-8 1 0,-2-2 0,-4-1 0,-3-2 0,-2-2 0,-2-3 0,-2-3-663,-3-3 1,3-4 0,-4 0-1,1-1 1,-1-3 0,-2 0 0,0-2-1,-1-2 193,0-1 0,-4-2 0,-6-4 0</inkml:trace>
  <inkml:trace contextRef="#ctx0" brushRef="#br0" timeOffset="114">21357 12494 7569,'0'-11'59,"1"1"1,2 1 0,2 3 0,1 1 0,3 2 0,1 2 0,2 1 0,0 0 0,2-2-1,3 0 107,1-2 1,1 0 0,3 4-1,0 0 1,-2 0 0,-2-1 0,-1-1-1,-3-2-153,-2 1 1,0 2 0,-2 2 0,-3 3 38,-3 4 1,-2 3 0,-1 4-1,1 4 1,3 4 0,0 4-1,1 3 1,-3 3 9,2 1 1,-3 5 0,2 0 0,-2 1-1,1 2 1,0-1 0,1-2 99,1 1 1,-2-5-1,4 3 1,1-3-1,0-4 1,-1-2 0,2 1-1,0-2-181,-1-1 0,2 0 1,-4-5-1,2-2 0,-2-2 1,0-2-1,0-2-118,-1-1 0,0-2 0,-3 1 1,3-2-1,0-1 0,0-2 554,-2 2 1,0-2 0,-1 0-130,2 2 0,0 1 0,-4 2-97,0-1 1,0-3 0,0-1-196,0 2 0,0 1 0,-2 2 0,0-1 0,-3-1 1,0-1-18,0-1 0,-4-2 0,1 3 0,-2-1 0,-3-1 0,-1 1 1,-2-2-1,-1 1 274,1-1 1,-4-2 0,2 2 0,-1-1 0,0-2 0,-2-1 0,0 1-321,-2 1 1,-4-1 0,-1-3-1,1 0 1,-1 0 0,2 0-1,3 0 1,4 0 66,4 0 0,-3 5 0,1 2 0</inkml:trace>
  <inkml:trace contextRef="#ctx0" brushRef="#br0" timeOffset="115">8794 15201 7569,'-11'0'159,"-1"0"1,1 0 0,-1 0 0,3 0 0,6 0 0,8 0-1,6 0 78,4 0 0,2 0 0,-2 0 0,3 0 0,1 0 0,0 0 0,3-1 0,2-2 0,2 0-256,0 0 1,-2 0 0,-1 1 0,-1-2 0,0 2 0,-3 0 0,-4 2 0,-1 0-656,2 0 1,-4 0 0,2 2 673,-5 1 0,-4 4 0,-5 4 0</inkml:trace>
  <inkml:trace contextRef="#ctx0" brushRef="#br0" timeOffset="116">8817 15395 7569,'-6'5'278,"-3"-2"0,6 3 13,4-1 0,6-1 1,8-4-1,5 0 1,4 0-1,4 0 1,2-1-1,0-2-175,-1 0 1,3-1-1,-4 2 1,0 0-1,0-2 1,-3 2 0,-2 2-117,-4 3 0,2-1 0,-3 3 0</inkml:trace>
  <inkml:trace contextRef="#ctx0" brushRef="#br1" timeOffset="117">9845 14710 7569,'-18'0'-234,"-4"0"0,11-1 454,0-3 1,6 4-1,8 0 1,5 8-1,1 4 1,0 6-1,-2 2 1,2 6 0,1 2-1,2 3-83,-1 2 1,-3 7-1,-1 0 1,1 3-1,0 2 1,-1 2-1,2 0 1,1 0-1,2-3 1,-1-1-216,1-1 0,-4-9 0,3 0 0,1-4 0,1-3 0,-2-3 1,-2-3-1,-1-4 39,1-3 0,1 1 0,1-8 0,0-1 202,-4-5 0,-2-5 0,-4-6 0,2-2 0,2-2 0,0-4 0,2-3 0,-1-2-227,3-2 0,-2-1 0,2-6 1,3-3-1,-2 0 0,1-4 0,-2 0 1,1-2-104,0 0 0,-2 1 1,-2 1-1,1 4 1,-2 6-1,0 1 1,-3 2 187,0 3 0,1 0 1,1 9-1,0 1 0,0 1 1,0 1-1,0 2 1,-1 1-252,1 2 1,5 3 0,-1-2 229,2 1 0,1 1 0,1 4 0</inkml:trace>
  <inkml:trace contextRef="#ctx0" brushRef="#br1" timeOffset="118">10679 15258 7569,'-7'-17'56,"-2"-1"0,5 4 0,2-1 0,1 1 0,-1 0 0,-1 0 1,-5-3 192,-2-1 1,-3 4-1,-1-1 1,-2 4-1,-2 2 1,-1 3-1,0 1 1,0 3-190,-1 5 0,-5 7 1,1 6-1,3 2 1,0 2-1,4 3 1,1 3-1,5 0-92,3 0 0,-1-2 0,6-1 0,0 0 0,3-1 0,4 0 0,4-2 0,2-2-98,1-1 1,6-4 0,2-5 0,2-4 0,2-3 0,0-1 0,0-1 74,0-3 1,2-2-1,-1-6 1,-2 0-1,-2-2 1,-2-2-1,-4 2 1,-4 2 97,-3 0 1,0 0-1,0-2 1,-3-1-1,-2 1 1,-2 1 294,0 1-312,0 6 0,0 6 0,0 8 0,0 2 0,0 3 0,0 1 0,0 2 0,0 0-31,0 1 0,3 2 0,2-4 0,2-1 0,2 0 0,1-1 0,1 0-42,1-3 0,0-5 1,2 1-1,1-1 1,-1-2-1,0-3 1,0-4-1,3-4 121,1-2 1,-4-3-1,1 0 1,-2-4 0,-1 1-1,1-2 1,0 0 102,-3-2 0,-1-2 0,1-1 0,-1 0 0,-3 2 0,0 2 0,-1 4 0,0 2-144,-2 1 1,-2 7 0,-1 5-1,2 7 1,0 4-87,2 4 0,0 3 1,-4 6-1,0 2 1,0 0-1,0 0 1,0-2-46,0-1 1,0-1 0,0 1-1,0-1 1,0-3 0,0-4-1,0-2 90,0-2 0,-2-4 0,-1-4 0,-4-3 208,1-3 0,1 0 1,5-5-1,0-2 0,0-2 1,1-5-1,3-1 0,4-2-127,2-2 0,2 0 0,2-2 1,3-2-1,1 0 0,2-1 0,2 0-570,0 1 0,1 0 0,0 7 0,0 5 1,0 4 496,0 2 0,-1 6 0,1-3 0</inkml:trace>
  <inkml:trace contextRef="#ctx0" brushRef="#br1" timeOffset="119">11661 14664 7569,'-18'-17'259,"3"0"0,7 6 0,4 2 1,3 6-1,2 11 0,3 10 0,4 7 1,2 6-31,1 1 1,1 8 0,-1 2 0,1 2 0,-1 3-1,0 1 1,1 2 0,-2-1-374,-2 2 1,-3-4 0,-5 1 0,0-3 0,0-6 0,0-2 0,0-6 0,0-3-5,0-6 0,0 0 1,0-7-1,0-1 1,-2-2-1,0 0 1602,-2-1-1021,0-4 1,4-4 0,1-6-541,3-5 1,-1 3-1,4 1 1,2 3-1,1 1 1,2 0-1,-1 0-64,1 0 1,3 0 0,1 0-1,1 0 1,1 0 0,-2 0 0,2 0-1,0 0-459,2 0 1,-3-1 0,-1-2 629,1-1 0,-5-5 0,5 3 0</inkml:trace>
  <inkml:trace contextRef="#ctx0" brushRef="#br1" timeOffset="120">11649 14801 7569,'-17'-40'77,"6"6"1,13 8-1,8 5 1,9 3 0,6 1-1,4 3 1,1 2-4,-4 0 1,0 2-1,-1 1 1,3 3 0,0 1-1,0 2 1,-3 2-1,-1 4 1,-2 3-75,-3 5 0,-3 8 0,-4-1 0</inkml:trace>
  <inkml:trace contextRef="#ctx0" brushRef="#br1" timeOffset="121">12369 14813 7569,'-23'-17'203,"5"8"1,3-2 0,4 1 0,2 1 0,1 0-1,0 2 1,1-1 0,2 3 0,3 5 0,8 7-1,4 6 84,5 2 1,-2 7 0,3 0-1,-1 4 1,2 3 0,-1 2 0,2-1-1,-1 1-324,-1 0 1,4 2-1,-1 0 1,3-1-1,0-3 1,-2-2-1,-1-4 1,0-4-269,-1-3 0,-2 0 0,-4-5 0,-1-1-1740,0-2 2045,-4 2 0,-7-9 0,-7 4 0</inkml:trace>
  <inkml:trace contextRef="#ctx0" brushRef="#br1" timeOffset="122">12677 14767 7569,'-18'-16'412,"-2"-1"1,6-2 0,3 5-233,2 5 0,5 4 0,-2 8 0,-1 4 0,0 11 0,-5 10 0,-3 10 0,-3 7-181,-2 4 0,-2 4 0,0 7 1,10-30-1,1 1 0,-12 27 1,1-3-1,3-6 0,3-4-231,-1-7 0,5-1 0,-4-11 0,4-2 0,0-3 1,2-6-1,3-2-1119,3-2 1351,2-5 0,2-1 0,0-5 0</inkml:trace>
  <inkml:trace contextRef="#ctx0" brushRef="#br1" timeOffset="123">12723 14653 7569,'0'-17'21,"1"5"0,3-3 1,5 3-1,5 3 1,4 3-1,1 0 1,0 0-7,1 1 0,7-2 0,2 3 0,2 0 0,2 0 0,3-1 0,0 0 0,-1 0 86,-1 3 0,-5-3 1,-2 1-1,-4 0 1,-4 0-1,-4 0 61,-2 2 1,-7 2 0,-2 4 0,-3 4 0,-1 6 0,0 5-4,0 3 1,0 6 0,0 2 0,0 5 0,0 3 0,2 4 0,0 2-138,2 2 1,1-1 0,-2 1 0,2 0 0,0-1-1,0 0 1,-3-3 0,1-4-177,1-3 1,-3-2 0,3-2 0,-2-6-1,1-3 1,1-5 0,-2 0 129,-1-3 1,-1 2 0,-1 0-1,-3-4 1,-3-1 0,-5-4 0,-3 1 138,-4-2 0,-6 3 0,-3-4 0,-1 0 1,-2 1-1,1 0 0,2-1-330,4-3 0,3-1 0,10-1 0,2 0 215,5 0 0,16 0 0,12 0 0</inkml:trace>
  <inkml:trace contextRef="#ctx0" brushRef="#br1" timeOffset="124">13888 14870 7569,'-24'-28'38,"2"9"1,12 0 0,2 5 0,5 5 304,1 5 0,4 16 0,0 14 1,2 6-1,-2 2 0,0 1 0,-2-2-276,0-3 0,3 3 0,1-4 1,0 0-1,0-2 0,1-3 1,0-2-1,1-3-435,1-4 0,-3-4 0,3-2 0,2-1 368,1 1 0,-3-4 0,-2 0 0</inkml:trace>
  <inkml:trace contextRef="#ctx0" brushRef="#br1" timeOffset="125">13602 15076 7569,'0'-8'157,"3"2"0,6 1 0,8 2 0,9 0 1,3 1-1,4-2 0,4 0 42,5-1 1,2 3 0,2-5 0,-1 2 0,1 3 0,0 0-200,0 2 0,-1 0 0,1 0 0</inkml:trace>
  <inkml:trace contextRef="#ctx0" brushRef="#br1" timeOffset="126">14436 14607 7569,'-5'-28'141,"5"6"1,0 0 0,6 8-1,4 6 1,2 3 0,-2 4 0,-1 4-1,-2 5 1,1 6 0,0 7 0,-1 4-1,2 7 1,0 5 0,0 4 191,-1 4 1,-1-1 0,5-1 0,0-1-1,2 0 1,1-1 0,-1-3 0,-1-4-315,-1-3 1,-1-3 0,0-7 0,1-1 0,-2-2 0,-1-3 0,-3-3 0,1-5-14,-1-1 1,-4-4 54,2-6 1,-3-6-1,-1-6 1,0-2-1,0-4 1,0-3-1,0-6 1,0-3-103,0-4 0,4 1 0,1-6 1,2-4-1,2-4 0,1-2 1,1 1-304,1 1 1,-1 7 0,-1 6 0,-1 5 0,-3 6 0,1 8-474,-1 5 0,-3 9 0,2 5 1,-1 8 816,-1 6 0,1 9 0,-4 6 0</inkml:trace>
  <inkml:trace contextRef="#ctx0" brushRef="#br1" timeOffset="127">15258 15018 7569,'-4'-17'160,"-1"1"1,0 4-1,-1 0 1,0 1 0,-3-1-1,-1 1 71,-2 0 1,-4 4-1,-3 3 1,-3 3-1,-1 1 1,0 0-1,1 1 1,0 5-107,3 5 0,-1 2 1,4 6-1,2 0 0,2 0 1,2 0-1,2 1 1,4 2-234,3 1 1,2-2-1,4-1 1,5-2 0,6-1-1,1-3 1,4-3-1,2-3-41,3-5 1,-2-1-1,2-2 1,-5-2-1,-2-1 1,0-5-1,0-2 145,0-2 1,-5 0 0,0-2-1,-4-1 1,-2-1 0,0 1 0,-2-1-1,-2-1 163,-3 1 0,-1 4 1,0 5-160,0-2 1,0 5-1,0 4 1,0 6-1,0 6 1,0 3 0,0 4-45,0 3 1,1-3-1,3 0 1,4 0-1,2 0 1,1-2-1,1 0 1,-1-4-13,1-4 0,-1-3 1,2-4-1,1 2 1,1-3-1,-1-3 1,-1-6 191,-2-2 1,0-5 0,0-2 0,-3 1 0,0-2 0,1 0 0,1-2-22,2-1 1,-5 2-1,1 1 1,-1 1 0,0 3-1,-2 2 1,-1 0-257,-1 1 1,5 6 0,-3 5 0,0 7-1,0 7 1,-2 5 66,-2 3 0,-1 1 0,0 1 0,0 1 0,0 2 0,0-2 0,0-1 20,0-1 0,0-1 1,0-3-1,-1-5 271,-3-5 1,1-6 0,-4-6-1,-1-5 1,2-3 0,1-3-1,1-3-40,0-1 0,0 1 0,4-4 1,0 2-1,2-1 0,0-2 1,5 0-1,1-1-430,5 0 0,6-4 0,0 1 0,3 1 1,2 4-1,1 4 0,3 3 0,1 6 253,3 1 0,1 3 0,1 4 0</inkml:trace>
  <inkml:trace contextRef="#ctx0" brushRef="#br1" timeOffset="128">16046 14436 7569,'-6'-23'27,"1"5"0,5 2 0,1 1 0,3-1 0,4 2 0,0 2 0,1 0 1,-2 1-1,-2 2 0,-3 5 0,0 8 0,-2 6 0,-2 5 0,-1 6 338,-5 4 1,-1 3 0,0 5 0,3 0-1,1 4 1,2 3 0,2 6 0,1 2 0,0 2-396,0 1 0,0-1 1,0 4-1,0-5 0,0-3 1,0-3-1,0-2 1,0-3-121,0-5 1,0 0 0,0-8 0,0-2 0,0-4-1,0-3 1,0-2 156,0-1 0,0-5 0,0-1 120,0 2-52,0-4 0,1 0 1,3-6-1,4-2 0,2-2 1,1-1-84,1-3 0,4 0 0,2 0 0,1 2 0,0-1 0,1 2 0,1 1 0,-1 1-620,-1 0 1,-5 0-1,1 4 628,-2 0 0,-2 0 0,1 0 0</inkml:trace>
  <inkml:trace contextRef="#ctx0" brushRef="#br1" timeOffset="129">16069 14447 7569,'-18'-15'-47,"3"2"1,9-9 0,7 5 0,8 4-1,7 2 1,5 0 0,3 0 0,0 3-1,1 1 1,2 2 110,3 3 0,3 0 0,2 2 0,-1 0 0,0 0 0,-1 2 0,-1 1 1,-4 5-65,-4 2 0,1 2 0,-7-1 0</inkml:trace>
  <inkml:trace contextRef="#ctx0" brushRef="#br1" timeOffset="130">16469 14390 7569,'-5'-6'-35,"5"2"0,7 3 0,6 1 0,2 1 1,-2 3-1,-3 4 0,-2 2 190,1 1 1,1 6 0,3 2-1,0 2 1,3 2 0,-2 0-1,0-2 1,0 0-105,1-2 0,0-5 1,-4 1-1,2-2 1,1-2-1,1 1 1,-1-1-1,-1-1-577,-2-2 526,1 2 0,4-4 0,2 6 0</inkml:trace>
  <inkml:trace contextRef="#ctx0" brushRef="#br1" timeOffset="131">17006 14470 7569,'0'-23'38,"0"6"0,0 1 0,0 4 1,-2 2-1,0 1 0,-3 2 163,-2 2 0,0 8 0,-6 7 0,-2 6 1,-4 5-1,-1 3 0,-1 1 0,2 2-326,-1 0 1,6 3 0,1-2 0,2 0 0,2 0 0,0-3 0,1-2 0,2-3-279,1-1 0,1-3 0,4 1 1,0 0-1,0-3 403,0-2 0,4-4 0,0 0 92,0-6 0,-4 8 0,0-2 0,0 2 0,-2 2 1,0 0-1,-2 3 164,2 4 1,0-1 0,4 0 0,0 0 0,2-2 0,-2 2 0,1-1 0,1 0-258,3 1 0,-2-4 0,1 1 0,-1-2 0,1-2 0,2 0-1145,-1-4 1146,-4-2 0,2 0 0,-5 2 0</inkml:trace>
  <inkml:trace contextRef="#ctx0" brushRef="#br1" timeOffset="132">17154 14299 7569,'0'-23'40,"0"2"1,3 3 0,4 5-1,9 5 1,3 2 0,1 1-1,-2 0 1,-1 2 6,1 2 0,-3 0 1,4-2-1,2 0 0,0 0 1,1 2-1,-2 1 0,-2 0 1,-2 0 16,-2 0 0,-1 1 0,-3 3 0,-2 3 1,-4 5 54,-3 3 1,-1 4 0,0 6 0,0 5 0,0 1-1,0 6 1,0 1 0,0 4-101,0 3 0,4 3 0,0 8 0,-1-1 0,1 1 0,1 3 0,0-4-201,0-4 0,3-1 1,-3-10-1,1 1 1,3-3-1,1-4 0,2-3 1,-1-5 171,1-2 0,-1-2 1,1-3-1,-2-2 0,-1-2 1,-2 0-1,1-1 87,-2-1 1,3-2-1,-5 1 1,-3-2-1,-5-1 89,-7-2 1,-2-4 0,-7 2-1,-3-1 1,-4-1 0,-2 1-1,-1 0-79,1 0 1,-4 0-1,2-4 1,-1 0 0,2 0-1,5 0-87,4 0 0,0 0 0,3 0 0</inkml:trace>
  <inkml:trace contextRef="#ctx0" brushRef="#br1" timeOffset="133">18262 14550 7569,'-18'-11'160,"2"4"0,4 4 0,1 1 0,-1 2 1,2 3-1,3 3 0,4 7 0,4 3 1,4 6-1,2 3 0,2 5 0,1 0 1,0 0-1,-1 2 18,-1 1 1,-5-2 0,4-3-1,-2-3 1,-3-3 0,0-2-1,-2-2 1,0-3-795,0-3 0,-2 0 1,0-1-1,-5-1 616,-3-2 0,-4 2 0,-9-3 0</inkml:trace>
  <inkml:trace contextRef="#ctx0" brushRef="#br1" timeOffset="134">18011 14904 7569,'0'-11'171,"1"1"1,3 1 0,3 2 0,4 1-1,0 1 85,0 0 1,2-4 0,2 3 0,6-2 0,4 0 0,4 1 0,2-1 0,-1 2-839,2 1 1,0 1 0,-1 3 581,0-3 0,-1 3 0,4-4 0</inkml:trace>
  <inkml:trace contextRef="#ctx0" brushRef="#br1" timeOffset="135">18867 14425 7569,'-6'-30'258,"1"4"1,6 7 0,3 3 0,4 4 0,2 0 14,1 1 1,1 5 0,-1 2 0,0 3 0,1 2 0,-1 4 0,2 5-204,2 4 1,-2 8 0,2 0 0,-4 6 0,-2 3 0,-2 0 0,-2 4 0,-3 3-176,0 2 0,-7-2 0,-3 4 0,-4 0 0,-1 0 0,-4-1 0,-1-2 0,-2-3-27,-2-5 0,3-3 1,0-5-1,0 0 1,2-2-1,3-1 0,3-5 135,4-3 0,4 0 0,1-2 1,4-1-1,7-3 0,5-1 40,5-2 0,4-2 0,4-2 0,3-3 0,3-2 1,1-2-1,1 2 0,-2-1-587,-3 1 1,2 2 543,-6-3 0,6-1 0,-3-3 0</inkml:trace>
  <inkml:trace contextRef="#ctx0" brushRef="#br1" timeOffset="136">19827 14379 7569,'0'-12'27,"0"-3"1,0-1 0,-2-2 0,0-1 0,-3 2 0,-2 5 0,0 3 0,-1 0-1,1 0 1,-2 0 0,-1 3 0,-2 1 0,-1 2 0,-1 3 0,-1 4 251,1 4 1,-2 7 0,-1 5 0,0 6 0,-4 4 0,1 3 0,0 3 0,2 0-297,1 2 1,1 4 0,2-2 0,-1 0 0,2 2 0,3-1 0,3-3 0,2-3-65,3 0 0,6-6 1,3-3-1,5-1 0,3-4 1,5-2-1,4-4 72,3-2 0,1-3 0,-3-2 0,3-4 0,0-3 1,0-1-1,-3-1 0,0-2 16,-3-1 1,0-5 0,-2 1 0,-2-5 0,-2-2 0,-2 1 0,-1 0 0,-3 0 47,-2-1 1,-3-1 0,-5 5-1,0-1-35,0 1 0,0 6 0,-1 5 1,-2 8-1,-1 4 0,1 3 1,-1 1-13,0 0 1,0-2-1,4 4 1,0-2-1,1 0 1,3-1-1,4 0-29,2-1 1,5-1 0,2-3 0,0-1 0,4-3 0,0-1 0,2-2 0,0-3 19,0-4 0,0-2 1,0-6-1,-1-1 0,0 0 1,-3-4-1,-4 1 14,-2-1 1,1-3 0,-3 1 0,-4-4 0,-5-3 0,-2 0 0,-2 0 0,-6 4-205,-7 3 1,-11-2 0,-4 6-1,-4 2 1,-3 4 0,-2 6-1,1 3-103,2 3 1,4 4-1,11 4 1,2 2-1,5 2 1,4 3 293,2 0 0,5 3 0,-2-3 0</inkml:trace>
  <inkml:trace contextRef="#ctx0" brushRef="#br1" timeOffset="137">20352 14687 7569,'-11'-18'132,"5"3"0,6 8 0,7 4 0,2 6 0,0 4 112,-2 3 1,1 3 0,3 2 0,1 3-1,-1 1 1,1 0 0,-1 1 0,0 2-178,1 1 1,-2-2 0,-1-2 0,-2-3 0,1-4 0,0 0 0,-1-2 0,1-1-31,-2-2-1,-1-4 1,-5-3 0,0-8 0,0-2 0,0-2 0,0-4 0,0-3 30,0-2 1,0-3 0,0-2 0,2-2-1,0-1 1,2-3 0,0 1 0,0-1-473,-1 1 1,5 6 0,-3-2 0,0 5 0,1 3 0,1 5 404,2 5 0,1 4 0,1 5 0</inkml:trace>
  <inkml:trace contextRef="#ctx0" brushRef="#br1" timeOffset="138">20992 13979 7569,'-12'-1'71,"2"0"1,2 1 0,5 6 0,1 8 0,2 9 0,0 7-1,0 8 1,0 8 0,0 7 142,0 7 1,0 0-1,0 3 1,0 0 0,0 0-1,0-1 1,0-3-1,0-3-272,0-6 1,0-1 0,0-9 0,-1-2 0,-2-5 0,-2-5 0,0-7 0,-1-3 114,0-2 0,3-7 1,-1 3-1,2-3 1,-1-2 53,-1 1 0,1-4 1,3 3-1,1 1-111,3-2 0,3 3 1,7-5-1,3-2 1,1 1-1,2 0 1,0 0-1,0 0-112,-1-2 1,-1-1 0,1 0 0,-4 0-1,-2-1 1,-1-2 0,-2-2 111,-3-1 0,-2-2 0,-5-3 0</inkml:trace>
  <inkml:trace contextRef="#ctx0" brushRef="#br1" timeOffset="139">20934 14071 7569,'2'-22'9,"4"4"1,8 5 0,9 6-1,4 1 1,2 0 0,-1 0-12,0 0 0,2 2 0,-3-2 0,-2 1 0,-1 2 0,-1 2 1,-1 1-1,-3 0-824,-4 0 826,-8 0 0,-2 5 0,-5 1 0</inkml:trace>
  <inkml:trace contextRef="#ctx0" brushRef="#br1" timeOffset="140">21403 14288 7569,'-7'-17'48,"4"9"1,6 1-1,5 4 1,2 3-1,3 2 1,1 1-1,1 6 161,-1 5 1,-1 0 0,-1 6 0,2 5 0,3 4 0,1 4 0,1 1 0,0 2-240,0 2 1,-5-4-1,2 1 1,-2-4 0,0-3-1,-1-3 1,1-2 0,-3-4-183,-2-4 0,0 2 1,-4-2-1,0-1 0,1-3 1,-1-2 211,1-1 0,-3-1 0,-3 5 0</inkml:trace>
  <inkml:trace contextRef="#ctx0" brushRef="#br1" timeOffset="141">21814 14288 7569,'-12'-17'33,"6"7"0,2 2 1,3 11-1,1 7 1,0 6-1,-1 6 146,-3 3 1,-2 8-1,-7 0 1,-2 7 0,-3 2-1,-2 3 1,-2 1-1,-3 2-257,-3-1 1,-1-2-1,-2-6 1,3-5 0,2-2-1,0-3 1,3-2 77,3-3 0,6-1 0,-2-1 0</inkml:trace>
  <inkml:trace contextRef="#ctx0" brushRef="#br1" timeOffset="142">21894 14950 7569,'-12'-5'232,"6"5"1,2 0-1,3 6 1,1 4-1,0 2 1,0 0 0,0 2-184,0 2 0,-1 4 1,-2-2-1,-2 1 1,0 0-1,0 1 0,1 0 1,0 1-50,0-2 0,-4 0 0,1 4 0</inkml:trace>
  <inkml:trace contextRef="#ctx0" brushRef="#br1" timeOffset="143">22168 14253 7569,'-18'-23'-108,"8"11"0,10 5 0,6 9 221,4 5 0,2 3 0,1 2 0,1-1 0,2 1 0,2-1 1,1 1-1,0-1-79,0 0 1,-4-1 0,3-2 0,-2-4 0,0-3-1,-1-1 1,0 0 0,-1 0-137,-1 0 1,-2-1 0,1-2-1,-1-2 1,0-1 0,1-2 0,-2 1 140,-2-1 1,-3 8 154,-5 4 1,-5 4-1,-3 12 1,-2 3-1,-2 3 1,0 4-1,-2 3 1,-1 2-71,1 3 0,-3 1 0,1-2 0,-1 3 0,1-1 0,0 0 0,1-2-491,0-1 1,0-7 130,3-3 0,5-5 0,-1-3 0,0-2 0,2-2 236,2-1 0,3-7 0,1-1 0</inkml:trace>
  <inkml:trace contextRef="#ctx0" brushRef="#br1" timeOffset="144">22625 14105 7569,'0'-17'97,"1"6"0,4-1 0,5 7 0,4 4 0,1 1 0,1 0 0,0 0 77,2 0 1,-3 0 0,4 0 0,1 0 0,2 0 0,1 0-1,0 0 1,-2-1-137,-2-3 1,2 1 0,-6-3 0,-1 0-1,-1 1 21,-2 0 1,-5 2-1,-2 7 1,-3 5 0,1 5-1,0 6 1,2 5-12,-1 6 0,2 7 0,-2 5 0,0 4 1,-2 5-1,-1 3 0,0 4-59,0 3 0,0-29 1,0 0-1,0 2 1,0 0-1,0 0 1,0-1-1,-1 29 1,-2-4-1,0-6 1,0-4-38,2-2 0,1-5 0,0-2 1,0-5-1,1-6 0,2-3 0,2-5 526,1-2 1,-3-2 0,2-6-41,0 1 0,-5-6 0,0-4 0,-8-3 0,-6-4 0,-6 0-551,-6 0 0,-4-3 1,-8 5-1,-5 0 1,-7 2 112,-7 1 0,-5 5 0,28-2 0,-1 0 0</inkml:trace>
  <inkml:trace contextRef="#ctx0" brushRef="#br1" timeOffset="145">8897 16732 7067,'-8'0'299,"3"0"1,4 0-1,6 0 1,5 0-1,4 0 1,3 0-1,0 0 1,5 0-1,2 0 1,3-2-187,-2-2 0,3 3 0,0-3 0,0 2 0,0-1 0,-2-2 0,0 0 0,-2 0-598,-3 3 0,-5-1 1,-1 0-1,-2 0-504,-2 0 0,-6 2 989,-5 1 0,-10 5 0,-8 1 0</inkml:trace>
  <inkml:trace contextRef="#ctx0" brushRef="#br1" timeOffset="146">8920 16926 7569,'-12'5'240,"6"-3"1,3 5-1,6-2 1,6-3 74,5 0 0,9-2 1,8-2-1,5-2 1,3-3-1,1-3 1,0 0-1,-1 1-159,1 1 1,-2 2-157,-4-2 0,-5-2 0,-1 4 0</inkml:trace>
  <inkml:trace contextRef="#ctx0" brushRef="#br1" timeOffset="147">9856 16378 7569,'-16'0'257,"3"-2"0,-2 0 0,3-3 1,5-2-1,4 0 0,4 2-9,3 5 1,4 8 0,-4 9 0,0 1 0,1 3 0,1 3 0,2 4 0,-1 2 0,3 1-200,4 2 0,0 3 1,4 1-1,0 1 0,0-2 1,1 0-1,-2-3-94,-1-3 0,0 2 0,-2-5 0,-3-2 0,-2-2 0,0-3 0,0-2 0,0-1 32,-1-3 0,-6-2 0,3-2 0,-1-1 0,1-2 1,0-1-19,0 0 0,-1-4 1,-4-2-1,0-7 58,0-3 0,1-6 0,2-2 0,2-1 0,1 0 0,3-3 0,1-2-134,2-3 0,-1-4 0,1 0 1,-1-2-1,-1-1 0,-1 0 1,-3-1-1,-1 1-202,-2 0 0,-2 1 1,-1 2-1,0 4 1,0 0-1,0 2 1,0 2 4,0 2 1,4 6 0,1-3-1,1 2 1,3 3 303,2 4 0,0-6 0,0 2 0</inkml:trace>
  <inkml:trace contextRef="#ctx0" brushRef="#br1" timeOffset="148">10530 16732 7569,'-5'-7'111,"4"-3"1,-3 2-1,3-2 1,1-1-1,0-1 1,0 1 160,0 0 0,0 3 0,-2 0 0,-1 1 0,-5 0 1,-2 4-1,-2 1 0,1 2-209,0 0 1,-1 2 0,-1 1 0,-1 5 0,-1 3 0,1 5 0,2 3-164,0 2 0,1 2 0,-1 0 1,2 0-1,3 0 0,3 0 1,2-1-1,2 0-109,0-3 1,0 1-1,2-5 1,2-1 0,3-2-1,3-5 1,2-1 140,-1-1 1,6-5 0,0 0-1,2-7 1,-1-3 0,0-3-1,-2-1 1,1-2 233,-3-2 1,-5 3-1,-3-3 1,0 2-1,0 1 1,-1-1-1,-3 1 1,-1 1 186,-1 1 0,0 6 0,-1 0-422,-3 2 1,3 3-1,-3 6 1,3 5-1,1 3-68,0 3 0,1 2 0,2-3 0,1 1 0,-1-1 0,1-1 0,0-2 91,-1 1 1,2-1 0,0 0 0,1 1 0,3-2 0,1-2 75,2-5 0,-1-3 0,0-2 0,1-3 0,-2-2 1,-1-3-1,-2-2 93,2-4 0,2 1 1,-1 3-1,-1-2 0,-3-2 1,-1 2-1,-1 2 1,0 0 68,-1 1 0,1 3 0,-3 2-228,3 1 1,-2 2 0,3 7-1,-2 4 1,2 2 0,1 1 0,0 1-1,-1-1 16,0 1 0,3 0 0,-5 2 0,0 1 1,0 1-1,-1-1 0,2 0-56,-2-1 1,0-1 0,-4-2 0,-1-1 0,-4-1 0,0-2 94,-1-2 0,2-3 0,-3-4 0,2-3 1,2-2-1,2-2 0,-1-1 58,0-1 1,1-5 0,7 0 0,4-2 0,2-2 0,1 0 0,2-2-1,1 0-318,1-2 1,4 0 0,-2 4 0,1 2 0,3 0 0,3 3 240,3 3 0,10-2 0,-2 7 0</inkml:trace>
  <inkml:trace contextRef="#ctx0" brushRef="#br1" timeOffset="149">11158 16263 7422,'-6'-17'-31,"-3"0"0,5 6 0,2 3 0,0 7 0,2 10 0,0 6 0,2 5 0,1 3 0,5 2 2060,2 2-2016,-3 5 0,3-3 1,-3 6-1,3 2 0,1 3 1,-4-1-1,-2 2 0,-1-1-108,0 3 1,0-3 0,-4-2 0,0-3 0,0 0 0,-2-2 0,0-3 0,-2-5-125,2-4 1,0-1-1,1-5 1,-2-1 494,0-1 0,0-7 0,7-3-152,4-6 0,2 2 1,1-4-1,1 1 1,-1-1-1,0 0 1,1 0-327,-1 2 1,-1 1 0,-1-1-1,-1-1 1,1 2 0,1 1 0,1-1 201,1-2 0,-1-2 0,1-5 0</inkml:trace>
  <inkml:trace contextRef="#ctx0" brushRef="#br1" timeOffset="150">11135 16183 7569,'-17'-22'-110,"1"4"0,10 3 0,7 2 0,8 1 0,6 1 0,3 0 1,2-1-1,2 2 78,1 2 0,5 3 0,1 5 0,1 0 0,0 0 0,-2 2 0,-4 0 0,-3 4 0,-3 3-461,-2 4 493,-5 1 0,4 2 0,-2 2 0</inkml:trace>
  <inkml:trace contextRef="#ctx0" brushRef="#br1" timeOffset="151">11592 16218 7569,'-11'-5'140,"2"-1"0,4 0 0,6 6 0,4 8 76,4 6 1,1 3 0,3 6 0,1 1 0,2 3 0,1 4 0,1 2 0,-2 1 0,2-1-330,0-3 0,-4 2 1,1-4-1,-3-1 1,0-2-1,-1-5 1,1-2-307,-1-4 1,-3-1-1,-1-3 1,2-3-1,0-2 1,0-1 418,-1 0 0,-6 0 0,8-4 0,-3 0 0</inkml:trace>
  <inkml:trace contextRef="#ctx0" brushRef="#br1" timeOffset="152">11889 16240 7569,'-16'-17'91,"3"3"1,-1 10 0,5 8 63,5 5 0,-2 7 0,0 3 0,-3 4 0,-1 4 0,-3 3 0,-1 3 0,-3 1-290,-2 1 0,-2 3 0,-1 1 0,2 0 0,1 1 0,-1-3 0,-1-3 0,2-3-427,4 0 1,2-9-1,3-1 562,3-3 0,12-8 0,7-5 0</inkml:trace>
  <inkml:trace contextRef="#ctx0" brushRef="#br1" timeOffset="153">12003 16081 7569,'-5'-17'25,"4"4"0,-2-2 1,6 2-1,5 2 1,2 0-1,1-1 0,2 2 137,2 2 1,-2 3 0,2 5 0,-1 0 0,0 0 0,1 0 0,0 0-1,1 2-157,-1 1 1,0 3-1,-4 2 1,1 0 0,-1 0-1,1-1 1,-2 1-1,-1 1-42,-2 1 1,0 6 0,2 2 0,-3 1 0,-1 1 0,-1 3-1,0 4-30,-1 2 0,1-2 0,-2 2 0,0 0 0,2 0 0,0 2 0,-1-1 0,3-1-13,0-1 0,-4 3 0,2-3 0,-1 1 0,-1 1 0,2 0 0,-1-4 72,-2-2 1,-1-1 0,0 0 0,0 0 0,0-2 0,0 0 0,0-3 0,0-2-66,0-2 1,0 2 0,0 0 0,0-2 0,0-2 139,0 0 1,-4-5-1,-1 0 1,-1-2-1,-3-3 1,-1 0-1,-3-2 1,-2 0 169,-4 0 0,-3 0 1,-1 0-1,-1 0 0,-1 0 1,-3 0-1,1 0-452,3 0 0,0 3 0,10 2 215,4 2 0,4 0 0,6 5 0</inkml:trace>
  <inkml:trace contextRef="#ctx0" brushRef="#br1" timeOffset="154">12746 16389 7569,'-7'-14'160,"4"3"1,3 2 0,3 2-1,5 4 1,2 3 0,2 5 0,-2 6-1,-3 8 1,-3 6 0,-3 6 0,-1 2-1,0 1-24,0 0 1,0 1-1,0-1 1,0-1 0,0-3-1,-1-4 1,-1-5 0,-2-3-1,1-1-806,2-3 0,2-7 0,2-2 670,1 0 0,4-3 0,-1 3 0</inkml:trace>
  <inkml:trace contextRef="#ctx0" brushRef="#br1" timeOffset="155">12586 16583 7569,'-7'-11'152,"-1"-1"0,4 1 1,4-1-1,5 2 1,9 3-105,6 3 0,5 3 0,10 1 0,0 0 0,3 0 0,3-2 0,0 0 0,-3-2-329,-3 1 1,-6 2-1,-2 1 1,-3 0-1,-2-1 281,-3-3 0,2-2 0,-3-6 0</inkml:trace>
  <inkml:trace contextRef="#ctx0" brushRef="#br1" timeOffset="156">13077 16298 7569,'-12'-18'105,"2"-2"0,3 4 0,2 1 0,1 0 0,-1 0 427,-2 1 1,5 7 0,-2 7 0,4 8 0,5 7-379,7 8 0,0 5 0,7 6 0,2 0 0,0 2 0,2 1 0,0 2 0,-2 2-213,-2 2 0,2-3 0,-5 1 0,1-2 0,-1-2 0,-2-3 0,-1-3 0,-2-6-117,1-4 1,-5-6 0,0-9 0,-2-7 387,-3-9 1,0-7-1,-2-7 1,-2-3 0,0-4-1,-3-5 1,0-2-1,0 1-269,2 2 0,0-5 0,1 0 0,-2-2 0,2 1 0,0 2 1,2 1-383,0-1 0,0 3 1,0-1-1,0 4 0,0 5 1,2 4-1,1 7 42,5 3 1,-2 9-1,2 5 1,1 7 0,1 7-1,3 6 1,1 4 396,1 3 0,0 5 0,-3-2 0,-1 3 0,0 2 0</inkml:trace>
  <inkml:trace contextRef="#ctx0" brushRef="#br1" timeOffset="157">13625 16560 7569,'6'-1'82,"-2"-3"1,-2-3 0,-1-4-1,1 0 1,2 0 190,-1-1 0,-2-3 0,-1 0 0,-1 2 0,-3 3 0,-4 2 1,-2 1-1,-1 0-166,-1 3 1,1 3 0,-2 2 0,-1 3 0,-2 5 0,-1 5 0,1 5 0,0 3-186,0 1 0,5-1 0,-2 1 0,5 0 0,3 0 0,3 0 0,0 0-39,2-1 0,0-4 0,2-3 0,1-2 0,5-3 1,3-2-1,3-4 0,3-3 6,1-1 1,-4-3-1,2-3 1,-1-5-1,1-2 1,-2 0-1,-2 1 204,0-4 0,-2 4 1,-1-4-1,-3 3 1,0-1-1,-1-2 1,1 2 122,-4 2-246,-1 0 0,-1 11 1,0 5-1,0 5 1,0 3-1,0 2 0,0 3 1,0-1 32,0 1 0,2-2 0,0-4 1,3 1-1,0-1 0,2 1 0,-1-2 0,3-3 0,-3-1 0,2-6 1,1 0-1,1 0 0,1-2 1,-1-2-1,1-3 19,0-3 0,-6-6 0,7 1 1,-2 0-1,0 0 0,1-2 1,1 1 82,-1-1 1,-3 2 0,-2 4-1,-1-1 1,-1 2 0,0 1-22,0 2 1,-1 5-1,-3 2 1,0 7 0,0 3-1,0 3-115,0 2 0,-3 3 1,-1 3-1,1-1 0,2-1 1,1 2-1,-1 0 1,-2 1-155,-1-3 0,1 1 1,1-5-1,0-1 1,-3-2 241,-2-5 1,5-3 0,-3-8-1,1-3 1,0-3 0,2-3 297,0-2 0,7-2 1,2-3-1,0 1 0,2-1 1,3-3-1,2-3-434,0 0 0,2-2 0,0 2 0,1 0 1,1 0-1,-2 2 0,2 3 0,-1 2-3600,-1 3 3679,-1 4 0,2 0 0,1 1 0</inkml:trace>
  <inkml:trace contextRef="#ctx0" brushRef="#br1" timeOffset="158">14253 16035 7569,'-9'-9'479,"4"5"1,7 9 0,1 8 0,4 6-1,-2 5 1700,0 7-2130,4-1 1,-7 7 0,5-4 0,-2 2 0,-3 2 0,0 1 0,-2 0-1,0-1-336,0-1 1,0-2 0,0 0 0,0-1 0,0-2 0,0-3 0,0-3-1,0-1-238,0-2 1,0-6 0,0 2 0,0-2 586,0-2 0,1-6 0,3-4 0,3-3 1,3-2-1,2-3 1,-5 1-1,1-3 1,2 0-1,3-1 1,2 0-1,-1-1 1,0 2-560,1 1 0,-2-4 0,2 1 497,-2-2 0,3-1 0,2-1 0</inkml:trace>
  <inkml:trace contextRef="#ctx0" brushRef="#br1" timeOffset="159">14230 15909 7569,'-24'-24'135,"4"3"1,12 9 0,6 2 0,4 1 0,6 2 0,3-2 0,3-2 15,2 0 1,4 3 0,0 2 0,6 0 0,4 1 0,3 0 0,0 2 0,-1 2-354,-2 1 1,-8 0-1,1 0 0,-2 1 1,-1 2-1,-2 2 202,-6 1 0,4 2 0,-3 3 0</inkml:trace>
  <inkml:trace contextRef="#ctx0" brushRef="#br1" timeOffset="160">14562 15909 7569,'-5'0'-4,"5"0"246,6 0 1,4 4-1,1 1 1,1 1 0,-1 3-1,1 2 1,-1 1 0,1 2-214,-1 1 0,4 4 0,0-2 0,-1 1 0,-1 1 1,-2-1-1,1-3 0,-1-3-401,1 0 1,-1-2-1,1-1 1,-1-3-1,0-1 1,1-2 0,-1-2 371,1-1 0,-5-4 0,1-1 0,0-1 0,-1-3 0,0-1 0,-2-2-75,-3 1 0,-1 3 0,-1 1 0,0-2 0,0-1 428,0-2 0,-5 6 0,-2 2 1,-2 4-1,0 4 0,1 4 0,-1 3-91,-1 4 1,-1 3 0,-2 6-1,-1 1 1,-1 5 0,1 1-1,1 5-253,2-1 0,-1 2 1,1-1-1,0 1 1,0-2-1,3 1 1,1-3-1,1-4-453,0-5 0,3 0 0,-1-9 1,3-1-1,2-1 0,3-3 444,4-2 0,2 2 0,1-4 0</inkml:trace>
  <inkml:trace contextRef="#ctx0" brushRef="#br1" timeOffset="161">14927 15909 7569,'0'-11'98,"3"1"0,4 2 0,7 4 0,3 3 0,-1 1 1,-1 0-1,2 0 0,1 0-23,2 0 1,0 0 0,1 0 0,-4 0 0,0 0 0,-3 0 0,-2 0 0,0 0-50,-1 0 1,-3 0 0,-2 1 0,-1 4 68,-2 7 1,-2-1 0,-1 7 0,0 1 0,0 5 0,1 3 0,2 2 0,1 0-50,-2 3 0,0 5 0,-2 2 0,0 0 1,1 1-1,1-5 0,2-2-32,-1-2 0,-1-2 1,1 1-1,1-2 1,-1-1-1,1 0 1,1-2-1,0-1-17,0-1 0,-1 0 1,-4 0-1,0-2 1,0-1-1,0-2 1,0-1 39,0-3 1,-5-2 0,-2-2 0,-4-1 0,-1-2 0,-2-1 0,-3-1 0,0 0 153,-4-2 0,-5-2 1,-5 0-1,-1 2 0,2 1 1,3-2-1,4-1-442,4-1 0,3 0 251,4 0 0,11 0 0,2 0 0</inkml:trace>
  <inkml:trace contextRef="#ctx0" brushRef="#br1" timeOffset="162">15589 16161 7569,'-6'-6'117,"1"6"0,5 2 0,0 7 0,0 6 0,-1 3 1,-2 2-1,-1 3 0,2 2 0,1 2 0,1-2 223,0-1 1,0-1-1,0 0 1,0 0-1,0 0 1,0-2-1,0 0 1,0-4-507,0 0 0,3-2 0,1-4 0,0 1 0,0-1 1,0 1-2979,-2-1 3144,-1-5 0,-6 5 0,-1-5 0</inkml:trace>
  <inkml:trace contextRef="#ctx0" brushRef="#br1" timeOffset="163">15327 16515 7569,'1'-8'112,"3"2"0,5 1 0,5 2 0,5 2 1,2 1-1,2 0-30,0 0 1,5 0-1,1 0 1,2 0-1,-2 0 1,-1 0-1,-3 0 1,-1 0-83,-1 0 0,-5-5 0,-2-2 0</inkml:trace>
  <inkml:trace contextRef="#ctx0" brushRef="#br1" timeOffset="164">16183 16161 7569,'0'-28'243,"-1"5"0,-1 0 0,-2 6 0,0 6-22,-1 3 0,2 3 0,-4 7 1,-2 3-1,-1 6 0,-2 7 0,1 5 1,-1 3-193,1 5 0,1-2 1,1 1-1,1 1 1,1-1-1,-1 1 1,2-1-167,1-1 1,-3 3 0,4-4 0,2 0 0,0-1 0,2-5-1,2-2 1,2-4-43,3-2 1,3-1-1,2-3 1,-1-3-1,2-3 1,1-2-1,1-4 1,0 0 208,2-2 0,-5-6 0,4 0 0,-4-4 0,-1 0 0,-3 1 0,0 2 225,1-1 1,-3-2 0,1 2 0,-2 1 0,-2 2-175,3 3 1,-5 2 0,3 8 0,-3 5 0,-1 4 0,0 2-81,0-1 1,0 4 0,1-1 0,2 2 0,2 0-1,2 1 1,6-3 0,4-1-76,0-4 0,6 0 0,-1-2 0,3-3 0,1-3 1,-1-3-1,0-2 115,2-3 0,0-6 0,-5-6 0,0-1 0,-2-1 1,-3 1-1,-3-4 0,-5 0 68,-3-2 1,-2 4 0,-5 0 0,-5 0 0,-6 0 0,-9 1 0,-5 2-236,-3 2 1,-2 6 0,-3 4 0,1 3 0,1 1 0,3 0 0,2 1 0,6 3-288,4 4 1,6 2 0,3 1-1,4 1 413,3-1 0,6 0 0,2 1 0</inkml:trace>
  <inkml:trace contextRef="#ctx0" brushRef="#br1" timeOffset="165">16595 16343 7569,'-6'-11'390,"6"2"1,0 5 0,6 8-142,0 5 0,4 7 0,-2 3 0,2 3 0,2 2 1,1 1-1,0 3 0,-3 0-213,0 0 1,0 0 0,2-3 0,-1 2-1,1-3 1,-2-3 0,-1-6-24,-2-3 1,-4-3 0,1-5 0,-3-9 194,-1-8 0,0-1 0,-1-5 0,-2-1 0,-1-1 0,2-2 0,0 0 0,2 0-294,0 0 1,2 0 0,1 0 0,5 1 0,2-1-1,2 1 1,-1 2-966,1 1 0,-5 9 1,1 0 1050,1 3 0,6-2 0,3 3 0</inkml:trace>
  <inkml:trace contextRef="#ctx0" brushRef="#br1" timeOffset="166">17051 15966 7569,'-11'-17'452,"1"0"1,2 6 0,3 1-114,0 2 0,5 5 0,-1 11 0,5 7 1,1 7-1,1 4 0,-1 5 0,1 3 1,-1 3-235,1 1 1,-3 5 0,-3-2 0,0 1-1,0-2 1,0 1 0,0-2-244,0 1 0,-1-2 0,-1-3 0,-4 1 0,1-1 0,-1-3 0,1-3 0,0-3-120,2-2 0,2-7 1,0-1-1,-2-4 0,1 0 1,3-2 121,5-3 0,6-1 0,3-6 1,4 0-1,3-2 0,0 0 0,1-3-210,0-2 1,0 1-1,-1-3 346,-3 1 0,2-4 0,-3-6 0</inkml:trace>
  <inkml:trace contextRef="#ctx0" brushRef="#br1" timeOffset="167">16971 15955 7569,'-16'-34'67,"8"2"1,2 5-1,8 8 1,10 5-1,6 3 1,2-1-1,0 2 1,-1 3-84,2 3 1,0 3 0,3 1 0,2 0 0,0 0-1,0 1 1,-3 3 0,-4 3 15,-4 3 0,-2 2 0,-2-1 0</inkml:trace>
  <inkml:trace contextRef="#ctx0" brushRef="#br1" timeOffset="168">17337 16012 7569,'-12'-5'322,"4"4"0,2-2 0,8 6 1,3 6-100,4 5 0,1 3 0,1 7 0,1 3 0,0 4 0,2 2 0,2 1 0,-1 0-233,1 0 0,-3-3 1,2-2-1,-2-1 1,0-3-1,1-1 0,1-2 1,-1-3-633,-2-4 1,4-2 0,-1-3 0,-1-2 641,-1-5 0,-2 4 0,0-1 0</inkml:trace>
  <inkml:trace contextRef="#ctx0" brushRef="#br1" timeOffset="169">17634 16092 7569,'-12'-24'229,"2"2"1,1 11 0,2 1 0,-2 5 5,-1 8 0,-2 10 0,0 14 1,-2 3-1,-3 5 0,1 3 1,-2 3-1,1 4-357,1 1 0,1-5 0,2 1 0,0 0 0,1 0 122,1 0 0,3-5 0,-4 2 0</inkml:trace>
  <inkml:trace contextRef="#ctx0" brushRef="#br1" timeOffset="170">17668 16572 7569,'0'-12'139,"1"2"1,3 2-1,4 5 1,1 3 0,0 3-1,-3 6 1,-1 4-88,-3 2 0,0 6 1,-2-2-1,0 2 1,0 2-1,0 0 1,-2 0-1,0 0-463,-2-1 1,-1-3-1,3-1 411,-2-1 0,-5-2 0,2-4 0</inkml:trace>
  <inkml:trace contextRef="#ctx0" brushRef="#br1" timeOffset="171">17954 16012 7569,'-23'-23'197,"6"12"1,7 6 37,9 6 1,2 8 0,8-2 0,2 5 0,3 2 0,0 1 0,0-1 0,0-1-289,1-2 0,2-3 1,-3-2-1,1-1 1,-1-2-1,-1-2 0,-2-1-200,1 0 0,-5 0 1,1-1-1,1-3 0,0-4 1,0-1-1,-3 1 157,-1 0 0,3 4 0,-5-3 288,0-2 1,-2 5-1,-1 4 1,-1 7-1,-3 7 1,-4 7 0,-2 3-1,-2 5 15,-4 4 0,4-1 0,-4 6 0,3-3 0,-1 0 1,-2-1-1,1 0 0,0 0-388,0 1 0,-1-5 0,6-1 0,1-1 0,2-2 181,-2-2 0,4-7 0,0 0 0</inkml:trace>
  <inkml:trace contextRef="#ctx0" brushRef="#br1" timeOffset="172">18296 15864 7569,'0'-23'197,"0"5"0,1 4 0,3 4 0,5 4 0,4-1 0,2 2 0,-1 0 0,-1 1 0,-1 0-51,4 1 1,-2-1-1,3 4 1,1 0-1,-1 0 1,-1 0-1,-2 0 1,0 0-156,1 0 1,-6 0 0,3 0 89,-2 0 0,-5 1 0,-1 4 0,-3 7 0,-2 7 1,-3 6-44,-4 5 0,3 1 1,1 2-1,3 4 1,1 1-1,0 2 1,0 1-1,0 2-203,0 2 1,5-1 0,3-2-1,2-4 1,1-3 0,1-2 0,-1-1-1,-1-3 79,-2-1 1,2-2-1,-4-6 1,2-2-1,-2-2 1,-1-1 0,-2 1 58,-2-1 0,-1 0 0,-1-3 0,-3-1 0,-3-1 1,-4-1 156,0-1 1,-4-6-1,-2 2 1,0-2 0,-4 1-1,0 1 1,-2 0-1,0-1 143,0 1 1,2 0 0,0-4-1,5 1 1,2 2-274,4 1 0,11-6 0,0-4 0</inkml:trace>
  <inkml:trace contextRef="#ctx0" brushRef="#br1" timeOffset="173">19073 16138 9030,'0'11'132,"1"2"0,2 2 0,2 4 0,0 3 0,0 0 0,-1 3 0,-1 0 0,1 3 0,-1 0 0,-2 0 1,-1-3-1,0-1 0,0-1 0,0-1 0,0-2 0,0-2-961,0-2 0,0-1 0,-1-4 829,-3-4 0,-2-2 0,-6-5 0</inkml:trace>
  <inkml:trace contextRef="#ctx0" brushRef="#br1" timeOffset="174">18856 16343 7569,'-6'-5'161,"3"-1"1,6-1-1,4 4 1,6 1 83,6 2 0,1 0 0,12 0 0,2 0 0,3 0 0,1 0 0,0 0 0,0 0-593,-1 0 0,-5 0 348,-2 0 0,1-5 0,3-1 0</inkml:trace>
  <inkml:trace contextRef="#ctx0" brushRef="#br1" timeOffset="175">19667 15978 7569,'0'-29'3,"0"2"0,0 7 0,0 2 0,0 1 0,-2 5 0,0 2 0,-4 3 0,-3 2 416,-4 3 1,-2 2 0,0 5 0,-4 6 0,-3 8 0,0 5-1,2 5 1,1 3-258,-1 4 1,4 2 0,4-1 0,4 1 0,2 0 0,1 0 0,0 0 0,2-1-278,2-2 0,1-1 1,1 1-1,2-2 0,2-3 1,1-3-1,3-3 1,1-3-178,2-2 1,-1-2 0,2-6 0,1 0 0,2-4 0,1-3 0,0-3 184,1-1 1,1-4 0,3-1 0,-2-2 0,-2-5 0,0-2 0,-2-1 0,1 0 127,-3 0 0,-7-2 0,-2 3 0,-1-2 0,0-1 0,-2 1 179,0 2 1,-4 5 0,-1 3-1,-5 2 1,-2 5 0,0 5-115,2 5 1,-1 1 0,5 2 0,2 3 0,1 0 0,1 2 0,0 1-182,0-1 0,8-4 0,4 3 0,2-2 0,1-2 0,2-1 0,0-3 0,4-1-28,0-2 1,-2-4-1,0 1 1,0-4-1,0-3 1,-1-3-1,-1-3 1,-3-4 240,-2 1 1,-2-6 0,-2-1 0,-4-2-1,-3 1 1,-1 1 0,-1-1-124,-3-2 1,-4 3 0,-7 1-1,-5 2 1,-4 3 0,-3 4-1,0 6 1,2 1-562,2 2 1,-1 5 0,9 4 0,2 4 565,4 2 0,-1 5 0,4-2 0</inkml:trace>
  <inkml:trace contextRef="#ctx0" brushRef="#br1" timeOffset="176">20032 16332 7569,'-6'-18'300,"1"2"1,6 4 0,3 2 0,3 2-74,4 5 0,-4 6 0,1 6 0,-1 4 0,1 3 0,0 2 1,-1 3-1,1 0-115,0 2 1,-5-4-1,4 0 1,-2 1-1,-1 2 1,-1-1-1,1 0 1,-1-3-252,-2-2 1,3-1 0,1-5-1,0-3 292,0-7 1,-1-5-1,-4-8 1,1-1 0,2-2-1,0-2 1,0-3-25,-2 0 1,-1-2-1,0 0 1,0 0-1,0 1 1,0-1-1,2 0 1,0 1-898,2 3 0,5-1 0,-3 3 0,2 1 768,-1-1 0,1 2 0,3 4 0</inkml:trace>
  <inkml:trace contextRef="#ctx0" brushRef="#br1" timeOffset="177">20352 15898 7569,'-18'-12'259,"7"5"1,7-1 0,3-1-1,2 0 1,2 1 0,2 1 0,1 2-1,2 5 188,-2 6 1,-1 3 0,-5 13 0,0 5 0,0 6-1,0 3 1,0 5 0,-1 2-364,-3 2 1,3 7 0,-3-7 0,3 2 0,1 0 0,0-2 0,0-4 0,1-2-294,3-4 0,2-2 0,5-3 0,1-4 1,1-6-1,2-5 0,3-3 0,1-3 36,0-2 0,-2-4 1,4 1-1,-2-3 1,0-1-1,-2-1 1,-1-2-652,-4-1 0,-1-5 824,-4 2 0,3-3 0,-3-2 0</inkml:trace>
  <inkml:trace contextRef="#ctx0" brushRef="#br1" timeOffset="178">20249 15829 7569,'-18'-28'24,"8"11"1,13 0-1,10 8 1,9 3 0,5 1-1,1-2 1,-1 2 0,-1 0-51,1 3 1,1-3-1,-3 1 1,3 1-1,0 2 1,-1 1-1,-6 0 26,-4 0 0,-5 5 0,0 2 0</inkml:trace>
  <inkml:trace contextRef="#ctx0" brushRef="#br1" timeOffset="179">20592 15795 7569,'-7'-11'153,"4"0"0,6 4 0,5 3 0,2 3 0,0 2 1,-1 3-51,-1 3 1,1 7-1,5 3 1,1-1-1,0 2 1,0-1-1,1 0 1,-1 0-334,1-1 0,-3-2 0,4-5 1,-2-2-1,0-2 0,-1-3 0,-1 0 25,-2-2 0,0 0 1,1-2-1,-2-2 0,-1-3 1,-3-3-1,1 0 196,-1 2 1,-3-2 0,0 2 0,-1-2-1,-2-1 1072,0-1 1,-2 6 0,-1 2-739,-5 3 0,-1 6 0,0 4 0,2 5 0,-2 6 0,-2 5 0,0 6 0,0 2-234,-1 1 1,1-2 0,-1 1 0,1 4 0,0 1-1,-1 1 1,1-3-422,-1-5 1,5 1 0,0-5 0,2-2 0,3-2 0,0-4-1,2-4 1,0-2 329,0-2 0,11 1 0,1-1 0</inkml:trace>
  <inkml:trace contextRef="#ctx0" brushRef="#br1" timeOffset="180">20969 16412 7569,'-2'-5'511,"0"5"0,-2 6 0,0 5-263,-1 5 0,3 1 1,-5 6-1,1 0 0,1 1 1,-1 2-1,0 0 0,0 0-534,0-2 0,2-1 1,-2-2-1,1-1 286,2 0 0,-3-1 0,-1 3 0</inkml:trace>
  <inkml:trace contextRef="#ctx0" brushRef="#br1" timeOffset="181">21243 15864 7569,'-24'-25'300,"5"6"1,14 16-1,6 5 1,3 5 0,2 0-1,0 3 1,5 3-1,1 3 65,3 2 1,7 3 0,0 4 0,2 2 0,-1-2 0,-4-1-1,-2-1 1,0 1-562,-1 3 0,0-5 0,-5 3 0,-1-5 0,-2-1 0,-4 0 0,-3-1 0,-1-2 196,0-2 0,5-1 0,1-2 0</inkml:trace>
  <inkml:trace contextRef="#ctx0" brushRef="#br1" timeOffset="182">21540 15886 7569,'-7'-27'899,"-1"6"0,4 7-708,1 17 0,-3 12 0,-2 12 1,-3 4-1,-4 7 0,-4 7 1,-4 4-1,-4 2-414,-3 0 1,-3-2 0,-2-3-1,2-2 1,2-2 0,1-4 0,4-3-1,4-5 223,6-3 0,-2-3 0,0-1 0</inkml:trace>
  <inkml:trace contextRef="#ctx0" brushRef="#br1" timeOffset="183">21620 15715 7569,'0'-29'268,"0"6"1,1 8 0,4 2 0,8 2 0,7-2-1,5-1 1,2-1 0,1 2-30,2 4 1,0-1-1,-1 4 1,-1-2-1,-4 2 1,-4 1-1,-5 2 1,-2 2-196,-2 1 0,-4 1 0,-3 3 1,-3 4-1,-1 3 0,-1 4 0,-2 6 45,-1 4 1,-5 0 0,3 6 0,0 1 0,2 1 0,3 2 0,1 2-116,0 1 0,5 5 1,2-1-1,3 4 1,2 2-1,-1 1 1,-1 0-1,-1-4-107,-1-3 0,-4 1 0,2-3 0,-1-2 1,-1-2-1,0-3 0,0-1 0,-2-3 104,-1-2 0,3-7 1,0-2-1,0-1 1,0-3 1263,-1-2-1185,1-5 1,-4-1 0,0-2 0,-1 2 0,-3 2 0,-5-1 0,-5 1-37,-5-2 1,-4 4 0,-2-3 0,-3 0 0,-2 0 0,-6-1 0,-4-1-1,-6 0-1005,-4-2 991,-2-2 0,-5-1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3T04:05:57.180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3940 8554 7569,'0'-6'700,"0"1"-552,0 5 0,0 6 0,0 6 0,0 5 0,0 5 0,0 2 0,0 3 0,0 3 0,0 4 0,0 3 0,0 3 1,0-1-1,0 0 0,0-2 0,0 0 0,1 0 0,2-1-209,1-3 0,0 0 1,-4-6-1,0-3 1,0-2-1,0-5 1,0 0-1,0-3 1,0-1-1923,0-2 1983,0-5 0,0-1 0,0-5 0</inkml:trace>
  <inkml:trace contextRef="#ctx0" brushRef="#br0" timeOffset="1">4191 8634 7569,'-11'-11'275,"5"3"0,2 3 0,3 4 70,1 6 1,0 9 0,1 6 0,1 7 0,3 7-1,1 7 1,0 3 0,-1 3 0,0 1-347,-2 2 0,-1-1 0,1-6 0,0-3 0,0-7 0,-2-4 0,-1-5 0,0-4-504,0-4 0,0-4 357,0 0 1,-5-11 0,-2-6 0,-2-7-1,0-5 1,1-4 0,1-4 66,0-3 0,1-2 0,3-6 0,0-1 0,0-2 0,2 0 0,1-1 0,0 3 157,0 2 0,-4 6 1,0 3-1,2 6 1,0 5 292,2 2 1,0 8 0,2 5-1,1 6 1,5 6 0,3 3 0,5 5-194,3 6 0,6-1 1,3 6-1,2 0 0,5 2 1,2 2-1,-1-2-450,0-3 0,-2 0 1,0-5-1,-1-5 1,-1-1-1,-3-4 1,-2-1-1,-4-5 282,-3-3 0,-5-2 1,3-4-1,-3-1 1,-3-3-1,-5-4 1,0-2-1,-2-2 391,0-4 0,-1-1 1,-4-8-1,0 0 1,-2-4-1,-1-3 1,-5-3-182,-2-1 0,-2-4 0,1-2 0,0-2 0,-1 1 0,1 1 1,-1 1-564,1 0 0,1 3 1,1 7-1,2 6 1,1 5-1,1 5-2477,0 2 2822,-4 7 0,8 11 0,-4 7 0</inkml:trace>
  <inkml:trace contextRef="#ctx0" brushRef="#br0" timeOffset="2">6270 8440 7569,'-11'-5'103,"-1"-1"0,2-2 0,0 2 0,0-1 1,-4 2-1,-1 0 0,-3 3 0,-1 0 1,-5 2-1,-4 2 0,-4 3 0,0 5 1,-2 5-1,1 4 0,-1 4 2493,2 2-2519,0 7 1,-1-3-1,3 5 1,3 1 0,4-1-1,4 0 1,4 2 0,4 1-1,3 1-135,4-2 1,3-1 0,2-5-1,4-3 1,7-3 0,7-1 0,5-2-1,4-2-96,1-3 0,1-7 1,6-3-1,1-1 1,1-4-1,-1-3 0,-3-6 1,-4-2 150,-3-2 1,-4 1 0,-4 0 0,-4-1 0,-2 0-1,-3-2 1,-2-2 51,-5 2 0,-1-2 1,-4-1-1,-1 1 1,-6-2-1,-5 2 1,-5-1-42,-3 3 1,-2 3 0,-1 3-1,-3 4 1,0 3 0,-1 1-1,2 0 1,2 0 38,3 0 0,7 5 0,1 3 0,6 1 0,10 0 0,8-3-97,7-1 0,13 3 1,8-5-1,10 0 1,6-2-1,4-2 1,-1-4-38,0-7 1,-3 1 0,-3-4 0,-6 1-1,-5 0 1,-4-1 0,-5 1 165,-4 1 0,-4 2 0,-4-1 1,-4 1-1,-2-1 0,-3 1 0,-2-1 926,-5 1 1,-3 1-888,-3 2 1,0 4-1,-3 8 1,-1 5 0,2 5-1,-1 5 1,1 3-239,0 1 1,1 1 0,4 1 0,0 2 0,1-1 0,3 1-1,4 0-72,2-2 1,3-1 0,2-2 0,3-2 0,1-2 0,0-3 0,1-4 0,0-3 51,-1-3 1,7-1-1,-5-4 1,1 0 0,-2 0-1,0-1 1,1-3-1,-2-4-368,-4-2 0,-2-1 0,-3-1 0,-3 1 508,-3-1 0,-3-4 0,-1-2 0</inkml:trace>
  <inkml:trace contextRef="#ctx0" brushRef="#br0" timeOffset="3">6521 8840 7569,'-9'0'276,"6"0"1,8 1 0,7 2 0,7 0-1,4 0 96,4-2 1,2-1-1,7 0 1,0 0-1,1 0 1,-3 0-1,-2 0 1,-1 0-631,-2 0 1,-2 0-1,-7-1 1,-2-2 0,-2-2-1,-2-1 1,-3-3 257,-3-1 0,-3-2 0,-5 1 0</inkml:trace>
  <inkml:trace contextRef="#ctx0" brushRef="#br0" timeOffset="4">6567 8611 7569,'-6'-5'263,"3"-1"1,7-2 0,7 1 0,7-2 0,4-1 82,1-2 0,4 1 0,5-2 0,4-1 0,2-1 0,0 1 0,-1 1-331,-3 2 0,1 1 1,-7 2-1,0 3 0,-1 1 1,-4 0-1,-4 2 1,-3 1-56,-2 1 1,-1 0 0,-3 1 0,-1 1 0,-3 3 0,1 2 0,-2 2 0,1 1 150,0 1 1,-3 6-1,2 2 1,-1 4-1,0 3 1,-2 5 0,-1 2-96,-1 1 1,0 0 0,0 2 0,0 1-1,0 1 1,0-2 0,0-1-250,0-5 1,0 1-1,0-7 1,0-4-1,-1-2 1,-1-4 350,-2-2 0,0-4 1,3-2-1,-2-2 1,-2-5-1,0-7 130,0-6 1,1 0-1,4-5 1,-1-1-1,-2-3 1,0-3 0,0-4-255,2 1 0,1-5 0,1 1 0,2-4 0,0 2 1,0 3-1,-2 7-30,-1 4 0,0 9 0,1 5 0,3 2 0,4 4 1,2 5-1,1 7-8,1 7 1,4 5-1,2 2 1,1 2 0,1-1-1,3 1 1,3 0-55,-1-2 0,-1-1 0,-1-2 0,0-3 0,-2-5 1,0-4-1,-3-4 161,-2-1 0,1-1 0,-4-5 0,3-3 1,-2-4-1,-3-2 0,-2-2 0,-3-2 338,-1-2 1,3-4-1,-4 1 1,-2-4-1,0-2 1,-2-2 0,-2 1-1,-1-2-585,-5-3 1,-2-1-1,-2 1 1,0 2 0,-2-1-1,-2 2 1,4 2-4861,3 4 5044,-1 4 0,3 7 0,-4 0 0</inkml:trace>
  <inkml:trace contextRef="#ctx0" brushRef="#br0" timeOffset="5">7949 8394 8455,'-8'0'266,"2"3"1,1 3 0,1 7 0,0 3 0,0 5 0,2 2 0,1 2 0,1 3 0,0 1 0,-2 1 0,0 0 0,-2-2-13,2 0 0,2-4 0,3 2 0,5-2 0,2-1 1,3 0-1,1-1 0,2-2-493,2-1 0,1-6 0,4-1 0,0-4 1,0-3-1,-1-2 0,1-2-70,0-1 1,0 0 0,0 0 0,0-1-1,-2-3 1,-1-4 0,-2-2 0,-3-1-1950,-4-1 2258,0 1 0,-10-6 0,4-1 0</inkml:trace>
  <inkml:trace contextRef="#ctx0" brushRef="#br0" timeOffset="6">7858 8691 8068,'15'0'333,"1"0"0,2 0 0,2 0 0,3 0 0,5-1 0,5-2 1,5-2-316,3-1 0,-4 2 1,1-2-1,-3 0 0,-2-1 1,-4 0-1,-5 0 1,-4 2-2427,-4 0 2408,-6 4 0,0-9 0,-3 3 0</inkml:trace>
  <inkml:trace contextRef="#ctx0" brushRef="#br0" timeOffset="7">7846 8394 7569,'-5'-11'197,"4"-1"1,-2 2 0,7 1-1,7 2 1,9-3 0,4-3 0,5-2-1,4 0 60,6-2 0,4 4 1,3-2-1,0 2 1,-2 3-1,-2 3 0,-3 3 1,-2 3-290,-3 1 1,2 0-1,-9 1 1,-2 3 0,-2 3-1,-4 5 1,-4 2 0,-2 2-72,-2 2 0,-3 1 0,-2 5 0,0 3 0,1 3 0,0 4 1,1 5 135,0 2 0,-5 3 1,4-1-1,-1-1 0,-1-1 1,0 0-1,-1-3-155,1-2 0,-2-3 1,3-3-1,-1-5 0,-1-3 1,0-4-1,1-2-427,1-2 0,-3-7 0,0-7 0,-1-7 549,-2-3 0,-5-11 0,-2-4 0</inkml:trace>
  <inkml:trace contextRef="#ctx0" brushRef="#br0" timeOffset="8">8360 8417 7569,'5'-29'-195,"1"2"195,6 8 0,1-1 526,2 5 0,3 0-60,4 3 0,1 5 26,0-1 0,1 4 58,3-4 1,1 6-200,2-2 0,3 4-362,-2 4 0,3-2 44,4 6 0,-4 0-338,1 3 0,-2 1 267,-7-1 0,-3 0-178,-4 1 1,-5 0-46,1 4 0,-7 0-149,-4 3 1,-4 4 345,-4 0 0,-8 1 0,-8 5 0,-5 0 0,-6 1 1,-2 0-1,-2 1 0,-1-2 0,1-1 143,2-3 1,6-1-1,2-2 1,4-2-1,7-2 1,4-2-1,4-2 1,1-1-1,2-2 1,3 1-1,5-1 1,7 1-1,6-2 1,3-1-1,3-3-226,3-1 0,2-1 0,5-3 0,1 2 0,-2 0 1,-2 0-1,-1-2-559,-3-1 1,4 2 0,-6 0 0,-2 2 705,-3-2 0,-1 5 0,4-1 0</inkml:trace>
  <inkml:trace contextRef="#ctx0" brushRef="#br0" timeOffset="9">9114 8931 7569,'0'-11'98,"1"-1"0,2 0 1,0-2-1,0-3 0,-2-1 216,-1-2 0,0-5 1,0-3-1,0 0 1,0-1-1,0-1 1,0-1-1,0-2 19,0-2 1,0-3 0,-1 0 0,-2 0 0,0 0 0,0 0 0,2 3 0,1 2-74,0 2 1,0 6-1,0-1 1,0 6-256,0 5 1,1 17-1,3 11 1,4 10-1,2 9 1,2 4-1,2 6-128,2 3 1,3 4 0,-4 1-1,0-2 1,2-2 0,0-3 0,1-3-273,-3 0 0,-1-7 1,0-7-1,1-3 1,-1-4-1,-1-2 0,-1-2-1083,-1 0 0,0 0 1478,1-3 0,-6-6 0,-1-1 0</inkml:trace>
  <inkml:trace contextRef="#ctx0" brushRef="#br0" timeOffset="10">9068 8817 7569,'-4'-6'506,"7"0"1,8 1-1,5-1 1,1-2 0,1 1-1,4-2-387,3-1 1,4-2 0,5 1 0,-1 0 0,-1-1 0,-3 1 0,1 1 0,-3 1-826,1 1 0,-1 0 1,-4-2-1,0 1 706,0 2 0,-1-6 0,1-5 0</inkml:trace>
  <inkml:trace contextRef="#ctx0" brushRef="#br0" timeOffset="11">9685 8326 7569,'-12'-5'582,"5"3"1,-1-1 0,-1 1 0,0 4 0,1 1-30,0 5 1,4 7 0,-2 4 0,1 4-1,2 4 1,1 2 0,-1 3 0,-1 1 1,2 2 1,1 6-1,1-2-590,0 2 1,0-8-15,0 1 1,1-3-32,3-1 0,2-3 24,5-8 1,2 1-243,2-5 0,-1-3 111,5-5 1,0-4 35,4 1 0,0-3-520,0-1 0,0 0 300,0 0 0,-4-1 371,0-3 0,-5-3 0,2-4 0</inkml:trace>
  <inkml:trace contextRef="#ctx0" brushRef="#br0" timeOffset="12">4134 10404 7569,'-11'-11'204,"5"0"0,3 0 1,4 5-1,4 6 1,2 6-1,3 7 1,3 6-1,3 8 1,2 6-1,1 5 1,0 5-1,-1 4 1,-1 4 90,1 1 1,0 2-1,2 6 1,-1 1-1,0-3 1,0-2-1,-1-5 1,0-3-425,0-4 1,-4-7 0,1-2-1,-2-9 1,-2-6 0,-1-4-1,-1-5 448,-1-3 1,-6-1 0,2-7-1,-3-5 1,-1-5 0,0-6-62,0-7 1,0-5-1,2-8 1,1-2-1,5-5 1,2-5 0,3-5-502,2-3 1,3-5-1,-8 30 1,1 0-1,-1 0 1,-1-1 0,7-30-1,-4 3 1,0 2-1,-2 5-803,-3 6 1,2 10 0,-5 11 0,-1 5 1045,-2 4 0,-6 14 0,-1 3 0</inkml:trace>
  <inkml:trace contextRef="#ctx0" brushRef="#br0" timeOffset="13">5059 10918 7569,'-7'-7'101,"-2"-1"1,0 1-1,-1-1 1,0 0-1,-3-1 1,-1-1 0,-4-1-1,-2 1 252,-4 2 1,-7-1 0,2 5 0,-1 3 0,1 4 0,1 4 0,4 5-1,3 3-233,6 4 1,2 3 0,3 2 0,3 1-1,3 2 1,3-2 0,2-1 0,4-1-260,6 0 1,2-4 0,6-1 0,1-3 0,2-5 0,1-4 0,0-2-66,-1 0 0,1-4 0,0-5 0,-1-3 0,-2-3 0,-2-4 0,-2-3 0,-2-1 217,-1 1 0,-5-4 1,-2 5-1,-1-2 0,-3 1 1,0 1-1,-2 3 682,0 2 1,0 0-734,0 1 1,4 6-1,1 5 1,0 6-1,0 6 1,-1 3-1,-1 3-60,1-1 0,4 4 0,-3-5 1,0 1-1,1-1 0,-1-2 0,2-1 1,-1-2-29,3 1 0,-3-6 1,2-2-1,1-3 0,1-2 1,1-3 179,1-4 1,3-3-1,0-4 1,-1-4-1,0-3 1,0-1-1,1 0 155,-1 1 1,-1-1 0,-3 1 0,-2 3 0,-4 4-1,-2 4-61,2 3 0,-3 4 0,3 9 0,-3 7 0,1 5 0,0 5 0,2 2 0,-2 1-187,0 2 0,-1 4 0,2-4 0,0 1 0,0 0 0,-1-2 0,1-2-268,1-1 1,0-6 0,-4-1 0,0-4 0,-2-2 502,-2-2 1,3-4-1,-3-8 1,3-5 0,1-5-1,1-5 1,4-4 0,6-3-152,3-5 0,6 2 1,-1-1-1,2-2 1,1-1-1,-3 0 1,-4 2-1,-2 6-3278,-2 5 3233,1 3 0,4 11 0,2 1 0</inkml:trace>
  <inkml:trace contextRef="#ctx0" brushRef="#br0" timeOffset="14">6007 10165 7622,'-7'-7'202,"-1"3"1,1 4 0,0 4-1,3 5 1,3 5 0,1 6-1,1 6 1,4 7 0,6 6 0,3 8-1,0 3 1,-2 2 132,0 0 1,-1 1 0,0 4 0,0 0 0,-2 0 0,-3 0 0,-1-1 0,-3-3-437,0-3 0,-2-8 0,0-4 1,0-4-1,0-3 0,0-6 0,0-5 320,0-5 0,0-2 93,0-1 0,1-7 0,3-5 1,3-5-519,4-2 1,4 1 0,0 3 0,0 0 0,0 0 0,1 0-1,-1 1-867,1-2 0,-3 0 0,2 4 1073,-2 0 0,4-5 0,0-1 0</inkml:trace>
  <inkml:trace contextRef="#ctx0" brushRef="#br0" timeOffset="15">5950 10153 7569,'-5'-23'266,"4"6"1,-3 1-1,3 4 1,2 0-1,3 1 1,4-1-98,2 1 1,1 0 0,2 0 0,2 2 0,4 2 0,3-1 0,0 1 0,3 0-311,1 2 0,0 1 0,3 4 0,-1 0 141,-3 0 0,4 11 0,0 1 0</inkml:trace>
  <inkml:trace contextRef="#ctx0" brushRef="#br0" timeOffset="16">6533 10313 7569,'-5'-11'1565,"-2"4"-1213,1 2 0,2 5-454,8 0 1,-1 7 375,4 4 1,-3 5 590,4 7 1,4 5-497,7 3 1,4 3-158,4 4 1,-2 1-470,6 3 0,-5 1 72,5-5 0,-6 1-51,2-5 1,-3-1 190,-1-3 0,-4-2-396,0-5 0,-5-5 40,1-3 1,-4-2-129,-3-2 1,1-3-1447,-5-1 1975,5-4 0,-8 2 0,4-5 0</inkml:trace>
  <inkml:trace contextRef="#ctx0" brushRef="#br0" timeOffset="17">6910 10267 7569,'-12'-6'696,"1"-4"1055,4 9-1496,2-4 0,2 10 1,-3 3-22,0 6 0,-1 2 0,-5 7 1,-1 6-1,-2 7 0,-4 9 0,-2 4-264,-2 3 0,-1 3 1,11-25-1,-1 0 1,0 0-1,-1 1 1,0-2-1,-1 1 1,-12 27-1,3-5 1,6-6-970,5-7 0,1-4 0,10-6 0,0-6 999,2-7 0,11-3 0,3-2 0</inkml:trace>
  <inkml:trace contextRef="#ctx0" brushRef="#br0" timeOffset="18">7012 10758 7569,'0'-5'930,"0"7"1,0 7 1046,0 4-1818,-5 8 1,4-3 0,-4 6-1,1 1 1,0 3 0,1 0 0,-1 1-1,0-1-383,1 0 0,2-1 0,1-5 1,0 0-1,1-3 224,3-4 0,-3 3 0,5 0 0</inkml:trace>
  <inkml:trace contextRef="#ctx0" brushRef="#br0" timeOffset="19">7538 10336 7569,'-12'-12'262,"1"6"1,1 4 0,2 4-1,4 7 1,3 6 0,1 8-1,1 6 1,2 4 0,2 3 0,0 1-223,0 1 1,3-4-1,-3-5 1,0-1-1,0-3 1,-2-2-1,-2-2 1,-1-4-1,0 0-742,0-3 1,0-5-1,-1-3 1,-3-1-1,-4-1 702,-2 1 0,-7-4 0,0 4 0</inkml:trace>
  <inkml:trace contextRef="#ctx0" brushRef="#br0" timeOffset="20">7264 10667 7569,'1'-10'117,"4"1"1,6 3 0,6-1 0,3 2-1,2 0 1,3 1 139,3-1 1,3 4-1,3-4 1,1 1-1,2-1 1,2 0-1,0 0-2299,-4 2 2042,2 2 0,-8-4 0,5-1 0</inkml:trace>
  <inkml:trace contextRef="#ctx0" brushRef="#br0" timeOffset="21">7983 10770 7569,'-1'-6'487,"-2"0"0,-2 3-200,-1-1 1,3-5 0,1 3 0,4-1-2215,6 3 1927,7 3 0,-2-4 0,3-1 0</inkml:trace>
  <inkml:trace contextRef="#ctx0" brushRef="#br0" timeOffset="22">8292 10770 8388,'1'-8'320,"3"2"1,2 0-1,2 0-933,-1 1 1,0 0 0,1 3 612,0-2 0,0-5 0,3 3 0</inkml:trace>
  <inkml:trace contextRef="#ctx0" brushRef="#br0" timeOffset="23">8588 10701 7569,'0'7'703,"0"3"0,-3-8 90,-1 6 0,0-4-336,4 3 0,-4-3 310,0 4-2021,1-6 790,3 9 0,0-5 464,0 5 0,-5 1 0,-2-1 0</inkml:trace>
  <inkml:trace contextRef="#ctx0" brushRef="#br0" timeOffset="24">9148 10256 7569,'-8'-5'122,"1"-1"1,-2-1-1,-1 5 1,0 4-1,2 6 1,4 3 0,2 4-1,-1 4 1,-1 3-1,2 2 255,1 3 0,4 1 1,2 3-1,2 0 1,2-1-1,0 1 0,-1-2 1,0-1-712,1-3 0,-3-1 0,1-2 0,-2-2 0,-3-2 0,0-1 334,-2-3 0,0-7 0,0-2 0</inkml:trace>
  <inkml:trace contextRef="#ctx0" brushRef="#br0" timeOffset="25">8920 10496 7569,'1'-7'208,"3"4"0,3 1 0,4 2 1,0 0-1,0 0 0,2 0 2,2 0 0,4 0 0,9 0 0,5 0 0,5-1 0,3-3 0,2-3 0,1-2-1142,2 1 0,-5-2 932,-3 2 0,-3-2 0,0-1 0</inkml:trace>
  <inkml:trace contextRef="#ctx0" brushRef="#br0" timeOffset="26">9616 10096 7569,'-10'-22'1846,"3"3"-1524,3 4 1,4 8-1,4 4 1,3 6 0,5 7-1,3 6 1,4 8 0,4 4-1,3 4-259,5 1 1,6 1 0,1 1 0,-1-1 0,-2 0 0,-2 0 0,-1 1 0,-3-1-448,-1 0 0,-5-5 0,-6-2 1,0-4-1,-3-3 0,-1-2-856,-2-2 1,-3-4 1239,-1-5 0,-4 1 0,2 3 0</inkml:trace>
  <inkml:trace contextRef="#ctx0" brushRef="#br0" timeOffset="27">10016 9993 7569,'-5'-11'415,"-1"6"1,-6 6 0,1 9-1,-1 9-69,1 7 0,-6 7 0,-2 6 0,-3 3 1,-4 5-1,-2 5 0,0 4 0,-1 1-710,0 0 0,5-4 0,0-2 0,6-3 0,4-5 364,4-2 0,6-3 0,-1-4 0</inkml:trace>
  <inkml:trace contextRef="#ctx0" brushRef="#br0" timeOffset="28">10245 10416 7569,'-6'-18'1825,"1"4"-1613,-2 10 1,2 6 0,5 10-1,0 2 1,0 3 0,0 0 0,0 4-1,0 0 1,0 2-233,0 0 1,1-4-1,1-1 1,4-2 0,-1-2-1,1-1-240,0-2 1,2 0 0,3-4 0,1-4 0,0-6 0,2-4 0,2-4 107,-2 0 1,-2-2 0,0-1 0,-1-1 0,1 2 0,-2 3-1,-1 3 362,-2-2 1,-3 4-1,2 2 1,-1 6 0,-2 4-1,0 5 24,0 3 1,-1-1 0,3 5 0,-2 0 0,3 0 0,-1 0 0,1 0 0,-1-1-907,0-3 1,3-2 0,-3-2 671,1 1 0,2-1 0,3 0 0</inkml:trace>
  <inkml:trace contextRef="#ctx0" brushRef="#br0" timeOffset="29">10576 9845 7569,'0'-23'900,"0"5"1,2 2-375,6 4 1,-1 2-560,9 2 0,-4-2 32,0 3 0,-1 0 76,1 0 0,3 3-44,0-4 0,4 6 66,-4-2 0,4 3-237,-3 1 1,-1 1 142,-4 3 0,1-2-63,-1 6 1,-1 5-98,-2 6 0,1 2 493,-5 2 0,3 4-46,-3-1 0,4 11 25,-5 1 0,6 3-186,-1 5 1,-2-3-19,2 6 0,-2 3-539,2 2 1,-2 3 419,-2 4 0,-3-4-319,3 0 1,-3 2 139,-1-5 0,0-5-186,0-7 1,4-3 110,0-1 1,4 1 101,-5-9 0,2-2 312,-1-1-127,-2-3-23,3-7 0,-2 4 113,1-6 1,0 0 270,-4-3 0,1-2-211,3-3 0,-3 0 34,3-3 1,-4-3 0,-4 3 0,-5-3 356,-4-1 0,-1 0-493,-5 0 1,0 0-1,-4 0 1,0 1-43,0 3 1,0-3-3,0 3 0,2-3-1936,2-1 1907,2 0 0,6 0 0,-1 0 0</inkml:trace>
  <inkml:trace contextRef="#ctx0" brushRef="#br0" timeOffset="30">11558 10302 7569,'-17'0'274,"9"0"1,-4 0-1,4 0 1,6 0-1,6 0 1,6 0-1,5 0 1,4 0-1,4 0 1,2 0 108,2 0 0,4-2 1,-4 0-1,1-2 1,2 0-1,-3-1 1,1-1-1,-2-1-693,-2 4 0,-3-2 0,-2-1 0,-3 1 0,-4 0 310,0 3 0,-1-5 0,1 1 0</inkml:trace>
  <inkml:trace contextRef="#ctx0" brushRef="#br0" timeOffset="31">11569 10519 8220,'13'1'385,"2"1"0,4 2 1,3-1-1,1-2 0,0-1 1,-1 0-1,2-1-126,3-3 1,-1 1 0,4-4-1,2-2 1,1-1-260,1-2 0,0 1 0,0 0 0</inkml:trace>
  <inkml:trace contextRef="#ctx0" brushRef="#br0" timeOffset="32">12746 9753 7569,'-4'-7'138,"-1"0"1,0 1 0,-2 1 0,4 0 0,1 2-1,9 2 1,5 0 93,7-3 0,8 3 1,3-3-1,5 3 1,3-1-1,4 0 1,2-2-1,2 2 1,-1 0-209,1 2 0,-4 0 0,-1-1 0,-1-1 0,0-2 0,-1 1 1,-2 2-1,-2 1-232,0 0 0,-2-4 0,-3 0 0,-3 2 0,-3 0 0,-3 2 0,-2 0-538,-3 0 1,-8 0-1,-1 2 746,-2 2 0,-6-3 0,-6 4 0</inkml:trace>
  <inkml:trace contextRef="#ctx0" brushRef="#br0" timeOffset="33">12826 9811 7569,'-12'-12'173,"1"2"0,1 1 124,2 1 0,4 6 0,8-2 0,4 3 0,2 2 1,2 3-41,4 4 1,3 3-1,6 3 1,3 2 0,1 1-1,2 1 1,-1-2-1,1 2-234,0 0 1,1 1-1,0 4 1,-3-1 0,-1 1-1,-1 0 1,-1 0 0,1 0-141,-2 0 0,-2-1 0,-4 1 0,-2 0 1,-3 0-1,-2-1 0,-3-2 67,-3-1 0,-2-4 0,-4 4 1,-1 0-1,-3 0 0,-3 0 1,-5 0 125,-3-1 0,-3 4 0,-5-3 0,-1 2 34,-2 2 1,-4 0 0,-4 0 0,0 0-50,0-1 1,-2 1 0,-1 0 0,0 0 0,4-1 0,6-3-1,4-4 1,4-1 78,3 1 1,4-4 0,0 2-1,2-4 8,3 0 0,4 0 1,9-2-1,7-2 0,4-1-34,3 0 1,3 0 0,3-4 0,5 0 0,3 0 0,4 0 0,4 0 0,4 0 52,3 0 1,-1-4 0,6-1 0,-1 0-78,-1 0 0,-2-3-277,-9 4-394,4-4 475,-15 6 1,7-3 67,-10 5 1,-2 0-1,-6-1-259,-4-3 248,-2 3-1814,-7-4 1863,-12 5 0</inkml:trace>
  <inkml:trace contextRef="#ctx0" brushRef="#br0" timeOffset="34">14139 9913 7569,'-6'-17'247,"2"1"0,3 6 0,1 8 0,1 9 0,3 11 0,3 9 0,3 6 234,2 3 0,3 8 0,2-3 0,0 3 1,4-1-1,0-3 0,2 0 0,0-3-445,0-2 0,0-1 1,-1-1-1,1-1 1,-1-3-1,-2-2 1,-3-4-1,-3-4-223,-4-3 0,-3-1 1,1-3-1,-4-1 1,-4-1-621,-4-2 1,-2-3 0,-6-5-1,1-1 807,-1-3 0,1-2 0,0-6 0</inkml:trace>
  <inkml:trace contextRef="#ctx0" brushRef="#br0" timeOffset="35">14664 9879 7569,'-7'-15'1191,"0"2"-819,2 7 1,-4 8 0,2 17 0,-5 8 0,-2 6 0,-2 6 0,-1 6 0,1 4-321,2 3 1,-2 0 0,0 3-1,2-4 1,2-3 0,0-5 0,1-2-1,-1-6-560,1-3 1,3-2-1,2-6 1,0-3 0,1-4-1,0-3 508,2-1 0,7-7 0,2 0 0</inkml:trace>
  <inkml:trace contextRef="#ctx0" brushRef="#br0" timeOffset="36">15030 10290 7569,'0'-18'58,"0"2"0,1 5 1,2-2-1,2-1 0,0-1 1,0 1 236,-3 1 0,0 2 0,-4-1 1,-1 2-1,-5 2 0,-3 5 0,-5 1 1,-4 2-49,-5 0 0,-5 9 0,-4 4 0,-1 3 0,-2 6 0,-1 2 0,2 4 0,5 1-238,4 3 0,8-4 1,5 0-1,5-2 1,5 1-1,3-3 0,4-4-253,4-4 0,6-4 1,11-1-1,3-4 0,3-3 1,3-4-1,1-4 0,1-5 73,-1-5 0,-1 0 1,-3-5-1,-3 0 0,-3 0 1,-2 0-1,-3 0 0,-5 0 230,-6 0 0,1 4 0,-5-3 0,-1 2 0,-2 2 0,-1 1 1,0 2 402,0-1 0,0 4-441,0 1 0,0 9 1,0 3-1,0 7 1,0 4-1,1 2 1,2 2-1,2 2-65,1 1 1,-3-4 0,2 0 0,-1 0 0,1 0 0,1-1-1,2-2 1,-1-3-68,1-4 1,-1 0 0,5-5 0,-1-2 0,1-2 0,-1-4 142,1-3 0,-5-5 0,1-2 0,1-2 1,0-2-1,-1-1 0,-1 0 114,-2 0 1,3 4-1,-5-3 1,0 1-1,-1 3 1,1 2-1,1 0-9,-2 1 0,1 6 1,-1 6-1,2 8 1,-1 6-1,-2 3-118,-1 2 0,4 3 0,0 3 0,-2 0 1,1 1-1,-1-1 0,2 1-98,-1-1 0,2-4 1,-2-3-1,0-3 0,-2-4 1,-1 0 64,0-1 1,0-6-1,0-6 1,0-8-1,0-6 1,0-3 146,0-2 1,0-2-1,1-2 1,3-1-1,5-3 1,4 0 0,3-1-346,2-1 1,0 5 0,2-2 0,-2 5 0,0 3 0,-1 5 211,4 5 0,0-1 0,2 3 0</inkml:trace>
  <inkml:trace contextRef="#ctx0" brushRef="#br0" timeOffset="37">15909 9582 7569,'-6'-11'206,"0"-1"0,3 1 0,-2 1 0,0 3 0,0 7 1,2 8-1,2 6 0,1 6 0,0 7 0,-1 7 0,-2 5 98,-1 2 1,1 5-1,4-2 1,1 6 0,2 0-1,0 1 1,1-3-1,1-1 1,2-2-438,0-3 1,-5 1 0,4-5 0,-2-3 0,-1-3 0,-1-5 0,1-3 73,-1-1 0,-2-4 0,-1-1 0,0-2 0,0-2 1,0-1-1,0-2 317,0 1 0,0-1 0,0 0-188,0 1 1,1-5-1,3 0 1,4-2-1,2-3 1,1 0-1,1-2-85,-1 0 1,4 0 0,1 0 0,-1 0 0,0-2-1,0 0 1,1-2-576,0 1 0,-3-2 1,2 2-1,-4-1 1,-2 0 589,-1 0 0,-6-5 0,4 3 0</inkml:trace>
  <inkml:trace contextRef="#ctx0" brushRef="#br0" timeOffset="38">15841 9548 7569,'0'-22'106,"1"3"0,2 4 0,2 2 0,1 2 1,3 1-1,1 1 0,1 1 0,1 1 0,1 0-111,2 3 0,3-1 1,4 2-1,2 0 0,2 2 1,1 1-1,-2 0 5,-1 0 0,-1 5 0,0 1 0</inkml:trace>
  <inkml:trace contextRef="#ctx0" brushRef="#br0" timeOffset="39">16355 9651 7569,'-5'-5'348,"3"5"1,6 6 0,1 5 0,2 5-1,0 3 1,5 3 0,3 6-137,3 7 1,2 0 0,5 7 0,2 1 0,-2 2 0,-1-1 0,-1-1 0,-1-2-352,-3-2 1,1-1 0,-5-5-1,-1-2 1,-1-5 0,-2-3-1,1-3-427,-1-1 0,-1-5 0,-1 0 0,-2-4 566,-2-2 0,-1 0 0,-4 3 0</inkml:trace>
  <inkml:trace contextRef="#ctx0" brushRef="#br0" timeOffset="40">16754 9651 7569,'-11'-13'319,"0"0"0,-1 13 0,1 5 1,-1 5-1,1 6-81,-1 3 1,-3 6-1,-1 4 1,-3 3 0,-4 5-1,-3 2 1,0 4 0,-2 3-348,-3 3 1,0-2-1,-1 2 1,3-5-1,1-3 1,3-3-1,2-4 1,4-4-398,3-2 0,9-6 0,3-7 0,4-2 506,4-2 0,2 1 0,6-1 0</inkml:trace>
  <inkml:trace contextRef="#ctx0" brushRef="#br0" timeOffset="41">16949 10153 9579,'-4'12'287,"0"0"1,1 3 0,2 3-1,1 1 1,-1 0 0,-2 3-1,0 2 1,0 3 517,2-2-1035,1-1 1,0-5 235,0 0 0,0-1-727,0 1 1,0-6 182,0-6 1,1 0-48,3 0 0,-2-2 0,6-6 585,1-3 0,1-2 0,1-5 0</inkml:trace>
  <inkml:trace contextRef="#ctx0" brushRef="#br0" timeOffset="42">16880 9822 7569,'-11'-11'-3,"3"0"0,3 4 1,4 3-1020,6 3 884,4 1 1,3 0 137,4 0 0,1-5 0,6-2 0</inkml:trace>
  <inkml:trace contextRef="#ctx0" brushRef="#br0" timeOffset="43">17188 9491 7569,'0'-12'89,"0"-3"1,0 0 0,2 1 0,1 1 0,5 3 0,1 1 0,0 2 0,-2-2 318,2-1 0,2 2 1,1 2-1,3-1 1,3 2-1,1 0 0,0 3 1,0 0-395,-1 2 0,2 0 0,-3 0 1,-1 2-1,1 0 0,-3 3 1,-1 1-95,-2 3 1,-3 2 0,-1 1 0,1 3 0,-2 6 0,-2 3-1,-3 5 1,-1 3 128,0 3 1,0 7 0,0 0 0,0 2 0,0 2 0,0 0 0,0 1-650,0 2 481,0-2 0,0 7 0,0-6 0,0-3 0,0 1 0,0-3 0,1 0 54,3-2 0,-2-5 1,3-6-1,-2 0 0,2 0 1,1-4-1,0-3 0,-1-3 255,0-1 1,3-5-42,-5 2 0,3-5 140,-3-3 83,-1 2-166,3-9 95,-5 4-95,0 0 1,-5-3-1,-3 1 1,-3-1-1,-5-2 582,-3 0-788,-2 0 1,-7-2-186,-3-1 0,-2 1-341,-1-2 0,1 3 166,3 1 360,2 5 0,0-3 0,-1 3 0</inkml:trace>
  <inkml:trace contextRef="#ctx0" brushRef="#br0" timeOffset="44">18479 9719 7357,'0'-7'233,"-1"0"1,-2 3 0,-1 6 0,2 5 0,1 7 0,1 7 0,0 4 0,0 4 0,0 2 0,0 0 99,0 5 1,0-2-1,0 4 1,0-4 0,0-2-1,0-3 1,0-1 0,0-2-370,0-2 0,1-3 0,1-2 0,2-3 0,-1-4 0,-1 0-698,2-1 0,-3-3 0,2-3 0,-4-4 0,-5-6 734,0-4 0,-7-2 0,-4-1 0</inkml:trace>
  <inkml:trace contextRef="#ctx0" brushRef="#br0" timeOffset="45">18216 10050 7569,'12'0'164,"-3"-3"0,1-3 0,2 1 1,2 0-1,3 2 0,2-1 0,2 0 139,2 1 0,4-2 0,1 1 0,0 1 0,1-1 0,0-1 0,2 0-471,-2 0 0,3 1 0,-6 3 168,0-3 0,3 2 0,0-3 0</inkml:trace>
  <inkml:trace contextRef="#ctx0" brushRef="#br0" timeOffset="46">19290 9525 7569,'-7'0'181,"-1"-1"1,5-3 0,4-2-1,6-1 1,3 2 0,3 0 0,2-1-1,5-2 1,5 1 0,6-1-1,2 0 115,1 1 1,2 0-1,0-2 1,3 3-1,-1 0 1,0 1-1,0 0 1,-1 2-555,-2 2 1,-4-3 0,-1 0 0,0 2 0,0 0 0,-4 2-1,-2 0 1,-1 0-696,0 0 0,-1 0 0,-3 0 953,-4 0 0,-2 0 0,-2 0 0</inkml:trace>
  <inkml:trace contextRef="#ctx0" brushRef="#br0" timeOffset="47">19358 9525 7569,'-34'0'401,"6"-4"1,5 0 538,7 2 1,8 6-595,4 3 1,10 3-51,5 2 1,7 1-138,8 2 1,4 1-24,4 3 1,4 2-267,0-6 0,0 1 179,-4 0 1,1-4-329,-1 3 1,-5 2 183,-2-2 0,-3 0-228,-1-3 1,-6 3 88,-1 0 1,-4 1 21,0-5 0,-6 4 67,-2 0 0,-3 4 52,-1-3 1,-5 4 155,-3-1 1,-8 6-96,-7 2 1,-1 3 131,-6-3 0,-1 9-79,-3-2 1,-4 4-45,0 0 1,2-1 153,2 5-1178,7-5 1193,-6 2 1,10-6-9,1-3 0,5-2 45,6-5 1,0-1 789,8-3-320,-1-3-210,4-4 0,1-5 25,3 1 1,4-6-264,7 2 1,3-3 438,4-1 0,4 0-651,4 0 1,1 0 48,7 0 0,2-3-172,2-1 1,-2-4 8,-2 4 0,-4 1 77,-4 3 0,2-2-244,-5-1 0,-4 1 104,-4-2 0,-5 3-1049,1 1-232,-3 0 1465,-5 0 0,-2-5 0,-5-1 0</inkml:trace>
  <inkml:trace contextRef="#ctx0" brushRef="#br0" timeOffset="48">20832 9582 7569,'-17'-11'79,"4"3"1,-2 2 0,3 1-1,-1 2 1,-1 2 0,-3 1 0,0 0-1,-5 0 1,-3 1 0,-6 3 0,-2 4-1,-1 3 1,1 5 0,1 6 0,2 5-1,-2 2 257,-1 3 0,4 4 0,2 2 1,4 1-1,3-1 0,2 0 0,3-2 1,4-1-1,3-4-377,3 0 1,1-4 0,5 2 0,3-1 0,5-3 0,4-1 0,3-2 0,3-2-34,5-1 0,3-5 0,5 0 0,-2-5 0,2-5 1,1-3-1,1-1 77,1 0 0,-1-1 1,-1-3-1,-1-2 0,-5-2 1,-1 0-1,-6-1 0,-2-1-24,-4-1 0,-1-4 0,-3-1 0,-3 2 0,-3 2 0,-3 0 0,-1 0 182,0-4 0,-1 4 0,-3-2 0,-3 5-92,-3 5 0,2 8 1,2 3-1,1 5 1,1 2-1,0 2 0,0 2-76,2 2 1,0-2-1,4 0 1,1 0 0,6-2-1,5 2 1,5-2 0,3 1-92,1-3 0,-1-1 0,1-3 0,0-3 0,1-3 0,2-3 0,0-1 0,0-1 141,-2-3 1,-5-2 0,-1-5 0,-3-1 0,-4 1 0,-3-2 0,-3-1 30,-3-1 0,-2-4 0,-5 2 0,-6 0 1,-8-4-1,-6 1 0,-6 1-192,-2 4 1,-6 3 0,-1 5 0,2 3 0,4 3 0,4 1 0,4 0 0,7 1-610,5 3 0,8 2 1,3 5-1,7 1 727,8-1 0,4 1 0,7-1 0</inkml:trace>
  <inkml:trace contextRef="#ctx0" brushRef="#br0" timeOffset="49">21209 10016 7569,'0'-11'1433,"1"1"-1147,3 2 0,-2 3 0,6 6 0,1 3 0,1 4 0,1 3 0,1 3 0,-2 2-209,-3 2 0,6 1 0,-4 3 1,0-2-1,0-2 0,-3 0 0,-1-2 1,-1 1-311,0-3 0,0 2 0,-4-1 0,0-1 331,0-1 1,-2-8-1,0-5 1,-2-6-1,1-4 1,2-2 208,1 1 0,0-6 0,0-2 1,1-2-1,3-2 0,4-1 0,3-3-511,5-3 0,-3-3 0,5-2 0,0 1 0,-2 1 0,1 3 0,-4 3 204,-4 3 0,1 1 0,-4 0 0</inkml:trace>
  <inkml:trace contextRef="#ctx0" brushRef="#br0" timeOffset="50">21722 9422 7569,'0'-11'248,"0"-1"1,0 1 0,-1 1 0,-1 1 0,-2 4 0,1 5 0,2 9 0,1 8 0,0 8 0,1 3 0,3 2 92,4 6 1,-2-1-1,2 6 1,-1-2 0,0-1-1,-2 0 1,-1 1 0,-1 2-1,0 1-426,-2-1 1,-1-1-1,-1-3 1,-2 1 0,0-2-1,-1-3 1,0-4-51,0-1 0,0-2 0,4-4 0,0-2 0,0-2 0,0-2 1,0-2 211,0-1 1,5-5 0,4-2 0,4 0 0,2-1 0,-1 1-201,-1-4 1,2-1 0,2-1-1,-1-1 1,2-1 0,-2-4 0,1 0-1,-3-3-1480,-2-1 1,-1-1 1602,-4-1 0,3-4 0,-3-2 0</inkml:trace>
  <inkml:trace contextRef="#ctx0" brushRef="#br0" timeOffset="51">21700 9308 7569,'-5'-29'306,"-2"3"1,1 6-1,2 5 1,4 3-153,4 5 1,0-2 0,6 4 0,4 0 0,2 0 0,6 1 0,2 0-1,4 0-564,1 2 1,2 1 0,2 1 0,-3 0 409,-3 0 0,-3 5 0,-1 1 0</inkml:trace>
  <inkml:trace contextRef="#ctx0" brushRef="#br0" timeOffset="52">22099 9445 8169,'7'17'295,"2"-3"1,-4 6 0,1 3-1,4 3 1,3 5 0,3 3-1,2 3 1,2 1-202,2 1 1,0-2 0,-2 4 0,-2-3 0,-2-5 0,-2-5 0,-1-4 0,-2-3-727,1-2 0,-1 2 1,0-6-1,1-1-2061,-1-1 2693,-4-7 0,3-11 0,-4-8 0</inkml:trace>
  <inkml:trace contextRef="#ctx0" brushRef="#br0" timeOffset="53">22465 9388 7569,'-5'-11'307,"-2"0"0,-4 5 0,-2 7 0,-1 9 0,-2 9 41,-2 7 0,-1 8 1,-5 8-1,-1 4 1,-3 3-1,0 4 1,0 2-1,2 0-493,2-2 1,1-4 0,1 2-1,0-3 1,3-4 0,4-5 0,3-6-1,5-5-943,3-4 1,-1-6 0,2-3 1087,5-2 0,3-7 0,6-1 0</inkml:trace>
  <inkml:trace contextRef="#ctx0" brushRef="#br0" timeOffset="54">22545 9936 7569,'0'-5'1847,"0"5"-1417,0 6 1,0 6 0,0 2 0,0 2-80,0 2 1,0 0-490,0 1 0,4 1 31,-1-5 0,1 4 0,-3-3 0,2-2-698,1-2-100,0 0 399,1-6 506,-4-1 0,9-10 0,-4-1 0</inkml:trace>
  <inkml:trace contextRef="#ctx0" brushRef="#br0" timeOffset="55">22545 9696 7569,'0'-11'820,"-4"3"1,-1 2-887,-1 1 1,4 2 65,2 7 0,5 2 0,7 6 0</inkml:trace>
  <inkml:trace contextRef="#ctx0" brushRef="#br0" timeOffset="56">22842 10176 7569,'-12'0'715,"2"1"1,3 3-390,3 4 1,2 2 0,1 3-381,-3 2 0,3 3-60,-3 4 1,3 0 0,0-2-715,-3-1 653,3 0 1,-6 0-392,4 0 0,1-5-29,-2 2 595,-2-4 0,5 0 0,-4-1 0</inkml:trace>
  <inkml:trace contextRef="#ctx0" brushRef="#br0" timeOffset="57">23070 9285 7569,'0'-23'1870,"-5"6"-785,4 5-1009,-4 7 1,6 15 4,3 5 1,2 7 133,6 5 1,4 3 0,4 7 0,4 4 29,3 3 1,4-1-228,-5 7 1,-3-3-184,-4-2 0,-5-4-358,1-3 0,-2-4 248,-2-3 1,-3-3-310,0-6 0,-2 0 255,2-3 0,0-3-343,-4-4 0,4-4 672,-4-1 0,10-4 0,-2 2 0</inkml:trace>
  <inkml:trace contextRef="#ctx0" brushRef="#br0" timeOffset="58">23413 9377 7569,'-4'-12'848,"-1"2"0,-1 2-622,-3 5 0,1 6 1,-2 6-1,-3 6 0,-1 8 1,-2 6-1,-3 7 1,-3 5-358,-1 4 0,0 5 0,2-1 0,1 3 0,2 2 0,0-1 0,2 0 0,-1-1 131,3-2 0,-9-3 0,-1-2 0</inkml:trace>
  <inkml:trace contextRef="#ctx0" brushRef="#br0" timeOffset="59">23561 9925 7569,'0'-5'265,"0"5"1,0 6 0,0 4-1,0 3 1,0 1 30,0 1 1,4 9-1,0-1 1,0 2-1,-1 3 1,1 3 0,0 2-1,0 0-121,0-3 0,0 2 1,-4-5-196,0-2 1,0-2-1,0-3 1,-2-2-1,0-2-52,-2-2 1,-5-1 0,1-2 0,-2 0 0,-1-4-218,-1-3 1,2-8-1,1-3 1,3-5-1,0-3 1,-1-4-1,0-4 289,0-4 0,-3-7 0,4-6 0</inkml:trace>
  <inkml:trace contextRef="#ctx0" brushRef="#br0" timeOffset="60">23538 9651 7569,'-6'-5'-264,"1"3"264,5-3 0,10 0 0,3-1 0</inkml:trace>
  <inkml:trace contextRef="#ctx0" brushRef="#br0" timeOffset="61">23710 9194 7569,'0'-15'196,"1"-1"0,3 2 0,3 2 1,4 2-1,0 1 0,0 1 0,1-1-5,-1-1 0,6 2 0,2 2 1,2 1-1,2 1 0,-1 0 0,-3 1 1,-4 0-203,-2 2 1,-3 2 0,-1 2 0,-3 2 0,-1 1 0,-2 3 0,-2 1 122,-1 1 0,1 6 0,2 3 1,2 6-1,0 4 0,1 4 1,1 4-88,2 4 1,1 5 0,0 4 0,-1 4-1,-3-1 1,0 2 0,-1 0 0,1 1-145,-4 0 0,-1-5 0,1-2 0,0-5 0,2-3 1,0-5-1,0-4 110,-1-3 0,5-8 0,-3-1 0,0-3 0,1-4 0,0-1 0,-1-2 432,-3 1 0,1-6 0,-2-2-158,-1-3 0,-6-2 0,-11-2 0,-1-2 0,-2-1 0,-3-2 0,-2 1-2617,-2-1 2352,-5 6 0,3-9 0,-5 5 0</inkml:trace>
  <inkml:trace contextRef="#ctx0" brushRef="#br0" timeOffset="62">19256 11044 7569,'0'-8'366,"0"3"1,0 5 0,0 8 0,0 6 0,-2 4 0,0 2 2338,-2 2-2667,0 0 0,4 1 1,0 0-1,0 0 1,0-2-1,0 0 0,0-3 1,1-2-533,3-2 0,-1 1 1,3-2-1,0-4 1,1-3-1139,2-3 1,-4-7 1631,-1-4 0,2-7 0,0-3 0</inkml:trace>
  <inkml:trace contextRef="#ctx0" brushRef="#br0" timeOffset="63">19244 10873 7569,'-5'-12'350,"3"1"0,-5-1 0,2 1-1227,3 0 877,0 4 0,12 2 0,3 5 0</inkml:trace>
  <inkml:trace contextRef="#ctx0" brushRef="#br0" timeOffset="64">19473 11021 7569,'-18'0'1061,"3"0"84,2 0-954,7 0 0,2 1 0,8 2 1,4 1-1,6-2 0,5 0-158,3-2 1,1 0 0,1 0 0,1 0 0,2 0 0,0-2 0,-1 0 0,1-2-728,-2 1 0,-6 1 1,-3-1-1,-4 0-1351,0 0 2045,-6 2 0,-11 6 0,-8 1 0</inkml:trace>
  <inkml:trace contextRef="#ctx0" brushRef="#br0" timeOffset="65">19473 11181 7569,'-7'11'133,"3"1"584,3-1-519,6-4 0,5-2 0,7-5 0,1-2 0,2 0 0,2-3 0,2-2-205,2-1 0,-2 1 0,3 1 0,-4 0 1,-3 0-1,-2 1 7,-2 3 0,0-4 0,-5-1 0</inkml:trace>
  <inkml:trace contextRef="#ctx0" brushRef="#br0" timeOffset="66">19621 10827 7569,'-4'-14'231,"-1"4"1,0 5 0,0 6 0,1 5 0,0 6 0,1 4-107,0 7 0,1 5 0,-1 6 0,-1-1 0,0 0 0,1 0 0,-1 3 1,1-1-558,2 1 0,1-2 0,0 0 1,0-1-1,0-2 432,0-4 0,0 2 0,0 0 0</inkml:trace>
  <inkml:trace contextRef="#ctx0" brushRef="#br0" timeOffset="67">20055 10975 7569,'5'23'319,"1"0"1,1-4 0,-2 1 0,-1 3 904,-1 3 0,1 5-690,-4 0 0,4-1-203,0 5 0,1-2-154,-1 8 0,-3-5 144,3-2-138,-3 1-322,-1-11 0,0 4 179,0-6 0,0-3-247,0 0 0,-5-5 61,-3 2-953,-2-4 733,-1 0 1,-2-2-525,-2-2 1,2 0 393,-2-4 0,2 0-912,2-4 712,0-5 237,-1-6 459,6-7 0,-4-5 0,3 0 0</inkml:trace>
  <inkml:trace contextRef="#ctx0" brushRef="#br0" timeOffset="68">19975 10838 7569,'-11'-5'1182,"4"5"-1182,4 0 0,6 5 0,4 7 0</inkml:trace>
  <inkml:trace contextRef="#ctx0" brushRef="#br0" timeOffset="69">12997 11170 7569,'-6'0'1474,"1"0"-1296,5 0 0,-6 0 0,-1 1 0,-2 3 1,0 3-1,3 3 0,-1 2 0,2 1 1,0 2-1,3 3 0,0 1 0,2 0 0,0 0 1,0 0-194,0 0 0,4-4 0,1 3 1,2-2-1,2-2 0,2-1 1,3-2-1,1-1 0,-1-1 0,-1-2-616,-2-2 1,1-1 0,-1-4 0,-1-2 0,-1-2 630,-1-3 0,-1-3 0,5-2 0</inkml:trace>
  <inkml:trace contextRef="#ctx0" brushRef="#br0" timeOffset="70">12963 11010 7569,'-12'0'282,"5"0"1,2 0-183,3 0 0,5 0 0,8 0-100,1 0 0,4 5 0,2 1 0</inkml:trace>
  <inkml:trace contextRef="#ctx0" brushRef="#br0" timeOffset="71">13248 11124 7897,'5'-10'316,"3"1"1,2 3 0,1-1 0,1 2-1,-1 0-117,1 3 1,-1 0 0,2 1 0,1-2-1,2 0 1,1 0 0,-1 2 0,0 1-1544,0 0 1,-3 0 1343,2 0 0,-2-5 0,-2-2 0</inkml:trace>
  <inkml:trace contextRef="#ctx0" brushRef="#br0" timeOffset="72">13260 11261 9792,'11'0'95,"2"0"1,1-1 0,2-2 0,2-2 0,2 0 0,1 0 0,-1 1-602,-1-1 0,-1 3 0,2-5 506,-1 2 0,0-4 0,4 3 0</inkml:trace>
  <inkml:trace contextRef="#ctx0" brushRef="#br0" timeOffset="73">13694 10964 7569,'-7'3'550,"2"3"1,1 7-1,1 3 1,0 4-235,2 2 0,1 2 0,0 1 0,0 3 1,0 0-1,0 0 0,1-2 0,2-2-1129,0-1 0,1-2 0,-4-1 813,0-1 0,5 0 0,2 4 0</inkml:trace>
  <inkml:trace contextRef="#ctx0" brushRef="#br0" timeOffset="74">13077 9228 7569,'-6'-1'122,"2"0"1,2 1-1,4 5 1,0 3-1,3 3 1,0-1-1,2 0 1,-2 3 2632,0-1-2694,-1 1 0,0-2 0,-1 1 0,0-1 1,-2 1-1,-1-1-264,0 1 0,0-7 218,0-5 0,1-7 0,2-7 0,2-1 0,1 0 0,5 0 0,1-2-31,3-1 1,6 1-1,-2-4 1,2 4 0,1 0-1,-3 3 1,-4 1 0,-2 3 42,-2 3 1,1 2-1,-1 5 1,1 0 0,-1 0-1,0 2 84,1 6 1,-5 1 0,1 10 0,0 1 0,-1 1 0,1 2 0,1 0-317,1 0 0,0 2 0,-1-1 0,-1-2 1,0 0 204,3-1 0,0 2 0,0 0 0</inkml:trace>
  <inkml:trace contextRef="#ctx0" brushRef="#br1" timeOffset="75">14345 11352 7569,'0'-7'95,"0"2"0,0 3 0,0 7 0,-2 4 0,0 4 0,-2 1 0,1 2-3,2 2 1,1 0 0,0 2 0,0-1-1,0 0 1,0 0 0,0-1 0,0-1 0,0-2-40,0 1 0,4-3 1,1 1-1,0-4 0,1-2 1,1-1-1,2 1-22,1 0 0,1-6 0,1 2 0,-1-3 0,1-1 1,-1 0-1,0 0 7,1 0 1,-5 0 0,1 0 0,1 0-1,1 0 1,1 2 0,2 0 0,2 2 23,4-2 0,4 0 0,3-2 1,2 0-1,1 0 0,4 0 1,2 0-1,3 0 20,-1 0 0,3 0 1,-1 0-1,0 0 1,2 0-1,-1 0 1,5 0-1,2 0-92,2 0 1,5 0 0,-4 0 0,2 0 0,3 0 0,1 0 0,0 0 0,-2 0-109,-1 0 1,-4 0 0,1-2 0,0-1 0,-1-4 0,1 0 103,1-1 1,-4 0 0,3-4 0,0-2 0,1-1-1,1 1 1,2 1 0,1 3 7,-2 2 1,-2-2-1,-8 4 1,-4-2 0,-4 0-1,-4 1 1,-2 0 0,-2 2 79,-3 0 1,-5 4 0,0-3 0,0 3 0,0 1-1,0 0 1,2 0-121,0 0 1,2 0 0,0 0 0,0 0-1,1 0 1,4 0 0,6 0-11,7 0 1,3 0 0,1 1 0,-5 2 0,-6 1 0,-6-2 0,-5-1 0,-3-1 177,0 0 1,-7 0-1,3 0 1,-4 0 0,0 0-1,-1 0 1,1 0-132,-1 0 1,-3 4 0,-1 0 0,2-1 0,1-1-100,2 2 1,-5-3 0,1 3 0,2-3 0,3-1 0,2 2-1,0 0 111,2 2 1,1 0 0,3-4 0,-2 0 0,-4 1 0,-2 1-1,-1 2 69,-1-1 1,-3-2-1,-2 0-421,-1 3 1,-4-3 0,-7 3 348,-6-3 0,-12 5 0,0 0 0</inkml:trace>
  <inkml:trace contextRef="#ctx0" brushRef="#br1" timeOffset="76">17588 11215 7569,'-1'-6'173,"-2"1"1,-2 1-1,-1 2 1,-2 3 198,2 5 1,-3 9 0,5 4 0,0 3 0,1 1 0,-1 0-1,1-1 1,2 1-394,1 0 0,4 0 0,1 0 1,1-2-1,3 0 0,3-3 1,2-1-1,1 0-2006,-1-1 2027,-2-1 0,0 2 0,-1 1 0</inkml:trace>
  <inkml:trace contextRef="#ctx0" brushRef="#br1" timeOffset="77">14493 12220 6677,'5'12'92,"-2"-1"0,3 2 0,-1 1 0,-1 2 0,0 1 1,0-1-1,-1 0 0,1-1 0,0 0 0,-2-1 1,0-1-1,-2-2 0,0 0 0,0 1 307,0-1 1,0-2-355,0-5 1,0-13 0,1-11 0,3 0 0,3-2 0,4 0-55,0 0 1,4-1 0,2 0 0,-1 0 0,2 0 0,0 0 0,1 3-1,-1 4 58,-3 4 0,-1 4 1,0 1-1,1 3 0,-1 4 1,-1 4-1,-2 3 26,0 4 1,-3 5-1,0 2 1,-1 1-1,1 0 1,0 1-1,-1 2-31,-1 1 1,3 0 0,-4-2 0,1-1 0,-1-2 0,-3-1 0,1-3-243,0-2 0,-1 0 0,2-1 0,-3 1 0,-1-1-1636,0 0 1834,0-4 0,-5 3 0,-2-4 0</inkml:trace>
  <inkml:trace contextRef="#ctx0" brushRef="#br1" timeOffset="78">15372 12106 7569,'-3'-5'-303,"0"5"449,4 6 1,-1 5 0,5 1 0,-1 3 0,0 4 0,0 3 0,0 1-1,1 0-27,1 0 0,-3-2 0,2-1 0,-1-2 0,-1 0 0,1-2 0,0 1-284,0-3 0,0-1 0,-6-3-1324,-1-3 1489,1-2 0,-13-5 0,2 0 0</inkml:trace>
  <inkml:trace contextRef="#ctx0" brushRef="#br1" timeOffset="79">15133 12060 7569,'0'-11'83,"1"1"0,3 2 0,5 4 1,3 3-1,5 1 0,-1 0 0,2 0 38,0 0 0,1 0 0,4 0 0,1 0 0,1 0 0,3 1 0,0 2 1,1 1-189,0-2 0,-3 0 1,0-2-1,-3 0 1,-2 0-1,-2 0 1,1 0-1,0 0-103,-1 0 0,-1 0 0,-4 0 0,1 0 0,-1 0 267,-1 0 1,-6 0-1,0 1 1,-2 3-1,-3 3 90,0 3 1,-6 7 0,0 2 0,0 3 0,0 0 0,1 1 0,0 0 0,2 0-121,1 0 1,0 3-1,0 1 1,1-2-1,3 0 1,4-4-1,2-1 1,1-2-71,1-1 0,0-3 0,2-5 0,1-3 0,1-1 0,0-3-65,3 0 1,1-2-1,1 0 1,-2 0-1,1 0 1,0-2-1,-1 0 1,-3-2-1088,-4 2 1,0-3 1154,-1 1 0,-10-5 0,-2 2 0</inkml:trace>
  <inkml:trace contextRef="#ctx0" brushRef="#br1" timeOffset="80">15669 12335 7569,'-5'-12'33,"4"1"0,-3-1 1,4 2-1,4 3 181,4 3 0,2 2 0,3 2 0,2 0 0,4 0 0,4 0 0,2 0-277,2 0 1,1 0 0,-3 0 0,2 0 0,-2 0 0,-2 0 0,-3 0 0,-2 0-912,-2 0 0,-4 0 974,-5 0 0,1-5 0,3-1 0</inkml:trace>
  <inkml:trace contextRef="#ctx0" brushRef="#br1" timeOffset="81">15692 12083 7569,'12'-5'91,"-1"-2"0,2-4 1,2 0-1,4 0 1,3-1-1,2 1-16,2-1 0,-1 5 0,1-1 0,-2-1 0,-1 0 0,0 0 0,0 3 0,-2 0-89,-2-1 0,-1 5 0,-4-2 0,1 3 0,-1 2 0,-1 3 36,-2 3 0,0 7 1,-3 3-1,-1 2 0,-2 4 1,-1 3-1,-1 2 0,1 2-13,-1-1 0,-2 1 0,-1 3 0,0-1 0,0-2 1,0 1-1,0-2-111,0-2 0,0-1 1,0-2-1,0-3 1,0-3-1,-1-6 1,-2-2-274,-1-2 1,-4-5 0,0 0 0,-1-3 374,1-3 0,-7-9 0,3-6 0</inkml:trace>
  <inkml:trace contextRef="#ctx0" brushRef="#br1" timeOffset="82">16092 12015 7569,'0'-12'2,"5"1"1,3-1-1,3 2 1,3 1-1,1 3 1,-1 1 200,-1 2 1,0 2 0,2 1 0,4 0 0,2 1 0,1 3 0,-2 4 0,-1 2-252,2 1 1,-4 0 0,1-2 0,-1-2 0,-3 2 0,-2 1 0,-1 2 0,-4-1-92,-3 0 0,-3 1 0,-2-1 0,-4 1 0,-7-1 0,-5 2 0,-5 1 0,-2 1 114,-3-1 0,2-1 0,-4-2 0,2 0 0,4 1 0,4-1 0,3 1 104,2-1 1,6 1 0,4-1-1,4 0 1,4 1 0,5-1-1,5 1-12,5-1 1,4-3-1,4-2 1,3-1 0,3-2-1,0-2 1,-1-1 0,-4 0-86,-4 0 1,1 0-1,-7 0 1,0 0-1,-3 0 1,-2 0-1,-2 0-58,0 0 0,1 4 0,-1 0 22,1-2 1,-6-2 153,-2-4 1,-4-2-1,-3-7 1,-1-1-1,1-2 1,-1-2-1,0-2 1,0-1 45,-1 2 1,4-6 0,-4 2 0,1-1 0,0 0 0,2 1-1,0 0 1,2 0-67,0 1 1,0 3-1,0 1 1,0 1-173,0 3 1,0 8 0,0 7-1,0 8 1,0 6 105,0 3 1,0 1 0,2 4 0,0 1 0,3 2 0,3 0 0,3-2 0,3-2-75,0-3 1,-1-5 0,-2 0 0,2-5 0,1-6 0,1-1 0,-1-2 0,0-2 76,1-1 1,-2-4 0,4-4 0,-2-2 0,0-2 0,0-3 0,0-1 19,1 0 0,-1 4 1,-4-3-1,0 2 1,-3 2-1,-1 1 1,-1 2-51,0-1 1,-3 5-1,1 1 1,-3 5 80,-1 6 1,0 5-1,0 4 1,1 3-1,2 1 1,1 2 0,-2 2-1,1 0-107,1 1 0,-2 4 0,4 0 0,-1-2 0,-2-1 0,-2-1 0,-1-2-613,0-2 0,0 2 0,0-6 0,0-1 652,0-1 0,5-2 0,2 0 0</inkml:trace>
  <inkml:trace contextRef="#ctx0" brushRef="#br1" timeOffset="83">17200 12049 7569,'0'-29'165,"5"2"0,1 8 1,2 4-1,-1 2 1,1 2-1,-2-1 126,-2 1 0,-4 1 0,-4 3 0,-4 9-351,-6 8 1,0 3-1,-5 6 1,0 1 0,0 1-1,1 2 1,1 1 0,3 2 111,2 0 1,5 1 0,3-5 0,3-2 0,1-2 0,0 0 0,1-2-23,3 1 1,6-2-1,7-5 1,-1-1-1,2-3 1,0 0-1,1 0 1,0 0 1,0 0 1,-4-2 0,3 2-1,-1 1 1,-2-2 0,-1 1-1,-2-1-21,-1 0 1,-4 4-1,1-1 1,-4 2 0,-4 1-1,-5 1 1,-7 0-1,-7 2-119,-6 2 0,-7 4 0,-7-2 0,-6 1 0,-2 0 108,-5 1 0,-2 2 0,-3 1 0</inkml:trace>
  <inkml:trace contextRef="#ctx0" brushRef="#br1" timeOffset="84">20455 10793 7569,'0'-12'44,"0"1"0,0-1 0,0 1 0,1 1 0,2 4 1,0 6-1,0 7 0,-2 6 0,-2 3 0,-2 1 185,0-1 0,-5 5 1,3-2-1,0 2 1,0 2-1,2 0 1,2 0-1,1-2-246,0-2 0,0 2 0,1-5 1,3 1-1,4-1 0,2-2 1,1-1-1,1-3 32,-1-2 1,-3 0 0,-1-2 0,2 0 0,1 2-15,2-2 0,-5-1 0,1-5 0,2 0 0,3 0 1,3-1-1,2-2 17,2-1 0,7-3 0,3 2 0,3 0 0,3-2 0,3 2 0,6-1 9,3-1 0,12 4 0,2-4 0,-27 5 1,1-1-1,4 1 0,1 0 0,3 1 0,1-1 1,2-1-1,1 1-17,1-2 0,0 1 1,0 2-1,-1 0 1,3-2-1,0 1 1,0 0-1,0 0 1,0 0-1,2 0 1,-1 0-1,1 0 1,0 0-1,0 0 0,1 0 1,-1-1-1,0 0 1,-1 0 0,0 1 0,-1 1 0,-2-1 0,0 1 0,-2 0 0,-1 0 0,-3 1 0,0 0 0,-1 0 0,0 0 0,-2 0-1,0 0 1,0 0 0,-1 0 1,0 0 0,0 0 0,-1 0 0,0 0 1,1 0-1,-1 0 0,1 0 0,0 0 0,1 0 1,0 0-1,0 0 0,1 0 0,-2 0 0,-1 0-68,-2 0 0,-2 0 0,0 0 0,-2 0 1,25 2-1,-5 0 0,-3 2 0,-4 0 1,1 0 12,0-1 0,-6 5 1,-3-3-1,-4 0 0,-5 0 1,-3-2-1,-4-1 0,-2 1 74,-2 1 1,-3-1-1,2-3 1,-4 0-87,0 0 1,-3-1 14,-6-3 1,0 3-1,-11-3 157,-1 3 0,1 0 1,-1-2-1,1-2 1,-1-1 0,4-2 0,1-3 1,3-1-1,1 1 0,0-1 0,0 0-16,0-3 0,0 1 1,0-5-1,1-2 1,2 0-1,1-1 1,-2 3-1,-1 4-274,-1 2 0,-1 7 0,-3 2 0,-3 4 0,-3 4-1735,-2 3 1907,1 9 0,-11 1 0,-2 6 0</inkml:trace>
  <inkml:trace contextRef="#ctx0" brushRef="#br1" timeOffset="85">20923 12015 7569,'-6'-12'98,"-1"1"1,5-1 0,-2 1 0,1 2 0,2 5 0,1 8 0,0 5 0,0 4 1328,0 2-1387,0-2 0,0 8 0,0-3 0,1 0 0,2-2 0,1 0 0,0-1 0,-1-1-161,1-2 0,1 0 0,-2-1 152,1 1 1,-1-7 0,-4-5 0,-1-8 0,-2-5-48,1-2 1,2-1 0,2 0-1,3-3 1,4-2 0,2-2 0,1 0-1,2 0-49,2 0 0,-2 6 1,3 1-1,0 4 1,-1 2-1,-1 2 1,-2 4-1,0 3 92,-1 1 0,1 0 0,-1 0 0,1 0 0,-1 0 0,2 1 0,1 3 46,1 4 1,1 6 0,-2 2 0,2 1 0,-2 0 0,-2 1 0,0 2-112,-1 2 1,-3-4 0,-1-2 0,1 0 0,-2-1 0,-1-3 0,-1-1 0,0-4-319,-2 2 1,0-3 0,-2 2 0,-2 0 355,-1-2 0,-4 4 0,-4-4 0</inkml:trace>
  <inkml:trace contextRef="#ctx0" brushRef="#br1" timeOffset="86">21665 11592 7569,'5'-11'-4,"-3"-1"0,3 1 0,0-1 0,1 1 0,-1 1 0,-5 2 278,-6 5 0,-4 6 1,-3 6-1,-2 5 1,-3 5-1,-1 3 0,1 2 1,1 3-218,-1 3 1,4 3 0,-1 1 0,2 0 0,3 1 0,1-1 0,3 0-111,0 1 0,3-1 1,3-1-1,0-1 0,1-3 1,3-1-1,3-3 0,3-2-92,2-4 0,-1-3 1,1-4-1,-1-1 1,1 1-1,-1-2 0,0-1-420,1-2 1,-1-4 0,1 1 564,-1-3 0,1 4 0,-1 1 0</inkml:trace>
  <inkml:trace contextRef="#ctx0" brushRef="#br1" timeOffset="87">21677 11935 7569,'0'-12'111,"0"5"0,0 2 1,0 3-34,0 7 0,0 4 0,0 4 0,1 1 0,2 1 0,0 0 0,1 1 0,0-1-38,0-1 0,3-1 0,-3-2 1,0 0-1,0 1-52,0-1 1,1-4 0,-1-5-1,2-4 7,0-6 1,4-2 0,-2-2-1,2 1 1,3-2 0,1-1-1,1-2 1,-1-1-3,-1 1 0,2-1 0,0 3 0,-2-1 0,-3 2 0,-4 3 36,-1 3 0,3 5 0,-4 2 0,-2 7 0,0 3 0,-2 3-9,0 2 0,0 3 0,0 3 0,1 0 0,1-4 0,2 1 0,0 0-304,1 2 0,-2-2 0,3 0 0,0-2 0,1-2 284,2-1 0,-4-2 0,0 1 0</inkml:trace>
  <inkml:trace contextRef="#ctx0" brushRef="#br1" timeOffset="88">22008 12049 7569,'1'-6'-86,"2"1"0,2 1 0,1 0 0,3 1 0,1 2 162,2 1 1,3 0-1,0 0 1,-1 0-1,-1 0 1,-2 0 0,1 0-407,-1 0 1,0 0 329,1 0 0,-6-5 0,-1-1 0</inkml:trace>
  <inkml:trace contextRef="#ctx0" brushRef="#br1" timeOffset="89">22305 11786 7569,'-5'-6'-52,"4"-2"1,-3 8 0,3 5 193,1 4 0,1 4 0,1 2 0,2 4 0,0 3 0,0-1 1,1 0-1,0-2 0,0 1-178,-2 2 1,2-3 0,-2-2 0,1 1 0,0-1-1,0-1-669,-2-2 1,0-1 704,-2-2 0,0-4 0,0-2 0</inkml:trace>
  <inkml:trace contextRef="#ctx0" brushRef="#br1" timeOffset="90">22385 11626 7569,'1'-10'181,"3"4"0,5 6 0,4 6 0,3 4 0,1 2 1,0 1 21,1 2 1,-3-1 0,4 6-1,2 3 1,-1 4 0,-1 0-1,-3 3 1,0-1 0,-2 1-522,-4-1 1,0 4 0,-6-3 0,-2 0 0,0 1 317,-2 0 0,-11 7 0,-1 3 0</inkml:trace>
  <inkml:trace contextRef="#ctx0" brushRef="#br1" timeOffset="91">23150 11775 7569,'-6'-5'66,"-4"0"1,3-2 0,1 7 0,3 7 0,5 4-1,3 3 1,0 3 0,1 0 0,0 4 0,2-1-1,-2 0 75,-2-1 1,1-5 0,-1 3-1,-1-2 1,-2 0 0,-1-1-728,0-1 1,-5-3 0,-3-2 585,-2-5 0,-6 4 0,-2-1 0</inkml:trace>
  <inkml:trace contextRef="#ctx0" brushRef="#br1" timeOffset="92">22956 11763 7569,'0'-17'92,"1"0"0,3 6 1,4 1-1,2 2 39,1 4 0,2-1 0,2 1 0,3 2 1,1 1-1,0 1 0,1 0 0,3 0-133,4 0 0,-3 0 0,1-2 1,-3 0-1,-4-2 0,-2 1 0,-2 2 1,-1 1 8,-2 0 1,1 0 0,-2 1-1,-3 3 1,-3 4 0,-3 3 17,-1 4 1,0 3 0,0 5-1,-1 1 1,-3 2 0,-2 1-1,0 1-59,2 0 0,3 0 0,1-2 0,0 0 0,2-2 0,3-2 1,5-4-1,2-2 17,2-2 1,3-5-1,0-3 1,1-1-1,2-2 1,2-2-1,0-1-80,1 0 0,-1 0 1,-3-1-1,-3-2 0,0-2 1,-2-1 96,-4-3 0,-4-1 0,-6-1 0</inkml:trace>
  <inkml:trace contextRef="#ctx0" brushRef="#br1" timeOffset="93">23287 11946 7569,'0'-11'22,"0"3"0,1 2 0,3-1 0,4 2 0,2-1 0,1 1 66,1 0 0,-1 0 0,1 2 0,-1 0 0,1 0 0,-1 2 0,0 1-905,1 0 1,-1 0 816,1 0 0,-6-5 0,-1-2 0</inkml:trace>
  <inkml:trace contextRef="#ctx0" brushRef="#br1" timeOffset="94">23310 11672 7569,'0'-11'15,"1"-1"1,3 1 0,4 1 0,2 1 0,1 2 0,2 1 0,1 1 62,1 0 0,2 0 0,-3 2 0,1 0 1,0 0-1,0 2 0,2 1 0,-1 0-60,1 0 1,-2 0 0,-4 0-1,1 1 1,-1 2 0,1 2-1,-1 2 1,1 5 42,-1 2 1,0 5 0,1-3-1,-2 2 1,-1 4 0,-2 2 0,2 2-34,1 0 0,-2 2 0,-2-2 1,1 0-1,-2-2 0,0-1 1,-1-2-1,0-2-245,-1-4 1,1-2-1,-4-2 1,0 1-194,0-1 1,-5-4-1,-4-4 1,-5-1 409,-5-2 0,-2-10 0,-2-3 0</inkml:trace>
  <inkml:trace contextRef="#ctx0" brushRef="#br1" timeOffset="95">23550 11718 7569,'11'-18'-78,"1"-2"0,0 5 1,2 2-1,2 3 1,-3 2-1,0 0 1,-1 1 270,-1-1 0,4 6 0,0-3 1,-1 1-1,-1 0 0,-1 1 0,0 2 1,2 1-198,1 0 0,1 1 0,-5 3 0,1 3 0,-2 0 0,-3 1 0,-3 2-68,-3 4 1,-1-1-1,-1 3 1,-3-1-1,-3 2 1,-5-1 0,-2 2-1,-2-1 56,-2-1 1,4 1 0,-1-3 0,3 1 0,4-1 0,1-2 0,1-1 0,1-3 22,0 0 0,1 0 0,5 3 0,3 1 0,4-2 1,2-1-12,1-2 0,1-3 0,-1 2 1,0 1-1,1-2 0,-1 0 1,1-1-1,-1-1 1,1 1 1,-5 0-1,1-3 1,1 2-1,1 1 121,1-2 0,1-1 1,-1-2-1,-1-3 1,-1-3-1,-3-3 62,-1-2 0,-1 0 1,-5-4-1,-3-3 0,-3-2 1,-5-2-1,-2 0-123,-1 0 0,0 0 0,3 0 0,2 1 1,1-1-1,3-1 0,1-2 0,2 0-85,2 0 1,1 6 0,0 2 0,0 2-1,1 2 1,3 2-148,4 5 0,-2 2 0,2 5 1,1 1-1,1 3 92,1 3 1,-3 3 0,-1 1 0,2-2 0,1-2 0,2 2 64,-1 1 0,1 0 0,-1-2 1,-1-3-1,-1-1 0,-1 0 1,1-2 61,1-1 1,1-2-1,1-1 1,-2-3 79,-3-2 0,-2 3 0,-3-2-129,2 1 1,-3 6-1,3 7 1,-3 2-1,-1 3 1,0 2 0,0 4 33,0 3 1,0-1-1,0-1 1,0-1-1,0 2 1,0 0 0,0 2-1,0-1-100,0-3 1,0 1 0,0-5 0,0-1 0,0-1-1,0-2 1,1 1-826,3-1 0,-3 1 896,3-1 0,-3 0 0,-1 1 0</inkml:trace>
  <inkml:trace contextRef="#ctx0" brushRef="#br1" timeOffset="96">24361 11649 7396,'0'-23'-37,"0"6"0,0 1 0,0 4 0,0 0 0,0 1 296,0-1 0,-5 6 0,-3 1 0,-2 1 0,-3 0 0,-1 2 0,-2 2 0,-2 4-173,-2 3 1,-1 5 0,2 2 0,4 1 0,2 0 0,2 0 0,1 2-119,2 1 1,3-4 0,5 1-1,0-2 1,1-2 0,4 2-1,6 1-13,3 1 0,6 0 1,0-4-1,4 1 1,3-1-1,-2 1 1,-1-1-1,-1 1 81,0-1 0,-5-3 1,-2-1-1,-2 2 1,-1 0-1,-4 0 1,-1-1-1,-3 0 69,0 3 1,-3-4 0,-6 1-1,-4 1 1,-8 1 0,-5 1-1,-7-1-170,-5-2 1,1 2-1,-7-4 1,2 2-1,3 0 1,5-1-1,4 1 65,6 0 0,-2-1 0,3 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3T04:05:57.277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2992 6316 7569,'-5'-7'-85,"3"-1"0,-5 2 627,2 0 0,-4 2 1,4-2-295,3 1 0,-1 5 0,11 6 0,-1 3 0,1 5 0,0 3 0,2 4 0,2 4 0,5 6-167,1 2 1,1 2 0,4 2 0,-1 1 0,1 0-1,0 0 1,0 1 0,1-1-144,3 1 1,-3-4 0,3 2 0,-3-4 0,-3-4 0,0-1 0,-4-2 0,1-2 57,0-1 1,-4-2 0,0-2-1,-4-3 1,-3-4 0,1 0 0,0-1-306,-1 1 0,-4-5-2016,1 1 2325,-3-6 0,-6 3 0,-1-5 0</inkml:trace>
  <inkml:trace contextRef="#ctx0" brushRef="#br0" timeOffset="1">3438 6407 7476,'-5'-6'62,"3"-4"0,-1 2 0,1-2 0,1 0 0,-2 1 925,0 1 0,-1 7 1,3 0-799,-3 3 0,1 8 0,-4 2 0,-4 6 0,-1 3 1,-3 2-1,-1 1-135,0 3 1,-1-2-1,-3 6 1,1 0 0,-3 2-1,-2 3 1,-4 2-1,-1 2-59,-3 1 1,5 2-1,-1-5 1,2-1 0,2-1-1,4-3 1,2-2-1,4-1 17,1-3 1,2 0 0,0-4 0,0-1 0,3-3 0,0-4 0,0-3-35,2 0 1,0-2-344,2-2 1,4-5-1,0-6 365,6-5 0,4-2 0,2-2 0</inkml:trace>
  <inkml:trace contextRef="#ctx0" brushRef="#br0" timeOffset="2">4054 6704 7569,'-5'0'94,"5"0"0,7 0 0,3 0 0,3 0 0,0-1 0,4-2 0,1-1 0,2 1 0,2-1 0,0-1 0,1-2 120,0-1 1,0-3 0,0 0 0,0 1 0,-2 1 0,-2 1 0,-3 1 0,-4-1-929,0 0 0,-1 6 714,0-2 0,-14 13 0,-5 4 0</inkml:trace>
  <inkml:trace contextRef="#ctx0" brushRef="#br0" timeOffset="3">4180 6887 7569,'-9'6'339,"5"-2"1,8-3 0,5-1 33,2 0 0,6 0 0,1-1 0,2-2 0,2 0 0,2-1 0,0-1 0,1-2-392,2 1 1,-3-4 0,3 4 0,-3-2-1,-1 2 1,-1 0 0,0 3 0,-3-1-1418,-4 0 0,-2 0 1436,-2 4 0,1-5 0,-1-1 0</inkml:trace>
  <inkml:trace contextRef="#ctx0" brushRef="#br0" timeOffset="4">5014 6430 7569,'-5'-22'335,"-3"3"1,3 3 0,1 4 0,4 1 0,4 1-1,4 2 1,2 6-30,1 4 1,4 6 0,1 7 0,-1 4 0,1 3-1,3 2 1,2 1 0,-1 3-314,-1 1 1,0 2 0,4 3 0,0-1 0,-2-1 0,0-3 0,-2 0-1,0-1-172,-2 0 1,4-3 0,-6-4 0,0-4 0,0 0-1,1-3 1,-2 0-94,-2 1 1,-4-6-1,0 2 1,-1-1-1,1-1 1,-2 0-727,-1-1 1,3-4 997,-4 3 0,-6-4 0,-4 2 0</inkml:trace>
  <inkml:trace contextRef="#ctx0" brushRef="#br0" timeOffset="5">5459 6304 7569,'0'-23'31,"0"1"1,0 0 0,0 3 0,0 4 0,0 2 456,0 2 1,0 6 0,0 6-1,0 9 1,-1 9 0,-4 8-277,-7 7 1,0 5 0,-7 8 0,0 3 0,0 2 0,0 1 0,-3 0 0,-1 1-250,0-2 1,-6-2-1,6-5 1,0-5-1,2-5 1,3-7-1,3-5 1,3-4-800,4-4 0,4-3 0,-1-1-1187,3-4 2023,0-2 0,17-10 0,-2-1 0</inkml:trace>
  <inkml:trace contextRef="#ctx0" brushRef="#br0" timeOffset="6">5676 6761 7569,'0'-7'972,"1"0"1,3 2-589,4 3 1,-3 5-1,0 6 1,-1 5-1,0 7 1,-2 3-1,-1 4 1,-1 1-234,0 2 1,0 1-1,0 0 1,0-3-1,0-2 1,0-4-1,0-4-245,0-3 1,4-1 0,0-3-1,-1-1-2399,-2 1 2493,-1-6 0,5 4 0,1-4 0</inkml:trace>
  <inkml:trace contextRef="#ctx0" brushRef="#br0" timeOffset="7">6236 6396 7569,'-7'-2'135,"2"0"0,3-2 0,1 3 0,2 3 0,1 7 0,2 5 0,0 5 0,-1 4 1,-1 4-1,1 3 186,0 3 0,1 1 0,-4 1 0,0-1 0,0-1 0,0-1 0,0-3 0,0-1 0,0-4 0,0-4-496,0-5 0,0 2 0,0-2 0,0-1-2919,0-1 3094,0-7 0,0-6 0,0-6 0</inkml:trace>
  <inkml:trace contextRef="#ctx0" brushRef="#br0" timeOffset="8">6099 6704 7569,'7'0'384,"1"0"0,1-1 1,1-2-30,1-1 1,1 1 0,1 3 0,0 0-1,3 0 1,-1-2 0,0 0 0,2-2-436,0 1 0,-1 2 1,3 0-1,0-2 1,0 0-1,0 0 1,0 2 79,-1 1 0,3 0 0,-3 0 0</inkml:trace>
  <inkml:trace contextRef="#ctx0" brushRef="#br0" timeOffset="9">6807 6293 7569,'-15'-18'398,"-1"3"0,7 5 0,9 6 0,7 9 0,4 8 0,4 6 0,5 4-121,1 3 1,2 3 0,0 6 0,0 0 0,1 2 0,1 1 0,2-1 0,-3-3-387,-4-3 0,2 0 0,-4-5 0,1-3 0,-2-4 0,0-3 0,-3-2 0,-2-1-482,0-2 0,-5 1 1,1-2-1,0-1 591,-2-2 0,4 1 0,-3 3 0</inkml:trace>
  <inkml:trace contextRef="#ctx0" brushRef="#br0" timeOffset="10">7195 6236 7569,'-11'-15'467,"-1"-1"1,1 2 0,-1 8-1,1 7 1,0 9-329,-1 8 1,-4 10-1,-3 8 1,-3 7 0,-1 6-1,0 3 1,1 3 0,0-1-415,3 0 1,2-5 0,6-7 0,0-4 0,0-4-1,4-2 1,3-4-1854,3-4 2128,1 2 0,-5-14 0,-2 5 0</inkml:trace>
  <inkml:trace contextRef="#ctx0" brushRef="#br0" timeOffset="11">7229 6761 7569,'5'-11'111,"3"3"1,6 1 0,3-2 0,0-2-1,2 0 1,0 1 439,0 2 1,-3-1 0,1 6 0,0 0 0,-3 2 0,-1 1 0,-2 1-333,0 3 0,-4 2 0,-3 7 0,-3 1 1,-2 2-1,-3 2 0,-4 2-315,-2 2 0,-5 1 1,-2 1-1,1 1 1,-1 2-1,3-2 0,3-2 1,3-3-162,4 0 1,-1-7-1,2 3 1,1-4 0,5 0-1,4-2 317,4-2 1,4-3 0,1-5-1,1 0 1,1 0 0,-2 0-1,2 0-936,0 0 1,-1 0 875,2 0 0,-2 5 0,-6 1 0</inkml:trace>
  <inkml:trace contextRef="#ctx0" brushRef="#br0" timeOffset="12">8109 6304 7569,'-1'-17'154,"-3"1"1,2 7 0,-1 4 0,1 5 0,2 8 0,2 7 0,0 7 0,3 4 0,2 5 0,0 2 0,1 2 0,-1 1-16,2-1 0,0-2 0,0-2 0,-3-4 0,1-3 0,-2-3 0,1 0 0,-1-4-838,0 0 1,-1-6 0,-4-3 698,0 1 0,0-4 0,0 0 0</inkml:trace>
  <inkml:trace contextRef="#ctx0" brushRef="#br0" timeOffset="13">7983 6578 7569,'8'-3'146,"-1"-1"1,2 1 0,1 1-1,2-1 1,1-1 0,2 2-25,4 1 1,4 1 0,3 0 0,3 0 0,2 0 0,-1 0 0,1 0-1,-2 0-122,-2 0 0,-3-5 0,-1-2 0</inkml:trace>
  <inkml:trace contextRef="#ctx0" brushRef="#br0" timeOffset="14">8646 6693 7569,'-7'-5'1147,"-2"-2"0,6-4-1406,0-1 259,2 6 0,11 1 0,3 5 0</inkml:trace>
  <inkml:trace contextRef="#ctx0" brushRef="#br0" timeOffset="15">9000 6681 8052,'-7'-11'1728,"2"4"-2239,5 2 0,1 5 1,3 2 510,4 1 0,7 4 0,3 4 0</inkml:trace>
  <inkml:trace contextRef="#ctx0" brushRef="#br0" timeOffset="16">9251 6704 7569,'8'-4'245,"-2"-1"1,0 0 0,1-1 1373,1-1-1619,-2 5 0,-1 2 0,-5 6 0</inkml:trace>
  <inkml:trace contextRef="#ctx0" brushRef="#br0" timeOffset="17">9970 6247 7569,'-5'-16'215,"3"3"1,-5-2 0,2 5-1,3 7 1,1 11 0,2 8-1,1 7 1,2 4 0,0 3 0,0 3-69,0 1 0,3-3 0,-2-2 0,0-1 0,2-3 0,-2-1 1,0-1-1,-3-1-550,0-3 0,-2-3 0,0-4 0,0-1 0,-2-1 403,-1-2 0,-4 2 0,-4-3 0</inkml:trace>
  <inkml:trace contextRef="#ctx0" brushRef="#br0" timeOffset="18">9776 6464 7625,'-11'-11'604,"6"4"0,5 4-518,6 1 0,9 2 0,6 2 0,5 0 0,7 3 0,5 0 0,3 0 0,2-2-1214,2-2 1,-5-1 1127,-2 0 0,-2 5 0,-2 2 0</inkml:trace>
  <inkml:trace contextRef="#ctx0" brushRef="#br0" timeOffset="19">10450 6190 7569,'-14'-15'340,"3"0"0,7-1 0,1 6 0,6 3 0,5 3 0,3 4-121,4 4 1,-1 7-1,5 8 1,3 4-1,2 4 1,2 3 0,1 4-1,0 4-271,-1 4 1,4-1 0,-6-1 0,-3 0 0,1-2 0,-1-1 0,1-3 0,-3-5-141,-4-3 1,2-5 0,-3-2-1,-3-4 1,-2-2 0,0-3-1,0-1-1666,-2-1 1858,4-6 0,-15 3 0,3-5 0</inkml:trace>
  <inkml:trace contextRef="#ctx0" brushRef="#br0" timeOffset="20">10907 6099 7569,'-1'-19'315,"-3"0"1,-1 9-1,-4-1 1,1 6-1,-1 8 1,-1 7-137,-1 8 1,-2 8 0,-1 6 0,-2 5 0,-2 6 0,-1 4 0,0 3-1,0-1-321,-1 2 1,-1-8-1,1 3 1,1-3-1,0-3 1,1-3-1,3-5-679,2-5 1,6-7 0,0-2 820,2-2 0,-4 4 0,3-2 0</inkml:trace>
  <inkml:trace contextRef="#ctx0" brushRef="#br0" timeOffset="21">11090 6613 7569,'-10'-9'426,"2"5"1,4 8 0,3 5-199,1 2 1,0 4 0,0 1-1,0-1 1,0 0 0,0 2 0,0-1-1,0 2 1,0-2-237,0 1 1,0-2 0,0-4 0,0 1-9,0-1 0,1-4 0,2-5 0,2-4 40,1-6 0,2-2 0,3-3 0,2-1 1,1-2-1,2-1 0,2-1 0,1 2-41,-1-1 1,2 2-1,-5 4 1,-1 1 0,-1 2-1,-3 3 1,-1 1-1,-1 0 81,1 2 1,-3 1 0,0 2-1,-1 3 1,-1 3 0,0 3-1,0 3 5,-2 2 0,3-2 0,-1 3 0,-1 0 0,-1 0 1,1 2-1,1 1-381,-2-1 1,1-2-1,-1-3 312,2 2 0,0-2 0,-4 3 0</inkml:trace>
  <inkml:trace contextRef="#ctx0" brushRef="#br0" timeOffset="22">15030 6464 7569,'-18'-11'198,"-2"1"0,3 1 0,1 2 0,1 1 1,3 1-1,3-1 0,3 1 0,3-1 215,7 4 1,6 6 0,6 5 0,1 6 0,2 6 0,0 6 0,2 1-1,0 1-321,2 0 0,0 3 1,0 5-1,1 1 1,1-1-1,3 0 0,1-1 1,2 2-117,-2-1 1,3-5 0,-6-3-1,0-1 1,-2-4 0,-3-2-1,0-3 1,-3 0-187,-2-1 1,-5-2 0,-3-4 0,0-1 0,-2 0 0,-2 1-2500,-3-1 2709,-1-4 0,0-2 0,0-5 0</inkml:trace>
  <inkml:trace contextRef="#ctx0" brushRef="#br0" timeOffset="23">15338 6544 7569,'-11'-23'279,"1"6"0,2 1 0,4 4 0,2 1 45,-2 4 0,3 3 0,-4 8 0,1 5 0,-3 6 0,-1 8 0,-6 7-244,-3 7 0,-2 4 0,-4 4 0,0 1 0,0 0 0,-1-2 0,-1-1-363,-2-1 0,2-5 0,6 0 1,2-6-1,3-4 0,2-4 0,3-4-1007,3-4 1,2-2 1289,4-2 0,10 1 0,3-1 0</inkml:trace>
  <inkml:trace contextRef="#ctx0" brushRef="#br0" timeOffset="24">15658 6955 7569,'-11'-6'387,"4"2"1,3 8 0,2 5 0,-1 4 0,0 3-1,0 2-113,2 2 1,-3 5-1,0 3 1,2 2 0,0 1-1,2 2 1,0 0 0,2-2-399,1-5 1,0-3 0,3-4 0,-1-3 0,-1-5 0,1-3 0,3-5-997,2-1 1,1-4 1119,1-1 0,-1-9 0,1-6 0</inkml:trace>
  <inkml:trace contextRef="#ctx0" brushRef="#br0" timeOffset="25">15669 6727 7569,'-11'-4'48,"0"0"0,4-1 1,5 3-49,4-2 0,5 0 0,4 4 0</inkml:trace>
  <inkml:trace contextRef="#ctx0" brushRef="#br0" timeOffset="26">16035 6658 7876,'-6'-11'219,"0"0"1,8 0 0,2 2-1,3 3 1,3 1 0,2 3-1,-2-1 1,0 0 0,0 0 19,3 0 0,6 2 1,0 1-1,1 0 1,2 0-1,-2 0 1,2 1-1,-3 2 0,0 0-832,-1 0 0,-5-2 0,1 1 0,-3 0 593,-4 2 0,-4 10 0,2-1 0</inkml:trace>
  <inkml:trace contextRef="#ctx0" brushRef="#br0" timeOffset="27">16081 6818 7569,'-5'7'192,"3"3"1,0-4-1,6 0 1,6-2-1,5-2 119,3-2 0,1 0 1,4-2-1,1 0 1,1-3-1,3 0 0,0-1 1,0 4-312,-3 1 0,4-4 0,1-2 0</inkml:trace>
  <inkml:trace contextRef="#ctx0" brushRef="#br0" timeOffset="28">16960 5905 7569,'-6'-17'153,"-3"1"0,5-3 0,3 3 0,3 4 0,5 0 0,0 1 0,0 2 0,-2 5 0,-4 9 1,-4 9 52,-4 9 1,-5 5 0,-3 6 0,-5 0-1,-4 1 1,-3 0 0,2 2 0,1 1-351,1-1 1,1 0-1,3-2 1,4 1 0,3-5-1,5-1 1,3-5-1,3-1 89,1-1 0,5-4 0,4-1 1,3-2-1,5-2 0,-1-1 0,2-3 1,0-1-29,2-1 0,-2-2 1,0 3-1,-2-2 1,-2 1-1,-1 0 1,-3-1-1,-2 2 21,-5 1 0,-1-2 1,-2 0-1,0 0 1,0 3-1,0 0 166,0 0 1,-4 1 0,0-1 0,0 1 0,0-1 0,1 1 0,0-1 41,2 0 1,-3 1-1,0-1 1,2 1-1,0-1 1,2 0-1,0 2 1,0 1-202,0 1 1,-1 2 0,-1-2 0,-2 3 0,1 1 0,2-1 0,1-1 0,0 0-37,0-1 1,0 3 0,0-2 0,0-1-1,-1 2 1,-2-1 165,-1-1 0,1 6 1,3-1-1,0 5 1,0 0-1,0 1 1,0 1-1,0 0-115,0 0 1,3 2 0,1-3 0,-1 0 0,-2-1 0,-1 1 0,0-1 0,0 1 32,0 0 1,0-2-1,0-5 1,0-2 0,0 0-1,0-2 1,0 1 474,0-3 1,0-1 0,1-2 0,3 0-350,4 1 1,2-6 0,0-1 0,-1-1 0,-1 0 0,0-2-120,3 0 0,0-7 0,0-2 0</inkml:trace>
  <inkml:trace contextRef="#ctx0" brushRef="#br0" timeOffset="29">17371 5973 7569,'-10'1'164,"2"3"0,6 4 1,4 2-1,6 3 1,2 2-1,0 4 1,0 4-1,-1 3 1,1 5-1,-1 2 1,2 2-1,-3 2 127,0 1 0,-2 4 1,-3-5-1,1-3 1,-2-2-1,0-2 0,-2 0 1,1-4-587,3-2 1,-3-6-1,3-3 1,-3-2-1,-1-2 1,1 0-1921,3-4 2215,-3-2 0,9-10 0,-3-1 0</inkml:trace>
  <inkml:trace contextRef="#ctx0" brushRef="#br0" timeOffset="30">18399 6076 7569,'1'-12'255,"3"2"0,2 4 0,1 7 0,-3 9 0,-3 8 0,-1 4 0,0 1 0,0 1 0,0 1 1,0 3-1,0 0 51,0 0 0,4 0 0,1-3 0,0 2 1,0-3-1,-1-3 0,0-3 0,-1-1-939,0-3 0,-1-2 0,1 0 1,1-1-1,-2 1 633,0-1 0,-8 0 0,0 1 0</inkml:trace>
  <inkml:trace contextRef="#ctx0" brushRef="#br0" timeOffset="31">18673 6076 7569,'0'-12'283,"0"1"0,0 6 0,0 5 0,0 6 0,0 6 1,0 4-20,0 7 1,0 1 0,0 7 0,0 0 0,0 1 0,1 0 0,2-2 0,1 1 0,0-1-405,1 1 0,-4-7 1,3 0-1,-3-5 1,-1-3-1,0-2 1,0-1-1044,0-2 1,0-3 1182,0 0 0,0-1 0,0 5 0</inkml:trace>
  <inkml:trace contextRef="#ctx0" brushRef="#br0" timeOffset="32">18696 6373 7569,'0'-8'296,"1"2"1,2 0 0,2 0 0,1 1-153,3 3 1,1-3 0,2 1 0,0 1 0,2 2 0,2 0 0,-1-2 0,0 0-1,0 0-1608,-1 2 1464,-1 1 0,-2-5 0,1-2 0</inkml:trace>
  <inkml:trace contextRef="#ctx0" brushRef="#br0" timeOffset="33">18605 6144 8066,'5'-11'227,"-2"-4"1,9 0 0,6 1 0,6 1-1,6 1 1,3 2-207,1 3 0,-4-2 1,-4 5-1,0 1 0,-2 2 1,0 1-22,-3 0 0,0 5 0,2 2 0</inkml:trace>
  <inkml:trace contextRef="#ctx0" brushRef="#br0" timeOffset="34">19564 6122 9283,'8'5'149,"-2"2"0,0 5 0,-1 2 1,2 2-1,-2 2 0,0 1 0,-1 0 1,-1 0-1,1 0 0,-1 0 1,-2-1-1,-1-2 0,0-2 0,0-1 1,0-2-712,0 1 1,0-5 0,1 0 561,3-2 0,2-1 0,6-4 0</inkml:trace>
  <inkml:trace contextRef="#ctx0" brushRef="#br0" timeOffset="35">19598 5916 7569,'-4'-18'240,"2"4"0,3 5-240,5 6 0,5 1 0,0 2 0</inkml:trace>
  <inkml:trace contextRef="#ctx0" brushRef="#br0" timeOffset="36">20078 6064 7493,'-6'-6'409,"0"1"0,5 5-150,-3 0 1,3 6-105,-3 6 0,3 4 124,1 7 1,0 1-54,0 3 0,0-2-199,0 6 1,1-6 2,3 2 0,-3-3-116,3-1 0,1-2 1,-1-2 1,1-1-1,-2-4 1,0 1-1012,0-1-20,-2-6 1116,-1-3 0,0-5 0</inkml:trace>
  <inkml:trace contextRef="#ctx0" brushRef="#br0" timeOffset="37">19884 6030 7684,'0'-11'346,"1"1"-209,3 2 1,2-1-51,6 5 0,-1-3 1,2 3-1,2 1-11,4 2 1,4-3 0,2 0 0,2 2 0,-1 1 0,1 1 0,0 0-1,-2 0-106,-1 0 0,-5 0 0,-1 0 0,-1 0 0,-2 0 0,0 0 0,0 1 56,-1 3 1,-2-2-1,-4 6 1,-1 1-1,-1 1 1,-1 1-1,0 2 1,-1 2 89,1 4 0,-4 3 0,5 1 1,-3 0-1,1 1 0,-1 1 1,-1 3-205,2 1 1,-3-3 0,3-1 0,-3-3 0,-1-5 0,0 0 0,0-3-343,0-2 1,0 0 0,0-1 429,0 1 0,0-1 0,0 1 0</inkml:trace>
  <inkml:trace contextRef="#ctx0" brushRef="#br0" timeOffset="38">20546 5927 8102,'0'23'151,"0"0"1,0 1 0,0 3 0,1 5 0,3 3 0,3 3 0,0-1 0,0 0 0,-1-2-273,0 0 1,-2 0 0,4-8 0,-1-3 0,0-4 0,-4-3 0,-1-2 120,-2 0 0,0 0 0,0-3 0</inkml:trace>
  <inkml:trace contextRef="#ctx0" brushRef="#br0" timeOffset="39">20283 6270 7569,'9'-10'88,"4"2"0,4 4 0,3 2 0,1-1 0,4 0 0,1 0-383,5 2 0,2-3 0,0 0 295,-3 2 0,3-5 0,-4 1 0</inkml:trace>
  <inkml:trace contextRef="#ctx0" brushRef="#br0" timeOffset="40">21117 5870 7569,'-6'-9'244,"2"7"1,3 8 0,2 8-1,2 4 1,0 4 0,1 3 54,1 5 0,-2 5 0,3 1 0,0 3 0,0-3 0,0 0 0,-1-3 1,0-1-422,-2-2 0,2-5 0,-2 1 0,0-6 0,-2-5 0,-1-2 0,0-2-682,0 1 0,-1-6 1,-2-3 803,0-6 0,-11-3 0,1-6 0</inkml:trace>
  <inkml:trace contextRef="#ctx0" brushRef="#br0" timeOffset="41">20957 5962 7569,'0'-29'142,"2"2"0,1 7 1,5 2-1,2 1 0,2 3 1,-1 2-1,2 0 0,1 2 191,1 2 1,4-2 0,-3 4-1,2 0 1,2 2 0,2 3 0,1 1-1,0 0-370,0 0 0,-1 1 0,0 3 0,-3 3 0,-4 5 0,-2 3 0,-3 4 0,-2 1-393,-5-1 1,-3 3-1,-3-3 1,-6 2-1,-5 2 1,-5 0 0,-2 0 429,2 0 0,-7 0 0,2-1 0</inkml:trace>
  <inkml:trace contextRef="#ctx0" brushRef="#br0" timeOffset="42">21323 6350 7569,'6'1'1158,"-1"2"1,0 2-300,3 1 0,-2-3 0,1 2-859,-2 0 0,-2-4 0,-3 4 0</inkml:trace>
  <inkml:trace contextRef="#ctx0" brushRef="#br0" timeOffset="43">17554 7081 7569,'-12'-11'100,"2"-1"0,1 2 0,2 1 0,-2 1 0,-1 1 1,0-1-1,-1 2 0,1 1 0,-2 2 0,-2 2 1,-3 1-1,-2 1 0,-2 4 0,-2 8 0,0 7 1,1 7 153,3 2 1,3 3 0,4 5 0,2-1-1,3 0 1,3-3 0,3 0 0,2-3-1,4 1-333,6-2 1,2-4 0,7 2-1,3-4 1,4-3 0,1-3-1,1-3 1,0-5 2,3-3 0,2-3 0,3-7 0,1-5 0,-1-5 0,-2-5 114,-1-3 0,-1-1 0,-2 1 0,-6-1 0,-4-1 0,-7-2 0,-6-2 0,-4 0-40,-2 0 0,-8-3 1,-2 0-1,-6-2 1,-7-1-1,-4 1 1,-6 3-1,-3 3-191,-4 3 1,3 2 0,-3 3 0,3 4 0,5 4 0,3 3 0,4 4-905,4 3 0,8 3 1097,7 6 0,8 0 0,2 8 0</inkml:trace>
  <inkml:trace contextRef="#ctx0" brushRef="#br0" timeOffset="44">18399 7070 7569,'-11'-18'253,"0"1"0,4 8 1,3 6-1,3 6 0,1 8 58,0 4 0,0 4 0,0 6 0,1 3 0,2 1 0,2 2 0,0-1 0,1 1 44,0 0-444,-3-3 0,6 0 182,-5-5 1,1-1-503,-1-3 1,-3-3-1124,3-4 732,-3-1 800,-1 0 0,5 1 0,1-1 0</inkml:trace>
  <inkml:trace contextRef="#ctx0" brushRef="#br0" timeOffset="45">18616 7047 7569,'-5'-12'0,"2"6"1312,-4 2-962,4 3 0,-2 3-39,5 6 0,0 1-199,0 10 0,4 1 1,0 6-1,0 2 1,-1 1-1,1 1 1,0 1-1,0-2-256,0-1 1,3 2 100,-3-3 1,0-4-275,-4-4 1,1-5 131,3 1 1,-3-6-1341,3-2 1525,-3-4 0,-1 2 0,0-5 0</inkml:trace>
  <inkml:trace contextRef="#ctx0" brushRef="#br0" timeOffset="46">18593 7298 7569,'1'-6'484,"3"2"0,-1 3 0,6 1 0,2 0 0,4 0 381,3 0-873,1 0 1,5 0 0,2 0 0,-1 0-511,-3 0 0,-1-4-132,-6 0 0,4-1-690,-3 1 1340,-1 3 0,-4-9 0,1 3 0</inkml:trace>
  <inkml:trace contextRef="#ctx0" brushRef="#br0" timeOffset="47">18547 7070 7569,'17'-12'0,"2"1"0,8 3 285,3 0 0,3 2 0,1-3 1,2 2-1,-1-1 0,1 0 1,-4 2-1,-4 1 0,-6 2-285,-1 2 0,-2-4 0,4-1 0</inkml:trace>
  <inkml:trace contextRef="#ctx0" brushRef="#br0" timeOffset="48">19587 7012 7569,'0'-11'299,"0"0"1,-1 0 0,-2 6 0,-1 9-1,2 10 1,0 8 0,2 4 7,0 5 1,0 1 0,0-1 0,0-2 0,2 1 0,0-2 0,2-1 0,-1-2-1,-2-4-344,-1-2 1,4-5-1,-1 1 147,0-2 1,-2-8 0,-1-5 0,-1-8 0,-2-4 0,-2-5-138,-1 0 0,3-2 0,-2-6 0,2 0 1,-1-3-1,0 0 0,0-1-114,0 0 0,1 3 0,3 0 1,0 3-1,0 4 0,1 4 46,3 2 0,-1 8 0,8 5 0,3 6 0,2 4 1,4 3-1,2 2 0,2 4 8,3 3 0,-2 0 0,4-2 1,0-1-1,-1 0 0,0 0 1,-2-1 122,-2-2 0,-5-2 0,-1-6 0,-2-3 1,-2-1 203,-1-1 1,-3 0 0,-3-7 0,-3-3 0,-2-5 0,-2-2-1,0-2 1,-2-1-38,-2 1 0,-2-5 1,-5 2-1,1-2 0,1-2 1,1-1-1,0-2 1,1 0-497,-1 0 0,6 2 0,-2 1 0,3 2 0,1 1 0,0 2 0,1 3-748,3 4 0,-2 1 0,6 6 0,1 2 1041,1 1 0,6 6 0,2 1 0</inkml:trace>
  <inkml:trace contextRef="#ctx0" brushRef="#br0" timeOffset="49">20249 6990 7569,'-5'-12'347,"3"5"1,-6 0 0,-1 2 0,-1 3 0,0 2-34,2 3 0,-2 9 0,2 7 0,-2 4 0,0 2 0,2 3 0,3 1 0,2 3-326,-1 1 0,1-4 1,7-1-1,4-1 0,2-2 1,3-3-1,2-6-105,4-3 1,1-3 0,0-2 0,-1-5 0,2-1 0,0-2 0,2-3 0,-1-3 177,-3-6 1,1-2 0,-6 2 0,-3-2 0,-3-3 0,-3-1 0,-2-2 0,-2-1-131,-1-2 1,-6-4 0,-6 0-1,-6 2 1,-3 0 0,-3 1 0,-2 1-283,0 5 1,-5 5 0,6 4 0,2 3 0,4 1 0,2 2-1,5 3 351,3 4 0,-1 3 0,3 4 0</inkml:trace>
  <inkml:trace contextRef="#ctx0" brushRef="#br0" timeOffset="50">20660 6990 7569,'0'-12'628,"-3"5"0,-1 1-274,1 5 1,2 8-1,1 9 1,1 2-1,2 2 1,1 2-1,-1 2 1,1 1-292,0 2 1,4-1 0,-3-3-1,0 0 1,0 0 0,-1-1-1,-1-3 1,1-4-1171,-1-2 0,-1-6 1107,2 1 0,-13-11 0,2 2 0</inkml:trace>
  <inkml:trace contextRef="#ctx0" brushRef="#br0" timeOffset="51">20455 6967 7569,'0'-12'469,"1"5"1,4 0-1,7 1 1,5 1-1,6 0-176,4 2 0,3 2 1,8 0-1,4-2 0,1-1 1,-1 2-1,-4 1-293,-2 1 0,-2 5 0,0 1 0</inkml:trace>
  <inkml:trace contextRef="#ctx0" brushRef="#br0" timeOffset="52">2981 8075 7569,'-5'-7'252,"2"2"0,-3 4 0,1 0 0,2 1 0,2 5 0,1 5 39,0 5 0,0 4 1,0 8-1,1 3 0,2 3 1,1 1-1,-2-1 0,1 0-328,1 2 0,-3-4 0,3 7 0,-2-3 0,1-4 0,0 0 0,0-1 0,0 0 0,-1-4-64,2-2 1,1-2-1,-3-2 1,4-2 0,-1-2-1,0-2 247,-3-1 1,3-1 0,0-2-1,0-1 19,1-2 1,-1-4-1,-2 1-69,5-3 1,2-1 0,3-1 0,2-2 0,4-2 0,3 0 0,1-2 0,-1 2-87,1 0 0,0-4 1,1 3-1,2-1 1,2-1-1,-1 0 1,1 1-411,-2-1 306,-2 6 0,-3-7 1,-2 4-1,-3-1 0,-4 1-1208,0 3 211,-6 1 1091,-1 1 0,-15-5 0,-3-2 0</inkml:trace>
  <inkml:trace contextRef="#ctx0" brushRef="#br0" timeOffset="53">3015 8497 7569,'0'-11'189,"-4"3"0,2 0 0,3 1 0,7 1 0,4 0 70,4 1 1,9 3-1,0-5 1,5 1 0,0 1-1,0-1 1,0 1-1,-2-2 1,-2 2-131,1 0 0,-6 0 0,-4 3 1,-2-2-1,0 1-3100,-1 2 2971,-6 1 0,-3-5 0,-5-2 0</inkml:trace>
  <inkml:trace contextRef="#ctx0" brushRef="#br0" timeOffset="54">2935 8177 7569,'0'-11'103,"0"-1"0,1 1 1,3 0-1,4-1 1,3 1 158,5-1 0,-3 2 1,6 1-1,3 2 1,3-2-1,6 0 1,3 0-1,3 3-404,1 1 0,0-3 1,-4 4 141,1 2 0,-1 0 0,0 2 0</inkml:trace>
  <inkml:trace contextRef="#ctx0" brushRef="#br0" timeOffset="55">3598 7995 7569,'0'-12'202,"-2"5"1,0-1 0,-2-1 0,1-1 0,2 1 1862,1 5-1901,5 11 0,-2 10 0,3 7 1,-1 3-1,-1 4 0,0 2 0,0 1 1,-1 1-64,2 3 0,1-5 0,2 4 0,0 1 1,0 0-1,-1 2 0,1-2 0,0 0-279,-2 0 1,0 4 0,-3-4 0,1-3 0,-2-3 0,-1-4 0,-1-1 110,0-1 0,0-4 0,0-6 1,0 0-1,0-1 953,0-1-774,0-7 1,5-2 0,2-6 0,0-1 0,1-3-148,1-2 1,1 3 0,3-2 0,1 0 0,2-1 0,1 0 0,0 0 0,0 2-325,-1 0 0,0 4 0,-5-4 0,1 1 0,-1 0 0,0 2-1803,1 1 2162,-1 1 0,-4-6 0,-2 0 0</inkml:trace>
  <inkml:trace contextRef="#ctx0" brushRef="#br0" timeOffset="56">3632 8040 7569,'0'-23'140,"0"1"1,0 0-1,1 3 1,3 3-1,4 0 1,2 1-1,1 1 1,-1 1-87,-2 2 0,6 1 0,-1 1 1,3 3-1,4 1 0,2 2 1,1 2-1,1 2-54,2 3 0,-1 2 0,3 6 0</inkml:trace>
  <inkml:trace contextRef="#ctx0" brushRef="#br0" timeOffset="57">4077 8109 7569,'-11'-9'226,"-1"-1"1,4 0-1,4 2 1,8 4 0,6 4-1,4 4 202,1 2 1,9 6 0,0 6 0,3 2 0,2 4 0,-1 1 0,1 3 0,-1 3-435,0 2 0,2 1 1,-4 0-1,-3 0 1,-4-1-1,-3-2 1,-2-4-1,0-3-234,1-1 1,-6-6 0,3-1 0,-4-4 0,0 0 0,0-1-1954,1 0 2193,-4-4 0,0-2 0,-5-5 0</inkml:trace>
  <inkml:trace contextRef="#ctx0" brushRef="#br0" timeOffset="58">4500 8063 7569,'-5'-18'243,"0"2"0,-4 6 1,1 3-1,-1 7 1,-1 9 48,-1 9 0,-6 4 0,-2 12 1,-4 5-1,-2 6 0,-3 4 0,0 4 1,0 3-437,3 1 1,1 0 0,2-1-1,3-2 1,3-6 0,2-5-1,1-5 1,3-5-1565,0-6 1,5-2 1707,1-10 0,-3 0 0,1-3 0</inkml:trace>
  <inkml:trace contextRef="#ctx0" brushRef="#br0" timeOffset="59">4591 7983 7569,'0'-23'39,"0"2"1,1 2 0,5 4-1,4 2 1,5 3 0,1 1 0,1 2-1,-3 1 1,0 1 245,1 0 0,-1 1 0,5 3 0,1-2 0,2 0 0,1 0 0,0 2 0,-1 1 0,1 0-318,0 0 0,-5 0 0,-2 0 0,0 0 1,-2 1-29,-4 3 0,-4-2 0,-6 7 0,0 4 0,-1 5 0,-2 3 0,-1 3 1,2 3 134,1 3 1,1 3-1,0 3 1,1 1-1,1 1 1,4-1 0,0-2 82,3-1 0,-3 1 0,2-1 0,1 1 0,1 1 0,1 0 0,1-3-116,-1 0 1,-1-6 0,-1 0 0,-1-3 0,-1-1 0,1 0 0,0-2 0,0 0-81,3-2 1,-4-4 0,0 3-1,-2-2 1,-3-2 0,-1-1 112,-1-2 1,0 1 0,-1-2 0,-4-2-1,-5-5 52,-4-1 0,-6-2 0,1 0 0,-4 0 0,-4 0 1,-2-2-1,-2 0 0,2-2-371,1 1 0,6-2 1,4 2-1,1-1 0,3 0 245,2 0 0,5-5 0,2 3 0</inkml:trace>
  <inkml:trace contextRef="#ctx0" brushRef="#br0" timeOffset="60">5573 8292 7497,'-6'-2'210,"3"0"0,6-2 0,6 0 0,4 0 0,3 1 0,1 0 0,0 2 0,1 1 1970,2 0-2134,-3 0 1,3 0 0,-3-2 0,-1 0-1,1-2 1,-3 2 0,-2 0 0,0 1-1,-1-2-723,1 0 1,-1-1-1,0 4 1,1 0-1535,-1 0 2211,-4 0 0,-7 0 0,-7 0 0</inkml:trace>
  <inkml:trace contextRef="#ctx0" brushRef="#br0" timeOffset="61">5630 8406 7569,'-10'7'83,"3"1"1,4 0 0,6-2 283,4-2 0,3-3 0,3-1 0,2 0 0,3 0 0,1 0 0,2 0 0,1-1-97,4-3 1,0-1-1,-3-4 1,0 3-1,-1-1 1,-3 2-1,-3 0-779,1 3 509,-5 0 0,5 7 0,-6 2 0</inkml:trace>
  <inkml:trace contextRef="#ctx0" brushRef="#br0" timeOffset="62">6487 7995 7569,'-5'-12'47,"-1"1"0,-5-1 148,4 1 0,-2 3-67,5 1 267,0-1-191,-1 2 1,4 2 0,-2 8-156,6 3 1,0 10 0,3 6 0,0 6 0,-1 4 0,0 2 0,-2 2 0,-1 1 0,1 0 0,1 0 0,-2 0 0,0-1 0,-2-2 0,0-4-126,0 0 1,0-6 0,0 3-1,0-3 1,1 0 0,1-5 118,2-2 1,0-3 0,-3-5 0,3-2 37,4-5 1,2-1-1,1-4 1,2 0-1,2-3 1,6-2-129,4-1 1,-1 1 0,3 1 0,-3 0 0,-1 0 0,-2 1 0,0 3 0,-4 1-336,0 1 0,-2 0 0,-4 0 0,1 0 0,-1 0 382,1 0 0,-6-6 0,-1 0 0</inkml:trace>
  <inkml:trace contextRef="#ctx0" brushRef="#br0" timeOffset="63">6498 8326 7569,'0'-12'262,"0"1"0,3 0-105,5-1 0,1 1 160,10-1 1,-4 5-21,4-1 1,0 4-132,4-3 1,3 4-141,1-1 0,0 3 55,-5 1 1,1 0-705,0 0 309,-5 0 223,3 0 1,-8 0-567,2 0 1,-3 1 74,-5 3 582,-1-3 0,-1 10 0,1-5 0</inkml:trace>
  <inkml:trace contextRef="#ctx0" brushRef="#br0" timeOffset="64">6419 8120 7569,'-6'-15'0,"-1"0"0,2-2 215,1 2 0,4 2-62,4-2 0,6 2 70,5 2-20,11 0-147,-2-1 0,10 1-96,0-1 1,2 1-257,2 0 0,-7 4 134,4 3 1,-5 3-55,1 1 1,-3 0-61,-6 0 276,-4 0 0,4 0 0,-4 0 0</inkml:trace>
  <inkml:trace contextRef="#ctx0" brushRef="#br0" timeOffset="65">7024 7755 7744,'-7'-5'333,"-1"5"1,4 0 0,3 7-172,3 7 1,3 8 0,4 7-1,-1 3 1,1 5 0,-1 2-1,1 4 1,-2 1-167,-2 2 0,2-1 0,-3-2 1,-1-3-1,-1 0 0,1-4 0,1-1 1,-2-4-88,-1 0 0,-1-6 0,0 1 1,-1-5-1,-1-3 0,-2-2 0,1-2 1,2-1 158,1-1 1,0-5-1,0 1 1,0 1-82,0 1 1,1 1 0,3-1-1,4-2-144,2-4 0,2 1 0,2-1 0,2-2 0,-1-1 1,0-2-1,0-3 0,1-3 157,0-3 0,2-2 0,5 1 0</inkml:trace>
  <inkml:trace contextRef="#ctx0" brushRef="#br0" timeOffset="66">6955 7812 7569,'-15'-22'98,"1"3"0,4 4 1,6 4-1,7 2 1,4 1-1,5 1-147,3 0 1,3-2 0,6 5 0,1 1 0,4-1 0,3 0 0,2 2 0,-1 2-745,-1 3 1,-5 5 792,3 7 0,-4-2 0,2 3 0</inkml:trace>
  <inkml:trace contextRef="#ctx0" brushRef="#br0" timeOffset="67">7389 7892 7569,'0'-12'136,"2"2"0,0 1 0,3 3 0,2 2 183,1 5 0,4 10 0,2 8 0,1 4 0,0 3 1,0 5-1,2 2 0,-1 1-396,1 0 0,-2 0 1,-2 1-1,0-2 1,-1-2-1,-2-1 0,1-3 1,-1-2-254,1-5 1,-1-4 0,-1-4-1,-1-2 1,-1-1 0,1-3 329,0-1 0,-1-1 0,5-4 0</inkml:trace>
  <inkml:trace contextRef="#ctx0" brushRef="#br0" timeOffset="68">7743 7915 7569,'-11'-12'424,"1"1"1,1 1 0,1 2-235,-1 4 0,1 13 0,-3 6 0,1 7 1,-2 5-1,-2 3 0,-2 4 0,1 3-419,1 1 0,0 4 0,0-4 0,-1 0 0,1 0 1,1 0-1,3-2 229,3-4 0,-9 1 0,4-4 0</inkml:trace>
  <inkml:trace contextRef="#ctx0" brushRef="#br0" timeOffset="69">7778 8349 7569,'-4'-5'403,"1"5"1,3 6-1,3 5 716,-1 5-1122,0 1 1,-1 6 0,1 0 0,2 1 0,-1 2 0,-2 0 0,-1-2 0,0-2-357,0-3 1,0-1 0,0 1 0,0-4 358,0-2 0,0-2 0,0 0 0</inkml:trace>
  <inkml:trace contextRef="#ctx0" brushRef="#br0" timeOffset="70">7926 7755 7569,'0'-15'123,"1"-1"1,3 2-1,4 3 1,2 2 0,1 3-1,1-1 78,-1 1 0,2 2 0,2-2 0,3 1 1,1 2-1,-1 1 0,-1-1 0,0-1-160,-1 2 0,0 1 1,-5 1-1,-1 1 0,-1 1 1,-1 5-1,-1 3 1,1 6 99,0 5 1,-6 4 0,2 4-1,-3 5 1,-1 3 0,0 3 0,0 2-1,0 1-63,0-1 0,4 1 0,1-4 0,0 0 0,1 1 0,0-4-173,-1 0 1,2-6 0,-2 0 0,0-2 0,2-3 0,-2-1 0,0-1 0,-1-2 23,1-1 1,-4 0 0,3-4 0,-3 1-1,-1-1 1,-1-2 0,-2-1 0,-2-2 117,-1 1 1,-2-1 0,-4-1-1,-2-1 1,-2-1 0,2-1 0,2 0 107,0-3 1,-3-3 0,0-1 0,1 0 0,1 0 0,3-1 0,1-2-807,2-1 0,0-5 651,0 2 0,-4-3 0,5-2 0</inkml:trace>
  <inkml:trace contextRef="#ctx0" brushRef="#br0" timeOffset="71">8885 7995 7724,'-6'-12'216,"-3"3"1,5 7 0,3 9 0,4 10 0,3 6 0,2 2 0,-1 3 0,1 0 0,-1 1 0,0-1-194,-2 0 0,3-1 0,-5-6 0,1-1 0,0 0 0,0-1 0,0 0 0,-1-2-23,1 0 0,0 3 0,-4-2 0</inkml:trace>
  <inkml:trace contextRef="#ctx0" brushRef="#br0" timeOffset="72">8748 8280 7569,'0'-11'100,"0"3"1,2 0-1,1 0 1,5-1 0,2 0-1,3 2 1,1 1 47,1 0 0,5 2 0,-1-2 0,4-1 1,4 2-1,2 0 0,0 3-1354,-2 0 0,-2 2 1206,2 0 0,-3 5 0,4 2 0</inkml:trace>
  <inkml:trace contextRef="#ctx0" brushRef="#br0" timeOffset="73">9274 8269 7569,'-7'-5'889,"4"-3"-918,1-2 1,4 4 0,0 0 0,3 3 0,2-1-2009,1 1 2037,3 2 0,0 1 0,0 0 0</inkml:trace>
  <inkml:trace contextRef="#ctx0" brushRef="#br0" timeOffset="74">9502 8234 7569,'8'0'-77,"-1"0"1,2 0 0,1 0 0,2-1-719,-1-3 795,1 3 0,4-9 0,2 4 0</inkml:trace>
  <inkml:trace contextRef="#ctx0" brushRef="#br0" timeOffset="75">9811 8223 7569,'0'-6'558,"0"1"1</inkml:trace>
  <inkml:trace contextRef="#ctx0" brushRef="#br0" timeOffset="76">10347 7972 7569,'0'-17'89,"0"5"0,0-4 0,0 4 1,2 2-1,1 2 0,4 3 1,0 1-1,0 3 0,-1 5 0,-1 8 1,1 9-1,0 6 0,-1 5 1,-2 4-2,2 2 1,-2-4-1,3 2 1,1-6-1,-2-2 1,1-3-1,-1-1 1,2-2-1271,-1-3 0,-4-2 1182,2-6 0,-2 0 0,-2 1 0</inkml:trace>
  <inkml:trace contextRef="#ctx0" brushRef="#br0" timeOffset="77">10176 8154 7569,'-4'-7'69,"2"1"0,3-1 0,7 2 0,5-1 1,8 1-1,4-2 0,6 2-148,2 0 0,3-2 0,1 2 0,-1-1 0,-1 1 0,-2 3 79,-1 1 0,-2-5 0,5 0 0</inkml:trace>
  <inkml:trace contextRef="#ctx0" brushRef="#br0" timeOffset="78">10827 7663 7569,'-14'-3'365,"4"0"1,4 4 0,3 6 0,3 4-144,4 4 0,-3-1 1,4 7-1,-1 3 1,1 5-1,0 4 0,1 1 1,0 2-253,-1 2 1,-2-1 0,-3 3-1,0-1 1,0-2 0,0-2-1,2-5 1,0-3-107,2-3 0,4-3 1,-3-2-1,0-3 0,1-4 1,0 0-1,3-2 0,2-3 74,0-3 0,2-1 0,1-1 0,2 2 0,3-3 0,4-2 0,2-4 0,1-1-249,-2-3 1,-5-1 0,-1 0-1,-2 1 1,-3 1 310,-4-1 0,1-1 0,-4-1 0</inkml:trace>
  <inkml:trace contextRef="#ctx0" brushRef="#br0" timeOffset="79">10884 8143 7569,'-11'0'130,"4"-1"0,5-2 1,4-2-1,7 0 1,5-1 35,5-1 1,3 1-1,2-3 1,3 2-1,2-2 1,0 0 0,-2 0-1,-3 3-55,-1 1 1,-6-3-112,-2 4 0,-2-5 0,-1 3 0</inkml:trace>
  <inkml:trace contextRef="#ctx0" brushRef="#br0" timeOffset="80">10793 7812 7569,'0'-12'53,"4"-3"1,2 0 0,4 1 0,7 1 0,3 1 0,3-2 0,0-2 0,-1 3-79,1 0 0,4 3 0,-1 1 0,0 1 0,-2 1 0,-1 0 0,0 2 25,0 0 0,-1 4 0,1-4 0</inkml:trace>
  <inkml:trace contextRef="#ctx0" brushRef="#br0" timeOffset="81">11352 7492 7569,'-3'-18'531,"-3"3"1,1 6-271,0 9 0,5 5 1,5 18-1,2 5 0,0 5 1,1 5-1,-2 4 0,1 4-288,-1 3 0,-2-1 0,2 4 0,-1-1 1,-1-1-1,0-1 0,0 1 0,-2-3-165,-1-4 1,-1-9-1,0-7 1,0-3-1,0-3 1,0-2-1,0-3 1,2-4 238,2 0 0,-3-1 0,4-1-72,0-2 0,1-3 0,6-5 0,-1 0 0,1-1 0,-1-3-533,0-4 0,1-1 558,-1 2 0,1-8 0,-1 2 0</inkml:trace>
  <inkml:trace contextRef="#ctx0" brushRef="#br0" timeOffset="82">11295 7595 7569,'-4'-22'195,"1"3"0,1 4 0,4 2 0,3 3 0,1 1-354,3 2 0,2 4 1,3-2-1,4 1 0,2 0 1,4 2-1,1 2 1,-1 4-702,-1 3 860,4 4 0,-2 5 0,2 2 0</inkml:trace>
  <inkml:trace contextRef="#ctx0" brushRef="#br0" timeOffset="83">11695 7663 7777,'1'-6'306,"2"4"1,2 4-1,1 6 1,3 2-1,2 3-37,5 2 0,-2 6 1,3 7-1,1 0 1,0 1-1,2 1 0,1 1 1,-1 2-424,-1 2 1,-5-3 0,2-1 0,0-4 0,-1-3-1,-1-1 1,-2-2 0,0-2-457,-1-4 0,-1-2 0,-1-3 0,-1-1 0,1-3 610,1 0 0,1-3 0,1-3 0</inkml:trace>
  <inkml:trace contextRef="#ctx0" brushRef="#br0" timeOffset="84">12095 7755 7569,'6'-23'102,"-1"1"0,-6 3 1,-2 4-1,-2 4 1,-1 3-1,-3 4 0,-1 3 180,-2 1 0,1 3 0,-2 4 0,-2 10 0,-4 8 0,-3 9 1,0 6-402,-1 0 0,1 10 1,3-2-1,3 4 1,0 0-1,3-1 0,1-3 1,3-2 118,0-4 0,-1 2 0,-1-3 0</inkml:trace>
  <inkml:trace contextRef="#ctx0" brushRef="#br0" timeOffset="85">12095 8132 7569,'0'-8'4094,"0"0"-3986,0 6 1,1-2-1,2 8 1,2 4 0,1 0-1,3 3 1,0-1-222,-2 2 0,3 2 0,-3-2 0,0-1 1,0 1-1,-1-1 0,-1 0 0,2 1-473,-1-1 0,-4-3 0,3-2 1,-1 1-1,1-2 330,2 0 0,-5 4 0,2-2 472,-3 3 0,-1 2 0,0-1 1,0 1-1,0-1 0,0 0 0,0 1-112,0-1 1,0 1 0,2-1-1,1-1 1,5-1 0,2-2 0,2-2-432,-1-3 0,0-1 0,1-1 0,-1 0 0,1-1 0,-1-1 0,1-3 327,-1-2 0,0 0 0,1-10 0,-1-1 0</inkml:trace>
  <inkml:trace contextRef="#ctx0" brushRef="#br0" timeOffset="86">12300 7823 7569,'-1'-33'84,"-2"3"0,0 3 1,1 2-1,4-1 1,3 0-1,1 0 298,3 2 0,1 1 1,3 1-1,1 0 0,2 3 1,1 4-1,1 2 0,-2 3-325,1 2 0,-1 3 1,-1 5-1,3 0 0,0 0 1,-2 0-1,-1 0-203,1 0 0,-1 2 0,-4 0 0,1 3 0,-1 3 0,-1 3 0,-1 4 0,-1 4 59,1 6 1,-4 1-1,0 6 1,-1-2 0,1 3-1,0 3 1,1 2 0,1-1 132,1-2 1,-1 3-1,-1 2 1,0-1-1,0 2 1,-1-2 0,-2 0-1,1-1 17,0 2 0,4-5 0,-5 2 0,1-4 0,0-4 0,1-1 0,1-2 0,2-2 1,-2-2 1,3-2 0,-5-3 0,0 0 0,0-2-1,0 0 1,-2 0 85,-1-1 0,3-1 0,0-1 95,-1-1 1,-3-5 0,-4-3 0,-5-4 0,-4-4 0,-3-1-327,-2 1 1,-6-2 0,-8 3 0,-3 1 80,-4 2 0,-4 1 0,3 0 0</inkml:trace>
  <inkml:trace contextRef="#ctx0" brushRef="#br0" timeOffset="87">13374 8200 7569,'-12'-6'208,"5"1"1,-1 5 0,1-2 0,-1 0 0,3-2-1,4 2 1,6 0 0,4 2 0,3 0 52,3 0 0,3 0 0,5 0 0,1-1 0,2-1 1,0-2-1,0 1 0,-2 1 0,0-1 0,1-2-400,2-1 1,0 2 0,-5-2 0,0 0 0,-3 3-1,-4-1 1,-2 0 0,-2 2-2973,1 0 3111,-6 2 0,-6-5 0,-6-1 0</inkml:trace>
  <inkml:trace contextRef="#ctx0" brushRef="#br0" timeOffset="88">13385 8394 7569,'2'-6'196,"3"2"0,6 3 1,7 0-1,5-2 1,2-1-1,3 0 121,1-1 0,2 0 1,3-2-1,-1 2 1,-3 1-1,-2 0 1,-2 2-1,-2 0-2550,-3 2 2233,-6 0 0,7 0 0,-4 0 0</inkml:trace>
  <inkml:trace contextRef="#ctx0" brushRef="#br0" timeOffset="89">14253 8189 7569,'0'-12'162,"0"-3"1,0 0 0,0 1 0,0 1 0,0 2 0,0 2 0,0 5 0,0 9 0,0 7 76,0 3 0,0 6 0,0 1 0,0 5 0,2 1 0,0 1 0,2-1 0,-2 0-328,0-3 1,-2-2-1,1-3 1,1-2-1,2-2 1,-1-2-80,-2-1 1,0-7 234,3-2 0,-1-9 0,4-5 0,2-4 0,1-1 0,3-2 0,2-2 0,3-2-70,0-2 0,2 0 0,-3 1 1,-1 2-1,1 2 0,-3 2 1,-2 3-1,-2 3-16,-2 2 0,2 6 0,-2-2 0,1 4 1,0 4 14,-2 3 0,-4 4 0,0 1 0,0 4 0,0 3 1,0 2-1,0 2-77,-2 0 1,3 0 0,0-2-1,-2 1 1,1-2 0,-1 2-1,2-3 1,0-2-322,1-3 0,-4-1 0,4-1 1,-1-1-1,1-1 402,2-2 0,0 2 0,5-4 0</inkml:trace>
  <inkml:trace contextRef="#ctx0" brushRef="#br0" timeOffset="90">14881 8349 7569,'0'-12'1981,"0"1"-1528,0-1 0,-1 7-453,-3 5 0,3 10 0,-4 8 0</inkml:trace>
  <inkml:trace contextRef="#ctx0" brushRef="#br0" timeOffset="91">15372 7698 7569,'0'-35'41,"0"6"0,2 4 0,0 5 0,2 4 0,-1 6 0,-2 6 376,-1 8 1,0 6 0,0 6 0,0 3-1,0 2 1,0 3 0,0 2 0,0 2-397,0 1 1,0-4 0,1 2-1,2-3 1,2-1 0,0 0 0,1-1-1,-1 0-323,0-3 0,3 3 1,-3-5-1,0 1 1,0-3-1,-2-2 1,-2-2 301,-1 1 0,0 4 0,0 2 0</inkml:trace>
  <inkml:trace contextRef="#ctx0" brushRef="#br0" timeOffset="92">15224 8234 7981,'1'-6'365,"3"2"1,4 3 0,3 0 0,4-2 0,6-2-1,4 0-162,5 0 0,3-3 0,0 3 1,0-1-1,0-2 0,2 1 1,-2 0-1,-3 1-674,-2 0 1,-1 2 0,-4-2 0,-2 0 0,-2 4 0,-4 1 470,-2 1 0,-7 5 0,0 1 0</inkml:trace>
  <inkml:trace contextRef="#ctx0" brushRef="#br0" timeOffset="93">15384 8349 7569,'-10'-5'801,"1"-2"-507,1 1 0,6 2 1,-2 8-1,3 3 1,1 4-1,0 0 1,0 0-267,0 1 0,0 3 0,0 0 0,0 1 0,0-1 0,-2 0 0,0-1 1,-2-1-204,1-2 1,2 1-1,1-1 1,1-1-1,3-2 119,4-4 0,-2-3 0,2-2 0,2-2 0,3-2 1,2-3-1,0-3 0,0-3 131,1 0 1,3 1 0,-4 2 0,0-1 0,0 1 0,1 0 0,-2-1 86,-2 1 1,0 4 0,-1 5-1,-1 4 1,-2 6-90,-4 2 1,-2 2-1,1 0 1,1 4 0,-2 1-1,-1 2 1,-1-1-243,0-1 1,4 3 0,0-2-1,0 1 1,0-2 0,-1 0-1,0-2 169,-2 2 0,4-5 0,2 5 0</inkml:trace>
  <inkml:trace contextRef="#ctx0" brushRef="#br0" timeOffset="94">16046 8212 7569,'-7'-26'248,"0"3"1,4 6 0,4 3 0,4 2-1,3 2 1,-1 2 0,2 5 0,2 1-1,3 2-131,2 0 0,4 2 0,-1 1 1,3 4-1,0 0 0,1 1 1,0 0-1,0-2-617,0-2 0,-4 1 1,-1-1-1,-2-1 500,-2 3 0,4-5 0,0 4 0</inkml:trace>
  <inkml:trace contextRef="#ctx0" brushRef="#br0" timeOffset="95">16069 8349 7569,'-5'-4'403,"5"0"1,6 2 0,6-1 0,2 0 0,2 0-359,2 0 1,1 1 0,4-1 0,1-1 0,3 2 0,2 0-1,1 2 1,0 0-1858,-3 0 1812,5 0 0,-8-5 0,4-1 0</inkml:trace>
  <inkml:trace contextRef="#ctx0" brushRef="#br0" timeOffset="96">16812 7903 7569,'0'-28'0,"0"5"0,1 8 0,3 6 691,3 6 0,0 4 1,-1 5-1,0 8 0,-1 6 1,2 8-1,-2 5-595,0 5 1,-1 3-1,-4 5 1,0-1 0,0 0-1,0-3 1,0-4-1,0-4-952,0-4 0,-4 2 856,0-5 0,-10 5 0,1-3 0</inkml:trace>
  <inkml:trace contextRef="#ctx0" brushRef="#br0" timeOffset="97">3038 10039 7569,'0'-11'43,"0"-1"1,0 4 100,0 1 1,1 4 0,3 0 0,4 3 0,3 5 0,3 6 0,1 8-1,-1 6 1,0 6 0,0 3 0,3 4 0,-1 4 0,2 4 17,0 3 0,-3-2 0,3 4 1,-1-2-1,0 1 0,-1-3 0,-2-3 1,-1-3-211,-2-2 0,1-4 0,-1-6 0,1-1 0,-2-3 0,-1-2 0,-2-4 0,1-4 150,-2-2 0,1-3 1,-5-1-1,2-4 88,-1-4 1,-2-8 0,-1-12 0,1-4 0,2-5 0,3-6 0,3-8-172,4-7 1,2-5 0,-8 23 0,1-2 0,1 0-1,1-1 1,1 0 0,0 0 0,-1-1 0,1 1-1,0 0 1,-1 1 0,-1 0 0,-1 1-167,9-30 1,2 12 0,-4 1 0,-2 10 0,-4 8-1,-6 8 1,-1 7-109,-2 3 1,0 6 0,0 1 0,0 5-1,-2 6 1,0 5 254,-2 6 0,0 6 0,4 8 0</inkml:trace>
  <inkml:trace contextRef="#ctx0" brushRef="#br0" timeOffset="98">3963 10621 7569,'-5'-16'191,"2"2"0,-3-4 0,1 0 0,2 1 0,2-2 0,1 0 0,-1 1 152,-3 1 1,2 2 0,-6 5-1,-1 1 1,-1 3 0,-1 1-1,-2 3 1,-1 5 0,-3 6-389,0 5 0,-2 4 0,-4 6 1,1 1-1,3 3 0,4 0 0,3 1-171,5 0 1,2 0 0,5 2 0,0-4 0,1-3-1,3-3 1,5-2 76,5-4 0,-2-2 1,5-3-1,-1-2 0,3-6 1,3-4-1,0-6 0,-2-2 257,-1-1 1,-5-6 0,2-2 0,0-2 0,-1-2 0,-2 1 0,-3 2 0,-4 2 32,-1 2 1,3-3 0,-5 3 0,0 2 0,-2 2-233,-1 0 0,0 7 0,0 5 3,0 7 1,0 7-1,0 2 1,0 2-1,0 1 1,0 0 0,2 0-1,0 0-12,2-1 0,1-2 0,-2-4 0,2-1 0,1 0 0,3 0 0,1-4 0,1-3 5,1-3 1,-1-1 0,1-1-1,-1-3 1,1-3 0,-1-5 0,0-2 149,1-1 1,-1-1-1,1 2 1,-1-3-1,-1 1 1,-1-1-1,-1 3 229,1 1 1,-4 6 0,0 0 0,-1 1 0,1 1-184,1 0 0,-4 6 0,4 7 0,-3 3 0,2 4 0,1 5 0,-1 0 0,-2 0-90,2-1 0,-2 0 1,3 4-1,1 0 1,-2-2-1,0 0 1,-3-2-61,0 1 1,-2-3-1,0-2 177,0-2 1,-2-8 0,0-5 0,-2-7 0,2-4 0,0-4 0,2-4 0,0-3 115,0-1 0,9-5 0,4-2 0,3-3 1,3-1-1,0-1 0,-1 2 0,0 3-474,0 3 1,-4 4 0,2 4-1,-1 4 1,1 4 0,-2 4 219,-2 7 0,0 10 0,-1 8 0</inkml:trace>
  <inkml:trace contextRef="#ctx0" brushRef="#br0" timeOffset="99">4751 10028 7569,'0'-12'46,"0"1"1,0-1 0,0 1 0,0-1 0,-1 1 0,-2 0 0,-1-1 0,2 1 0,-1-1 0,1 3 387,-2 6 0,2 9 1,4 13-1,3 5 1,1 5-1,3 6 1,2 1-1,-1 4-393,-3 2 0,3 3 1,-3 3-1,-1 2 0,-2-1 1,-2 1-1,1-1 1,1 0-229,-2-2 1,0-3 0,-2-2 0,0-5 0,0-6 0,0-4 0,0-4 15,0-4 1,0-3 0,0-4 766,0-1 0,1-4-560,3-4 1,-2-1 0,6-4 0,1 0 0,2-2-1,3 2-181,1 0 0,6-2 0,-2 1 1,2-1-1,2 0 0,0-1 1,0-1-1,0-2-1077,-1 2 0,0-3 1222,-3 5 0,3-5 0,-5 3 0</inkml:trace>
  <inkml:trace contextRef="#ctx0" brushRef="#br0" timeOffset="100">4728 9913 7874,'-6'-34'10,"1"6"0,6 5 1,4 7-1,7 3 0,4 2 1,3-1-1,-1 2-80,-2 2 0,3 2 0,-2 4 0,-1-2 0,2 1 0,-1 2 0,-1 2 0,-1 4 70,2 7 0,-4 4 0,3 7 0</inkml:trace>
  <inkml:trace contextRef="#ctx0" brushRef="#br0" timeOffset="101">5208 9948 7569,'-12'-12'228,"4"2"0,4 2 0,6 6 1,6 6-1,2 6 70,3 4 1,1 6-1,-2 0 1,4 6-1,4 4 1,5 4-1,5 3 1,0 1-275,0-1 0,-4 4 1,0-1-1,0 2 0,-2-1 1,0-3-1,-4-5 0,-1-5-359,-1-4 1,-4-1-1,1-2 1,-2-2 0,-3-3-1,-1-4 1,-1-2-949,1-2 1,-3 1 1282,2-5 0,-1 0 0,5-4 0</inkml:trace>
  <inkml:trace contextRef="#ctx0" brushRef="#br0" timeOffset="102">5676 9982 7569,'-18'-18'252,"2"2"1,6 4 0,1 1 0,1 1-1,-1 2-26,-1 4 1,-1 13 0,-2 8 0,-2 7 0,-5 9 0,-5 6 0,-1 8 0,-1 4-273,-1 3 1,0 1 0,-3-1 0,1-2-1,3-1 1,1-4 0,2-4 0,2-5-611,3-2 1,3-7 0,6-4 0,2-4 655,4-6 0,8-2 0,2-2 0</inkml:trace>
  <inkml:trace contextRef="#ctx0" brushRef="#br0" timeOffset="103">5665 9936 7569,'-7'-25'173,"4"1"1,3 3-1,3 2 1,5 2 0,2-2 130,2 1 1,-1-3-1,2 6 1,1 1 0,2 2-1,2 0 1,2 1 0,2 1-267,1 2 0,3 3 0,1 5 1,-2 0-1,-1 0 0,-1 0 0,-1 1 1,-2 2-113,-1 1 1,-5 4 0,3-1 0,-3 0 0,-2 1 0,-2 1 0,1 1 0,-3 3 41,0 2 0,-2 3 0,-3 6 0,1 2 0,-2 5 0,0 3 0,-2 4 32,0 4 1,0-1 0,0 1 0,0-1 0,0 1 0,0-1 0,0-2 0,0-2 23,0-1 0,1-2 1,1-1-1,3-1 1,2-3-1,2-1 1,0-3 118,-2-1 0,3-5 1,-3-1-1,0 0 0,0-2 1,-2 1-1,-1-3 0,-1-2 135,1 0 0,0-1 0,-4 1 0,0-1-152,0 1 0,-1-6 1,-4-2-1,-7-2 1,-6 1-1,-3 1 1,-3-2-1,-3 1-105,-3 0 1,-3-1-1,-2 3 1,2-1 0,3-1-1,3 0 1,4-1-477,4 2 1,3-2 0,6 3 454,2 0 0,3 1 0,5 5 0</inkml:trace>
  <inkml:trace contextRef="#ctx0" brushRef="#br0" timeOffset="104">6898 10165 7569,'-7'0'-473,"-1"0"646,5 0 1,-3 0 0,2 0 0,-3 0 0,-3 0 0,1 0 0,5 0 0,8 0 144,5 0 0,3 1 0,2 1 0,3 2 0,0-1 0,2-2 0,0-1 0,1 1-247,0 3 1,1-3 0,2 3-1,0-3 1,1-1 0,2 0-1,0-1 1,0-1-174,-2-2 0,-1-1 0,-2 2 0,-2-1 0,-4 1 0,-2-1 0,-1 0-767,-1 1 0,-7 2 0,-7 2 869,-7 3 0,-9 8 0,1 5 0</inkml:trace>
  <inkml:trace contextRef="#ctx0" brushRef="#br0" timeOffset="105">6910 10473 7569,'-5'0'233,"5"0"0,5 1 1,4 2-1,1 1 0,4-2 1,3-1-1,6-1 150,3 0 1,5-1-1,0-1 1,2-4-1,1 1 1,-1-1 0,-1 1-1,-4-1-357,-4-1 1,0 5 0,-9-2-1,-1 3-26,-1 1 0,-7 5 0,-1 1 0</inkml:trace>
  <inkml:trace contextRef="#ctx0" brushRef="#br0" timeOffset="106">8166 9822 7569,'-8'-11'145,"2"-1"0,1 1 0,1 1 1,0 1-1,2 4 0,3 5 0,4 8 1,3 9-1,1 6 0,2 3 1,3 4 108,0-1 0,-1 8 0,-2-2 0,2 3 0,1 2 0,1-4 0,-1 1 0,-1 0-296,-2 1 0,4-5 1,0-5-1,-1-3 1,-1-1-1,-2-3 1,1-2-1,-1-3 212,1 1 1,-5-6 0,1-3 33,1 1 1,-4-9 0,-1-4 0,-3-6 0,-1-6 0,0-3-189,0-2 1,0-7-1,0-2 1,0-3 0,0-3-1,0-2 1,0-3 0,0-1-247,0 1 1,4-1-1,1-3 1,1 3-1,2 4 1,-1 4-1,1 4 1,0 3-383,-2 3 0,4 7 0,-2 6 0,2 6 1,1 5 611,1 4 0,-1 12 0,1 8 0</inkml:trace>
  <inkml:trace contextRef="#ctx0" brushRef="#br0" timeOffset="107">8874 10142 7569,'0'-12'132,"0"1"0,0-1 1,0 1-1,-1 1 132,-3 2 1,-2-1 0,-6 6-1,1 0 1,-2 2 0,-2 2 0,-4 3-1,-4 5-154,-4 5 0,3 3 0,-2 6 0,3 1 0,4 2 0,3 2 0,5 0 0,3 0-313,5-3 1,1-1 0,4-2 0,3-2 0,5-2 0,5-2 0,2-3 0,0-4 66,1-5 0,1-3 0,4-1 0,0-1 1,-2-3-1,0-4 0,-2-3 182,1-5 1,-3 4-1,-2-5 1,-3 1-1,-1-2 1,-4-1-1,-3 1 177,-3 2 0,-1-3 0,0 3 0,0 3 1,-1 1-132,-3 4 1,3 5 0,-3 6 0,3 5-124,1 2 1,0 2 0,0-1 0,0 1 0,1-1 0,2 0 0,0 1-87,0-1 1,3-1 0,2-1 0,2-2 0,2-2 59,-1-3 1,0-1-1,2-2 1,1-3-1,1-3 1,0-3-1,1-3 1,-1-1 124,-1-1 0,-1 0 1,-2 2-1,-1-1 0,-1 0 1,-3 2 150,-1 4 0,1 5 0,-3 1 1,4 4-192,-1 6 0,3 6 1,-5 2-1,0 1 0,-1-1 1,1-1-1,-1 1-164,-2-1 0,3 4 1,0-4-1,-2-1 1,-1-1-1,-1-2 113,0 1 1,0-7 0,0-5 0,0-7-1,0-4 1,2-3 234,1-1 0,4-6 0,4 2 1,1-2-1,0-2 0,2 0 0,3 2-230,1 1 1,-4 0 0,1 5 0,-3 1-1,0 3 1,-1 3 0,2 4 17,2 3 0,-2 6 0,3 1 0</inkml:trace>
  <inkml:trace contextRef="#ctx0" brushRef="#br0" timeOffset="108">9765 9765 7569,'-5'-23'160,"-3"1"0,-1 3 0,0 4 0,3 2 1,1 1-1,1-1 0,0 0 0,1 3 1,0 0-1,2 2 0,1 6 0,0 10 186,0 8 0,5 15 0,2 3 1,4 3-1,0 1 0,2 1 0,1 2 1,1 2-371,-1 1 0,-5-2 1,-2-1-1,1-1 0,-2 0 1,-1-1-1,-1-2 1,0-2-118,-1 0 0,-2-5 1,-2-1-1,-2-2 1,-1-4-1,2-4 0,-1-3 143,-1-2 1,3-1-1,-4-3 1,1-1-14,0-2 1,2 0-1,6 0 1,3-3-1,3-2 1,3-4-1,2-2-141,4-3 1,2-3 0,-1 0 0,-1 1 0,0 1 0,-1-1 0,-3-1-584,-2-1 1,-2 0-1,1 3 735,-1 0 0,-5 0 0,-1-3 0</inkml:trace>
  <inkml:trace contextRef="#ctx0" brushRef="#br0" timeOffset="109">9662 9696 7569,'-6'-25'237,"2"2"0,4 7 0,4 5 0,3 6-256,3 0 0,2 4 1,1-4-1,2 1 0,4 0 1,2 2-1,4 1 0,0 2-1384,2 3 1403,-1 2 0,-3 5 0,0 1 0</inkml:trace>
  <inkml:trace contextRef="#ctx0" brushRef="#br0" timeOffset="110">10073 9788 7569,'0'-18'780,"1"4"-580,3 5 0,3 10 0,4 9 0,2 7 0,2 3 0,3 6 0,1 2 0,0 3-126,1 2 1,2 2 0,-1-1 0,0-1 0,-4-3 0,1-3 0,-1-3-346,-1-1 0,3-2 0,-4-2 0,-1-3 0,-1-4 0,-2-1 0,0-3 271,-4 0 0,3 0 0,-3 3 0</inkml:trace>
  <inkml:trace contextRef="#ctx0" brushRef="#br0" timeOffset="111">10462 9731 7569,'-6'-16'337,"-1"2"0,-3 6-162,-2 6 0,5 12 1,-2 11-1,-3 4 1,-3 6-1,-3 4 1,-1 6-1,2 3 1,0 0-381,1 0 1,3-4-1,-2 3 1,2-2-1,2-2 1,0-3 204,4-4 0,-3 1 0,3-4 0</inkml:trace>
  <inkml:trace contextRef="#ctx0" brushRef="#br0" timeOffset="112">10587 10119 7569,'-6'1'344,"2"3"1,3 4 0,-1 3-1,0 4-148,-2 4 1,0 3 0,4 1 0,0 0-1,0-1 1,0 2 0,0 2 0,0 0-1,0 0-603,0-2 1,0-1 0,0-2 0,0-2-1,0-3 407,0-4 0,5 0 0,2-1 0</inkml:trace>
  <inkml:trace contextRef="#ctx0" brushRef="#br0" timeOffset="113">10644 9616 7569,'-10'-22'224,"2"0"1,6 3 0,4 4 0,6 3 0,1 3 1009,-1 2-1124,2 4 0,0-3 1,6 3-1,2 0 1,2 0-1,2 2 1,1 1-1,0 0-36,0 0 1,-4 4 0,-2 1 0,0 1 0,-4 3 0,-3 1-233,-3 1 0,-4 6 1,1 2-1,-3 3 1,-1 2-1,0 2 0,0 5 1,0 2 314,0 1 0,0 4 1,1 1-1,2 2 0,2 1 1,0 0-1,1-2 0,-1 0-226,0-3 0,4 2 0,-1-2 0,2-4 0,1-5 1,1-4-1,1-1-103,2-1 1,-3-4 0,4-3 0,-4-2 0,0-3 0,-2-1 0,-1-3 135,-2-1 0,-4 4 0,-2-2 177,-7-1 1,-7-1-1,-11-4 1,-4 2 0,-5 2-1,-4 0 1,2 1-1,3 1-288,6 2 1,1-3-1,4 0 147,2-1 0,2 4 0,6-2 0</inkml:trace>
  <inkml:trace contextRef="#ctx0" brushRef="#br0" timeOffset="114">11467 9845 7569,'-18'-4'151,"3"0"1,3 3-1,3 3 1,3 6-1,1 2 1,2 3-1,2 2 1,1 4-1,0 3 1,0 1-1,1 1 1,3 1 0,4 2-1,2-2 1679,1-1-2256,-4-1 1,3-5 0,-3-3 0,4-2-1,0-2 426,0 1 0,-4-6 0,-2-1 0</inkml:trace>
  <inkml:trace contextRef="#ctx0" brushRef="#br0" timeOffset="115">11284 10085 7569,'11'0'65,"2"0"0,1 0 1,2 0-1,2 0 1,4 0 405,3 0-529,-1 0 1,5 0 0,-3 0 0,2 0 57,1 0 0,1-5 0,5-2 0</inkml:trace>
  <inkml:trace contextRef="#ctx0" brushRef="#br0" timeOffset="116">11855 10107 7569,'-4'-7'925,"0"-1"-1719,0 6 794,10-3 0,0 5 0,5 0 0</inkml:trace>
  <inkml:trace contextRef="#ctx0" brushRef="#br0" timeOffset="117">12106 10085 6711,'12'0'-52,"-1"-4"0,0 0 0,1 1 0,-1 2 0,1 1 0,-1 0 0,0 0 52,1 0 0,-1 0 0,1 0 0</inkml:trace>
  <inkml:trace contextRef="#ctx0" brushRef="#br0" timeOffset="118">12472 10085 7569,'-12'0'1461,"5"0"-1346,-1 0 0,7 0-115,1 0 0,5 5 0,6 1 0</inkml:trace>
  <inkml:trace contextRef="#ctx0" brushRef="#br0" timeOffset="119">12860 9685 7569,'0'-17'172,"0"5"0,-1-2 0,-2 4 0,-1 5 0,3 5 1,2 8-1,4 9 0,0 7 0,2 5 0,-1 5 0,3 2 1417,1 0-1642,2 3 0,-1-4 1,-1 2-1,-1-4 1,-3-4-1,1-2 0,-2-4 1,0-4-698,-3-3 1,0 0 0,-4-6 749,-1-3 0,-9-2 0,-6-5 0</inkml:trace>
  <inkml:trace contextRef="#ctx0" brushRef="#br0" timeOffset="120">12666 9833 7569,'2'-11'154,"5"1"1,5 2 0,5 4 0,2 3 0,0 1-12,0 0 0,5 0 0,6 0 0,3 0 0,2 0 0,0 0 0,2 0 0,1 0-994,-1 0 851,-7 0 0,3-5 0,-3-1 0</inkml:trace>
  <inkml:trace contextRef="#ctx0" brushRef="#br0" timeOffset="121">13168 9639 7569,'-10'-1'432,"4"-2"0,6 0-85,6 0 0,4 3 1,2 4-1,0 5 1,4 5-1,3 6 1,1 5-199,-1 6 1,3 3 0,-3 4 0,1 3-1,-1 1 1,-4 0 0,-2-1 0,-2 0-328,1-3 1,-6-4 0,-1-2 0,-1-4-1,1-3 1,0-4 0,0-4 183,-2-3 1,-2-7 0,-1-7 0,0-8 239,0-6 1,-4-1-1,0-7 1,2-3-1,1-3 1,1-4 0,1-2-387,3-4 1,-1-3 0,8-6 0,1-1 0,1-1 0,0 1 0,-2 1 0,0 2-635,1 3 0,-1 9 1,1 10-1,-1 8 0,1 6 774,-1 6 0,0 6 0,1 4 0</inkml:trace>
  <inkml:trace contextRef="#ctx0" brushRef="#br0" timeOffset="122">13956 9902 7569,'-4'-22'171,"-1"3"1,0 4 0,-1 4 0,0 3 0,-3 3 0,-1 1-1,-3 0 161,-2 2 1,-3 1-1,-5 2 1,-1 4 0,-1 6-1,-1 7 1,3 5 0,3 2-319,0 2 1,5 1-1,2-3 1,5 2-1,3 0 1,3-1-1,0 0 1,2-4-223,0-1 0,5-7 1,3 0-1,2-4 0,3-4 1,1-1-1,2-2 1,1-2 101,-1-1 1,3-5 0,-2-3 0,-1-2-1,1-3 1,-3 0 161,-1-3 0,-2-3 1,-1 4-1,-1 0 1,-3 0-1,1-1 1,-2 2 59,0 2 1,-1 4 0,-4 3 0,0 4-177,0 6 0,0 4 1,0 3-1,1 2 1,1 2-1,3-2 0,1-1 1,-1 1-17,-3 2 1,5-1 0,-1-4-1,1 1 1,1-2 0,1-1 0,1-3 28,2-1 0,-5-1 0,1-4 1,1-1-1,1-2 0,0-2 1,-1-3 150,-2-4 1,1 0 0,4-3 0,-1 1-1,-1 0 1,-1-1 0,-3 1 0,-1 1 195,-2 2 0,2 3 0,-1 3 0,0 3-308,1 3 1,-4 10-1,3 1 1,-3 1-1,-1 0 1,0 1-1,1 2-198,3-2 1,-3 2 0,3-1-1,-3-1 1,-1-1 0,0-2 47,0 1 0,2-7 0,0-6 0,2-8 0,-1-6 318,-2-3 0,3 3 1,1-4-1,1-2 1,3 0-1,1-3 1,2-2-1,-1-1-168,0 2 1,0 2-1,-3 3 1,0 2 7,1 2 0,-4 6 0,0 4 0</inkml:trace>
  <inkml:trace contextRef="#ctx0" brushRef="#br0" timeOffset="123">14459 9514 7569,'0'-16'210,"0"1"1,0 1 0,1 3 0,2 4-1,2 9 1,0 8 0,1 9 0,0 6-1,2 6 1,0 3 0,-2 4 0,-1 4 101,-2 2 0,2 2 1,-1 0-1,-1-1 1,1 1-1,0-2 0,-2-2 1,0-4-426,-2-2 1,4-3-1,-1-3 1,0-3-1,-2-4 1,-1-3-1,0-2-38,0-2 0,0 0 0,0-5 189,0 1 1,5-6 0,3-2 0,3-3-1,3-1 1,3-1-252,1-3 0,1-1 0,3-4 1,1 1-1,0-1 0,0-1 1,-2 0-1,-1 1 213,-5 2 0,-3-6 0,0-5 0</inkml:trace>
  <inkml:trace contextRef="#ctx0" brushRef="#br0" timeOffset="124">14425 9502 7569,'-13'-29'80,"3"2"0,11 8 0,3 5 0,3 4 0,4 4-73,0 1 0,5-4 0,4 3 0,2-2 1,4 2-1,0 0 0,1 4 0,0 2-478,-1 4 471,1-3 0,-9 14 0,-2-2 0</inkml:trace>
  <inkml:trace contextRef="#ctx0" brushRef="#br0" timeOffset="125">14893 9491 7569,'-8'-17'476,"3"6"0,3 8-213,3 10 1,8 3 0,1 11 0,5 5 0,3 2 0,2 5 0,2 2 0,-1 5-212,-2 0 0,3-3 1,-4 1-1,1-2 0,-2-3 1,0-2-1,-2-2-379,2-1 0,-8-5 0,2-5 0,-1-2 0,-1-2 1,0-1 326,-1-1 0,-6-1 0,3 0 0</inkml:trace>
  <inkml:trace contextRef="#ctx0" brushRef="#br0" timeOffset="126">15178 9479 7569,'-11'-16'227,"3"8"1,2 2-1,0 8 679,-1 10-941,0 4 1,-9 16 0,0 4-1,-1 4 1,0 5 0,0 2 0,1 1-1,2 3-578,1-1 1,2 1-1,-1-7 613,1-2 0,-1 3 0,1-5 0</inkml:trace>
  <inkml:trace contextRef="#ctx0" brushRef="#br0" timeOffset="127">15270 9902 7569,'0'-12'1667,"0"7"-1396,0 5 1,1 5-1,2 7 1,0-1 0,0 2-1,-1 1 1,1 1-1,1 0-322,-2 2 0,0-3 0,-2 4 1,1-2-1,1-2-165,2-1 1,0-6-1,-3 0 1,3-2 0,4-4-1,2-3 179,1-6 0,1-2 0,0-2 0,2 1 0,2 0 0,-3-1 0,0 1 0,-3-1 345,-2 1 1,2 3-1,-2 2-234,2 1 0,-3 6 1,0 7-1,-1 2 0,-1 1 1,0 1-396,-2-1 0,2 1 0,0-1 0,0 2 321,0 2 0,4-2 0,-3 3 0</inkml:trace>
  <inkml:trace contextRef="#ctx0" brushRef="#br0" timeOffset="128">15555 9422 7569,'-5'-28'172,"4"5"0,-2 1 0,6 6 1,4 6-1,4 3 0,1-1 0,2 0 10,2 1 1,0 0 0,-1-1 0,4 0 0,3 0 0,1 2 0,-2 2 0,0 3 0,-4 2-192,0 3 0,-6-1 0,-4 4 0,-1 3 0,-1 3 0,0 2 0,-2-1 34,-2-1 0,0 0-1,2 2 1,2 4 0,0 4 0,1 3 0,-1 5 0,2 2 37,-1 1 1,-2 4 0,2 1-1,0 3 1,1 4 0,0 3-1,1 2-139,0 0 0,-2-2 0,3-3 0,-2-1 0,2-2 0,2-3 0,-1-2 0,-1-5-65,-2-5 1,1-4 0,3-1 0,-1-1 0,-1-3 0,-2-4 0,-2-2 265,-3-2 0,3-3 0,-2-2 0,-4-1 0,-6-2-31,-3-2 0,-6-2 0,-6-2 0,-6-2 1,-6 0-1,-3-1 0,0 1-93,3 0 0,-13 1 0,5 4 0</inkml:trace>
  <inkml:trace contextRef="#ctx0" brushRef="#br0" timeOffset="129">16891 9582 7569,'-11'-5'287,"1"5"1,2 1 0,4 9 0,3 8 0,1 4 0,1 2-1,2 3 1,1 3 2305,-2 3-2586,5 1 0,-6-3 0,3-2 0,-3 0 0,0-2 1,2-2-1,1-5 0,-2-2-1263,-1-4 1,1-1-1943,2-2 3198,-3-9 0,-6-4 0,-8-9 0</inkml:trace>
  <inkml:trace contextRef="#ctx0" brushRef="#br0" timeOffset="130">16617 9811 7569,'3'-7'211,"3"3"1,8 2 0,5-1-1,7-1 1,2 2-24,3 1 0,9 1 0,4 0 0,4 0 1,2-2-1,-1 0 0,1-2 0,-3 2-934,-4 0 0,0 2 746,-5 0 0,0-5 0,-4-1 0</inkml:trace>
  <inkml:trace contextRef="#ctx0" brushRef="#br0" timeOffset="131">17794 9422 7569,'-5'-28'844,"0"9"1,-3 0-613,4 5 0,4 4 0,4 3 0,4 3 0,3 2 0,5 2 1,7 0-1,8 0-192,6 0 1,3 4-1,6 0 1,0-1-1,-1-1 1,0 1-1,-2 0 1,-3 0-224,0-2 0,-2-1 1,-5-1-1,-3-2 1,-4 0-1,-6-1 1,-5 0-1,-2 0-1109,-2 2 1,-4-1 1291,-4-1 0,-1 3 0,-2-4 0</inkml:trace>
  <inkml:trace contextRef="#ctx0" brushRef="#br0" timeOffset="132">17805 9377 7569,'-9'-6'135,"5"5"0,8 5 1,5 1 291,3 0 0,4 3 0,4-3 0,6 1 0,4 3 0,3 2 0,3 3 0,1 2-346,1-2 1,-2-2 0,-5 1-1,-3 1 1,-3 1 0,-1-1-1,-3-1 1,-4-2-356,-3 1 0,-2-1 1,-5 1-1,-3-1 1,-3 2-1,-2 1 1,-4 2-455,-6 2 756,-6 6 1,-10 0-1,0 4 1,-4-1 0,-3 2-1,-4 3 1,-2 2 28,1-2 1,1 2 0,5-5 0,3 1 0,4 0 0,6-2 0,5-3 0,3-2 236,5-4 0,-2 1 0,6-5 1,4-1-1,6-2 0,4-5-4,4-3 0,5-3 0,6-1 0,5 0 0,4 0 0,4-1 0,6-3-162,2-3 0,-3-2 0,6 0 0,-3 1 1,-3-1-1,-2 1 0,-5-1 0,-5 2-954,-6 2 0,-3 1 1,-4 4 825,-4 0 0,-12 6 0,-4 0 0</inkml:trace>
  <inkml:trace contextRef="#ctx0" brushRef="#br0" timeOffset="133">17725 10496 7481,'1'-7'224,"2"5"0,1 4 0,-2 6 0,0 2 0,-2 3 0,-2 1 0,0 2 0,-2 2 1,1 2-1,2 1 0,1-1 1931,0-1-2163,0-5 1,5 6-1,3-4 1,2-2-1,1-2 1,1-2-660,-1-2 463,1-3 0,-5-5 1,1 0-1,0-1 1,-2-3-1,-1-4 0,-1-2 204,0-1 0,-1-11 0,-3-2 0</inkml:trace>
  <inkml:trace contextRef="#ctx0" brushRef="#br0" timeOffset="134">17748 10382 7569,'0'-12'-1216,"-5"6"1216,9 6 0,2 6 0,12 6 0</inkml:trace>
  <inkml:trace contextRef="#ctx0" brushRef="#br0" timeOffset="135">18079 10484 7569,'0'-11'344,"0"0"1,1 0 0,3 4-86,4 3 0,-2 1 0,2 1 0,2-2 0,3 2 0,3-1 0,1 0 0,0 0-585,1 0 1,-4 2 0,1 1 0,-2 0 0,-1 0 325,-1 0 0,-10 5 0,-2 1 0</inkml:trace>
  <inkml:trace contextRef="#ctx0" brushRef="#br0" timeOffset="136">17999 10587 7569,'-5'6'-4,"5"3"0,0-5 0,7-1 1,4-2-1,3-1 1237,1 0-1177,5 0 0,-1 0 1,7-1-1,1-2 1,-2-2-1,0 0 0,-1 0 1,1 2-350,-4 2 1,-6 0 0,1-2 292,-4 0 0,0-6 0,-1 2 0</inkml:trace>
  <inkml:trace contextRef="#ctx0" brushRef="#br0" timeOffset="137">18182 10336 7569,'-5'-8'258,"-3"2"1,-2 2 0,0 5 0,2 6-209,5 3 1,-2 6 0,1 2 0,1 1-1,2 1 1,1 3 0,0 3 0,0-1-292,0-1 1,1-4 0,2 1 0,2 0 240,1 0 0,-3-6 0,2 1 0</inkml:trace>
  <inkml:trace contextRef="#ctx0" brushRef="#br0" timeOffset="138">18547 10496 7569,'-11'-12'329,"3"6"1,2 3-1,1 6 1,2 6 0,2 5-1,1 5 1,0 2 37,0 2 0,0 3 0,0 3 0,0 5 0,0 2 1,0-1-1,1-1 0,2 1-359,1-1 1,3-1 0,-3-3 0,-1-3 0,-2-3-1,-1-2 1,0-3 0,0-4-402,0-2 0,0-6 1,-1 0-1,-3-2 1,-2-4-1,-2-4-104,0-4 0,5-5 1,-5-3-1,-1-4 0,0-4 1,0-2-1,3-3 497,1-1 0,1-2 0,4-3 0,0-1 0,1-3 0,2-3 0,2-2 0,0-2-11,0-2 0,-1-5 0,-4 3 0,0 1 0,0 2 0,0 5 0,0 7 0,0 6 291,0 4 0,0 10 0,0 5 0,0 7 442,0 7-722,-5 9 0,-1 9 0,-6 6 0</inkml:trace>
  <inkml:trace contextRef="#ctx0" brushRef="#br0" timeOffset="139">19461 9491 7569,'-5'-17'82,"3"5"0,-6-4 0,-1 5 0,-2 2 0,-3 3 0,-3-1 0,-1 2 0,-3 0 1,-3 4-1,-4 3 0,0 7 0,-1 4 0,1 4 0,0 2 0,2 3 0,4 5 2058,3 2-2119,2 2 0,6 4 0,-1 2 0,2 2 0,2 1 1,5 0-1,1 0 0,4-1-186,1-2 1,5-2-1,7-2 1,4-2-1,3-5 1,1-3-1,0-4 1,1-5 57,2-5 0,-1 0 1,1-5-1,-2-2 0,-1-2 1,0-3-1,-1-4 147,-3 1 0,-3-4 0,-5 2 0,1-2 0,-1-3 0,-1-1 0,-1-1 0,-2 0 105,-2-2 1,-1 5-1,-4-4 1,0 4-1,0 0 1,-2 2-64,-2 3 0,2 1 0,-4 8 0,1 2 0,1 3 0,0 3 0,0 2-63,2-1 0,-3 4 0,1 1 0,1-2 1,3-2-1,4 0 0,4-1-245,2 1 208,1-1 0,2-1 0,2-2 0,5-4 0,4-3 0,3-1 0,0 0-18,1 0 1,0-1 0,3-3 0,-1-4 0,-4-2 0,-4-1 0,-6-1 0,-3-1 83,-2-2 0,0 1 1,-4-4-1,-4 1 0,-7-1 1,-8-2-1,-7-1-86,-6 2 0,-5 3 0,-7 6 0,-3 2 0,0 5 0,-2 6 0,3 5-731,4 2 493,6 6 0,13-2 1,3 5-1,5 2 276,3 0 0,12 2 0,5 0 0</inkml:trace>
  <inkml:trace contextRef="#ctx0" brushRef="#br0" timeOffset="140">19918 9833 7569,'-18'-17'465,"7"3"0,8 10-239,6 8 0,-1 5 0,6 3 1,1 2-1,1 3 0,1 2 0,1 4 1,-1 2-1,1 0-142,-1-1 0,-1-5 0,-1-1 0,-1-1 0,-1-3 1,1-2 11,0 0 0,-6-7 1,2-5-1,-3-8 115,-1-6 0,-1 0 0,-2-6 1,0-3-1,0-2 0,2-2 0,1-1 478,0-2-802,0 2 0,1-5 0,3 2 0,3-2 0,4 0 0,0 3 0,-1 3-1141,-2 3 1,1 10 1253,-6 3 0,6 7 0,-2-1 0</inkml:trace>
  <inkml:trace contextRef="#ctx0" brushRef="#br0" timeOffset="141">20432 9194 7569,'-8'-22'229,"2"3"1,1 4 0,2 5 0,2 6-1,1 10 1,0 11 0,0 11 0,0 9 0,0 8 2023,0 7-2251,0 4 0,0 5 1,0 0-1,0-1 1,1-2-1,2-2 1,1-3-1,-2-5-73,0-5 1,1-3-1,2-7 1,2-3-1,2-3 1,1-4 0,1-4-1,1-4 14,-1-2 0,0-3 1,1-3-1,-1-3 0,1-2 1,-1-2-1,2 0-142,2 0 1,2-6 0,3-1-1,-1-5 1,1-2 0,0-2 198,0-2 0,-4-1 0,-5-4 0</inkml:trace>
  <inkml:trace contextRef="#ctx0" brushRef="#br0" timeOffset="142">20409 9148 7569,'-8'-33'154,"2"4"1,1 6 0,4 7 0,3 3 0,7 3 0,4 1 0,3 3-194,2 0 1,1-1-1,4 2 1,1 0-1,2 0 1,1 2-1,1 2 1,0 2 38,-2 3 0,3 2 0,0 6 0</inkml:trace>
  <inkml:trace contextRef="#ctx0" brushRef="#br0" timeOffset="143">20797 9274 7569,'2'-7'74,"1"4"1,5 3 0,4 3-1,1 6 275,3 5 1,4 4-1,-1 6 1,3 3-1,-1 3 1,-1 3 0,0 3-378,0 2 0,-2-4 0,-1 2 0,0-5 0,-2 0 0,0-2 0,1-4 0,-3-3-845,0-3 1,-1-6 872,-1-2 0,0 0 0,1-4 0</inkml:trace>
  <inkml:trace contextRef="#ctx0" brushRef="#br0" timeOffset="144">21209 9171 7569,'-6'-18'105,"1"2"0,-3 6 1,0 3-1,-1 7 1,-2 8-1,-3 7 1,-2 8 1,-8 5 0,1 9 0,-1 3 0,0 7 0,0 4 0,-1 3 0,-2 1-345,2-2 0,1 3 1,1-4-1,1-1 0,3-4 1,5-6 237,5-6 0,-1 2 0,4-8 0</inkml:trace>
  <inkml:trace contextRef="#ctx0" brushRef="#br0" timeOffset="145">21311 9651 7569,'-7'-13'271,"0"7"0,2 7 0,1 6 0,1 4 0,-1 1-54,1 4 0,2 0 0,1 4 0,0-1 0,0 2 1,0 0-1,1 1 0,2-2-480,1-1 1,5-5 0,-3 1 0,2-2 0,-1-3 262,2-2 0,1-3 0,2-5 0</inkml:trace>
  <inkml:trace contextRef="#ctx0" brushRef="#br0" timeOffset="146">21288 9377 7569,'-11'-18'-11,"6"4"1,5 11 10,6 11 0,4 7 0,2 8 0</inkml:trace>
  <inkml:trace contextRef="#ctx0" brushRef="#br0" timeOffset="147">21620 9811 7569,'0'-16'135,"0"1"0,1 2 1,2 3-1,0 5 1,0 4-1,-2 6 0,-1 5 1,0 5-1,0 6 1,0 3-1,-1 4-126,-3 1 1,3 0 0,-4 3-1,1-3 1,-1 0 0,0-1 0,0 0-10,2-3 0,-3-1 0,-1-1 0</inkml:trace>
  <inkml:trace contextRef="#ctx0" brushRef="#br0" timeOffset="148">21848 9171 7569,'-11'-29'140,"4"2"0,5 8 0,4 5 0,6 5 1,2 7-1,2 4 0,-1 8 0,0 8 73,1 9 1,0 6 0,2 5-1,3 5 1,1 4 0,1 1-1,0-3 1,0-6-269,1-4 1,0-2 0,1-2 0,-2-6 0,0-4 0,-1-6 0,-2-2 0,-1-3-769,1-3 1,-1 2 822,-4-5 0,1 5 0,-1-3 0</inkml:trace>
  <inkml:trace contextRef="#ctx0" brushRef="#br0" timeOffset="149">22316 9102 7569,'-11'-11'85,"0"1"0,-1 2 0,1 4 1,-1 4-1,1 4 31,-1 4 0,-3 7 0,-1 5 0,-3 7 0,-4 7 0,-4 7 1,-1 3-1,0 3-351,3 3 0,-3 2 1,1 5-1,2-3 0,2-3 235,4-5 0,3-8 0,4 1 0</inkml:trace>
  <inkml:trace contextRef="#ctx0" brushRef="#br0" timeOffset="150">22408 9616 7569,'-7'-2'76,"4"2"0,1 6 0,2 7 155,0 6 1,0 2 0,0 2 0,0 0 0,0 1 0,2 3 0,0 3 0,3 3-24,2 2 1,-1-1 0,2 0 0,-5 0 0,-1-1 0,-2-2 0,0-3 0,0-3-292,0-2 0,0-3 1,0-8-1,-2-1 1,-1-1-1,-5-2 1,-4-4-423,-3-3 1,1-2 0,-3-3 0,-1-4 0,0-2 0,-1-3 504,1-2 0,-3-8 0,3-6 0</inkml:trace>
  <inkml:trace contextRef="#ctx0" brushRef="#br0" timeOffset="151">22396 9445 7569,'-6'-11'155,"-4"-6"-155,14 10 0,-3-9 0,10 10 0</inkml:trace>
  <inkml:trace contextRef="#ctx0" brushRef="#br0" timeOffset="152">22579 9000 7569,'0'-23'101,"1"1"0,3 3 1,4 4-1,2 2 1,1 2-1,1-1 1,-1 1 81,1 0 0,0 3 1,2 0-1,1 1 1,1 0-1,-1 4 1,0 1-165,-1 2 1,-5 0 0,-3 2-1,1 0 1,-2 3 0,0 3-1,-1 5 1,1 4 19,2 5 1,0 6 0,-1 2 0,0 4 0,1 6 0,2 4 0,1 4-97,1 1 1,1 1 0,0 1 0,2 1 0,1 3 0,-1-2 0,-1-2 0,-1-7 66,-1-3 0,0-1 0,1-5 0,-2-5 0,-1-3 0,-3-3 0,1-4 158,-1-2 0,-4 1 0,2-4 1,-3-1-1,-1-1 0,0-2 1,0 1-1,0-1 122,0 1 1,0-1 0,-1 0 0,-1 1 0,-3-1 0,-2 1-28,-2-1 0,3-5 0,-2-2 0,0-2 0,-4-2-480,-3 0 0,1-4 0,-5-1 0,-1 0 217,-2 0 0,-11 1 0,-3 4 0</inkml:trace>
  <inkml:trace contextRef="#ctx0" brushRef="#br1" timeOffset="153">8189 10679 7569,'-8'-11'-535,"1"4"1,4 0 763,-1 4 1,-2 1 0,-2-1 0,-2 1 0,-1 2 0,-1 0 0,2 2 0,2 1 0,5 5-57,1 2 1,2 2 0,0-1 0,0 0-1,2 1 1,0-1 0,3 1 0,2-1-1,0 2 1,1 1-120,-1 1 1,0 0 0,2-3 0,-3-1 0,-1 0 0,-1 1 0,0-1-59,0 1 1,-1-5-1,-1 0 1,0-1-1,2 0 1,0 2-1,1-2 8,2-2 1,0 1 0,0-1 0,4-2 0,1 1 0,5 0 0,1 0 36,2 0 0,3-2 1,2-1-1,3 0 1,2 0-1,5 0 1,3 0-1,2 0-17,3 0 1,6-1-1,3-2 1,4-2-1,6 0 1,-29 2 0,1 0-1,1 0 1,1 0-31,0-2 1,0 1-1,-1 0 1,-1 1 0,-2 0-1,1 0 1,-1 0 0,0 0-1,32-2 1,-2-1 0,-1 4-1,0-1 26,-2 0 0,0 0 0,-2-3 0,1 1 0,2 1 0,1-1 0,0-2 0,0 0 4,0-1 0,0 4 1,-6-2-1,0 0 1,-2-1-1,2 0 0,1-1-61,1 0 0,-5 2 1,-1-3-1,-2 3 1,-1 0-1,-3 0 0,-7 1 41,-7 3 0,-1-1 0,-5 1 0,0-2 0,-2 1 0,-4 2 0,-1 1 1,-1 0 78,-1 0 0,3-1 0,-4-2 0,1 0 0,-1-1 0,0 0 0,-1 0 0,-1 0 14,-2-1 1,0 3 0,1-5-1,-1 1 1,1 1 0,-2-1 0,-1 1-83,-2-1 1,-4 1-1,2 3 197,0-2 0,-4-5 1,3 2-40,-3-4 1,-1 4 0,-1 0 0,-1 1 0,-3 1 0,-2-1-1098,-2-1 0,-1 5 0,-1-2 924,-1 3 0,-4 6 0,-2 1 0</inkml:trace>
  <inkml:trace contextRef="#ctx0" brushRef="#br1" timeOffset="154">8417 11329 7569,'-5'-15'111,"-3"1"0,0 3 1,-1 3-1,2 2 1,2 2-1,3 3 1,0 7-1,2 6 1,0 4-1,0 2 87,0 2 1,0 2-1,2 1 1,0-1 0,3 1-1,0-1 1,1-2 0,-4-2-1,-1 0-312,-1-1 0,2-3 0,0 2 0,2-4 0,-2 0 1,1-1-652,1 1 0,1-1 765,3 0 0,2 1 0,-4-1 0</inkml:trace>
  <inkml:trace contextRef="#ctx0" brushRef="#br1" timeOffset="155">8166 11878 7569,'-5'-7'224,"5"2"0,0 5 0,6 0 1,4 0-1,2 0 43,-1 0 1,2 4 0,2 0-1,4 0 1,3 0 0,1-1-1,1 0 1,2-2 0,5-1-291,2 0 1,1-4 0,0-1 0,-1-1 0,-1-2 0,-3 1 0,-1 0-578,-3 2 0,-5-2 0,-5 3 0,-3 1 600,0 2 0,-6 1 0,-1 0 0</inkml:trace>
  <inkml:trace contextRef="#ctx0" brushRef="#br1" timeOffset="156">8360 12095 7569,'-18'-4'1257,"3"0"-1034,2 2 1,6 2 0,0 3 0,2 6 0,3 4 0,1 3 0,1 2 0,0 2-229,0 2 0,1 1 0,1 0 0,3-2 1,1 0-1,0-4 0,-1 0 0,1-3-186,1-1 1,-5-2 0,2 0 205,-3 1 1,-1-7 0,0-5-1,0-6 1,1-5 0,2 0-36,1 0 0,3-6 0,-1-2 1,0-1-1,3-1 0,1 2 1,1 0-12,1 2 0,-5-1 0,1 5 0,0 0 0,-1 5 0,0 0 0,-1 3 0,0 0 79,3 2 1,-3 2 0,2 2-1,1 3 1,1 4 0,0 2 0,-1 2 57,-1 4 1,-2-2 0,3 5 0,-3 0 0,1 0 0,-2-1 0,1-2-125,0-2 0,-2 2 0,3 0 0,-2-2 0,-2-2 1,3 0-655,1-1 0,0-1 672,0-2 0,1 2 0,3-4 0</inkml:trace>
  <inkml:trace contextRef="#ctx0" brushRef="#br1" timeOffset="157">9114 11238 7569,'-5'-11'58,"4"-1"0,-3 1 0,2-1 0,2 4 1,0 4-1,0 8 0,0 6 0,-1 4 1,-3 3 150,-3 5 1,-3 2 0,-2 9 0,1 0 0,-1 5 0,1 4 0,-1 5 0,2 1-156,3 3 0,-3-3 1,3 4-1,1-1 1,2-2-1,3 1 1,1-1-1,0-2-61,0-3 1,1-3 0,3-4 0,5-2 0,3-1 0,4-4 0,-1-1 0,0-3 35,0-2 0,4-1 0,-2 0 0,-1-2 0,1-2 1,-3-4-1,-1-2-10,-2-1 1,0-1-1,1-1 1,-2-1 0,-1-3-1,-3 1-808,-1-1 1,-1 2 788,-4 3 0,-5-5 0,-1-1 0</inkml:trace>
  <inkml:trace contextRef="#ctx0" brushRef="#br1" timeOffset="158">9297 11558 7569,'0'-12'25,"-4"1"1,0 2 150,1 5 1,2 6 0,1 10 0,0 5-1,1 6 1,2 6 0,1 3 0,0 1-62,1 1 0,-4-2 1,3 6-1,-2-3 1,1-2-1,1-1 1,-2-3-1,1-2-144,1-6 0,-3 1 0,3-6 0,-3 1 0,-1-1 0,0-2-358,0-1 0,4-5 0,1-2 0,1-1 387,3-2 0,1-2 0,2-1 0</inkml:trace>
  <inkml:trace contextRef="#ctx0" brushRef="#br1" timeOffset="159">9514 11798 7569,'-4'-8'15,"1"2"0,5 1 0,4 2 0,4 2 0,1 1 111,1 0 0,1 0 1,2 0-1,3 0 0,1 0 1,0-1-1,1-2 0,0-1-424,-1 2 1,2-1 0,-5 1 297,2-2 0,-4-5 0,2 3 0</inkml:trace>
  <inkml:trace contextRef="#ctx0" brushRef="#br1" timeOffset="160">10119 11318 7569,'-10'-11'210,"1"1"0,3 3 0,0 7-76,4 7 1,1 8 0,1 4-1,1 2 1,1 3 0,2 2-1,0 0 1,0 0-126,0-2 1,3-2-1,-2-2 1,0-2-1,2-2 1,-2-2-1,1-1 1,1-2-299,1 1 0,-1-5 1,-1 1 288,-1 1 0,4 1 0,-3 1 0</inkml:trace>
  <inkml:trace contextRef="#ctx0" brushRef="#br1" timeOffset="161">9948 11763 7569,'1'-10'-20,"3"3"0,5 2 0,3 1 1,5-1-1,0 0 0,4 0 185,0 2 0,6-2 0,1 0 0,0 0 0,1 0 0,-1 2 0,1 1 0,-1-1-245,0-1 1,-1 1-1,-5 3 1,0 0-1,-2 0 1,-2 0 79,-1 0 0,-2-6 0,-4 0 0</inkml:trace>
  <inkml:trace contextRef="#ctx0" brushRef="#br1" timeOffset="162">10142 11889 7569,'-7'-11'725,"2"6"1,5 5-529,0 6 1,0 4 0,0 2 0,0 0 0,0 2 0,0 1 0,0-1-219,0-1 0,0-2 0,0 1 1,0-1-1,0 1 0,0-1 0,0 1-516,0-1 0,0-3 526,0-1 0,5-5 0,2-2 0,0-6 0,1-2 0,1-3 0,1-1 0,3-2 44,2-3 1,-2 5 0,2-4 0,-2 4 0,-2 0 0,-1 1 0,-1 1 75,-1 2 1,-1 3 0,3 6-1,-1 3-22,-1 4 1,-6 6 0,3 1 0,-1-1 0,0 0 0,0 0 0,0 1-138,-1-1 1,5 2 0,-3 0 0,2-2 0,0-2 0,1 0 0,-1-1-425,2 1 1,-2-6 0,-1-1 0,0-1-1,1 0 474,2-2 0,1-6 0,1-2 0</inkml:trace>
  <inkml:trace contextRef="#ctx0" brushRef="#br1" timeOffset="163">10347 11238 7569,'-7'-29'121,"-1"4"1,4 6-1,6 7 1,5 7 200,3 4 0,6 3 0,0 5 0,2 7 0,3 6 0,5 8 0,4 5 0,2 6 0,-2 6-64,-3 3 0,1 5 0,-3-5 0,-2-2 0,-4-3 0,-2-1 0,-3-1-254,-2-3 0,0-3 0,-2-1 0,-2 1 0,-5-1 0,-1-1 0,-2-3-185,0-3 1,0 1-1,-2-3 1,-1-2-1,-5-2 1,-2-1-1,-2 0 1,0 0-951,-4 0 1,0-5 1130,-3 4 0,-8 0 0,3 4 0</inkml:trace>
  <inkml:trace contextRef="#ctx0" brushRef="#br1" timeOffset="164">11786 11569 7495,'-1'-6'-61,"-3"2"0,3 3 0,-4 1 1</inkml:trace>
  <inkml:trace contextRef="#ctx0" brushRef="#br1" timeOffset="165">12163 11592 7569,'7'-11'-2,"-1"-1"0,-4 1 210,2-1 1,0 5 0,-3 1-209,3 0 0,2 3 0,6 3 0</inkml:trace>
  <inkml:trace contextRef="#ctx0" brushRef="#br1" timeOffset="166">12506 11569 7569,'-4'-11'1663,"0"-1"-1792,0 6 1,4 2 0,0 8 128,0 4 0,6 2 0,0 1 0</inkml:trace>
  <inkml:trace contextRef="#ctx0" brushRef="#br1" timeOffset="167">13625 10816 7569,'0'-12'101,"-5"2"0,-1 4 0,-2 6 0,2 6 0,1 4 1,2 2-1,2 0 0,1 2 0,0 3 0,1-1 1,2 1 725,0-3-852,6 3 1,-6-3-1,4 4 1,1-1 0,0-3-1,-2 0 1,0 0-1,-1 1-277,1-1 1,-3-2 0,-3 1 0,0 1 0,0 1 0,0-1 301,0-1 0,0 3 0,0 2 0</inkml:trace>
  <inkml:trace contextRef="#ctx0" brushRef="#br1" timeOffset="168">13511 11432 7503,'-5'0'213,"5"2"1,6 0-1,4 3 1,3 0 0,1 2-89,1-1 1,9-2-1,0 3 1,4 1-1,4-2 1,0-2 0,1-3-1,0-1-366,2 0 0,2 0 0,-3 0 0,-1 0 0,-1 0 241,-1 0 0,-1-5 0,4-1 0</inkml:trace>
  <inkml:trace contextRef="#ctx0" brushRef="#br1" timeOffset="169">13705 11649 7616,'0'-11'609,"0"-1"-402,0 1 0,0 6 0,0 5 0,0 8 1,1 6-1,2 5 0,2 2 0,0 1-220,0-3 1,0 6 0,-2-2 0,0 0 0,0-2 0,-2-3 0,-1 0-110,0 0 1,0-4-1,2 1 1,0-2 74,2-2 0,1-6 0,-2-5 0,2-8 0,1-4 65,3-3 1,5-6-1,1 3 1,0-1-1,0 0 1,1-1-1,-2 0-22,-2 1 1,2 2 0,-1 7 0,-3 2 0,0 5 25,0 1 1,-2 9-1,-2 3 1,-1 5-1,-2 3 1,-2 1-1,1 0-12,1 0 0,2-1 1,4 2-1,-2-2 0,-1 0 1,0-2-1,2 2 1,0-2-519,-1 1 1,1-2 0,3-4 507,1 1 0,-1-6 0,1-1 0</inkml:trace>
  <inkml:trace contextRef="#ctx0" brushRef="#br1" timeOffset="170">14459 10827 7569,'0'-11'274,"-1"3"0,-2 0-13,-1-1 1,0 6 0,4 3 0,-1 7 0,-3 8 0,-3 8 0,-3 8 0,-2 6-101,1 4 0,-1 5 0,0 2 0,-2 3 0,-2 1 0,2 3 0,2 1 0,2 1-227,2 0 1,2-1 0,3-3 0,-1-4 0,2-2 0,2-2 0,4-3 0,2-4-27,0-3 1,8-6 0,-2-2 0,0-3-1,1-2 1,-2-2 0,1-2 101,-1-2 0,-1 0 0,-1-5 0,-1 0 1,1 0-1,0-3 0,0-1-645,-2-2 0,-3 2 1,2-1 634,-1 0 0,4-4 0,-2 3 0</inkml:trace>
  <inkml:trace contextRef="#ctx0" brushRef="#br1" timeOffset="171">14607 11124 7569,'-1'-10'60,"-2"5"0,0 7 0,0 11 0,2 6 1,0 6-1,-2 3 0,-1 4 0,2 1 1,0 3-1,2 0 0,0 1 42,0-4 1,0 1-1,0-4 1,0-1-1,0-3 1,0-3-1,0-2 1,0-4-258,0 0 1,0-2 0,0-4 0,0 1 0,0-1 154,0 1 0,6-6 0,0-1 0</inkml:trace>
  <inkml:trace contextRef="#ctx0" brushRef="#br1" timeOffset="172">14744 11467 7569,'7'-12'-4,"3"2"1,-3 2-1,4 5 1,0 0 0,0 0-1,1 0 1,-1 0 85,1 2 0,-1 1 1,1 0-1,0 0 1,2 0-1,1 0 1,-1 0-1,-1 0-82,-2 0 0,6 0 0,1 0 0</inkml:trace>
  <inkml:trace contextRef="#ctx0" brushRef="#br1" timeOffset="173">15258 10941 7569,'0'-9'112,"0"5"0,2 10 0,0 5 1,3 5-1,0 2 0,2 1 0,-1 0-61,3 0 1,-3-1 0,0 2 0,0-2 0,-3-1 0,1-2 0,0 0 0,-1 0-1284,-2-1 1232,-1-1 0,0 4 0,0 0 0</inkml:trace>
  <inkml:trace contextRef="#ctx0" brushRef="#br1" timeOffset="174">15155 11375 7569,'2'-11'93,"2"1"1,4 2 117,6 4 1,0 2 0,5-1 0,2-1 0,0 0 0,3 1 0,2-1 0,2 0-292,1-1 0,-2 4 1,2-3-1,-1 3 0,-3 1 1,-2 0-1,-3 0 80,-1 0 0,0-5 0,4-2 0</inkml:trace>
  <inkml:trace contextRef="#ctx0" brushRef="#br1" timeOffset="175">15258 11546 7569,'0'-6'561,"2"1"-389,1 5 0,0 5 0,3 3 0,-1 2 0,-2 1 0,-2 1-112,-1-1 1,0 1 0,0-1 0,0 0-1,0 1 1,0-1 0,0 1 0,0-1-191,0 1 0,0-1 1,0 0-1,0 1 1,-1-2-1,-2-1 15,0-2 0,0-4 1,6 0-1,2-5 153,1-2 0,2-4 0,3 0 0,0-2 0,1-3 0,0-1 0,2-2 15,2-2 0,-1 6 1,-4 0-1,1 0 1,-2 3-1,-1 1 1,-2 1-37,2 3 1,1 3-1,2 2 1,-2 3-1,-2 4 14,-5 2 1,2 1-1,-1 1 1,0-1 0,0 2-1,1 1 1,0 1-126,0-1 0,4 3 0,-3-2 0,2-1 0,0-2 0,-1 0 0,1-1-308,-1 1 1,0-5 0,2 0 0,-2-1 401,2 0 0,1-3 0,2 2 0</inkml:trace>
  <inkml:trace contextRef="#ctx0" brushRef="#br1" timeOffset="176">15635 10816 7569,'-5'-28'97,"5"9"1,0 1-1,6 8 1,5 6 0,1 3-1,2 1 1,1 0-1,1 1 1,0 4 0,4 8 261,6 8 1,2 8 0,2 8 0,-2 4-1,-1 2 1,-1 5 0,0 2 0,-3 0-232,-4-1 0,-3-1 0,-6 0 0,-2 3 1,-4 0-1,-3-1 0,-1-1 0,0-2-289,0-2 1,-5-4 0,-3-3-1,-2-4 1,-1-2 0,-1-3 0,0-1-1,-2-4-53,-2-4 1,-3 1-1,3-5 1,-1 1 0,0-1-1,0-1 1,-1 1 213,1-1 0,-2 0 0,-4-3 0</inkml:trace>
  <inkml:trace contextRef="#ctx0" brushRef="#br0" timeOffset="177">3895 13637 7569,'0'-12'16,"0"1"1,-2-1 0,-2 1 0,-3 1 0,-5 2 0,-2 4-1,-2 3 1,-2 1 0,-2 1 0,-2 2 0,-2 2 155,-2 1 1,-2 6 0,-4 3 0,3-1 0,1 0 0,2 1 0,4 3 0,1 1 0,2 0-129,-1 1 1,3 6 0,1 1 0,1 4 0,1 3-1,2 3 1,3-2 0,2 0 0,-1-2-84,1 2 0,4 2 0,-1-3 1,3 1-1,2-2 0,3-2 0,4-1 1,3-3-66,4-1 1,3-3 0,5-3-1,0-2 1,0-2 0,1-3-1,1-3 1,3-4 101,1-1 0,2-1 0,2-4 0,-2 0 0,0 0 0,-1-1 0,1-3-11,-1-3 0,-4-4 0,2 0 1,-3 0-1,-1-1 0,-4-1 0,-1-2 1,-2-2 3,-1-1 0,-4 0 0,-5 3 0,1-3 0,-2 0 0,-2 3 0,-3 2 113,-1 2 0,-1 1 1,-3 2-1,-3 4 0,-3 3 66,-2 1 1,1 1 0,1 4-1,1 6 1,2 2 0,1 3 0,1-1-202,0 0 1,1 5 0,4-2-1,3 1 1,3-1 0,7 0 0,3-2-85,4 1 1,6-6 0,2-4 0,1-2 0,3-3 0,1-1 0,1-2-1,-1-3 105,-3-3 1,2-1 0,-5-2 0,-2-3 0,-2 1 0,-4-2-1,-4 0 129,-2-2 0,-7 0 0,-2 1 1,-3-4-1,-3-3 0,-7 1 0,-10 0-128,-9 2 1,-10 1 0,-4 1-1,-4 5 1,-3 7 0,-3 4-1,2 2 1,7 3-459,8 4 1,13 2 0,3 1 466,5 1 0,8 9 0,1 3 0</inkml:trace>
  <inkml:trace contextRef="#ctx0" brushRef="#br0" timeOffset="178">4511 14059 7569,'-16'-16'379,"8"7"0,1 1 0,4 8 0,4 10-218,3 5 0,2 8 1,7 5-1,1 1 0,1 2 1,-1-1-1,-1 1 0,0-1 1,1-1-175,1-2 0,-1-4 0,-5-4 0,-2-3 0,2 0 159,1-1 0,-3-6 0,-4-10 0,-1-8 43,-2-5 0,0-5 0,1 2 0,2-1 0,2-3 0,0-3 0,1-4 0,0-1-196,3-3 0,1-1 0,1-1 0,-1-1 1,-1 2-1,1 3 0,-1 3-636,1 3 1,0 6 0,1 4 0,1 6 0,-1 4 642,1 2 0,-1 8 0,0 0 0</inkml:trace>
  <inkml:trace contextRef="#ctx0" brushRef="#br0" timeOffset="179">5208 13568 7569,'-12'-17'32,"1"5"1,1-5 0,2 1 0,4-2 0,3 0 0,1 3-1,0 2 1,0 2 0,1 1 0,2 3 0,1 7 0,-2 8 0,0 6-1,-2 5 266,0 3 1,0 3 0,0 4 0,0 5 0,0 3 0,0 4 0,0 3 0,1 6-295,3 2 0,-3-8 1,4 2-1,-1-2 0,0-1 1,-1-1-1,1-4 0,1-2-102,2-2 1,-3-5-1,2-2 1,-1-3-1,-3-2 1,1-3 0,0-3-1,0-1 140,0 1 0,-2-5 0,-1-3 0,1-1 0,2 1 12,1 0 0,1-2 0,-1 2 0,3-3-66,3 0 1,2-4 0,-1 3 0,1-3 0,-1-1 0,1 0 0,0-1 0,3-2-140,4-1 1,-1-1 0,1 2 0,2-4-1,-1 0 1,-1 0 150,-4 2 0,3-4 0,0 3 0</inkml:trace>
  <inkml:trace contextRef="#ctx0" brushRef="#br0" timeOffset="180">5151 13499 7569,'-12'-22'-17,"6"4"1,2 3-1,3 2 1,2 2-1,4-1 1,5 1-1,6-1 1,1 1 0,4-1-1,3 1 176,6 0 0,2 0 0,10 4 1,1 3-1,1 3 0,2 1 1,0 0-160,0 0 0,-6 5 0,-1 1 0</inkml:trace>
  <inkml:trace contextRef="#ctx0" brushRef="#br0" timeOffset="181">5825 13694 7569,'-12'-7'19,"5"-2"1,0 4 0,2 2 0,4 1-1,2 9 1,4 5 0,0 7 191,0 3 1,4 5-1,-1 0 1,3 3-1,3 0 1,2 1-1,-1-1 1,0 0-1,1 0-208,2-4 1,0-2 0,2-1 0,-2-1 0,0-3-1,-2-4 1,1-2 0,-3-2-88,-2 1 0,-1-5 100,-4 1-619,3-6 324,-8 9 126,3-10-717,-5 4 870,0-5 0,0 5 0,0 1 0</inkml:trace>
  <inkml:trace contextRef="#ctx0" brushRef="#br0" timeOffset="182">6110 13579 7569,'-5'-11'130,"3"5"0,-6 3 1,0 6-1,1 6-28,-1 4 1,0 10-1,-3 8 1,0 3-1,-2 4 1,-1 4-1,-3 1 1,1 0-186,-1-1 1,-2-6 0,4-1-1,1-4 1,2-3 0,0-3 0,2-1-539,2-1 0,3-4 621,5 0 0,0 0 0,0 4 0</inkml:trace>
  <inkml:trace contextRef="#ctx0" brushRef="#br0" timeOffset="183">6316 14036 7569,'-12'0'196,"1"0"1,-1 2 0,2 1 0,3 5 8,3 2 0,1 2 0,1 0 0,-2 3 0,1 3 0,2 1 0,2-1 0,2-2-263,1-2 0,3 3 0,-1-3 1,0-3-1,1-2 0,1-1 1,0-1-1667,1 1 1724,1-5 0,1 2 0,1-5 0</inkml:trace>
  <inkml:trace contextRef="#ctx0" brushRef="#br0" timeOffset="184">6259 13751 7569,'-5'-12'-633,"1"7"633,0 5 0,5 5 0,11 7 0</inkml:trace>
  <inkml:trace contextRef="#ctx0" brushRef="#br0" timeOffset="185">6556 14162 7569,'-12'-6'599,"6"2"0,2 8 0,3 3-535,1 3 0,0 3 1,0 2-1,0 6 0,0 3 1,0 4-1,0 1 0,0 1-529,0-1 0,-4 3 0,0-5 0,2-2 465,0-1 0,2-1 0,0 0 0</inkml:trace>
  <inkml:trace contextRef="#ctx0" brushRef="#br0" timeOffset="186">6773 13511 7569,'-17'-12'504,"6"1"-356,-1 0 0,11 14 0,9 9 0,3 8 0,3 7 0,2 5 0,2 4 0,4 6-45,3 3 1,-1 0 0,3 1 0,-3-2-1,-2-2 1,-2-4 0,-1-3-204,1-5 1,-3-3 0,-1-7-1,-1-2 1,1-2 0,-2-2-1,-3-1 1,-2-3-648,-1-2 1,-5 1 746,5-6 0,-5 6 0,2-2 0</inkml:trace>
  <inkml:trace contextRef="#ctx0" brushRef="#br0" timeOffset="187">7104 13511 7569,'-17'-23'119,"6"5"1,-2 4 0,4 7 0,2 7 65,0 6 1,-3 14-1,3 7 1,-4 7 0,-1 7-1,-2 6 1,-1 4 0,2 2-362,4-1 1,-1 6 0,2-3 0,-2-3 0,-1-3 0,-1-5-1,2-4 1,1-3-1144,2-2 1019,4-5 300,-7-2 0,4-6 0,-6 1 0</inkml:trace>
  <inkml:trace contextRef="#ctx0" brushRef="#br0" timeOffset="188">7218 13979 7569,'1'-6'287,"3"2"1,4 3 0,2 2 0,1 4-172,1 6 0,-5 6 0,1 6 0,1 1 0,0 3 0,0 3 0,-3 3 0,-1 0-160,-2-3 0,2 3 0,-2-3 0,0-1 0,-2-3 0,-1-3 0,0-2 1,0-4-19,0 0 0,-4-2 1,-1-3-1,-1-2 1,-3-3-1,-1-3 1,-1-3-13,-1-1 0,1 0 1,-1 0-1,1-1 1,-1-3-1,2-3 1,1-3-553,2-2 0,4-1 626,-1-2 0,8-3 0,3-4 0</inkml:trace>
  <inkml:trace contextRef="#ctx0" brushRef="#br0" timeOffset="189">7252 13819 7569,'-23'-16'192,"6"3"0,1-1 0,5 4-103,3 2 1,5 6 0,6-2-90,5 3 0,7 6 0,3 1 0</inkml:trace>
  <inkml:trace contextRef="#ctx0" brushRef="#br0" timeOffset="190">7412 13351 7569,'-6'-29'-51,"1"2"0,6 8 0,3 3 0,3 0 0,4 1 0,0 2 0,0 3 0,2 3 192,2-2 1,-1 4 0,4 0 0,-1 1 0,-2 0 0,0 2 0,0 2 280,-1 3-418,-1-1 29,-2 3 0,1-2 0,-1 3 0,1-1 0,-2 1 0,-1-1 24,-2 0 0,1 4 0,3-1 0,1 2 0,-1 2 0,1 4 0,-1 4 0,0 5 100,1 6 1,-5 6-97,1 1 1,-2 6-1,3 1 1,-1 4-77,1 3 1,1-2-14,1 3 1,-3-5 0,0 2-1,0-3 1,3-2 0,-1 0 0,-1-4-1,-2-4-105,2-5 1,-3 0-1,2-6 1,0 0 0,-1-3-1,0-3 1,-2-2 37,-3-2 1,3-1-1,-1-3 1,-1-1 213,-2 1 0,-2-6 0,-3-2 1,-5-3-1,-4-1 0,-4 0 1,-4 0 112,-3 0 1,-6 0 0,-1 0-1,-1 0 1,1 0 0,2 0 0,1 0-575,2 0 1,7 0 341,4 0 0,2 5 0,2 2 0</inkml:trace>
  <inkml:trace contextRef="#ctx0" brushRef="#br0" timeOffset="191">8406 13637 7569,'-12'-12'289,"1"2"1,1 1-1,3 4 1,9 2-1,8 5-266,8-1 1,3 0-1,2-1 1,1 0-1,2 0 1,0 0-1,0 0 1,-2 2-1,-2 0-2260,1 2 2237,-5 0 0,4-4 0,-5 0 0</inkml:trace>
  <inkml:trace contextRef="#ctx0" brushRef="#br0" timeOffset="192">8383 13876 7569,'5'-6'100,"1"0"1,7 3 0,2-2 0,4 0-1,3-1 1,-1-1 0,0 0 113,-2 0 0,0-3 0,4 4 0,-1-1 1,1 4-215,0 1 0,5-3 0,1-1 0</inkml:trace>
  <inkml:trace contextRef="#ctx0" brushRef="#br0" timeOffset="193">9297 13385 7569,'-4'-11'84,"0"-1"1,1 1-1,1 1 1,-2 2 0,-2 7-1,-2 7 1,2 11 0,1 7-1,1 6 183,-1 3 0,4 3 1,-3 1-1,2 1 0,2-1 1,0-1-1,0 0 0,0-1-332,0-2 1,0-1 0,0 1 0,0-1 0,0-4 0,0-3 0,0-5 0,0-2 12,0-4 0,2-2 1,2-4-1,3-1 1,3-2-1,3-3 1,2 0-1,4-2 123,3 0 0,1-2 0,1-1 0,2-5 0,4-1 1,0 0-1,-1 2-224,-1-2 1,3 2-1,-6 0 1,-2-1-1,-4 1 1,-3 0 0,-2 1 152,-1 0 0,-7-2 0,-1-3 0</inkml:trace>
  <inkml:trace contextRef="#ctx0" brushRef="#br0" timeOffset="194">9205 13682 7569,'0'-16'62,"1"3"1,5-1 0,4 4-1,5 4 1,3-1 82,2 1 0,3 3 0,2-2 0,3 1 0,1-1 0,2 0 1,-1 0-1,-1 1-301,-1-1 0,-2 4 0,-6-3 0,-2 3 1,-2 1 155,-2 0 0,-1-5 0,-2-1 0</inkml:trace>
  <inkml:trace contextRef="#ctx0" brushRef="#br0" timeOffset="195">9228 13271 7569,'0'-23'-31,"5"5"1,3 4-1,3 4 1,4 3 0,3-1-1,1 0 1,0 2 43,2 1 1,-1 1 0,0 4-1,-1 0 1,1 0 0,1 0-1,-1 0 1,-2 0-14,-2 0 0,5 5 0,-4 2 0</inkml:trace>
  <inkml:trace contextRef="#ctx0" brushRef="#br0" timeOffset="196">9765 13100 7569,'-5'-12'-21,"5"7"1,-2 5 0,5 7 0,1 4 0,0 5 170,-1 7 1,5 5-1,-4 8 1,-2 2-1,1 5 1,-1 4-1,2 4 1,-1 1-114,-2 2 0,-1-2 0,0 2 0,0-1 0,0-1 1,1-4-1,2-5 0,1-6-77,-2-5 0,3-2 1,-1-6-1,0-3 0,0-4 1,0-3-1,-1-2 369,2-5 1,-2-1 0,5-6-339,0 0 0,-1-2 0,0-2 1,2-2-1,3-1 0,2-1 0,1-1 1,0-1-501,2-2 0,-5 5 0,4 0 1,-4 1 508,0 0 0,-1-2 0,1-3 0</inkml:trace>
  <inkml:trace contextRef="#ctx0" brushRef="#br0" timeOffset="197">9765 13134 7569,'-12'-23'34,"6"-2"0,4 2 0,4 5 0,6 4 0,2 3 0,1-1 29,1 1 0,0 3 0,4 2 1,3 0-1,2 1 0,2-1 0,0 4 1,0 1-295,0 1 1,-1 1 230,1 3 0,0 2 0,0 6 0</inkml:trace>
  <inkml:trace contextRef="#ctx0" brushRef="#br0" timeOffset="198">10176 13180 7569,'-11'0'-3,"4"1"0,5 3 0,4 5 1,6 5-1,2 5 0,1 3 0,1 5 126,-1 4 1,4 5-1,2 4 1,1-1-1,2 2 1,2-2 0,0 0-98,1-2 0,-4-6 0,-1-5 0,-1-3 1,-2-4-1,-1-4 0,0-2 0,-3-2-296,-1 1 1,3-2 0,-7-1 269,1-1 0,-2-1 0,-5 5 0</inkml:trace>
  <inkml:trace contextRef="#ctx0" brushRef="#br0" timeOffset="199">10496 13111 7569,'-18'-6'27,"-2"1"1,4 6 0,4 4 0,2 6 0,2 7 0,-2 5 0,-3 5 0,-2 5 49,1 4 1,1 6 0,2 0 0,-1 4 0,2 4 0,1 0 0,2-2-1,-1-3-327,2-3 1,-3-8-1,4 1 1,0-7 0,0-3 249,2-5 0,-3-1 0,0 3 0</inkml:trace>
  <inkml:trace contextRef="#ctx0" brushRef="#br0" timeOffset="200">10713 13614 7569,'-7'2'84,"4"5"1,1 4 0,1 3-1,-1 2 1,-2 3 0,1 3 0,2 1-1,1 0 194,0 0 0,0-1 1,0 0-1,0-3 0,0-4 1,0-2-1,1-2-344,3 1 1,-1-2 0,4-2 0,2-5-1001,1-1 1066,-3-2 0,3 0 0,-4 0 0</inkml:trace>
  <inkml:trace contextRef="#ctx0" brushRef="#br0" timeOffset="201">10690 13340 7569,'-18'-23'-21,"3"5"0,9 4 1,6 5-1,6 5 1,5 3 20,5 1 0,-4 5 0,5 1 0</inkml:trace>
  <inkml:trace contextRef="#ctx0" brushRef="#br0" timeOffset="202">10896 13134 7569,'-6'-18'94,"5"2"0,-1 6 0,4 2 1,6 3-1,2 1 0,1 2 1,1 3-1,-2 6 0,-1 7 1,-2 7-1,2 4 0,1 6 0,3 2 1,1 2 109,1 3 0,6-2 0,-2 2 1,2-3-1,2 0 0,-1-2 1,-2-2-1,-1-2-394,1-1 0,1-1 0,-1-5 0,-2-3 0,-2-3 0,-2-1 0,0-1 0,0-2-1640,1-3 1830,-5-2 0,1 5 0,-5-1 0</inkml:trace>
  <inkml:trace contextRef="#ctx0" brushRef="#br0" timeOffset="203">11295 13100 7569,'0'-23'245,"-1"6"0,-3 6 0,-3 7-120,-4 7 1,0 4-1,-2 10 1,-2 6-1,-5 7 1,-4 7-1,-4 5 1,0 3-114,0 5 1,-4-2 0,4 4-1,0-1 1,4-3 0,1-2-1,4-3-344,2-1 1,3-7 0,6 1 0,4-7 331,3-5 0,-4 7 0,-1-7 0</inkml:trace>
  <inkml:trace contextRef="#ctx0" brushRef="#br0" timeOffset="204">11512 13637 7569,'-5'-17'139,"5"9"0,-1 2 0,3 9 1,2 8 56,1 7 1,-3 1 0,1 4 0,-1 5 0,-1 3 0,1 4 0,2 0 0,-1 2-169,-2 1 1,-1 0 0,0-4 0,0 1 0,0-2-1,0-3 1,0-5 0,0-3-542,0-3 0,0-9 0,-1 0-674,-3-3 1187,3-4 0,-9-13 0,3-2 0</inkml:trace>
  <inkml:trace contextRef="#ctx0" brushRef="#br0" timeOffset="205">11409 13294 7569,'0'-12'-411,"0"5"411,0-1 0,6 6 0,0-3 0</inkml:trace>
  <inkml:trace contextRef="#ctx0" brushRef="#br0" timeOffset="206">11615 13054 7569,'-5'-18'5,"4"-2"1,-3 5 0,4 1 0,5 2 0,5 3-1,4 2 1,1-2 0,2-1 57,2-2 1,-1 2 0,-1 1 0,1 3 0,-1 1 0,-1 1-1,-1 0 1,1 1 21,-1 0 1,0 2-1,-4 1 1,1 0-1,-1 0 1,1 0-24,-1 0 0,-1 1 0,-1 2 0,-3 3 0,0 4 0,-3 7 0,1 4-34,0 6 0,4 3 1,-3 7-1,1 4 1,3 2-1,2 4 0,3 1 1,2 1-30,-3 1 0,4-1 1,-1-3-1,1 0 1,1-2-1,0-2 1,1-5-49,-2-5 1,0-1 0,-5-4 0,2-2 0,0-2 0,-2-3 0,-5-2 0,-1-1 81,-4-3 1,-1-2-1,-1 0 1,-1-2-1,-3-1 1,-5-3-1,-5-1 1,-5-2 118,-2-2 0,-7-1 0,-3 0 0,-3 0 0,-3 0 0,1 0 1,3 0-458,5 0 1,9 0 0,3 0 304,4 0 0,-5-5 0,-1-1 0</inkml:trace>
  <inkml:trace contextRef="#ctx0" brushRef="#br0" timeOffset="207">12529 13374 7569,'-17'0'63,"8"0"1,0 0-1,7 0 1,7 0-1,5 0 1,5 0-1,4-1 1,4-2-1,3-2 1,2 0-1,1-1 1,2 0 0,2 0-64,2 0 0,-1-2 0,0-3 0</inkml:trace>
  <inkml:trace contextRef="#ctx0" brushRef="#br0" timeOffset="208">13134 13020 7569,'-11'-17'464,"0"5"0,4-4-333,3 4 0,3 7 0,2 6 0,2 10 1,2 11-1,1 8 0,2 7 0,-1 4-104,1-1 1,-2 5-1,3-3 1,-3 2-1,-1 0 1,-1-2-1,0-2 1,1-2-162,1 0 1,-3-5-1,2-7 1,-1-1 0,1-3-1,1 0 1,2-3 0,0-5 148,-1-5 1,1 0 0,3-5 0,1-2 0,0-1 0,2-1 0,3 0-103,1 0 0,1-1 1,3-1-1,3-4 0,0 0 1,2-3-1,-3 0 0,-3 0 87,-2 2 0,0-1 0,4-3 0</inkml:trace>
  <inkml:trace contextRef="#ctx0" brushRef="#br0" timeOffset="209">13134 13454 7569,'-11'-5'54,"5"-2"0,6-3 0,9 3 0,7 3 1,4 1-1,0 1 0,2-2-133,-1 1 1,2 2-1,1 0 1,2-2 0,0-1-1,0 2 1,-2 1 78,-1 1 0,-6-5 0,0-2 0</inkml:trace>
  <inkml:trace contextRef="#ctx0" brushRef="#br0" timeOffset="210">13123 13020 7569,'-12'-17'175,"2"1"1,4-3 0,6 4 0,6 2 0,5 1 0,5 2 0,1 1-78,1 2 0,4 0 1,-2-1-1,4 1 1,4 2-1,1 3-98,3 0 0,6 7 0,3 2 0</inkml:trace>
  <inkml:trace contextRef="#ctx0" brushRef="#br0" timeOffset="211">13739 12837 7569,'-16'-10'47,"3"4"0,-1-5 0,5 10 0,5 7 0,4 6 0,4 3 0,3 5 1,0 6-1,1 4 0,-1 3 0,0 3 0,-2 1 218,0 1 1,-4 1 0,3-1 0,-3 3 0,-1 1 0,0-1 0,0 1 0,-1-1-345,-3-3 0,3-2 1,-4-3-1,1-3 1,0-3-1,2-5 1,0-3-1,2-3 135,0-4 1,0 0 0,2-2-107,2-2 0,-2-3 0,6-5 0,1-2 0,2 0 0,3-3 0,1-2 0,0 0-973,2 0 1,-6-3 1022,1 3 0,-1-3 0,-4-2 0</inkml:trace>
  <inkml:trace contextRef="#ctx0" brushRef="#br0" timeOffset="212">13648 12906 7569,'-5'-23'-46,"4"5"0,-3 3 0,5 2 0,5 2 1,6 0-1,1 4 0,0 2 0,3 1 51,3 0 1,4 0 0,3 4 0,3 0 0,3 0 0,0 0-6,0 0 0,3 5 0,-6 2 0</inkml:trace>
  <inkml:trace contextRef="#ctx0" brushRef="#br0" timeOffset="213">14116 12871 7569,'-5'-6'-27,"4"2"0,-2 9 0,5 7 0,1 5 199,0 5 0,3 6 0,2 2 0,2 5 0,1 1 0,1 4 0,-1-1 0,2 2-164,2-1 1,-2-3-1,3 0 1,0-4-1,0-5 1,1-3 0,0-4-1,0-4-221,-1-3 0,1-1 1,-3-3-1,1-1 213,-1-1 0,-1-1 0,-2 5 0</inkml:trace>
  <inkml:trace contextRef="#ctx0" brushRef="#br0" timeOffset="214">14447 12803 7569,'-16'-12'96,"3"6"1,-1 5 0,4 6 0,2 9 0,0 6-108,-3 8 1,-1 4 0,-2 3-1,-3 3 1,1 4 0,-2 3 0,2 0-1,-2 1-64,0 0 1,3-1-1,-3 1 1,0-2 0,2-2-1,-1-5 1,3-5 74,2-5 0,0-3 0,1-2 0</inkml:trace>
  <inkml:trace contextRef="#ctx0" brushRef="#br0" timeOffset="215">14516 13420 7569,'-12'-7'105,"6"3"1,2 8-1,3 4 1,1 2-1,1 1-34,3 1 1,-3-1 0,4 2 0,-1 1 0,0 1 0,0 0 0,0 1-500,0-1 0,3 0 0,-2-5 428,2-2 0,0 2 0,5-4 0</inkml:trace>
  <inkml:trace contextRef="#ctx0" brushRef="#br0" timeOffset="216">14710 12757 7569,'0'-23'81,"1"5"1,3 5 0,4 2 0,2 4 0,0-2-1,-1 0 1,-1 0 0,0 2 0,3-1 0,1 0-1,2 2 1,1 1 0,1 2 0,-1 2 0,0 1-1,-1 0 1,-1 0-70,-2 0 0,1 0 1,-2 1-1,-1 2 0,-3 2 1,-1 1-190,-2 3 0,-2-2 0,0-1 1,3-1-1,4-3 252,2 0 1,-3-2 0,0-2 0,-1 0 0,-1-3 0,0-1 90,-2-3 0,-2 2 1,-1 0-1,-1-1 1,-2 0-1,-2 2 37,-1 1 1,3 0-1,-2 2-211,0 0 1,4 0 0,-3 7 66,3 3 0,1 7 1,0 3-1,0 2 1,0 5-1,0 5 1,0 4 0,0 2 1,0 4 0,0 1 0,1 2-1,2 0 1,2 0 0,0 0 0,1 0-9,0 1 1,-2-2-1,3-1 1,-1 0-1,-1-5 1,1-2-1,1-4-45,2-1 1,-3 3 0,0-5 0,1-2 0,-2-2 0,0-4 0,-3-2 0,0-1 8,-2 2 0,0-8 1,0 2-1,-2-1 1,-2-1-1,-3 0 71,-3-1 1,-7-6 0,-2 2 0,-2-3 0,-2-1 0,0 2 0,-1 0 0,0 2-1,1-1 1,-3-2-1,9-1 1,-1 0-1,3 0-1060,2 0 1,9 0 0,7 0 972,7 0 0,9-5 0,-1-2 0</inkml:trace>
  <inkml:trace contextRef="#ctx0" brushRef="#br0" timeOffset="217">15327 12894 7569,'0'-7'72,"-1"0"1,-3 3-1,-3 6 1,0 5-1,0 7 1,2 5-1,3 4 1,1 4-1,1 3 1,0 3-1,0 0 1,1-1 115,3-2 0,-2-3 0,4 3 0,1 1 0,-1-1 0,2 0 1,-1-2-1,1-4-316,1-4 0,5 0 0,2-5 1,1-2-1,1-4 0,1-5 1,4-3-1,2-1-8,0 0 1,4-1 0,1-2 0,0-2-1,-1-1 1,-2-2 0,-5 1 135,-6-1 0,-3-5 0,-2-4 0</inkml:trace>
  <inkml:trace contextRef="#ctx0" brushRef="#br0" timeOffset="218">15293 13225 7569,'0'-11'66,"1"3"0,3 2 0,3 1 0,5 1 0,3 0 0,4 0 0,2 1 0,2-1 66,0 0 1,4-1-1,-1 2 1,0-2 0,-2 0-1,-1 0 1,-2 1 0,-2 1-1597,-3-1 1464,-4 0 0,0-1 0,-1-1 0</inkml:trace>
  <inkml:trace contextRef="#ctx0" brushRef="#br0" timeOffset="219">15327 12883 7569,'11'-17'-95,"2"5"1,2-4-1,4 4 1,4 0-1,2 2 1,3 1 0,1 2-7,3-2 1,0 0-1,0 0 101,-2 1 0,-4 1 0,1-5 0</inkml:trace>
  <inkml:trace contextRef="#ctx0" brushRef="#br0" timeOffset="220">15818 12586 7569,'0'-12'98,"1"2"0,3 4 0,2 7 0,1 9 0,-4 9 81,-1 7 1,-2 4 0,-2 10-1,0 4 1,-2 5 0,0 3-1,1 3-254,-1 1 0,0 1 1,3-1-1,-2-2 1,-1-2-1,0-1 1,1-3-1,-1-3-67,1-7 0,7-5 1,5-12-1,4 0 1,3-5-1,2-2 1,2-5-1,2-3 175,1-3 1,3-2 0,2-1 0,1 0 0,2-1 0,-2-2 0,-4-2-34,-4-1 0,0-2 0,-3-3 0</inkml:trace>
  <inkml:trace contextRef="#ctx0" brushRef="#br0" timeOffset="221">15704 12631 7569,'0'-29'-12,"1"3"1,4 8-1,6 5 1,7 4-1,4 0 1,1 1-1,-1 0 1,3 3-1,0 1-192,2 0 0,7 0 1,-2 4 203,-1 0 0,1 6 0,2 0 0</inkml:trace>
  <inkml:trace contextRef="#ctx0" brushRef="#br0" timeOffset="222">16126 12689 7569,'7'-5'127,"3"5"1,4 7 0,0 7-1,0 5 1,0 4-16,1 4 0,0 2 1,-4 6-1,2 2 0,1 2 1,3 1-1,0-1 0,2-2-171,-1-2 0,2-5 0,-3-2 0,-1-3 0,2-1 0,-1-4 0,-1-2-386,-2-4 1,-1-1 0,-2-2 444,1 1 0,-1-1 0,1 0 0</inkml:trace>
  <inkml:trace contextRef="#ctx0" brushRef="#br0" timeOffset="223">16515 12654 7569,'-18'-5'16,"-1"5"0,6 2 0,3 9 0,0 9 0,0 7 0,-2 2 0,0 3 14,-4 1 0,0 2 0,-5 2 0,4 1 1,-1 0-1,1 0 0,0 2 0,0-1-272,1 0 1,-3-1 0,3-3 241,2-1 0,-3 0 0,-1 0 0</inkml:trace>
  <inkml:trace contextRef="#ctx0" brushRef="#br0" timeOffset="224">16663 13123 7569,'0'-12'46,"1"7"0,2 5 1,2 8-1,0 4 1,1 5 133,1 1 0,-1 1 1,3 4-1,-1 1 0,0 2 1,3 3-1,-1 2 1,-1-2-115,-2-1 0,-4 4 1,1-3-1,-3 1 1,-1 0-1,-1-3 1,-2-1-192,-1-2 1,-5-6 0,3-3 0,-2-2 0,1-3 0,-2-3 0,-1-3 0,-2-2-527,1-2 0,-1 0 651,1 0 0,-5-11 0,-2-1 0</inkml:trace>
  <inkml:trace contextRef="#ctx0" brushRef="#br0" timeOffset="225">16652 12951 7569,'-17'-11'82,"6"2"-82,-1 5 0,11 5 0,7 11 0</inkml:trace>
  <inkml:trace contextRef="#ctx0" brushRef="#br0" timeOffset="226">16743 12597 7569,'0'-16'90,"0"-1"1,1-2 0,3 4-1,4 2 1,3 2 0,3-1-1,3 1 1,0 0 0,4-1-58,0 1 0,2-1 0,-1 2 0,-2 1 1,-2 3-1,-1 1 0,0 2 0,-1 2-61,-2 1 1,-5 0 0,-2 1 0,-1 3 0,0 4 0,2 2 0,0 3 59,-1 2 0,-3-1 1,2 6-1,1 4 1,-2 7-1,1 4 1,0 6-1,3 3 22,1 7 0,-2 0 0,0 1 0,2 0 0,3-1 1,2 1-1,-1-2-88,-2 1 1,4-5-1,-1-6 1,-1 0-1,-1-3 1,-2-3 0,0-2-1,-1-5 26,-2-2 0,1-1 1,-4-9-1,0-1 1,0-1 149,-2-2 1,-3-5 0,-5-2 0,-7-3 0,-6-1 0,-4 0 0,-6 0 0,-5 0-140,-4 0 1,-10 0 0,3 0-4,0 0 0,4-5 0,6-1 0</inkml:trace>
  <inkml:trace contextRef="#ctx0" brushRef="#br1" timeOffset="227">13054 13945 6816,'0'11'87,"0"1"1,0-1 0,0 1 0,0-1 0,0 0 0,0 1 0,0-1 0,0 1 0,0-1 0,0 1-1,0-1 1,0 0 24,0 1 0,0-5 0,1 0 0,3-2-58,4-3 1,2 0 0,1-2 0,1-2 0,-1 0 0,1-2 0,0 1-1,2 2 1,3 0 18,0-3 0,1 3 0,3-3 1,-2 3-1,1 1 0,3 0 0,3-2 1,5 0-91,2-2 1,2 0-1,2 3 1,3-1 0,0-2-1,3 0 1,0 0-1,1 0-27,-3 2 1,-4 1-1,1 1 1,-1 0-1,0 0 1,1 0-1,-1 0 18,-2 0 1,3 3 0,2 1 0,2-1-1,3-2 1,5-1 0,3 0 0,5 0-10,6 0 0,-31-2 0,0 0 1,0 0-1,0-1 0,-1 1 1,1-1-1,-1 0 0,0 0 1,32-2-1,-2-2 1,0 1 1,-7 3 0,0-2 0,-1 1 0,-5 1 0,0 0 0,-5 1 0,2-1 124,2-1 1,0-1 0,4 3 0,1-3 0,2-1 0,3 0 0,2 0-55,2-3 1,-6 3-1,4-1 1,-2 2-1,-3 1 1,-5 0 0,-4 1-21,-4 0 1,1 2 0,-5 1 0,-1 0-1,-3 0 1,-2 0 0,-2 0 0,1 0 69,-2 0 1,4 0-1,-3 0 1,3-1-1,2-3 1,-1-3-1,0 0-73,0-1 1,1 4 0,-2-2 0,-2 0 0,-1 1 0,-2 0-1,-3 2 1,0 2-12,2 1 0,-2 0 0,5 0 0,-3 0 0,0 0 1,0 0-1,-2 1 20,-3 3 0,4-3 0,-3 4 0,1-1 0,0 0 0,-1-2 0,0 0 11,0-2 0,0 0 0,-2 0 0,0 0 0,-2 0 0,1-2 0,2 0 0,-1-2-49,-2 1 0,3-2 1,-4 2-1,-1-1 1,-2 0-1,-2 0-238,-1 2 1,-1-3-1,0 1 269,1 1 1,-6-3 0,-2-2 0,-3-2 163,-1-1 0,-4 3 0,1 0 0,-1 0 0,0-3 0,-1 0-51,-1 0 1,3-1 0,-1 1 0,3-1-456,1 1 0,0 3 1,0 3-1,0 4-2143,0 6 2469,0 4 0,-5 7 0,-1 2 0</inkml:trace>
  <inkml:trace contextRef="#ctx0" brushRef="#br1" timeOffset="228">14425 14493 7569,'1'-11'-9,"1"-1"1,2 1-1,-1-1 1,-2 1-1,-1 0 166,0-1 1,0 7 0,0 5 0,0 6 0,0 5-1,0 1 1,1 3 0,2 5-153,1 1 0,-1 2 0,-1 0 0,0 0 0,3-1 0,2 1 0,0 0 0,1-1-28,-1-3 1,1 1 0,3-3-1,0-1 1,-2 1 0,-3-4 0,0 0-182,1-1 0,0-1 1,3 0 203,-2 1 0,2-1 0,-4 1 0</inkml:trace>
  <inkml:trace contextRef="#ctx0" brushRef="#br1" timeOffset="229">14973 14333 7569,'-12'-6'27,"6"2"0,2 8 0,3 3 0,1 4 0,0 0 1,0 2-1,0 1 0,-1 2 170,-3 2 1,1 5 0,-4 5 0,-2 1-1,-1 3 1,-3 1 0,-2 2 0,-4 2 0,-3 2-151,-1 2 0,4-3 0,0 3 0,0-2 0,1-2 0,3-2 0,2-2-170,2-2 1,3-3 0,2-6 0,0 0 0,1-3 0,0-4 0,2-2-271,2-2 1,1 1 0,0-1 0,0 1 392,0-1 0,-5-5 0,-2-1 0</inkml:trace>
  <inkml:trace contextRef="#ctx0" brushRef="#br1" timeOffset="230">14927 14847 7569,'0'-23'4,"0"6"1,1 3 182,3 5 0,-1 9 0,3 9 0,-1 5 0,-2 5 1,-2 2-1,0 3 0,2 2-95,1 0 1,-1 1 0,-1-4 0,0 0-1,2-1 1,0 0 0,0-3 0,1-4-276,1-2 0,-3-2 189,0 1 1,-1-11-1,-2-5 1,1-5 0,1-3-1,2-2 1,-1-3 28,-2-1 0,0 5 1,2-4-1,2 1 1,1-2-1,3-1 0,1 0-118,2-2 1,0 4-1,2-1 1,2 1-1,-2 5 1,-1 2-1,3 3 31,3 2 0,-7-3 1,0 5-1,-2 1 1,0 5-1,0 5 0,-1 2 79,-1 1 1,-4 2 0,2 1 0,0 2 0,-1 2 0,2 2 0,-2 1-84,0-2 1,3 1 0,-3-4 0,0 1 0,1-1-1,-1 0 1,1-1-165,1 0 1,-3-1 0,2-5 0,0-1 0,1 0 219,1 3 0,-2-5 0,-1-1 0</inkml:trace>
  <inkml:trace contextRef="#ctx0" brushRef="#br1" timeOffset="231">15418 14562 7569,'-11'-30'77,"4"4"0,4 7 0,1 4 0,4 1 1,1 0-1,5-2 0,3 4 0,3 2 1,2 2 23,-2-1 1,2 3-1,-1-1 1,1 2 0,-1 3-1,0 2 1,-1 4-1,-1 3 1,-3 3-93,-3 2 1,2 0-1,-5 2 1,-1 3 0,-2-1-1,-1 2 1,-1 0-58,-3 2 1,-3-2 0,-4 0 0,0-1 0,0 0 0,4 1 0,2-2 18,0 1 0,3-2 0,-1-4 0,3 0 0,3-3 1,6-1 91,5-2 0,4-1 1,5-4-1,0 0 0,1-2 1,1 0-1,3-2 1,0 0-471,0-1 0,-5 4 407,-4-3 0,-5 3 0,2 1 0</inkml:trace>
  <inkml:trace contextRef="#ctx0" brushRef="#br1" timeOffset="232">9205 14082 7569,'-11'0'-58,"3"-1"1,1-2 0,-2-1 0,-1 2 0,-1 2 0,4 4 194,3 3 1,4 0 0,2 0 0,2 2 0,0 1 0,0 2 0,0-1 0,-2 0 0,0 1-121,-2-1 0,0 1 0,0-1 0,0 2 0,0 1 0,0 1 0,-2-1-12,-2-1 0,3-2 0,-3 1 0,3-1 94,1 0 0,1-3 0,3-2 0,4-1 0,2-2 1,1-2 0,1-1 0,-1 0 1,1 0-1,-1 0 0,2 0-102,2 0 1,-2 0 0,2 0-1,-1 0 1,1 0 0,4 0 0,3 0-1,2 0 3,2 0 0,2-4 1,5-1-1,2 0 1,4-1-1,3 1 1,1 0-13,-1 2 0,2-2 0,3 1 0,-2 2 0,-1-1 1,2 1-1,2-2 0,3 1-84,1 2 1,-4 1 0,3 0-1,-2 0 1,3 0 0,3 0-1,3 0 25,1 0 1,3 0 0,0 0 0,1 0 0,2-1 0,-33 0 0,1-1 0,0 0 0,0 0 16,2 1 0,0 0 0,-2 0 0,1-1 0,1 1 0,0 0 0,-3-2 0,0 1 0,31-3 0,-4 0 1,-2 2-1,-3 2 16,-5 1 1,-3 0-1,-4 0 1,-4 0-1,-3 0 1,-1 0 247,1 0-163,-1-5 0,4 3 1,1-1-1,2 0 1,2 1-1,3-3 1,2-2-31,2-2 1,4 3 0,-2 0 0,0-1 0,-2 2 0,-3-1 0,-2 1 0,1-2-22,0 1 0,-7 4 1,-3-4-1,-6 3 0,-2-1 1,-3 0-1,-2 0 186,-4 0 1,-2-1-1,-6 3 1,1-3 0,-1-2 231,0-2 0,-4-1 0,-3-1 0,-3 0-267,-1-1 0,0 4 0,0 1 0,-1-1-255,-3 2 1,2 0 0,-3 2-1,2-4 112,-1-2 0,0-1 1,3 0-1,-2 3 1,-1 0-1,2-1 1,1-1-157,1-2 0,0 5 1,0-1-1,-2 1-752,-2 0 0,3 3 0,-5 10 903,-3 5 0,-4 5 0,-10 7 0</inkml:trace>
  <inkml:trace contextRef="#ctx0" brushRef="#br1" timeOffset="233">9594 14653 7569,'-12'-11'122,"1"3"0,-1 2 0,2-1 0,1 1 0,4 1 0,3 5 0,4 9 1,3 5 36,4 2 0,-3 4 1,1 0-1,-1 1 0,-1 2 1,0 0-1,-1 0 1,0-1-1,0 0-146,-2-3 1,0 1 0,-1-4-1,1-2 1,2-2 0,-1 0-1,-2-1 1,-1 0-210,0 1 1,0-4 0,0-1-384,0 2 0,0-3 0,1 1 579,3-2 0,2 4 0,6-3 0</inkml:trace>
  <inkml:trace contextRef="#ctx0" brushRef="#br1" timeOffset="234">9936 14779 7569,'0'-8'-9,"0"0"162,0-1 0,-1 6 0,-2 4 1,-2 8-1,-1 6 0,-3 3-76,-1 2 0,-5 6 1,-2 1-1,1 1 0,-2 0 1,0-1-1,-2 1 1,0 1-97,0 0 1,-1 3-1,3-5 1,-1-2-1,1-1 1,2-1-1,2-2 1,1-1-22,2-5 0,3-1 0,1 0 0,-1 1 0,0-1-124,1-1 1,3-2 0,-2 0 0,0 1-798,4-1 961,6 1 0,2-1 0,6 0 0</inkml:trace>
  <inkml:trace contextRef="#ctx0" brushRef="#br1" timeOffset="235">9868 15213 7569,'0'-18'107,"0"1"1,0 6 0,0-1-1,0 1 0,1 6 0,1 5 1,2 6-1,0 6 0,0 2 0,0 2 1,-2 2-1,-1 1-90,-1-1 0,0 2 1,0-3-1,0-1 0,0 1 1,0-3-1,0-2-25,0 0 0,0-5 1,0 1 127,0 1 0,0-5 0,0-4 0,0-7-79,0-3 1,6-1-1,0-2 1,2-1-1,-1-3 1,2 1 0,2-2-1,3 2-90,2-1 1,-1 2 0,-4 4 0,1-1 0,-1 1 0,1 1 0,-1 2-5,0 4 1,-3 3 0,0 2 0,-1 3 0,0 4 0,-2 3 95,0 4 0,-4-2 0,4 3 1,-1 0-1,0-1 0,-1 0 0,1 0 1,0 1-67,-1-2 0,2-2 0,0 0 0,0-1 0,1-1 0,-1-1-389,0-1 0,0-6 0,-2 3-979,1 0 1391,0-3 0,-4 8 0,0-4 0</inkml:trace>
  <inkml:trace contextRef="#ctx0" brushRef="#br1" timeOffset="236">10416 14973 7569,'-7'-8'124,"4"1"1,1-2-1,2-2 1,2 1-1,1 4-124,5 6 0,2 10 0,2 8 0</inkml:trace>
  <inkml:trace contextRef="#ctx0" brushRef="#br1" timeOffset="237">10827 14573 7427,'-8'-11'210,"3"0"1,3 5 0,3 6 0,2 6-1,0 5 1,2 1-29,2 4 0,-3-3 1,2 5-1,-1-1 1,-1-2-1,0 0 0,-1 2 1,0-1-1,-2 2-331,-1 0 1,0-4-1,0 1 1,0-1 0,0 1-1,0 3-527,0 0 1,0-2 0,0-4 675,0-1 0,0 0 0,0 1 0</inkml:trace>
  <inkml:trace contextRef="#ctx0" brushRef="#br1" timeOffset="238">11272 14653 7569,'0'-11'26,"-1"0"1,-1 3 0,-3 2 0,-2 5 168,-2 6 0,-1 8 1,0 3-1,1 1 1,1 1-1,-2 1 0,-2 4 1,-4 2-159,2 0 0,-2 3 0,-1 0 1,0 0-1,-4 1 0,1-1 1,0 1-86,1 1 0,4-5 0,-3 2 1,0-3-1,1-1 0,2-2 1,4-2-1,2-4-12,0-2 0,4-2 0,0 1 0,1-1 0,0 1-642,2-1 0,1-3 702,1-1 0,0 1 0,0 3 0</inkml:trace>
  <inkml:trace contextRef="#ctx0" brushRef="#br1" timeOffset="239">11284 14938 7259,'1'-6'181,"2"1"1,-1 1-1,-3 0 0,-5 2 1,-1 7 0,0 5 0,-2 5-1,-3 3 1,-2 2 0,-1 2 0,1 1-125,1 0 0,3 3 0,1 1 0,2-2 0,-1-1 0,2-1 0,2 0 0,1 0-92,0 0 1,1-2 0,-1-2 0,3-3 0,2-2-1,3 0 1,2 1-56,1-1 1,3-3-1,0-2 1,0-3 0,1 1-1,-1-2-400,1 0 1,-5 3 0,0-3 489,-2 1 0,-1-3 0,-4 2 0</inkml:trace>
  <inkml:trace contextRef="#ctx0" brushRef="#br1" timeOffset="240">11364 15167 7569,'0'-12'37,"0"1"1,0 0-1,0-1 101,0 1 1,1 4 0,2 5 0,0 4 0,0 6 0,-1 3 0,2 3 0,3 2-109,-1-2 1,-1 0-1,-4 0 1,2 1 0,1-1-1,-2-2 1,-1 0-188,-1-1 1,2-3 140,2 0 1,-3-7-1,4 0 1,-1-5-1,1-2 1,1-3-35,3-1 1,1-2-1,0 1 1,0 0-1,-1-1 1,1 1 0,-1-1-22,2 1 1,-3 3-1,1 2 148,-1 1 0,-6 6 1,2 7-1,-3 2 1,-1 3-1,0 1 1,0 1-1,2-1-102,2-2 1,-3 0-1,4-1 1,-1 1 0,0-1-1,-1 1 1,2-2-375,3-3 1,-2 2 0,2-5 398,1-1 0,1 3 0,1 0 0</inkml:trace>
  <inkml:trace contextRef="#ctx0" brushRef="#br1" timeOffset="241">11706 15258 7569,'0'-16'4,"-2"3"1,1-2-1,3 3 1,3 4-1,4 1 72,1 2 0,2-2 1,-1 3-1,0 1 1,1 2-1,-1 1 1,1 0-1,0 0-205,4 0 0,-4 0 0,4 0 0,-4 0 129,0 0 0,-1 5 0,1 1 0</inkml:trace>
  <inkml:trace contextRef="#ctx0" brushRef="#br1" timeOffset="242">12015 15007 7569,'-12'-5'313,"7"0"-159,5-3 1,4 8 0,5 8-1,-3 3 1,-1 3 0,-2 3-1,-1 1 1,1 2-29,1 1 0,0 1 0,-4-2 0,0-2 0,1 0 0,1-2 0,2 1 0,-1-3-492,-2-2 1,-1 0-1,0-1 1,0 1-193,0-1 1,-1-3 557,-3-1 0,-2 1 0,-6 3 0</inkml:trace>
  <inkml:trace contextRef="#ctx0" brushRef="#br1" timeOffset="243">12118 14973 7569,'-7'-12'85,"3"6"0,9 2 1,7 3-1,4 1 1,3 1-1,0 4 1,2 5 168,0 4 0,6 8 0,-2 1 0,-3 6 1,-6 5-1,-4 4 0,-5 4 0,-3 3-303,-2 0 0,-9 2 49,-4 3 0,-6 2 0,-6 5 0</inkml:trace>
  <inkml:trace contextRef="#ctx0" brushRef="#br0" timeOffset="244">17874 12974 7569,'-8'0'113,"3"0"1,4 0-1,6 0 1,5 0 0,4 0-1,2 0 52,2 0 0,1 0 0,4-1 0,1-2 0,3-1 0,2 1 0,1-1 0,1-1 0,1 0-210,1 0 0,0 0 0,-2 2 0,-1-1 0,-4 2 0,-3-1 1,-4 1-838,-2-2 1,-9 0 881,-8 4 0,-15 5 0,-9 1 0</inkml:trace>
  <inkml:trace contextRef="#ctx0" brushRef="#br0" timeOffset="245">17954 13214 7569,'11'-1'147,"0"-2"1,2-1 0,2 2-1,4-1 1,3 1 0,1-3-1,1 0 1,3-2 78,3 1 0,3 2 0,1-2 1,-1-1-1,-1 2 0,-3 0 1,-1 3-1,-4 0-1739,-3 2 1513,-5 0 0,1-5 0,0-1 0</inkml:trace>
  <inkml:trace contextRef="#ctx0" brushRef="#br0" timeOffset="246">19221 12255 7569,'0'-12'21,"-3"5"0,-1-1 1,1-1-1,2 1 1,1 6-1,0 8 1,0 8-1,0 3 173,0-1 1,-1 5 0,-2-2 0,-1 2 0,2 2 0,-1 0 0,1 1 0,-2 1 0,1 2-265,2-2 0,5-1 0,0-2 0,-1-2 0,3-2 0,0-1 0,2-3 0,-1-2-239,2 0 1,-3-1-1,1 0 1,-2 1 308,-3-1 0,5 1 0,-1-1 0</inkml:trace>
  <inkml:trace contextRef="#ctx0" brushRef="#br0" timeOffset="247">18890 12986 7569,'-6'-2'147,"3"0"0,4-3 3,3-2 1,5 5 0,-1-2 0,3 3 0,4 1 0,4 0 0,4 0 0,4 0-57,3 0 1,3 0 0,3-2-1,2 0 1,3-2 0,2 2-1,2-1 1,5 0-164,1 0 1,2-5-1,-6 4 1,-3 0-1,0 1 1,-4-1-1,-3 1-1330,-5 2 1399,1 1 0,-9 0 0,4 0 0</inkml:trace>
  <inkml:trace contextRef="#ctx0" brushRef="#br0" timeOffset="248">18947 13488 7569,'-6'1'68,"2"3"0,3 4 0,1 3 0,0 3 0,0 3 0,0 0 0,0 5 0,0 2 0,1 3 0,2-2 0,0 0 41,0 2 0,-1-3 1,1 3-1,1-3 1,-2-2-1,0-2 1,-2-2-1,0-2-120,0-2 1,0-1 112,0-2 1,0-6-1,0-5 1,0-6 0,1-5-1,1-3-112,2-2 0,5-4 1,-1 1-1,2-3 1,1 0-1,2-1 0,0 0 1,-1 0-164,-1 0 0,-3 5 1,4 2-1,-1 1 0,1-1 1,-1 3 37,1 0 0,-1 5 1,0 2-1,1 2 162,-1 5 0,-3 8 0,-1 8 0,1-1 0,-2 2 0,-1 0 0,-1 2 0,0 0 119,-1-1 0,2 2 0,-1-6 1,-2-1-1,1-1 0,-1-2-386,2 0 0,0-3 1,-4 0 239,0 1 0,-5 1 0,-2 1 0</inkml:trace>
  <inkml:trace contextRef="#ctx0" brushRef="#br0" timeOffset="249">19290 13374 7569,'6'-12'-81,"-1"-3"1,-3 0 0,0 1-1,3 1 249,1 2 0,-2 1 0,3 3 1,-2 7-1,-3 7 0,0 3-120,-2 1 1,-2 6 0,0 1 0,-3 1 0,-2 0 0,0 0-1,0 0 1,2 0-72,0 1 1,4-3 0,-3-2 0,4-3 0,3 0 0,2-2 0,1-1-1,3-3 59,1-1 1,2-1 0,0-4 0,3 0 0,4 0-1,2 0 1,-1-1-87,-1-3 0,-1 2 0,2-5 0,-2 1 0,-2 1 1,-2 0-1,-1 2-706,-1 2 1,-6 0 755,-2-3 0,-8 3 0,-2-5 0</inkml:trace>
  <inkml:trace contextRef="#ctx0" brushRef="#br0" timeOffset="250">18879 13031 7569,'-8'0'-81,"2"-1"0,2-2 1,5 0-1,6 0 638,3 2-501,-4 1 0,4 0 0,-2 0 0,2 0 0,1 0 0,2 0 0,1-1 0,3-2 26,0-1 1,2 0 0,5 3 0,2-1 0,2-2 0,1 1 0,1 1-72,0-2 0,3 3 0,-2-4 0,5 1 1,2-1-1,0 0 0,0-1 0,1 3-13,2-2 0,-4 2 0,0-3 0,-3-1 0,-2 2 0,1-1 0,-2 1 24,2 0 0,-2-3 0,0 3 1,2 0-1,-2 0 0,-1 2 0,0 1 1,0-1 2,-1 0 1,3-1 0,-4 4 0,0 0 0,1 0 0,-1 0 0,1-2 0,0 0-57,3-2 1,1-1 0,1 3 0,0-2 0,1 0-1,-2 0 1,-2 0-16,0 2 0,-1-3 1,5 1-1,-2 1 1,-2 2-1,-1 0 0,-3-2 1,-1-1 9,-2 2 0,-1 1 0,0 1 0,-1 0 0,1 0 0,0 0 0,0 0 14,0 0 0,0 0 0,-1 0 0,1 0 0,0 0 0,0 0 0,0-2 0,-2 0-25,-2-2 1,-2 0 0,-6 4 0,1 0-57,-1 0 1,-7 0-1,-8 0 1,-10 0 102,-6 0 0,-8 10 0,-1 3 0</inkml:trace>
  <inkml:trace contextRef="#ctx0" brushRef="#br0" timeOffset="251">19815 13271 7569,'0'-11'81,"0"-1"0,0 1 0,0-1 0,0 1 0,1 1 0,2 1 0,0 3 0,-5 2 0,-4 5 82,-4 5 1,2 10-1,1 3 1,-2 3 0,-1 4-1,-2 2 1,2 1 0,2 3-148,5 1 1,-4 1-1,1 0 1,-1 0-1,4 1 1,1-1-1,4 0 1,0-1-70,2-2 0,1-3 1,-1-6-1,4 1 1,2-1-1,1-2 1,1-2-1,-2-2-28,-3-2 0,3-1 0,-3-1 0,0-2 0,1-1 0,0-2-765,-2 2 0,4-3 846,-2 2 0,-3-11 0,0 2 0</inkml:trace>
  <inkml:trace contextRef="#ctx0" brushRef="#br0" timeOffset="252">19838 13716 7569,'0'-11'-64,"-4"-4"1,0 0 0,2 1 0,1 1 0,1 2 184,0-1 0,1 6 1,3 2-1,2 4 1,2 2-1,-2 4-54,-1 0 0,0 2 1,-2 4-1,0 2 1,0 1-1,-2-1 0,-1-1-93,0-2 0,2 1 1,0-1-1,2 1-2,-2-1 0,1-5 0,1-3 0,3-6 1,4-4 19,0-3 1,-1-2 0,0 1-1,0-1 1,3 1 0,0-2 0,0-1 19,-2-1 1,0-1 0,1 3 0,-2 0 0,-1 3 0,-2 0 24,2 0 1,0 5 0,-1 5 0,-4 6 0,-3 4 15,-1 2 1,0 0-1,0 4 1,0 1 0,0 1-1,0-1 1,0-2 0,0 1-201,0 2 1,1-4 0,2 3 0,0-2-1,0 0 147,-2-1 0,4-6 0,2-3 0</inkml:trace>
  <inkml:trace contextRef="#ctx0" brushRef="#br0" timeOffset="253">20215 13637 7569,'6'-12'-77,"-1"4"1,-3 1-1,1-1 1,4 1 0,0 0-1,1 2 1,1 1-1,1 1 135,1-1 0,1 0 0,-1 4 0,1 0 0,-1 0 0,1 0 0,-1 0-430,0 0 0,1 0 372,-1 0 0,1 0 0,-1 0 0</inkml:trace>
  <inkml:trace contextRef="#ctx0" brushRef="#br0" timeOffset="254">20569 13374 7569,'-5'-12'-32,"4"7"1,-3 5 0,3 7-1,1 4 143,0 4 1,0 1-1,0 5 1,0 3-1,0 0 1,0 0-1,0-1 1,0 0-1,0-1-69,0-3 0,0 1 0,0-5 0,0-1 0,1 0 1,1 0-590,2 1 0,0 1 547,-4-5 0,-5 0 0,-1 1 0</inkml:trace>
  <inkml:trace contextRef="#ctx0" brushRef="#br0" timeOffset="255">20638 13225 7569,'0'-22'129,"6"5"0,5 6 0,7 6 0,5 3 0,2 4 0,1 3 102,-5 6 0,2 6 1,-4 7-1,1 2 0,1 5 1,-4 3-1,0 3 0,-3 2 1,-3 2-197,-3 2 0,-3 1 0,-6 2 0,-3 0 0,-4-2 0,-3-1 0,-4-2 1,-4-3-903,-3-5 867,-6 1 0,-6-5 0,-7 6 0</inkml:trace>
  <inkml:trace contextRef="#ctx0" brushRef="#br0" timeOffset="256">3061 16343 7569,'0'-7'137,"-1"0"0,-2 1 1,-2 1-1,0-1 1,-2 0-1,1 1 1,-1 4-1,0 4 1333,3 4-1450,3 8 0,6-1 0,3 5 0,1 2 1,0 2-1,-2 3 0,2 5 0,1 2 1,2 2-1,-1 3 0,-3-2 0,-1 3 0,1-1 0,0 2 0,-1-1 0,1-1 0,-1-4-107,1-2 0,-4-3 0,3 2 1,2-5-1,0-2 0,0-2 0,-3-3 1,1-4 124,-1-2 0,-2-2 0,2 1 138,-1-1 1,3-6 0,-4-5 0,0-7-1,1-7 1,2-5-165,3-3 1,3-6-1,1-4 1,3-4-1,0-6 1,4-1-1,0-2 1,3 1-192,3-3 1,-4 0 0,1 4 0,-5 3 0,-3 4 0,-2 3 0,-1 1 52,-2 3 0,-4 1 0,-3 6 0,-3 3 0,-1 4 0,0 2 0,0 2-108,0-1 1,0 1 0,0 0 0,1-1 233,3 1 0,-3-1 0,4 1 0</inkml:trace>
  <inkml:trace contextRef="#ctx0" brushRef="#br0" timeOffset="257">3826 16812 7569,'-6'-12'26,"-5"1"1,5-1 0,-1 1-1,-1 1 1,0 1 0,1 2 0,-2 1-1,-3 1 182,-2 0 0,-1-3 1,4 5-1,-1 0 0,0 2 1,-2 1-1,-2 0 1,3 1-1,0 4 0,0 5-173,-2 4 1,2 6 0,-3 0-1,1 1 1,-1 2 0,4 0-1,1 0-153,4-1 0,4 0 1,-1-2-1,3-2 1,1 0-1,1-2 1,3 1-1,4-4-1,2-5 0,3 1 0,1-5 0,2-1 0,2-2 0,1-2 0,0-3 0,0-4 149,1-2 1,1-1 0,-2-2-1,-3-1 1,-1-1 0,-1 1 0,-2 1 154,-3 2 1,-6-1 0,4 1 0,-2-1-167,-3 1 1,-2 6-1,-2 5-81,-2 6 1,0 4 0,4 2-1,0-1 1,0 1 0,2-1-1,0 2 1,3 0 37,2-2 1,-4 3 0,5-8 0,1 2 0,1-2-1,1-1 1,1-2 45,-1-2 0,1-2 1,0-3-1,2-4 1,2-2-1,-2-2 1,-2-2-1,-2-2 30,-2 2 1,2-2-1,-4 1 1,2 1 0,-2 1-1,-1 2 221,-2-1 1,-2 7 0,-1 5-303,0 6 1,2 8 0,1 3 0,4-1 0,0 2 0,0-1 0,-1-1-89,0-2 0,2 3 0,2-2 0,-2 0 1,-3-1-1,-1-1 0,-1-3 209,0 0 0,-2-6 0,-1-4 1,0-8 67,0-6 1,0 0 0,0-5 0,0-1 0,0 0-1,0-1 1,0 2 0,2-1-211,1-2 1,2 1-1,4 2 1,-1 4-1,1 2 1,2 2-1,4 0 1,3 4-1318,0 3 1,7 3 1366,-2 1 0,8 0 0,-2 0 0</inkml:trace>
  <inkml:trace contextRef="#ctx0" brushRef="#br0" timeOffset="258">4534 16206 7569,'-10'-16'173,"2"3"1,-7-2 0,4 5-1,4 6 1,7 9 0,7 9-1,3 9 1,1 6 8,1 4 0,-1 6 0,1 3 0,-2 3 0,-1 0 0,-2 1 0,1 0 0,-2-1 0,-1 1-273,0 0 1,-3-5-1,1 0 1,-1-2-1,-2-2 1,0-1-1,0-2 1,0-1 2,0-3 0,0 2 0,-2-5 0,0-3 0,-2-2 0,1-5 0,1 0 138,-2-3 0,3-5 0,-3-2 0,3 2-67,1 1 1,5-3 0,1-2-1,2-1 1,-1-1 0,2 0-116,1-2 1,6-1-1,-1 0 1,-1 0-1,0 0 1,0 0-1,1 0 1,-1-1 131,-1-3 0,3-2 0,2-6 0</inkml:trace>
  <inkml:trace contextRef="#ctx0" brushRef="#br0" timeOffset="259">4477 16115 7569,'-10'-34'89,"0"2"0,-6 5 1,9 8-1,6 5 0,4 3 1,5 1-1,2 1 0,2 2-56,-1 2 1,2 2 0,2 3 0,4 0 0,3 0 0,2 1 0,1 3 0,3 3-247,1 3 1,-4 2 0,2-1 0,-3 2 212,-1 2 0,0 3 0,0 5 0</inkml:trace>
  <inkml:trace contextRef="#ctx0" brushRef="#br0" timeOffset="260">4865 16286 7569,'-11'0'227,"6"-2"0,4 2 1,4 5-1,4 5-12,2 5 0,5 4 1,2 9-1,2 5 0,2 6 1,2 6-1,-1 4 0,0 2-290,-2-1 1,-2-5-1,4-3 1,-4-5-1,0-5 1,-2-6 0,0-3-190,1-4 0,-1-1 0,-4-4 0,1 1 1,-1-2-1,-1-3-345,-2-2 0,-2-6 609,-2 2 0,-3-3 0,4-1 0</inkml:trace>
  <inkml:trace contextRef="#ctx0" brushRef="#br0" timeOffset="261">5219 16400 7569,'-11'-29'394,"-1"3"0,2 6-244,3 5 0,2 10 0,3 9 0,-1 10 1,-5 8-1,-3 7 0,-3 8 0,-3 8-235,-1 6 1,-2-2 0,-4 5 0,0-1 0,2-2 0,2-4 0,1-5 0,1-4-408,2-5 1,0-4 0,5-6 0,0-2 0,0-2 491,4-3 0,-3-4 0,3 0 0</inkml:trace>
  <inkml:trace contextRef="#ctx0" brushRef="#br0" timeOffset="262">5288 16195 7569,'-12'-18'193,"6"2"1,2 4 0,3 1 0,2 1 0,2 1-62,1 1 1,6 4-1,1-2 1,7 0 0,4 0-1,2 0 1,1 1 0,3 0-146,1 2 1,0 2-1,2 1 1,-6 0-1,-5 0 1,-3 0 0,-2 0 103,0 0 1,-4 1 0,-8 5 0,-1 4 0,-2 6 0,0 4-17,0 5 0,0 6 0,0 2 0,0 5 0,0 3 0,0 3 0,0 3-121,0 3 0,0 1 0,0-3 0,1 1 0,1 0 0,4-4 0,-1-2 0,1-3-97,0-5 1,-2 1 0,4-10 0,-1 0 0,0-2-1,-2-3 1,-1-2 129,-1-3 0,1-4 0,-4 0 0,-1-2 0,-3-1 0,-4-3 0,-3-1 0,-4-1 130,-4 1 0,-3-4 1,-1 5-1,1-3 0,-3 2 1,0 2-1,-2 0-367,2 0 0,2 3 0,4-4 0,4 1 250,2-4 0,12-1 0,2-2 0</inkml:trace>
  <inkml:trace contextRef="#ctx0" brushRef="#br0" timeOffset="263">6030 16617 7569,'-11'-5'115,"-1"0"0,1-4 0,0 3 0,-1 1 0,2 4 0,4 2 0,6 3 0,7-2 1,7 0-1,6-2-24,6 0 0,2 0 0,5 0 0,0 0 0,1-2 0,-1-2 0,-3-2 0,-2 0-702,-2 2 0,-2-1 0,-3 1 611,-1 2 0,-9-5 0,-6 1 0</inkml:trace>
  <inkml:trace contextRef="#ctx0" brushRef="#br0" timeOffset="264">6019 16777 7569,'-10'8'-64,"3"-2"1,7-1 191,7-2 1,8-2 0,4-1-1,2 0 1,4 0 0,1 0-1,5-1 1,0-2-98,0-1 0,2 1 1,-4 3-32,0 0 0,-1-5 0,-5-2 0</inkml:trace>
  <inkml:trace contextRef="#ctx0" brushRef="#br0" timeOffset="265">7115 16492 7569,'-6'-5'85,"-2"0"1,8-3 0,5 4 0,4 5 0,1 6 0,-1 4 0,-1 4 0,-1 4 0,0 4 0,-3 3 0,-3 0 0,-1 2 0,-1 0 62,-3 0 1,1 3 0,-4-5 0,-1-2 0,0-2 0,1-6 0,-1-2 0,1-5-49,-1-2 1,4 0 0,-2-4 0,1-5 0,2-5-89,2-7 1,7 0 0,4-5 0,6-1 0,3-3 0,4-3 0,2-2 0,2-1-131,0-2 0,-2 3 1,1 1-1,-2 4 1,-2 4-1,-3 5 1,-3 4 130,1 2 0,-4 6 0,2-2 0,-2 4 0,-2 4 0,0 5 10,1 5 1,-5 0 0,0 6 0,-2 4 0,-1 5-1,-1 4 1,1 1 0,0 1-221,1-1 0,-2-4 1,4 0-1,1-4 1,0-3-1,-1-4 0,2-4-436,1-4 0,2-1 1,-1-7 632,0 0 0,6-7 0,1-2 0</inkml:trace>
  <inkml:trace contextRef="#ctx0" brushRef="#br0" timeOffset="266">7858 16583 8142,'-2'-6'2416,"-2"2"-3125,3 3 709,-4 6 0,0 1 0,-1 6 0</inkml:trace>
  <inkml:trace contextRef="#ctx0" brushRef="#br0" timeOffset="267">8314 15989 7569,'-11'-12'89,"5"-1"1,2 14 0,3 7 0,2 6 0,1 3 0,2 5 0,0 3 0,0 6 0,0 2 0,-1 2 0,1 1 199,0-2 1,4 2 0,-3-10-1,0 0 1,1-2 0,-1-3 0,2-2-1,-2-3-289,0-4 0,4 0 0,-3-1 0</inkml:trace>
  <inkml:trace contextRef="#ctx0" brushRef="#br0" timeOffset="268">8109 16595 7569,'-7'-6'141,"4"1"1,6-2-1,6 3 1,5 3 0,5 1 134,3 0 1,2 0 0,3 0 0,3 0 0,4 0 0,2 0 0,1 0 0,-2 0-346,2 0 0,0 0 1,-3 0-1,0 0 0,-1 0 1,-2 0-1,-5-2-1915,-1-1 1984,-8 1 0,0-3 0,-6 5 0</inkml:trace>
  <inkml:trace contextRef="#ctx0" brushRef="#br0" timeOffset="269">8280 16834 7569,'-11'-5'128,"3"4"0,3-3 1,4 4-1,6 4 88,4 4 0,2 2 1,1 1-1,-2 1 1,-3-1-1,-2 0 1,-1 2-223,0 2 1,0-2-1,-4 4 1,0-2 0,0 0-1,0-1-161,0-1 0,-1-3 0,-2-1 0,-2-3 275,-1-1 0,3-6 0,-1-7 0,4-2 0,4-1 0,4-2 0,3-1 0,4-2-90,4-2 1,-1 0 0,2-2 0,3 2 0,1 3 0,-2 5 0,-6 4-65,-3 5 1,-1 1 0,-2 1 0,-1 3 0,-3 5 0,-1 5 0,-2 5 0,-2 4 61,-1 4 0,0-2 1,0 4-1,0-1 0,1-1 1,3-1-1,2 0-403,1-5 0,3 2 1,-3-5 386,3 0 0,7-2 0,1-4 0</inkml:trace>
  <inkml:trace contextRef="#ctx0" brushRef="#br0" timeOffset="270">9045 15875 7569,'0'-11'47,"0"3"1,0 3 0,0 4-1,2 6 1,0 4 0,2 2-1,-2 3 287,0 5 1,-7 1 0,-3 13-1,-2 5 1,-3 8 0,-2 6-1,-4 6 1,8-26 0,0 0-265,0 1 0,0 1 1,1 0-1,2-1 1,-1 1-1,1 0 1,0-1-1,1 1 1,0 1-1,0 0 1,1-1-1,2 0 1,1 0-1,1-2 1,1 27-316,1-9 1,5-1 0,2-11 0,3-3 0,2-3-1,-1-5 1,2-5 0,1-3 50,1-3 0,0-4 0,-3 0 1,-1-1-1,1-1 0,-2-1 0,-1-2 30,-2-2 1,1-2-1,2-1 1,-1 0 163,-1 2 0,-1 0 0,5-4 0</inkml:trace>
  <inkml:trace contextRef="#ctx0" brushRef="#br0" timeOffset="271">9308 16229 7569,'-11'-29'21,"4"6"0,3 10 0,3 8 0,1 9 1,0 7 215,0 9 0,0 1 0,0 13 0,0 7 0,-1 6 0,-2 6 0,-2 3 0,0 1-226,0 0 0,0-1 1,3-3-1,-2-4 0,1-6 1,2-6-1,1-7 0,0-6-571,0-4 1,1-7 0,3 0 559,4-4 0,2-7 0,1 3 0</inkml:trace>
  <inkml:trace contextRef="#ctx0" brushRef="#br0" timeOffset="272">9479 16663 7569,'0'-11'15,"2"0"1,1 3-1,5 1 1,3 1-1,3 1 1,2 0-1,-1 1 90,1-1 1,1 4-1,3-3 1,-1 3-1,1 1 1,1 0-1,-1 0 1,-2 0-106,-2 0 0,5 0 0,-4 0 0</inkml:trace>
  <inkml:trace contextRef="#ctx0" brushRef="#br0" timeOffset="273">10107 16069 7569,'0'-11'77,"0"3"0,0 1 0,2 0 0,0 5 0,2 5 0,-1 8 0,-2 3 1607,-1 1-1702,0 5 0,1-2 0,2 5 1,1-2-1,-1 0 0,1-2 0,0 0 1,-2 0-387,0 0 0,2-5 0,-1 1 404,0-2 0,3-2 0,1 0 0</inkml:trace>
  <inkml:trace contextRef="#ctx0" brushRef="#br0" timeOffset="274">9925 16583 7569,'-12'-11'149,"3"4"1,6 4 0,6 1-1,8 1 1,5-2-4,7 0 1,5-2 0,7 2 0,2-2 0,3 0 0,0-1 0,3 0 0,0 0-313,-1 0 1,-6 3 0,-7-1-1,-1 3 1,-4 1 0,-2 0 165,-3 0 0,-10 0 0,1 0 0</inkml:trace>
  <inkml:trace contextRef="#ctx0" brushRef="#br0" timeOffset="275">10096 16709 7569,'-11'-12'443,"0"3"-247,4 6 0,3 4 0,7 10 0,0 1 0,0-1 0,-1 2 0,1 1 0,1 1-194,-2-1 0,3 0 1,1 0-1,0 1 1,1-1-347,0-1 1,3-7 0,-4-3 410,1-6 1,3-2 0,-4-4 0,2 2 0,-1-2 0,2-1 0,1-2-1,2 2 34,-1 2 1,1-1 0,-1 6-1,1 0 1,-1 2 0,0 1-130,1 0 0,-5 1 0,0 3 0,-2 4 1,-1 2-1,-1 1 0,1 1 0,0 0-18,1 3 1,-4-2 0,4 2 0,-1-2 0,1 0 0,0 1-1,2 1-467,-1-1 0,0-5 0,3-2 513,-1 2 0,0 1 0,3 2 0</inkml:trace>
  <inkml:trace contextRef="#ctx0" brushRef="#br0" timeOffset="276">10393 15818 7569,'-17'-23'212,"5"3"1,-1 5 0,8 7 0,9 7 11,5 4 1,3 4 0,4 5 0,3 5 0,4 7 0,2 9 0,4 9-1,2 6-102,0 5 0,-13-25 0,0 0 0,11 29 0,0 1 0,-2-1 1,-4 0-1,-4 0 0,-4 0-252,-2 0 1,-7 4 0,-2-1-1,-3-5 1,-2-4 0,-3-5-1,-4-3 1,-3-2-685,-4-2 1,1-1 0,-4-5 813,1-3 0,-3 3 0,2-3 0</inkml:trace>
  <inkml:trace contextRef="#ctx0" brushRef="#br0" timeOffset="277">11181 16309 7569,'-6'-5'221,"1"2"0,5-4 1,0 0-1,0 6 1,0 7-1,0 8 1,0 4-1,0 4-49,0 3 1,1-1-1,1 3 1,3-3-1,1-1 1,-1-2-1,-2 0 1,1-3-1,1-2-1019,2-2 1,-5-5 0,2-2 846,-3 2 0,4-9 0,2-1 0</inkml:trace>
  <inkml:trace contextRef="#ctx0" brushRef="#br0" timeOffset="278">11010 16480 7569,'-7'-1'225,"6"-1"0,6-2 0,8 1-127,3 2 0,8 1 0,7-1 1,2-2-1,2-2 0,1 0 1,1 0-1,-3 2-98,-1 2 0,3-4 0,-7-1 0</inkml:trace>
  <inkml:trace contextRef="#ctx0" brushRef="#br0" timeOffset="279">11843 16332 7569,'-6'1'139,"2"3"1,3 5-1,1 3 1,0 4-1,0-1 1,0 0-1,0 2 1,1-1-1,2 1 1,1-2-1,-1 0 1,1 0-1,0-1 14,-1-1 0,-1-3 1,1-1-89,0-1 0,0-10 0,-6 1 0,0-4 0,1-4 0,5-2 1,5-3-79,2-1 0,2-2 0,2 3 0,3-2 0,-1-1 0,1-1 0,-3 2-72,-2-1 0,0 3 0,-2 5 1,-1 3-1,-3 2 53,-1 6 1,3 3 0,-4 7 0,-2 2 0,0 3 0,-1 1 0,1 1-79,2-2 1,1 5-1,-1-4 1,2 1-1,2 0 1,0 0-1,1-1 1,1-2-1101,1 1 1210,1-10 0,-1 14 0,0-9 0</inkml:trace>
  <inkml:trace contextRef="#ctx0" brushRef="#br0" timeOffset="280">12563 15761 7569,'0'-24'150,"0"-2"1,0 11 0,0 1-1,1 1 36,3 2 1,-3 6 0,3 6 0,-3 9 0,-1 9 0,0 7-1,-1 4-69,-3 3 0,-2 8 0,-5 5 0,-2 4 0,-1 4 0,-3-1 0,1 0 0,-2 0-145,0 1 1,1-3 0,-1-1 0,5-4 0,6-3 0,0-2 0,2-3 0,0-4-158,2-4 1,7-3-1,4-8 1,2-4-1,3-2 1,1-1-1,2-1-123,2 0 1,-3-3 0,4-2 0,0-1 0,0-2 307,0-2 0,0-1 0,4 0 0</inkml:trace>
  <inkml:trace contextRef="#ctx0" brushRef="#br0" timeOffset="281">12723 16309 7569,'-12'-18'189,"1"2"1,1 4 21,2 1 0,3 6 0,5 5 0,0 6 0,0 4 1,1 3-151,3 2 1,-2-1-1,3 4 1,-2-2-1,2 0 1,1-1 0,0 0-185,0-1 0,2-2 1,3-5-1,1-3 1,-1-3-1,1-2 73,-1-3 0,0 2 0,1-6 0,-1-2 0,1-3 0,-1-2 0,0 1 117,1 1 0,-2 2 1,-1 1-1,-3 1 1,1 2-1,-2 1-16,0 0 1,-1 4 0,-4 2 0,0 7 0,0 4 0,0 3-142,0 1 0,3 2 0,2-3 0,2 1 0,2 0 1,0 1-1,1-1 0,0-1-1247,3-2 1337,1 0 0,-3-1 0,0 1 0</inkml:trace>
  <inkml:trace contextRef="#ctx0" brushRef="#br0" timeOffset="282">13065 16366 7569,'-5'-11'151,"5"-1"1,0 2-1,7 2 1,4 3-31,4 0 0,-1 4 1,5-3-1,2 2 0,0-1 1,1-1-1,-2 2 0,-1 1-571,1 1 0,-2 0 1,0 0 449,-1 0 0,3-6 0,-2 0 0</inkml:trace>
  <inkml:trace contextRef="#ctx0" brushRef="#br0" timeOffset="283">13488 16081 7569,'-5'-23'213,"4"9"0,-3 2 0,3 5 0,1 5-19,0 10 1,3 7-1,1 8 1,-1 0 0,-2 1-1,0 1 1,2 3-1,1 0-261,-2 0 0,1 3 0,-1-5 0,2 0 0,-1-2 0,-1-3 0,1-2 0,0-2-600,0-1 0,-2-7 0,-1 3 667,0-2 0,5-5 0,2 0 0</inkml:trace>
  <inkml:trace contextRef="#ctx0" brushRef="#br0" timeOffset="284">13591 15727 7569,'-12'-23'168,"7"6"0,5 6 1,7 7-1,3 8 36,1 7 0,4 6 1,2 7-1,1 2 1,2 6-1,2 5 1,-1 5-1,-2 2 1,-2 2-200,-1 0 1,-7-1 0,1 1 0,-3 0 0,-5-2-1,-1-1 1,-2-2-136,-3-2 1,-2-1 0,-5-5 0,-1-2-1,1-3 1,-2-2 0,-1 1 0,-1-3-824,1-4 1,-1 1 952,3-6 0,-2 0 0,8-3 0</inkml:trace>
  <inkml:trace contextRef="#ctx0" brushRef="#br0" timeOffset="285">14128 16263 7569,'-12'-11'1097,"2"-1"-443,2 1 0,3 6-654,5 5 0,10 5 0,3 6 0</inkml:trace>
  <inkml:trace contextRef="#ctx0" brushRef="#br0" timeOffset="286">14904 15715 7569,'0'-11'94,"0"-5"0,0 1 1,0 1-1,0 2 1,0 0-1,0 1 1,0-1-1,0 5 0,-1 5 1,-2 11 110,0 7 1,-1 6-1,4 5 1,0 0-1,0 1 1,1 1 0,3 1-1,2-1-522,1-1 1,3-1 0,-3-4 0,2 0 0,-1-2 316,-4-2 0,2 3 0,0-4 0</inkml:trace>
  <inkml:trace contextRef="#ctx0" brushRef="#br0" timeOffset="287">14367 16206 7569,'-5'-18'242,"4"2"1,-3 5 0,4 0 0,4 2 0,5 3 0,5 1-18,5 3 0,5 0 1,7 2-1,8-1 1,8-2-1,6 0 1,6-1-1,-28 2 0,2 0-148,3 0 0,1 0 1,2-2-1,0 1 1,3 0-1,0 1 1,2-1-1,0 0 1,1 0-1,1 0 1,1 0-1,1 0 1,1-1-1,1 0 1,1 0-1,0 1-119,0-1 1,0 0 0,-2 0 0,0 0 0,0-1 0,0-1-1,-1 0 1,0 0 0,1 1 0,-1-1 0,-2 0 0,0 1 0,0-1-1,-2 0-154,0 0 0,-1 1 1,-5 0-1,-1 0 1,26-3-1,-7 4 1,-9 3-1,-7 1 1,-8 0-1,-6 0-142,-9 0 0,-3 0 0,-4 1 0,-3 3 0,-7 4 0,-7 2 338,-3 1 0,-11 6 0,-3 0 0</inkml:trace>
  <inkml:trace contextRef="#ctx0" brushRef="#br0" timeOffset="288">14676 16686 7569,'-5'-12'277,"-2"1"0,0 1 1,0 4-1,2 7-28,3 9 1,-3 6-1,1 7 1,1 0 0,2 1-1,0 3 1,-2 3-1,0 3-215,0 2 0,2-1 0,1 0 0,0 0 0,-2-1 0,0-2 0,-2-4 0,2-3-6,0-2 0,-2-3 1,1-1-1,-1-1 32,-1-3 0,2-7 1,-3-4-1,1-6 0,2-6 1,2-3-56,1-3 0,4-6 0,1 2 0,3-2 1,3-3-1,3-2 0,1-2-174,2-1 0,-1 4 0,4-2 0,-2 4 0,-1 4 1,-3 4-1,-2 2 0,-2 2-86,-2-1 0,2 6 0,-3 3 1,0 5 266,1 2 1,-4 6 0,3 0-1,2 5 1,1 3 0,0 1-1,-1 0 1,-1 0-83,1 1 0,1 1 0,1-2 0,1-4 0,-1-2 1,-1-2-1,-1-1-631,-1-2 1,-4 1 700,3-6 0,-4 6 0,2-2 0</inkml:trace>
  <inkml:trace contextRef="#ctx0" brushRef="#br0" timeOffset="289">14984 16549 7569,'-16'-29'97,"4"1"0,1 6 0,6 3 0,3 4 0,2 2 0,2 2 0,2-1 81,3 1 0,3 0 0,3 0 1,2 2-1,3 3 0,1 1 1,0 3-1,1 0-185,2 2 1,-4 2 0,-3 1 0,-2 4 0,-3 0 0,-1 1 0,-3 1-35,-1 1 1,-1 5 0,-5 0-1,-3 1 1,-4-1 0,-2 1-1,-1 2 1,-1 1-77,1-1 1,-1 0 0,2-4 0,1 1 0,3-1-1,1-1 1,2-2-7,2 0 1,2-4 0,3-2 0,5-1 0,5-1 0,5 0-51,3-2 1,0-1 0,1-1 0,-1-2 172,-3 0 0,3-6 0,-5 2 0</inkml:trace>
  <inkml:trace contextRef="#ctx0" brushRef="#br0" timeOffset="290">15555 16298 7569,'-11'-18'198,"3"6"0,2 10 0,-1 6 0,1 6-56,-3 4 1,-1 7-1,-1 2 1,-1 6 0,1 6-1,-1 1 1,1 4 0,0 0-123,-1 4 0,1 0 0,1 0 0,1-2 1,2-4-1,2-2 0,3-3 0,0-3-238,2-3 1,2-7-1,2-2 1,3-2 0,3-2-1,2-1 1,0-3-1,2-2 218,2-4 0,4 2 0,-2 0 0</inkml:trace>
  <inkml:trace contextRef="#ctx0" brushRef="#br0" timeOffset="291">15578 16732 7569,'-11'-18'198,"4"1"0,5 7-47,4 3 1,1 1-1,3 8 1,-1 2-1,-1 4 1,0 5 0,1 2-1,0 1-118,0 0 1,3-3 0,-4 2 0,-1-1-1,1 0-171,0 1 1,5-1 0,-2-6 0,2-6 156,-1-4 0,2-1 0,-2-4 1,2-2-1,1-3 0,1-2 1,-1-1-1,1 1 95,-1 1 0,0 2 0,1 0 0,-1-1 0,1 1-118,-1-1 0,-1 7 1,-2 6-49,-4 10 0,1 0 0,-1 6 1,-1-2-1,1 0 0,1 0 0,2 0-255,1 1 1,1 0 0,0-2 306,-1 1 0,4 1 0,6-5 0</inkml:trace>
  <inkml:trace contextRef="#ctx0" brushRef="#br0" timeOffset="292">15989 16777 7569,'-18'-16'192,"3"3"1,8-2 0,4 2 0,6 3-1,4 2-115,3 5 1,3 1 0,2 2 0,4 0 0,3 0 0,1 0 0,0 0 0,-1 2-567,1 1 1,-4-1 0,-1 1 488,-1-1 0,-2 3 0,-4 1 0</inkml:trace>
  <inkml:trace contextRef="#ctx0" brushRef="#br0" timeOffset="293">16320 16412 7569,'-5'-18'324,"4"2"1,-3 4 0,4 3-113,4 5 0,-1 11 0,3 12 1,0 4-1,-1 3 0,2 3 1,-2 2-1,0-1-184,-3 2 1,3 1-1,-1 0 1,-1-1 0,-2-3-1,-1-1 1,0-4-577,0-4 0,1 1 0,2-6 0,1-1 548,-2-1 0,0-2 0,-2 0 0</inkml:trace>
  <inkml:trace contextRef="#ctx0" brushRef="#br0" timeOffset="294">16423 16275 7569,'-11'-29'269,"1"4"1,3 14 0,7 12 0,7 11-1,4 7 1,3 4 89,1 3 0,9 3 0,0 7 0,4 2 0,4 4 0,1 2 0,1 3 0,-1 0-224,-2-1 1,-5 5 0,-7-8-1,-3 0 1,-5 1 0,-3 1-1,-4 0 1,-3 2-457,-1 3 0,-15-2 0,-10 5 321,-9 2 0,10-31 0,-3-2 0,-2 0 0,0 0 0</inkml:trace>
  <inkml:trace contextRef="#ctx0" brushRef="#br0" timeOffset="295">17668 15955 7569,'-1'-8'236,"0"2"1,1 1 0,6 2 0,8 2-1,9 1-76,6 0 1,5-1-1,4-2 1,4-1 0,2 1-1,1-1 1,-2 0-1,-2 2 1,-2 0-337,-2 2 0,-7-1 0,-3-2 0,-4 0 0,-4 0 0,-4 2-2032,-2 1 2208,-7 0 0,-11 5 0,-8 1 0</inkml:trace>
  <inkml:trace contextRef="#ctx0" brushRef="#br0" timeOffset="296">17771 16240 7569,'-5'0'48,"5"-1"1,7-1-1,7-3 1,5 0-1,4-2 234,4 1 1,6 2 0,6-4 0,2 1 0,2-1 0,1 2 0,2-1 0,0 2-376,-1 0 0,0 2 0,-2 3 0,-4 0 93,-3 0 0,6 5 0,-7 1 0</inkml:trace>
  <inkml:trace contextRef="#ctx0" brushRef="#br0" timeOffset="297">19233 15464 7569,'0'-14'181,"1"4"1,2 5 0,0 6 0,1 5-1,0 6 1,0 4 0,-2 7 0,0 9 0,-2 8-1,0 10 66,0 4 0,0 4 0,-2 0 1,0 2-1,-2 2 0,3-30 1,-1 0-1,2 2 0,-1 0 1,1-1-1,0 1 0,0 29-18,0-3 0,5-12 0,3-3 1,2-6-1,1-6 0,1-5 0,-1-4 1,1-2 224,-1-3 1,-1-3-1,-1-4-891,-1-1 0,-6-3 0,1-2 437,-6-1 0,-13 4 0,-8-3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3T04:05:57.57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14916 11274 7569,'-7'-5'-79,"-3"4"1,4-4-1,-1 0 1,5-2-1,3 0 1,4 0 115,2 2 1,-4 1-1,5 4 1,1 0-1,1 0 1,0 2-26,-2 1 0,2-1 1,-2 1-1,2-1 0,1-2 1,1 0-1,-1 0 0,2 0 14,2 0 0,-2 0 0,3 0 0,-1 0 0,2 0 0,1 0 0,2-2 0,3 0 13,3-2 0,-1-1 0,1 3 1,0-2-1,-1 0 0,2 0 1,-2 0-1,0 0-15,2-1 1,-3 3 0,3-4 0,-3 0 0,-1 4 0,-2 1 0,0-1 0,-2 0-16,1-2 0,1 0 0,2 3 0,1-2 0,3 0 0,4-1 1,2 0-1,1-1-12,0-1 1,4 3 0,0-2 0,-1 1 0,-1 0 0,-2 2 0,-1 1-3,-3 1 1,-1 0-1,-3 0 1,0 0-1,0 0 1,-1 0 0,1 0-1,2 0-1,1 0 0,5-2 0,5 0 0,2-2 1,1 1-1,0 1 0,0-1-29,1 0 0,1-1 0,2 4 1,-2 0-1,-1 0 0,-2 0 0,-3 0 1,-4 0-22,-2 0 1,-3 0 0,2 0 58,-5 0 1,2 0 0,0 0-1,1-2 27,3-1 0,1 1 1,3-3-1,0 1 0,4 1 1,2-1-1,3 0 1,3 0 20,1 2 0,-4-3-52,-3 1 0,3 0 0,-5 3 1,2-2-1,-1-1 0,-2 2 10,-2 1 0,2-3-1,-1 0 1,0 0 0,-3 3-1,-1-2 1,1 0 2,4 0 1,-4-2 0,4 0 0,-1 0-1,2-2 1,-1 2 0,2-1-17,-1 0 0,-3 3 1,1-2-1,-2 1 1,-2 0-1,-1 2 1,-1 1-1,-3-1 8,-1-1 0,-2 1 0,-3-2 0,0 3 0,0 1 0,0 0 0,1 0 0,1 0-6,2 0 0,3 0 0,-2-1 0,2-2 0,3 0 0,1 0 0,3 2-16,-1 1 0,1 0 0,5 0 0,-4 0 1,-4 0-1,-2 0 0,-3 0 0,1 0 10,-1 0 0,-4 0 1,2 0-1,-3 0 0,-1 0 1,1 0-1,1 0 19,2 0 0,5 0 0,-2-1 0,3-2 0,1-1 0,1 2 1,-1 0-1,-1 2-10,-3 0 0,3 0 0,-4-1 0,1-1 0,-4-2 0,0 1 0,-1 2 13,2 1 1,-1 0 0,-3 0-1,1 0 1,2 0 0,0 0-1,1-1 1,1-2-8,2-1 1,2 1 0,1 3 0,0 0 0,3 0-1,-1 0 1,2 0-21,1 0 1,-5 0 0,2 0 0,0 0 0,-5 0 0,-1 0-1,-3 0 1,-2 0 45,-1 0 1,0 0 0,-1 0 0,0 0 0,-2 0 0,-1 0 0,2 0 0,0 0 5,2 0 0,1 0 1,2 0-1,1 0 1,1 0-1,2 0 1,-3 0-42,1 0 0,4 0 0,-3 1 0,2 1 0,-2 2 0,0-1 0,-1-2 0,0-1 6,-3 0 0,3 4 0,-1 0 1,0-2-1,-1-1 0,1-1 1,-1 0 5,2 0 1,-3 0 0,2 0 0,0 0 0,0 2 0,-2 0 0,-1 2 0,-1-1 7,0-2 1,-2-1 0,0 0 0,-3 0-1,-2 0 1,-2 0 0,-1 0 49,-2 0 0,1 0 0,-1 0 0,0 0 1,1 0 164,-1 0 0,-3 0-450,-1 0 1,-4 1 217,1 3 0,-13 2 0,-4 6 0</inkml:trace>
  <inkml:trace contextRef="#ctx0" brushRef="#br0" timeOffset="1">15875 11502 7569,'-8'0'-120,"2"-1"1,1-3 0,2-3 327,2-3 0,2 3 1,2 2-1,2 1 1,0-1-1,1 0 1,1 0-164,2 3 1,1-3 0,1 1 0,1 1 0,0 1 0,2-1 0,3-1 0,-1 2 0,1 0-83,-3 2 0,-2 0 0,0 0 0,-1 2 0,1 0 0,-2 3 0,-2 2 0,-5 2-9,-1 1 1,-2 1 0,0 1 0,0-1 0,0 0 0,0 1-1,0-1 1,0 1-17,0-1 1,-5 1 0,-3-1-1,-2 0 1,-2 1 0,1-2-1,-1-1 110,1-2 0,3-4 0,1 2 1,-2-1 129,-1 0 1,5-1-1,5-3 1,6 0-147,4 0 1,2-1-1,-1-1 1,0-2 0,1 1-1,-1 2 1,1 1-1,-1 0-28,1 0 0,-1 0 0,0 0 0,1 0 0,1 0 0,0 0 0,3 0-17,-2 0 0,-2 4 1,0 0-1,-1-1 1,1 3-3,-1 1 0,-5 3 0,-2 2 1,-3-1-1,-2 1 0,-3 0 0,-3 2 38,-3 1 1,-7 1 0,-2-5 0,-2 1 0,-2-1 0,0 0-1,0 0 44,0-4 0,4 2 1,1-5-1,2 0 1,2-1-1,1 1 0,2-1-346,-1-2 1,5-1 0,2 1 0,3 2 278,7 1 0,4-1 0,3-3 0</inkml:trace>
  <inkml:trace contextRef="#ctx0" brushRef="#br0" timeOffset="2">16606 11434 7569,'-1'-6'93,"-2"0"0,-2 3 0,0 0 1,-1 3-1,1 5 0,-2 4 1,1 5-1,-3 3 0,-1 3 1,0 1-1,1 2 100,1 0 1,1 0-1,-5 0 1,1 0-1,-1 1 1,1 1-1,-1 2 1,1-2-1,0-1-214,-1-1 0,1 0 1,-1 0-1,1-2 1,0-2-1,-1-2 1,1-2-1,1 0-104,2-1 1,-2-5-1,3-1 1,0-1 0,0 1-1,2 0-861,3 1 1,1-3 985,1 1 0,5-4 0,1 2 0</inkml:trace>
  <inkml:trace contextRef="#ctx0" brushRef="#br0" timeOffset="3">16697 11639 7442,'0'-7'195,"0"-1"0,0 2 0,0 3 0,0 7 0,0 6-37,0 6 1,0-2 0,0 5-1,0 0 1,0 0 0,0 0 0,0 0-1,0 0-162,0 0 1,0-4-1,0 3 1,0-2 0,0-2-1,0-1 1,0-2 0,0 1-78,0-1 0,-1-3 232,-3-1 1,4-5 0,0-2-141,7-7 1,3 1 0,2 0 0,2-1 0,3 2 0,-1 0 0,2 1-82,0-1 0,1 4 0,4-3 0,0 3 0,-2 1 0,-1 0 0,-2 1-19,-1 3 0,1-1 1,-6 4-1,-2 2 0,-1 1 1,-2 3-1,-4 1 1,-1 1 82,-2-1 1,0 2 0,-2 1-1,-1-1 1,-5 1 0,-2-3-1,-3 0 1,-1 0 32,-1 1 1,-4-3-1,2-5 1,1 2-1,-1 0 1,2-2 0,0-1-133,0-1 0,0-4 0,3 3 0,1-3 0,-1-1 0,1 0-1321,-1 0 1426,6 0 0,-4-5 0,4-1 0</inkml:trace>
  <inkml:trace contextRef="#ctx0" brushRef="#br0" timeOffset="4">16652 11685 7569,'0'-11'216,"0"3"0,1 2-64,3 1 1,2 1-1,5 4 1,2 0 0,2 0-1,4 0 1,3 0 0,1 0-1,0 0 47,0 0 0,3 0 0,2 0 0,0-1 0,0-2 0,-4-1 0,-2 2-376,-3 0 1,-5-1-1,1-1 177,-2 1 0,-12-3 0,-2 0 0</inkml:trace>
  <inkml:trace contextRef="#ctx0" brushRef="#br0" timeOffset="5">16103 10349 7569,'-10'-12'156,"1"2"1,3 1-1,0 2 1,2-1 0,3 2-1,6 2 86,4 3 1,-2 0 0,2-2 0,2-1 0,3 2 0,2 0 0,-1 2 0,1 0-231,2 0 1,2 0 0,6 0 0,2 0-1,0 0 1,1-1 0,-1-1 0,1-2 0,-1 1-56,0 2 1,-2 0 0,-3-2 0,-1-1 0,-3 2 0,-4 1 0,-2 1 94,-2 0 1,-3 0 20,-1 0 1,-9 5 0,-1 2 0,-3 3 0,0 2 0,-1-1-24,1 1 1,2 4-1,-2 2 1,0 2-1,-1 2 1,-2 2-1,-2 1 1,-3 3-10,-1 3 1,-2-2 0,3 0 0,-1 0 0,2-1 0,3-1 0,4-4-45,1-3 1,-3-6 0,4 2 0,2 0 0,-1-2-1,1-3 1,-2-2-191,1 0-1502,2 1 1695,1-4 0,-5-1 0,-1-5 0</inkml:trace>
  <inkml:trace contextRef="#ctx0" brushRef="#br0" timeOffset="6">19164 11434 7569,'0'-8'63,"0"1"0,-1-1 0,-2 0 1,0 1-1,-1-1 0,0 1 0,0-1 1,3-1-1,3 0 0,6 0 90,2 2 0,5 4 0,1-2 1,-2 1-1,-2 0 0,1 2 1,1 1-1,1 1 0,0 0-108,2 0 1,-3 0 0,4 0 0,-1 0 0,0 0-1,-1 1 1,-2 3 0,-2 5-65,-5 5 0,0 0 0,-5 5 0,2 1 0,-3 1 0,-2 2 0,-4 0 0,-3 0-40,-4 0 1,0 3-1,-3 0 1,1-3-1,0-3 1,-1-1-1,2-1 59,4-3 0,-1-4 0,4-2 1,-2-2-1,2-1 287,1 0 1,2-3-1,8 1-258,7-3 1,0-1-1,6 0 1,0 0 0,0 0-1,2 0 1,0 0-54,-1 0 1,2 0 0,-5-1 0,2-2 0,1-1 0,0 2 0,-1 1-1,0 1-267,-1 0 1,-3-4 0,2 0 0,-4 1 0,0 2 290,-1 1 0,-5 5 0,-1 2 0</inkml:trace>
  <inkml:trace contextRef="#ctx0" brushRef="#br0" timeOffset="7">19895 11377 7569,'0'-23'159,"0"5"0,0 3 0,0 2-2,0 2 0,0 6 0,0 6 1,0 9-1,-1 7 0,-3 3 0,-4 2 1,-2 2-34,-1 0 1,-1 4 0,0 0 0,-2 0 0,-1 1 0,1 0 0,0 3-1,0 1-120,-2 1 0,0-1 0,2-1 0,-1-3 1,1 0-1,1-1 0,2-1 0,-1-6-181,1-4 1,3-2-1,2-2 1,0-3-1,1 0-353,-1 0 1,1 0-1,3-1 530,-2-1 0,5-1 0,6 5 0</inkml:trace>
  <inkml:trace contextRef="#ctx0" brushRef="#br0" timeOffset="8">19884 11628 7569,'0'-16'-3,"0"3"1,0-2 0,0 2-1,1 3 1,2 1 320,0 1 1,5 7 0,-4 1 0,-2 8 0,0 4-237,-2 4 0,0 4 0,0-1 0,0 2 1,0 1-1,0-2 0,0-2 0,0-1-87,0-3 0,0 2 0,0-1 0,0-1 0,0-1-125,0-2 426,0-4-272,0-2 18,0-5 0,5 0 0,2 0 0,5 0 0,2 0-80,1 0 0,1 0 51,0 0 1,-2 0-20,5 0 1,-5 0-45,1 0 0,-3 0 46,0 0 0,3 5 0,0 1 7,-1 1 1,-2 3 0,-3-4 0,-3 2-33,-1-1 1,3 1 0,-5 3-23,0 1 0,-3-1 0,-5 1 0,-5-2 0,-5-1 0,-3-2 0,-3 2 0,0 0-138,-2-1 0,0 0 1,2-2-1,0-1 1,4 0-1,0-3 1,3 0-728,1-2 0,2 0 916,0 0 0,-1-6 0,1 0 0</inkml:trace>
  <inkml:trace contextRef="#ctx0" brushRef="#br0" timeOffset="9">19884 11628 7569,'0'-11'-5,"-4"3"1,0 0 0,2 0 0,2-1-1,2 0 1,3 2 0,2 2 312,1 3 0,6-1 0,3 1 1,1-2-1,3 1 0,3 2 1,3 1-129,-2 0 1,-1 0 0,1 0 0,0-1 0,0-2 0,-2-1 0,-4 2-1,-2 1-449,-3 1 1,-2-4 268,0 0 0,-16-5 0,-4 3 0</inkml:trace>
  <inkml:trace contextRef="#ctx0" brushRef="#br0" timeOffset="10">19164 10155 7569,'0'-8'-776,"0"1"1043,0 4 0,-4-3 0,2 3 0,3-1 0,5 2 0,6 1 0,2 2-191,1 3 1,5-3-1,-1 3 1,3-3 0,1-1-1,0 0 1,0 0 0,-2 0-1,-1 0 1,-2 0-110,-1 0 0,-2 0 0,-4 0 0,1 0 132,-1 0-53,-5 0 1,0 1 0,-6 3 0,-2 4 0,0 2 0,-3 1-17,-2 1 0,4-1 1,-4 2-1,1 1 1,0 2-1,-2 1 1,0 0-34,1 1 0,0 1 0,-2 3 0,3-2 1,1-2-1,1 0 0,0-2 0,1 1-41,0-3 1,2-2 0,0 0 0,-2-1 0,-1 1 0,2-1-1,0 0-315,2 1 1,0-1 0,0 1-426,0-1 0,0-3 784,0-1 0,0-4 0,0 2 0</inkml:trace>
  <inkml:trace contextRef="#ctx0" brushRef="#br0" timeOffset="11">19644 10577 7575,'0'8'118,"1"-2"1,2 1 0,1-1 0,-1 2 0,1-1 0,0 1 0,-2 1-389,0 1 1,-2-3 269,0 1 0,0 0 0,0 3 0</inkml:trace>
  <inkml:trace contextRef="#ctx0" brushRef="#br0" timeOffset="12">19998 10166 7569,'-5'-11'187,"2"-1"0,-3 1 0,1 2 0,2 5 0,2 9 21,1 8 1,0 1 0,0 5 0,0 1 0,0 2 0,0 1 0,-1 0 0,-2-1-203,-1 1 1,1-1-1,3-2 1,1-2 0,1 0-1,2-2 1,0 1 0,0-3-110,0-2 1,0-4 0,-3-2 0,1 1 208,2-1 0,1-5 0,-1 0 0,2-4-95,1-4 0,3 5 0,-3-2 0,4 1 1,0 1-1,0-2 0,2 2-27,2 0 1,-1 2 0,4 0 0,0 0-1,0 0 1,1 0 0,0 0 0,-2 0 3,0 0 0,2 4 0,-4 1 0,-1 2 0,-1 1-9,-2 3 1,-4 0-1,-4 0 1,-3 1-1,-3-1 1,-5 1-1,-3-1-65,-5 0 0,0 1 1,-4-1-1,1 1 0,-2-1 1,0 1-1,-2-1 0,1 0-133,3 1 0,-1-5 0,5 0 0,1-2 1,1-3-1,2 0 0,-1-2-922,1 0 1141,4 0 0,-3-5 0,4-2 0</inkml:trace>
  <inkml:trace contextRef="#ctx0" brushRef="#br0" timeOffset="13">20044 10189 7569,'0'-18'100,"0"3"0,0 2 1,0 2-1,0 0 0,0-1 1,0 1 858,0-1-652,0 1 0,0 3 0,-2 2-208,-1 1 0,1 2 1,0 6-1,3 2-136,3 1 1,5-3 0,-2 2 0,3-1-1,2-1 1,-1 0 0,2-2 0,2-1 24,4 0 0,-1 0 1,1 0-1,1 0 0,2 0 1,1-1-1,0-2 1,-1 0-11,1 0 0,-4-2 0,-1 1 0,-1 2 0,-3 0-210,-2 2 1,-5 2 0,-5 0-724,-4 2 1,-5 4 954,-4-5 0,-6 6 0,0-2 0</inkml:trace>
  <inkml:trace contextRef="#ctx0" brushRef="#br0" timeOffset="14">15475 12724 7569,'-5'-6'90,"-2"2"0,-2 4 0,1 4 0,4 4 0,4 2 0,4 1 0,4 1 0,2 0 44,1 4 1,4-4 0,2 5 0,-1-2 0,2 0 0,0-1 0,2-1 0,2-2-178,1 1 1,-4-1 0,0-1-1,0-1 1,0-1 0,-1-1-1,-2 1 1,-2-2-609,-1-1 0,-3 4 651,-2-1 0,-3-3 0,-5 0 0</inkml:trace>
  <inkml:trace contextRef="#ctx0" brushRef="#br0" timeOffset="15">15966 12724 7569,'-6'-2'-14,"1"1"1,1 3-1,0 3 24,2 4 1,-5 5-1,0 1 1,-2 1-1,0-1 1,1 0 0,0 0-1,-3 0-138,0 1 1,3-1 0,1-4-1,-1 1 1,1-1 0,-1 1 0,0-1-1,1 0 128,-1 1 0,0-1 0,-3 1 0</inkml:trace>
  <inkml:trace contextRef="#ctx0" brushRef="#br0" timeOffset="16">15795 13033 8857,'0'11'164,"0"1"0,0-1 0,0 1 0,0-1 0,0 2 0,0 1 0,0 1-111,0-1 1,0-2 0,0 0-1,0-1 1,0 2 0,1 0-1,2-1-239,1-1 1,-1-3 0,-3 4 0,2-1 0,0 1 0,2-1-589,-1 1 1,-2-1 773,-1 0 0,0 1 0,0-1 0</inkml:trace>
  <inkml:trace contextRef="#ctx0" brushRef="#br0" timeOffset="17">16103 13010 7569,'-6'-5'154,"-3"2"1,7-3 0,3 1-1,7 2 1,4 2 0,5 1-33,0 0 1,-1 0 0,3 0 0,1 0-1,0-1 1,1-2 0,-2 0 0,0 0-289,-2 2 1,4-3 0,-5 0 0,1 0 0,-1 0 0,-2 1-1,-1 0-1150,-2 2 1316,-4 1 0,-2-5 0,-5-2 0</inkml:trace>
  <inkml:trace contextRef="#ctx0" brushRef="#br0" timeOffset="18">16115 13158 7569,'-1'-3'-56,"4"-1"1,6 1 353,3 2 0,-1 1 0,1 0 0,0 0 15,3 0 0,3 0-306,5 0 0,-1-4 9,-3 0 1,2 1-91,-2 3 0,2 0-43,-2 0 0,2 0 0,-3 0 0,0 0 0,-3 0 0,-2 0 0,-2 0 117,0 0 0,1-5 0,-1-2 0</inkml:trace>
  <inkml:trace contextRef="#ctx0" brushRef="#br0" timeOffset="19">16640 12770 7569,'0'-11'161,"0"3"0,0 3 1,0 4-1,0 7 0,0 7 1,0 5-1,1 2 0,2 1 343,1 4 0,3 0 1,-3-2-1,0 0 1,0-1-183,0 1 0,1 0-227,-1 0-93,-3 0 112,4 0 0,-1 0-70,-1-1 0,5-3-256,-4 0 1,0-5 16,-4 2 1,4-4 0,-1 0 0,0-1-1,-2 1 1,-1-1 194,0 0 0,0 1 0,0-1 0</inkml:trace>
  <inkml:trace contextRef="#ctx0" brushRef="#br0" timeOffset="20">19210 12610 7507,'11'0'84,"-1"2"0,-1 1 0,-1 5 0,1 2 0,2 2 0,3-1 0,3 2 0,-1 1 1,2 1-1,-2-1 0,2 0 0,-1 0 0,-1 1 0,-1-1 0,1-1-46,-1-2 1,1-3 0,-2-1-1,2 1 1,-2-1 0,0 0-1,-2-1 1,1-1-825,-3 0 0,-1-1 786,2-4 0,-4 5 0,-2 2 0</inkml:trace>
  <inkml:trace contextRef="#ctx0" brushRef="#br0" timeOffset="21">19781 12576 7569,'-1'-10'20,"-3"2"0,-4 4 1,-2 3-1,0 2 148,2 3 1,-2 3 0,4 4 0,-2 0-1,2 1 1,0-1 0,0 1 0,0 0-256,0 4 1,2-2-1,-4 3 1,-1 1-1,-1-1 1,0 0-1,1 0 1,2 1-1319,-2-1 1405,4-3 0,-11 8 0,4-4 0</inkml:trace>
  <inkml:trace contextRef="#ctx0" brushRef="#br0" timeOffset="22">19587 12884 7569,'-7'-5'1783,"4"5"-1658,1 5 0,2 7 0,2-1 0,0 2 1,2 1-1,0 1 0,0 0-71,-1 2 1,2-1-1,-2 3 1,1-2 0,0-2-1,-1 0 1,1-1 0,-1-1-265,-2-2 1,-1 1 0,0-1-279,0 1 0,-4-5 0,-1 0 488,-1-2 0,3-2 0,-2-3 0</inkml:trace>
  <inkml:trace contextRef="#ctx0" brushRef="#br0" timeOffset="23">19838 12884 7569,'0'-11'-134,"1"3"288,3 1 0,2 3 0,6-2 0,-1 0 1,1 4-1,-1-1 54,1 0 0,0 1 1,3-1-1,3 0 0,1 0 1,0 0-1,0 0 0,0 1-248,0-2 0,-3 2 1,1-1-1,1 0 1,-1 1-1,-1-2 1,-2 1-1250,-1 2-18,-2 1 1307,-4 0 0,-2-5 0,-5-1 0</inkml:trace>
  <inkml:trace contextRef="#ctx0" brushRef="#br0" timeOffset="24">19929 12987 7569,'-10'1'94,"4"2"1,6 1 0,6-2 31,4 0 0,2 1 1,1 1-1,2-1 1,4-2-1,2-1 1,2 0-1,1 0-368,3 0 0,-5-1 1,2-2-1,-2-1 0,-2 1 242,-3-3 0,4 0 0,-4-5 0</inkml:trace>
  <inkml:trace contextRef="#ctx0" brushRef="#br0" timeOffset="25">20443 12690 7569,'-5'-11'17,"5"-1"0,0 2 1,7 1-1,3 3 1,0 0-1,-1 1 1,-2-1 187,2 4 0,1 1 0,2 2 1,-2 3-1,-1 5 0,-3 5 1,-1 5-1,-2 2-245,-2 2 0,-1 5-9,0 2 1,-1 1 48,-3 3 1,2-6-87,-6 6 0,-4-2-84,-3 2 0,-1 1 21,1-1 1,3-4 28,1 1 1,-1-6 111,5 2 1,2-8-1,0-4 1,1-2 157,0-2 0,5-1 200,7-2 0,7-3-59,4-5 1,8 0 100,3 0 1,3-1-106,1-3 0,1 1-131,-1-4 0,0 0-271,0 0 1,-4-2 171,-4 5 1,-2 0-1182,-1 4 1124,0 0 0,0 0 0,0 0 0</inkml:trace>
  <inkml:trace contextRef="#ctx0" brushRef="#br0" timeOffset="26">13911 15133 7569,'-7'-12'82,"2"5"1,5-1 0,1 0 0,3 2 0,4 2 0,2 3 0,1 1 0,1 0 0,-1 0 0,2 0 0,1 1 0,2 2 0,1 1 93,-1-2 1,3 3 0,-2-1 0,1-1 0,1-2 0,0-1-1,-1 0 1,-1 0 0,0 0-158,-1 0 0,1 0 0,-3 0 1,1 0-66,-1 0 1,-5 0-1,-3 1 1,-1 3-1,-2 3 1,-2 4 0,-1 0-1,0 2-2,0 2 1,-1 3 0,-2 6 0,-2 3 0,-1 3 0,-3 3 0,-1 2 17,-2 4 0,0 1 1,-2 6-1,-1 0 1,-1-1-1,1 0 0,1-3 1,3-4 57,2-3 0,6-6 0,-2-1 0,1-2 0,1-4 0,0-3 0,2-2 128,1-2 1,1-3-1,2-5 1,2 1-715,1-2 1,-2-1 557,3-5 0,6-10 0,5-3 0</inkml:trace>
  <inkml:trace contextRef="#ctx0" brushRef="#br0" timeOffset="27">14562 15647 7569,'-12'-18'441,"6"1"0,2 6 0,3-1-126,1 1 1,0 6 0,0 5-1,0 6 1,0 4 0,0 2-316,0-1 0,0 6 0,0 1 0</inkml:trace>
  <inkml:trace contextRef="#ctx0" brushRef="#br0" timeOffset="28">14950 15121 7569,'-12'-18'126,"5"2"0,1 5 1,0-1-1,4 1 1,1-1-1,1 1 1,1 1-1,1 1 1,4 1-1,0 1 14,3 0 0,1-2 0,3 4 0,1 0 0,1 0 0,0 3 1,0-1-1,2 1-187,1-2 1,-1 0 0,4 4 0,-2 0 0,0 0 0,0 0 0,-2 0 0,0 1-19,-3 3 0,-1-1 0,-2 4 0,0 2 0,0 1 70,-4 2 0,-3-1 0,-8 0 0,-3 1 0,-4-1 0,0 1 0,-2-1 0,-1 1 30,-1-1 0,-1 0 0,2 1 0,-2-1 0,4 1 0,2-2 0,3-1-15,2-2 1,-2-3 0,3 4-1,2-1 1,5 0-30,5-4 1,2 3 0,1-3-1,1 0 1,-1-1 0,0 1 1,1 1 0,-1 3 1,1-2-1,-2 2 1,-1 0-1,-3 1 17,-1 0 1,-1-5 0,-4 5 0,0 1 0,0 1 0,-1 2-129,-3-1 1,-2 0-1,-6 1 1,1-2-1,-2-1 1,-1-2-1,-2 1 1,-2 0 117,-2-1 0,-2 1 0,-1 3 0</inkml:trace>
  <inkml:trace contextRef="#ctx0" brushRef="#br0" timeOffset="29">15018 15567 7569,'-11'-12'158,"0"5"1,2 0-1,5 2 1,9 3-1,8 0 1,6 2-1,4 0 1,2 0-1,3 0 1,1 0-45,3 0 0,2 0 0,3 0 1,2-1-1,0-1 0,1-4 1,-5 1-1,-2-1-491,-2 0 0,-10 3 0,1-1 0,-4 3 377,-4 1 0,-7-5 0,-2-1 0</inkml:trace>
  <inkml:trace contextRef="#ctx0" brushRef="#br0" timeOffset="30">15190 15669 7569,'-12'-6'58,"5"1"0,0 6 0,2 3 0,3 4 1,0 2-1,2 1 0,0 1 211,0-1 1,4 4 0,1 1 0,0-1 0,1 0 0,-3 0 0,1 0-292,0 2 0,1-4 1,-2 2-1,0-2 1,0-2-1,-2 0-127,-1 1 1,-5-5 0,-3 0-46,-2-2 239,4-1 1,6-4-1,8 0 1,2 0-1,1 0 1,2 0-1,1 0 83,1 0-143,0 0 0,-2 3 0,1 3 0,2-1 0,1 1 0,-1 0 0,-2 2-52,-1-2 1,-3 4-1,-2-2 1,-4 2 0,-3 2-1,-1-1 1,-1 2-44,-3 2 1,-8-2 0,-5 1 0,-2-4 0,0-3 0,-3 2 0,-2 0 0,-3 0 12,2-1 1,2-6-1,3 3 1,2-1-1,1 0 1,3-2 96,2 0 0,0-2 0,1 0 0</inkml:trace>
  <inkml:trace contextRef="#ctx0" brushRef="#br0" timeOffset="31">15155 15772 7569,'-5'-6'228,"5"-3"0,0 5 0,7 2 0,3 0 0,3 2-59,2 0 1,4 0 0,8 0 0,3 0-1,3 0 1,1 0 0,0 0-170,1 0 0,4 0 0,2 0 0</inkml:trace>
  <inkml:trace contextRef="#ctx0" brushRef="#br0" timeOffset="32">16343 15258 7569,'-6'2'122,"2"1"1,3 5-1,1 3 1,0 5-1,0 3 1,0 1-1,0 2 1,0-1-1,0 3 1,0 0-1,0-1 1,0-3-1,0-2-126,0-1 0,0-1 0,0-2 0,0 1 0,1-2 0,2-3 4,0-2 0,6-1 0,-2 5 0</inkml:trace>
  <inkml:trace contextRef="#ctx0" brushRef="#br0" timeOffset="33">16183 15452 7569,'2'-11'94,"1"1"1,5 2-1,3 3 1,3 1-1,3 1 1,1 0-1,2 2 5,2 1 0,2 0 1,1 0-1,3-2 1,0 0-1,1-2 1,-1 2-1,1 0-99,0 2 0,2 0 0,3 0 0</inkml:trace>
  <inkml:trace contextRef="#ctx0" brushRef="#br0" timeOffset="34">16880 15224 7569,'0'-23'27,"1"5"0,3 3 1,4 2-1,3 3 1,4 1-1,3 2 1,1-1 67,0 2 0,-4 1 0,4 5 0,1 0 0,-1 0 0,-2 0 1,1 0-1,-1 0-22,-1 0 0,3 0 0,-4 1 0,-1 2 0,-1 0 0,-2 1-18,1 1 0,-6-2 1,-2 4-1,-3 2 0,-1 3 1,0 2-1,-1 2 14,-3 2 1,-2 1-1,-6 5 1,2 2 0,1 1-1,2 3 1,-2 1-139,-1 2 1,0-2-1,1-1 1,2-1 0,2-1-1,1-4 1,1-1 0,-1-4-174,1-1 0,2-3 1,1-3-1,0-1 1,0 1-1,1-2 242,3-3 0,-3 4 0,4-5 0</inkml:trace>
  <inkml:trace contextRef="#ctx0" brushRef="#br0" timeOffset="35">17348 15761 7569,'-4'-12'3062,"1"1"-3197,-1 5 1,4 2 134,0 8 0,-5 2 0,-2 5 0</inkml:trace>
  <inkml:trace contextRef="#ctx0" brushRef="#br0" timeOffset="36">17554 15224 7569,'-12'-29'165,"6"1"1,2 6-1,4 3 1,3 4 0,1 2 57,-2 2 1,3 6-1,-1 5 1,-1 7-1,-2 7 1,-1 5-1,0 2 1,0 0-189,0 2 0,0-6 0,0 6 0,0-2 0,0-1 1,-1-1-1,-2-2-103,-1-1 1,0-3 0,4 2-1,0-2 1,0-2 0,2 1 0,0-1-1,3-1-31,2-2 0,0 2 0,5-3 1,0 0-1,2 0 0,3-1 0,-1-1 81,1 0 0,2 3 0,-4-3 1,0 1-1,1 2 0,-1-1 0,-1 1 1,-2 1 6,0 1 1,-6 1 0,-1 0 0,-1-3 0,0 0 0,-2 1 0,0 1 0,-4 1-38,-1 1 0,-5-4 0,-6-2 0,-2 0 1,-2-1-1,-3 0 0,0-2-96,-2-2 0,4 0 0,1 2 0,2 1 0,2-2 1,1 0 143,2-2 0,-1 0 0,1 0 0</inkml:trace>
  <inkml:trace contextRef="#ctx0" brushRef="#br0" timeOffset="37">17520 15155 7569,'-12'-17'161,"6"0"0,2 6 1,5 1-1,6 1 0,4 1 1,2 1-1,-1-1 1,1 2 106,2 1 1,3-4-1,5 2 1,1 0-1,1 0 1,3 2-1,2 3 1,0 0-674,-1 2 0,-1 0 0,-5 0 1,-1 0 404,-3 0 0,-3 0 0,-5 0 0</inkml:trace>
  <inkml:trace contextRef="#ctx0" brushRef="#br0" timeOffset="38">18136 15350 7569,'-11'-12'64,"3"6"1,3 2-1,4 3 1,6 2-65,4 3 0,-3 2 0,-1 6 0</inkml:trace>
  <inkml:trace contextRef="#ctx0" brushRef="#br0" timeOffset="39">18456 14961 7569,'5'-11'7,"-2"-4"0,6-1 0,2 2 0,4 2 1,3 0-1,1 1 0,0 0 0,-1 0 1,-2 4-1,-2 3 0,-1 3 150,-2 1 0,1 1 1,-1 3-1,1 2 1,-2 3-1,-1 1 1,-3 3-1,-1 1 0,-2 1-160,-2 0 0,-1 6 0,-1-2 1,-4 2-1,-6 2 0,-4 0 1,-3 0-1,-2 1-85,-1 2 1,-1-5-1,2 0 1,1-2-1,0-2 1,1-1-1,3-3 85,2-4 1,7 1 0,1-4-1,2 1 1,3-2 0,5-1 35,4-1 1,7 1 0,3-4 0,3 0 0,2 0 0,2-1 0,1-2-190,3 0 0,-1-1 0,1 4 1,-3 0-1,-3 0 0,-1 0 156,0 0 0,-5 5 0,-2 1 0</inkml:trace>
  <inkml:trace contextRef="#ctx0" brushRef="#br0" timeOffset="40">18433 15555 7569,'-6'-16'117,"1"3"1,6-1 0,4 4 0,5 4 0,4-1-1,2 2 1,0 0 0,3 3-65,3 0 0,6 2 1,2 0-1,3 0 1,1 0-1,1 0 0,-1 0 1,0 0-1,-1 0-1539,-2 0 1486,-4 0 0,-4 5 0,0 2 0</inkml:trace>
  <inkml:trace contextRef="#ctx0" brushRef="#br0" timeOffset="41">18673 15624 7569,'-11'-23'148,"-1"9"1,1 5 0,1 7 86,2 7 1,3 0-1,5 4 1,0 3 0,0 5-1,1 2 1,2 0 0,1 1-205,-2 2 0,1-1 1,-1 0-1,2-4 1,-1 1-1,-2-1 1,-1-1-276,0-2 1,0-1 0,1-3 273,3-2 1,-2-3 0,6-5-1,1 0 1,1-2 0,3 0 0,1-2-6,1 1 0,0-2 0,-3 2 1,-1 0-1,0 3 0,1 3-36,-1 0 0,1 2 0,-2-1 1,-1 3-1,-3 0 0,0 1 0,0 1 1,-1 1-25,-3 1 0,-1 1 0,-2-1 1,-3 1-1,-3-1 0,-5 0 1,-2 1-80,-1-1 1,-5-1 0,1-1 0,-3-1-1,-1-1 1,1 0 0,-1-2 0,1-1-467,3 0 0,-1-1 1,5-3 579,1 0 0,-4 0 0,0 0 0</inkml:trace>
  <inkml:trace contextRef="#ctx0" brushRef="#br0" timeOffset="42">18616 15715 7569,'0'-11'155,"-4"-1"1,-1 1 0,0-1 0,0 1 0,4 1 76,3 2 1,5 3 0,5 5-1,4 0 1,4 0 0,5 0-1,4 0-350,1 0 0,4 0 0,-1 1 0,2 2 1,0 1 117,-4-2 0,0 5 0,3-1 0</inkml:trace>
  <inkml:trace contextRef="#ctx0" brushRef="#br0" timeOffset="43">19438 15418 7569,'-11'-11'80,"5"-1"0,3 2 0,4 1 0,4 3 0,0 0 0,2 1 0,-1-1 0,3 3 0,2-1 0,5 0 0,1 1 0,2 2 0,0 1 0,2 0 0,0 0 374,2 0-619,0 0 1,-4 0-1,-1 0 1,0 0 0,-2 0-1,1 0 165,-3 0 0,-2 5 0,0 2 0</inkml:trace>
  <inkml:trace contextRef="#ctx0" brushRef="#br0" timeOffset="44">19427 15567 7679,'5'-7'245,"4"2"1,5 1 0,5 1 0,4-1 0,3 0 0,5 0 0,2 2 57,1 0 1,0 2 0,-1 0 0,-2 0-304,-5 0 0,-1 0 0,-3 0 0</inkml:trace>
  <inkml:trace contextRef="#ctx0" brushRef="#br0" timeOffset="45">20455 15213 7569,'-5'-12'58,"2"1"1,-3-1 0,1 1 0,2-1 0,3 2 0,4 3 0,4 3 0,2 3 0,2 1 0,4 0 0,1 0 0,2 0 0,1 0 66,0 0 0,1 0 0,2 0 1,0 0-1,0 0 0,0 0 1,0 0-1,-1 0-113,1 0 0,0-4 0,0 0 0,-1 0 0,-2 0 0,-2 1 0,-3-1 0,-4 0 104,-2 0-167,-1 0 0,-3 11 0,-5 3 0,-8 6 1,-4 5-1,-5 4 0,-1 3 0,-1 4 46,1 1 1,-2 1-2,5 0 1,-4 0 0,4 1 0,1-2-68,1-3 1,2-1 36,-1-2 1,5-7 0,0 2 0,1-4 0,1-4 0,0-2 0,2 0-327,2-1 0,-3 1 1,0-1 361,2 0 0,-5 1 0,1-1 0</inkml:trace>
  <inkml:trace contextRef="#ctx0" brushRef="#br0" timeOffset="46">21014 15761 7569,'-11'-12'1054,"3"2"-840,1 3 0,4 3 0,-1 8 0,3 3 0,1 3-214,0 2 0,0-1 0,0 1 0</inkml:trace>
  <inkml:trace contextRef="#ctx0" brushRef="#br0" timeOffset="47">21357 15270 7569,'-6'-23'27,"1"1"0,5 2 0,1 2 0,4 2 0,5 2 1,3 1-1,-2 3 153,-2 2 1,-1-1 0,3 4 0,1 0-1,-1 0 1,0 3 0,1 0 0,-1 2-75,1 0 0,3 2 1,1 1-1,1 5 0,-1 3 1,-2 5-1,-1 3 1,-2 4-107,1 3 1,-5 0 0,0 4-1,-2 2 1,-4 1 0,-3 2 0,-6 2-106,-2 1 1,-5 0 0,-2-3 0,-1-1 0,-2 0 0,-2-1 0,1-2-1,2-6-26,4-5 1,2 0 0,2-4 0,0-2 0,3-2 278,0 0 1,7-6 0,1-2-1,7-3 1,6-1 124,2 0 1,4 0 0,-1 0 0,2 0 0,6 0 0,2-1 0,2-2-246,-1 0 0,3-1 0,-4 4 1,-2 0-1,0 0 0,-5 0 1,0 0-1775,-3 0 1746,-7 0 0,-6 5 0,-5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3T04:05:57.644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10267 12860 7569,'-11'-12'92,"5"5"1,3-1 0,6 1-1,4 0 1,3 3 0,2 3-1,-1 1 1,1 1 137,-1 3 1,6-1 0,0 3 0,2 1 0,2-1 0,1 1 0,5 1 0,2-2 0,3 1-212,1-1 0,-3-3 0,1 0 0,-1-1 0,1-2 0,-2 0 0,-2 0 1,-4 0-1,-4 0-77,-3 0 0,-1-4 0,-3 0 147,-1 2 0,-5 2 1,0 3-7,-1 5 1,-4 3-1,3 3 1,-3 3-1,-2 1 1,-2 2 0,-2 3-1,-1 3-36,-3 5 0,-1 2 0,-2 1 0,1 0 1,-1 1-1,1 0 0,0 2 0,0 1-166,4-1 1,-2-3-1,4-2 1,0-3-1,0-1 1,2-4 0,2-2 59,1-3 1,0-5-1,1 1 72,3-2 0,2-8-13,6-5 0,-6-11 0,-1-6 0</inkml:trace>
  <inkml:trace contextRef="#ctx0" brushRef="#br0" timeOffset="1">12711 12780 7569,'-11'-17'45,"5"9"1,3-4-1,6 2 1,4 0-1,3 0 1,2 2-1,-1 3 1,1 1-1,-1 0 1,1 2-1,0 1 1,2 2-1,3 1 1,0 2 1900,4-1-1929,5 3 1,0-5 0,4 3 0,1-3 0,-1-1 0,1 0 0,0 0 0,2 0-89,2 0 0,-2 0 0,-2-1 0,-2-1 0,-1-2 0,-3 1 1,-4 2-1,-3 1 70,-2 0 1,0 0 0,-6 1 0,-1 3 0,-3 4 83,-1 2 1,-1 5 0,-4 2-1,0 0 1,0 5 0,-1 3 0,-2 6-1,-2 2-12,-1 1 1,-2 5 0,-2 3-1,1 3 1,1-1 0,1-1-1,-1-2 1,2-3-4,1-5 0,0 0 0,2-8 0,-1-2 0,2-4 0,0-2 1,2-3 130,0-2 0,0 0-1518,0-1 1319,0 1 0,-5-6 0,-1-1 0</inkml:trace>
  <inkml:trace contextRef="#ctx0" brushRef="#br0" timeOffset="2">15669 12586 7569,'0'-12'14,"0"1"0,2 1 0,2 2 0,3 3 0,3 1 0,3 0 0,2 2 0,4 1 0,4 1 0,4 0 0,3 0 0,4-2 0,3 0 0,1-2 186,-1 2 1,1 0 0,-2 2 0,-3 0 0,-2 0 0,-1 0 0,-5 0-1,-3 0-175,-3 0 1,-5 2 0,1 1-1,-4 5 36,-3 2 0,-3 3 0,-6 2 1,-2 4-1,-2 3 0,-1 2 0,-3 2 1,-1 5 59,-2 2 0,1 6 0,-1 2 0,1-1 0,1-2 0,1-1 0,3-1-114,0-2 1,-1 3 0,3-8 0,0 2 0,0-2 0,1-3 0,0-3 0,2-3-11,1 1 0,0-1 0,0-1 0,0-4 0,0-2 0,0-2 126,0 1 0,0-1 1,0 1-340,0-1 0,0-6 1,0-5 215,0-6 0,-5-4 0,-2-2 0</inkml:trace>
  <inkml:trace contextRef="#ctx0" brushRef="#br0" timeOffset="3">18924 12586 7569,'0'-8'-11,"0"1"1,2 4 104,1-1 1,0-1 0,5 0 0,0 0 0,3 0 0,0 1 0,0 0 0,2 0 0,1 2 0,1 1 0,-1 1 0,0 0 0,0-2 0,3 0 0,-1-2 0,2 2 67,0 0 0,-4 2 0,1-1 0,-2-2 1,-2 0-1,0 0 0,1 2-161,-1 1 0,1 4 0,-2 1 0,-1 0 0,-3 1 1,-1 0 38,-2 3 1,-2 2 0,-2 1 0,-2 3 0,-3 6 0,-3 3 0,-4 4 57,1 1 0,-1 5 0,3 6 0,1 0 0,1 2 0,1 0 0,0-1 0,2-2-60,0-2 1,4 1 0,-3-3 0,3-3 0,1-3 0,0-3 0,0-2 0,0-1-125,0-1 1,1-4 0,2-3 0,0-2 0,0-2 0,-2 1-1019,-1-1 1,4 1 1103,0-1 0,-5-10 0,-6-2 0</inkml:trace>
  <inkml:trace contextRef="#ctx0" brushRef="#br0" timeOffset="4">19427 13260 7569,'-6'-5'412,"2"5"-386,8 5-26,-3 1 0,9 4 0,-4-4 0</inkml:trace>
  <inkml:trace contextRef="#ctx0" brushRef="#br0" timeOffset="5">19758 12746 7569,'-11'-17'155,"3"4"0,2-2 0,2 4 0,5 3 1,4 6 86,2 4 0,1 5 0,-2 5 1,-1 2-1,1 3 0,-1 0 1,0 4-1,-2 0-183,-2 2 1,-1-4 0,-1 0 0,-2 2 0,-2-1 0,0 0 0,-1-1 0,1 0-167,-1-1 1,-1 0 0,3-4 0,0 1 0,0-1 0,1-1 0,0-2-13,2 0 1,1-3 0,1-2-1,3 0 132,4-4 0,-2-1 0,1-1 1,2 0-1,2 0 0,0 0 0,0 2 49,1 1 0,-1 0 0,2 5 0,1 2 1,1 2-1,-1 5 0,-1-1 0,-2 2-47,1 0 0,-5 1 0,0 3 0,-2-2 0,-3-2 1,-1-1-1,-1 0-55,0-1 0,-1 0 0,-3-5 0,-5-1 0,-3-1 0,-5-3 0,-1 1 0,-2-2-164,-1 0 0,-2-1 0,0-4 0,0-2 0,0-1 0,0-5 204,1-2 0,-1-7 0,0 0 0</inkml:trace>
  <inkml:trace contextRef="#ctx0" brushRef="#br0" timeOffset="6">19690 12711 7569,'-6'-11'231,"5"0"1,-3-1 0,4 1 0,4 1 0,4 1 0,3 2 66,4 2 0,3 1 0,6 3 0,3-1 0,3-2 0,2 1 0,0 2 0,-2 1-443,2 0 1,0 0 0,-3 0 144,-6 0 0,0 5 0,-6 1 0</inkml:trace>
  <inkml:trace contextRef="#ctx0" brushRef="#br0" timeOffset="7">21288 12552 7569,'-5'-4'140,"7"0"0,7 0 0,6 0 0,3 0 0,2 1 1,1-1-1,4 0 0,0 0 0,2 0 0,-1 1 0,1 0 1,0 1-1,-3-1 904,-4-1-1046,2 0 1,-10 1-1,3-1 1,-2 1 0,-1 2-14,-1 1 0,-5 1 0,-2 3 0,-3 5 0,-1 4 85,0 2 0,-1 9 1,-3 0-1,-3 4 1,-2 5-1,0 3 1,1 3-1,1 0 9,0 1 0,-2 3 0,6-3 1,-1 1-1,0-3 0,0-2 0,2-3-112,0-3 1,2 2-1,-1-6 1,-1-2 0,-2-3-1,1-6 1,2-2-951,1-2 0,-1 1 983,-3-1 0,-2-5 0,-6-1 0</inkml:trace>
  <inkml:trace contextRef="#ctx0" brushRef="#br0" timeOffset="8">21802 13180 7569,'-6'-12'1881,"-4"1"0,9 6-2073,-3 5 0,3 1 1,1 7-1,0 1 1,0 1 191,0 1 0,-5 1 0,-2-1 0</inkml:trace>
  <inkml:trace contextRef="#ctx0" brushRef="#br0" timeOffset="9">21997 12620 7569,'-7'-23'321,"2"5"0,6 4 0,2 4 1,2 4 0,1 1 1,-2 2 0,3 8 0,-1 6 0,-1 4-1,0 3 1,-1 3 0,0 3-262,-1 3 1,1 1 0,-4-3-1,0 2 1,0-2 0,0-1-1,0-1 1,0-1-659,0-3 0,4 1 1,0-5 325,-2-1 1,1-7 0,1-7 0,2-7 363,0-3 1,5-1-1,-4-1 1,5 2-1,2 3 1,1 3-1,0 2-33,2 2 1,0 0 0,6 2 0,1 2 0,2 3 0,0 3 0,-2 2-1,-3-1-63,-6 1 0,1 3 1,-2 0-1,-2-1 1,-5 0-1,-1 0 1,-4 2 32,-1 2 1,-1 0 0,-1 2 0,-3-1-1,-3 0 1,-5 0 0,-2-1-38,-1-1 0,-7-2 0,1-4 1,-6 1-1,-2-2 0,-1-1 0,-1-3 1,2-1-210,1-2 1,1-2 0,5-1 0,0 0 0,3 0 0,4 0 0,2-1 0,3-3 215,2-4 0,-2-2 0,4-1 0</inkml:trace>
  <inkml:trace contextRef="#ctx0" brushRef="#br0" timeOffset="10">21997 12643 7569,'-7'-17'149,"3"9"0,10-3 1,4 5-1,5 3 0,1 1 1,2-1-1,0 0 203,2 0 0,7 2 0,3 1 0,3 0 0,3 0 1,1 0-1,1 0 0,-1-1-447,-2-3 1,-4 2 0,-4-1 0,-1 1 94,-5 2 0,-5 0 0,0 0 0</inkml:trace>
  <inkml:trace contextRef="#ctx0" brushRef="#br0" timeOffset="11">10404 14710 7569,'-11'0'156,"0"0"1,-1 0 0,2-1 955,2-3-1018,3 3 0,5-6 0,0 4 0,2-4 0,1 0 0,5 0-55,2 2 1,7-4 0,2 2 0,4-3 0,3-2 0,3 2 0,2 1-1,-2 1 13,-1 0 1,-1 3-1,-5 1 1,0 2-1,-3 2 1,-4 2-1,-2 0-56,-2 2 1,-4 5-1,-2-1 1,-1 2 0,-1 1-1,0 1 1,-3 0 0,-4 2-143,-3 1 1,-1 6-1,-2-4 1,-3 3 0,0-3-1,1 1 1,-1-1 0,-1 0 23,-1 1 0,0-4 1,3 1-1,1-2 1,-1-3-1,2-1 1,1-3 252,2-1 1,4 4-34,-1-1 1,4-3 0,4-1 0,4-2 0,3 1 0,4 1 0,3-1 0,1 3-71,0 1 0,4 0 1,5-1-1,0 0 0,1 1 1,-1 1-1,0 3 0,-3 1-96,-1 4 0,-2-3 1,-3 5-1,-5 0 1,-4 0-1,-4 2 0,0 2 47,-4 0 0,-6 1 0,-6 0 0,-6 0 0,-7 0 0,-3-2 0,-2-2 0,-2-3 163,-3-4 1,-2-5-1,-2-3 1,-3-3-1,1-1 1,1 0 0,5-1 57,5-3 0,5-3 0,4-3 0,5 0 1,7-1-201,7-6 0,10 2 0,8-2 0</inkml:trace>
  <inkml:trace contextRef="#ctx0" brushRef="#br0" timeOffset="12">12917 14642 7569,'0'-12'218,"1"2"1,3 2-1,4 6 1,1 4-1,-2 7 1,-2 4-1,-1 3 119,0 2 1,1 2-1,-3 7 1,2 4 0,-1 2-1,-2 1 1,-1-1 0,1-1-1,2-2-256,1 2 1,3 1 0,-3 0 0,0-2 0,0 0 0,0-1 0,-2 1 0,1-2-117,0-1 1,-1-1 0,2-6 0,-3-1 0,-1-2-111,0-1 0,0-5-115,0-8 0,0-10 0,0-12 1</inkml:trace>
  <inkml:trace contextRef="#ctx0" brushRef="#br0" timeOffset="13">15384 14733 7569,'-18'0'171,"-2"5"0,6 3 0,4 2 0,6 0 0,6-2 0,7-3 0,4-2 72,2 1 0,2 0 0,-2-3 1,4 2-1,3 1 0,0-2 1,1-1-1,0-1 0,1 0-447,3 0 0,-3 0 1,3 0-1,-3 0 1,-1 0-1,-2 0 1,-2 0 203,-4 0 0,-2 6 0,-1 0 0</inkml:trace>
  <inkml:trace contextRef="#ctx0" brushRef="#br0" timeOffset="14">16023 14550 7569,'-6'-23'195,"1"9"0,6 4 1,3 4-1,4 3 0,2 2 1,1 1 85,1 0 1,-5 5 0,0 3 0,-2 3 0,-3 4 0,0 3 0,-2 1 0,0 2 0,0 1-218,0 4 0,-2 0 0,-1-2 1,-4 2-1,0 2 0,-1 0 0,0 0 1,1-3-258,-1-1 0,6-2 0,-2-3 0,2-4 0,2-2 1,2-3-1,0-1 128,2-2 0,6-4 0,0 2 0,4-1 0,0 0 0,0-2 0,0-1 0,1-1-32,-1 0 0,0-1 0,0-1 1,2-2-1,-1 1 0,0 1 1,0-1-181,-1-1 1,3-1-1,-1 3 1,1-3 0,0 0-1,0-2 1,-1 2 276,-2 0 0,-1-9 0,-1 1 0</inkml:trace>
  <inkml:trace contextRef="#ctx0" brushRef="#br0" timeOffset="15">16355 14756 7569,'0'-17'281,"0"8"0,0-2 1,0 1-1,1 1 52,3 1 1,1 13 0,4 12-1,-3 6 1,0 5 0,-1 1-1,1 3 1,-4 2-259,-1 4 0,-1-3 1,0 2-1,0-4 1,2-2-1,0-1 1,2-1-1,0-2-419,1-3 0,-3-5 0,6-1 0,0-2 344,-2-2 0,4 4 0,-4 0 0</inkml:trace>
  <inkml:trace contextRef="#ctx0" brushRef="#br0" timeOffset="16">18936 14527 7569,'0'-23'148,"-1"7"0,-2 3 0,-1 4 0,2 3 1,0 4-1,2 5 0,0 6 0,0 3 1,0-1 36,0 0 1,0 2 0,0 2 0,0 4-1,0 4 1,0 3 0,0 2 0,0 1 0,0 3-61,0 0 0,0-1 1,0-2-1,0-1 0,0-1 1,0-1-1,0 1-192,0-2 0,0-2 1,2-2-1,0-4 0,2 0 1,-1-3-1,-1-2-843,2 0 0,-3-1 910,3 1 0,-8-1 0,-2 1 0</inkml:trace>
  <inkml:trace contextRef="#ctx0" brushRef="#br0" timeOffset="17">19198 14996 7569,'0'-8'807,"0"3"-737,0 4 0,0 3 1,0 10-1,0-1 1,0 0-1,0 1 1,0-1-994,0 1 923,6-1 0,-5 6 0,4 0 0</inkml:trace>
  <inkml:trace contextRef="#ctx0" brushRef="#br0" timeOffset="18">19553 14470 7569,'-12'-18'188,"6"-2"1,2 5 0,3 1 0,2 3-3,3 3 1,1 4 0,2 9 0,-1 5 0,-3 6 0,1 1-1,-1 4 1,-2 0 0,-1 2-148,0 0 0,0 0 1,0 0-1,0-1 1,0 0-1,0-2 1,0-1-1,0 0-122,0-1 1,1 2-1,2-4 1,1-2 0,-2-2-1,1 0 9,0-1 1,0-4-1,5-2 1,0-2 50,3 1 0,0 0 0,0-4 0,2 0 0,2 0 0,4 0 0,3 0 0,2 0 36,3 0 1,-2 0-1,4 1 1,-1 2-1,-2 2 1,-4 1 0,-3 3 28,-3 1 0,-5 2 0,-3-1 0,-3 1 0,-1 0 0,-1 2 0,0 1 0,-3 1-39,-4 0 1,-2-3-1,-6 2 1,0-1 0,-2 0-1,-3 0 1,-1-3-134,-2-2 1,-5-2-1,-3 1 1,0-1 0,0-2-1,1-3 1,1 0-1,-1-2-221,2 0 0,2 0 0,4 0 0,4 0 1,3-2-1,3 0 351,2-2 0,4-10 0,-2 1 0</inkml:trace>
  <inkml:trace contextRef="#ctx0" brushRef="#br0" timeOffset="19">19495 14470 7569,'-5'-18'77,"5"3"1,0 8 0,7 2-1,4 1 1,3-1 0,3 0 0,0 0-1,4 2 1,1 0 155,5 0 1,2 1 0,7-1 0,1 1 0,2 2 0,-1 0 0,-1 2 0,-7 1-1931,-4 5 1697,-1 2 0,-12 2 0,3-1 0</inkml:trace>
  <inkml:trace contextRef="#ctx0" brushRef="#br0" timeOffset="20">21186 14756 7569,'-12'0'78,"5"0"1,0-2-1,2-1 1,4-4-1,4 1 1,4 1-1,3 0 1,3-2 0,1 0-1,2-1 1,2 1-1,2-1 1,2 2 1,1 1 1,-4-3-1,-1 3 1,-2 0-1,-2 0 1,-1 2-81,-2 2 0,1-4 0,-1-1 0</inkml:trace>
  <inkml:trace contextRef="#ctx0" brushRef="#br0" timeOffset="21">21711 14322 7569,'0'-12'-118,"-2"3"1,0 7-1,4 8 1,-1 8-1,-1 4 1,-3 4 0,-1 3 574,2 5 1,-3 3 0,0 3 0,0 2-362,0 4 0,0 2 0,2 1 0,-1-2 0,2-3-43,0 0 0,2-6 1,0-5-1,0-1 1,0-2-1,2-4 1,0-1-1,3-4-85,2 0 1,-5-2 0,2-3 0,-3-1-741,-1 0 0,-1-4 1,-3-3 771,-3-3 0,-4-6 0,0-2 0</inkml:trace>
  <inkml:trace contextRef="#ctx0" brushRef="#br0" timeOffset="22">21882 14950 7569,'-5'0'1058,"4"1"-795,4 3 0,4-1 1,-2 4-1,2 2 1,0 1-1453,0 2 1189,-2-1 0,-5 0 0,0 1 0</inkml:trace>
  <inkml:trace contextRef="#ctx0" brushRef="#br0" timeOffset="23">22145 14493 7569,'0'-18'-63,"-1"7"0,-2 6 365,-1 0 0,1 5 0,3 0 0,0 6 0,0 6 0,0 1 0,1 4-209,3 1 1,-3 1 0,3 4 0,-3-2 0,-1-1 0,0 0-1,0-1 1,0-2-66,0-1 1,0-4 0,0 0 0,0-1 0,0 0-131,0 1 0,1-6 1,3-2 92,4-3 0,-2-6 0,2-1 0,-1-2 1,1 2-1,0 1 0,0 2 26,3 2 1,-4 1 0,1 0-1,1 0 1,1 0 0,1 1-1,1 3 1,-1 4-7,1 2 0,0 0 1,2 0-1,1 0 1,1 3-1,-2 0 1,-2-1-12,-2 0 1,-1 3 0,1 0 0,-2 1 0,-4-1 0,-4 0 0,-4 0 0,-4 0-45,-2 1 0,-6-1 0,-4-4 0,-6 1 0,-4-1 0,-2-1 0,0-1-185,2-1 0,3-6 1,-2 2-1,2-1 1,4-1-1,3 2 1,1-1-1,1-2 229,3-1 0,2-5 0,2-2 0</inkml:trace>
  <inkml:trace contextRef="#ctx0" brushRef="#br0" timeOffset="24">22031 14573 7569,'-5'-18'194,"4"2"435,-3 4-478,2 1 0,8 1-29,1 2 0,3-1 0,3 4 0,2 0 0,5-1 0,6-1 0,6 0 0,3-1 0,3 2 0,0 1 0,-1 2 555,-3 2-768,3 1 1,-9 0-586,3 0 676,-4 0 0,-9 5 0,-1 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3T04:05:57.669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10290 16035 7440,'0'-6'-80,"0"0"161,0 6-49,0 6 1,0-4-32,0 6 1,1-6 119,3 2-65,-2 2 1,4-3 1,-2 5 0,-2-6 11,6 2 0,-4 1-17,3-1 0,1 1 2,3-1 0,1-2-13,-1 6 0,1-6-8,-1 2 1,0 1-13,1-1 1,3 0 30,0-4 1,6 4-8,-2-1 0,2 1 5,2-4 1,1 0 10,3 0 0,-2-1-31,6-3 1,-5 3 0,5-3 0,-2 2-18,1-2 1,3 2-11,-2-1 0,2 1-30,1 2 0,0 0 57,1 0 1,-4 0-88,4 0 0,-2 0 50,8 0 1,5 0-137,4 0 1,2 0 123,1 0 0,2-3-177,-23 1 1,0 0 0,1-2-1,-1-1 181,2 1 1,0 0-1,-1 1 1,-1 0-8,1-1 1,-1 0 0,28-2 51,0-2 0,-1 0-41,-2 4 0,-5 0-147,-3 4 1,2-4 157,-1 0 0,3-1 2,-3 1 1,5 3 12,2-3 0,6-2-6,-29 2 1,0 0 0,2 0 0,0-1-14,1 2 1,-1-1 0,-2-1 0,-1 1-13,28 0 0,-4-1-14,-4 1 0,-3 3 25,-8-3 0,-3 3 91,-5 1 0,-6 4-42,-5 0 0,-1 4 126,-7 0 0,0 2-156,-3 2 0,3-1 374,0 0 0,2 1-395,-2-1 1,-1 1 226,5-1 0,-4 1-220,4-1 0,-4 0 22,4 1 0,-4-1-54,5 1 0,-7-1 7,3 1 0,-4-1 0,0 0 1,-2 1 3,-2-1 0,0 1-2,-4-1 0,1-3 17,-1-1 0,-3-3-4,3 4 1,-1-6 57,1 2-61,-3-3 0,5-1 213,-2 0 1,-3-1-13,3-3 0,1-2-98,-1-6 0,1 2-51,-1 3 1,-3-3 17,3 2 0,1-2-33,-1-2 0,5 2-7,-2 3 0,5-4-198,3 4 1,3-3 46,5-2 1,4-2-18,4 3 1,2-3 118,1 6 1,6-2 35,1-1 1,5 1 9,4 2 0,-1-2-85,8 2 0,-1 3 76,-24 3 0,1 0 0,-1 0 0,2-1-176,2 1 0,0 0 1,-1-1-1,1-1 163,2 2 0,0 0 1,2 0-1,0 0 26,2 2 1,0 0 0,0-1 0,1-2-47,-1 1 0,0 1 0,1-2 0,0 2 23,3 1 1,-1 0 0,1-1 0,0 1-7,-1-2 0,1 0 1,-1 1-1,0 0-218,-1 0 0,0-1 1,0-1-1,1 1 243,-3 0 1,-1 0 0,0-1 0,0 1 5,-5 0 1,0 0 0,0 1 0,0 1-67,-3-2 0,-1 0 0,30-1 81,-1-1 1,-4 3 6,-4-3 0,-2-1-70,-5 1 1,-2-4 189,-2 0 1,-2 2-178,-6-2 1,-4 0 341,1-3 1,-10 3-352,2 1 0,-8 3 514,1-4 0,-4 5-528,0-5 0,-1 2 307,1-2 1,0-2-279,3 2 1,-2-2 16,2-1 1,2-1-8,-2 1 0,0-1 1,-3 1 0,-1-4 22,1-1 1,-2 0 3,-3 1 1,-2 2 3,-5-2 1,0-2 5,0 2 1,0 0-362,0 3 220,-5 6 0,-1-3-81,-5 5 1,3 2-156,0 6 1,5 0-599,-5 7 937,5-2 0,-7 17 0,4-1 0</inkml:trace>
  <inkml:trace contextRef="#ctx0" brushRef="#br0" timeOffset="1">18673 15669 7569,'0'-6'-755,"0"1"1060,0 5-167,0-5-14,0 4 33,0-4-73,5 5 0,2 3 53,4 1 1,4 0-59,0-4 0,6 0 38,-2 0 1,2 4-49,2 0 1,0-1-3,0-3 1,3 0-11,1 0 0,1 0-76,-1 0 0,6 0 48,5 0 0,1 0-100,-1 0 1,7-1-3,4-3 1,6 3-202,-2-3 0,3 3 218,1 1 1,4 0 22,0 0 0,1-4 8,-1 0 1,-2 1 63,6 3 0,-6 0-1,-2 0 0,-2-2-7,-5-1 0,-1 1-22,-3-2 0,-4 3-66,0 1 0,-1 0 73,0 0 0,5 1-59,0 3 0,-3-2 28,6 1 1,-5 2-8,1-1 0,-2 5-16,-8-1 0,-4-2-6,-8 2 0,-1-2 59,-3 2 0,-7 2-33,-4-3 0,-5 0 111,0 0 1,-1 1 194,-2 3 0,-2-3-166,-1 0 0,0-1 5,-5 5 1,5-1-94,-5 0 0,6 1-16,-2-1 0,2 1-16,2-1 0,0-3 74,0-1 0,4-3-39,0 4 0,5-6 375,-1 2-314,2-3 0,1-1 106,1 0 1,-1-3-68,0-1 1,5-5-28,-1 1 0,5-2-28,-1-1 1,4-1-149,4 1 1,3-4 71,8-1 1,-1 1-160,5 4 0,1-1-97,7 1 0,-2-3-46,5 3 1,-9-2 191,2 9 1,-3-4 92,3 5 1,0-2 15,-1 1 1,5 3-19,-1-3 0,2-1 17,-1 1 1,0-1 87,4 1 0,1 1-47,-1-4 0,-3 3 73,-2-4 0,-2 6-90,-1-2 1,-10-1 11,-1 1 1,-9 0 39,1 4 1,-8 0 7,-4 0 0,-3-1 11,-5-3 0,3 3 1,-2-3 0,-2 2-68,2-2 1,0-1 199,3-3 1,0-1-132,1 5 1,-1-4-30,1 0 0,-2 2 10,-2-2 0,2 4-106,-3-3 0,0 0-155,0 0 1,-3-2 121,4 5 0,-6-1-62,2 1 1,-3 1-71,-1-4 124,0 4-130,0-2 0,-1 5 36,-3 0 0,2 0-418,-6 0 1,-3 2 9,-5 1 567,-4 4 0,2 9 0,-5 2 0</inkml:trace>
  <inkml:trace contextRef="#ctx0" brushRef="#br1" timeOffset="2">13545 16971 7569,'-7'0'-1308,"-1"0"1225,5 0 109,-7 0 1,8 0 78,-6 0 22,6-5 72,-9 4-21,5-4-86,0 5 314,1-5-166,0 4-75,-2-4 1,-3 3-74,2-2 1,-2 3-1,3-3 1,-3 3-15,-2 1 1,-1 5-63,-2 3 1,1 2 21,-5 1 1,0 1 40,-4-1 0,4 4-92,0 1 0,5-1 99,-1-4 0,2 1-2,2-1 0,0-3-38,-1-1 1,4 5-3,1 3 0,1 2-19,-2-2 0,-2-1 7,2 5 1,3-4-31,1 4 0,-1 0 48,1 4 0,1-4-33,3 0 1,0-1 11,0 1 0,1 1-9,3-5 1,-2 4-19,6-3 0,-2 0-4,2-1 1,2-2 9,-2 2 0,2-2-1,1-2 1,4-3 56,1 0 1,3-2-45,-4 2 1,1 0-4,0-4 1,-4 1 0,3-1 0,-1-3 2,2 3 1,-4-3 30,4-1 1,1 0 2,2 0 1,3-5-54,1-2 1,0 0-5,-1 0 1,1-1-5,0-3 1,0-4-6,0-1 1,-2 1 10,-2 4 0,2-1 11,-6 1 1,0-1 37,-3 1 0,-2 0-50,-3-1 0,-2 1 0,-5-1 1,0 0-9,0-4 1,0 4-1,0-4 1,0 0-55,0 1 0,0-4 65,0 3 0,0-4-21,0 1 1,0-1 13,0 1 0,0-2-6,0 6 1,-3-4 38,-1 4 0,-9-4 7,2 4 0,-8 3-64,0 5 1,-3 0 4,-1 0 0,-5 2-253,-2 5-265,2 0 349,-5 0 0,8 1 194,-6 3 0,1 2 0,-5 6 0</inkml:trace>
  <inkml:trace contextRef="#ctx0" brushRef="#br1" timeOffset="3">20683 16743 7569,'0'-6'-643,"0"-5"1,0 9 968,0-6 0,4 5 125,0-5-320,0 5 1,-4-3 1,0 2 0,-2 3-40,-1-3 0,0 3 1,-5 1 1,1-1 15,-5-3 1,0 3-11,-4-3 0,4 2-22,-3 2 1,2 0 149,1 0-138,1 0 0,0 0 123,-1 0-98,1 0 1,-1 0-29,1 0 0,-1 4 97,1 0-108,0 5 1,-1-3-8,1 6 1,-1-1-84,1 1 0,0-2 98,-1-3 0,4 3-72,1-2 0,3 6 60,-4 1 1,6 1-86,-2-5 1,3 2-1,1 2 0,0-2 0,0 2 1,0-1 5,0 1 1,0-2 1,0 2 0,0-2-3,0-2 1,1 4 21,3 0 1,-2 1-28,6-5 0,-4 1 23,3-1 0,1 0-25,4 1 1,-1-1 23,0 1 1,1-1-3,-1 0 0,1-3 2,-1 0 0,4-5 0,0 5 0,1-4 45,-5 4 1,1-6-45,-1 2 1,0 1 31,1-1 0,-1 0-23,1-4 1,-1 0-24,1 0 1,3 0-5,0 0 1,4 0-4,-4 0 0,4 0-25,-4 0 0,6 0-112,-2 0 0,-3 0 102,0 0 0,0-2 16,-1-2 0,2 2 103,-2-6 0,-2 5-105,2-5 1,-4 4 144,-3-4 0,2 2-35,-2-1 0,-2-4-28,2 4 1,-2 0-42,2 0 1,2 0-1,-3 0 0,4-3-101,0 2 1,0-2 78,1-1 0,-2-1-13,-2 1 0,0-2 2,-4-2 150,5 2 1,-8-7-51,3 5 0,-3-1-24,-1 5 0,-3-1-29,-1 1 0,-4-2 12,4-2 0,-1 2-72,2-2 1,-2-1 70,-3 0 0,-2-4-126,2 1 1,-2 1 47,-1-1 1,-6 5-51,-2-1 1,-4-1 27,-3 0 1,-4 1-116,-4 4 1,-1 3-15,-4 1 0,4 4-218,-3-1 0,1 4-88,-1 4 0,5 2 501,-5 6 0,5 9 0,-6 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3T04:21:08.18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13545 16971 7569,'-7'0'-1308,"-1"0"1225,5 0 109,-7 0 1,8 0 78,-6 0 22,6-5 72,-9 4-21,5-4-86,0 5 314,1-5-166,0 4-75,-2-4 1,-3 3-74,2-2 1,-2 3-1,3-3 1,-3 3-15,-2 1 1,-1 5-63,-2 3 1,1 2 21,-5 1 1,0 1 40,-4-1 0,4 4-92,0 1 0,5-1 99,-1-4 0,2 1-2,2-1 0,0-3-38,-1-1 1,4 5-3,1 3 0,1 2-19,-2-2 0,-2-1 7,2 5 1,3-4-31,1 4 0,-1 0 48,1 4 0,1-4-33,3 0 1,0-1 11,0 1 0,1 1-9,3-5 1,-2 4-19,6-3 0,-2 0-4,2-1 1,2-2 9,-2 2 0,2-2-1,1-2 1,4-3 56,1 0 1,3-2-45,-4 2 1,1 0-4,0-4 1,-4 1 0,3-1 0,-1-3 2,2 3 1,-4-3 30,4-1 1,1 0 2,2 0 1,3-5-54,1-2 1,0 0-5,-1 0 1,1-1-5,0-3 1,0-4-6,0-1 1,-2 1 10,-2 4 0,2-1 11,-6 1 1,0-1 37,-3 1 0,-2 0-50,-3-1 0,-2 1 0,-5-1 1,0 0-9,0-4 1,0 4-1,0-4 1,0 0-55,0 1 0,0-4 65,0 3 0,0-4-21,0 1 1,0-1 13,0 1 0,0-2-6,0 6 1,-3-4 38,-1 4 0,-9-4 7,2 4 0,-8 3-64,0 5 1,-3 0 4,-1 0 0,-5 2-253,-2 5-265,2 0 349,-5 0 0,8 1 194,-6 3 0,1 2 0,-5 6 0</inkml:trace>
  <inkml:trace contextRef="#ctx0" brushRef="#br0" timeOffset="1">20683 16743 7569,'0'-6'-643,"0"-5"1,0 9 968,0-6 0,4 5 125,0-5-320,0 5 1,-4-3 1,0 2 0,-2 3-40,-1-3 0,0 3 1,-5 1 1,1-1 15,-5-3 1,0 3-11,-4-3 0,4 2-22,-3 2 1,2 0 149,1 0-138,1 0 0,0 0 123,-1 0-98,1 0 1,-1 0-29,1 0 0,-1 4 97,1 0-108,0 5 1,-1-3-8,1 6 1,-1-1-84,1 1 0,0-2 98,-1-3 0,4 3-72,1-2 0,3 6 60,-4 1 1,6 1-86,-2-5 1,3 2-1,1 2 0,0-2 0,0 2 1,0-1 5,0 1 1,0-2 1,0 2 0,0-2-3,0-2 1,1 4 21,3 0 1,-2 1-28,6-5 0,-4 1 23,3-1 0,1 0-25,4 1 1,-1-1 23,0 1 1,1-1-3,-1 0 0,1-3 2,-1 0 0,4-5 0,0 5 0,1-4 45,-5 4 1,1-6-45,-1 2 1,0 1 31,1-1 0,-1 0-23,1-4 1,-1 0-24,1 0 1,3 0-5,0 0 1,4 0-4,-4 0 0,4 0-25,-4 0 0,6 0-112,-2 0 0,-3 0 102,0 0 0,0-2 16,-1-2 0,2 2 103,-2-6 0,-2 5-105,2-5 1,-4 4 144,-3-4 0,2 2-35,-2-1 0,-2-4-28,2 4 1,-2 0-42,2 0 1,2 0-1,-3 0 0,4-3-101,0 2 1,0-2 78,1-1 0,-2-1-13,-2 1 0,0-2 2,-4-2 150,5 2 1,-8-7-51,3 5 0,-3-1-24,-1 5 0,-3-1-29,-1 1 0,-4-2 12,4-2 0,-1 2-72,2-2 1,-2-1 70,-3 0 0,-2-4-126,2 1 1,-2 1 47,-1-1 1,-6 5-51,-2-1 1,-4-1 27,-3 0 1,-4 1-116,-4 4 1,-1 3-15,-4 1 0,4 4-218,-3-1 0,1 4-88,-1 4 0,5 2 501,-5 6 0,5 9 0,-6 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3T04:05:57.64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7606 10393 7292,'0'-8'-328,"0"1"0,0 3 487,0-4 1,0 5 0,0-5 0,0-1-1,0-1 1,0-2 0,0 1 0,-1 1 0,-2 1-1,-2 3 1,-1-1 0,-3 2 0,-2 0 0,-3 1-1,-3 1 119,0-1 1,-1 0 0,-3 4 0,2 1 0,-1 3 0,-3 4-1,-2 3 1,-2 3 0,1 3 0,-1 2-252,0 5 1,1 4-1,3 6 1,0 1-1,0 2 1,0 2-1,0 1 1,2 0-87,2 1 1,2 0-1,7 2 1,3-3 0,3 0-1,3-3 1,2-2-1,3-2 20,3-2 0,8 0 1,4-5-1,4-4 1,3-2-1,2-4 1,1-2 34,3-1 1,-3-3 0,1-3 0,2-3 0,1-2 0,2-2 0,2-2 0,3-2 48,0-3 0,-3-5 0,2-3 0,-2-4 1,-1-2-1,-3-2 0,0-1 0,-2-2-14,0 0 1,-3-6 0,-7 1-1,0-3 1,-5-4 0,-2-3-1,-4-2-49,0-2 1,-5 0-1,-1-6 1,-4 2 0,-4 2-1,-4-1 1,-6 1 0,-7 1-63,-4 4 0,-6 3 0,-7 7 1,-2 4-1,-2 8 0,0 6 0,-1 9 1,0 7-1575,1 10 1654,3 9 0,-1 14 0,0 5 0</inkml:trace>
  <inkml:trace contextRef="#ctx0" brushRef="#br0" timeOffset="1">8531 15567 7569,'0'-12'37,"0"1"0,0-1 0,0 1 0,0 0 0,0-1 0,0 1 0,0-1 0,-1 1 0,-3-1 0,-3 1 0,-3 1 0,-2 1 0,1 3 0,-1-1 188,1 1 1,-1 3 0,1-2-1,0 2 1,-1-1 0,1 1-1,-1 3 1,0 4 0,-2 4-1,-3 3-103,-1 4 1,-1 4 0,-3 8 0,-1 3 0,0 3 0,1 3 0,2 2-1,2 4 1,2 2-12,2 2 1,1 0-1,3-2 1,1-1 0,3-1-1,1 0 1,2 0-177,2 0 1,1-4-1,1 2 1,3 0-1,4-3 1,3-3-1,4-4 1,4-4-16,3-6 1,1-1 0,1-6 0,1-3 0,3-1 0,1-3 0,3-2 0,1-5 118,1-7 0,6-1 0,1-10 0,3-1 0,0-3 1,-1-4-1,2-3-60,-2-3 1,-7-7 0,-1 0 0,-7-3 0,-6-2 0,-2-2 0,-7-1 0,-4-3-126,-5-2 1,-5 0 0,-7-3-1,-7-1 1,-7 2 0,-5 4 0,-6 7-73,-4 6 0,-11 2 0,-3 15 0,-8 7 0,27 11 1,-2 3 217,-1 4 0,-1 3 0,-1 5 0,-1 5 0,-1 6 0,-1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3T04:05:57.64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8200 12974 7569,'0'-11'-355,"0"-1"1,0 5 587,0-1 0,0 4 0,0-3 315,0-2-201,0 4-77,0-6-54,0 10 1,-1-8 111,-3 6 28,3-1-40,-9 4-246,3 0 0,-4 0-3,-1 0 1,0 1 25,-3 3 0,1-2-61,-5 6 1,3 0 75,-3 3 1,0 0-31,-4 1 1,1 1 18,-1 2 1,1-1 72,3 5 1,-2 0-76,2 4 1,-2-1-16,2 1 1,-1 5 4,5 3 0,-4 2-8,3 1 1,1 0 3,4 0 0,-1-1-25,1-2 0,5 2-114,2-3 0,3-2 87,1-1 0,0-3-100,0-1 0,5 0 62,2 0 0,0-1-30,0 1 1,1 0 79,3 0 0,-3-1 5,-1-3 0,-3 2-21,4-2 1,-4-1 8,3 1 0,0 0 40,0 4 1,3-4-34,-2 0 1,2-4-108,2 4 1,-1-5 101,0 1 0,6-2-117,2-2 1,-1-3 58,1 0 1,4-5 29,3 5 1,0-5 2,-7 0 1,5-1 7,-5-2 0,5 0-4,-5 0 0,2-2-11,2-1 0,0-2 102,0-3 1,0-2-80,0 2 0,0-2-45,-1-1 1,1-1-6,0 1 1,0-2-102,0-2 0,0 1 90,-1-5 0,-3 4-82,1-4 0,-5 0 38,4-4 1,-5-1 35,1-3 0,-2-1-91,-2-2 0,0-3 24,1 2 1,-6-2-10,-2-1 1,1-4 101,-1 0 0,0 0 7,-4 3 1,-5 1-6,-3 0 1,-3 0 115,-5-1 1,2 1-42,-5 0 1,-3 5-42,-5 2 0,0 3 194,4 1 1,-3 4-41,-1 0 0,0 5 1,5-1 1,-1 3-250,0 5 1,0-2-192,0 5 1,0 0-307,1 4 1,-1 2 570,0 1 0,-5 9 0,-1 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02:31:41.183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1964 6521 7269,'0'-6'-592,"0"0"994,0 2 0,0 4 0,0 0 0,0 6 0,0 6 1,0 3-242,0 4 1,0 4 0,0 2 0,2 3 0,0 1 0,2 3 0,-1 1 0,-2 2 0,-1 2-271,0 1 0,0 5 1,0-1-1,0 4 0,0 1 1,0 0-1,0-3 109,0 1 1,0-6-1,0 0 1,0-2-1,0-1 1,1-5-1,2-1 1,0-5 111,0-1 1,-2-1-1,0-1 1,2-2-1,1-2 1,-2-2 0,0-2-1,-2-1-268,0-2 0,1-1 0,1-1 1,2-1-1565,-1 1 1720,-2-4 0,-1 0 0,0-5 0</inkml:trace>
  <inkml:trace contextRef="#ctx0" brushRef="#br0" timeOffset="1">1839 6795 7569,'0'-11'33,"0"0"1,1-1-1,2 1 1,2-1-1,0 1 198,0-1 0,2 1 0,-2 0 1,2-1-1,2 1 0,1-1 0,1 1 1,2 0-109,2-1 0,3-3 0,5 0 0,0 1 1,-1 1-1,1 3 0,0 1 0,0 3-131,0 1 0,0 1 0,1 4 0,1 0 0,2 0 0,-2 0 0,-1 1-102,-1 3 0,-4 2 0,-1 6 0,-2-1 1,-2 2-1,-2 1 0,-5 2-18,-3 2 0,1 1 1,-1 4-1,-3-2 1,-4 0-1,-8-2 0,-4 1 1,-3 2 147,-2 0 0,-3 0 1,-2-2-1,-2-2 1,2-1-1,1-2 1,1-1 99,0-3 0,5 3 1,2-8-1,1 2 0,-1-2-765,2-1 645,7-1 0,2-4 0,5 0 0</inkml:trace>
  <inkml:trace contextRef="#ctx0" brushRef="#br0" timeOffset="2">3004 6339 8115,'-12'0'94,"2"1"0,1 1 1,2 3-1,-2 3 0,-3 3 1,-2 3-1,-1 2 0,0 0 1,0 3-1,-1 4 0,1 2 1,0 3-1,0 2 0,1 1 1,1 2-1,0 2 0,-1-1 1,-1 0 0,0 4 1,4 1-1,-1 2 0,2 1 1,1 0-1,2 0 0,-1 1-124,2 1 0,0-2 0,6-1 1,0-2-1,0-2 0,2-3 1,0-2-1,3-3 64,2-1 0,4 2 1,6-2-1,-1-1 0,1-2 1,-2-3 42,1 0 1,-3-5 0,4 1 0,-2 0 0,0-2 0,-1 1 0,-1-3 0,-1-2-22,4 0 1,-5-5 0,2 0 0,-4-1 0,-1-1-1270,3 0 0,-4-1 1212,1-4 0,-6-5 0,3-1 0</inkml:trace>
  <inkml:trace contextRef="#ctx0" brushRef="#br0" timeOffset="3">3209 6624 7569,'-7'-11'-124,"0"-1"1,2 1-1,4 1 1,3 3-1,6 7 1,2 7-1,2 3 120,-1 1 0,4 6 0,2 2 0,-1 1 1,1 0-1,-2-1 0,0 0 0,1 1-59,-3-1 0,4-6 1,-2 3-1,-1-4 0,-1 0 1,-2-1-1,1 1 63,-1-1 0,1-1 0,-2-1 0,-1-3 0,-2 0 0,2-4 0,1 4 0,2 1 0</inkml:trace>
  <inkml:trace contextRef="#ctx0" brushRef="#br0" timeOffset="4">3872 6567 7569,'0'-11'-975,"-2"0"413,-1 4 729,1 2-91,-8 5 0,4 4-50,-6-1 0,1 8-124,0 0 0,-2 2 83,-2 6 1,2-4-141,-2 4 0,-2 0 105,2 4 0,0-4 50,3 0 0,2-5 0,3 1 0,-4 2 0,4-2 0,0 0 0,0-4 0,1 1 0,-2-1 0,-2 1 0,3 4 0,-4 2 0</inkml:trace>
  <inkml:trace contextRef="#ctx0" brushRef="#br0" timeOffset="5">3586 6944 7110,'0'-8'764,"0"1"-740,0 4 0,0-1 0,0 8 1,0 5-1,0 4 0,1 3 1,2 2-62,1 2 0,5 7 0,-3 2 0,2 2 1,-2-2-1,-1 0 0,-1-1 0,0 0-11,-1-3 0,3-5 0,-4-2 0,2 0 0,-2-2 0,0 1 0,-2-3 364,0-1 1,0-2 0,0 0-239,0 1-2006,0-6 1928,0-1 0,0-5 0,0 0 0</inkml:trace>
  <inkml:trace contextRef="#ctx0" brushRef="#br0" timeOffset="6">4842 6533 7569,'0'-8'158,"-1"2"0,-3 1 0,-3 3 0,-5 5 1,-2 5-1,-2 2 0,-2 1-46,-2 1 1,-3 0-1,-2 2 1,-3 3 0,-2-1-1,-1 1 1,-2-2-1,0 0 1,1 2-110,2 0 1,5-3-1,1 2 1,5-4 0,3 0-1,1-1 1,1 1 26,2-1 0,-2-3 1,7-1-1,-2 2 0,1 1-49,4 2 0,3-1 1,2-1-1,3-1 0,4-3 1,2 1-1,1-2 61,1 0 0,4 3 0,3-5 0,3 0 0,1-1 0,0 1 0,-1 1 30,1-2 1,0 0 0,0-2 0,0 0 0,-2 0 0,-2 0-1,-3 0-877,-4 0 1,0 0-203,-1 0 0,-6 0 1007,-5 0 0,-10 5 0,-8 1 0</inkml:trace>
  <inkml:trace contextRef="#ctx0" brushRef="#br0" timeOffset="7">4340 7047 7569,'-8'1'120,"1"1"0,-1 4 185,2 0 1,6 0 0,7 3 0,5-1-1,2-1 1,2 0-90,2-3 1,2 1 0,6-2 0,0 0 0,0-2 0,-2-1-1,-1 0 1,-2 0 0,0 0-198,-2 0 1,-5 4 0,1 0 0,-3-2-989,0 0 1,-6-1 968,-2 3 0,-3 2 0,-1 5 0</inkml:trace>
  <inkml:trace contextRef="#ctx0" brushRef="#br0" timeOffset="8">5151 6784 7453,'-5'-6'152,"5"1"1,-2 6 0,6 3 0,3 5-1,1 3 1,3 5 0,0 0 0,0 4-1,1 0-51,-1 2 1,5-4 0,0 0 0,1 2-1,0-1 1,0 0 0,-1-2 0,-2 0-147,-1-1 1,-2-3 0,1 2-1,-1-4 1,-1 0 0,-1-2-1,-2-1-838,-2-2 1,-2 1 882,-3 3 0,0 1 0,0-1 0</inkml:trace>
  <inkml:trace contextRef="#ctx0" brushRef="#br0" timeOffset="9">5539 6978 7569,'6'-5'38,"0"-3"1,-1-2 0,1-1-1,2 1 1,-2 1 1074,-1 1 1,-2 7-1088,-7 1 0,-3 6 0,-4 8 0,0 3 0,-1 2 1,-1 5-1,-1 5 0,-1 4-92,1 1 0,0 4 1,0 3-1,-2 2 0,-1 3 1,0 0-1,-1-1 0,-2 2-76,-2 0 1,0 0 0,3-2 0,3-4 0,1-3 0,-1-3 172,2-5 0,2 2 0,-1-5 0,-1-2 0,-1-1 1,1-1-1,2-2 0,4 0 76,0-2 0,4-5 0,-2 1 0,1-2 0,2-2-842,2 1 1,2-6 734,3-2 0,2-8 0,6-2 0</inkml:trace>
  <inkml:trace contextRef="#ctx0" brushRef="#br0" timeOffset="10">5733 6316 7569,'2'-8'165,"1"2"0,5 1 0,1 3 0,0 4 0,-3 3 0,0 1 1671,1 3-1789,-5 1 1,8 2 0,-2-1 0,2 2 0,2 2-1,0 4 1,2 3 0,2 0-27,-3 1 1,4 1 0,-1 3 0,2 2 0,1 2 0,0-1 0,0 1 14,2-2 0,-4 8 0,1-3 0,0 1 0,-2 1 0,1-1 0,-4 2 1,-4 3-114,-6 0 0,2-2 1,-1 3-1,-3-1 1,-3 0-1,-7-1 1,-4-2-1,-2-3-10,1-3 1,-2 0 0,-1-4-1,1-3 1,-2-2 0,1-5 0,1 0-257,2-3 0,1-1 0,2-2 0,1 0 0,1 0-1398,1-4 1741,6-2 0,2-5 0,6 0 0</inkml:trace>
  <inkml:trace contextRef="#ctx0" brushRef="#br0" timeOffset="11">6773 6875 7569,'-8'0'96,"3"-1"0,4-1 0,6-2 0,4 0 0,2 0 0,2 0 0,1 2 0,2-1 0,2 1 0,3-2 124,5 1 0,-2 1 1,4-1-1,-1-1 0,-1 2 1,0 1-1,-2-1 0,-1 0-499,-1-2 1,0 0-1,-3 3 1,-3-2-1,0 0 1,-1 0-1867,-1 2 2145,-7 1 0,-1-5 0,-6-2 0</inkml:trace>
  <inkml:trace contextRef="#ctx0" brushRef="#br0" timeOffset="12">6830 7001 7569,'0'8'6,"1"-2"0,3-1 1,3-1-1,5 0 0,3-1 274,4 0 0,3-2 0,2-1 0,2 0 0,5-1 0,2-3 0,1-2 0,0-2-263,1 1 0,-6 0 1,-3-2-1,-1 3-17,-3 1 0,1-4 0,0 3 0</inkml:trace>
  <inkml:trace contextRef="#ctx0" brushRef="#br0" timeOffset="13">7960 6316 7434,'0'-5'218,"0"6"1,0 9 0,0 8 0,2 3 0,0 4 0,3 1 0,0 5 0,2 3-89,-1 4 0,-2-1 0,2 5 0,0 0 0,0-1 0,-1 0 0,-3-2 0,1-2-185,1-1 0,-3-2 0,3-1 0,-3-1 1,-1-3-1,0-1 0,0-4 0,0-3 39,0-2 0,-1-5 1,-2 2-1,-1-4 1,2 0-1,0-1-1408,2 1 1424,0-6 0,-5-6 0,-1-6 0</inkml:trace>
  <inkml:trace contextRef="#ctx0" brushRef="#br0" timeOffset="14">7709 6407 7569,'0'-11'33,"1"-1"0,4 1 0,6-1 0,4 1 0,3 0 406,2-1-333,7 1 1,2-1 0,5 1 0,0-1 0,2 1 0,1 0 0,2-1 23,2 1 0,-3 1 1,2 2-1,0 4 1,-4 3-1,-1 1 1,-4 0-1,-1 0-116,-3 0 0,0 1 0,-4 3 0,-2 4 0,-1 1 0,-5 1 0,-3 0 0,-1 3-139,-4-1 0,-2 6 0,-5 1 0,-1 3 0,-4 0 1,-6 1-1,-9 1 0,-4 2 94,-2 0 0,-10 5 0,2-4 0,-2-2 0,0-2 0,-1-4 0,-1-3-18,1 1 1,3-8 0,3 2 0,6-2 0,3-3-1,4-2-1596,2-3 1645,6-1 0,5-5 0,5-1 0</inkml:trace>
  <inkml:trace contextRef="#ctx0" brushRef="#br0" timeOffset="15">9034 5893 7569,'0'-11'144,"0"3"1,0 1 0,0-2 129,0-2 0,-1 5 1,-3 2-1,-3 4 0,0 4-75,-1 4 1,1 3 0,-5 6 0,1 6 0,-2 6 0,-2 4 0,-4 2-181,-3 3 0,3 4 0,-1 6 0,-3 3 0,-2 1 0,-1 5 0,14-27 0,0 1 1,1 1-1,1 1-139,0-2 1,1 0-1,0 1 1,1 1-1,-2 29 1,2-1-1,5-4 1,1-4-1,4-3 1,1-5 0,5 0 1,0-6-1,2-2 1,2-4-1,1-4 1,0 0-1,-2-1 158,1 0 0,-1-1 0,0-4 0,2 0 0,1-2 0,1-1 0,-1-2 80,-1-1 1,0-2 0,1-4 0,1 1 0,-1-1 0,-1-1-161,-2-2 1,2 1 46,2-5 0,-6-1-418,2-3 1,-2 4 37,2 0 374,-4 0 0,3-4 0,-4 0 0</inkml:trace>
  <inkml:trace contextRef="#ctx0" brushRef="#br0" timeOffset="16">9685 6693 7311,'-6'-5'69,"-1"3"1,5-3 0,-3 1 0,0-1 0,-2-1 0,1-2 0,-2 1 0,1-1 0,-1 1 0,-1-1 0,-1 2 0,-1-1 0,0 1 0,2-2 0,1 2 0,-4 2 0,-2 3 149,0 1 0,-3 0 0,-3 0 1,-1 1-1,-2 4 0,0 5 0,2 6 1,0 0-286,2 1 1,5 3 0,-1-2-1,4-1 1,2 0 0,2-2 0,2 2-1,4-1-61,4 1 0,3 2 0,7-4 0,2-2 0,4-3 0,3-4 0,0-1 211,1-2 1,4-2-1,0-2 1,-2-2-1,-1-2 1,-2-1-1,-2-3 1,-2-1 16,-2-2 1,3 0 0,-4-2 0,-2-2-1,-3 2 1,-3 2 186,-2 0 1,0 2-323,-1 3 0,-3 3 0,1 9 1,-3 5-1,-3 5 0,2 3 0,0 2 1,2 2 6,0 1 0,6 0 0,1 1 0,5 1 0,2 3 1,2-1-1,2-2 0,2-3-20,2-1 0,-3-4 0,0-2 0,1-4 0,2-2 1,0-3-1,0 0-458,-3-4 1,1-1 0,-3-1 0,-1-1 504,1-3 0,3-2 0,-2-5 0</inkml:trace>
  <inkml:trace contextRef="#ctx0" brushRef="#br0" timeOffset="17">10062 6259 7569,'0'-12'178,"0"1"1,1-1 0,3 2 0,3 3 0,4 3 102,0 3 0,0 2 0,1 3 0,-1 3 0,1 5 0,-1 4 0,1 7-125,-1 6 1,4 4 0,2 3 0,-1 0 0,1 4 0,-2-1 0,1 2-1,2-2-223,0 0 1,4 3-1,-3-4 1,2-2 0,2-3-1,0-4 1,0-2 41,0-6 0,-2 2 0,-2-5 0,-4 0 0,-2-3 1,-2-2-1,1-3-595,-1-3 1,-3 4-2263,0-4 2882,-6-2 0,3 0 0,-5-5 0</inkml:trace>
  <inkml:trace contextRef="#ctx0" brushRef="#br0" timeOffset="18">10621 6316 7569,'0'-12'397,"0"1"0,0-1-216,0 1 0,-2 5 0,-4 4 1,-8 9-1,-7 8 0,-7 8 0,-3 6 0,-5 7-205,-2 3 1,1 4-1,-3 5 1,2 2 0,3-2-1,5-2 1,2-4-1,3-4-221,0-3 1,8-4 0,1-3 0,4-3 0,0-5 0,2-2 0,3-4 244,3-1 0,2-2 0,2 0 0</inkml:trace>
  <inkml:trace contextRef="#ctx0" brushRef="#br0" timeOffset="19">10896 6419 7491,'-8'-11'193,"2"5"0,-1 6 0,2 6 1,0 6-1,1 3 0,0 4 0,1 3 1,0 2-1,2 1 0,1 2 7,0-2 1,4 3 0,1-1 0,0-2 0,0-2 0,-1-3-1,-1-2 1,3-1-470,0-4 0,-4 0 0,2-1 1,-2-1-1,-1-1 0,1-1 0,2-1-2202,-1 1 2471,-2-4 0,-11 0 0,-3-5 0</inkml:trace>
  <inkml:trace contextRef="#ctx0" brushRef="#br0" timeOffset="20">10713 6681 7569,'11'-6'178,"1"1"1,0 5 0,2 0 0,3 0 0,1 0-1,2 0 1,1 0-185,2 0 1,1 0-1,2 0 1,0 0 0,0 0-1,-1 0 6,2 0 0,-3-5 0,4-2 0</inkml:trace>
  <inkml:trace contextRef="#ctx0" brushRef="#br0" timeOffset="21">11375 6110 7569,'-4'-11'110,"1"-1"1,1 2 0,5 3-1,3 4 1,2 6 0,-1 4 61,2 3 0,-2 7 0,0 3 1,2 6-1,0 5 0,0 5 0,-3 3 1,-1 2-181,-2 2 1,-2-3 0,-1 2 0,0 0 0,0 0 0,0-1 0,0-3-38,0-5 1,0 0-1,0-8 1,0-2 0,0-4-1,0-1 1,1-2-1,2 1 167,1-3 1,0-5 0,-4-2 32,0 2 1,0-5 0,0-4-200,0-6 0,-2-5 0,0 0 0,-2 0 0,1-1 0,3 1 0,3-1 0,3 1-82,4-1 0,-1 2 0,8 1 0,-1 3 0,3 0 0,3 1 0,1 0 29,0 2 0,-1 2 1,1 1-1,-1 0 0,-2 0 1,-2 0-1,-2 1-10,-2 3 0,-1 1 0,-2 4 0,0-2 0,-2 2 0,-3 1 0,-1 2 0,-3-1 16,0 1 1,-2-1 0,-3 2 0,-3 1 0,-7 1 0,-5-1 0,-6-1 206,-5-2 0,-4 1 0,-1-1 0,0-1 1,-1-1-1,1-3 0,1-1-16,3-2 0,-1-2 1,7-1-1,4 0-100,2 0 0,-2 0 0,2 0 0</inkml:trace>
  <inkml:trace contextRef="#ctx0" brushRef="#br0" timeOffset="22">12620 6293 8345,'8'-6'32,"-1"0"1,1 4 0,-3 2-1,-6 5 1,-9 4 0,-8 4-1,-5 2 1,-4 4 0,-4 2-1,-5 2 1,-3 0 89,-2 0 1,0 0 0,1 0-1,4-2 1,6 0 0,2-4-1,4 0 1,4-3-225,4-2 0,4 0 1,1-1-1,4 1 128,3-1 0,8-5 0,3-2 0,5-1 0,3-1 0,4 2 0,4-1 1,2-1 9,2 2 1,1-3 0,-4 3 0,0-3-1,-2-1 1,-2 0 0,-1 0 0,-1 0-644,-2 0 0,0 0 0,-5 0 607,0 0 0,1 0 0,-1 0 0</inkml:trace>
  <inkml:trace contextRef="#ctx0" brushRef="#br0" timeOffset="23">12095 6853 7535,'12'6'497,"4"-2"0,-2-2-158,5 2 0,0-3-5,3 3 1,1-3 69,0-1-273,0 0-240,0 0 0,0 0 120,0 0 0,-4 0-585,0 0 574,0 0 0,-2 0 0,0 0 0</inkml:trace>
  <inkml:trace contextRef="#ctx0" brushRef="#br0" timeOffset="24">12871 6464 7569,'0'-7'34,"2"-1"1,1 0 0,4 3 0,-1 5 0,-1 7 0,-1 3 0,1 1 578,1 1 1,2 3-576,3 0 1,1 2-1,1-3 1,0 1 0,3-1-1,-1-2 1,0-1 0,0-3-90,-1 0 0,3-2 0,-2 3 0,-1-2 0,-1-1 51,-2 0 0,1-3 0,-1 2 0</inkml:trace>
  <inkml:trace contextRef="#ctx0" brushRef="#br0" timeOffset="25">13214 6533 7569,'1'-10'890,"3"2"0,-3 4-766,3 8 1,-4 6 0,-5 7 0,-5 2 0,-5 5 0,-3 5-1,-4 5-66,-3 4 0,1 3 0,-3 6 1,3 1-1,0 2 0,-1-1 0,-2 1 1,2-1-253,0-1 1,4-2 0,1-4 0,2-5 0,1-4 0,3-4 0,2-3 0,1-3 117,4-2 1,-3-6-1,2 3 1,-2-3 0,0-4-1,1-2 1,1-1-94,-1-2 0,-1 4-1196,-1-2 1365,4-3 0,2 0 0,5-5 0</inkml:trace>
  <inkml:trace contextRef="#ctx0" brushRef="#br0" timeOffset="26">13328 5790 7569,'0'-11'153,"1"5"0,3 2 0,4 4 0,2 4 0,1 3 0,1 5 1,1 3-1,0 4 135,3 2 1,4 7-1,-1 3 1,3 4-1,0 5 1,3 3-1,-1 0 1,0 1-229,-3 1 0,-4 2 0,1 1 0,-3 3 1,-5 1-1,-5 1 0,-4 0 0,-2 1-261,-3 0 0,-3-2 0,-10 0 0,-6-1 0,-7-4 0,-7-3 0,-7-3 201,18-21 0,0-1 0,-3 3 0,-1 0 0,-4-2 0,0 0 0</inkml:trace>
  <inkml:trace contextRef="#ctx0" brushRef="#br0" timeOffset="27">7070 8451 7569,'-7'7'205,"-3"-2"33,9 0 0,-4-3 0,6 5 0,3-1 1,3-1-1,4 0 0,0-2 0,2-2 1,1-1-1,2 0 11,2 0 1,0 0 0,3 0 0,1 0-1,2 0 1,1 0 0,2 0 0,1 0-442,1 0 0,-4-4 0,1 1 0,-5 0 1,-3 2-1,-1 1 0,-3 0-2483,-2 0 2675,-5 0 0,-7 5 0,-7 1 0</inkml:trace>
  <inkml:trace contextRef="#ctx0" brushRef="#br0" timeOffset="28">7035 8737 7569,'-5'6'227,"5"-1"0,0-5 0,7 0 0,3 0 0,2 0 0,4 0 159,3 0 1,3 0 0,5 0 0,4 0 0,2 0-1,2-1 1,2-1 0,0-4-398,-4 0 0,-2 4 0,-6-3 1,-5 1-1,-2 0 0,-4 1 1,-2 2 10,0 1 0,-1 5 0,1 2 0</inkml:trace>
  <inkml:trace contextRef="#ctx0" brushRef="#br0" timeOffset="29">8474 8234 7569,'-1'-6'154,"-2"1"1,0 2 0,0 5 0,2 5 0,0 7 0,-2 4 0,-1 4 0,2 3 0,0 5 25,2 3 1,0 2 0,0-1 0,0 2 0,0 0 0,2 4 0,0 0-1,2 2-232,-1-1 0,3-2 1,0-5-1,2 1 1,-2-2-1,1-2 0,-1-1 1,2-3 67,-2-1 0,3-3 1,-5-3-1,-2-2 1,1-2-1,-1-2 1,2-1-1,-1-2-305,-2 1 1,-1-1-1,0 1 1,-1-2-1649,-3-3 1937,-3-2 0,-4-5 0,0 0 0</inkml:trace>
  <inkml:trace contextRef="#ctx0" brushRef="#br0" timeOffset="30">8326 8371 7569,'5'-11'43,"1"0"1,7-1 0,1 1-1,2-1 1,2 1 0,2 0-1,2-1 170,1 1 0,4 1 1,0 1-1,1 2 1,2 1-1,-1 1 1,1 0-1,1 2-204,-1 2 0,-5 6 0,2 3 0,-3 3 1,-3 3-1,-5 1 0,-6 1 0,-3 0-86,-5 3 0,-1 3 1,-2 0-1,-4 1 0,-6 1 1,-7 2-1,-4 2 1,-2 0 62,-3 0 1,1-2 0,-6-3 0,-1 0 0,1-2 0,-1 0-1,2-3 1,0-2-442,5-2 1,3-5 454,4-1 0,-3-6 0,4 3 0</inkml:trace>
  <inkml:trace contextRef="#ctx0" brushRef="#br0" timeOffset="31">9388 7926 7569,'0'-8'412,"0"1"1,-1-1 0,-3 2-136,-4 2 1,2 3 0,-2 2-1,-1 3 1,-1 4 0,-1 3-1,-1 3 1,1 2-197,0 2 1,-2 2 0,-1 6 0,-1 2 0,1 1 0,1 1 0,2 1 0,0-1-29,4 2 0,-2 2 0,5 3 0,2 1 0,0 0 0,2 0 0,0 2 0,0-1-81,0 0 0,0 4 0,-1-1 0,-1 1 0,-2 1 0,1-2 46,2 1 0,-3-3 0,0 2 0,2 0 0,1-1 0,1-3 1,0-4-1,0-2-29,0-2 0,1-1 0,3 2 0,2-5 0,2-1 0,-1-3 0,2 1 0,1-1-7,2-3 1,-5 2 0,1-3 0,1 0 0,1-2 0,0 0 0,-1-1 54,-1-1 1,-1-1-1,5-2 1,-1-1-1,-1-1 1,-1-3 17,-1-1 1,-2 0-1,3-2 1,-2 1-1,2-2 1,2 0-160,0-2 1,-3 0-1,-1 1-1510,2 3-754,1-3 2368,-3-1 0,-2-6 0,-5-6 0</inkml:trace>
  <inkml:trace contextRef="#ctx0" brushRef="#br0" timeOffset="32">9811 8337 7569,'0'-7'188,"0"-1"0,1 0 1,3 3-1,2 5 1,2 7-1,-1 3 1540,2 1-1664,1 6 1,2 0 0,-1 6 0,0 0 0,1 0 0,-1 1 0,2 2-89,2 0 1,2 2-1,3-3 1,-1 3-1,0 0 1,0 0-1,0-2 1,0-2 17,-1-1 0,2-4 0,-4-2 1,-3 1-1,-1-1 0,-3-1 0,-2-2 1,1-1-232,-2-2 1,1 1-1,-5-1-2260,2 0 2497,0-4 0,-4-7 0,0-7 0</inkml:trace>
  <inkml:trace contextRef="#ctx0" brushRef="#br0" timeOffset="33">10233 8303 7621,'0'-18'1174,"0"3"1,-1 7-1144,-3 5 1,-2 6 0,-6 6 0,0 5-1,-4 5 1,-3 4 0,-2 4-66,-2 3 1,0 4-1,-1 3 1,-1 1 0,-2 0-1,2-1 1,0-1 0,4-5 33,2-1 1,-1-4-1,3-3 1,1-1-1,-1-2 1,3-2 0,1-2-1,3-2-169,3-1 0,-2-5 0,5-1 1,0 1-1988,-1-2 2156,4-1 0,6-10 0,8-1 0</inkml:trace>
  <inkml:trace contextRef="#ctx0" brushRef="#br0" timeOffset="34">11021 8109 7672,'1'-7'-4,"2"5"1,1 4 344,-2 6 1,-6 2 0,-3 3-1,-5 1 1,-2 2 0,-2 1-1,-2 1 1,-2-1-294,-2 4 0,-4 0 0,-1 1 0,2-2 1,1-2-1,1 0 0,0-2-113,0 1 0,5 2 0,3-4 0,2-1 0,3-1 1,1-2-47,2 0 0,4 1 0,-1-1 0,4-1 0,4-1 0,4-2 108,2-2 1,1 2 0,2-3 0,1-1 0,2-1 0,2 1 0,1 1 0,0-2-79,0-1 0,-5-1 0,2 0 0,-4 0 0,0 0-2488,-1 0 2569,1 0 0,-6 5 0,-1 2 0</inkml:trace>
  <inkml:trace contextRef="#ctx0" brushRef="#br0" timeOffset="35">10553 8771 7569,'-6'1'256,"3"2"1,6 1-1,4-2 1,5 1 0,2-1 51,1 2 1,5 0 0,-1-4-1,3 0 1,2 0 0,1 0-1,2 0 1,-2 0-444,-1 0 0,-1 0 1,-1 0-1,-2 0 135,-1 0 0,-5 5 0,3 1 0</inkml:trace>
  <inkml:trace contextRef="#ctx0" brushRef="#br0" timeOffset="36">11923 7846 7569,'-6'-7'202,"2"-1"1,3-1-1,2 0 1,3 2-1,4 3 1,2 2-1,0 4 1,-1 2 39,-2 3 1,-3 8 0,3 3-1,-1 1 1,0 0 0,4 2 0,3 0-1,4 2-363,0 0 1,-1 0 0,1-2 0,0-1 0,-2-2 0,0-1 0,1-5 0,-4-1-606,-3-4 0,1 1 0,-3 3 726,-1 1 0,-1-6 0,-5-1 0</inkml:trace>
  <inkml:trace contextRef="#ctx0" brushRef="#br0" timeOffset="37">12300 7915 7569,'7'-12'228,"-2"5"1,-4 0 0,1 3 0,2 6-84,-1 4 1,-3 9 0,-5 6-1,-5 4 1,-6 7 0,-3 5-1,-3 4 1,-4 4-201,1 0 0,1-3 1,1 0-1,0 1 0,1 1 1,2-3-1,2-3 0,2-2-55,2-2 0,2-5 0,4-3 1,0-5-1,0-3 0,2-1-266,2-3 1,-1-2 375,1 0 0,6-11 0,4-2 0</inkml:trace>
  <inkml:trace contextRef="#ctx0" brushRef="#br0" timeOffset="38">12437 8006 7569,'4'-11'-25,"1"0"0,2 3 1,1 1-1,3 2 1,1 1-1,2 1 0,1-1 1,-1 1 222,-1 2 0,0 0 0,1-2 0,2-1 0,2 1 0,1-1 0,0 0 0,-1 1-405,-2 2 0,1 0 0,-3-2 0,1-2 207,-1-1 0,-1-2 0,-2-3 0</inkml:trace>
  <inkml:trace contextRef="#ctx0" brushRef="#br0" timeOffset="39">13008 7595 7569,'0'-12'199,"0"1"0,0 0 1,2 0 23,1 4 1,-1 3 0,2 8 0,-3 3-1,-1 5 1,-1 3 0,-2 5 0,-1 5-152,2 1 0,0 5 0,2-3 0,0 1 0,0 1 0,0 1 0,0-2 0,0 0-110,0 0 1,0-5 0,0 0 0,0-5 0,0-2 0,0-3 0,0-1 340,0-2 0,-1-1-196,-3-2 0,3-4 0,-3-8 0,3-4-169,1-2 1,5-1 0,3 0 0,2 3 0,2 0 0,2-1-1,3 0-26,1 2 1,-3-2 0,3 5-1,-1 1 1,1 2 0,1 1 0,0 0-1,-1 1 17,-1 3 0,2-1 1,-4 4-1,-1 2 0,-2 1 1,0 2-1,-1-1 20,1 1 0,-6-1 1,-2 0-1,-4 0 0,-4-3 1,-5 0-1,-3 1 125,-4 1 1,-5-2 0,-1-1 0,-5 1 0,-2 0 0,-2-1 0,-4 1-150,-3-2 1,3 1 0,-3-5 0,2 2 0,3-2 0,1 0 0,3-2 74,1 0 0,2 5 0,3 1 0</inkml:trace>
  <inkml:trace contextRef="#ctx0" brushRef="#br0" timeOffset="40">11763 8623 8206,'12'0'85,"-1"1"1,2 2 0,2 0 0,6 0 0,4-2-1,5-1 1,5-1 0,3-2 0,5 0 0,5-1-1,4 0 1,1 0 0,2 0 0,3-1 0,6-1 0,-30 2-1,0 0 1,2 1 0,-1-1-38,1-1 1,1 1 0,0-1 0,1 0-1,-3-1 1,-1 0 0,0 1 0,0 0 0,-1 0-1,1 1 1,-2 0 0,1 1 0,28-5 0,-7 0-86,-2 1 1,-6 0 0,-1 0-1,-5 2 1,-5 1 0,-2 0-1,-2 2 1,-6 0-36,-5 2 1,1-4-1,-6 1-815,-1 0 1,-8 6 886,-6 0 0,-10 6 0,-8-2 0</inkml:trace>
  <inkml:trace contextRef="#ctx0" brushRef="#br0" timeOffset="41">12700 8805 7993,'-6'-5'138,"-1"4"0,4-3 0,-5 2 0,-2-1 1,-2-1-1,0 2 141,-4 1 0,2 1-202,-5 0 0,0 0-62,-3 0 15,-1 0 0,0 3 0,0 3 0,0 0 1,0 3-1,0 2 0,1 3 0,0 1-46,3-1 0,3 3 0,5-1 0,2 1 0,3 1 0,1-2 0,3 1 0,0-3-39,2-2 1,5 0-1,3-1 1,3-1 0,3-1-1,3-3 1,1 0 71,2-4 1,-2-1-1,1-2 1,0-3 0,0-2-1,-1-2 1,-2 1 0,-1-2 91,2-1 0,-5-6 1,4 1-1,-4 0 1,0 0-1,-1 0 0,-1 1 1,-2 1 0,-4 1 0,1 5-146,-1-1 0,-2 7 0,-6 1 0,-2 6 0,0 4 0,1 3 1,1 2-35,0 4 1,-4-1 0,5 1 0,0 1 0,3 2-1,4 1 1,3-2 0,4 0 69,0-2 1,2-5-1,1 0 1,2-4 0,2-4-1,1-1 1,0-2 0,0-2-267,1-1 1,2 0 0,1-1 0,0-2 265,-1-1 0,1-9 0,0 0 0</inkml:trace>
  <inkml:trace contextRef="#ctx0" brushRef="#br0" timeOffset="42">13511 7641 7569,'-12'0'133,"2"1"1,1 3 0,3 3 0,1 3 0,2 2 0,3-1 0,3 1 0,3-1 0,3 2 0,4 2 0,0 4 227,-1 3 0,4 2 0,0 2 0,1 5 0,0 2 1,1 2-1,1 2 0,0 2-238,0 2 1,-4 0-1,3 2 1,0-1-1,0 2 1,1 3 0,-2 3-1,-1-2-131,-4-1 0,0-2 1,-1 1-1,1 0 0,-2-1 1,-3 0-1,-3-3 1,-1-4-77,1-3 1,-3 0 0,3-1 0,-4-1 0,-4-1 0,-4-3 0,-2-1-53,-1-3 1,-1 2-1,0-3 1,-4-3-1,-3 1 1,-2-2-1,-1 1 67,3-2 0,-5-5 1,4 2-1,-1-1 1,0 1-1,1-2 1,0-2-1,5 0 111,3-1 0,0-3 0,1-1 0,1 2-960,2 1 321,3-3 1,6-2 596,3-5 0,2-5 0,6-2 0</inkml:trace>
  <inkml:trace contextRef="#ctx0" brushRef="#br0" timeOffset="43">15989 8143 7569,'-6'-11'156,"1"3"0,5 0 0,0 2 0,0 4 0,0 5 0,0 8 0,0 2 1,0 4-1,0 1-4,0 2 0,0 5 0,0 2 0,0 0 0,1 1 0,2 2 0,2 3 0,1 1 0,2 2-201,-2 2 1,4-5 0,-4 4-1,2-2 1,0-2 0,-1-2-1,1-3 1,-2-3 0,-1 0 25,-2 2 0,-2-7 1,0 2-1,2-3 1,1-3-1,-2 1 1,0-3-1,-2-1-746,0-2 1,0 0 768,0 1 0,0-1 0,0 1 0</inkml:trace>
  <inkml:trace contextRef="#ctx0" brushRef="#br0" timeOffset="44">16320 8326 7569,'0'-18'832,"-1"4"-649,-3 5 1,3 5-1,-3 8 1,3 4-1,1 3 1,0 4-1,0 4-143,0 3 1,0 2 0,1 3 0,3 2 0,2 1 0,2 0-1,-2-1-139,-1 0 0,3-5 0,-3 0 1,0-3-1,2-2 0,-2-2 0,0-1 63,-3-4 0,0 0 0,-1-1 0,1 1 1,2-1-1445,-1 0 1480,-2-4 0,-1-2 0,0-5 0</inkml:trace>
  <inkml:trace contextRef="#ctx0" brushRef="#br0" timeOffset="45">16240 8577 7930,'8'-6'117,"0"2"1,1 3 0,1-1-1,2 0 1,4-2 0,4 1-1,5 2 1,6 0-38,2-3 0,-3 2 0,-1-5 0,1 1 0,-2 1 0,-1-1 0,-2 0 0,-4 0-332,-2 0 0,-5 2 0,1-2 0,-3-1 1,-3 2-1,-3-1 252,-1-1 0,-1 0 0,-4-5 0</inkml:trace>
  <inkml:trace contextRef="#ctx0" brushRef="#br0" timeOffset="46">16229 8177 7569,'5'-6'138,"1"-4"1,6 3 0,1 0 0,1-1 0,2 1 0,2-1 0,2 2 0,3-1 0,2 2 154,2 0 1,5 0 0,-3 3-1,1-2 1,0 1 0,-1 2-1,-3 0-675,-2-3 0,6 3 0,-9-3 0,1 3 382,-2 1 0,-1 0 0,4 0 0</inkml:trace>
  <inkml:trace contextRef="#ctx0" brushRef="#br0" timeOffset="47">18011 8303 7284,'0'-8'73,"0"1"0,0-2 1,0-1-1,0-2 1,-2 2-1,-1 1 0,-5 3 1,-2 1 161,-2 2 0,0 2 0,-2 1 0,-3 1 0,1 2 0,-2 2 0,0 3 0,-2 3-270,-2 3 0,3 6 0,2-2 0,0 1 0,3 0 0,1 1 1,2 1-82,0-2 0,4 1 0,3-4 1,3 1-1,1 1 0,0-2 1,1 1-1,2-3 61,1-2 0,5 0 1,-2-2-1,3-1 0,3-3 1,1-1-1,1-2 0,1-2 144,0-1 1,1 0 0,3-1 0,-2-3 0,-2-2 0,-1-2 0,1 0 0,-1 0 37,-1-3 0,-2 0 0,0 0 0,-1-2 0,1-1 0,-1-1-79,1 1 0,-5 1 0,0 2 0,-1 0 1,-1 3-124,0 0 0,-2 7 1,-6 1-1,-1 6 0,0 5 1,-1 3 6,-2 2 0,2 4 0,0-1 0,1 3 0,0 0 0,1 2 0,2 2 2,1 1 1,1-5 0,3-3 0,4 0 0,2-1 0,1-3 0,2-3 229,2-5 0,-1 2 0,5-5 0,2-1 0,0-2 0,2-1 0,0 0 0,1-1-69,3-3 0,-7-1 0,3-4 0,-3 1 1,-2-1-1,-3-1-95,-2-1 0,-2-1 0,1 1 0</inkml:trace>
  <inkml:trace contextRef="#ctx0" brushRef="#br0" timeOffset="48">19758 8189 7569,'-6'-5'33,"-1"3"1,4-1 0,-5 1 0,-2 2 0,-2 0-1,2 2 1,1 0 0,2 3 0,-2 0 0,-1 2 0,-2-1 90,1 3 0,3-3 1,1 2-1,-2 1 1,-1 1-1,-2 1 1,1 1-1,-1-1-114,1 1 0,0 3 0,-1 1 0,2 2 0,1 1 0,3 0 0,-1-1 0,2 0-79,0-1 1,1-3 0,4 3-1,0-2 1,0 2-119,0 0 0,0-3 140,0 2 1,4-4 7,0 0 1,5-1-83,-1 0 0,-2 0 73,1-4 1,1 3 49,4-2 1,3-2-20,0 2 1,1-5 70,0 0 1,-2-1-39,5-2 1,0 0 13,4 0 1,-1 0-5,1 0 0,0-5-24,0-3 0,0-2 32,0-2 0,3 1-21,1-1 0,0 0 111,-5-3 0,3 1-18,1-5 0,-2-2 77,3-5 1,-7 4 47,-1-5 0,-5 6-51,1-6 0,-3-1 164,-5 2 0,-1-2-50,-6 1 1,-6 3-30,-1-3 0,-8 4-40,-4 4 0,-9-1-176,-7 5 0,-4 3-226,-7 5 0,5 4-370,-1 0 1,5 1-415,-1 2 0,11 2 961,4 1 0,3 4 0,-3 4 0</inkml:trace>
  <inkml:trace contextRef="#ctx0" brushRef="#br1" timeOffset="49">18582 8063 7569,'0'-6'313,"5"1"1,-3 5-246,6 0 1,-4 1 0,3 2 0,2 2 0,1 1 0,2 2 0,1-1 0,2 2 0,3 2 0,1 3 0,0 0 0,2 0 0,3 0 0,3 2 0,-2-3 0,-1 0-25,-1-1 1,0-1 0,0 0 0,0 0 0,-2-3 0,0-1 0,-4-1 0,1-1 0,-1 2 46,-1-1 1,-1-4 0,-3 4 0,-1-3 0,1 1 482,-1-1-466,-5 3 1,0-3 0,-8 4-1,-2 1-86,-3-2 1,-3 4-1,-2-3 1,1 0 0,-2 1-1,-2 1 1,-3 1-1,-2 1-15,-3 1 1,3-1 0,-8 2 0,1 1 0,-1 1 0,0-1 0,0 0-1,2 0 55,-2 1 0,4 0 0,-3-3 0,4-1 0,4 1 0,4-1 0,2 0-32,2 1 0,1-1 0,1-1 0,2-1 1,1-2-219,0-2 0,3 0 0,-2-3-567,0 2 1,3 0 754,-6-4 0,0 0 0,-3 0 0</inkml:trace>
  <inkml:trace contextRef="#ctx0" brushRef="#br1" timeOffset="50">2261 10473 7311,'-6'-1'159,"1"-2"0,0-1 1,-3 3-1,-1 4 1,0 4-1,3 3 1,1 2-1,2-1 58,2 1 0,1 0 0,0 2 0,0 3 0,0 2 0,0 4 0,0 2 0,0 2 0,0 1-203,0 2 0,1 3 0,2 1 0,2 1 0,1 0 0,3 2 0,1 1 0,1-1 0,-2-2-17,-2 0 1,-1-5 0,3 0 0,-2 1 0,-1-2-1,-1-2 1,0-3 34,-2-1 0,-2 0 0,-1-2 1,-1-1-1,-3-2 0,-2-1 1,-3-2-1,-1-1-66,-3-3 1,-1 3-1,2-6 1,0 1-1,-2 0 1,-4-3-1,-2-1 1,-4-2-270,0-2 1,-1-1-1,3 0 1,-1 0 0,1-1-1,2-3 1,2-4 5,2-2 0,4-5 0,6 0 0,1-1 0,4 1 0,3 0 0,6 1 297,2 1 0,1-3 0,1-2 0</inkml:trace>
  <inkml:trace contextRef="#ctx0" brushRef="#br1" timeOffset="51">2147 10998 7569,'0'-7'384,"0"-1"0,0-1 1,1 0-214,3 2 1,3 2-1,4 6 1,0 1-1,2 2 1,2-1-1,4-2 1,3-1-268,1 0 1,0 0 0,1 0 0,1-1-1,2-2 1,-2-1 0,-2 2 0,-3 1-1710,-1 1 1805,-5 0 0,3 0 0,-6 0 0</inkml:trace>
  <inkml:trace contextRef="#ctx0" brushRef="#br1" timeOffset="52">2570 11113 7569,'-7'-2'182,"2"0"1,1-3 0,2 0 0,3 1 0,6 5 67,3 5 1,1 5 0,1 0 0,-1 0 0,0 2-1,2 1 1,1 1 0,1-1-280,-1-1 1,-1-2-1,-2-1 1,1-1-1,-1-1 1,1 0-1,-1-2-292,0-2 1,-3-3-1,0-1 1,1 0-717,1 0 0,-3 0 1037,1 0 0,0-5 0,3-1 0</inkml:trace>
  <inkml:trace contextRef="#ctx0" brushRef="#br1" timeOffset="53">2969 11113 7569,'7'-6'1273,"-3"-1"-973,-3-3 0,-2 3 0,-3 5 0,-4 4 1,-2 6-1,-3 2 0,-1 2-452,-1-1 0,-4 0 0,4 1 1,1 0-1,1 1 0,2 0 1,1-3-1,1 0-363,1 0 0,4 0 1,-2-1-1,1-1 112,2 1 0,2-3 514,1 2 0,-1-1 0,-2 5 0,-1 1 0,2 0 0,1 4 143,1 1 0,0-3 1,0 4-1,0 1 1,0 2-1,0 2 1,1 1-1,1 2-103,2-2 0,1-1 0,-2-2 0,1-2 0,-2-2 1,0-1-1,-2-3 0,1-2 4,3 0 1,-3-5-784,3 1 1,-3-7 627,-1-1 0,0-5 0,0-6 0</inkml:trace>
  <inkml:trace contextRef="#ctx0" brushRef="#br1" timeOffset="54">3392 10507 7569,'-6'-5'263,"1"-1"0,0-1 0,-2 5 0,0 4-15,-1 6 1,4 2 0,-3 2-1,-2 0 1,-2 4 0,0 3 0,-2 3-1,-1 4-176,-1 0 0,-1 6 0,2 0 0,-2 3 0,3 3 0,1 1 0,3 0 0,3 2-88,1-1 0,1 1 0,4-4 1,0 1-1,1-2 0,3-1 1,4-5-1,2-2 27,1 0 1,2-4 0,1 1 0,1-3-1,0-3 1,1 0 0,-1-1-164,-1-3 0,2-2 1,0-2-1,-3-1 0,0-2 1,-1-3-1,-1-1 1,0 0-1115,1-2 1266,-1-1 0,1-1 0,-1 0 0</inkml:trace>
  <inkml:trace contextRef="#ctx0" brushRef="#br1" timeOffset="55">3552 10975 7569,'0'-16'464,"0"3"1,0-2-1,1 4 1,3 3-396,4 4 0,-2 4 0,2 4 0,-1 4 0,1 3 0,-1 4 0,2 4-106,1 3 0,6 1 1,-1 0-1,-1-1 1,-1 0-1,-2-3 0,0-2-252,1-1 1,-1-5-1,1 2 1,-1-5 0,0-3-1,1-3 1,-1 0-295,1-2 1,-5 0 0,1-2 582,1-1 0,1-9 0,1-6 0</inkml:trace>
  <inkml:trace contextRef="#ctx0" brushRef="#br1" timeOffset="56">3860 11090 7668,'0'-12'0,"0"1"0,0-1 0,0 1 361,0 0 1,0 3-1,-1 2 1,-3 1 0,-3 3-1,-2 6-114,1 7 0,-2 2 0,4 6 1,-2 2-1,0 1 0,1 5 0,-1 3-83,0 3 1,2 3 0,-3 2 0,3 3 0,0 1 0,-1-1 0,-2 1 0,0-1-471,2-3 0,-6-3 1,4-2-1,0-1 1,-1-3-1,0-1 1,-1-2-302,-1-2 0,1-6 1,1-3-1,2-3 1,3 0 606,0-1 0,-1 1 0,-6-1 0</inkml:trace>
  <inkml:trace contextRef="#ctx0" brushRef="#br1" timeOffset="57">3997 10507 7569,'-11'-11'1388,"-1"-1"0,7 11-1230,5 5 0,7 5 0,8 3 1,4 4-1,3 4 0,0 4 202,1 3 0,1 1-329,3-2 0,-3 4 0,3 5 0,-3 2 0,-3 2 1,-2 1-1,-2 0-117,-1 1 0,-7-1 1,2 3-1,-5-2 1,-4-2-1,0-2 1,-2-1-1,-2-3-159,-1-3 0,-4 2 0,-4-5 1,-1-2-1,1-2 0,-2-4 1,-1-4-2178,-1-2 2422,0-2 0,3 1 0,1-1 0</inkml:trace>
  <inkml:trace contextRef="#ctx0" brushRef="#br1" timeOffset="58">4842 10781 7569,'-10'-1'64,"4"-2"1,6 0 0,6 0 0,4 2 0,2 1-1,1 0 1,1 0 222,1 0 0,5 0 1,-1 0-1,3 0 0,0-1 1,1-2-1,0-1 0,-1 0-595,-3-1 0,1 3 0,-5-5 0,-1 2 308,-1 3 0,-2-4 0,1-1 0</inkml:trace>
  <inkml:trace contextRef="#ctx0" brushRef="#br1" timeOffset="59">4842 10998 7569,'12'0'194,"4"0"1,3 0-1,3 0 1,1-1 0,0-2-1,1-2 1,1-1 0,2-2 13,-2 2 1,-1-3 0,-1 4 0,0 0 0,-1 0 0,-3 1-209,-4-1 0,3-1 0,-1-6 0</inkml:trace>
  <inkml:trace contextRef="#ctx0" brushRef="#br1" timeOffset="60">6327 10610 7569,'-1'-8'66,"-2"1"0,0-2 0,0-1 0,0-2 0,1 1 1,-3-1-1,0 1 0,-2 0 0,2-1 0,-1 1 0,0-1 1,-3 1-1,-1 0 0,-3 0 0,-1 2 83,-1 2 1,-6 1-1,4-2 1,-2 4-1,-2 3 1,-1 1-1,-4 1 1,1 3-197,1 4 0,1 3 1,1 4-1,3 3 0,4 2 1,4 2-1,3 2 0,4 0-106,3 0 0,2-1 1,3-1-1,5-3 1,3-4-1,6-2 1,3-3-1,3-3 163,0-3 0,4-3 0,-2-3 0,1-5 0,0-4 1,-1-3-1,0-2 269,-2-3 0,-5-3 0,-1-1 0,-1 0 0,0-1 1,-1-1-1,-3-3-145,-4-1 1,0 2-1,-5-5 1,-1-2-1,1-3 1,0 0-1,-1 1 1,-2-2-230,-1-4 0,0 2 0,0 1 0,-1 1 0,-2 1 0,-2 3 0,0 5 0,0 3-96,2 5 1,2 9 0,1 1 171,0 1 1,0 6-1,0 4 1,0 6 0,0 6-1,0 4 1,-1 7 0,-2 6 14,-1 4 1,1 7 0,3 1 0,0 3 0,0-1 0,0-1 0,0 0 0,0-1-108,0 1 1,0-9-1,0 2 1,0-4-1,0-2 1,0-2-1,0-3 1,-2-2-484,-1-3 1,1 1 593,-2-5 0,3 1 0,1-5 0</inkml:trace>
  <inkml:trace contextRef="#ctx0" brushRef="#br1" timeOffset="61">5847 10884 7569,'-11'-6'128,"3"1"1,2 3-1,0 0 1,-1-2-1,-1 2 1,-3 0 0,0 2 479,0 0 0,3 0 1,2 2-1,1 1-507,2 5 1,7-2-1,5 1 1,5-2 0,6-1-1,4-1 1,5 1-1,4-1-74,7-2 1,3-1 0,4-1 0,2-2 0,4-2 0,2 0 0,0-1-4,-2-1 1,-5 3 0,2-2 0,-3 0 0,-2 1 0,-2 0 0,-3 1-173,-6-1 0,-7 3 0,-1-1 0,-3 1 1,-4 2-1,-4 0-2482,-2 0 2630,-7 0 0,-6 5 0,-6 2 0</inkml:trace>
  <inkml:trace contextRef="#ctx0" brushRef="#br1" timeOffset="62">6042 11398 7454,'-12'0'160,"0"0"0,-2 0 1,-2 0-1,1 0 0,0 0 1,0 0-1,1 0 0,1 0 1,0 0-1,-1 0-38,-1 0 0,0 0 0,2 0 0,-1 1 0,-1 2 1,1 2-1,1 1 0,2 3-46,0 1 1,0 6 0,3-1-1,1-1 1,1-2 0,1 1 0,0 1-1,2 1-208,2-1 1,2-1-1,3-2 1,5-1 0,4-1-1,3-2 1,0-2 0,2-3 103,0 0 0,1-4 0,4-1 0,1-6 0,1-5 0,3-5 1,0-3-1,0-1 152,-2 0 0,0 1 1,-2-3-1,-2-1 1,-2-5-1,-2-2 1,-3-1-182,-2 0 1,-6-2 0,0-1 0,-2-1-1,-3 2 1,0 1 0,-4 5 39,-1 3 1,-4 4 0,-3 4 0,1 5 0,2 6 0,-2 4-1,-1 2 1,-1 4 82,4 2 0,-2 3 0,5 8 0,2 4 1,-1 4-1,1 4 0,-2 3-73,1 3 1,3 2 0,4-1 0,4 1 0,2 2 0,1 1 0,1-1-198,-1-1 0,-1-7 0,-1-4 0,-1-3 1,1-4-1,-1-2 0,1-2-620,-1-1 1,-6-2 823,2 0 0,3-4 0,-1-2 0</inkml:trace>
  <inkml:trace contextRef="#ctx0" brushRef="#br1" timeOffset="63">6293 11318 7569,'-12'-5'593,"6"-1"0,4-4-413,4 2 0,1 3 0,3 6 0,0 3 0,-1 4 0,2 3 0,-1 3 0,3 2-378,1 2 0,0 0 0,-1 1 0,-1-3 0,1-2 0,1-1 0,1-3 0,1-1-381,-1-3 0,1 0 1,-1-6-1,0 0 579,1 0 0,-1-6 0,1 0 0</inkml:trace>
  <inkml:trace contextRef="#ctx0" brushRef="#br1" timeOffset="64">6567 11341 7569,'-1'-10'305,"-2"1"0,-2 3-25,-1 0 1,-1 8-1,-1 5 1,0 3-1,0 3 1,1 2-1,-1 6 1,-1 4-168,-1 6 1,-1-1-1,-2 3 1,-1 3-1,-1-1 1,1 2-1,1 0 1,2 1-280,-1-1 0,2-2 0,1-2 0,2-2 1,-2-5-1,0-3 0,0-4-478,1-4 1,6-2 0,-3-3 643,0-2 0,3 2 0,-3-4 0</inkml:trace>
  <inkml:trace contextRef="#ctx0" brushRef="#br1" timeOffset="65">7081 10496 7510,'0'-5'203,"0"5"1,0 7 0,0 7 0,0 5 0,0 4 0,0 4 0,1 3 0,2 3 0,1 3 0,-2 2 62,-1 4 0,-1-2 0,0 2 0,2 1 0,0 0 0,3 1 1,0-4-1,2-2-250,-1-5 1,-2 0 0,2-6 0,1-2 0,-2-1-1,0-2 1,-3-3 0,-1-4-876,-1-2 1,4-2 0,-1 0 858,-4-4 0,-5-12 0,-5-8 0</inkml:trace>
  <inkml:trace contextRef="#ctx0" brushRef="#br1" timeOffset="66">6944 10587 7569,'0'-16'109,"1"-2"0,2-4 0,2 2 1,2 2-1,5 2 0,2 2 1,1 1 92,1 2 0,-2-1 0,5 1 0,2-1 0,0 1 0,2 1 0,0 2 1,1 4-124,3 3 0,-2 1 0,4 0 0,1 0 0,-3 1 0,1 3 0,-2 4 0,-3 2-214,-4 1 0,-3 6 0,-6 2 1,-2 3-1,-4 2 0,-3 1 1,-2 2-5,-3-2 0,-8 3 1,-7-1-1,-3-2 1,-5-1-1,-2-1 1,-2-1 75,1-3 1,-1 1 0,-2-5-1,2-1 1,3-3 0,2-2-1,6-2 1,2-2-376,4-3 0,7-2 438,3-4 0,-2-2 0,-1-5 0</inkml:trace>
  <inkml:trace contextRef="#ctx0" brushRef="#br1" timeOffset="67">7823 10142 7569,'0'-12'476,"0"5"-239,0-1 1,-5 7-1,-2 1 1,-5 6 0,-2 6-1,-2 3 1,-1 4-1,-1 4 1,2 3-134,-1 5 1,-2 6 0,3 2 0,-1 2 0,1 3 0,1 4 0,-1 5 0,1 3-168,1 1 0,2 4 1,0 3-1,7-32 0,0 0 1,1 2-1,0 0 0,2-2 1,1 0-10,-1 32 0,4-8 0,1-8 1,5-4-1,3-3 0,3-3 1,3-5-1,-1-4 135,1-1 1,-2-8-1,-2 2 1,0-3 0,0-2-1,1-1-155,4-2 0,-3-3 0,1-3 0,-4-4 0,0-3 92,-1-1 0,-4-5 0,-2-1 0</inkml:trace>
  <inkml:trace contextRef="#ctx0" brushRef="#br1" timeOffset="68">7846 10507 7569,'-11'0'182,"-1"-5"1,2-2-1,4-2 1,6 1 0,5 5-1,2 6 1,1 5 0,2 3-1,3 4 1239,2 4-1403,5 3 1,-6 2-1,5 1 1,2 2-1,0 0 1,2-1-1,0 1 1,1 0-7,3 1 0,-3-4 1,3 2-1,-3-2 0,-2-1 1,0 0-1,-2-1 0,-2-3-49,-1-4 1,-2-1-1,-4 0 1,-1 1 0,-1-2-1,-2-3-1140,-2-2 0,-1-5 1177,-4 5 0,-6 0 0,0 3 0</inkml:trace>
  <inkml:trace contextRef="#ctx0" brushRef="#br1" timeOffset="69">8257 10507 7569,'0'-23'107,"0"6"0,2 1 0,1 4 1,4 0-1,0 2 0,0 1 149,-2 2 1,-8 9 0,-8 3-1,-7 9 1,-4 8 0,-2 4 0,-2 5-1,-4 3 1,0 4-259,0 3 1,0-3-1,-1 4 1,1 0 0,3-2-1,0 0 1,0-2 0,1-2-235,0-3 1,2-1-1,3-8 1,2-3-1,5-4 1,3-3-515,4-1 209,4-7 0,-1-1-66,8-5 607,3 0 0,9-10 0,2-2 0</inkml:trace>
  <inkml:trace contextRef="#ctx0" brushRef="#br1" timeOffset="70">8920 10370 7569,'0'-11'913,"4"3"-612,-1 0 1,0 7 0,-7 1 0,-5 7 0,-4 3 0,-3 2-1,-3 4 1,-4 3 0,-2 2-217,-1 2 0,1 0 0,0 0 1,-2 0-1,2-1 0,0 1 0,3 0-272,-1 0 0,1-4 1,3-1-1,4-2 0,2-3 1,3-3 102,2-2 1,5-6 0,8 2 0,5-3 0,6-1 0,5 0 74,3 0 1,2 0-1,0 0 1,2 0-1,0-1 1,0-1-1,-3-2 1,-2 1-420,-4 2 1,1 1-1,-5 0 1,-1-1 427,-1-3 0,-7 3 0,-1-4 0</inkml:trace>
  <inkml:trace contextRef="#ctx0" brushRef="#br1" timeOffset="71">8520 10918 7569,'-5'0'262,"6"2"1,8 0 0,6 2-1,2-2 1,1 0-31,-1-2 1,6 0 0,4 0 0,-2 0 0,1 0 0,-1 0 0,2 0 0,-2 0-1356,-1 0 1123,-1 0 0,0 0 0,0 0 0</inkml:trace>
  <inkml:trace contextRef="#ctx0" brushRef="#br1" timeOffset="72">9342 10199 7569,'7'-5'133,"-2"-2"1,-5-4 0,-2 1 0,0 1 0,-3 3 0,0 2 0,1 5 0,4 5 0,4 5 68,2 0 1,3 4 0,5 2 0,2-1 0,1 1 0,-1-3 0,-2-2 0,-1 0-546,-2-1 1,1 1 0,-1-1-1,-1 0 1,-1 0 0,-2-3 342,-2 0 0,4 0 0,-3 3 0</inkml:trace>
  <inkml:trace contextRef="#ctx0" brushRef="#br1" timeOffset="73">9651 10187 7569,'-8'-3'1580,"0"-1"1,5 6-1556,-5 10 1,-1 4 0,-5 8-1,-2 3 1,-2 3 0,-2 5 0,-2 2-169,-1 1 0,2 0 0,0-3 0,4 2 0,0 1 0,3-2 0,1-5 0,2-4-376,0-3 0,3-2 0,2-3 0,0-4 0,4-2 519,1-2 0,1 0 0,0 1 0</inkml:trace>
  <inkml:trace contextRef="#ctx0" brushRef="#br1" timeOffset="74">9811 10290 7569,'1'-10'293,"3"1"1,3 3 0,3 1 0,2 1 0,-1 0-1,1 0-311,-1 2 0,4 1 0,1 1 0,-1 0 0,0 0 0,1 0 0,1 0 0,1 0 18,-1 0 0,-3 0 0,3 0 0</inkml:trace>
  <inkml:trace contextRef="#ctx0" brushRef="#br1" timeOffset="75">10245 9948 7569,'-7'-12'182,"-2"1"0,5-1 0,2 3 0,1 6 0,1 8 0,-2 7 0,0 7 0,-2 3 0,2 1-4,0 0 1,2 1 0,0 1-1,0 2 1,0-2 0,2-1-1,0-1 1,2 0-321,-2 0 1,3-5-1,1-3 1,-1-2 0,0-2-1,-1-1-217,1-2 338,-4-3 0,5-9 0,-3-1 0,2-1 0,1-3 0,3 0 1,1 0-1,3 1-19,2-1 1,-1 3 0,5 0 0,1 1 0,1 2 0,-1 2 0,-1 1-1,0 0 98,-1 0 1,0 0 0,-4 1-1,1 2 1,-3 2 0,-1 1 0,-5 3-22,-1 1 0,-1 2 0,-4-1 1,-1 0-1,-3 1 0,-5-1 1,-5 1-9,-5-1 1,-4 0 0,-2 0 0,-3-3 0,-1-1-1,-3-1 1,0-1 0,0 0-186,2-2 1,5-2 0,-2-1 0,4 0 0,3 0 155,1 0 0,5 0 0,-3 0 0</inkml:trace>
  <inkml:trace contextRef="#ctx0" brushRef="#br1" timeOffset="76">9342 10781 7737,'12'0'215,"-1"0"1,1 0-1,-1 0 1,0 0 0,2 0-1,2 0 1,4 0-1,4 0 1,4 0 0,5-1-1,4-2 1,6-2 418,3-1 0,2 2-499,2-3 0,2 0-736,2 0 1,2-3 550,-6 2 1,2 2-112,-2-2 0,-2 0-10,3-3 0,-4 3 1,-5 1 1,-2 3 40,-9-4 0,0 6-404,-7-2 0,1 3-864,-8 1 1397,-1 0 0,-5-4 0,-2 0 0,-3 0 0</inkml:trace>
  <inkml:trace contextRef="#ctx0" brushRef="#br1" timeOffset="77">9936 11021 7569,'-10'-5'-26,"2"-3"0,3-2 0,2-1 1,-3-1-1,1 1 0,-1 1 1,0 1-1,-3 3 0,-1 1 181,-2 2 0,-3-2 0,0 1 0,0 2 0,-2 2 0,-2 3 0,-1 4 0,-1 0-117,2 1 1,4 3-1,-3 5 1,2-2 0,2-2-1,1 1 1,3 1 0,2 1-136,5-1 0,1-5 0,4-1 0,1-1 0,6 0 1,5-4-1,7-1 81,4-2 0,4 0 0,4-2 0,-1-1 0,-3-5 0,-1-2 0,-3-3 167,-1-2 0,-6 6 0,-3-2 1,-2 0-1,-3 1 0,-2-1 0,-3 1 1,-1 1 193,0 1 0,-1 4 1,-4-2-359,-3 1 0,2 6 0,-5 7 0,1 3 0,0 3 0,-2 3 0,1 1 0,0 2 18,2 1 1,1 2 0,4 0 0,0 0 0,2 0 0,3-2 0,6 0-8,7-2 1,3-7 0,4 1 0,0-5 0,3-3 0,1-3 0,1 0 0,1-4-580,-1-2 1,0 2 0,1-6 580,0-1 0,-6-6 0,3-3 0</inkml:trace>
  <inkml:trace contextRef="#ctx0" brushRef="#br1" timeOffset="78">10861 9719 7569,'-16'0'125,"3"-4"0,-2 1 0,3 1 1,5 5-1,3 4 0,3 4 0,2 0 232,3 0 0,6 6 1,5 2-1,0 4 0,1 2 1,0 3-1,2 1 0,1 4-243,-1 4 1,3-1 0,-3 3 0,0-1 0,-2 0 0,0 0-1,-1 0 1,0 2-185,1 0 1,-7 2-1,3 4 1,-2-1-1,-1 1 1,0 1-1,-3 1 1,-1 2 9,-2-2 0,-2-1 0,-2 0 1,-3 2-1,-4 3 0,-2 0 0,-3-2 1,-1-3-5,-1-1 0,-5-6 0,2-2 0,-1-4 1,1-3-1,2-4 0,2-5-866,1-3 1,2-2-1,1-6 930,2 1 0,13-6 0,8-1 0</inkml:trace>
  <inkml:trace contextRef="#ctx0" brushRef="#br1" timeOffset="79">11821 10576 7569,'-7'-2'270,"3"-1"1,4-4 0,4 1 0,5 1 0,4 1 0,3-1 0,2 0 0,2 0 0,2 1 0,1 0 0,0 0 0,-2 2-420,-2 1 1,2-3-1,-6 0 1,-1 1-1,-2 2 149,0 1 0,-11 0 0,-2 0 0</inkml:trace>
  <inkml:trace contextRef="#ctx0" brushRef="#br1" timeOffset="80">11718 10781 8237,'12'2'271,"4"0"0,3 2 1,2-2-1,2 0 0,1-2 1,4-2-1,5 0 112,4-2 1,5-1 0,-4 2 0,-3 0 0,-3-1 0,-5 0 0,-4 0-1149,-4 2 1,-7 0 764,-4 2 0,-16 6 0,1 0 0</inkml:trace>
  <inkml:trace contextRef="#ctx0" brushRef="#br1" timeOffset="81">12951 10119 7569,'-7'-8'267,"0"1"0,1-1 0,1 0 1,-1 2-49,-1 1 1,1 2 0,-2 7 0,3 5 0,1 4 0,1 3 0,0 2-1,2 2 1,1 2 0,0 1-214,0 0 0,0 5 0,0 1 0,1 3 0,2 0 0,2 4 0,1 0 0,2-1-99,-2-1 0,3-3 0,-4-1 0,0 1 0,1-2 0,-1-2 0,0-3 0,-2-3 42,-2-2 1,-1 2-1,0-6 1,0-1 0,0-2-1,-1 0 1,-3-1 0,-3-1-158,-4-2 0,-1 1 0,-2-4 0,-1 0 1,-1 0-1,1-1 0,-1 0 0,-2 0-764,-2-2 1,2-1 971,-1-1 0,-5-5 0,-6-1 0</inkml:trace>
  <inkml:trace contextRef="#ctx0" brushRef="#br1" timeOffset="82">12643 10690 7569,'4'-8'89,"1"2"1,1 0-1,3 1 1,2-2-1,5 1 169,3-3 1,2 3 0,2-2 0,0 0 0,0 1 0,0 0 0,-1 2 0,1 3-357,0 1 0,-1 1 0,-3 0 98,-4 0 0,3 0 0,0 0 0</inkml:trace>
  <inkml:trace contextRef="#ctx0" brushRef="#br1" timeOffset="83">13203 10747 7569,'0'-11'124,"0"-1"0,-2 2 0,-2 2 1,-2 3-1,-2 2 364,1-1 0,4 1 0,0 7 0,1 4 0,4 1 1,1-1-339,5 0 1,-2 3 0,2 6 0,1-1 0,2 2 0,3 0 0,3 2 0,-1 2-200,1 1 1,3 0 0,-2-1 0,1 1 0,-1 0 0,-2-1 0,-2-3-22,-1-4 1,-2-2-1,-1-2 1,-1-1 0,-3-1-1,1-3-1170,-1-1-173,-3-1 1,1-4 1412,-8 0 0,2-10 0,-3-3 0</inkml:trace>
  <inkml:trace contextRef="#ctx0" brushRef="#br1" timeOffset="84">13442 10770 7569,'7'-12'0,"-3"1"0,-3 0 198,-1-1 0,-1 6 0,-3 3 0,-3 6 0,0 4 1,-1 5-1,-2 2 165,-4 1 1,1 5-1,-3-1 1,1 3-1,-2 1 1,1 0-1,-2 0 1,1-1-503,1 1 0,1-5 0,3-3 0,1-2 0,-1-2 0,2 1 1,1-1-813,2 1 1,3-2 950,-4-3 0,6 3 0,-3-3 0</inkml:trace>
  <inkml:trace contextRef="#ctx0" brushRef="#br1" timeOffset="85">13899 9902 7569,'-1'-8'485,"-2"1"1,0-2-217,0-1 0,2 5 0,0 5 1,-2 6-1,-2 4 0,-1 3 1,-3 2-217,-1 4 0,-2 3 0,1 0 1,1 1-1,1 1 0,1 3 0,-1 3 1,-1 3-61,-1 2 1,0-1 0,3 2 0,1 0 0,2 4-1,1 0 1,0 2 0,1 0-43,0 0 1,2-4 0,1 3-1,1-1 1,3 0 0,4-1 0,0-2 133,0-2 0,3-1 0,0 1 0,3-1 0,0-1 0,-2-1 0,1-3 55,2-1 1,-2-2-1,2-3 1,-2-1 0,-2-2-1,1-2 1,-2 0 0,-1-2-101,-2 1 0,0-2 0,1-4 0,-1 1 0,-1-2 0,-1-1-219,0-2 1,0-4-1282,-1 1 1460,3-3 0,4-6 0,0-1 0</inkml:trace>
  <inkml:trace contextRef="#ctx0" brushRef="#br1" timeOffset="86">14345 9845 6819,'1'-7'353,"3"4"0,2 3 0,2 2 0,-2 3 1,0 2-1,1 1 0,0 3 867,0 0-1254,3 6 1,-8-5 0,6 3-1,0-2 1,-1 0 0,0 1 0,-1 1-1,0-1 1,2-1-225,-2-2 0,3-3 1,-4-2-1,0 0 1,2-1-1,-2 2-1476,0-1 1734,4 2 0,-8-2 0,4-1 0</inkml:trace>
  <inkml:trace contextRef="#ctx0" brushRef="#br1" timeOffset="87">14642 9925 7569,'-2'-12'374,"0"1"0,-3 1-74,-2 2 1,4 3 0,-4 6 0,1 3 0,-1 5 0,0 5 0,-1 5 0,1 3-330,-2 0 1,2 3 0,0 0 0,-1 3 0,1 0 0,0 1-1,1-1 1,0 0-174,-3-3 0,0-1 0,0-1 1,1-1-1,1-3 0,-1-3 0,0-1 1,1 1 130,0-2 1,-1-6-1,3 0 1,-2 1-1743,-2 1 1813,4-4 0,5 0 0,7-6 0</inkml:trace>
  <inkml:trace contextRef="#ctx0" brushRef="#br1" timeOffset="88">14721 10062 7569,'0'-8'136,"2"2"1,2-1-1,3 2 102,3 0 0,-2 2 1,0 3-1,0 0 1,3 0-1,0 0 0,2 0 1,1 0-140,1 0 0,5 0 1,-2 0-1,0-2 1,-2 0-1,-1-2 0,1 0 1,-2 0-478,-2 0 1,0-1-1,-1 3 378,1-2 0,4-5 0,2 3 0</inkml:trace>
  <inkml:trace contextRef="#ctx0" brushRef="#br1" timeOffset="89">15190 9731 7569,'-12'-7'127,"5"1"0,-1 2 0,0-1 0,2 2 0,2 9 0,3 5 1,1 5 127,0 2 1,0 0-1,0 2 1,0-1 0,0 2-1,0 0 1,0 1-1,0-2-316,0-1 1,1-4 0,2 3-1,1-1 1,-2-3 0,-1-2-1,1-2-208,2-2 369,-3 2 0,4-10 1,-5 0-1,0-6 1,1-4-84,3-2 0,2 1 0,7-1 0,2 1 1,4 0-1,2-1 0,-1 2 1,-1 2 0,0 0 0,3 4 0,-2 1 1,-2 2-1,-1 1 0,0 0 0,-1 0-24,-2 0 0,-1 1 0,-2 3 0,0 4 0,-4 2 0,-3 1 0,-3 1 0,-2-1-57,-3 0 0,-2 5 0,-7-1 0,-2-1 0,-4-1 0,-3-2 0,-1-1 78,1-2 0,-1 2 1,0-4-1,0 1 0,0-2 1,2-2-1,0 1-225,2-1 1,4-2-1,-3-1 1,2 0 0,2 0-1,1 0 210,2 0 0,-1 0 0,1 0 0</inkml:trace>
  <inkml:trace contextRef="#ctx0" brushRef="#br1" timeOffset="90">14150 10576 7341,'6'-7'145,"0"-2"1,5 6 0,1 0 0,-1 2 0,1 1-1,0-1 1,2-2 0,3-1 0,2 2 0,5 0 0,5 2-1,4 0 1,4 0 0,3 0 0,6 0 87,1 0 1,9-1 0,1-1-1,1-3 1,2-2 0,-2 0 0,2-1-1,-2 0-196,2 0 0,-5 1 0,-6 0 0,-2-2 0,-3 0 1,-2 0-1,-4 3 0,-3-1-104,-5 1 1,-3 3 0,-7 0 0,-2 1-1,-2 2-788,-2 0 0,-6 2 0,-6 0 855,-4 2 0,-4 5 0,-6-3 0</inkml:trace>
  <inkml:trace contextRef="#ctx0" brushRef="#br1" timeOffset="91">15064 10918 7569,'-11'-5'-130,"4"3"0,4-6 0,0-1 0,0-1 0,-2-1 65,-1-1 1,2 1-1,-3 1 1,-1 1-1,0 1 1,2-1-1,0 0 248,-1 2 1,1-3 0,-3 3 0,2 0 0,-2 0 0,-2 1 0,0 1-1,0-1 88,-1-1 1,1 5-1,-2-2 1,-1 3-1,-1 1 1,0 0-1,-1 1 1,0 1-99,-2 2 0,4 5 0,-1-1 0,2 3 1,1 3-1,-2 3 0,-2-1-229,3 1 1,4 2 0,1-3 0,0 1 0,2 0 0,2 0 0,3-1-1,1 0-165,0 0 0,1-3 0,3 1 0,4-4 0,3-4 0,3-1 0,3-2 258,0-2 0,2-1 0,4 0 0,0-1 0,0-3 0,0-4 0,-2 0 1,-2-1 100,-3 1 0,-4 0 0,0-2 0,-2 1 0,-3 2 313,-3-2-498,-3-1 1,-1 8 0,0 6-1,0 5 1,0 3 0,0-1 0,0 0-6,0 1 1,4 3 0,0 0 0,0-1 0,1 0 0,3 0 0,2 0 0,1-2-16,1-4 0,0-4 0,2 3 0,3-2 0,-1-3 0,1 0 0,-2-4-482,1-2 0,1 2 0,3-6 549,-1-1 0,0-6 0,4-3 0</inkml:trace>
  <inkml:trace contextRef="#ctx0" brushRef="#br1" timeOffset="92">15555 9811 7569,'-6'-12'800,"1"4"-385,5 1 0,0 6 0,0 1 0,1 6 0,3 5 0,2 5 0,3 1-207,3 1 1,-2 8-1,7-2 1,1 2 0,0 3-1,2 1 1,2 1-1,1 2-186,0 2 1,-1 0 0,1 2 0,1 2 0,2 2-1,-1 2 1,-2 3 0,-4 2-153,-3 1 0,0 1 1,-6-4-1,-1-1 1,-3 1-1,-1-2 1,-2-2-2,-2-4 1,-2 2 0,-3-2-1,-4-1 1,-3-2 0,-3-2 0,-3-1 26,0-2 1,1-6 0,-3 0 0,-1-4 0,0-4 0,-1-2 0,4-3 0,0-2-562,3-1 1,5-6 664,2 2 0,-1-2 0,-3-2 0</inkml:trace>
  <inkml:trace contextRef="#ctx0" brushRef="#br1" timeOffset="93">12529 10005 7569,'0'-12'92,"-2"2"1,0 1-1,-3 3 1,-2 1 0,-1 2-1,-3 2 1,0 1 0,0 0-1,0 1 1,4 3-1,2 4 115,0 2 1,2 1-1,-3 2 1,1 2 0,2 3-1,1 1 1,-1 0 0,-1 1-1,2 2 1,0 1-338,2 0 0,-3-1 0,-1 1 0,1 0 0,2-1 0,2-2 0,2-2 0,2-2-335,1-2 0,-2-1 0,4-2 0,1 1 465,1-1 0,-4 1 0,-1-1 0</inkml:trace>
  <inkml:trace contextRef="#ctx0" brushRef="#br1" timeOffset="94">12266 10679 7411,'-6'-2'298,"2"1"1,4 0 0,4 3 0,5 2-12,5 1 1,-1 3-1,6-4 1,2-1 0,0 1-1,2 0 1,0-1-1,0-2-448,0-1 0,-4 0 0,-1-1 0,-2-2 1,-2-1 160,-1 2 0,-7 0 0,-1 2 0</inkml:trace>
  <inkml:trace contextRef="#ctx0" brushRef="#br1" timeOffset="95">12437 11181 7569,'-10'-11'89,"1"0"0,2 3 0,-2 1 0,-1 2 0,-2 3 0,1 0 1,-1 2-1,0 0 0,-2 0 0,-3 0 0,-1 2 0,-1 1 0,0 5 1,2 2 83,0 2 0,-2 0 1,3 2-1,-1 1 0,1 1 1,3-1-1,3 0 1,3 0-285,2 2 1,2-4-1,3 2 1,0-3-1,1 0 1,4-1 0,5-1-1,5-2 77,3-4 0,1-3 1,4-1-1,0-1 0,0-3 1,-1-4-1,1-2 144,0-1 1,-5-1 0,-3 1 0,-2-2-1,-2-1 1,1-1 0,-2 1 0,-1 0 23,-2-1 0,-4 2 0,2-2 1,-1 2-1,0 2 0,-2 0-34,-1-1 1,-2 6 0,-3 2 0,-2 4-1,0 4-93,2 3 0,-1 5 1,1 2-1,1 2 1,2 2-1,1 2 1,0 2-37,0 1 1,0 3 0,0 1 0,1 0 0,2-1-1,2 1 1,1-3 0,3-4 94,1-4 1,2-1 0,-1-2 0,2-4 0,2-3 0,4-4 0,1 0 0,1-2 154,-2 0 1,-1-4 0,1-1-1,-4-2 1,-3-1 0,0-3-1,-2 0-1005,-2 0 0,-3 3 784,-5 0 0,0 6 0,0-3 0</inkml:trace>
  <inkml:trace contextRef="#ctx0" brushRef="#br1" timeOffset="96">1747 13134 7569,'-10'-5'61,"4"-3"1,6-1 0,6 1 0,4 1 0,3 2-1,1 1 1,3 1 0,-1-3 0,1 1 0,-4 0-1,0 1 1,-1 1 0,-1-1 0,0 1 177,1 2 0,-1 1 0,1 0 0,0 0 1,4 0-1,3 0 0,2 0 0,3 0 1,3 0-241,3 0 0,5 0 0,2 0 0,2 0 0,1 0 0,2 0 0,0 0 0,0 0-6,1 0 0,0 4 0,1 0 1,-1-1-1,4 1 0,5 0 1,5-1-1,4-2 27,3-1 0,-30 0 1,1 0-1,1-1 0,0 1 1,2-2-1,0 0 1,2-1-1,-1-1 0,1 1 1,0-1-1,0 1 1,0 0-1,0-1 0,1 1-10,1 0 1,0 0 0,-1 1 0,0 0-1,3-1 1,0 0 0,0-1 0,0 1-1,-1 1 1,1-1 0,0 0 0,0 0-1,0 0 1,2 1-4,1-1 1,0 1-1,-1-2 1,2 0-1,0 1 1,1 1-1,0 0 1,-1-1-1,0 0 1,0 1-1,1 0 1,0 0-1,1 0 1,0 0-1,0 0 1,0-1 13,1 0 1,0 0 0,-2 1 0,1 0-1,-1-1 1,1 0 0,0 0 0,0 1-1,0 0 1,-1 1 0,2 0 0,0 1 0,-2 0-1,1 0 1,-1 0 0,1 0-14,0 0 0,0 0 0,-1 0 0,0 0 1,2 0-1,0 0 0,-2 0 0,0 0 0,-1 0 1,-1 0-1,2 0 0,0 0 0,1-1 0,0 1 14,2-2 0,0 0 0,3 1 0,1 0 1,-1-1-1,0-1 0,1 2 0,0-1 1,1-1-1,0 1 0,0-1 0,1 0 0,2 0 1,0 0-50,-1 0 0,0 0 0,0 1 1,0 1-1,-2-1 0,1-1 0,1 1 1,-1 0-1,0 0 0,-1-1 1,2 1-1,-1-1 0,-1 1 0,0-1 1,0 2-1,-1 0 36,0 0 0,-1 0 1,-3 0-1,0-1 0,2 0 1,0 0-1,0 0 0,1 1 1,-1 0-1,0 1 0,0 0 1,1 0-1,-1 0 0,1 0-6,-1 0 1,1 0 0,3 0 0,1 0-1,-2 0 1,1 0 0,1 0 0,0 0-1,1 0 1,1 0 0,-2-1 0,1 1-1,0-1 1,1-1 0,-1 0 0,0-1 18,1 0 1,1 0-1,-18 1 1,-1 1 0,1 0-1,0-1 1,-1 0-1,1 0 1,18-1 0,0 0-1,0 2 1,0 0-1,0 0 1,-1 1 0,4-1-1,0 0-58,-2-1 0,1 1 1,-20 0-1,0 1 1,0-1-1,0 0 1,1 0-1,-1-1 1,1 2-1,-1-1 1,0 1-1,0 0 1,-1 0-1,1 0 1,1 0-1,-1-1 1,2 1-1,0-1 1,2 0-1,0 0 1,1 0-1,1 0 1,0 0 35,1 0 0,-1 0 0,0 0 0,0 0 0,-1 1 0,1 0 1,0 0-1,-1 0 0,2 0 0,0 0 0,1 0 0,-1 0 1,1 0-1,0 0 0,0 0 0,1 0 0,0 0 0,0 0 1,0 0-1,-1 0 0,0 0 21,0 0 1,0 0 0,1 0 0,0 0 0,1-1 0,0 1 0,-1-1 0,-1 0 0,1 0 0,1 0 0,0-1 0,0 1 0,0 0 0,1 0 0,0 1 0,1-1 0,-1 1 0,1-1 0,-1 1 0,1 0 0,0 0 0,1 0 0,-1 0 0,1-1-53,1 0 0,0-1 1,0 1-1,0 1 0,0 0 1,0-1-1,2 0 1,1-1-1,-1 0 0,2 1 1,0-1-1,0 1 0,1 0 1,0-1-1,0 0 1,0 0-1,1 0 0,0 0 1,-15 0-1,0 0 0,0 0 1,0 0 29,1 1 0,0-1 0,1 1 0,0-1 0,-1-1 1,1 1-1,0-1 0,0 1 0,-2 0 0,0 0 0,0 1 1,0-1-1,0 0 0,1 0 0,-1 0 0,0-1 0,0 1 1,0 0-1,0 0 0,1-1 0,1 1 0,0-1 0,0 1 1,0-1-1,0 1 0,0 0 0,-1 0 0,1-1 33,0 1 1,-1-1 0,1 1-1,-1-1 1,14 0 0,0 0 0,-1 0-1,-14 1 1,0 0 0,-1 0 0,1 0-1,13-1 1,1 0 0,-1 1 0,1-1-1,-1 1 1,0-1 0,0 1 0,-1-1-1,1 1 1,0 0 0,0-1-1,-1 1 1,-1 0 0,-1 0 0,0 0 31,-1 0 1,-1 0-1,1 0 1,-1 1-1,-1 0 1,1 0-1,-3 0 1,0-1-1,-1 1 1,-1 1-1,0-1 1,0 1-1,-2 0 1,0 0-1,-2 0 1,-2 0-1,0 0 1,-2 0-1,19 0 1,-3 1-163,-3 1 1,-1 0 0,-4-1 0,-2-1-1,-5 3 1,-1-1 0,-5 0 0,-2 0-1,25 2 1,-13 0 0,-10 0 0,-13 0-1185,-8-2 0,-10 1 0,-24 8 1282,-9-3 0,-21 1 0,1 2 0,-1 2 0,0 2 0</inkml:trace>
  <inkml:trace contextRef="#ctx0" brushRef="#br1" timeOffset="97">6259 14447 7569,'-12'-3'200,"2"-2"1,1-1 0,3 3-1,1 4 1,2 7 1163,2 5-1303,1 0 0,1 9 0,2-2 1,1 4-1,-1 4 0,1 3 0,1 3 1,0 3 0,0-1 1,0 4 0,-2-1 0,1 2 0,-2 2 0,1 1 0,-1 1 0,2-2-27,-1-1 0,-2 0 0,-1 2 1,0-1-1,0-4 0,0-2 1,0-4-1,0-1 5,0-3 0,0-1 1,0-5-1,-1-2 1,-2 0-1,-2-3 1,0-2-223,0-2 1,-4-5 0,2-2 0,-4 1-1,0-2 1,0-2 0,-2-2 0,-1-2-296,-1 0 0,-9-2 1,-1-2-1,-1-3 1,-3-5 475,-1-3 0,0-3 0,-4-4 0</inkml:trace>
  <inkml:trace contextRef="#ctx0" brushRef="#br1" timeOffset="98">5916 15201 7569,'11'-11'-13,"1"3"1,1 1 0,2-4-1,3 0 1,1-2 0,0 3 0,1 0 220,1 0 1,-1-2-1,-1 1 1,1 1 0,0 2-1,0 4 1,-1 3 0,1 1-315,-3 0 0,0 0 106,-6 0 0,6 10 0,0 3 0</inkml:trace>
  <inkml:trace contextRef="#ctx0" brushRef="#br1" timeOffset="99">6419 15247 7569,'6'-5'85,"-1"2"0,-4-4 0,3-1 1,4 0-1,2 2 0,1 1 1,1 2-1,-1 2 0,0 2 1,0 3 96,-4 4 0,2 6 0,-4 2 0,2 2 0,0 2 0,1 1 0,-1-1 0,2-2-164,1-2 0,2 1 1,-1-3-1,1 1 0,0-1 1,2-1-1,2-3 1,-2-1-105,-2-2 0,0-4 1,-2 2-1,-1-1 1,-2-1-1,2 0-1154,1-2 1240,-3-6 0,3-1 0,-4-6 0</inkml:trace>
  <inkml:trace contextRef="#ctx0" brushRef="#br1" timeOffset="100">6932 15247 7569,'8'-5'-3,"0"-2"0,-1 0 0,1 0 0,0 1 232,0 0 1,-4 3-1,-4 1 1,-6 4-214,-4 6 1,-2 2 0,1 1 0,-1 1 0,0-1 0,-2 1 0,-1-1 0,1 2-96,1 2 1,2-2 0,-1 2 0,2-2 0,1-3 0,3-1 0,1-2-633,2 2 1,1 0 710,-2-1 0,2 2 0,-3-4 0</inkml:trace>
  <inkml:trace contextRef="#ctx0" brushRef="#br1" timeOffset="101">6795 15430 7723,'-6'1'672,"2"3"1,3 3-398,1 3 1,0 3 0,0 1 0,0 3 0,0 0 0,0 4 0,0 1-147,0 5 1,0-3 0,0 4 0,1-1 0,2-1 0,1 0 0,-2-3-1,-1-3-152,-1-1 0,4-5 1,0 2-1,-1 0 1,-2-1-1729,-1-1 1751,0-6 0,0-8 0,0-7 0</inkml:trace>
  <inkml:trace contextRef="#ctx0" brushRef="#br1" timeOffset="102">7526 14379 7569,'7'-5'39,"-2"-2"0,-5-4 0,0 0 0,1 0 0,2 3 0,0 0 1,0-1-1,-1 0 0,1 0 0,0 3 0,-5 1 187,-4 2 1,0 6 0,-2 2 0,-1 1 0,0 4 0,0 3 0,0 4 0,-2 0-211,-3 4 1,-1 2-1,3 3 1,1 5-1,1 2 1,1 1-1,1 1 1,1 2-8,0 1 1,-2 4-1,4-2 1,0-1-1,0 1 1,3 0-1,0-1 1,2-2 24,0-2 1,0-4 0,0-1 0,0 1 0,0-2 0,2-2 0,2-3 54,3-1 0,3-2 0,2-2 0,-1-4 0,2-2 0,1-1 0,1-2-126,-1-3 0,-1 2 1,-2-5-1,1 0-2608,-1 1 2645,-5-4 0,4-1 0,-3-6 0</inkml:trace>
  <inkml:trace contextRef="#ctx0" brushRef="#br1" timeOffset="103">7686 14916 8047,'-6'-5'173,"3"-2"0,6 1 1,5 2-1,2 3 1,1 2-8,1 3 0,-5 2 0,1 7 0,-1 2 0,1 4 0,0 3 0,0 1 0,3-1-156,0 1 0,0 0 0,1 0 1,-1 0-1,1-2 0,-1-2 1,1-2-1,-2-2-575,-3 0 0,3 1 0,-3-5 565,-1 0 0,-1-4 0,-5-2 0</inkml:trace>
  <inkml:trace contextRef="#ctx0" brushRef="#br1" timeOffset="104">7995 15030 9203,'-7'1'284,"2"4"0,1 7 1,-1 5-1,-1 6 0,-4 4 1,-3 5-170,-2 4 0,-2 6 0,2 7 1,-4 1-1,-2 1 0,-2 1 0,0 0 1,0 1-183,0-1 1,4-2 0,1-7 0,1-2 0,-1-2 0,-1-3-1,1-3 1,3-6-32,2-2 1,2-1 0,1-9 0,2-1-532,4-1 0,3-8 0,1-5 1,0-7 628,0-3 0,5-6 0,1-2 0</inkml:trace>
  <inkml:trace contextRef="#ctx0" brushRef="#br1" timeOffset="105">8166 14436 7569,'-17'0'250,"9"-4"1,-3-1-1,5-1 1,5-2 0,2 1-1,4 0 1,1 3 0,2 6-17,-2 4 1,3 5 0,-4 3 0,2 2 0,2-1 0,-1 1 0,1 2 0,-1 1-128,1 0 1,1-1-1,1 2 1,2-1 0,1 2-1,3 0 1,0 2 0,4 0 7,0 0 0,2 1 0,0 0 0,0 1 0,0-1 0,-2 2 0,-2-2-141,-4 0 1,-3-1 0,-5 0 0,-3 1-1,-2 1 1,-2 2 0,-2-2 0,-2-1-157,-3-1 0,-8 4 1,-4-1-1,-3 0 0,-1-2 1,0-1-1,0 0-572,1-1 1,4-4 0,3-3 0,3-2 753,5-1 0,-4-1 0,5 0 0</inkml:trace>
  <inkml:trace contextRef="#ctx0" brushRef="#br1" timeOffset="106">8851 14813 7795,'-6'-1'214,"3"-2"1,6-1 0,4 2-1,4 0 1,0 2 0,0 0 66,1 0 0,1 0 0,2 0 0,4 0 0,2 0 0,3 0 0,2 0 1,1 0-350,-2 0 0,-1-3 0,-1-2 0,-2-2 1,0 0-1,-4-1 0,0 0 0,-3 1-2064,-1 0 2132,-2-3 0,0 4 0,1-6 0</inkml:trace>
  <inkml:trace contextRef="#ctx0" brushRef="#br1" timeOffset="107">8817 14973 7569,'-5'6'227,"6"-1"0,3-5 1,10 0-1,6 0 0,3 0 1,1 0-152,3 0 1,2-5 0,5-3-1,0 0 1,-1-1 0,-1 1 0,-1-1-1,-1-1-76,-1-1 0,4-6 0,-4-1 0</inkml:trace>
  <inkml:trace contextRef="#ctx0" brushRef="#br1" timeOffset="108">10210 13933 7569,'-11'-11'307,"6"1"1,5 2 0,5 6-1,1 4 1,-2 7 0,-3 4-107,-1 2 1,-1 5 0,-2 1 0,0 3 0,0 2 0,2 1 0,0 0-1,-2 1-214,-1 1 1,0-4 0,4 3 0,0-2 0,0-2 0,0-3 0,0 0 0,0-4-428,0-2 0,0 2 1,0-2-1,-1-1 440,-3-1 0,3-7 0,-4-1 0</inkml:trace>
  <inkml:trace contextRef="#ctx0" brushRef="#br1" timeOffset="109">9765 14699 7569,'1'-7'158,"3"3"1,4 2 0,2-1 0,1 0 0,1 0 0,0 2 0,3 1 163,4 0 1,8 0 0,4 0 0,3 0 0,4 0 0,5 0 0,4 0 0,4 0-192,1 0 0,-1 0 1,4-1-1,4-2 0,-1-1 1,2 0-1,-1 1 1,2-2-222,-1-2 1,-2 1 0,-2-3 0,-3 3 0,-4-1 0,-6 2-1,-8-1-270,-7-1 1,-2 5 0,-15-2-1,-8 3 1,-15 1 359,-11 0 0,-6 0 0,-5 0 0</inkml:trace>
  <inkml:trace contextRef="#ctx0" brushRef="#br1" timeOffset="110">9856 14996 7569,'1'-11'213,"3"4"1,3 4 0,-1 7 0,-2 8 0,-3 5 0,-1 5 0,0 2 0,0 3 0,0 3 13,0 3 1,-1 1-1,-2 1 1,-1-1 0,2 0-1,-1-1 1,1-1 0,-2-3-283,1-1 1,2-1-1,1-5 1,0 0 0,1-2-1,2-1 1,1 0-1,-2-1-320,0-3 1,-2-2 0,0-2-1,0 1-1782,0-1 2157,0-4 0,5-2 0,1-5 0</inkml:trace>
  <inkml:trace contextRef="#ctx0" brushRef="#br1" timeOffset="111">10267 15418 7569,'2'-11'-28,"1"-1"1,4 1 0,0-1 0,0 1 0,-2 0 0,-3-1 93,0 1 0,-4-1 0,-3 2 0,-6 1 0,-6 3 0,-3 1 0,-2 2 158,-2 2 1,-1 6 0,1 3-1,-1 2 1,-2 1 0,1 1-1,2 0-66,2 4 1,2-4 0,3 4 0,1-2-1,5 0 1,3 1 0,3 0 0,3 0-288,1 0 1,2 1 0,3-5-1,5-1 1,4-1 0,8-3-1,4 0 49,6-4 1,-2-4 0,1-4 0,1 0-1,-2-3 1,-1-1 0,-3-1 0,-1-1 228,-2 1 1,-7-1-1,-1 1 1,-5 0-1,-5-1 45,-3 1 1,-1 3 0,0 3 0,0 4-216,0 6 1,-4 4-1,0 2 1,1 1 0,-1 0-1,0 2 1,0 3 61,-1 0 1,4 3-1,-3 1 1,3-1-1,1-2 1,0 0 0,0-2-1,1 1-60,3-3 0,2-3 1,6-2-1,-1-2 0,2-2 1,2-3-1,3-1-569,-1-1 1,5-5-1,-4-2 588,0-3 0,3-2 0,-3 1 0</inkml:trace>
  <inkml:trace contextRef="#ctx0" brushRef="#br1" timeOffset="112">10713 14916 7569,'-8'0'652,"2"1"1,1 3-1,2 3-323,2 3 1,1 4-1,0 4 1,-1 6 0,-2 3-1,-1 3 1,2 2 0,-1 4-177,-1-1 1,3 5-1,-4-2 1,1-2-1,-1 0 1,0-2-1,0-1 1,3-2-93,0-5 1,2-2 0,0-2 0,0-2 0,0-2 0,0-1 0,0-3-262,0-2 1,2-5-1,0-2 1,3-2-865,1 1 0,-3-1 1064,1-7 0,-3-7 0,-1-7 0</inkml:trace>
  <inkml:trace contextRef="#ctx0" brushRef="#br1" timeOffset="113">11786 14116 7569,'-5'-11'139,"3"-1"1,-5 1-1,2 0 1,1-1-1,1 1 1,-2 1-1,0 1 1,-1 1-1,3 0 1,-1 1-1,0 3 1,1 5 100,2 8 0,1 10 0,0 4 0,0 6 0,0 4 0,0 3 0,0 3 0,0 4 0,0 4-219,0 1 0,0 2 1,1 7-1,2 0 0,1-1 1,-2 0-1,0 0 0,-1 1-184,3-3 0,-3-2 0,4-6 0,-1-2 0,0-2 0,-2-4 0,-1-3-129,-1-5 1,0-2 0,0-6 0,0-3 0,-1-4 0,-3-3 0,-3 0 291,-3-1 0,-2-4 0,1-2 0</inkml:trace>
  <inkml:trace contextRef="#ctx0" brushRef="#br1" timeOffset="114">11352 14836 7569,'5'-7'264,"7"-2"1,8 4-1,6-1 1,4-2-1,3 2 1,0 1 0,-1 1-183,-2 0 0,-1-3 0,3 3 0,-3 1 0,-1 2 0,-2 1 0,-2 0 0,-3 0-76,-2 0 0,2 0-6,-6 0 0,0 5 0,-4 2 0</inkml:trace>
  <inkml:trace contextRef="#ctx0" brushRef="#br1" timeOffset="115">11992 14870 7569,'9'0'42,"1"0"0,4 1 0,2 3 0,3 4 0,-1 2 0,-3 1 47,-2 1 0,-3 3 1,-1 1-1,-1 1 1,1 1-1,1-1 1,1 2-1,1 0-112,-1 1 0,-3-5 0,-1 2 0,1 0 0,0-3 0,-2-1 0,0-2-643,1 0 1,-5-3 665,2 0 0,2-6 0,1 3 0</inkml:trace>
  <inkml:trace contextRef="#ctx0" brushRef="#br1" timeOffset="116">12300 14893 7569,'-6'-9'656,"1"6"1,0 10-562,-3 5 1,-3 13-1,-4-1 1,-5 2 0,-1 3-1,-2 1 1,0 0 0,0-1-483,1-2 1,4-7 0,3-2 0,2 0 386,1 0 0,-4-4 0,-2 2 0</inkml:trace>
  <inkml:trace contextRef="#ctx0" brushRef="#br1" timeOffset="117">12940 13774 7569,'-7'-8'113,"2"2"0,2-1 0,-2 2 1,-2 0-1,-2 3 0,-1 0 0,0 4 1,1 1-1,2 5 0,-2 3 0,-2 5 1,0 3-1,0 4 185,-1 3 1,1 3 0,-1 7 0,1 3 0,-2 6 0,-1 4 0,-1 3 0,0 3-269,-2 1 0,3 2 0,-5 3 0,10-28 0,-1 0 0,1 1 0,1 2 0,0 0 0,0 0 0,2 0 1,0 0-1,0 0 0,0 1-96,0-1 1,1 0 0,1 0 0,1-1 0,1-2 0,1-1-1,-1 29 1,4-3 0,1-3 0,4-5-26,-1-4 0,4-4 0,-2-1 0,2-6 1,1-5-1,2-2 0,1-2 0,3-3 60,0-4 1,-3-4 0,3-7 0,-2-5-1,0-1 1,-1-2 0,-1 0-215,-2 0 1,1-2 0,-1-1 0,-1-5 0,-2-2 244,-4-2 0,-3-4 0,-1-2 0</inkml:trace>
  <inkml:trace contextRef="#ctx0" brushRef="#br1" timeOffset="118">13077 14013 7569,'2'-3'38,"7"-1"1,5 1 0,3 2-1,-3 1 1,-2 1 0,0 3-1,-1 2 1,1 2 0,-2 1 0,-1 2-1,-3 3 1,0 2 0,-1-1-1,1 0 1,-4 0-13,-1 2 0,3-8 0,0 2 1,0-1-1,0 0 0,1 2 1,1-2-27,3-3 0,-4 4 0,0-5 0</inkml:trace>
  <inkml:trace contextRef="#ctx0" brushRef="#br1" timeOffset="119">13431 14025 7569,'5'-12'167,"1"5"1,6 0 0,-1 2-26,1 3 1,-6 2 0,-2 5 0,-3 6-1,-2 7 1,-3 4 0,-5 2 0,-5 2-11,-5 5 1,-4 2-1,-3 2 1,-4 2-1,0 1 1,1-1-1,0-1 1,1-2-190,0 0 1,1 0-1,4 1 1,2-2 0,2-2-1,3-1 1,4-3-454,0-1 0,1-3 1,1-4-1,2-4 0,4-2 510,3-2 0,6-5 0,1-1 0</inkml:trace>
  <inkml:trace contextRef="#ctx0" brushRef="#br1" timeOffset="120">13602 14208 7569,'12'-6'78,"-1"0"1,2 0 0,1 1 0,2 1 0,2-1-1,2-2 1,1 0 0,-1-1 0,-1 2 0,1 0-46,2-1 1,1 5 0,0-3-1,-1 1 1,0 0 0,-2 1 0,-2 2-1,-2 0-1452,-2-3 1419,-1 3 0,-1-9 0,-1 3 0</inkml:trace>
  <inkml:trace contextRef="#ctx0" brushRef="#br1" timeOffset="121">14208 13774 7569,'0'-12'245,"1"2"0,3 2 0,3 6-68,3 4 1,-3 10 0,-3 7 0,-3 4 0,-1 2 0,0 3 0,0 1 0,0 3-72,0 1 1,0 5-1,0-1 1,0-2 0,0-2-1,0 0 1,0-2 0,0-2-109,0-4 0,4-2 0,-1-4 0,1-4 0,0-2-289,0-1 0,0-7 1,-4-7-1,0-7 115,0-5 0,-4-1 1,0 3-1,2-2 0,0-3 1,2 1-1,0-2 108,0 0 0,0 4 0,0-1 1,2 2-1,1 2 0,5 1 1,3 2 181,5 4 0,-2 3 0,3 1 0,1 0 0,0 0 0,2 1 0,0 3 46,-1 4 0,2 2 0,-5 1 1,2 1-1,1 0 0,0 2 0,-1 3 1,-2-1-120,-2 1 0,-1 2 0,-3-4 0,-2-1 0,-4 0 0,-4 0 0,-4 0-121,-4-4 0,-8 1 0,-7-4 0,-5 0 1,-4 0-1,-1-2 0,-2-1-129,-1 1 0,-3-4 0,1 3 0,0-3 0,0-1 0,1 0 0,3 0 0,3 0 209,3 0 0,-4 0 0,3 0 0</inkml:trace>
  <inkml:trace contextRef="#ctx0" brushRef="#br1" timeOffset="122">12883 14859 7569,'-12'0'145,"7"0"1,5 0 0,7 0-1,4 0 1,3 0 0,2 0-1,3 0 1,6 0 0,4 0 122,4 0 0,6-2 0,4 0 0,7-3 0,7-2 0,6 0 0,-29 3 0,1 0 0,0 1 0,1 0-232,0 0 1,0 1 0,2-2 0,0 0 0,0 1-1,-1 1 1,1 0 0,0-1 0,2 0 0,-1 0 0,0-1-1,-1 1 1,1-1 0,0 1 0,-2-1 0,1 1-42,-2 1 0,0 0 0,-1 0 1,0-1-1,-1 1 0,-1 1 1,0-1-1,-1 0 0,27-2 1,-5 0-1,-9 2-369,-5 0 1,-6 2 0,-5 0 0,-6 0-832,-6 0 0,-16 0 1205,-9 0 0,-12 0 0,-9 0 0</inkml:trace>
  <inkml:trace contextRef="#ctx0" brushRef="#br1" timeOffset="123">13808 15053 7569,'-4'-12'-51,"-1"2"1,0 1-1,-1 2 1,-1-2-1,-2 0 1,-1 0 235,-1 1 0,-2 6 0,-1-2 0,-2 3 0,-2 1 0,-1 0 0,0 1 1,0 3-20,-2 3 1,0 4-1,-2 1 1,0 2-1,2 3 1,0 1-1,4 1 1,0 0-164,3 0 1,3-2 0,3 4 0,4-4-1,3 0 1,1-3 0,1-1-88,3-2 1,7-1-1,8-2 1,3-4-1,1-3 1,1-1 0,1-1-1,3-3 100,1-4 1,-3-3 0,1-3 0,-5-1 0,-1-1 0,-4 1 0,0 0 1,-3 1 1,-5-3-1,-3 2 1,-1 1 0,-2 2-1,-3 1 1,-4 4-22,-4 3 0,2 3 1,-2 2-1,1 3 0,-1 3 1,2 4-1,-1 0 12,1 0 0,4 6 0,-2 1 0,2 1 0,2 0 0,0 1 0,0 2 0,0 0-118,0 1 0,7-5 0,3-3 0,6-2 0,6-3 0,6-2 0,4-4-221,2-3 1,-2-2-1,1-3 1,2-4 329,1-2 0,4-7 0,1 0 0</inkml:trace>
  <inkml:trace contextRef="#ctx0" brushRef="#br1" timeOffset="124">14584 13854 7569,'0'-12'284,"0"1"0,2-1 0,0 1 0,2 2-12,-1 5 1,-2 2-1,-1 9 1,0 2-1,0 3 1,0 1 0,0 4-1,1-1 1,2 2-184,0 0 0,8 2 1,-1 7-1,5 2 0,2 2 1,0 0-1,1 4-87,2 1 0,1 4 1,-1-3-1,-1 2 1,1 1-1,2 2 1,1 0-1,-2 0-33,-2 1 1,2 2-1,-6 0 1,-1 2-1,-2 2 1,-1 1-1,-4 1-72,-3 0 0,-4 2 0,-4-3 1,-3-2-1,-4-3 0,-1-1 1,-2-4 63,-1 0 0,-2-6 1,3-5-1,-2-1 1,-2-3-1,-1-2 0,0-3 1,0-2 57,-2-1 1,0-3-1,-2-5 1,0-3-1,0 0 1,1-1 0,-1 2-424,0-1 0,5-3 1,3 0-1,2-1 404,2-2 0,4 0 0,2 0 0</inkml:trace>
  <inkml:trace contextRef="#ctx0" brushRef="#br1" timeOffset="125">5493 14048 7274,'4'-12'60,"0"1"0,0 1 0,0 1 0,-2 2 0,-3 2 0,-4 4 0,-3 4 0,1 3 0,-1 2 0,0-1 0,2 2 85,1 1 1,0 5 0,2 2-1,0 1 1,0 2 0,2 2 0,1 2-1,1 1 1,2 3-73,0 1 0,2 2 0,-2 3 0,2 0 0,1 0 0,3 1 0,1-1 0,2 0 0,-1 0 52,1 1 0,-2-1 0,-1 2 0,-3 0 0,-1 4 0,-1 0 0,0 3-80,0 2 0,-1-3 1,-3-2-1,0 0 1,2-4-1,0 1 1,2 1-1,-1 3-112,-2 0 1,-1-1 0,0-4 0,0 1 0,0-2 0,0 2 0,0-2 0,-1 2 31,-3 1 1,1-1 0,-4 5 0,-2 1 0,-1 1-1,-2 2 1,1-1 90,-1-4 0,2 3 0,3-5 0,1 0 0,3 1 1,-1-5-1,1-2-27,2-2 1,1-5-1,0 3 1,0-2-1,0-4 1,1-4-1,2-1 1,1-2-37,-2 1 1,-1-1-1,-1-2 1,0 3-1,-1-1 1,-1 1 0,-3-2-53,-2 1 0,0-3 0,-4 4 0,3-2 0,1 0 0,2-1-112,3-1 1,0-2 133,2 1 126,0-6 0,2-1 0,1-5 1,5-1-1,2-2 0,3-1 1,2 1 5,4-3 0,3 1 1,2-4-1,2 2 1,5-2-1,2 0 1,0 0-96,-3 2 0,7 3 0,-1-3 0,2 2 1,4 2-1,1-1 0,5-1-12,3-2 0,6 4 0,6-5 0,-30 4 0,0-1 0,1 1 0,1-1 1,-1 1-1,0-1 0,1 1 0,0 1 0,1-2 0,0 1 23,1-1 1,0 0 0,2 1 0,1 0 0,-3 0 0,-1 0 0,2 1 0,-1-1 0,0 0 0,0 0-1,1 1 1,0 0 0,-1 0 0,1 1 12,-1 0 0,1 1 0,-2 0 1,0 0-1,-1-1 0,0 1 0,0-1 1,1 0-1,0 1 0,0 0 0,0 0 1,1 1-1,-1 0 0,1 0 1,1-1-1,-1 0-5,0-1 1,1 0 0,1 1 0,1 0-1,-2-3 1,1 0 0,1 0 0,1-1-1,2 0 1,-1-1 0,1-1 0,1 0-1,-1-1 1,1 1-30,-1 0 0,0 0 1,0 0-1,-1 1 1,-1 1-1,-2 0 1,1 0-1,-1 1 1,-1 1-1,0 0 0,-1 0 1,0-1-1,-2 2 1,1-1 9,-2 1 1,0-1 0,2 1-1,-1 0 1,-2 2 0,0 0-1,1 0 1,1 0 0,0 0-1,1 0 1,-1 0 0,0 0-1,0 0 1,1 0 0,-1 0-1,1 0-4,1 0 0,0 0 1,-1 0-1,1 0 1,2 1-1,1-2 0,-1 1 1,0-1-1,2 0 1,0-2-1,-1 0 0,1 0 1,0-1-1,0 0-37,1 1 1,0-1 0,-1 0 0,-1 0 0,2-1-1,0 0 1,-1 0 0,-1 1 0,0 0 0,0 1-1,0-1 1,-1 0 0,0 0 0,1 0 0,-2 1-1,1-1 24,0-1 1,-1 1 0,3 1 0,-2-1-1,-2 1 1,-1 0 0,-1 0 0,1 0-1,-1 0 1,1 1 0,0-1 0,0-1-1,2 1 1,-1 0 29,0-1 0,1-1 0,1 2 1,1 0-1,-3-1 0,0 0 0,2 0 1,0-1-1,0 1 0,1-1 0,0 1 1,1 0-1,-1 0 0,0 1-30,-2 1 1,1-1-1,0-1 1,0 1 0,-3 0-1,1 2 1,0-1 0,1 1-1,0 0 1,0 1 0,0 0-1,0 0 1,0 0 0,-1 0-1,0 0 1,0 1 10,-2 1 1,1 0 0,-1-1-1,1 1 1,-1 1 0,1 1-1,1 0 1,0 1 0,-1 0-1,1 0 1,0 1 0,0 0-1,-1-1 1,1 1 12,2 0 0,0-1 0,-1 1 1,1 0-1,5-1 0,0 0 1,-1 0-1,1-1 0,0-1 1,0 0-1,0 0 0,-1-1 1,2 0-1,-1 0 0,1 0 1,0 0-46,1 0 0,0 0 0,-1 0 0,1 0 0,0-2 0,-1 0 1,1 0-1,0 0 0,-1 0 0,0 0 0,-1 0 0,-1 0 0,0 0 1,-2 0 47,0-1 1,-1 2 0,0-1 0,-1 1 0,0 0 0,-1 0-1,0 1 1,-1 0 0,1-1 0,-1 1 0,0-1 0,0 0-1,0 0 1,-1 1 45,0 0 0,-1 0 0,1 0 0,-2-1 1,0 0-1,0 0 0,-1 0 0,0 0 0,-1 1 1,0 0-1,1-1 0,-1 1 0,31-1 1,-2-1-55,-2 0 1,-7 0 0,-3 0 0,-3 1 0,-4 2 0,-5 0 0,-6 0 29,-4-2 1,-3-1 0,-1 0 0,-2 0 0,-1 0 0,-5 0 9,-3 0 0,-5-1-445,-3-3 1,-9-2-1,-6-4 1,-5-1 402,-6 0 0,3 1 0,-9-7 0,-1 2 0,2 1 0,2-1 0</inkml:trace>
  <inkml:trace contextRef="#ctx0" brushRef="#br1" timeOffset="126">15567 13362 7569,'-12'0'81,"2"-5"1,1-1-1,4 0 1,4 2-1,6 3 1,3 2-1,0 1 1,0 3-1,1 3 1,0 3-1,0 5 1,-3 1 273,-1 4 1,-1 4 0,-4 3 0,0 1 0,0 3 0,-1 2 0,-2 3 0,-2 4 0,-1 3-223,-3 7 0,0 3 0,0 5 0,3 3 1,3-29-1,1 1 0,0 2 0,1-1 1,0 1-1,1 1-108,0-1 1,0 1-1,0 0 1,0 0-1,0 1 1,0 1-1,0-1 1,0 0 0,0 1-1,0 0 1,0 0-1,0 0 1,0 1-1,0 0 1,0 0 0,1-1-16,1-1 1,0 0-1,-2 1 1,1 0-1,1-3 1,0 0 0,-1-1-1,-1 0 1,0-1-1,0-1 1,0 30 0,0 0-124,0-4 0,-1-4 1,-2-4-1,-2-4 1,0-7-1,-1-3 0,1-4 1,-2-3-156,1-3 0,0-4 0,-3-3 0,3-2 0,0-2-154,4-2 0,2-2 0,4-5 1,3-3-515,4-2 1,0-4 935,0-2 0,6-7 0,1-7 0</inkml:trace>
  <inkml:trace contextRef="#ctx0" brushRef="#br1" timeOffset="127">5368 13876 6697,'11'-6'100,"1"0"1,0 3-1,2-1 1,2 2 0,-3 1-1,0-1 1,-1 0 0,0-2-1,2 1 1,3 2 0,1 1-1,2 0 1,1 0-1,2 0 1,1-1 0,2-2-1,2-1 111,1 2 0,1 1 0,6 1 0,1-2 0,2 0 0,3-2 0,4 0 1,2 0-194,0 1 0,3-5 0,-2 3 0,1 0 0,0-1 1,2 0-1,2 0 0,-1 1 64,2 0 1,4-3 0,3 3 0,1 0 0,0-1 0,-1 1 0,2-2-61,-1 1 1,-31 4 0,1 0-1,1-1 1,0-1 0,1 0-1,-1 0 1,1 0 0,0 0 0,0 1-1,1 0 1,0 0 0,1 0-1,1 0 1,-1 1-26,2-1 1,0 1 0,-2-2 0,1 0 0,-1 1-1,0 1 1,0-1 0,0 1 0,-1-1 0,-1 1-1,1 0 1,-1 1 0,1 0 0,-1 0 21,1-1 0,1 0 1,1 1-1,0 1 1,-2-2-1,0 0 1,0 1-1,0 1 1,0-1-1,1 2 1,-1-1-1,1 0 0,1 0 1,-1 0-1,2 0 1,0 0-13,0 0 1,0 0-1,0 0 1,0 0 0,0 0-1,0 0 1,1 0-1,0 0 1,0 0 0,-1 0-1,0 0 1,-1 0-1,0 0 1,0 0-7,0 0 0,-1 0 0,3 0 0,-1 0 0,-1-1 0,0 0 0,1 0 0,0 0 0,-1-1 0,1 0 0,-2 0 0,1 1 0,-1 1 0,1-1 16,-1 1 0,1 0 0,0 0 0,0 0 0,2 0 0,0 0 1,0 0-1,0 0 0,-1 0 0,0 0 0,1 0 0,-1 0 1,0 0-1,1 0 0,1 0 0,0 0-2,2 0 1,-1 0 0,0 0-1,0 0 1,1 0 0,0 0 0,0 0-1,0 0 1,1 0 0,-1 0 0,1 0-1,1 0 1,0 0 0,0 0-35,0 0 0,1 0 0,0 0 1,-1 0-1,2 0 0,-1 0 1,1 0-1,0 0 0,1 0 0,-1 0 1,0 0-1,0 0 0,-1 0 1,1 0-1,-2 0 0,1 1 17,0 1 0,-1 0 0,1-1 0,0-1 0,-1 2 1,1 0-1,0-1 0,0 0 0,-1-1 0,1 1 0,0 0 1,-1 0-1,0 1 0,0 0-11,-1-1 0,0 1 0,0 0 0,1 1 0,-3-1 0,1 0 0,-1-1 0,0 0 0,-1 0 0,1-1 0,-1 1 0,0 0 1,-1 0-1,1 0 13,-2 1 0,-1 0 0,1 0 1,0 0-1,-4-2 0,-1 0 1,-1 0-1,0 1 0,0 0 1,-1 1-1,30 1 0,0 0 0,-2-2 13,-2-1 1,0 0 0,-1 0 0,-2 0 0,0 0-1,-3 0 1,-1 0-6,-3 0 1,3 0 0,0 0 0,-1 0 0,1-1 0,-1-2 0,-1 0 0,2 0-25,1 2 0,0 1 0,2 0 0,0 0 0,2 0 0,2 0 1,3 0 40,-2 0 0,0 0 0,-1 0 1,2 0-1,2 0 0,0 0 0,2 0 61,-1 0 0,-3 4 0,1-1 0,-4 0 1,-4-2-1,-6-1 0,-6 0 0,-8 0 139,-4 0 0,-8 0 0,-5 0-412,-4 0 1,-7 0 0,-6 1 0,-9 3 186,-8 4 0,-8 2 0,-4 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3T04:05:57.67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14393 4298 7569,'-11'-18'0,"1"6"617,2 4-113,-2 5-387,9-7 120,-4 9 455,5-4-197,0 5-312,5 0 1,2 0-76,9 0 0,-2 5 1,5 3-1,2 3 1,3 4-1,3 4 78,-2 3 1,4 2-202,2 3 0,-2-2 36,2 6 0,-1 0-172,4 7 1,2-5 119,2 5 1,-3-5 53,4 5 1,-4-2-43,-1-2 0,1 0 66,-1 1 1,-5-6-105,-2-2 1,-3-3 103,-1-1 0,-4-2-137,0-2 0,-5 1 64,1-4 1,-4-1-164,-3-4 0,2-3-77,-2 0 1,-3-5-57,-1 5 1,-2-5-934,2 0 66,-3-1 1189,4-2 0,0-5 0,2-2 0</inkml:trace>
  <inkml:trace contextRef="#ctx0" brushRef="#br0" timeOffset="1">15136 4321 7569,'-16'-23'298,"1"0"1,5 5-192,6 3 0,-1 3-325,1 0 1,-1 5 277,2-1 0,1 4 819,-2-4-431,-2 6 0,0-3-195,-6 5 0,5 6-223,-1 6 1,1 5 0,-5 10 0,1 5 0,-1 5 0,1 3 0,-2 2 0,-1 0 0,-2 0 0,-2 0 25,-2 0 1,2-2-104,-1 2 1,0-3-98,-4-4 0,0-2 52,0-3 1,4 2-160,0-6 1,1 0 85,-1-7 0,3 1-250,4-5 0,1 1 133,0-5 0,-1 0-667,1 1 949,4-1 0,-3 1 0,4-1 0</inkml:trace>
  <inkml:trace contextRef="#ctx0" brushRef="#br0" timeOffset="2">15501 4549 7569,'-11'-5'572,"3"0"0,2-4 0,2 3-451,5 1 0,4-3 0,7 4 0,-1 2 0,2 1 0,2 1 0,5 0 0,6 0 47,4 0 0,2-4 1,1 0-1,0 2 1,2-1-1,1 0 1,0-2-1,-2 0-226,0 0 0,-3-2 0,-2 2 1,-1-2-1,-4 0 0,-4 0 0,-5 2 1,-2 1-1515,-2 1 1,-7-1 1571,-8 4 0,-7 5 0,-12 1 0</inkml:trace>
  <inkml:trace contextRef="#ctx0" brushRef="#br0" timeOffset="3">15661 4721 7569,'1'6'526,"3"-2"1,4-3 0,2-1 0,3 0 0,2-1-152,4-3 0,8 1 0,3-4 0,3-1 0,1 1 0,0 0 0,-1 2 0,-1 1-2755,-1-1 2380,-1 4 0,4-9 0,1 4 0</inkml:trace>
  <inkml:trace contextRef="#ctx0" brushRef="#br0" timeOffset="4">16826 4161 7569,'0'-11'79,"-1"0"0,-1 5 1,1 7-1,4 8 1,3 8-1,7 4 1,5 7-1,4 4 397,5 2 1,2 4-1,5 0 1,1-1-1,-1-1 1,-1-2-1,-1 2 1,-3 0-501,-1 2 0,2 0 0,-4-3 0,-3-1 0,-3-1 0,0-3 0,0-3 0,1-3-60,-2-1 1,-5-4-1,1-1 1,-2-2-1,-2-2 1,0-1-352,1-2 0,-1 0 0,-1-3-1983,-2 0 2418,-3-5 0,-5 2 0</inkml:trace>
  <inkml:trace contextRef="#ctx0" brushRef="#br0" timeOffset="5">17374 4138 7569,'-11'-23'411,"4"2"1,4 2-1,1 6-51,2 8 0,-5 20 1,-2 16-1,-3 4 0,-4 6 1,-4 4-1,-6 8-352,-4 2 1,12-26-1,0-1 1,-2 1-1,-1-2 1,1 0 0,-1 0-1,-16 23 1,2-1-1,0-2 1,2-4-210,2-3 1,0-3 0,5-5 0,2-4 0,2-3-1,2-5 1,3-1 0,4-2-329,3-1 0,-1-4 1,4-5 528,-1 2 0,-2-4 0,-3 0 0</inkml:trace>
  <inkml:trace contextRef="#ctx0" brushRef="#br0" timeOffset="6">16929 3955 7569,'-12'-21'116,"1"2"1,5 2 0,2 6 0,3 0 0,1-1 0,0 1-1,0-1 1,1 2 0,1 0 0,3 0 0,2-3 0,3-1-1,3-1 166,2 0 0,5-6 0,-1 2 0,3-3 0,1-4 0,-2-2 0,-2 0 0,-4 0 0,-2 4-194,-1 4 1,-6-2 0,-2 5 0,-3-1 0,-2 3-1,-3 2 1,-2 2 0,-2-1 96,0 1 0,2 3 0,-3 2 0,3-1-182,1 1 0,1 5 0,5 1 0,4 6 0,7 6 0,4 3 0,3 4 60,0 2 1,1 6 0,5 0 0,-1-2 0,-3-1 0,0-1 0,-4-1 0,-1-2-248,-4-1 1,0-4 0,-1 3 0,-1 0-1,-1-2 1,-3 2 183,0 0 0,-3 6 0,-3 5 0</inkml:trace>
  <inkml:trace contextRef="#ctx0" brushRef="#br0" timeOffset="7">18014 4241 7464,'-1'-10'202,"-2"3"0,-1 7 1,2 8-1,2 6 1,2 5-1,3 4 1,2 2-1,0 2 1,1 0 68,-1 1 0,1-4 1,3 2-1,0-3 1,-3-3-1,-1-2 0,-1 0 1,-1-2-654,0 1 1,3-1 0,-4-2 0,-2 2 0,0-2 381,-2-2 0,0 0 0,0-1 0</inkml:trace>
  <inkml:trace contextRef="#ctx0" brushRef="#br0" timeOffset="8">17797 4458 7569,'0'-11'213,"1"4"1,4 3 0,5 3 0,6 1 0,1 0 0,4 0 0,1 0-23,5 0 1,2 0-1,7-1 1,2-2-1,2 0 1,2 0 0,-1 2-1,-2 1-790,-2 0 0,-1-4 0,-2 0 599,0 2 0,0-5 0,1 1 0</inkml:trace>
  <inkml:trace contextRef="#ctx0" brushRef="#br0" timeOffset="9">18756 4081 7569,'-11'-29'311,"4"2"1,4 8 2,1 4 0,7 9 1,4 6-1,4 7 1,3 7-1,2 7 1,3 4-103,0 5 0,3 5 1,2 1-1,0 2 0,0 1 1,-2-1-1,-1 0 0,-2 0-298,-2 1 1,1-7 0,-4 1-1,-1-4 1,0-4 0,0 0-44,-1-3 1,-1-3-1,-2-1 1,1-1-1,-1-5 1,1-2-1,-1-2-1056,1 1 1,-1 0 1184,0-2 0,-4-1 0,-2-6 0</inkml:trace>
  <inkml:trace contextRef="#ctx0" brushRef="#br0" timeOffset="10">19224 4104 7569,'-11'-25'1115,"1"2"1,2 5-857,4 4 1,-1 10 0,2 8-1,-1 11 1,-3 11 0,-3 8-1,-5 6 1,-3 5-391,-2 1 1,-5 3-1,-2 1 1,0-2 0,1-3-1,-1-3 1,2-4-595,0-2 1,4-3-1,1-3 1,2-3 724,1-3 0,-3-6 0,2-2 0</inkml:trace>
  <inkml:trace contextRef="#ctx0" brushRef="#br0" timeOffset="11">18733 3784 7569,'-11'-30'182,"-1"-1"0,6 11 1,2 0-1,3 3 1,1 2-1,0 1 1,1 1-1,2 2 1,2 1-1,1 2 27,3 4 1,-3 4 0,2 4-1,1 5 1,0 4 0,0 3-1,-2 1 1,2 0-196,1 1 1,6 1 0,0 3-1,2-2 1,2-2 0,3-2 0,4-2-1,3-1-38,3-2 0,0-4 0,-1-3 0,-2-3 0,2-2 0,1-3 0,0-4 1,-3-3 92,-3-5 0,-3 3 1,-1-7-1,-1 0 0,-2-3 1,-2-2-125,-2-2 0,-2 1 1,-5 3-1,-3 1 0,-1 3 1,-2 4-343,-2 2 0,-1 8 0,0 5 0,0 8 397,0 6 0,-5 9 0,-1 6 0</inkml:trace>
  <inkml:trace contextRef="#ctx0" brushRef="#br0" timeOffset="12">12978 12603 6555,'-5'-7'109,"3"-3"1,-5 5 0,2 3 0,3 5 0,1 6 0,2 3-1,1 0 1,3 2-32,2 2 1,-5 3 0,2-3-1,-3 2 1,1 2 0,0 0 0,2 1-1,-1-2 1,-2 0 0,-1-1-120,0-3 1,0-1 0,0 0 0,0 1 112,0-1 0,1-3 0,3-3 0,4-5 0,2-5 0,1-2 10,1 2 0,4-3 1,3 0-1,3 0 1,2 0-1,2 2 1,5 2-101,2 1 1,1 0 0,0 0 0,2 0 0,1 0 0,2 0 0,2 0-1,3 0-96,4 0 0,4 0 0,5 0 0,1 0 0,-1 0 0,0 0 0,0 0-250,0 0 336,0 5 0,1-3 0,3 5 1,-29-4-1,1-1 0,1-1 0,1 0 1,1 0-1,0 0 0,1-1 0,1 0 3,-1 0 1,1 0 0,4-1 0,2 0 0,-2 0 0,1 0 0,0-2 0,0 1 0,1-1 0,-1 1 0,-2-1 0,0 1 0,0 0 0,-1 0 0,0-1 0,0 1 2,0-2 1,0 0 0,0 1 0,0 0 0,0 0-1,-1-1 1,-1 1 0,0 0 0,-1 1 0,0-1-1,-1 0 1,0 0 0,0 0 0,0 1-4,0-1 1,-1 0 0,0 1 0,0 1 0,-2 1 0,0 0 0,30-2 0,-3 0 0,0-2 0,-2 2 0,-1 0 59,-3 2 1,-4 0-1,-4 0 1,0 0-1,-2 0 1,-2 0 0,-4 0 65,-2 0 0,2 0 0,0 0 0,-2 2 0,0 0 0,-2 2 0,1-2 0,-1 0-57,0-2 0,0 3 1,1 1-1,-2-1 1,-2-1-1,-1 1 1,-1 2-59,0 1 1,-4-3-1,2 2 1,-4-1-1,-3 1 1,-1 0 0,0 0-1,-1-1 33,-3 1 1,2-4 0,-1 3 0,1-3 0,-1-1 0,-1 0 0,1 0 112,-1 0 0,0 0 0,-5-1 0,-1-2 0,-1 0 0,1-1 138,1-1 1,0 2 0,-1-3-173,-2 1 0,-3-4 0,3 1 0,-2-2-9,-3-1 1,-2-1 0,-2 1 0,-3-1 0,-1 1 0,0 0 0,0-1-113,-3 1 1,3-1 0,-2 2 0,0 1 0,1 3 0,-1 2-1162,-1 5 1184,-1 4 0,-1 12 0,-1 1 0</inkml:trace>
  <inkml:trace contextRef="#ctx0" brushRef="#br0" timeOffset="13">12956 13528 7569,'-18'-10'62,"3"1"1,3 4 0,5 3 0,4 7 0,4 6 0,4 4 0,0 4-1,2 4 1,-1 3 0,3 5 0,1 3 0,2 3 0,-1 0 30,0-4 0,1 5 1,-1-4-1,1 2 1,-1-2-1,1-4 1,-1-3-1,0-3 1,1-1-114,-1 0 1,1-6 0,-2-1-1,-1-5 1,-2-2 0,2-3 169,1-1 1,-3-2 0,-3-7-1,-3-3 1,-1-5 0,1-3-1,2-4 1,0-4-17,0-4 0,2-2 0,0-6 0,0-3 0,1-4 0,1-1 0,2-1-318,1 3 0,1 0 0,-1 0 0,-2 7 0,-3 6 0,-1 5 0,0 4-749,-2 4 1,5 4 0,-1 4 932,0 7 0,4 5 0,-3 7 0</inkml:trace>
  <inkml:trace contextRef="#ctx0" brushRef="#br0" timeOffset="14">13527 13573 7569,'0'-22'707,"0"4"-560,0 3 1,0 8-1,0 9 1,-2 8 0,0 9-1,-3 7 1,-2 7 0,-1 5-127,-3 3 0,1 1 1,1 4-1,2-1 0,-1 0 1,1-3-1,0-4 1,1-4-159,-1-4 1,5 1 0,-2-7 0,3-4 0,1-2 0,0-4-333,0-1 0,1-4 0,2-6 469,0-6 0,6-11 0,-2-4 0</inkml:trace>
  <inkml:trace contextRef="#ctx0" brushRef="#br0" timeOffset="15">13504 13551 7569,'0'-17'251,"0"4"1,0-2-1,0 3-111,0 0 0,1 12 1,3 8-1,4 9 0,2 9 1,1 6-1,1 6 1,-1 6-110,0 4 1,1 6 0,-1-6 0,1-3 0,0-3 0,2-2 0,1-4 0,-1-1-175,-1-5 1,2-2-1,1-6 1,-1-2-1,0-2 1,0-2-1,-2-2 1,-3-1-1462,-2-2 1604,-1 1 0,0-1 0,-2 1 0</inkml:trace>
  <inkml:trace contextRef="#ctx0" brushRef="#br0" timeOffset="16">13435 13950 7569,'-11'-22'83,"5"4"0,3 4 1,6 5-1,4 5 0,5 2 1,2-1-1,2-1-104,2 2 0,2 0 0,7 2 0,3 0 0,3 0 0,1 0 0,1 0 0,-1 0-878,0 0 899,0 5 0,1-3 0,-1 3 0</inkml:trace>
  <inkml:trace contextRef="#ctx0" brushRef="#br0" timeOffset="17">14063 13596 7569,'-17'-23'1113,"-2"6"-1008,7 1 1,3 15 0,9 8 0,0 6-1,0 7 1,0 4 0,2 5 0,0 5-144,2 4 0,0-2 0,-3 3 0,2-1 0,0 0 0,0-2 0,-2-3 0,0-4-310,3-1 1,-2-2 0,1-4 0,-1-3-1,-2-4 1,0-2 347,0-2 0,0 1 0,0-1 0</inkml:trace>
  <inkml:trace contextRef="#ctx0" brushRef="#br0" timeOffset="18">13949 13802 7569,'0'-41'-116,"0"-2"1,1 5-1,2 1 1,2 2 0,1 2-1,5 2 352,3 5 1,0 2-1,3 2 1,1 3-1,0 4 1,2 3 0,2 5-1,2 3-148,2 3 0,-1 1 1,1 0-1,-2 1 1,-2 3-1,-2 3 1,-3 5-1,-3 3-217,-4 4 1,-6 5-1,-1 4 1,-3 5-1,-5 1 1,-6 3-1,-6-1 1,-3-1-13,-3-1 1,3 1-1,-7-2 1,4-2-1,3-1 1,2-3-1,2-1 157,2-2 1,3-1-1,3-2 1,4-2 0,3-2-1,2-3 1,4-1 0,5-3-47,4 0 0,10-5 1,1-1-1,1-3 1,3-1-1,1 0 1,0 0-1,-1 0-923,-2 0 953,2-5 0,-5 4 0,4-4 0</inkml:trace>
  <inkml:trace contextRef="#ctx0" brushRef="#br0" timeOffset="19">14589 13585 7569,'-12'-23'151,"2"5"1,1 4 0,3 8 0,2 9-46,5 7 1,1 9 0,4 1-1,0 5 1,-1 6 0,2 2 0,-2 1-1,1 0-130,1 1 0,-4 3 1,4 0-1,-1-1 1,-1-2-1,0-1 1,-2 1-1,-2-2 24,-1-3 0,0 3 0,0-4 0</inkml:trace>
  <inkml:trace contextRef="#ctx0" brushRef="#br0" timeOffset="20">14772 14076 7569,'-12'-28'129,"6"5"1,2 0-1,3 7 1,2 3 0,1 2-1,4-1 1,-1 1-1,1 0 1,0-1-16,3 1 0,1-1 0,2 0 1,-1-2-1,1-3 0,-1-1 0,-1-2 1,-1-2-211,-1 0 0,-6-1 0,2-1 1,-3-3-1,-1-3 0,0-2 0,0 0 1,0 3 93,0 1 1,0 1-1,-1 6 1,-1 2 0,-2 4 120,1 2 0,3 8 0,4 5 0,4 7 0,2 7-80,1 5 1,2 8 0,1 3 0,2 3 0,2 3 0,2 1 0,1 1-141,-2-1 1,2-2 0,-2-2-1,2-1 1,-1-3 0,-2-1-1,-1-4 1,0-2-452,-1-3 1,0-5 0,-5 1 0,1-2 551,-1-2 0,-5 0 0,-1 1 0</inkml:trace>
  <inkml:trace contextRef="#ctx0" brushRef="#br0" timeOffset="21">14874 13962 7569,'-16'-17'190,"4"5"1,0-4 0,4 4 0,2 0-1,1 1 1,0-1-12,2 1 0,2 3 0,2 2 0,4 1 0,5 2 0,6 2 0,3 1 0,5 0-531,5 0 0,4 0 0,1 1 0,-1 2 0,-1 1 0,-3 0 352,-1 1 0,4-4 0,-3 4 0</inkml:trace>
  <inkml:trace contextRef="#ctx0" brushRef="#br0" timeOffset="22">15343 13665 7569,'-13'-29'98,"3"6"0,10 8 0,0 2 1,0 1-1,1 1 0,2 0 178,0-1 1,2 6 0,-1 3 0,3 6 0,-1 4 0,-2 6-248,-3 6 1,3 1-1,0 11 1,-2 1 0,-1 2-1,-1 3 1,0 2 0,0 2-101,0 2 1,0-4-1,0-2 1,0-5-1,0-6 1,2-2-1,0-2 1,2-3-1,-1-4 0,-1-6 0,1-4 0,0-3 0,1-9 231,1-6 1,-3-4-1,1-6 1,-1 0 0,-2-1-1,1-1 1,1-3-53,2-2 1,0 4-1,-4-5 1,0 1 0,0-1-1,1 2 1,2 1 0,1 4-230,-2 4 0,0 3 0,-1 7 0,3 3-10,3 3 0,3 11 0,2 6 1,0 4-1,4 4 0,1 3 1,3 3-1,-1-2 1,1-1 0,0 3 0,0 0 0,-1-1 0,1 1 1,-1-2-1,0-2 0,0-4-24,-2-2 1,4-3 0,-6-7 0,-1-3 0,-1-3 0,-2-1 0,0-1 347,1-3 1,-6-6 0,-2-8 0,-3-2 0,-1-4 0,0-1 0,-1-3 0,-3-1 95,-3-1 1,-4-5 0,1 3-1,1-1 1,3-1 0,1 0 0,1 2-643,-1 3 1,4-2 0,-2 6 0,5 2 351,1 3 0,11 6 0,-1-3 0</inkml:trace>
  <inkml:trace contextRef="#ctx0" brushRef="#br0" timeOffset="23">16188 13539 7569,'0'-11'107,"0"3"1,-2 1 0,0-2 0,-3-1 0,-2-2 0,-1 1 0,-3 1 0,1 1 0,1 2 0,2 2 0,-2 3 0,-1 0 0,-2 4 146,1 1 1,-4 5 0,-2 7 0,1 4-1,-1 4 1,2 3 0,0 1 0,1 3-272,4 1 0,-2 2 0,6 0 0,0-1 0,2-1 0,2-1 1,4 0-1,2 1-238,3 1 0,5-4 1,4-2-1,6-3 1,4-5-1,3-5 1,4-6 151,4-2 0,3-1 0,3-5 1,-3-4-1,0-5 0,-5-6 1,-2-1-1,-2-5 144,0-3 0,-3-1 0,-1-3 0,-3 0 1,-2 0-1,-3-2 0,-4 1 0,-4 1 99,-3 1 1,-3 1-1,-5 5 1,0 3-1,0 4 1,0 2-27,0 2 1,-5 5 0,-1 3 0,-2 7 0,2 7 0,-1 7 0,2 4-101,0 1 0,0 3 1,3 2-1,-2 0 1,1 1-1,3-1 1,4 0-178,4-3 1,2 3 0,1-1 0,1-2 0,-1 0-1,0-4 1,2-2 0,1-4-43,1-2 0,1-7 1,-4-1-1,2-1 1,1 0-1,-1-1 0,-1-3 1,-1-4-768,-1-4 972,-5-2 0,4-1 0,-3-1 0</inkml:trace>
  <inkml:trace contextRef="#ctx0" brushRef="#br0" timeOffset="24">16393 13916 7569,'-11'-5'48,"6"0"0,5-4 1,7 3-1,7 1 1,5 1-1,4-1 30,4-3 1,2 2-1,5-2 1,2-1 0,1 0-1,-1 2 1,-1 2-424,-4 0 1,-5 0-1,0-4 1,-1 2 344,-3 2 0,-4-9 0,-1 2 0</inkml:trace>
  <inkml:trace contextRef="#ctx0" brushRef="#br0" timeOffset="25">16496 13608 7569,'-16'-5'111,"8"-2"1,2-3 0,7 1 0,7 2 0,3-1 0,5 0 0,7 1-3,6-2 0,4-1 0,3-2 1,1 2-1,1 3 0,-3 3 1,-2 3-110,-2 1 0,-6 5 0,3 1 0</inkml:trace>
  <inkml:trace contextRef="#ctx0" brushRef="#br0" timeOffset="26">13093 14510 7569,'0'-18'6,"1"3"1,3 7 0,3 5 0,4 1 0,0 4 0,0 1 0,0 5 0,-3 3 0,0 5 0,1 4 0,1 5 0,0 4 0,-1 2 0,-1-1 0,-1 1 0,1-1 149,0 1 0,-5-6 1,5 1-1,0-5 1,-1-3-1,0-2 1,-2-2-1,-2-2-71,2-5 1,-3 0 0,3-6-1,-1-1 1,1-5-10,1-4 1,0-6 0,3-2 0,-1 0 0,1-4 0,0-2 0,0-2 0,-3-2-173,-1 2 0,0 1 0,-2 2 0,0 3 19,0 4 0,-2 10 1,0 7-1,2 10 1,2 4-1,1 5 0,5 0 67,3 2 1,-1 0-1,7 0 1,0 0-1,1-1 1,2 0-1,0-2 1,0-2-28,0-1 1,-2-2-1,-2-4 1,-3-1 0,-4-2-1,0-4 1,-2-4 168,-3-4 0,2-4 0,-5-7 0,-1-4 0,-2-2 1,-1-4-1,0 0 0,0-3 80,0-1 1,-4 2 0,0-2 0,1 0-1,-1 1 1,-1-1 0,0 1-782,0 0 0,1 6 0,2 7 0,0 3 569,-2 0 0,5 16 0,6 4 0</inkml:trace>
  <inkml:trace contextRef="#ctx0" brushRef="#br0" timeOffset="27">13812 14453 7569,'-6'-29'93,"-3"6"0,5 8 1,3 3 53,3 5 1,3 8 0,3 10-1,-3 8 1,-1 7 0,0 5 0,0 5-1,-1 3-109,1 2 0,1-3 0,-2 3 0,1-2 0,-2-4 0,-1-2 0,1-3 0,0-2-499,2-3 0,1-1 0,-1-2 461,4-3 0,2 2 0,1-3 0</inkml:trace>
  <inkml:trace contextRef="#ctx0" brushRef="#br0" timeOffset="28">14338 14499 7569,'-18'-30'50,"5"9"1,8 9 0,2 9 0,5 5 0,0 6-1,2 3 53,0 4 1,1 3 0,-2 5 0,2 1 0,0 1 0,1 3 0,-1 0 0,1 1-147,1 1 1,-5-6 0,3-1 0,-1-7 0,1-3 0,0-2-1,0 1 1,-1-2-852,1-3 894,-3-2 0,3 1 0,-5 0 0</inkml:trace>
  <inkml:trace contextRef="#ctx0" brushRef="#br0" timeOffset="29">14075 14499 7569,'-6'-18'8,"2"3"1,8 7-1,4 4 1,8 2-1,6-1 1,6-1-1,3 2-17,-1 0 1,1-1 0,3-2-1,0-1 1,1 1 0,-2 2 0,-3-1-1,-2-1-53,0-2 0,-8 5 0,2-3 1,-3 1-1,-3-1 0,1-1 1,-3-2 138,-2 2 1,-4-3 0,-2 6 0,-1 4 46,-2 6 0,-2 8 0,-1 4 0,0 4 1,0 2-1,0 3 0,0 1-71,0 3 0,-1 1 0,-2 1 0,0-1 1,0-2-1,2-5 0,1-1 0,1-4-290,3-2 1,-3 1 0,4-4 0,0-2 236,3-2 0,-3 0 0,0-1 0</inkml:trace>
  <inkml:trace contextRef="#ctx0" brushRef="#br0" timeOffset="30">14909 14407 7569,'-12'-24'58,"7"4"0,5 12 0,5 6 0,2 4 1,-2 7 56,0 5 1,-4 5-1,4 8 1,-1 4-1,0 6 1,-2 5-1,-1 1 1,-1 0-1,0-2-242,0-2 1,0-2-1,0-6 1,0-5 0,0-2-1,0-1 1,0-1 0,-1-3 126,-3-4 0,-2 3 0,-5 0 0</inkml:trace>
  <inkml:trace contextRef="#ctx0" brushRef="#br0" timeOffset="31">14646 14773 7569,'-5'-17'56,"5"4"0,0 0 0,7 2 0,7 4 1,4-1-1,1 1-78,0-1 1,4 4 0,5-2 0,0 1-1,0 2 1,-3 1 21,-1-2 0,4-3 0,1-4 0</inkml:trace>
  <inkml:trace contextRef="#ctx0" brushRef="#br0" timeOffset="32">15217 14396 7569,'-6'-18'69,"1"-2"0,6 4 0,3 4 0,2 4 47,0 8 0,3 7 1,-4 8-1,0 5 1,0 4-1,-2 5 1,-2 3-1,-1 4 1,0 0-189,0 4 0,0-6 1,0 2-1,0-5 0,0 0 1,0-2-1,0-2-391,0-3 0,0-3 0,0-2 463,0-4 0,-5 3 0,-1 0 0</inkml:trace>
  <inkml:trace contextRef="#ctx0" brushRef="#br0" timeOffset="33">15423 14464 7569,'-6'-29'149,"3"4"1,-1 9-1,6 10 1,3 7-12,-1 7 1,1 3-1,0 5 1,0 4 0,1 7-1,-4 6 1,-1 5 0,-1 1-223,0 0 0,0-1 1,0-3-1,-1-2 1,-1-3-1,-2-3 1,1-4-1,2-4-173,1-4 0,0-6 1,-1-4-1,-2-4 1,-1-6 281,2-4 1,1-4-1,1 0 1,0-4 0,0-1-1,0-3 1,0-3-1,0-4 115,0-2 1,3 0 0,1-4 0,-1-1 0,-1 1 0,1 1 0,1 4-93,-2 6 0,-1 5 0,-1 11 0,2 7-72,1 11 1,0 8 0,6 5 0,2 3 0,5 2 0,1 2-1,4-2 20,0-1 0,2-2 0,0-4 0,0-2 0,1-2 0,0-3 0,0-3 0,-2-5 115,-1-2 0,-3-1 0,0-5 0,-2-4 0,-2-5 0,-1-5 0,-2-5 0,-1-2 224,-2-4 1,-3-5 0,-5 0-1,0-2 1,-1-1 0,-3 0-1,-4 1-416,-2 2 0,0 3 1,1 5-1,3 2 1,0 2 80,-1 4 0,0 17 0,-5 6 0</inkml:trace>
  <inkml:trace contextRef="#ctx0" brushRef="#br0" timeOffset="34">13492 15469 7569,'0'-16'78,"0"3"0,0-3 1,0 0-1,0 0 1,0-1-1,0 1 1,0 2-1,-1 1 1,-3 2-1,-3-1 1,-3 2-1,-3 3 1,-2 3-1,-6 3 1,-3 2-1,-4 4 1,0 6 50,0 7 0,-2 4 1,2 2-1,0 4 0,0 5 1,3 4-1,1 1 0,2 0 1,3 1-180,4 2 1,2-5 0,3 4 0,2-2 0,5 0 0,1-3 0,5-3 0,3-5-84,6-3 0,7-3 0,1 0 0,4-5 0,4-3 0,1-7 0,2-3 93,-2-3 0,3-1 1,-4-3-1,-1-5 1,1-4-1,-4-3 1,-3-1-1,-6-1 52,-2 1 0,-3 1 1,-3-1-1,-3-1 1,-2 1-1,-2 1 1,0 2 17,0 1 0,-6 2 0,-1 1 1,-3 1-1,-2 1 0,1 1 0,-1 0-21,1 3 1,0 3 0,-1 1-40,1 0 0,6 0 0,6 0 0,9 0 0,7 0 1,3 0-26,3 0 0,-2-1 1,10-2-1,1-2 1,-1-1-1,1-3 1,-2 0 46,2 2 1,-4-4 0,0 3-1,-3-5 1,-1-2 0,-3 1 0,-3 1-1,-6 2 242,-3-1 1,-3 1 0,-3-1 0,1 1-83,-2-1 0,-4 9 1,-3 5-1,0 8 1,0 4-1,2 3-117,2 2 1,1-1 0,0 1 0,1 1-1,2 1 1,2 1 0,1-2 0,2-1-156,-2 2 0,4-4 0,-4 1 0,1 0 0,-2-2 0,-1 2 0,-1-1-1039,0-1 1,-2-1 1158,-1-3 0,0-1 0,0 1 0</inkml:trace>
  <inkml:trace contextRef="#ctx0" brushRef="#br0" timeOffset="35">13755 15618 7569,'-6'-41'79,"1"-2"0,5 5 0,1 1 0,3 3 0,3 3 0,3 5 0,2 2 135,-1 1 1,5 5 0,0 4-1,2 4 1,2 4 0,2-1-1,1 2 1,-1 0-245,1 3 0,1 4 1,0 4-1,1 3 1,-4 5-1,-1 3 1,-2 3-1,-3 3 1,-3 2-175,-5 2 0,-3 5 0,-8-2 0,-4 3 0,-6 1 0,-5 1 1,-3-2 183,-1-3 1,0 2 0,0-5 0,2-2 0,2-2 0,4-3 0,3-2 0,3-3 71,2-5 1,4 2-1,1-6 1,4 0 0,6-2-1,2-3 1,3-1 0,2 0-75,4 0 0,2-5 1,4-2-1,0-3 1,2-2-1,-1 1 1,1-2-33,0-2 1,-1 2 0,-4-2 0,-3 3 0,-4 4 0,-2 1 0,-3 1 443,-2 0 1,-2 4-311,-2 2 0,-3 5 1,4 8-1,-1 1 0,1 1 1,1-1-1,3-1 1,1 0-121,2 2 0,4-3 0,3 2 0,3-3 0,1-5 1,-1-1-1,3-2-51,1-2 0,0-1 0,4-1 1,2-3-1,0-5 0,-1-4 0,-2-3 1,-2-2 104,-5-2 1,-1-2-1,-7-1 1,-2 0-1,-5 0 1,-3 1 0,-5-2-1,-8-2 62,-9-1 1,-7 0 0,-13 2 0,-5 3 0,-6 5 0,-3 7 0,-1 6-229,0 3 1,6 6-1,2 4 1,10 5 151,7 5 0,9 8 0,2 2 0</inkml:trace>
  <inkml:trace contextRef="#ctx0" brushRef="#br0" timeOffset="36">14840 15492 7569,'0'-11'163,"1"1"1,2 3 0,1 7 0,-2 8 0,-1 6 0,-1 5 0,-1 4-1,-1 2 15,-2 2 0,0-1 0,4-3 0,0 0 0,0 0 0,0 0 0,1 0 0,3-1-301,4 1 0,3-5 0,4-3 0,6-3 0,4-3 0,6-3 0,2-2 0,0-6 99,-3-4 1,7-5-1,-4-5 1,-2-3-1,-3-2 1,-5-2-1,-2-1 1,-5-1 137,-3-2 1,-1-5 0,-8 0-1,-1-2 1,-3-3 0,-4 3-1,-4 0-286,-2 2 0,-4 9 0,0 2 0,2 3 0,-2 5 0,2 6-335,3 7 507,4 5 0,10 6 0,2 1 0</inkml:trace>
  <inkml:trace contextRef="#ctx0" brushRef="#br0" timeOffset="37">15423 15389 7569,'-7'-29'460,"-2"6"1,7 9 0,3 7-1,4 7-305,1 6 1,3 9-1,-4 6 1,0 5 0,1 7-1,-3 5 1,1 2 0,0-1-179,-1-2 0,-2 2 1,-1-1-1,1-2 0,2-4 1,0-6-1,0-2 1,-2-1-549,-1 0 1,0-5-1,0-3 1,0-2-1457,0-2 2027,-5-5 0,-1-6 0,-6-6 0</inkml:trace>
  <inkml:trace contextRef="#ctx0" brushRef="#br0" timeOffset="38">15320 15492 7569,'0'-40'77,"1"1"0,3 8 0,5 2 0,3 1 0,6 4 0,2 3 0,5 6 95,-1 2 1,5 3-1,1 3 1,3 3-1,0 2 1,-2 2-1,-5 3 1,-3 5-163,-4 7 0,-3 5 0,-9 3 0,-3 1 0,-3 3 0,-3 2 0,-6 1 0,-7 0-225,-5-2 0,-8 2 0,-4-3 0,-4-2 0,-2-2 0,3-4 1,2-4 214,2-2 0,6-2 0,-3 1 0</inkml:trace>
  <inkml:trace contextRef="#ctx0" brushRef="#br0" timeOffset="39">16325 14316 7569,'-5'-5'85,"5"5"1,5 7 0,1 7-1,-1 5 1,-1 4 0,0 4-1,-2 3 1,0 5 0,-2 1-1,-2 2 1,0 0 0,-3-1 11,-2-2 0,5 1 0,-2-6 0,3-1 0,1-3 0,1-3 0,3-4 0,3-4 0,4-3-130,0-4 1,6-3 0,0-5-1,2 0 1,0 0 0,3-2-1,2 0 1,3-3-93,-2-2 1,-5 4 0,-2-5 0,-1-1 0,-3 0 0,-3 0 0,-2 2 124,-1-2 0,-6-1 0,3-2 0</inkml:trace>
  <inkml:trace contextRef="#ctx0" brushRef="#br0" timeOffset="40">16370 14658 7569,'-17'-5'165,"1"-1"1,8-5 0,1-1-1,2 1 1,4 1 26,3 2 1,6-1-1,6 5 1,2 2-1,4 0 1,2 1 0,5-1-1,1-2-429,0 1 1,0 2 0,-4 1 0,0 0-1,-4 0 1,-2 0 0,-4 0 236,-1 0 0,-7-5 0,-1-1 0</inkml:trace>
  <inkml:trace contextRef="#ctx0" brushRef="#br0" timeOffset="41">16313 14396 7569,'-11'-12'69,"5"0"1,2-2 0,3-3 0,3-1 0,6-1 0,8 0 0,8 2 139,7 0 0,2-2 0,1 4 0,2 1 0,0 2 1,2 4-1,-2 1 0,-3 2-854,-3 3 0,-6 0 645,-1 2 0,0 0 0,-5 0 0</inkml:trace>
  <inkml:trace contextRef="#ctx0" brushRef="#br0" timeOffset="42">16725 14738 8930,'5'-6'84,"-3"-4"1,4 2-1,1-3 1,-1-4-1,3-3 1,0-1 0,0 0-1,-2-2 1,1-1-1,0-4 1,-2-2 0,0 0-1,-1-1 1,0 0-1,-1-1-43,1 0 0,-3-3 0,3 3 0,-1-2 1,-1 2-1,0 4 0,-2 5-141,-1 2 1,0 5 0,-1 0 0,0 6 10,1 8 1,-2 7 0,10 8-1,1 5 1,1 6 0,3 4 0,1 4-1,2 3 31,2 1 1,-3 5-1,3-2 1,0-1-1,-2 0 1,1-2 0,-2-1-189,1-4 1,-3-3 0,2-6 0,-2 0 0,-3-2 0,-2-2 245,-4-2 0,2 4 0,0-5 0</inkml:trace>
  <inkml:trace contextRef="#ctx0" brushRef="#br0" timeOffset="43">16782 14704 7569,'-12'-24'235,"6"-1"0,5 9 0,6 4 0,6 2 0,3 3 1,3 1-317,2 0 1,2 3 0,3-1 0,2 3 0,2 1-1,1 0 1,2 0 0,1 0 80,-1 0 0,2 0 0,-4 0 0</inkml:trace>
  <inkml:trace contextRef="#ctx0" brushRef="#br0" timeOffset="44">17353 14316 7569,'-23'-17'93,"6"-3"0,5-3 0,4 5 0,3 4 0,2 3 211,2 0 1,-4 4 0,-3 5-1,-2 6 1,-1 8 0,-2 9-317,-2 4 1,6 7-1,-2-1 1,2 5 0,2 2-1,4-1 1,1-2 0,2 0-69,0-1 0,5-1 0,3-3 1,2-3-1,2-3 0,-1-2 1,0-3-31,1-4 0,3-6 0,2-3 1,-1-1-1,2-2 0,-2-2 1,2-2-1,-1-3 45,-1-4 1,3-6-1,-2-2 1,-1-3 0,1-4-1,-2-4 1,1-1 0,2-1 96,0 0 1,2-1 0,-3-6-1,-1-1 1,1-1 0,-3 1-1,-3 2 169,-3 1 0,1 4 1,-6 4-1,0 2 1,-2 2-1,-1 3 25,0 4 0,-4 10 0,-1 9 0,0 9 1,0 9-194,3 5 1,0 2 0,2 5 0,0 2-1,0 2 1,0 2 0,0 2 0,0-1-171,0-2 0,0-1 0,0-4 0,0-1 0,0-1 0,0-3 1,2-1-623,1-2 1,-1-6 758,1-1 0,-1-5 0,-2 2 0</inkml:trace>
  <inkml:trace contextRef="#ctx0" brushRef="#br0" timeOffset="45">17832 14327 7569,'-5'-34'170,"4"6"1,-2 6 0,5 11-1,2 11 1,-1 9 23,2 5 1,-2 7-1,3 2 1,-1 7-1,-1 2 1,0 4-1,1 1 1,0 2-289,0 2 1,0-4 0,-2-1 0,1-3 0,-2-3 0,-1-3-1,-1-1 1,0-2-2161,0-1 2254,0 0 0,0-6 0,0 0 0</inkml:trace>
  <inkml:trace contextRef="#ctx0" brushRef="#br0" timeOffset="46">17455 14681 7569,'0'-23'140,"7"6"0,4 3 0,10 4 1,6 3-1,9 1 0,2 0 0,1-2 88,-2 2 1,3-5 0,-2 5 0,-2 0-1,0 2-228,-2 3 0,-10 1 0,-2 0 0</inkml:trace>
  <inkml:trace contextRef="#ctx0" brushRef="#br0" timeOffset="47">4259 12631 7569,'-5'-11'41,"-1"4"0,-2-3 0,1 4 0,-1-2 0,0 2 0,2 2 0,1 7 766,2 7-720,7 1 1,-1 11-56,4-3 1,0 6-1,2 3 1,-2 0-102,2 0 0,0-1 94,-1-5 0,1 1-51,-6 0 0,5-1 0,-4-2 1,-2-2-1,1-2-13,1-2 110,-3-1 0,5-7 0,-1-3 0,5-6 1,6-3-1,1-2 0,4 1-44,0-2 0,7 0 1,1 0-1,3 3 1,1 1-1,4 1 1,2 0-41,4 0 0,3 0 0,4 3 0,3-1-29,3-2 1,2-1 38,3 1 1,-29 3-1,1-1-16,3-1 1,0-1 0,1 2 0,1 1 0,2-1 0,1-1 0,1 1 0,1-1 0,3 0 0,1 0 0,3-1 0,0 0 0,3 1 0,1 0 0,0 0 0,0-1 8,0 1 0,-1 0 0,1 2 0,-1 0 0,-1-1 0,0 0 1,1 1-1,1 0 0,1 1 0,1 0 0,3 0 0,0 0 0,4 1 1,0 0-17,-19 0 0,0 0 0,0 1 1,1-2-1,-1 0 0,1 1 1,2 0-1,-1 0 0,1 1 0,1-2 1,1 1-1,0-1 0,0 0 1,1 0-1,-1 0 0,1 0 1,0 0-1,0 0 0,-1 0 0,0 0 1,-1 0-1,0 0 0,0 0 1,0 0 29,-1 0 1,0 0-1,-1 0 1,-1 0 0,0 1-1,0-1 1,1 1-1,0 0 1,-1 0 0,20 1-1,-1 0 1,-2-1 0,-2 0-1,-1 0 1,-1 1-1,-1-1 1,-1 0 2,0 1 1,0 0-1,-3 2 1,0 1-1,-4-2 1,0 0-1,-1 1 1,0 0 0,-1-1-1,0 1 1,0 1-1,-1-1 1,-1 1-1,0-1 1,-1 1-1,1-1-20,-1 0 0,-1 0 1,-2-2-1,0-1 0,-1 3 1,1-1-1,-3 0 0,0-1 1,-2-1-1,0 0 0,-1 0 1,-1 0-1,30-1 0,-3 0-12,-5 0 0,0 0 0,-6 0 0,-3-2 0,-3 0 0,-3-3 0,-3-2 75,-5-1 1,0-1-1,-5 0 1,-1 1-1,1-1 1,-4 0-1,-2 1 1,-3 0-5,1-1 0,-2 3 0,0-2 0,-2 0 1,-2 1-1,-1 1 0,-2 0 65,1 4 0,-5 1 0,1 1-95,1 0 1,-5 0 243,-4 0 1,-5 0 0,-5-2 0,1 0-274,1-2 1,2-5-1,-3 2 1,3-4-1,0 0 1,4 0-1281,1-1 1293,1 1 0,0 4 0,0 2 0</inkml:trace>
  <inkml:trace contextRef="#ctx0" brushRef="#br0" timeOffset="48">5447 13488 7569,'-6'-12'79,"-3"1"1,5-1-1,1 1 1,2 0-1,1-1 1,0 1-1,0-1 1,0 1-1,0 2 1,0 5-1,1 9 80,3 8 0,-1 5 0,4 5 0,2 1 0,1 2 0,2 5 0,1 1 0,1-1 0,2 0-159,2 0 1,-4-1 0,2-1 0,0-1 0,-1-4 0,-1-3 0,-3-3 0,-2-1 18,-1-3 0,-2-5 1,3-3-1,-3-2 48,-1-6 1,3-4 0,-3-10 0,0-6-1,0-5 1,-1-3 0,0-6-127,0-4 0,3-5 0,-2 0 0,0-1 0,2 0 1,-1 2-1,3 2 0,0 5-316,-2 5 0,2 6 0,-5 7 0,0 5 0,1 5 0,1 6 375,1 6 0,3 3 0,-4 6 0</inkml:trace>
  <inkml:trace contextRef="#ctx0" brushRef="#br0" timeOffset="49">5950 13396 7569,'-5'-22'1298,"3"-1"-1236,-3 10 1,5 12-1,-1 13 1,-2 5 0,0 3-1,-1 3 1,0 2-37,0 2 1,0 4 0,4-4 0,0 1 0,0 2 0,0-3 0,0 1 0,0-4-114,0-3 1,2 0-1,0-3 1,3 0-1,0-3 1,2-2-1,-2-2 1,1-1-252,0-2 0,2-2 0,3-3 0,1 1 338,-1-2 0,-4 0 0,-2-2 0</inkml:trace>
  <inkml:trace contextRef="#ctx0" brushRef="#br0" timeOffset="50">5984 13419 7569,'-12'-28'61,"2"4"0,3-1 1,3 3-1,3 4 1,1 2-1,0 2 285,0 1 1,1 7 0,3 2 0,2 4-278,0 4 1,5 2 0,-3 7 0,5 2-1,2 4 1,-1 3 0,-1 1 0,-2 0-77,1-1 0,3 2 1,2 2-1,-1 2 1,2 1-1,-2 1 0,2 1 1,0-2-160,2-1 0,-3-1 0,-1-5 0,-1 0 0,1-2 1,-4-2-1,-2 0 0,-2-2-839,1 1 0,-4-2 1005,-1-3 0,-3-1 0,-1 0 0</inkml:trace>
  <inkml:trace contextRef="#ctx0" brushRef="#br0" timeOffset="51">5915 13682 7569,'-11'-17'120,"1"5"1,2-4-1,6 5 1,4 3 0,7 5-51,5 1 1,4 2 0,6 0 0,3 0 0,3 0-1,3 0 1,1 0 0,0 0-197,1 0 0,-5 0 0,-1 0 0,-1 2 126,-2 1 0,3 4 0,0 4 0</inkml:trace>
  <inkml:trace contextRef="#ctx0" brushRef="#br0" timeOffset="52">6498 13374 7569,'-17'-22'347,"8"4"1,-1-5-253,4 7 0,2 11 0,4 9 1,0 10-1,1 7 0,2 6 0,1 3 1,-2 3-1,0 3-94,-2 2 0,3-1 0,1 3 0,0 0 0,0-4 1,1-1-1,1-5-209,3-3 0,-3-4 0,1-4 1,-1-4-1,-1-2 0,2-3-1194,-1-3 1402,-4-2 0,3-5 0</inkml:trace>
  <inkml:trace contextRef="#ctx0" brushRef="#br0" timeOffset="53">6372 13419 7569,'0'-23'37,"0"2"1,0 2 0,1 5 0,3 4 0,4 2 0,2 0 0,3 1 90,2-1 1,-1 2-1,6-2 1,3 4-1,4 2 1,2-1 0,3 0-1,-1 0-164,0 2 1,0 2-1,-4 3 1,-3 3 0,-3 4-1,-7 1 1,-4 2-32,-3 1 1,-4 6 0,-1-2 0,-5 2 0,-9 2 0,-6 0 0,-4 0 0,-4 1 13,-1 3 1,-3-3 0,3 2 0,2-3 0,3-2 0,6-4-1,5 0-40,0-3 111,6 4 0,0-6 1,5 3-1,1-3 0,3-3 1,4-2-1,3 2-72,5 1 0,1-3 0,7-3 0,3-3 0,2 0 0,2 2 0,-1 0 0,2 0 54,1-2 0,1-1 0,0 0 0</inkml:trace>
  <inkml:trace contextRef="#ctx0" brushRef="#br0" timeOffset="54">6955 13374 7569,'-7'-35'14,"-2"6"1,6 4 0,1 6 111,5 7 0,-2 7 0,3 9 1,-3 5-1,-1 6 0,0 8 0,0 6 1,0 4-71,0 1 1,0 4 0,0 2 0,0-1 0,0 0 0,0-2 0,1-2 0,2-4-347,1 0 1,3-6 0,-1 2-1,-1-4 1,1-3 289,0-1 0,2-5 0,3 2 0</inkml:trace>
  <inkml:trace contextRef="#ctx0" brushRef="#br0" timeOffset="55">7149 13830 7569,'-7'-16'65,"2"3"0,5-2 0,0 1 1,0 0-1,2-2 0,1-2 1,4-3 241,-1 0 1,4-3 0,-3-3 0,0-3 0,0-3 0,-1-2 0,-1 0 0,1-2-253,1-1 0,-5-1 0,3 2 0,-1-1 0,0 1 0,0 4 0,0 6 0,-1 8-385,0 5 1,-1 4 0,1 4 0,1 6-1,0 7 202,1 7 0,0 5 0,4 7 0,-2 2 0,3 1 0,3 3 1,4 2 73,0 4 1,-1-2 0,3 2-1,0-3 1,0-1 0,-2 1 0,1-1-1,-1-1-341,-1-3 0,1-2 0,-5-5 395,0 0 0,2 0 0,-8 0 0</inkml:trace>
  <inkml:trace contextRef="#ctx0" brushRef="#br0" timeOffset="56">7194 13739 7569,'-17'-29'55,"1"2"0,9 8 1,4 5-1,6 4 0,4 4 1,4-1-60,0 1 1,4 3-1,2 0 1,2 1-1,4 2 1,2 0-1,2 0 1,-1 0-245,1 0 0,3 0 0,-3 2 0,-2 0 0,0 2 248,-3-1 0,1-2 0,0-1 0</inkml:trace>
  <inkml:trace contextRef="#ctx0" brushRef="#br0" timeOffset="57">7686 13453 7569,'-7'-17'55,"-2"-4"0,4 5 0,0-1 0,-1 1 132,-1 2 0,1 8 1,-3 7-1,3 9 1,1 9-1,2 6 1,2 5-209,1-1 1,0 4 0,0-3-1,0 3 1,0 0 0,0-1 0,1-2-50,3 2 1,-1-5-1,3-3 1,0-5-1,-1-3 1,2-3 73,-1-4 0,-2-5 1,2-8-1,-1-5 1,-2-5-1,-2-6 48,-1-6 0,0 1 0,0-5 0,0-2 0,0-1 0,0-1 0,0-1 0,0 2-8,0 3 0,5-2 0,2 6 0,0 0 1,1 3-1,1 6-202,1 5 0,1 11 0,2 10 0,1 6 0,1 7 0,0 6 1,2 3 108,2 5 1,-1 4-1,1-2 1,1-2-1,0-3 1,1-4-1,-4-1 1,0-4 164,-3-4 0,-1-4 1,-2-7-1,0-3 0,-1-2 1,-2-6-1,-3-5 181,0-7 1,-3-4 0,1-5-1,-1 0 1,-2 1 0,0-2 0,0-2-277,0-1 1,-4 0-1,0 1 1,0 0 0,0 0-1,1 2 1,0 1 0,2 2-402,1 2 0,-4-2 1,0 6-1,2 1 1,2 1-1,3 2 0,5 1 380,2 2 0,7-2 0,0 4 0</inkml:trace>
  <inkml:trace contextRef="#ctx0" brushRef="#br0" timeOffset="58">8416 13339 7569,'-5'-28'45,"0"4"1,-2-1 0,2 3 0,1 5 0,-1 1 0,-2 5 36,-1 2 0,-4 8 0,-2 1 0,-4 7 1,-2 9-1,-4 5 0,1 6 0,2 2-88,2 3 1,3 1 0,0 0 0,2-2 0,5 0 0,1-1 0,3 1 0,0-2-39,3-1 0,5-1 0,5-5 0,2 0 0,3-3 0,2-4 0,5-3 0,5-5 20,1-3 1,6-3 0,-3-2 0,3-3 0,0-3-1,1-4 1,-2-1 38,2-3 0,-5 1 1,0-5-1,-1 0 1,-2-1-1,-2 1 1,-4-1 18,-2-1 0,-4 2 1,-4 1-1,-2 1 1,-2 3-1,-3 2-5,0 0 1,-2 3 0,-2 6 0,-1 8 0,-5 7 0,-2 7-1,-2 3 0,1 1 0,-1 1 1,2 1-1,3 3 0,3 0 0,3 0-33,1-3 1,1 3-1,4-1 1,5-2 0,5-2-1,3-3 1,2-2-1,2-1-68,1-3 0,4-5 1,0-3-1,1-1 1,0-2-1,-2-2 1,-2-1-157,-1 0 1,-2 0 0,-2 0 0,-5-1 0,-4-3 227,-2-4 0,-11-2 0,2-1 0</inkml:trace>
  <inkml:trace contextRef="#ctx0" brushRef="#br0" timeOffset="59">8656 13693 7569,'-23'0'18,"6"-4"1,2 1 0,3-1 0,7 0 0,9 0-58,10 2 0,6 0 1,4 2-1,3 0 1,3 0-1,2 0 1,0 0-59,-2 0 1,-3-1 0,2-1-1,-1-2 1,-4 1 96,-4 2 0,-3 1 0,-6 0 0</inkml:trace>
  <inkml:trace contextRef="#ctx0" brushRef="#br0" timeOffset="60">8679 13453 7569,'17'-22'45,"2"0"1,7 3 0,5 4 0,2 3 0,0 5 0,-1 2 0,-3 1 0,-1 0-44,-3 2 0,-1 2 0,-1 3 0,0 6 1,-2 5-3,-2 5 0,-2 3 0,-6 1 0</inkml:trace>
  <inkml:trace contextRef="#ctx0" brushRef="#br0" timeOffset="61">5847 14299 7569,'-18'-30'106,"3"4"1,7 7-1,4 4 1,3 4-1,2 8 1,2 6-1,2 8 1,1 4 0,2 5-1,0 4 1,-1 4-1,1 1 1,-1 3-56,1 1 0,-5-3 1,2 0-1,-2-1 1,1-1-1,-1 0 1,-2-3-1,-1-1-375,0-1 1,0-4 0,0-1 0,0-2 0,0-2 323,0-1 0,0-2 0,0 1 0</inkml:trace>
  <inkml:trace contextRef="#ctx0" brushRef="#br0" timeOffset="62">5744 14310 7569,'-11'-10'97,"0"-2"0,5-7 0,6 5 0,8 4 0,4 4 0,5 1 0,1 2 17,2 2 0,3 1 1,2 0-1,3 0 0,0 0 1,1 0-1,-1 0 0,0 0-256,-3 0 0,-2 1 0,-4 3 0,-5 4 0,-5 2 1,-5 1-1,-3 1 0,-1-1 22,0 1 0,-6-1 0,-4 2 0,-6 1 0,-1 1 0,-4-1 0,0-1 139,-2-2 1,-4 0 0,2 1 0,1-1 0,2-1 0,1-1-1,2-2 1,0-1 105,1 0 1,8-3 0,1 1-95,6-3 0,11-1 0,12 0 1,4 0-1,4 0 0,1 0 1,2 0-1,-1 1-34,1 3 1,-6-1 0,1 3 0,-5 0 0,-2 1 0,-1 1 0,-3 3-1,-3 0-52,-2 0 1,-5 1-1,-3-1 1,-3 1-1,-5-1 1,-4 2-1,-6 1 37,0 1 0,-10 2 1,2-4-1,-2 4 0,-3-1 1,1 1-1,-2-4 0,3-3-67,-1-3 0,5 0 0,5 0 0,2-2 85,2 1 0,1-5 0,1 4 0</inkml:trace>
  <inkml:trace contextRef="#ctx0" brushRef="#br0" timeOffset="63">6167 14367 7569,'-12'-23'171,"2"6"0,1 3 0,3 3 0,1 6-67,2 4 0,2 4 0,2 8 1,2 2-1,2 2 0,1 4 1,2 4-1,-1 2-139,1 2 0,0 3 1,3-3-1,2 0 0,1-1 1,1 0-1,0-4 1,0-2-124,1-4 1,4-1 0,-1-5 0,1-1-1,1-2 1,-2-2 0,0-2 0,0 1-762,0 0 919,-5 0 0,2-4 0,-4 0 0</inkml:trace>
  <inkml:trace contextRef="#ctx0" brushRef="#br0" timeOffset="64">6189 14550 7569,'-6'-24'27,"1"2"0,8 11 1,4-1-1,7 2 1,4 1-1,1 3 0,1 0 1,3 1 4,4-1 1,-2-1 0,4 3 0,-1 2 0,-1 0 0,-1 2 0,1 0 0,-1 2-1102,-2 1 1069,-7-1 0,0 8 0,-6-4 0</inkml:trace>
  <inkml:trace contextRef="#ctx0" brushRef="#br0" timeOffset="65">6189 14310 7569,'-6'-34'12,"2"10"0,9 3 0,7 5 1,7 1-1,5 2 0,4 3 1,1 2-55,3-1 1,6 3-1,2 0 1,2 1-1,0 2 1,-1 2 41,-4 1 0,1 5 0,-9 1 0</inkml:trace>
  <inkml:trace contextRef="#ctx0" brushRef="#br0" timeOffset="66">6726 14287 7569,'-18'-35'4,"7"3"1,8 14 0,6 7-1,5 7 1,2 6 0,0 7 120,-2 5 1,2 0 0,-3 5 0,2 2 0,-1 1 0,-3 4 0,-1 2 0,0 0 0,-2 1-155,-1 0 0,-2-2 1,-1 2-1,-2-1 1,1-3-1,2-2 0,0-3-495,-3-1 0,3-3 524,-3 3 0,2-5 0,2 2 0</inkml:trace>
  <inkml:trace contextRef="#ctx0" brushRef="#br0" timeOffset="67">6566 14287 7569,'-11'-29'143,"5"2"1,2 8-1,4 4 1,4 2 0,4 3-1,5 1 1,4 3-80,0 1 0,2 0 0,6 2 0,0 0 0,3 0 0,0 0 0,1 1 0,-1-2-115,0 2 0,-2 0 0,-3 2 1,0 0-1,-1 0 0,-2 0 1,-2 0 5,-2 0 1,-1 5 0,-4 4-1,-2 4 1,-3 3 0,-1 2 99,-3 3 0,0 4 1,-1 3-1,3 0 0,2 1 1,2 0-1,-1 2 0,2-2-49,1-3 0,2 2 0,-1-1 1,1-2-1,-1-2 0,1-4 0,-2-4 1,-1-3-25,-2-5 1,-3 2 0,2-7 0,1-6 0,-2-6 0,0-4 70,-3-3 1,3-1 0,-1-6 0,-1-1-1,-1-2 1,1 2 0,1 1-3,-2 1 0,-1 0 0,-1 2 0,0 2-126,0 3 0,0 10 0,2 6 0,2 8 0,2 6 1,3 5-1,1 2 26,3 2 1,2 0 0,0 0 0,4-2 0,3 0 0,1-4 0,-1 0 0,1-3 28,0-2 1,0-5-1,-2-3 1,0-3 0,-3-2-1,-1-4 1,0-6 131,-1-3 1,0-6 0,-6 0-1,-3-4 1,-3-4 0,-3-1 0,-1-3-1,-1 0-64,-3 2 1,-2 0 0,-5 5 0,-1-2 0,1 3 0,1 3-1,2 3-940,4 2 1,3 0 891,1 5 0,5 10 0,1 2 0</inkml:trace>
  <inkml:trace contextRef="#ctx0" brushRef="#br0" timeOffset="68">7788 14264 7569,'-16'-34'155,"7"10"1,-1 7-39,3 11 1,4 7 0,3 12 0,0 2 0,0 4 0,0 4 0,0 3 0,0 1 0,0 1-43,0 0 0,0 3 0,0-3 0,1 0 0,3 0 0,3-3 0,5-1-194,3-1 1,-1-2 0,5-2 0,0-3 0,0-4 0,1-1 0,3-4 0,3-2-266,-1 0 0,0-3 1,1 1-1,0-3 384,0-3 0,-2-4 0,-1-4 0</inkml:trace>
  <inkml:trace contextRef="#ctx0" brushRef="#br0" timeOffset="69">7651 14527 7569,'3'-16'-35,"6"3"0,10 5 0,9 3 0,5 1 0,1 1 0,1-1 1,2 0-27,1-1 1,4 2 0,-5-3 0,-3 0 0,-3 1 0,-3-1 60,-3 4 0,-1-9 0,-1-2 0</inkml:trace>
  <inkml:trace contextRef="#ctx0" brushRef="#br0" timeOffset="70">7788 14253 7569,'0'-23'9,"7"4"1,5 3 0,10 2 0,7 3 0,3 1 0,0 0 0,-2 0 0,1 1 29,-2 1 1,4 2-1,-3-3 1,4 2-1,3-2 1,1 0-1,-1 0 1,-3 3 65,-3 1 0,-8-3 0,-8 4 0,-2 0-82,-2-1 1,-5 5-1,-2 0 1,-3 8-1,-1 6 1,0 5 0,-1 4-1,-3 2 5,-3 2 1,-3 4 0,-1-1-1,3 0 1,0 1 0,0-1-1,2 0-20,2 1 1,3-6-1,1 2 1,1-4-1,3-3 1,5-2 0,5-2-1,5-3 35,2-4 1,2 0 0,1-5 0,2-2 0,2-1 0,0-1 0,-1-1-318,-1-3 0,-3 3 0,-4-4 0,-4 1 274,-2 0 0,-2-10 0,0 2 0</inkml:trace>
  <inkml:trace contextRef="#ctx0" brushRef="#br0" timeOffset="71">8142 14470 7569,'0'-17'43,"8"9"0,6-3 1,9 4-1,5 0 0,3 0 1,2-1-1,2 1 0,-1-1 44,0 2 0,3-5 0,-1 5 0,-5 0 0,-2 1 0,-3 1 0,-3 0 0,-4 2-504,-4 0 1,-4 1 0,-2-2 416,-1 0 0,-11-6 0,2 2 0</inkml:trace>
  <inkml:trace contextRef="#ctx0" brushRef="#br0" timeOffset="72">8302 14184 7569,'0'-17'75,"2"0"1,1 6-1,6-1 1,6 2 0,7 1-1,5 3 1,2 1 13,3 2 0,-3 2 0,1 1 1,1 0-1,-2 0 0,-2 0 1,-3 0-1,-2 0-111,1 0 1,-4 5 0,-1 1-1,-1 2 1,-5 0 0,-2 1 0,-3 1-1,-1 2-30,1 4 0,-5-2 1,2 6-1,-3 3 1,-1 3-1,0 2 1,0 1-1,0-1 74,0 0 1,0 3-1,1-5 1,2-1 0,1-4-1,-2-3 1,1-2 21,1-2 1,-3-1 0,3-4-1,-3-5 1,-1-8 130,0-5 0,0-4 0,0-2 0,0-4 0,-1-3 0,-2 0 0,-2-1-107,-1 0 1,2 0 0,-4 0 0,1 0 0,-1 1 0,2 0 0,-1 3-1,2 4-135,0 2 0,0 3 1,3 4-1,-2 6 0,1 7-60,2 7 0,6 4 0,4 5 1,5 0-1,5 1 0,3 1 0,2 2 111,2-2 0,-2-5 0,4-1 0,-1 0 0,0-1 1,-1-3-1,1-3 0,0-4 54,-2-5 0,-5-1 1,-2-4-1,0-1 1,-3-6-1,-1-5 1,-5-5 137,-3-3 0,-2-5 1,-4 0-1,-3-3 0,-3 0 1,-5 1-1,-2 1 0,0 1-134,2 0 0,1 1 0,1 3 0,3 1 0,0 2 0,4 2 0,1 2-2353,1 2 2311,0 6 0,5-2 0,1 4 0</inkml:trace>
  <inkml:trace contextRef="#ctx0" brushRef="#br0" timeOffset="73">6315 15132 7569,'-23'-23'63,"2"2"0,0 2 0,4 5 0,-1 4 0,1 3 0,0 1 1,-2 1-1,-4 0 0,-4 2 0,-2 3 0,-2 5 0,2 7 1,3 6-1,1 4 0,3 5 0,-1 4 0,1 2 34,3 1 0,3-1 0,5-1 0,3-3 0,1-1 1,2-2-1,3 1 0,2 0 0,3-3-226,5-4 1,3 0 0,3-4-1,3-2 1,-1-3 0,2-3-1,0-3 39,2 0 0,2-4 0,-1 2 0,-2-6 0,-2-5 1,-2-2-1,0-1 0,-2-1 61,-4 1 1,-3-4-1,-3-1 1,1 1-1,-2 0 1,-2 0-1,-2 1 1,-3 2 10,-2 5 1,0-2-1,-5 5 1,0 2 0,-2 0-1,-2 2 49,2 0 1,2 2-1,3 1 1,5 4 0,8-1-44,5-2 1,7 1 0,3-1 0,3-2 0,2 0 0,3-2 0,2 0 0,1-2-37,1-1 0,-6-3 0,3-2 1,-1 0-1,-1-1 0,-2-1 1,-3-2 86,-6 1 0,0 0 0,-2-2 0,-3-1 0,0-1 1,-1 1-1,0 1 98,-2 2 0,-3 3 0,3 3-87,-2 4 0,-1 7 0,-4 11 0,0 0 0,0 4 0,0 0 0,0 2 1,0-1 39,0-3 1,3 6 0,2-3 0,2-1 0,2-1-1,1 0 1,1-3 0,-1-1-352,-2-4 0,1 0 1,-4-2 139,1-3 0,-4-7 0,-1-7 1,-5-5-1,-2-3 0,-3-3 1,-1-2-1,-2-2 30,1-2 1,-1-1 0,2 1 0,1-1-1,2-3 1,-1-2 0,2 0 170,2 1 0,3-4 0,1 4 0,0-1 0,1 4 1,3 3-1,5 4 0,5 4 54,5 2 1,2 3 0,3 2 0,2 4 0,2 3 0,0 1 0,1 0-122,0 0 1,-4 1 0,2 4 0,-3 6 0,-1 4 0,-2 1 0,-1 2-1,-5 0-54,-3 2 1,-5 0 0,-3 1 0,-3-2-1,-4 1 1,-4 2 0,-9 2-11,-4 2 1,-8-1-1,-1 1 1,-1-3-1,0-3 1,2-1-1,3 0 1,2-1 64,4-3 0,7-2 0,5-1 0,2-1 0,3 0 0,2 0 0,5-4-10,6-3 0,7-3 1,7-1-1,3 0 1,1-1-1,3-2 1,1-2-1,0-1-18,-2-3 0,0-5 0,-4-1 0,-2 1 0,-1 1 0,-2 2 1,-3-1-1,-5 1 410,-5 0 0,0 3-325,-5 0 0,-1 11 0,-3 1 0,2 5 0,0 3 0,3 2 1,3 1-65,4-1 0,1-1 0,6-1 0,3-1 0,3-1 0,6-1 0,2-3-36,1-1 1,0-1 0,0-5 0,2-3-1,-1-3 1,1-4 0,-4-1 0,-3-4 39,-4-3 1,-6 2-1,-3-2 1,-5-2-1,-3 0 1,-6-3 0,-6-2-1,-7 0-13,-7 0 1,-10 2 0,-7 3 0,-10 2 0,-8 5 0,-5 5-1,-3 5-140,1 3 1,8 3 0,8 4 0,8 7 0,8 2-1,7 3 1,4 0 0,7 3 141,4 5 0,2-2 0,4 4 0</inkml:trace>
  <inkml:trace contextRef="#ctx0" brushRef="#br0" timeOffset="74">7606 15212 7569,'-18'-29'1059,"3"6"-877,7 8 0,4 12 0,7 7 0,2 5 0,1 4 1,2 2-1,-1 3 0,1 1-115,1 0 0,5-4 0,1 3 0,0 0 0,2-2 0,2 1 1,2-3-1,2-3-121,0-3 1,0 1-1,0-6 1,0 0-1,-1-3 1,1-4-1,0-4 1,-1-2-20,-3-1 1,-3-4 0,-4-2 0,-2-1 0,-3-2 0,-3-1 0,-2-4-45,-2-1 0,0 2 0,0-3 0,0 4 0,0 3 0,0 1 0,0 0 0,-2 1-771,-2 3 0,3 2 888,-3 2 0,3 4 0,1 2 0</inkml:trace>
  <inkml:trace contextRef="#ctx0" brushRef="#br0" timeOffset="75">8131 15052 7569,'-18'-22'46,"7"8"1,7 5-1,3 6 1,1 8-1,1 5 185,3 6 1,-2-2 0,5 6 0,-1 4 0,-1 4-1,1 2 1,1 1 0,0-1-238,0-1 0,2 3 1,-4-5-1,0-2 1,0-1-1,-1-1 0,-1-1 1,1-3-640,-1-4 1,-2-2 0,-1-2 644,0 1 0,0-1 0,0 0 0</inkml:trace>
  <inkml:trace contextRef="#ctx0" brushRef="#br0" timeOffset="76">7960 15064 7569,'5'-34'51,"2"6"1,9 4 0,3 4 0,3 4 0,4 3 0,2 3 0,1 4 0,3-1 61,1 1 0,1 4 0,-1-2 1,-1 4-1,-3 4 0,-1 3 0,-3 3 1,-2 2-148,-4-1 1,-4 4 0,-6 2 0,-3 1 0,-2 2 0,-5 0-1,-5 1 1,-7-4-65,-6 0 1,-5-1 0,-10-2 0,-1 2 0,0-3 0,-2-1 0,0-3-103,4-2 1,5-3 0,9 3-1,5-1 200,5 0 0,4-3 0,5 2 0</inkml:trace>
  <inkml:trace contextRef="#ctx0" brushRef="#br0" timeOffset="77">8839 14950 7569,'5'-30'116,"0"8"1,4 6 0,-3 4 0,0 0 0,-4 1-1,-2 1 84,-4 2 1,-2 3-1,-7 5 1,-3 0-1,-6 0 1,-4 1-1,-2 3 1,-2 5-154,1 5 0,3 0 0,-4 4 0,2-1 0,4 1 0,3 1 0,3 0 0,3-1-53,5-2 0,-1 0 1,8-5-1,0 2 0,4 1 1,6 1-1,5-1 43,5-1 1,6-2-1,5 0 1,1 1-1,1-1 1,1 1 0,-2-1-1,-1 1-85,-3-1 1,-2 0 0,-4 1 0,-5-1-1,-4 1 1,-3-1 0,-2 2 2,-3 2 0,-3-2 0,-7 3 0,-8 1 0,-8 0 0,-8 3 0,-6-1 0,-9 0-182,-9-2 1,25-6-1,0 0 227,-3-2 0,-1 1 0,1 3 0,0 1 0,0 0 0,-1 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3T04:05:57.75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12323 10918 7569,'-5'-22'-923,"4"4"1067,-4 1 1,1 10 0,1 0-32,5 2 1,-1 1 0,6 4 0,2 0 0,3 0-1,3-1 1,4-1 0,4-3-72,4-2 1,2 1 0,5-3 0,2 1 0,2 1 0,3-1 0,4 0-1,-1 1-21,-2 1 1,1-3 0,-5 5-1,0 1 1,1 2 0,0 0 0,0-2-1,1-1-6,-4 2 1,5 1 0,1 1-1,4-2 1,2 0 0,4-2-1,2 0 1,7-1-21,-28 2 0,0-1 0,2-1 0,1 1 0,3-1 0,1 1 0,-1 0 0,-1 0 0,1 0 0,0 1 0,1-1 0,1 0 0,1 0 0,1 0 0,1 0 1,0 1 33,-1 0 0,1-1 1,0 0-1,0-1 1,1 3-1,1 1 1,1-1-1,0 0 1,2 0-1,0 0 1,2 0-1,0-1 0,2 0 1,0 0-32,1-2 1,0 1 0,1 0 0,0 1-1,4 0 1,0 0 0,1 0 0,1 1-1,0 0 1,-1 0 0,1 0 0,0 0-1,1 0 1,-1 1 0,2-1 0,0 0-7,-20 0 1,0 0-1,0 1 1,21 0-1,1 0 1,-22 0 0,2-1-1,-1 0 1,-1 1-1,1 0 1,-1-1-1,22 1 1,0-1 0,-1 0-1,1 1 1,0 0-1,0 1 1,-1-1-1,0 1-2,-1-2 0,1 0 0,-4 1 0,0 1 0,-1-2 0,-1 0 0,-1 1 0,0 0 0,0 1 0,-1 0 0,1 0 0,0 0 0,-1 0 0,0 0 31,-2 0 0,0 0 0,-3 0 0,1 0 1,-1 0-1,-1 0 0,0 0 0,-1 0 1,0 0-1,0 0 0,-3 0 0,-1 0 1,-1 0-1,0 0 0,-3 0 0,0 0 32,0 0 0,-1 0 0,-1 1 1,0-2-1,-3 1 0,0-1 0,-3 0 1,-1 0-1,28-4 0,-6-1 0,-3 1-7,-5 3 1,-6-1 0,0 1 0,-7-2 0,-6 1 0,-4 2 0,-4 1 0,-2 0 41,-3 0 1,-5 0-1,-3-1 1,0-2-48,1 0 1,-3-1 0,3 4-1,2 0 1,1 0 0,2 0-490,-1 0 1,0 5-1,1 4 448,-1 5 0,-4 0 0,-1 5 0,0 1 0,2 2 0,0 0 0</inkml:trace>
  <inkml:trace contextRef="#ctx0" brushRef="#br0" timeOffset="1">13351 9879 7569,'-5'-6'0,"2"-4"59,-4 2 0,4 2 1,-1-2-1,3-1 1,2 0-1,3 0 0,5 3 1,5 0-1,5-1 1,3 0-1,2-1 0,2 2 1,4-1-1,1 2 63,4 0 1,-4 0 0,6 3 0,-4-2 0,-4 1 0,-1 2 0,-4 1 0,-2 0 0,-4 0-163,-2 0 0,-2 1 0,-5 2 0,-3 2 0,1 0 0,-2 1 68,0 1 0,-3 0 0,-5 5 0,-5-1 0,-2 2 0,-2 2 0,1 5 0,0 6 34,-1 4 0,1 3 0,1 3 0,1-1 0,1 2 0,-1-1 0,0 0 0,0-1-94,2-4 1,4 1 0,-2-7 0,1-2 0,1-4 0,0-2-174,2-3 1,2-3-1201,3-3 1405,-3-3 0,4 0 0,-5 1 0</inkml:trace>
  <inkml:trace contextRef="#ctx0" brushRef="#br0" timeOffset="2">13180 11113 7569,'-12'-6'87,"2"0"0,1-4 1,3 1-1,1 1 0,2 0 1,3-3-1,4 1 0,4 1 1,2 2-1,1-2 1,2 0-1,1 0-12,1 1 0,0 2 1,-2-1-1,1 1 1,3 3-1,-1-1 1,1 0-1,-2 0 1,0 0-135,0 2 1,0 1 0,-3 1 0,-1 0 0,-1 1 0,-2 3-1,-4 3-4,-3 3 1,-1 3 0,-1 2 0,-2 3 0,-2 0-1,-1-2 1,-4 0 0,-3-1 83,-2-1 1,3-1-1,5-3 1,-1-1 0,1-3 230,-1-1 1,7-1-188,1-4 1,6 0 0,8 0 0,1 0 0,-1 0 0,0 0 0,0 0-1,1 0-62,-1 0 0,3 1 1,-2 3-1,-1 2 1,-1 2-1,-3-1 1,-1 2-1,-3 1-54,-1 2 1,-1-1 0,-4 1 0,0 0 0,-3 2 0,-3 3 0,-7 1 6,-3 2 1,-4-2 0,-6 1 0,-1 0-1,2-1 1,1-3 0,2-3-228,3 0 1,3-5-1,4 0 1,1-2 270,0-3 0,4-5 0,2-4 0</inkml:trace>
  <inkml:trace contextRef="#ctx0" brushRef="#br0" timeOffset="3">13831 10953 7569,'0'-23'226,"0"5"0,-2 3 1,0 2-35,-2 2 1,-4 9 0,5 7-1,0 8 1,1 6 0,-1 4-1,-2 4 1,-1 3-174,-3 3 0,2-2 1,0-1-1,-1 2 0,1 1 1,-1 1-1,-1-1 0,-1-1-121,-2-2 1,4-4 0,-1 0 0,-1-2-1,1-2 1,-1-2 0,-1-2 0,1-2-439,3-2 1,0-2 0,5-3 0,-2-2 539,1 2 0,2 1 0,1 2 0</inkml:trace>
  <inkml:trace contextRef="#ctx0" brushRef="#br0" timeOffset="4">13991 11067 7569,'-11'-12'505,"3"2"-323,0 3 1,7 3 0,-1 8 0,5 3 0,-1 3 0,0 3 0,-2 1-150,0 1 0,0 2 0,0-3 0,-2 1 0,0-1 0,-2 0 0,0-1 0,0-1-73,1-2 0,-1-1 0,4 3 28,0-1 0,1-5 0,3-2 1,4-1-1,3-1 0,3 2 1,2-1-1,2-2 5,3-1 1,-1 1-1,0 2 1,-2 2 0,-2 0-1,0 1 1,-2 1 0,-2 2-14,-2 1 1,-2 2-1,1 2 1,-3 2 0,-1-1-1,-2 0 1,-2 1 0,-2 1-63,-3-1 0,-2 4 0,-6-5 0,0 0 0,-2 0 0,-2 0 0,1-2-173,-1-4 0,2 0 0,-4-4 0,1 0 0,4 0 255,0-2 0,-4-7 0,0-3 0</inkml:trace>
  <inkml:trace contextRef="#ctx0" brushRef="#br0" timeOffset="5">14036 11055 7569,'-18'0'207,"2"-3"0,6-2 0,1-1 0,3 0 0,2 0 0,5-2 1140,5 2-1320,10-4 0,8 7 0,10-5 1,5 0-1,3-3 0,0-1 1,1-2-1,0 0-279,-1 4 0,0 0 0,-6 6 252,-3 1 0,-7 2 0,2 1 0</inkml:trace>
  <inkml:trace contextRef="#ctx0" brushRef="#br0" timeOffset="6">16652 9731 7569,'6'-17'32,"-1"4"0,-4-2 0,3 2 0,4 3 0,2 1 0,3 2 0,1-1 0,2 1 1,2-1-1,2 0 0,3 1 0,4 0 0,3 1 0,3 1 0,1-1 0,1 1 1,-2-1 139,-3 4 0,6-3 0,-6 1 1,-1 2-1,-2 0 0,-3 2 0,-4 0 1,-2 0-152,-4 0 1,-5 0 0,-3 2 0,-1 3 0,-2 6-1,-3 6 1,-4 3-11,-4 3 1,-3 1 0,-3 9-1,-1 0 1,1 4 0,1 1 0,2 2-1,-1-2-85,1-2 0,3 1 0,2-7 0,1 2 0,2-2 0,2-4 0,1-5 0,0-3-204,0-1 0,0-2 0,0-4 1,0 1 277,0-1 0,0 0 0,0 1 0</inkml:trace>
  <inkml:trace contextRef="#ctx0" brushRef="#br0" timeOffset="7">17348 10176 7569,'0'-6'177,"-1"2"-1127,-3 8 950,3-3 0,-9 9 0,3-4 0</inkml:trace>
  <inkml:trace contextRef="#ctx0" brushRef="#br0" timeOffset="8">17622 9571 7944,'-3'11'107,"-1"2"0,1 2 0,2 4 0,1 1 1,0 2-1,-1-2 0,-2 2 0,-1-3 1,2 0-1,1-3 0,1 1 0,-2-3 0,0-1 1,-3-2-44,-2 0 1,0 0-1,-5-4-46,1-3 0,6-3 1,5-2-1,6-2 1,6 0-1,3-1 1,3 0-1,1 0-45,0 2 0,0 0 0,3 4 0,1 1 0,-1 4 0,-2 0 0,-2 1 19,-2 1 0,0 1 0,-5 1 0,-1 1 1,-2-1-1,-4 2 0,-3 1-71,-1 1 1,0 0 0,-1-3 0,-3 1-1,-5 0 1,-5 3 0,-4-4 0,-1-1-300,0-4 1,0-3 0,-4 2-1,0-1 378,1-2 0,-6 3 0,-1 1 0</inkml:trace>
  <inkml:trace contextRef="#ctx0" brushRef="#br0" timeOffset="9">17542 9525 7569,'-11'-11'153,"1"3"0,4 2 0,6 1 0,6 2 0,5 2 0,6 1 0,6 0 81,6 0 1,5-4 0,4 0 0,3 0 0,1 1-1,-3-1 1,-2 1 0,-5 2-410,-3 1 1,-4 0 0,-6 0 0,-4 0 174,-2 0 0,-7 0 0,-1 0 0</inkml:trace>
  <inkml:trace contextRef="#ctx0" brushRef="#br0" timeOffset="10">16857 10975 7569,'0'-11'33,"0"0"1,0-1 0,0 1 0,1-1 0,3 1-1,4 1 1,2 1 0,3 1 0,1-1 0,2 1-1,2-1 1,2 2 0,1 1 0,-1 1 0,-2 0-1,-2 2 160,-2 2 1,-1 1 0,-2 0-1,1 0 1,-2 1 0,-3 3 0,-3 5-198,-3 5 1,-2 0-1,-3 4 1,-3-1-1,-3 1 1,-3 2-1,-2 2 1,-3 1-62,0 0 1,-3 0-1,3-1 1,-1 0 0,1-2-1,2-2 1,2-1 0,2-4 20,5 0 1,-2-1 0,5-1-1,3-1 1,3-2 0,6-3 89,2 0 1,3-4-1,1 3 1,2-3-1,2-1 1,1 0-1,0 0 1,0 0-90,1 0 0,-3 0 1,-1-1-1,-1-2 1,1 0-1,-2 0-1421,-2 2 1464,0 1 0,-1 0 0,1 0 0</inkml:trace>
  <inkml:trace contextRef="#ctx0" brushRef="#br0" timeOffset="11">17520 10804 7569,'-7'-16'201,"-2"-1"-19,6-2 0,-1 9 0,4 10 1,0 8-1,0 7 0,0 8 1,-2 6-1,-1 5 0,-5 4-88,-2 4 1,-3 0 0,-2 1-1,-3 1 1,-1 0 0,0-1 0,0-1-176,1 0 1,-2-7-1,5 1 1,1-6 0,1-2-1,3-4 1,1-2-876,2-3 1,0-5 955,0 1 0,7-2 0,6-2 0</inkml:trace>
  <inkml:trace contextRef="#ctx0" brushRef="#br0" timeOffset="12">17577 10987 7569,'0'-17'73,"0"11"0,0 2 1,0 9 96,0 5 0,0 6 0,0 0 0,0 2 0,0 1 1,0 0-1,-2-1 0,0 0-165,-2-1 0,-1-3 1,2 1-1,0-2 1,-1-1-1,0-1 0,0 0 1,0 0-139,-1-4 0,3 0 129,-6-4 1,7-1 0,1 1 0,6-3-1,4-2 1,2-3 0,1 0-11,2 0 0,1 1 0,5 4 0,-2 0 0,0 0 0,0 0 0,-2 1 17,0 3 0,2 1 0,-4 4 0,-1-1 0,-1 0 0,-3 3 0,-2 0 0,-5 0 21,-1 1 1,-2-1 0,0 1 0,-2-1 0,-1 2 0,-5 1 0,-2 1-96,-2-1 1,-4-1-1,-3-2 1,-3 0-1,1 0 1,0-3-1,4-1 1,-1-1-634,0 1 1,4-5 703,-1 2 0,-3 2 0,0 1 0</inkml:trace>
  <inkml:trace contextRef="#ctx0" brushRef="#br0" timeOffset="13">17531 10975 7569,'-6'-11'83,"1"0"0,6 0 0,3 4 0,3 2 0,3 1 0,3 0 136,2 2 1,4 0 0,8 1 0,4-1 0,1-2 0,1 1 0,-1 2 0,-3 1-309,-1 0 0,-2 0 0,-7 0 89,-4 0 0,-2 5 0,-2 1 0</inkml:trace>
  <inkml:trace contextRef="#ctx0" brushRef="#br0" timeOffset="14">9662 12494 7569,'-8'0'208,"1"0"-51,-2 0 0,5 0 0,4 0 0,6 0 1,5 0-1,0 0 0,2-1 0,1-1-64,1-2 0,1 0 1,-2 4-1,2 0 1,-2 0-1,0 0 1,-1 0-1,3 0-266,-2 0 0,0 0 0,0 0 0,2 0 0,1 0 0,-1 0 0,-1 0 173,2 0 0,-5 0 0,5 0 0</inkml:trace>
  <inkml:trace contextRef="#ctx0" brushRef="#br0" timeOffset="15">10359 12232 7569,'-7'-2'10,"2"0"1,0-2 0,-2 3-1,-4 2 1,1 4 0,1 3 0,2 5-1,-2 4 1,-1 5 0,-2 1 0,1 1-1,0 1 1,0 2 94,4-2 0,-2 3 1,5-1-1,2-2 0,0-1 1,2-2-1,0-2 0,2-2 1,1 0-139,5-1 1,2-4 0,2 0 0,-1-4 0,0-2 0,1 0 0,0-4 52,4-1 1,-2-2 0,5-2 0,0-1 0,0-5 0,0-2 0,1-2 0,2 0 10,1-3 0,-4-2 0,-2-3 0,1 1 1,-3-2-1,-1 0 0,-5-3-13,-3-3 1,-2 2-1,-4-4 1,-1-1-1,-4 2 1,-5 0 0,-5 3-1,-3 2-26,-2 4 0,-3-1 1,-1 5-1,-1 1 1,5 2-1,1 5 0,3 3 1,-1 3-374,3 1 0,7 5 381,3 2 0,-3 14 0,1 3 0</inkml:trace>
  <inkml:trace contextRef="#ctx0" brushRef="#br0" timeOffset="16">10644 12631 7569,'-6'-7'886,"2"-1"-1064,3 6 0,1-2 0,1 8 178,3 3 0,2 3 0,6 2 0</inkml:trace>
  <inkml:trace contextRef="#ctx0" brushRef="#br0" timeOffset="17">10747 12243 7569,'0'-16'77,"0"3"1,0-2-1,1 2 1,3 2-1,5-1 1,4 1 0,2-1-1,-1 2 1,-1 1 119,-2 2 0,4 4 0,0-1 0,-1 3 0,-1 2 0,-1 3 0,-1 5 0,-1 4-144,-2 2 1,-2 5-1,-3-1 1,0 3 0,0 1-1,-2 0 1,-2 1 0,-2 1-174,0 2 1,-6-1 0,2-2 0,0 2 0,-1 1 0,1-2 0,-1-2 0,2-3 132,0-1 1,-1-5-1,3 1 1,2-2 0,0-2 144,2 1 0,5-2 0,3-2 1,3-5-1,3-1 0,3-2-164,1 0 0,-3 0 0,4 0 0,0 0 0,0 0 1,-1 0-1,-1 0-538,1 0 1,-4 0 0,1 0 0,-2-2 543,-1-1 0,-1 1 0,0-3 0</inkml:trace>
  <inkml:trace contextRef="#ctx0" brushRef="#br0" timeOffset="18">11135 12049 7569,'-11'-23'209,"3"2"1,2 2 0,1 3 0,2 4 0,3 1 72,4 4 1,-1 2 0,4 6-1,2 4 1,1 5 0,3 7 0,2 3-1,3 5-109,0 3 1,3-1-1,-2 4 1,2 0-1,-1 2 1,-1 1-1,1 1 1,1-1-227,-2 0 1,-3-3-1,-4-2 1,-1 0-1,-1-1 1,-1 0-1,-3-3-307,-1-1 1,-1 1 0,-4 0-1,-1 2 1,-3-2 0,-5-1 0,-5-1-1,-5 1-1450,-2 3 1810,-2-3 0,-5 9 0,-1-4 0</inkml:trace>
  <inkml:trace contextRef="#ctx0" brushRef="#br0" timeOffset="19">9639 12186 7569,'-5'-18'91,"4"2"1,-3 4 0,3 1-1,1 0 1,0-1 0,0 1-1,-1 1 1,-3 2 0,-4 4-1,-2 3 1,-3 3 0,-2 6-1,-4 7 1,-4 7 170,-3 4 0,0 7 1,-3 7-1,2 0 1,4 4-1,4 0 0,3 3 1,3 1-1,4 2-269,6-2 0,3-1 0,3-2 0,6 1 0,6-1 0,8-4 0,6-2 0,4-5-425,2-4 0,4-3 1,2-7-1,-1-2 432,-2-2 0,-2 5 0,-2-3 0</inkml:trace>
  <inkml:trace contextRef="#ctx0" brushRef="#br0" timeOffset="20">11592 11935 7569,'-5'-7'57,"-1"-3"1,-4 3 0,1-3 0,2-2 0,2 1-1,3-1 1,0 1 0,4 1 0,2 1 0,3 2-1,3 2 136,2 3 0,-1 1 0,1 1 0,-1 0 0,0 0 1,0 1-1,-3 1 0,-1 3 0,-2 3-240,-3 5 1,0-1 0,-2 6 0,0 0 0,-2 0 0,0 1 0,-3 0 24,-2 0 1,-4-1 0,-3 2-1,3-2 1,2-2 0,1-2 0,2-1 82,2-2 0,4-1 0,4-1 0,3-2 0,5-2 77,3-3 0,3 0 1,5-2-1,0 0 1,-1 0-1,0-2 1,-2 0-1,-2-2-107,-1 1 1,-2 1 0,-4-1-1,1 0 1,-1 0-32,0 2 0,-4 6 0,-2 1 0</inkml:trace>
  <inkml:trace contextRef="#ctx0" brushRef="#br0" timeOffset="21">12243 12506 7569,'-11'-4'486,"-1"0"0,1 2 336,-1 0 1,5 2-1,-1 0-1667,-1 0 845,4 0 0,0-5 0,5-1 0</inkml:trace>
  <inkml:trace contextRef="#ctx0" brushRef="#br0" timeOffset="22">12563 12015 7569,'-6'-12'-30,"-3"1"1,6-1 0,4 1 0,7 0-1,5 0 1,2 3 0,-1 1 0,0 1 0,0 1-1,2 0 1,2 1 197,2-1 1,1 4 0,-1-3-1,-1 3 1,0 1 0,-1 0-1,-2 0 1,0 0-145,-1 0 0,-4 5 0,-4 2 0,-2 3 0,-3 2 0,-1-1 0,-1 1 0,0-1-71,0 0 0,-3 1 1,-2-1-1,-2 1 1,-3-1-1,-3-1 0,-2-1 1,1-1 62,2 1 1,0 0-1,1-1 1,-1 0 0,1 0-1,1-1 1,1 0 60,1-2 1,6 0-1,-2-1 1,4 2-1,4 2-31,3-1 1,5-3 0,2 2 0,1 1 0,0-2 0,2 1 0,0 0 0,2 2-46,0-2 0,-3 1 0,1-3 0,0 2 0,-3 0 0,-3-1 0,-2-1-107,-1 0 1,-6 5 0,1-2 0,-6 4 0,-6 0-43,-4 0 0,-5 1 0,-6-1 0,-3 1 0,-2-1 0,0 1 0,2-1 0,3 0-1453,1 1 1601,5-6 0,-3 4 0,3-3 0</inkml:trace>
  <inkml:trace contextRef="#ctx0" brushRef="#br0" timeOffset="23">12552 12437 7569,'-12'0'362,"7"0"1,5 0 0,6 0-257,5 0 1,5 0 0,3 0 0,3 0 0,2 0 0,1 0 0,3 0 0,1 0 0,3 0-379,1 0 1,-3 0 0,1 0 0,-1 0-1,0 0 272,-4 0 0,3-5 0,1-1 0</inkml:trace>
  <inkml:trace contextRef="#ctx0" brushRef="#br0" timeOffset="24">12734 12506 7569,'-10'1'615,"2"3"-488,5 4 0,1 2 0,2 1 1,2 1-1,0 0 0,2 2 0,-1 3 1,-2-1-1,-1 1-105,0-3 0,0 2 0,0-1 0,0-1 0,0-1 0,-1-2 0,-2 1-86,-1-1 0,-1-3 0,3-1 0,-3 1 0,-1 0 270,1-1-82,2-4 0,4 2 0,3-5 0,3 0 0,3 0 0,3 0-152,2 0 1,-2 0-1,4 0 1,-2 1-1,0 2 1,-1 1-1,-1-1-101,-2 2 1,0-2-1,1 3 1,-1 1-1,1-2 1,-2 1 0,-2 0 86,-5 3 0,-1-2 0,-2 0 0,-2 2 1,-2 1-1,-4 2 0,-5-1-24,-2 1 1,-4-1-1,2 0 1,1 1-1,-2-1 1,1-1-1,1-1 1,1-1-175,-2 1 0,4-3 0,-2 0 1,3 0-1,0-4 240,1-1 0,-1-1 0,1 0 0</inkml:trace>
  <inkml:trace contextRef="#ctx0" brushRef="#br0" timeOffset="25">12700 12643 7569,'0'-17'148,"1"5"0,2-4 0,2 5 0,0 2 0,1 2 198,1-2 0,-4 4 1,5 1-1,1 3 1,1 2-1,2 1 0,0 3-243,3 2 0,-2-1 0,4 3 1,-2-3-1,1 1 0,1-2-103,-1 0 0,5-1 0,-4-4 0</inkml:trace>
  <inkml:trace contextRef="#ctx0" brushRef="#br0" timeOffset="26">13602 12255 7399,'-7'-8'1,"0"3"1,2 4 0,3 6-1,0 4 1,2 3 0,0 4 0,0 3-1,0 2 1,2 1 0,0-2 0,2-2-1,0 0 156,1-1 0,-4-3 0,4 1 0,-1-2 0,0-1 0,-2-1 0,1 0-206,1 1 0,-3-5 1,3 1-1,-4 1-461,-4 1 1,1 0-1,-3-1 510,1-1 0,-4-6 0,3 3 0</inkml:trace>
  <inkml:trace contextRef="#ctx0" brushRef="#br0" timeOffset="27">13385 12472 7270,'5'-7'127,"5"-2"1,7 6 0,1-1 0,2 0-1,3 0 1,2 2 0,3-1 0,0 1 0,1-2 2,0 1 0,-2 2 0,1 1 0,-3 0 0,-3 0-130,0 0 0,-6 0 0,1 0 0</inkml:trace>
  <inkml:trace contextRef="#ctx0" brushRef="#br0" timeOffset="28">14493 12015 7569,'-1'-10'48,"-2"1"0,-2 1 0,-1-1 0,-3 0 0,-1 2 1,-2 3-1,2 4 0,3 5 0,2 5 177,-1 4 1,5 8 0,-4 1 0,1 4 0,-1 4 0,0 1 0,-1 2 0,-1 4 0,0 1-198,1 1 1,-5 1 0,4-2-1,-2-3 1,1 0 0,3-2 0,1 0-68,1 1 0,0-5 0,7-1 0,3-1 0,4-2 0,0-2 0,0-3 0,2 0-120,2-2 1,-2-5 0,4 1 0,-2-2 0,0-2 0,-1 0 0,-1 0 0,-2-3-1671,0 0 1829,-4-5 0,3 7 0,-4-4 0</inkml:trace>
  <inkml:trace contextRef="#ctx0" brushRef="#br0" timeOffset="29">14699 12300 7569,'0'-28'103,"0"9"1,-2 0 0,-1 5 0,-5 4 0,-2 3 75,-2 3 0,0 2 1,-2 4-1,-1 2 0,1 4 1,1 6-1,1 5 0,1 4-104,0 4 0,0 1 0,4 4 0,3-3 0,3 0 0,1-1 0,0 0 0,1-3-135,3-1 0,6-5 1,6-1-1,2-3 0,3-3 1,0-5-1,2-2 16,0-2 0,0-3 0,-1-4 1,1-3-1,0-5 0,0-2 1,-1-2-1,-3-2 32,-4-2 1,-4-2 0,-3-2 0,-4-1 0,-3-3 0,-2-2 0,-3-1-139,-4-2 1,-7 4 0,-4 3-1,-4 5 1,-2 4 0,-3 3 0,0 5-1,0 3-177,3 3 0,6 7 0,3 4 0,5 3 0,2 3 327,1 1 0,6 6 0,-3-4 0</inkml:trace>
  <inkml:trace contextRef="#ctx0" brushRef="#br0" timeOffset="30">14984 12654 7569,'0'-11'518,"-1"5"0,-2 0-266,0 1 0,-1 5-252,4 0 0,-5 0 0,-2 5 0</inkml:trace>
  <inkml:trace contextRef="#ctx0" brushRef="#br0" timeOffset="31">15144 12232 7569,'0'-17'93,"0"1"1,1-3 0,3 3 0,4 4-1,1 0 1,0 1 0,-2 0 0,2 0 60,1 4 1,2-3 0,-1 3 0,0 1 0,1 2 0,-1 3 0,1 1-160,-1 0 0,1 0 0,-1 1 0,-1 3 0,-2 4-100,-4 2 1,-3-3 0,-2 1 0,-3 1-1,-3 1 1,0 1 0,-1 1 134,-1-1 1,0 1 0,1-2 0,1-1-1,2-2 1,3 2 40,0 1 0,2-2 0,0 0 0,0 0 1,2 3-1,1-1-78,5-3 1,2 4-1,2-4 1,-1 3 0,0 0-1,2-1 1,1-1-1,1 1-1,-1 1 0,-1 1 0,-2 1 0,1-1 1,-1 1-1,1 0 0,-2 2 0,-3 2-5,-3-3 0,1 0 0,-1-1 0,-1 0 1,-3 2-1,-4 1 0,-4-1-64,-2-1 0,-3 2 0,-1-1 0,-2-2 0,-2-3 0,-1-1 0,0 1-191,0-1-1,4 1 1,-3-5 0,2-1 268,2 3 0,1-10 0,1 2 0</inkml:trace>
  <inkml:trace contextRef="#ctx0" brushRef="#br0" timeOffset="32">15532 12003 7569,'-5'-17'317,"4"-4"1,-3 6 0,3 1 0,2 3-141,3 3 1,2 3 0,6 5 0,-1 2 0,1 5 0,-1 6 0,0 2 0,2 3 0,1-1-93,1 4 0,2 4 0,-3 2 0,2-1 0,1 2 0,1 3 0,-2 0 0,1 1-138,-3-1 1,-2-1-1,-2 4 1,-1 1-1,-2-1 1,-2 0-1,-3 0-140,-1 1 1,-1-5 0,0-1 0,0-1-1,-1-2 1,-1-2 0,-3-2 0,-2 0-59,-2-3 0,3 1 0,-2-3 0,0-1 0,-3 0 0,1-5 0,1-2-1013,2 0 1264,-1 1 0,-3-4 0,-1-1 0</inkml:trace>
  <inkml:trace contextRef="#ctx0" brushRef="#br0" timeOffset="33">15829 12003 7569,'0'-23'-11,"2"4"1,1 2 0,4 0 0,2 3-1,1 2 1,2 0 249,1 1 1,0 4 0,-2 4 0,1 1 0,-1 2 0,1 2-189,-1 1 0,-5 1 0,-2 6 0,-3 3 1,-1 0-1,0 1 0,0 1-59,0 4 1,-1-1 0,-1 1 0,-4 0 0,1 0 0,-1-1 0,1-2 0,0-2 26,2-1 0,2-2 1,2-1-1,3-1 0,5-3 1,4 0-1,3-4 133,2-1 0,-3-2 0,4-1 0,2-4 1,-1 1-1,-1-1 0,-3 1-324,1 0 1,-4 1 171,2 4 0,-8-5 0,-1-1 0</inkml:trace>
  <inkml:trace contextRef="#ctx0" brushRef="#br0" timeOffset="34">16332 12449 7569,'-7'-2'94,"4"-1"0,3-4 1,2 0-1,3 0 0,0 1 1,2 1-374,-1 0 279,-3 1 0,2-1 0,-5-1 0</inkml:trace>
  <inkml:trace contextRef="#ctx0" brushRef="#br0" timeOffset="35">16652 11946 7569,'0'-23'3,"0"2"0,0 2 0,1 4 0,3 3 0,2 3 0,2 2 1,-2-2-1,0 0 0,1 0 165,2 1 1,1 6 0,2-3 0,2 1 0,3 0 0,-1 2 0,2 0 0,-1 2-162,-1 0 0,-1 2 0,-3 1 0,-1 5 0,1 3 0,-2 3 0,-3 3 0,-3 2-97,-3 5 1,-6 3 0,-3 4 0,-6 0 0,-5 1 0,-3-1 0,0 0 31,3-5 1,-1-1-1,5-4 1,1-2 0,2-4-1,5-2 1,3-2 156,3 1 0,2-6 0,4-2 1,5-3-1,5-1 0,4 0 1,6-1 50,4-3 0,0-2 1,1-4-1,1 1 0,-1 1 1,0 1-1,-3-1-323,-1 0 1,-2 6-1,-2-2 1,-3 3-1,-6 2-1829,-4 3 2002,-4 2 0,-5 6 0,0-1 0</inkml:trace>
  <inkml:trace contextRef="#ctx0" brushRef="#br0" timeOffset="36">16629 12449 7569,'-7'-5'200,"4"-2"1,6-3 0,5 3 0,2 1 121,2 1 1,4 4 0,3-3 0,4 3 0,2 1 0,3 0 0,3 0 0,3 0-419,3 0 1,0-4 0,-6 0 0,0 2 0,-1 1-1,-1 1 1,-3-2 0,-5 0-531,-2-2 0,-5 0 1,2 4 625,-4 0 0,0 0 0,-1 0 0</inkml:trace>
  <inkml:trace contextRef="#ctx0" brushRef="#br0" timeOffset="37">16800 12563 7569,'-6'-3'380,"2"3"0,3 3-286,1 8 1,0 1 0,0-1 0,0 2 0,0 1 0,0 1 0,1 0 0,1 1-99,2-1 1,0 0-1,-3-4 1,2 1-1,1-1 1,-2 1-1,0-1-60,-2 1 1,0-5 0,1-1 0,1 1 99,2-1 0,1-3 0,-1 1 1,4-2-90,2 2 1,1-3 0,1 3 0,-1-3-1,-1 0 1,-1 2 40,-1 1 1,-1 3 0,5-3 0,-1 0 0,1 0 0,-1 0 0,0-1 0,1 1 46,-1 0 1,1 4 0,-1-4 0,-1-1 0,-1 2 0,-3 3-33,0 2 0,-4 2 0,-6-1 0,-5-1 0,-3-1 0,-5-1-82,-1 1 0,-1-3 1,-3 1-1,-1 1 1,0 0-1,0-2 1,0 0-232,0 1 1,1-5-1,-1 2 1,1-3-1,2-1 310,1 0 0,0 0 0,-4 0 0</inkml:trace>
  <inkml:trace contextRef="#ctx0" brushRef="#br0" timeOffset="38">16766 12563 7569,'0'-11'149,"5"3"0,3 2 1,2 0-1,1 4 0,1 1 1,-1 1-1,2 0 0,2 0 1,4 0-1,1 0 0,0 1 333,0 3 0,-5-2 1,3 5-1,-2-1-482,-2 0 0,4 2 0,0 3 0</inkml:trace>
  <inkml:trace contextRef="#ctx0" brushRef="#br0" timeOffset="39">5528 4546 7569,'0'-8'138,"0"0"1,0-1 0,0-1 0,0-1 0,0-1 0,0 1 83,0 0 1,1 4 0,3 2 0,3 1 0,4 1 0,0-1 0,0 0 0,1 0-232,-1 2 1,4 0 0,2 2 0,-1 0-1,1 0 1,-2 0 0,0 0 0,1 2-44,-2 1 1,-3 4 0,-2 5-1,-3 2 1,-1 3 0,-2-1-1,-2 2 1,-1 0 33,0 2 0,0-2 0,-1 0 1,-2-1-1,-2 0 0,0-1 0,-1-2 57,-1-1 0,0-1 0,-5-2 186,1-3-244,5 3 0,2-7 1,8 3-1,3 1 1,3-2-1,2 1-34,-1 0 0,6 1 1,2 2-1,1-2 0,0 1 1,-2 0-1,0-2 0,-2 0 60,1 1 0,-2-1 1,-3 3-1,-2-2 0,-3 2 1,-3 1-1,-3 2 100,-1-1 0,-1-3 0,-4 0 0,-6 0 0,-7 3 0,-5 1 0,-4 1 90,-3-2 0,-3 3 1,-1-7-1,-1 0 1,2 0-1,3-2 1,3-3-546,3-1 1,3-1 347,2 0 0,2 0 0,6 0 0</inkml:trace>
  <inkml:trace contextRef="#ctx0" brushRef="#br0" timeOffset="40">8394 6761 7569,'-5'-6'205,"4"-2"1,-3 9 0,3 8 0,1 8 0,0 4-1,0 2 1,0 1 0,0 2 0,0 2 0,0 0-1,1 1-30,3 0 1,-3-7 0,3 0 0,-1 0 0,-1-2 0,2-1 0,-2-2 0,1-2 0,0 0-370,0-1 0,1-5 0,-4-1 0,0 1 1,0 1-1,0 1-1974,0 1 2168,-5-6 0,-1 9 0,-6-2 0</inkml:trace>
  <inkml:trace contextRef="#ctx0" brushRef="#br0" timeOffset="41">9628 4306 7569,'-12'-2'131,"3"0"1,6-2 0,6 2 0,8 0 0,4 2-1,4 0 1,4 0 0,3 0-70,5 0 0,-2 0 0,1 0 0,2-1 0,0-2 0,0 0 0,-3-1 0,-1 0 1,-4 0-717,-4 2 1,0 0 653,-4 2 0,-1-5 0,-4-1 0</inkml:trace>
  <inkml:trace contextRef="#ctx0" brushRef="#br0" timeOffset="42">10290 4032 7569,'0'-18'677,"0"1"1,1 7-624,3 3 1,-2 3-1,3 8 1,-2 3 0,3 5-1,-1 2 1,0 2 0,-2 2-1,1 2-21,0 2 0,0 1 0,-4-2 0,0-1 1,0-2-1,0 0 0,-1-2 0,-2 1-78,-1-3 0,-3 2 1,2-2-1,0-2 1,-1-3-239,4 0 0,2 1 0,5 0 0,5-3 0,4-3 0,1-2-1016,2-2 1299,1 0 0,4-6 0,1 0 0</inkml:trace>
  <inkml:trace contextRef="#ctx0" brushRef="#br0" timeOffset="43">10519 4191 7569,'-11'-7'612,"3"0"-262,0 2 1,4 3 0,-2 7 0,1 6 0,1 7-1,-1 5 1,-1 4 0,-2 3-274,0 3 0,4 3 1,-2 0-1,1 2 1,3-1-1,0 0 1,2 0-78,0 1 0,0 10 0,0-1 0</inkml:trace>
  <inkml:trace contextRef="#ctx0" brushRef="#br0" timeOffset="44">5656 8438 7569,'-11'-5'-485,"5"3"586,-5-3 0,10 0 0,-4-2 0,1-4 1,2 0-1,3 0 0,5 0 0,4 3 0,2 1 1,-1 1-1,1 1 26,-1 0 0,2-4 1,1 2-1,2 0 0,1 1 1,1 0-1,-2 3 0,2-1 1,-2 0-1,1 2-124,-3 0 1,-2 2 0,0 0-1,-2 2 1,-2 1-33,-5 5 0,-1 2 0,-4 3 0,-1 1 0,-5 1 1,-1-1-1,0-1 0,2-2 18,-2 0 1,-1 1 0,-2-2 0,2-1 0,2-1 0,3-1 0,2 1 39,-1-1 1,0 1 0,5 2-1,3-1 1,4-3 0,2 1-21,1-1 0,4-3 0,2 2 0,1-2 0,2 3 0,2 0 0,-1 3-21,-2 1 1,3 3-1,-4 1 1,1 1-1,-2 0 1,0 2-1,-5 0-36,-3 1 0,0 2 0,-5-3 1,-1-1-1,-2 2 0,-2 0 1,-3 1-1,-6 0 4,-8 0 1,-1 0 0,-9 4-1,1-2 1,1 0 0,0-4 0,2 0-67,1-3 1,2-5 0,0-3-1,4-1 1,0-2-721,3-2 830,7-1 0,-4-5 0,5-1 0</inkml:trace>
  <inkml:trace contextRef="#ctx0" brushRef="#br0" timeOffset="45">6022 8232 7569,'-12'-18'74,"6"2"0,2 4 0,4 1 0,3 0 1,2-1-1,1 2 91,3 2 0,-3-2 0,2 4 0,1-2 0,1 2 0,1 1 0,1 2 0,-1 2-31,1 1 1,-1 0 0,-1 1 0,-1 2-177,-1 1 1,-2 5 0,2-2 0,-4 3-1,-3 2 1,-1-1 0,0 2 12,0 2 1,-1 2 0,-2 3 0,-2-2 0,0-1 0,-1 0 0,0-1-1,1-2 12,3-1 0,-3-2 0,1 1 0,3-2 0,3-1 0,7-3-47,5-1 1,-1-1 0,3-5 0,1-2 0,1-2 0,-1 0 0,0-1-259,-1 0 0,-3 2 0,3-3 0,0 2 322,-1 3 0,0 0 0,-3 2 0</inkml:trace>
  <inkml:trace contextRef="#ctx0" brushRef="#br0" timeOffset="46">6444 8586 7569,'-6'0'1390,"1"0"-1470,5 0 0,0 5 1,0 2-1</inkml:trace>
  <inkml:trace contextRef="#ctx0" brushRef="#br0" timeOffset="47">6787 8152 7569,'-11'-11'145,"5"2"1,6 4 0,7 7-1,2 6 1,0 6 0,-2 2-1,2 3 1,1 0 1082,2 1-1300,-6-7 0,3 8 0,-4-5 1,0 1-1,1-1 0,-1-2 0,1 0 1,-3 0-1,1 1-1695,0-1 1767,0-1 0,-4-2 0,0 1 0</inkml:trace>
  <inkml:trace contextRef="#ctx0" brushRef="#br0" timeOffset="48">6684 8689 7569,'-1'-10'116,"-2"1"1,1 3-1,2-1 1,4 2 0,2-1-1,4-1 146,4-1 1,4 1 0,6 0 0,1-2 0,3 0 0,0 0 0,1 3 0,1 1-436,1 2 1,-3 0 0,-1 1 0,-3-2-1,-2 2 1,-2 2 172,-1 3 0,-5 4 0,2 4 0</inkml:trace>
  <inkml:trace contextRef="#ctx0" brushRef="#br0" timeOffset="49">6878 8860 7657,'-6'-11'171,"0"5"0,3 0 0,-1 1 156,2-2 1,2-2 0,2 0 0,3 3-1,2 1 1,2 2-399,1 2 0,1 5 1,1-1-1,0 1 1,2 0-1,3 0 1,-1 0-42,1 1 1,-2-4 0,-2 3-1,-1-2 1,1 1 0,-3 1-1,-1-1 90,-3 3 1,3-4 0,-4 4 0,0 1-1,1-1 1,-4 3 99,-1 1 0,-1 2 0,0-1 0,-1 0 1,-1 1-1,-2-1 0,0 1 11,-1-1 0,4 0 0,-3 1 0,2-1 0,2 1 0,0-1-127,0 1 0,2-1 1,2-1-1,2-1 0,2-3 1,-1 1-1,2-2-32,1 0 0,2 3 0,0-3 1,2 0-1,1 1 0,-1-1 0,-2 1 1,-3-1 61,-2 1 1,-4 2 0,1 0-1,-3 2 1,-2 2 0,-3-1-1,-5 0 49,-5 1 0,-4-1 1,-5 1-1,-1-1 1,-1-1-1,-3-1 1,0-2-122,0-2 1,-2 2-1,3-3 1,3-1 0,4-2 79,4-1 0,-1 0 0,-1 0 0</inkml:trace>
  <inkml:trace contextRef="#ctx0" brushRef="#br0" timeOffset="50">7586 8392 7405,'-11'-4'107,"0"0"1,0 3-1,4 4 1,3 6 0,3 5-1,2 3 1,2 2-1,2 0 1,1 2 0,3-1-53,1-1 0,-2 1 0,-1-3 0,1-1 0,-1 1 0,0-3 0,-2-2 0,-3 0-557,0-1 1,-2 1 0,-2-1 501,-1 1 0,-9-1 0,-6 0 0</inkml:trace>
  <inkml:trace contextRef="#ctx0" brushRef="#br0" timeOffset="51">7449 8598 7569,'-6'-8'103,"2"0"0,3-1 1,1-1 113,0-1 1,1 5-1,3 0 1,4 3-1,3-1 1,4 0-1,4 0-282,3 0 1,1 1 0,1 1 0,1 0 0,2-2 0,-2 2 64,-1 0 0,-1-3 0,0-1 0</inkml:trace>
  <inkml:trace contextRef="#ctx0" brushRef="#br0" timeOffset="52">8066 8221 7569,'-5'-12'462,"4"1"827,-3-1-1228,3 6 1,1 6-1,0 9 1,0 6 0,-2 8-1,-1 6 1,-5 4-1,-2 1 1,-2 2-13,1 2 0,1-1 0,1 5 1,3 0-1,1 0 0,2-2 1,2 1-224,1-1 0,0-7 0,0 0 1,1-3-1,3-5 0,3-2 1,4-3-70,0-1 1,0-5-1,1 0 1,1-4 0,0-4-1,3 1 243,-2-1 0,-2-3 0,0 2 0</inkml:trace>
  <inkml:trace contextRef="#ctx0" brushRef="#br0" timeOffset="53">8100 8643 7569,'0'-11'39,"0"3"1,2 1-1,1-1 1,4 0-1,0 2 1,1 1-1,2 1-13,4-1 0,-1 4 1,3-3-1,0 3 1,0 1-1,1 0 1,0 0-27,1 0 0,1 0 0,4 0 0</inkml:trace>
  <inkml:trace contextRef="#ctx0" brushRef="#br0" timeOffset="54">8489 8301 7569,'-12'-12'529,"5"6"-356,-1 2 1,5 4-1,0 4 1,1 4-1,2 3 1,0 4 0,0 4-1,0 1 1,0 1-297,0-2 0,0 0 0,0 4 0,0 0 0,0-1 0,0 0 0,2-2-84,1-1 1,0-5 0,3 1 0,1-3 0,-1-3-1,3-3 1,1-1 58,2-2 0,-1 2 1,0-1-1,1-2 1,-1-2-1,1-4 1,-1-2 147,0 0 0,-3-4 0,-2 2 0,-1-2 0,-1-2 0,0 1 68,0-1 0,0 5 1,-6 1-1,-1 0 1,-4 5 324,1 4 1,-3 4-1,5 7 1,0 3 0,1 1-1,-1 1 1,1 1-279,2 3 1,1-7 0,0 7-1,0-1 1,0-2 0,0 0 0,0-1-378,0 2 0,0-4 0,0 1 0,0-1 0,0-3 0,1-3 262,3-3 0,-3 2 0,4-4 0</inkml:trace>
  <inkml:trace contextRef="#ctx0" brushRef="#br0" timeOffset="55">8683 8289 7569,'-4'-21'2484,"0"2"-2391,0 12 0,9 10 0,3 12 0,2 5 0,2 6 0,-1 4 0,1 4-113,-1 5 0,-3-3 1,-1 6-1,1 0 1,-2 0-1,-2-1 0,-3-2 1,-1-2-388,0-2 1,0-6-1,0-2 1,0-4-1,-1-3 1,-3-2 406,-3-2 0,-4 0 0,0-5 0</inkml:trace>
  <inkml:trace contextRef="#ctx0" brushRef="#br0" timeOffset="56">8820 8209 7569,'0'-17'99,"1"0"1,3 6-1,4-1 1,2 2 0,0 1 216,-3 2 1,4 4 0,-4-1 0,3 3 0,1 2 0,-3 3 0,0 4-408,1 2 0,-4 2 0,-1 4 0,-3 1 0,-1 2 0,0 1 0,0 0-68,0 1 0,-4 2 0,-1-1 0,0-3 0,0-3 1,1 0-1,0-1 96,1-1 1,-1-2 0,5-1 0,3-4 0,4-3-154,2-3 0,1-1 1,2 0 215,2 0 0,-2-5 0,3-1 0</inkml:trace>
  <inkml:trace contextRef="#ctx0" brushRef="#br0" timeOffset="57">9174 8632 7569,'-11'-5'354,"4"5"1,3 0-355,3 6 0,6 4 0,2 2 0</inkml:trace>
  <inkml:trace contextRef="#ctx0" brushRef="#br0" timeOffset="58">9482 8129 7569,'0'-21'122,"0"2"0,2 5 0,0 7 0,2 10 1,0 10-1,0 7 0,-1 7 0,0 3-9,-2 4 0,3-2 1,0 6-1,-2-2 1,0-3-1,-1-2 0,1 0 1,3-1-1,1-1-1189,-1-2 1076,-2-3 0,-3-1 0,0 0 0</inkml:trace>
  <inkml:trace contextRef="#ctx0" brushRef="#br0" timeOffset="59">9334 8735 7569,'-12'-5'183,"7"-2"1,5-3 0,8 1 0,5 2 0,3-2-1,1-1 1,2-2-50,2 1 1,1 1 0,7 1 0,0 1 0,-1 0 0,0 2 0,-3 2 0,0 3-783,-3 1 0,-3 0 1,-1 0 647,-1 0 0,3 0 0,-2 0 0</inkml:trace>
  <inkml:trace contextRef="#ctx0" brushRef="#br0" timeOffset="60">9471 8849 7569,'-18'0'184,"5"0"0,7-1 1,1-3-1,4-4-6,3-2 0,2 4 1,6 1-1,3 1 1,0 0-1,-1 1 1,0 2-1,-1 1-278,1 0 0,-1 0 1,0 0-1,1 0 0,-1 0 1,1 1 27,-1 3 1,-1-1-1,-1 3 1,-3 0-1,1 0 1,-2 0 106,0 0 0,0 2 0,-2 3 0,0 1 0,1-2 0,0-1 11,0-2 1,1 1 0,-1 3 0,3 1 0,2-1 0,-1 1 1,-4-1 0,1 0 0,0 1 0,0-1 1,1 1-1,-1-1 0,2 1-55,-1-1 0,0 0 0,2 1 1,-4-1-1,-3 2 0,-1 1 0,-1 1 1,-3-1 114,-4-1 1,-2-2-1,-3 1 1,-2-1 0,-4 0-1,-2 1 1,-4-1-10,-1 1 1,0-1 0,-3 1-1,0-1 1,2-1 0,2-1-100,3-1 0,7-6 0,-1 3 0</inkml:trace>
  <inkml:trace contextRef="#ctx0" brushRef="#br0" timeOffset="61">10030 8586 7569,'-5'-11'103,"-1"-1"0,-5 2 0,0 1 0,3 3 0,1 2 0,2 5 0,3 7 0,2 6 0,3 5 0,5 3 0,2 0 1,2 1 5,-1 0 0,0 0 0,0-1 0,-2-2 1,-2-2-1,1-1 0,-1 0 0,0-1-857,-2-2 1,-1-1 747,-4-2 0,0 1 0,0-1 0</inkml:trace>
  <inkml:trace contextRef="#ctx0" brushRef="#br0" timeOffset="62">9939 8689 7569,'-11'-11'359,"4"3"0,2 2-278,0 1 0,9 1 1,1 4-1,7 1 0,5 2 1,4 0-1,3 0 0,0-2-601,0-1 0,1 0 1,-1-1 519,-2-3 0,-2 3 0,3-4 0</inkml:trace>
  <inkml:trace contextRef="#ctx0" brushRef="#br0" timeOffset="63">10293 8346 7569,'-11'-3'341,"1"-3"1,2 3-103,4 1 1,3 10 0,1 11 0,0 4 0,1 4 0,3 3 0,2 3 0,1 2-271,-4 4 0,3-3 0,-1 5 0,0-3 0,0-5 0,-3-5 0,0-4 0,-1-2-750,3-3 0,-3 1 1,3-5 780,-3-1 0,-1-6 0,0-3 0</inkml:trace>
  <inkml:trace contextRef="#ctx0" brushRef="#br0" timeOffset="64">10316 8198 7569,'-5'-23'99,"4"5"1,-3 3 0,3 2 0,2 2 0,3 0-1,2-1 165,0 1 1,5 3 0,-4 2 0,3 1 0,2 2-1,-1 2 1,1 1-241,-1 0 0,0 5 0,1 3 1,-1 2-1,1 1 0,-2 1 0,-1-1 1,-3 0-225,-1 1 1,-1-1-1,-4 1 1,0-1-1,0 0 1,-1 2 122,-3 2 0,1-6 1,-3 3-1,0-2 1,1 0-1,-1 1 2,4 1 1,1-5 0,2 0 0,3-2 0,3-3 0,3 0 0,3-2-211,2 0 0,-1 0 0,4 0 0,-1 0 285,-3 0 0,-2 0 0,0 0 0</inkml:trace>
  <inkml:trace contextRef="#ctx0" brushRef="#br0" timeOffset="65">10704 8586 7569,'-6'-11'208,"1"3"0,6 2 1,2-1-1,2 2-208,1 0 0,2 1 0,3 4 0</inkml:trace>
  <inkml:trace contextRef="#ctx0" brushRef="#br0" timeOffset="66">10933 8175 7569,'-8'-22'277,"2"3"0,1 7-77,2 7 0,6 7 1,1 13-1,-1 6 1,1 3-1,1 4 1,0 1-1,2 1 1,-2 1-344,0-1 1,2-1 0,-2 3 0,2-3 0,0-1-1,1-4 1,-2-2 0,-1-4 142,-2-2 0,3 5 0,1-4 0</inkml:trace>
  <inkml:trace contextRef="#ctx0" brushRef="#br0" timeOffset="67">10864 8700 7569,'-6'-7'102,"3"0"1,6 1-1,4 1 1,5-1-1,3-1 1,4-2-1,3-1-49,1-1 1,5 1 0,2 1 0,3 1 0,0 1 0,-1-1 0,-3 2 0,-1 1-933,-3 2 1,-5 2 878,-1 1 0,-5 0 0,3 0 0</inkml:trace>
  <inkml:trace contextRef="#ctx0" brushRef="#br0" timeOffset="68">10910 8883 7569,'-6'-11'247,"3"-1"0,6 1 0,4-1 0,3 2-149,2 3 0,-1-3 0,2 3 0,1 1 1,1 1-1,-1 1 0,0 0 0,0 2-136,1 0 0,0 2 0,-3 0 0,-1 2 0,1 1 0,-2 5 0,-1 2-59,-2 2 1,-4-5 0,1 1 0,-3 1 0,-1 1 0,-1 1 179,-3 1 1,1-2 0,-4-3-1,-1-1 1,0-1 0,1 2 191,-2 3 0,4-2 1,0-2-1,1 1 1,0-1-241,2 3 0,2-3 1,3 1-1,5-1 0,2 0 1,2 2-1,0 0-119,4-1 0,-2-3 0,3 4 0,0 0 0,-2 1 0,0 0 0,0-1 0,-1 1 63,-1 1 0,-5 1 0,-2 1 0,-1-1 0,-2 1 1,-3-1-1,-5 0 0,-7 1-55,-6-1 1,-3 2-1,-3 1 1,-2 1-1,-2-1 1,1-1 0,0-2-597,5 1 0,1-5 672,5 1 0,1-6 0,4 3 0</inkml:trace>
  <inkml:trace contextRef="#ctx0" brushRef="#br0" timeOffset="69">11447 8666 7569,'-12'-6'226,"3"-3"1,6 5-1,6 0 1,8 0-1,4-1 1,3 0 0,1 0 1021,0 3-1357,0-5 0,3 6 0,0-4 1,-3 1-1,-2 0 0,-2 2 1,0 1 108,-1 1 0,-6 0 0,-3 0 0</inkml:trace>
  <inkml:trace contextRef="#ctx0" brushRef="#br0" timeOffset="70">11447 8883 8352,'17'-6'240,"5"1"1,-3 3-1,3-1 1,0-4 0,1 0-1,1 0 1,2 2-56,0 3 1,-4 0-186,-7 2 0,3 0 0,0 0 0</inkml:trace>
  <inkml:trace contextRef="#ctx0" brushRef="#br0" timeOffset="71">11835 8381 7569,'-8'0'29,"1"-2"0,-1-1 0,2-5 0,2-2 0,4-2 0,4 1 0,3 1 0,4 1 0,0 1 0,2 1 121,2 0 1,-2-2 0,2 4-1,-1 0 1,-2-1 0,1 1 0,-3 0-1,0 2 51,1 2 1,0 1 0,-1 1-1,-2 3-208,-4 4 0,-4 3 0,-3 3 0,-2 3 1,-1 0-1,-3 4 0,-1 0 0,-2 2-90,1 0 1,3 0 0,2-2 0,1 0 0,2-4 0,2 0-1,1-3 1,0-2-39,0 0 1,0-1-1,0 1 1,1-1 134,3 1 0,2-6 0,5-1 0,-3-1 0,0 0 1,1-2-8,1-1 1,-2-1 0,-1 0 0,1 2 0,-1 0 0,1 2-167,1-1 1,-3-2 0,2-1 0,1 0 172,1 0 0,1-5 0,1-2 0</inkml:trace>
  <inkml:trace contextRef="#ctx0" brushRef="#br0" timeOffset="72">12303 8278 7569,'-11'-12'93,"1"1"0,1 1 1,1 2-1,-1 4 1,-1 3-1,-1 2 1,-1 3-1,0 4 173,-4 2 0,4 5 1,-4 3-1,4 2 0,0 4 1,1 2-1,1 0 0,1 2-315,1 2 1,6-4-1,-2 3 1,3-1-1,2-1 1,3-2-1,3-1 1,4-2-160,0 0 1,0-6 0,2-1 0,1-2 0,2-3-1,1-1 1,1-3 0,-2-1 139,1-2 1,-2-3 0,-4-3 0,1-2-1,-2-2 1,-1-5 0,-3-2 218,-1 0 0,-1-2 0,-5 1 0,-3-1 0,-4 1 0,-2 0 0,-2 2-152,-4 4 0,-1 1 0,-8 4 1,0 1-1,0 3 0,2 4 0,3 4 1,-1 2 0,0 6 0,-2 2 0</inkml:trace>
  <inkml:trace contextRef="#ctx0" brushRef="#br0" timeOffset="73">11892 8803 7569,'-5'-4'411,"5"1"1,6 0 0,5 2 0,0 1-276,0 0 1,6-2 0,2 0-1,4-2 1,2 2 0,3 0-1,0 2 1,1-1 0,0-1-489,3-2 1,1 0 0,0 4 0,-1-1 0,-3-2 351,-1-1 0,4-5 0,-3 3 0</inkml:trace>
  <inkml:trace contextRef="#ctx0" brushRef="#br0" timeOffset="74">12063 9043 7569,'-11'-11'133,"5"-1"1,2 1 0,3-1 0,1 1 0,1 1 0,1 1 105,2 1 1,5 6-1,-1-2 1,3 3-1,3 1 1,3 0-1,0 0 1,4 0-1,-1 1-318,-1 3 1,1-2-1,-5 5 1,-1-1-1,-1 0 1,-3 3-1,-1 0 1,-2 0-130,-2-1 0,-2-1 1,-3 5-1,-1-1 0,-3 0 1,-3 1 215,-3-1 0,-2 1 0,1-1 1,-1 1 199,1-1 0,6-3 0,5-1-154,6 2 0,6-4 0,2 0 0,1-1 0,0 1 1,0 0-1,2 0 0,-1-1-17,1 1 0,-2-2 1,-2 3-1,-1 0 1,1 1-1,-3 0 0,-1 1 1,-3 0 69,-2 0 0,-3 3 0,-1 0 0,-2 0 0,-6 2 0,-7 1 0,-6 1-115,-6-1 0,1 3 1,-4-2-1,-2-1 1,-2-1-1,-3-2 8,-1 0 0,-5 1 0,2-1 0</inkml:trace>
  <inkml:trace contextRef="#ctx0" brushRef="#br0" timeOffset="75">12380 15213 7569,'-11'0'56,"3"-4"0,2-1 0,2 0 0,5 0 0,6 1 0,3 0 0,1 0 0,1 2 83,-1 0 1,4 2 0,1 0-1,-3 0 1,0-1 0,0-1 0,1-2-1,2 1-120,2 2 0,1 0 1,4-2-1,0-1 0,1 2 1,1-1-1,3 1 1,1-2-10,3 1 0,-3 2 0,3 0 0,2-2 0,4-1 0,3 2 0,2 1 0,2 1-21,0 0 0,6 3 1,2 1-1,3-1 1,1-2-1,2 0 0,0 2 18,2 1 0,-26-2 1,0-1-1,0 0 1,0-2-1,1 1 1,1 0-1,2 0 1,1 0-1,1 0 1,0 0-1,2 0 1,1 0-1,0 0 1,-1 0 3,1 0 0,0 0 0,0 0 0,-1 0 1,4 0-1,-1 0 0,1 0 0,0 0 1,1 0-1,-1 0 0,1 1 0,-1 0 0,0 0 1,0 0-17,-1 1 0,0 0 1,5 1-1,0-1 1,-1-1-1,1 1 1,1 0-1,1 1 0,1-1 1,0 1-1,-1 0 1,0 0-1,1 0 1,-1-1-1,2 1 0,0 1 5,4-1 1,-1 0 0,-1-2-1,0 1 1,6 0 0,0-1-1,-1 0 1,0 0 0,1-1-1,0 0 1,1 0 0,0 0-1,1 0 1,0 0 0,-1 0-1,0 0-63,-1 0 1,1 0-1,0 0 1,1 0-1,0 0 1,0 0-1,-1 0 1,0 0-1,-1 0 1,1 0-1,-2 0 1,0 0-1,-1 0 1,0 0 90,-2 0 0,0 0 0,-4 0 0,-1 0 0,-2 0 0,-1 0 0,-3 0 0,0 0 0,-2 0 0,0 0 0,-3 0 0,0 0 0,-3 0 0,0 0 0,-4 0 0,-1 0 36,27 0 1,1 0-1,-9 0 1,-3 0 0,-5 0-1,-4 0 1,-5 0-58,-5 0 1,0 0 0,-7-2-1,-3 0 1,-5-2 0,-1 0-1,-1 0 32,-1 1 1,-2-5 0,0 3 0,-1 0 0,1 0 0,-1 1 0,1 0-43,-1 0 1,0-1 0,1 3 0,-1-2 0,-1 0-604,-2-1 1,-16 5 605,-7 4 0,-4-3 0,-2-1 0,-2 0 0</inkml:trace>
  <inkml:trace contextRef="#ctx0" brushRef="#br0" timeOffset="76">12997 14367 7569,'0'-11'28,"0"0"1,0-1-1,0 1 1,0-1-1,0 1 1,1 0-1,3-1 1,4 1 0,2 1-1,1 1 1,1 2-1,-1 1 1,2 1 118,2 0 1,-1 1-1,5 4 1,1 0 0,2 0-1,-1 0 1,0 1-1,-4 3-156,0 4 0,2 2 1,-5 3-1,-3 2 0,-3 3 1,-3 1-1,-2 0 1,-2 2-58,-1 5 1,-1-2 0,-3 4 0,-4-2 0,-3 2 0,-3 0-1,-1 0 1,-1-3-3,0-1 1,3-1 0,-3 0 0,2 0-1,1-1 1,3-3 0,1-4 120,3-3 1,1 0 0,6-2 0,3-1 0,3-3 0,5-1 48,3-2 0,-1-2 1,6-1-1,2 0 0,1-1 1,-2-2-1,1 0-198,-1 0 1,-2 2-1,-1 1 1,-1 0 0,-3 0-1,-2 0 96,0 0 0,-1 0 0,1 0 0</inkml:trace>
  <inkml:trace contextRef="#ctx0" brushRef="#br0" timeOffset="77">13774 14219 7569,'-17'-18'46,"4"7"1,-2 7-1,2 3 1,2 1 0,-2 0-1,-1 1 1,-2 3 0,-2 5-1,-1 3 1,0 6-1,1 4 135,2 6 0,1 0 0,3 2 0,1 2 0,-1 1 0,2 0 0,3-2 1,3 0-235,2 1 1,2-3 0,2 0 0,2-1-1,3-4 1,3-2 0,2-5 0,0-1-31,4-6 1,-4 1 0,5-5-1,-2 1 1,2-3 0,-1-3 0,1-1-1,-3-1 120,-2-3 0,0-3 0,-2-4 0,-3 0 0,-3-1 0,-4 1-16,-4-1 1,-7 1 0,-8 1 0,-3 1 0,-2 3 0,-2 1 0,-4 2 0,1 2-252,3 1 0,3 4 0,4 1 0,5 1 230,5 3 0,-1 1 0,3 1 0</inkml:trace>
  <inkml:trace contextRef="#ctx0" brushRef="#br0" timeOffset="78">14002 14162 7569,'-17'-23'62,"6"1"0,0 3 160,6 4 0,3 9 0,2 7 0,-1 9 0,-2 9 0,-2 7 0,-1 5 0,-3 6 0,-2 4 261,-4-1-501,2 5 0,-4-5 0,6 6 0,1-1 1,1-2-1,3-3 0,-1 0-232,1-4 0,3-4 0,0-3 0,0-2 1,0-4-1,0-4 0,0-3 0,2-2-1494,1-1 1744,0-7 0,5 5 0,1-5 0</inkml:trace>
  <inkml:trace contextRef="#ctx0" brushRef="#br0" timeOffset="79">14059 14459 7569,'5'-17'-42,"-4"5"1,5-4 0,-1 4 0,2 0 0,3 1 0,2 1-1,0 1 221,4 1 1,-4 2 0,4-3-1,-2 3 1,0 1 0,1 1 0,-1 0-166,-2 0 1,0 0 0,-2 6 0,-2 1 0,-5 5 0,-1 2-75,-2 2 1,0-1 0,0 0 0,-2 1 0,0-1 0,-3 1 0,0-1 76,0 1 1,-3-5-1,3 0 1,0-1 145,0 0 1,1-2 0,5 2 0,3-1-145,4-2 1,3 0 0,3-1 0,3 3 0,0 0 0,4 2-1,0-1 1,2 1-21,0 0 0,-4 3 1,-1-2-1,-2 2 0,-2 1 1,-2 1-1,-4-1 0,-1 0 87,-2 1 0,-1 3 1,-6 0-1,-3 1 1,-7 0-1,-10 2 1,-7 0-10,-4-3 0,-1-1 0,-2 0 1,-1 1-1,-1-2 0,3-3 1,2-4-1,5-1-747,4-2 670,3-2 0,10 4 0,0 1 0</inkml:trace>
  <inkml:trace contextRef="#ctx0" brushRef="#br0" timeOffset="80">13294 15532 7569,'-1'-7'68,"-2"-1"1,-1-1 0,2-1 0,0-1 0,4-1 0,2 1 0,4-1-1,6 1 111,5 0 0,-1 0 0,1 3 0,2 0 0,0-1 0,2 0 0,0 0 0,-2 3-168,-2 1 1,2 1 0,-6 4 0,-1 0 0,-1 0 0,-3 1 0,-3 3-85,-3 4 1,-3 2 0,-1 1 0,-1 1-1,-3-1 1,-2 1 0,-2 0 0,1 2-50,-2 1 1,-1 1 0,-2-6 0,2-1 0,1-2 157,2 2 1,4-2-1,1-1 32,4-1 0,4-1 0,6-4 0,1 0 0,1 0 0,2 0 0,2 0 0,2 0-49,2 0 0,-3 1 0,0 2 0,0 0 0,-1 1 0,-3 1 0,-3 3-39,0 2 0,-5 0 1,0 0-1,-2 1 1,-4 1-1,-3 2 0,-6 1 1,-3 2-73,-5 1 1,-3-3-1,-6 3 1,-3-2 0,0-2-1,-1-1 1,1-2-1,0 1-189,3-1 0,4-3 1,4-2-1,0-1 281,3-2 0,12-2 0,3-1 0</inkml:trace>
  <inkml:trace contextRef="#ctx0" brushRef="#br0" timeOffset="81">13968 15372 7569,'-12'-17'438,"2"0"0,1 7 1,2 2-279,-2 5 0,2 4 0,0 5 0,-2 8 0,0 7 0,0 6 0,2 6 0,-2 4-228,-1 1 1,-2 5 0,1-1 0,-1 3 0,1-1 0,-1-3 0,1-6 0,0-4-233,-1-3 0,5-3 1,-1-6-1,0-4 1,1-2-1,0-2 300,2 1 0,-4-1 0,3 1 0</inkml:trace>
  <inkml:trace contextRef="#ctx0" brushRef="#br0" timeOffset="82">14059 15601 7569,'-5'-18'274,"4"2"1,-3 4 0,3 1-1,1 2-53,0 5 0,0 10 0,0 12 0,0 1 1,0 0-1,-2 0 0,0 0-234,-2 0 1,0-5 0,3 3 0,-2-2 0,0 0 0,0-1-85,2-1 0,2-7 1,3-2-1,4-3 0,2-2 1,1-1 156,1-2 1,3-4 0,1 3 0,2 0-1,2 0 1,1 2 0,-1 2 0,-2 1-66,-2 0 0,3 4 0,-4 1 0,-1 1 0,-1 3 1,-3 1-1,-1 2-119,-1-1 1,-6 1 0,2-1-1,-3 0 1,-1 1 0,0-1-1,-1 1-302,-3-1 390,-2 1 1,-9-5-1,-2 0 1,-1-1-1,-1-1 1,0 0-1,0-2-97,-1-2 0,0-1 1,-1 0-1,4 0 0,-1 0 1,1 0 132,1 0 0,1-5 0,3-2 0</inkml:trace>
  <inkml:trace contextRef="#ctx0" brushRef="#br0" timeOffset="83">14036 15544 7569,'-11'-7'89,"4"1"0,4 2 1,4-2-1,5-2 0,8 2 1,7 0-1,6-1 233,5-2 0,6 3 1,3-2-1,2 1 0,4-1 1,-1 2-1,-2 1 1,-5 2-262,-3 2 0,-4 1-61,-10 0 0,-4 10 0,-1 3 0</inkml:trace>
  <inkml:trace contextRef="#ctx0" brushRef="#br0" timeOffset="84">16914 4568 7569,'-5'-6'25,"4"-4"0,-3 5 1,3 2-1,1 7 1,0 6-1,0 5 1,1 4-1,2 4 1,0 3-1,1 2 114,1 1 0,-2-3 0,3 4 1,1-2-1,-2-3 0,0-1 0,-1-1 1,-1 0-113,1 0 0,0-2 0,-3-1 0,2-2 0,1-1 0,-2-3 1,1-2-193,0 0 0,-1-1 0,2 1 0,-3-1 0,0-1 0,2-1 165,0-1 0,6-1 0,-2 5 0</inkml:trace>
  <inkml:trace contextRef="#ctx0" brushRef="#br0" timeOffset="85">17211 5002 7569,'-6'2'162,"1"0"0,1 3 1,0 2-1,2 1 1,0 3-158,2 0 0,-3 0 1,-1 1-1,1-1 1,2 1-1,2-1-1659,3 1 1654,-3-6 0,4-1 0,-5-5 0</inkml:trace>
  <inkml:trace contextRef="#ctx0" brushRef="#br0" timeOffset="86">17348 4546 7295,'0'-8'69,"0"0"1,0-1-1,0 2 1,0 3 1569,0 8-1590,0 10 1,0 0 0,0 3-1,0 1 1,0-1 0,0-1 0,0-1-1,0 1 1,0 0-30,0 2 0,0-4 0,0 2 0,0 0 0,0-1 1,2-1-1,0-1 0,2-2-93,-2 0 1,4-3 0,-3 0 0,1-1 0,1 0 61,3-4 0,-2-1 0,2-2 1,1 0-1,1 0 0,1 0 1,2 0 15,2 0 1,3 0 0,5 0-1,0 0 1,-2 0 0,-1 0-1,-2 1-27,-1 3 1,-2 2 0,-4 7 0,0 1 0,-4 2 0,-3 2 0,-3 4-1,-1 2-4,0 2 0,-5 1 1,-2-4-1,-4 0 1,0-2-1,-2-2 0,-1-4 1,-1-2-79,1-1 0,-2-6 1,0-1-1,2-1 1,0 0 103,-1-2 0,-2-6 0,-6-2 0</inkml:trace>
  <inkml:trace contextRef="#ctx0" brushRef="#br0" timeOffset="87">17303 4546 7569,'-5'-7'143,"5"-2"1,0 5 0,6 2 0,5-1 0,5 1 0,4-3 0,5 0 0,7-2 0,3 2 198,4 0 1,2-2 0,-3 3-343,-1 1 0,-1 2 0,-2 1 0</inkml:trace>
  <inkml:trace contextRef="#ctx0" brushRef="#br0" timeOffset="88">20649 6784 7569,'-6'-11'80,"3"0"0,6 3 0,5 1 0,6 2 0,5 3 0,4 0 0,4 1 0,3-1 0,2-4 0,0 1 0,-3 0-284,-1 3 14,-1 0 1,-6 2-1,-2 0 190,-4 0 0,-7-5 0,-3-1 0</inkml:trace>
  <inkml:trace contextRef="#ctx0" brushRef="#br0" timeOffset="89">21163 6498 7569,'-12'-5'229,"5"4"0,0-1 0,2 5 0,3 8 1,1 4-1,1 3 0,0 3 0,0 3 13,0 3 0,0 1 1,0-3-1,0 2 1,0-2-1,0-1 1,0-1-1,0 0-374,0 0 0,0-4 1,0-1-1,0-2 1,0-2-1,0-1 1,0-2-1374,0 1 0,1-2 1505,3-3 0,2-2 0,5-5 0</inkml:trace>
  <inkml:trace contextRef="#ctx0" brushRef="#br0" timeOffset="90">21266 6887 9041,'0'7'147,"0"1"1,0 1-1,0 1-1814,0 1 1667,0 1 0,5-1 0,1 1 0</inkml:trace>
  <inkml:trace contextRef="#ctx0" brushRef="#br0" timeOffset="91">21460 6578 7569,'-18'-10'1204,"7"6"-1007,7-7 0,3 9 1,1 2-1,0 7 1,1 6-1,1 3 1,2 2-1,-1 1-170,-2-1 1,-1 2 0,0-3 0,0-1 0,0 1 0,-1-3 0,-2-2-1,-1 0-448,2-1 0,-1-1 414,-1-2 0,4-3 0,0-5 0,7 0 0,4 0 0,3 0 0,1 0 1,2-4-1,-3 0 1,1 2 0,-1 2-1,-1 2 1,-2 3 0,1 1-14,-1-1 0,0 3 0,1 0 1,-1 1-1,-1 0 0,-2-2 0,-4 2 1,-3 2-66,-1 0 0,-1 2 0,-4 1 0,-7 1 0,-5-1 1,-5-2-1,-1 0-277,0-1 1,-1-3 0,-1-2 0,-2 1 361,2-1 0,-4-4 0,-1 4 0</inkml:trace>
  <inkml:trace contextRef="#ctx0" brushRef="#br0" timeOffset="92">21380 6567 7569,'0'-16'156,"1"3"1,3-1-1,6 4 1,7 3-1,7 1 1,4 0 0,3-2 12,2 2 1,3-1 0,1 5 0,1-2-170,-1 1 0,-2 7 0,-1 3 0</inkml:trace>
  <inkml:trace contextRef="#ctx0" brushRef="#br0" timeOffset="93">18480 8110 7569,'-5'-11'36,"-1"-1"1,-2 2 0,2 4 0,1 6 0,2 7 0,2 7 0,1 7 0,0 4 0,0 5 0,1 3 0,2 2 0,1-2 82,-2-3 1,4 7 0,1-4 0,0-1 0,0-3 0,-1-3 0,-1 1-1,1-2 1,0-2-161,-1-4 1,2-1 0,-3-4 0,-1 1-1,-1-1 1,1-1 0,0-2-583,0 1 1,-2-5 622,-1 1 0,0 0 0,0 3 0</inkml:trace>
  <inkml:trace contextRef="#ctx0" brushRef="#br0" timeOffset="94">18777 8647 7569,'-7'0'77,"-1"0"0,0 1 0,2 3-74,2 3 1,3 0 0,1 0 0,0 2-4,0 1 0,5 2 0,1-1 0</inkml:trace>
  <inkml:trace contextRef="#ctx0" brushRef="#br0" timeOffset="95">18948 8179 7569,'-6'-23'-13,"-4"5"208,2 3 1,3 10 0,1 7 0,3 10 0,1 4 0,1 4 0,2 2 0,1 1-196,-2 0 0,0-1 0,-2 0 0,0-2 0,0-2 0,0-1 1,0-3-1,0-2-77,0 0 1,0-1 0,1-1 78,3-2 1,-2-3 0,6-5 0,1 0 0,1 0 0,3 0 0,2 0 64,4 0 1,-1 1 0,1 3-1,0 2 1,0 2 0,0 1 0,0 2-15,-1 3 0,-2 3 0,-5-3 0,1 2 0,-2 1 0,-2 0 0,-5 0-69,-1-1 1,-2 5-1,-2-3 1,-1 1-1,-5-2 1,-2 0-1,-2-3 1,1-2-220,0 0 0,-5-1 0,1-1 0,0-2 0,0-4 0,-1-3 0,1-1 235,-1 0 0,-2-10 0,-5-3 0</inkml:trace>
  <inkml:trace contextRef="#ctx0" brushRef="#br0" timeOffset="96">18937 8190 7569,'-11'-10'396,"0"1"0,5 3 0,6 1-220,6 2 0,6-2 1,4 0-1,6 0 0,5-2 1,1 2-1,-1 0 0,-1 3-610,-2 0 0,3 2 0,-2 0 0,-3 0 434,-6 0 0,2 0 0,0 0 0</inkml:trace>
  <inkml:trace contextRef="#ctx0" brushRef="#br0" timeOffset="97">19302 8076 7569,'-5'-12'178,"3"1"0,-4 0 1,2-1-1,5 1 0,5-1-31,4 1 1,2 3-1,-1 1 1,2-1-1,1 0 1,2 2-1,2 1 1,1 2 0,0 2-69,0 1 1,-3 0-1,1 0 1,1 1 0,-1 3-1,-1 3 1,-3 0-169,-4 1 0,0-4 1,-6 3-1,0 2 1,-2 1-1,-1 2 0,0 0 24,0 4 1,-6-2-1,-4 3 1,-4 1 0,-2-1-1,1-1 1,-1-1-1,-1 1 59,1-1 0,1 0 1,3-4-1,2 1-2,2-1 1,5-4 0,6-4-1,5-1 1,3-2 0,3 0 0,3-2-1,1 0-251,2-2 0,-2-5 0,-1 3 1,0-2 258,-3 1 0,4-1 0,-1-3 0</inkml:trace>
  <inkml:trace contextRef="#ctx0" brushRef="#br0" timeOffset="98">19725 8521 7569,'-11'0'249,"3"-4"0,2 2 0,2 2 0,4 4-249,2 2 0,7-3 0,-2 2 0</inkml:trace>
  <inkml:trace contextRef="#ctx0" brushRef="#br0" timeOffset="99">20239 7984 7569,'-11'-6'194,"4"-2"1,3 8 0,3 7-1,1 4 1,0 6 0,1-1-1,2 2 1,2 0 0,0 2 0,1 2 1410,1 0-1698,0-4 1,1 3-1,-2-5 1,-1 1 0,-1-1-1,0-1 1,0 0-1,0 1-924,1-2 1,-4-2 1016,3 0 0,-3 4 0,-1 2 0</inkml:trace>
  <inkml:trace contextRef="#ctx0" brushRef="#br0" timeOffset="100">20022 8567 7569,'-6'-12'218,"1"5"0,6-1 0,4-1 0,5-1 0,5 0 1,4 1-1,5 0 34,6-3 1,3 0 0,1-3 0,1 3 0,1 4 0,1 0-1,-2 0 1,2 1-406,-1-1 1,-2 6 0,-4-2-1,-3 3 1,-4 1 0,-4 0 0,-4 0-1,-3 1-2855,-5 3 3008,-2 2 0,-5 10 0,0 2 0</inkml:trace>
  <inkml:trace contextRef="#ctx0" brushRef="#br0" timeOffset="101">20239 8658 7569,'-10'-1'424,"2"-3"0,4-3 1393,3-4-1654,1 5 0,0 0 0,1 3 0,3-2 1,4 0-1,3 0 0,5 2 0,3 2-109,2 1 1,-2 0-1,-1 0 1,0 0 0,-2 1-1,1 3 1,-5 4-212,-3 2 0,-4 1 0,-5 1 0,0-1 0,0 2 0,-1 1 1,-3 2-1,-5 1 90,-5-1 0,0 5 0,-5-4 0,0 2 0,2-1 1,1-1-1,4-2 0,2 0 157,2 0 1,-1 1-1,5-5 1,2 0 0,2 0-25,4-4 1,7-2-1,8-5 1,3 0 0,2 0-1,2-1 1,5-1-380,2-2 1,-3-4-1,-1 4 313,-1 2 0,4-5 0,-3 1 0</inkml:trace>
  <inkml:trace contextRef="#ctx0" brushRef="#br0" timeOffset="102">20947 8396 7668,'12'-4'150,"0"-1"1,3 0-1,4-2 1,3 1-1,2-3 1,2 0 0,1 0-1,1 3 1,0 0-1,-2 0 1,-3 0-1,-3 1 1,-2 0 0,-2 1-1837,-2-1 510,-6 4 1176,-3-4 0,-5 0 0,0-2 0</inkml:trace>
  <inkml:trace contextRef="#ctx0" brushRef="#br0" timeOffset="103">21164 8167 7569,'-11'-4'775,"-1"1"1,6 0-664,2 7 1,3 7 0,2 8 0,2 4 0,2 4 0,0 3 0,0 2-223,-3-2 1,3 6 0,-1-4 0,0-1-1,0 1 1,0-3 0,-2-2 0,1-3-1936,1-1 2045,-3-5 0,9 3 0,-4-3 0</inkml:trace>
  <inkml:trace contextRef="#ctx0" brushRef="#br0" timeOffset="104">21724 8019 7569,'-5'-23'700,"-3"1"-543,-2 3 0,2 9 1,1 13-1,-2 9 1,-1 12-1,-2 8 1,1 7 9,-1 5 0,-3 5 0,1 1 0,3-2 0,3-1 0,3-2 1,3 0-1,0-2-183,2-1 0,0-7 0,2 1 1,0-6-1,4-2 0,2-4 0,3-3-376,2-6 0,-3-2 0,7-3 0,-2-3 0,0-3 392,-1-3 0,-1 5 0,-2 0 0</inkml:trace>
  <inkml:trace contextRef="#ctx0" brushRef="#br0" timeOffset="105">21804 8464 7569,'-18'-16'146,"8"3"0,10-2 0,6 3 0,4 3 0,3 3 0,2 1-133,4 2 1,-1-2 0,2 2 0,3 0-1,2 2 1,0 1 0,-4 0 0,-2 0-14,2 0 0,0 5 0,2 1 0</inkml:trace>
  <inkml:trace contextRef="#ctx0" brushRef="#br0" timeOffset="106">22249 8076 6590,'1'-7'-15,"2"5"0,2 3 0,0 4 0,0 2 0,-2 1 0,-2 4 0,-1 2 338,0 1 1,0 2-1,0-3 1,0 1 0,0 0-1,0 0 1,0 2 0,0 0-53,0 4 0,0 0 0,0 2 0,0 0 0,0 0 0,0 0 0,0 0 0,0-1-245,0 1 0,0-1 0,0-3 0,0-4 0,0-2 0,0-2 0,0 1-1234,0-1 1,0 0 1207,0 1 0,-5-1 0,-1 1 0</inkml:trace>
  <inkml:trace contextRef="#ctx0" brushRef="#br0" timeOffset="107">22409 8635 7569,'-5'-11'1436,"4"5"-1885,-4 1 0,6 5 1,3 0 448,3 0 0,-2 5 0,0 1 0</inkml:trace>
  <inkml:trace contextRef="#ctx0" brushRef="#br0" timeOffset="108">22603 8099 7569,'-11'-14'70,"1"1"78,2 3 0,3 11 1,5 3-1,0 5 0,0 3 1,0 4-1,1 1 0,2 4 1,0 0-63,0 3 1,2-2 0,0-3-1,0 0 1,2 0 0,-2-1-1,0-2-145,-3-2 0,3-1 0,-1-2 1,-1 1 88,-2-1 1,-1 1 0,0-1 39,0 1 1,0-5-1,1 1 1,3 1-63,4 1 0,2 1 1,1 1-1,1-1 0,-1 0-83,0 1 1,-4-1 0,-2 1 0,-1-1 0,0 1-91,-2-1 1,-1 0 0,-2 0 0,-3-3 0,-3-1-1,-4-1 1,0-1 0,-2 2-149,-2-1 0,1-4 1,-5 2-1,-1-2 313,-2-2 0,-1 5 0,1 1 0</inkml:trace>
  <inkml:trace contextRef="#ctx0" brushRef="#br0" timeOffset="109">22557 8087 7569,'-6'-18'213,"4"3"1,3 3-1,4 1 1,1 4-172,3 3 1,-3-1 0,2 1 0,1 2 0,1 0 0,3 2-1,1 0 1,1 0-1525,-1 0 1482,-1 0 0,-2 5 0,0 2 0</inkml:trace>
  <inkml:trace contextRef="#ctx0" brushRef="#br0" timeOffset="110">22740 7847 7569,'-5'-17'435,"4"4"0,-2 7-209,6 0 0,2 8 0,4 7 1,0 6-1,2 6 0,4 6 1,2 2-1,1 2-66,-1-2 1,1 4 0,2-1-1,-1 3 1,0 2 0,-1-2-1,-3 0 1,-2-1-246,-1-2 1,-6 2-1,-1-5 1,-1 2 0,0-2-1,-2-1 1,-2-3-1,-2-1-461,-2-1 1,-5 2 0,1 0-1,-2-4 1,-1-1 0,-2-2 545,-2-3 0,-3 3 0,-5 0 0</inkml:trace>
  <inkml:trace contextRef="#ctx0" brushRef="#br0" timeOffset="111">22946 7893 7569,'-12'-23'234,"6"5"1,2 3 0,4 3 0,4 0 0,2 1 0,2 1-77,0 2 0,-1 3 1,5 5-1,-1 0 1,0 1-1,1 2 1,-1 2-1,1 1-326,-1 3 1,1 1 0,-1 2 0,-1-1 0,-1 0-1,-3 1 1,-1-1 0,-2 1 117,-2-1 1,-1 0-1,0 1 1,0-1-1,0 1 106,0-1 0,1-1 0,3-1 0,4-2 0,2-2-211,1-3 1,1-1 0,-1-1 0,1 0 0,0 0 0,2 0 154,2 0 0,-1 0 0,-4 0 0</inkml:trace>
  <inkml:trace contextRef="#ctx0" brushRef="#br0" timeOffset="112">23300 8270 7569,'1'-6'1034,"3"2"315,3 2-1349,-1 2 0,4 0 0,-4 0 0</inkml:trace>
  <inkml:trace contextRef="#ctx0" brushRef="#br0" timeOffset="113">23700 7870 7569,'6'-5'199,"-1"-1"0,-5-6 1,1 2-1,2 4 1,1 6-1,-1 6 0,1 4 1,0 3-1,0 1-91,1 1 1,-4 4 0,4-2 0,0 1 0,3 1-1,1 0 1,0-2 0,-2 0 0,2-2-1334,1 2 1,-2-5 1224,0 3 0,-1 3 0,5 0 0</inkml:trace>
  <inkml:trace contextRef="#ctx0" brushRef="#br0" timeOffset="114">23574 8350 7569,'2'-12'331,"5"2"0,4 1 0,3 2 958,3-2-1183,0-1 0,10-2 0,1 2 0,1 1 0,3 2 0,1-1 0,0 0 0,-1 2-569,-2 1 0,-6 1 1,0 4-1,-5 0 1,-2 0 462,-3 0 0,-2 0 0,0 0 0</inkml:trace>
  <inkml:trace contextRef="#ctx0" brushRef="#br0" timeOffset="115">23688 8441 7569,'-6'-11'481,"3"-1"0,6 1-87,4 0 0,0 3 1,0 2-1,2 1 0,1 2 1,2 2-1,-1 1 0,2 0-395,2 0 0,-2 0 1,2 1-1,-4 3 1,-2 3-1,-1 4 1,0 0-1,-2 2-258,-2 2 1,-3-1-1,-1 4 1,-3-1-1,-2 0 1,-5 1 0,-1-2 163,-3 1 1,4 2 0,2-4 0,0-1 0,1-1 0,1-2 0,0 0 294,4 1 1,2-5 0,4 0 0,5-2 0,5-3 0,6 0 0,5-2 0,4 0-256,1 0 0,3-4 1,-4-1 54,0-2 0,-1 5 0,-5-3 0</inkml:trace>
  <inkml:trace contextRef="#ctx0" brushRef="#br0" timeOffset="116">16560 14345 7569,'-11'-22'41,"1"3"1,2 4 0,4 2 0,2 2-1,-2 1 1,-4 2 0,-2 4 0,-1 3 0,-1 1-1,1 0 1,-2 0 85,-2 0 0,-3 5 1,-3 3-1,0 3 1,2 3-1,0 1 1,1 0-1,2 1 0,2-1 1,1 0-168,3 2 1,3-5 0,-1 5 0,4-2 0,3 0 0,1-1-1,0-1-3,0-2 1,5-4-1,4-2 1,5-2 0,5 1-1,1-1 1,0-2-1,-1-2 38,2-3 0,0-2 0,1-6 0,-3 2 0,-4 0 0,-1 0 0,0-3 1,1 0 130,-1 1 0,3 0 0,-3 1 0,-3 1 1,-2 1 11,0 1 0,0 7 0,-2 2 1,-3 9-1,-2 8 0,-2 4 1,0 2-17,0 2 0,0 4 0,0 4 1,0 1-1,0 2 0,0 1 1,0-1-133,0-1 0,0-3 1,0-3-1,0-3 1,1-3-1,1-3 0,2-2 1,-1-3-625,-2-4 0,3 0 0,1-2 634,1-2 0,-3-3 0,2-5 0</inkml:trace>
  <inkml:trace contextRef="#ctx0" brushRef="#br0" timeOffset="117">17063 14128 7569,'-7'-18'247,"-1"5"-17,4 13 1,0 8 0,4 16 0,0 4 0,-1 6 0,-3 7-1,-2 3 1,-2 2 0,0-1-117,-1 1 0,-1-1 0,-1-2 0,-1-3 1,1 0-1,0-4 0,-1 0-190,1-2 0,-1-5 0,1-2 1,1-3-1,1-2 0,2-3 0,2-4 1,3-2-584,1-2 1,1 1 0,0-1-1132,0 0 1790,5-4 0,1-7 0,5-7 0</inkml:trace>
  <inkml:trace contextRef="#ctx0" brushRef="#br0" timeOffset="118">17223 14379 7569,'0'-12'1046,"0"1"1,0 6-976,0 5 1,0 6-1,1 10 1,1 3-1,2 2 1,-1 2-1,-2 0-93,-1 0 1,1-1 0,2 1 0,1-1 0,-2-2 0,1-2-1,1-2 1,2-2-210,0-1 0,4-3 0,-2-2 0,3-4 0,3-3 0,2-1 0,-1 0 80,1 0 1,-3 0 0,2-1 0,-2-3 0,-2-4 0,0-2 0,-3-3 0,-1-1 97,-2-1 1,0-4 0,-3 4 0,2 1 0,-1 1 381,-2 2 0,-5 6 0,0 5 0,1 6 0,-1 4-85,0 2 1,0 3 0,4 1 0,0 2 0,0 3 0,0 0 0,0 1 0,0-2-319,0-1 1,0 0 0,0 3-1,0-2 74,0-1 0,0 5 0,0 5 0</inkml:trace>
  <inkml:trace contextRef="#ctx0" brushRef="#br0" timeOffset="119">16400 15555 7569,'-14'-7'57,"3"0"1,2 1-1,3 0 1,2-3-1,4-1 1,4-2-1,3 1 1,4-1-1,1 2 1,2 1-1,3 3 1,0 0-1,2 0 1,1 1 125,-1 3 0,-4 1 0,3 1 0,-1 0 0,0 0 0,-1 1 0,-3 3 0,-3 3 0,-4 3-251,0 2 1,-3 3 0,-4 2 0,-3 0 0,-5 4 0,-5 1 0,-5 4 0,-2 1-25,-2-2 1,4-2-1,1-3 1,2-2-1,0-2 1,1-2 0,1-1 125,4-2 1,0-3 0,7-2 0,5-1 11,4-2 1,9-3 0,4-3 0,3 0-1,1-1 1,1 0 0,1-1-230,2-1 0,-4 3 0,-6-2 0,0 1 0,-3 0 0,-1 2 183,-2 1 0,0 1 0,1 0 0</inkml:trace>
  <inkml:trace contextRef="#ctx0" brushRef="#br0" timeOffset="120">16994 15441 7569,'-11'-23'551,"4"5"-361,4 3 0,5 10 0,2 8 1,-1 9-1,-3 9 0,-3 5 1,-2 5-1,-1 2-162,-3 2 0,-1 2 0,-2-3 0,1-1 1,-1-1-1,1-3 0,-1-1 0,1-2-276,0-2 0,-1-2 0,2 0 0,1-3 0,2-2 248,-2-1 0,-1-3 0,-2 3 0</inkml:trace>
  <inkml:trace contextRef="#ctx0" brushRef="#br0" timeOffset="121">17120 15578 7569,'-12'-18'725,"6"2"0,1 15-600,5 4 0,4 10 1,0 4-1,-2-1 0,-1 2 1,-1-2-1,-1 2 1,-1-1-81,-2-1 0,-4-1 0,3-3 0,0-1 1,0 1-1,1-2 0,0-1-154,1-2 1,-1-3-1,5 2 109,3-1 1,3-1 0,7-4 0,2 0-1,-1 0 1,0 0 0,2 0 0,-1 0 62,1 0 1,2 0-1,-3 1 1,2 2-1,1 2 1,-1 0 0,-2 2-26,1-1 1,-5 1-1,2 5 1,-4-2 0,-3-1-1,-2-1 1,-3 0 0,0 3-165,-2 0 1,-2 0 0,-1 1 0,-6-1 0,-4 1 0,-3-1 0,-2 1-112,-3-1 1,0 0 0,-2 1 0,0-2-1,0-1 1,2-3 0,1-1 0,0-2-193,0-2 1,4 3 0,0 0 0,4-2 428,0-1 0,1-6 0,0-1 0</inkml:trace>
  <inkml:trace contextRef="#ctx0" brushRef="#br0" timeOffset="122">17086 15510 7569,'-12'-12'291,"7"2"1,5 2 0,8 5-45,6 1 0,5 4 0,7 0 0,6 2 0,5-2 0,6 1 0,3-1 1,1 2-1,-4-1-632,-3-2 385,-7 4 0,0 2 0,-3 4 0</inkml:trace>
  <inkml:trace contextRef="#ctx0" brushRef="#br0" timeOffset="123">9160 16629 7569,'-4'-12'67,"1"1"0,3 0 1,4-1-1,2 1 1,3-1-1,1 2 1,2 1-1,-1 3 0,1 0 1,0 0-1,2 1 1,2 3-1,-3 1 1,0 1-1,-1 0 1,-1 0 40,0 0 1,1 0 0,-1 1-1,1 3 1,-2 3 0,-1 3-1,-3 2 1,-1 1 0,-2 2-166,-2 4 1,-1 2-1,-1 3 1,-3 2-1,-5 2 1,-4 0-1,-2 1 1,1-1-1,0 0 22,-1-3 0,2-1 0,-2-1 1,2-1-1,3-3 0,3-4 0,1-4 1,3-2 78,-1-1 0,1-2 0,7 2 0,5-4 0,4-3 34,2-1 1,5 0 0,-1 0 0,3-1 0,1-2 0,0-1-1,-1 0 1,1 1-255,0-1 0,0 0 0,-2 4 0,0 0 0,-3 0 0,-2 0 176,-2 0 0,-1 0 0,-2 0 0</inkml:trace>
  <inkml:trace contextRef="#ctx0" brushRef="#br0" timeOffset="124">10005 16503 7569,'-7'-11'40,"-3"1"0,3 2 0,-2 3 0,0 1 0,1 0 0,-1 2 1,-1 0-1,-1 4 145,-1 2 1,0 2 0,-2 7-1,-3 1 1,1 3 0,-2 4 0,1 4-1,0 2 1,0 1-106,1-3 1,0 3 0,5 0 0,0 0 0,0 0 0,3-3-1,1-1-194,2-1 1,1-1 0,6-2 0,1-2-1,5-2 1,3-3 0,3-3 0,3-4 43,1-1 0,1-1 0,4-4 0,-1-1 0,0-3 0,-2-2 0,-2-2 90,-1 0 1,-2 1 0,-5-5 0,-3 1 0,-3 0 0,-4-1-1,-4 1-33,-3-1 1,-8 5 0,-4 0 0,-4 2 0,-4 3 0,-5 1 0,-3 2-288,-3 3 1,0 3 0,3 8 0,1 3 0,2 1 299,6 0 0,-6 0 0,8 4 0</inkml:trace>
  <inkml:trace contextRef="#ctx0" brushRef="#br0" timeOffset="125">9091 17223 7569,'-11'-5'232,"0"2"1,6-3 0,9 1 0,9 2 0,6 2 0,2 1 0,6-1-68,5-3 1,5 2 0,10-1 0,1 1 0,3 1 0,2-1 0,4-2 0,1 1-208,-2 2 0,1 0 0,-5-2 1,0-1-1,-2 1 0,-4-1 0,-5 0 1,-3 1-392,-2 2 0,-7 1 0,-2 0 0,-4 0 0,-4 0 433,-4 0 0,-2 0 0,-2 0 0</inkml:trace>
  <inkml:trace contextRef="#ctx0" brushRef="#br0" timeOffset="126">9536 17428 7569,'-17'-6'575,"1"-4"0,9 2-369,3-2 1,4 2 0,4 2 0,3 1 0,5 2 0,3 1 0,3-1 0,1 0 0,0 0-125,1 2 0,1 1 0,-1 0 0,-1 0 0,0 0 0,-1 0 0,-3 1-248,-2 3 1,-6-2-1,1 6 1,-1 1 0,1 1 34,0 1 1,-6 1-1,2-1 1,-4 1 257,-4-1 0,-1 1 1,-4-2-1,3-1-17,1-2 0,1-3 0,5 4 0,3-1 0,4 1-102,2-1 1,3-3-1,0 3 1,3-2-1,-1-2 1,0 1-1,0 1-61,-1 2 0,-1-4 0,-2 5 0,0 1 1,-2 0-1,-3 0 0,-1-2 0,-3 2-109,0 1 0,-7 3 0,-4 1 0,-4 1 0,-5-1 0,-2 0 0,-5 0 60,-3 1 0,-3 1 0,-2-6 0,3-1 1,3-3-1,3-1 0,2-1 0,3 0 0,4-1 1,8 0 0,3-7 0,4-3-1,5-5 1,6-2-923,7-1 1024,4-5 0,6-3 0,1-6 0</inkml:trace>
  <inkml:trace contextRef="#ctx0" brushRef="#br0" timeOffset="127">10359 17188 7569,'-8'-10'759,"2"1"-619,1 2 1,2 4-141,7-1 0,-3 8 0,4 3 0</inkml:trace>
  <inkml:trace contextRef="#ctx0" brushRef="#br0" timeOffset="128">10987 16617 7569,'-12'-17'70,"2"0"1,3 6 0,3-1 0,3 1-1,1-1 1,1 1 0,3 0 0,3-1-1,3 2 1,2 1 0,-1 2 0,2-1-1,1 0 1,1 2 0,0 1 0,2 1 63,2-1 1,-1 4 0,-1-3 0,1 3 0,-1 1 0,0 0 0,0 0 0,-1 1-205,-2 3 0,-5-2 0,-2 6 0,-2 1 1,-4 1-1,-4 3 0,-5 1 40,-6 1 0,-3 0 1,-3-2-1,1 1 1,0 1-1,1-1 1,3-1-1,2-2 136,2 0 1,3-3 0,2 0 0,1 0-127,2 3 1,3-1 0,4-3 0,4-2-1,3-1 1,3 0 0,2-1 0,2-1-24,2 2 1,1-2 0,-2 5 0,-4-1 0,-2 1 0,-2 1 0,-1 3 40,-2 0 1,-3 4-1,-5 0 1,0-1 0,-3 0-1,-3 0 1,-7 2-119,-3-2 1,-3 3 0,-4 1 0,0 0 0,0-2-1,1 0 1,-1-1 119,0-1 0,0-2 0,0 0 0</inkml:trace>
  <inkml:trace contextRef="#ctx0" brushRef="#br0" timeOffset="129">10770 17086 7569,'0'-8'178,"1"2"1,3-1 0,5 2 0,5 0 0,5 3 159,2 0 1,11-1 0,2-3 0,3 1 0,3 0 0,1 2 0,4-1 0,1 0-482,-1 1 0,-3 1 0,-3-1 1,-2-1-1,-5 2 0,-4 1 1,-5 1-1,-4 1 143,-3 3 0,-1 2 0,-3 6 0</inkml:trace>
  <inkml:trace contextRef="#ctx0" brushRef="#br0" timeOffset="130">11033 17234 7569,'-12'0'220,"6"-2"0,2 2 0,4 3 0,3 4 1,2 0 25,1 2 1,-2 1 0,3 2 0,1-1 0,0 2-1,-2 1 1,-1 1 0,-1-1-278,1-1 0,-4-2 1,3 1-1,-4-1 1,-3 0-1,-2 0 1,-1-3-200,-3 0 1,3-5-1,-1 2 1,1-2 280,0 1 0,4 0 0,2-4 0,7 0 1,3 0-1,1 0-6,1 0 1,4 0 0,3 0 0,2 0 0,-1 0 0,-1 1 0,1 2 0,1 2-39,-2 1 0,1 1 0,-5 2 1,-1-2-1,-1 1 0,-2-1 1,-1 1-68,-2 1 0,-3 1 0,-5 1 0,0 1 0,-1-1 1,-4 1-1,-5 0 0,-4 1-255,0-1 0,-4 5 0,-1-7 0,-3 1 0,-1-3 0,1 0 0,-1 0-1408,0-1 1723,0-4 0,0 7 0,0-4 0</inkml:trace>
  <inkml:trace contextRef="#ctx0" brushRef="#br0" timeOffset="131">10998 17383 7569,'-6'-12'225,"1"1"1,7 1 0,5 1 0,5 2 0,5 1 0,5 1 0,3 0 0,7 1-25,4-1 0,4 2 0,3-3 0,-1 1 1,1 2-1,1 2-201,2 1 0,-5-5 0,-2-1 0</inkml:trace>
  <inkml:trace contextRef="#ctx0" brushRef="#br0" timeOffset="132">12095 16869 7569,'-13'-12'118,"-2"2"0,8 1 0,1 4 0,2 4 0,3 7 1,1 7-1,0 6 0,1 2 0,3 4 0,2 0 0,2 3 1,-2 0-1,1 0-73,-1-3 1,-2-1 0,2-1 0,-1 0 0,-2-2 0,-2-2 0,0-3 0,2-4 0,1 0-755,-2-1 1,0-3 708,-2-1 0,-6-4 0,0 2 0</inkml:trace>
  <inkml:trace contextRef="#ctx0" brushRef="#br0" timeOffset="133">11901 17108 7569,'0'-11'118,"0"0"0,1 0 0,3 3 0,3 1 0,3 2 0,3 1 27,2-1 1,3 3-1,6-5 1,2 1 0,1 1-1,1 0 1,2 1 0,-3 0-377,1 0 231,-1 1 0,1 3 0,1 0 0</inkml:trace>
  <inkml:trace contextRef="#ctx0" brushRef="#br0" timeOffset="134">13020 16686 7569,'-7'-29'71,"-1"1"0,4 6 0,1 2 0,2 2 0,1 2 0,0 2 0,-1 1 0,-3 2 0,-4-1 147,-2 1 0,-1 4 0,-2 4 0,-1 1 0,-2 2 0,-1 0 0,-1 2 0,2 1-179,-1 5 0,-2 3 0,4 3 1,1 3-1,1-1 0,2 2 0,1-1-171,2-1 1,3 3 0,5-2 0,1-1 0,4 1-1,6-3 1,4-3 0,3-2 8,2-1 0,1-6 0,4 2 1,-1-4-1,0-3 0,-4-2 1,-1-1-1,-2-3 249,-1-1 1,-4 2 0,-6 1 0,-1-2 87,-2-1 0,-2 5 0,-1 6 0,-1 8 0,-2 6 0,-2 3-141,-1 2 0,3 2 1,-1 0-1,3 0 1,1-2-1,0-1 1,0 2-269,0 0 1,4 1 0,0-2-1,-1-2 1,1-2 0,0 0 194,-1 0 0,-2-3 0,-1 3 0</inkml:trace>
  <inkml:trace contextRef="#ctx0" brushRef="#br0" timeOffset="135">12689 17166 7569,'-7'-6'143,"-2"0"1,7-4 0,4 2 0,7 3 0,5 1 0,1-1 0,2 0 217,2 0 1,4-2 0,3 2 0,6-2-1,5 0 1,5 0 0,2 2 0,2 1-553,0 1 0,-2-1 0,-2 4 0,-4 0 0,-4 0 0,-3 0 191,-5 0 0,-2 10 0,-1 3 0</inkml:trace>
  <inkml:trace contextRef="#ctx0" brushRef="#br0" timeOffset="136">12974 17268 7569,'-16'-17'189,"4"0"0,-1 7 1,5 2-1,0 6 132,2 4 0,-3 5 0,5 4 1,0 1-1,0 0 0,1 2 1,0 3-1,2 0-376,1 4 0,0-4 0,1 1 0,3 0 0,2-1 0,2-1 1,1-2-1,2-3-184,3-3 1,3 1 0,-4-5 0,4-2-1,1 0 1,1-2 0,-1 0 0,-2 0-485,1 0 1,-5 0 0,2-2 722,-5-2 0,1-2 0,-3-5 0</inkml:trace>
  <inkml:trace contextRef="#ctx0" brushRef="#br0" timeOffset="137">13111 17417 7569,'-7'0'157,"-1"1"1,0 3 47,2 4 0,0 2 1,3 1-1,-1 2 1,2 2-1,0 3 1,2 1-1,0 0-240,0 1 0,6-2 0,1 1 1,3 0-1,2 0 0,-1-1 1,1-2 34,-1-2 0,0 4 0,1 0 0</inkml:trace>
  <inkml:trace contextRef="#ctx0" brushRef="#br0" timeOffset="138">13694 17074 7569,'-11'-35'283,"5"3"0,-4 15 0,7 10 0,7 9-283,3 7 0,-5 3 0,3-1 0</inkml:trace>
  <inkml:trace contextRef="#ctx0" brushRef="#br0" timeOffset="139">14036 16526 7569,'-5'-11'63,"4"-1"0,-3 1 1,3-1-1,2 1 1,3 1-1,2 1 1,2 1-1,-1-1 0,4 0 1,1 1-1,5 0 1,-1 0-1,2 2 1,-1 1-1,0 1 0,0 0 140,-1 2 1,3 1-1,-2 1 1,-1 1 0,1 3-1,-4 4 1,-3 5 0,-4 4-1,-1 0-280,-2 4 0,-3 0 0,-4 2 1,-4 1-1,-3 2 0,-3 0 1,-3 0-1,0-2-28,-4-1 0,4-1 0,-1 0 0,1-3 0,5-4 1,1-3-1,5-3 96,1-2 1,1-3 0,5 2 0,3-1 0,5-2 0,5-2 0,5-1 39,3 0 0,4 0 0,2 0 0,1-1 0,2-2 0,-2 0 0,-2 0-338,-3 2 0,-3 2 1,-2 2-1,-3 2 307,-4 1 0,0 2 0,-1 3 0</inkml:trace>
  <inkml:trace contextRef="#ctx0" brushRef="#br0" timeOffset="140">13945 17074 7569,'0'-11'125,"2"1"0,6 1 0,7 2 1,7 2-1,4 2 0,5-1 97,2 0 0,6-4 0,2 3 1,1 0-1,1-1 0,3 1 1,2 0-1,-1 2-431,-4 2 1,-1 1 0,-7 0 0,-4 0 0,-5 0 208,-4 0 0,-7 5 0,2 1 0</inkml:trace>
  <inkml:trace contextRef="#ctx0" brushRef="#br0" timeOffset="141">14208 17200 7569,'-11'-5'1022,"4"5"-860,2 5 1,5 6 0,0 1 0,0-1 0,0 1 0,0-1 0,0 0-211,0 1 0,-2-2 0,0-1 0,-2-2 0,2 2-31,0 1 0,1-3 0,0-3 167,1-3 0,2-1 0,11 0 0,2 0 1,4 1-1,3 2 0,2 0-54,3 0 1,-2 0-1,4-1 1,-1 2-1,-1 0 1,-2 1 0,-1 1-1,-3 2-46,-4-1 0,-2 1 0,-3 3 0,-2 1 0,-2-1 0,-5 1 0,-1 0 0,-4 2-175,-1 2 1,-5 0-1,-7-2 1,-5 1 0,-6 0-1,-3 1 1,-1-1-95,-1-1 1,1-3-1,-5-2 1,2-2 0,2-1-1,1-1 1,4 0 280,4-2 0,-1-2 0,6-1 0</inkml:trace>
  <inkml:trace contextRef="#ctx0" brushRef="#br0" timeOffset="142">14208 17257 7569,'6'-11'153,"0"-5"0,-1 2 0,7 3 0,6 3 0,3 3 0,3 3 0,2 0 0,3 2-20,4 0 0,0 0 0,9 0-133,1 0 0,1 5 0,2 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3T04:05:57.894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8520 845 7569,'-11'-6'-718,"0"-4"1185,4 2 0,2 2 376,5-2-475,0 6-16,5-9 44,-4 10-299,4-4 28,-5 5 1,0 1-52,0 3 0,1 4 33,3 7 1,-3 3-85,3 5 0,-2-1 70,-2 1 0,1 5-139,3 3 0,-3 2 47,3 1 1,-3 4-46,-1 0 1,0 1-12,0-1 0,0-2 58,0 2 1,0-4-158,0-3-34,0 2 194,0-9 1,0 2-29,0-6 1,0 0 8,0-5 0,0 0 102,0-3 1,-4-5 78,0 1 168,1-6-103,3 4-44,0-6 0,5-2-159,2-2 0,5-2-58,3-5 1,-1 3 23,5 0 1,0 2-96,4-1 0,-4-2 36,0 5 1,-4-4 56,4 4 1,-4 1-55,4 3 1,-3-2 42,3-1 1,-5 1-58,1-2 1,-6 3 50,-2 1 1,-3 0-84,4 0 52,-6 0-246,8 0-357,-8 0 205,3 0-981,-5 0 844,-5-5 0,2 3 589,-4-6 0,-1 0 0,-4-3 0</inkml:trace>
  <inkml:trace contextRef="#ctx0" brushRef="#br0" timeOffset="1">8543 1222 7569,'-5'-11'-308,"-2"-1"0,0 6 1410,-1 2-282,6-2-589,-3 4-69,5-3 0,6 5 37,5 0 1,2 0-109,6 0 0,0-1 94,4-3 1,0 2-201,0-6 0,3 4 56,1-3 0,0-1-234,-5-3 1,1 3 111,0 0 1,-5 5-772,-3-5 386,-2 5-81,-2-2 0,-6 5 547,-5 0 0,-10 0 0,-8 0 0</inkml:trace>
  <inkml:trace contextRef="#ctx0" brushRef="#br0" timeOffset="2">8451 777 7569,'0'-12'0,"0"1"0,0-1 0,0 5 429,0-1-241,6 6 1,0-7 0,5 5-112,1 1 1,-1 2-28,1 1 0,3-4-43,0 0 0,4 1-132,-4 3 0,6 0 116,-2 0 1,-2 0-352,2 0 0,-1 0 189,1 0 0,2 0-133,-6 0 0,1 0 304,-1 0 0,-2 0 0,4 0 0</inkml:trace>
  <inkml:trace contextRef="#ctx0" brushRef="#br0" timeOffset="3">8965 525 8217,'0'12'289,"0"-1"0,2 6-101,1 2 0,-1 2-96,2 2 1,-2 5 69,2 3 0,-3 3-109,3 4 0,1-1 16,-1 5 1,0-4-92,-4 3 1,0 1-25,0 4 0,0-4 51,0 0 0,0-2-76,0 2 1,0 1 68,0-5 0,-2-3-37,-1-5 0,1-4 51,-2 0 0,-1-2 6,2-1 1,-1-5 42,4-3 16,0-2-35,0-2 15,0 1 116,0-6-106,0-1 321,0-5-310,5 0 1,1 0 12,6 0 0,-1-1-95,0-3 1,1 3 65,-1-3 0,1-1-103,-1 1 0,1 0 58,-1 4 0,0 0-77,1 0 1,-1 0 48,1 0 0,-1 0-305,1 0-228,-1 0-204,0 0-41,1 0 251,-6 0-487,-1-5 1025,-10 4 0,-1-4 0,-6 5 0</inkml:trace>
  <inkml:trace contextRef="#ctx0" brushRef="#br0" timeOffset="4">8988 594 7450,'0'-12'-251,"0"1"0,0 3 454,0 1 0,0 3 106,0-4-404,0 6 157,0-3 343,0 5-282,5 0 0,2 0 114,4 0 1,0 0-123,1 0 1,3 0-108,0 0 0,4 0-150,-3 0 0,4 1-61,-1 3 1,-1-3-58,1 3 1,-4-2 84,4 2 1,-5-2 174,1 1 0,3 4 0,0-1 0</inkml:trace>
  <inkml:trace contextRef="#ctx0" brushRef="#br0" timeOffset="5">9297 697 7569,'-12'0'741,"6"0"-374,1 0-261,10 5 0,1 1 83,6 6 1,-1-5-1,0 1 1,5 3-82,-1 4 1,1 6 41,0-2 1,-4 2-167,4 2 1,0 0 31,-1 0 0,6 3-89,-2 1 1,1 4 123,-1-5 0,1 5-58,-5-5 1,4 2-6,-3-1 0,-1-3 9,-4 3 1,0-7-81,-4-1 0,3-5 66,-2 1 0,-3-2-111,-1-2 1,-2 1 33,2-1-426,-3-5 126,4 5-366,-5-10 469,0 4 1,2-5-27,2 0 1,-3-5 316,3-3 0,-3-2 0,-1-1 0</inkml:trace>
  <inkml:trace contextRef="#ctx0" brushRef="#br0" timeOffset="6">9673 708 7569,'-11'-11'0,"3"1"-227,1 2-140,4-2 963,-7 8 0,8-3-234,-6 5 1,4 0-221,-3 0 1,3 5-56,-4 3 0,-3 9 36,-5 5 1,-3 6-63,4 7 0,-5 4 4,1 3 1,-3 2-114,-1 2 1,-3 5-182,-1 2 1,1-2 198,3-2 1,1-7 75,3-4 1,-1-4-113,5-3 1,-1-4 84,5-8 1,5-3-314,2-4-260,2-1 33,2 0 0,2-4-115,2-4 0,2-1 566,5-2 70,1-5 0,-1-7 0,1-5 0</inkml:trace>
  <inkml:trace contextRef="#ctx0" brushRef="#br0" timeOffset="7">9856 525 8285,'-18'-1'1320,"3"-3"-2966,8 3 1422,2-4 1,6 10 318,3 3 0,-2 3 486,6 4-451,-6 3 0,7 10 85,-5 2 0,5 5 139,-2 3 0,0 2-178,0 6 1,-4 1-139,1 2 1,1-2-236,-1 3 0,-1-3 253,-3-1 0,2-6-128,2-2 1,-3-3 17,3-5 1,-3-2-103,-1-5 1,0-6-20,0-1 1,0 0 123,0-1 1,0-3-268,0-5 1,0-3-130,0 4-416,0-6 863,0 4 0,0-6 0,0 0 0</inkml:trace>
  <inkml:trace contextRef="#ctx0" brushRef="#br0" timeOffset="8">10096 754 7569,'-5'-7'-212,"-1"-3"50,-1 9 0,2-5 1291,5 2-833,0 3 0,1-4-295,3 5 0,-1 1 134,4 3 0,0-1-35,0 9 0,4-3-41,-4 6 0,3-1 32,2 1 1,-1-2-151,1 2 1,-1-2 96,0-2 0,5-1-300,-1-2 1,0 1-223,-3-5 178,-1-1 1,0 1-198,1 0 0,-5 0 11,1-4 492,-5 0 0,2-5 0,-5-2 0</inkml:trace>
  <inkml:trace contextRef="#ctx0" brushRef="#br0" timeOffset="9">10484 674 7569,'0'-12'0,"-1"2"250,-3 3-67,3 2 1,-5 1 136,2 0 0,-2 0-84,-6 4 1,1 1-235,-1 3 0,1 3 72,-1 4 1,1 0-29,0 1 0,-1 4 41,1 3 1,-1 3-539,1 1 0,1 0 45,2-1 0,-1 1-228,5 0 0,1-1-23,3-3 657,0 2 0,0-8 0,0 4 0</inkml:trace>
  <inkml:trace contextRef="#ctx0" brushRef="#br0" timeOffset="10">10313 948 7569,'8'0'0,"-1"0"0,-4 0 0,2 0 286,-5 0 139,-5 0 1,0 5-94,-3 3 0,-1 3-156,5 4 1,1-2-128,3 2 1,-4 2 96,0-2 0,0 5-63,4-1 0,1-1-231,3 1 121,-2 0 1,4 0-250,-2 0 0,-3-5 179,3 1 0,1-2-682,-1-2 355,-1 1-118,3-1 0,-4-4 542,6-4 0,-6 4 0,3-1 0</inkml:trace>
  <inkml:trace contextRef="#ctx0" brushRef="#br0" timeOffset="11">10519 959 7569,'-7'-6'703,"2"1"1,10 1-596,3 0 0,-2 1-65,2 3 1,1 0-138,6 0 118,-2 0 7,3-6 1,-3 5-297,2-3 1,-2-1 171,2 1 1,1-1-421,0 2 1,-1 0 512,-4-5 0,1 6 0,-1-3 0</inkml:trace>
  <inkml:trace contextRef="#ctx0" brushRef="#br0" timeOffset="12">10519 1085 5979,'11'0'1336,"0"0"0,-3 0-1273,0 0 0,-1 0 63,5 0 1,-1 0-264,1 0 0,3-1-59,0-3 0,0 3-205,-3-3 1,-1-1 400,1 1 0,4-5 0,2 3 0</inkml:trace>
  <inkml:trace contextRef="#ctx0" brushRef="#br0" timeOffset="13">10873 765 7569,'0'-6'1237,"-5"1"-1006,3 5-94,-3 0 0,5 5-125,0 2 0,0 9 72,0 3 1,2 4-57,1 3 1,-1 3 71,1 6 0,2-1-273,-1 0 0,0-3-82,-4-1 1,1-1-99,3 2 1,-3-5-60,3-7 1,-1 2 162,1-6 1,-3 0-308,3-3 149,-3-6 407,-1-1 0,5 0 0,1 1 0</inkml:trace>
  <inkml:trace contextRef="#ctx0" brushRef="#br0" timeOffset="14">10884 503 7569,'0'-12'192,"0"6"0,0-1-111,0 4 0,5 1 196,3-1 1,2 1-250,1 2-226,1-5 0,3 4 443,0-3-154,0-2 1,2 4 21,2-1 1,-1-2-93,1 1 0,-4-1-2,4 1 1,-4 3 5,4-3 1,-9 3-38,2 1 1,-3 0 34,2 0 0,-4 5 117,-4 2 0,2 7-43,-1 1 1,0 10 54,-4-3 1,0 9-78,0-1 1,0 3-12,0 2 1,0 3-117,0 0 1,0 4 123,0-4 0,1 4-181,3-4 0,-1 3 96,4-2 0,0-1-80,0-4 1,3-4 31,-2 1 0,-2-6 26,2 2 1,-2-3 69,2-1 1,1 0-54,-5-1 1,1 0 2,-2-3 1,-1 1 4,2-4 0,-3 3 2,-1-4 6,0 0 0,0-3 112,0-1 1,0-3-30,0-1 1,-5-3 46,-3 4 1,-3-6-11,-5 2 1,3 1-45,-7-1 0,3 0 156,-2-4 0,1 0-31,3 0 1,2 0-123,-2 0 0,2 0 44,2 0 0,-1-4-430,1 0-234,-1-5 135,1 3 0,5-2-612,2 1 522,3 4 498,1-7 0,0 4 0,0-6 0</inkml:trace>
  <inkml:trace contextRef="#ctx0" brushRef="#br0" timeOffset="15">11501 971 7569,'-12'-12'0,"1"2"124,0 3 0,3-2 278,0 5 1,6-1 209,-2 1-245,-2 3 152,4-4-152,-3 5-298,5 0 1,5 0 98,3 0 1,2-2-155,2-1 0,4 1-41,3-1 1,3 1-160,0 2 1,-2-4-177,-1 1 0,-2-2 179,2 1 1,2 2-375,-6-1 0,0 1 254,-3 2 0,-1 0 303,0 0 0,1-5 0,-1-1 0</inkml:trace>
  <inkml:trace contextRef="#ctx0" brushRef="#br0" timeOffset="16">11467 1142 8966,'15'0'777,"0"0"0,0-4-980,-3 0 1,3 1 148,0 3 0,4-4-22,-4 0 1,4 0 127,-3 4 0,3-4-461,-4 1 0,5-2 409,-1 1 0,3-3 0,1-4 0</inkml:trace>
  <inkml:trace contextRef="#ctx0" brushRef="#br0" timeOffset="17">11969 697 7569,'-18'-18'0,"7"1"1044,7 6-668,3 5 1,2-3-45,3 5-498,2-5 280,6 8 1,-1-4 101,0 5 0,1 0 169,-1 0-195,6 0 0,1 0-180,4 0 1,3 0 98,1 0 0,-2 0-198,3 0 0,-3-4 60,-1 0 0,0 0-148,0 4 0,-4 0 100,0 0 0,-5 0 11,1 0 0,-2-4 29,-2 1 0,-3-1 273,-1 4-176,-4 0-61,2 0 0,-5 1 96,0 3 1,0-2-54,0 6 0,-5 5 66,-3 6 1,2 2-104,-2 2 1,1 4-16,-5 0 0,-1 8-9,-2-1 1,3 3-10,-4-3 0,4 4-75,0 1 1,1-1 62,-1-4 1,2 0 45,3 0 0,-2-4-21,5-4 1,-4-2 161,4-1 0,1-1-71,3-3 0,0-3-35,0-4 1,0-1-155,0 1 0,0-1-470,0 0-982,0-4 855,0 3 710,0-4 0,-5 1 0,-2-2 0</inkml:trace>
  <inkml:trace contextRef="#ctx0" brushRef="#br0" timeOffset="18">19452 737 7569,'-5'-6'6,"3"-5"269,-3 10-38,5-9 1,-1 9 440,-3-3-501,3 3-104,-4 6 0,4 2 19,-3 9 1,3 0 90,-3 7 1,2-1-156,2 1 0,0 3 79,0 0 0,0 5-87,0-2 1,0 1 63,0-1 0,0-3-112,0 4 0,0-2-36,0 2 1,0 0 76,0-3 1,-1 3-42,-3-4 0,-2 0 41,-5-4 1,3 1-33,0-2 0,2-2 51,-2 0 1,2-9 37,2 1 1,3-6 8,-3 3 1,2-6 109,-2 2-104,3-3 14,-4-1-36,5 0-126,5 0 1,1 0 97,5 0 0,1 0-97,-1 0 1,4-3 57,1-1 0,4-1 1,-1 1 0,3 3-30,0-3 0,6-1-4,3 1 1,-2-1-81,1 2 0,-3 2 101,4-3 1,-6 1-193,2 0 0,-7 1 46,-1-1 1,-5 1-221,1 2 0,-4-1-330,-3-3-43,2 3 755,-8-4 0,3 5 0,-5 0 0</inkml:trace>
  <inkml:trace contextRef="#ctx0" brushRef="#br0" timeOffset="19">19463 1194 7569,'0'-11'-24,"-1"1"-95,-3 3-5,3-3 396,-4 9 11,5-10 0,1 10-127,3-3 1,2 3-141,6 1 0,-1 0-18,0 0 0,6 0-110,2 0 1,4-1-65,3-3 1,-1 3-142,1-2 0,-3-2 317,-4 1 0,3-5 0,-5 3 0</inkml:trace>
  <inkml:trace contextRef="#ctx0" brushRef="#br0" timeOffset="20">19406 860 7569,'0'-18'-658,"0"2"655,5 5 1,1 5-91,6 2 1,1 2 141,2 2 0,0-3-96,8-1 0,-3 0 17,7 4 1,-2 0-98,2 0 127,-3 0 0,4 0 0,-5 0 0</inkml:trace>
  <inkml:trace contextRef="#ctx0" brushRef="#br0" timeOffset="21">19988 558 7569,'0'-11'383,"0"4"1,2 7-337,2 8 1,-3 6 90,3 0 0,1 9-54,-1 3 1,3 4 49,-3 11 0,0 1-111,-4 6 0,0 4-235,0 8 0,0 0 103,0 4 0,0-4 71,0-9 1,0 1-153,0-7 1,1-3 147,3-9 0,-3-3 56,3-5 1,-3-4 352,-1-3-224,0-4 325,0 2-223,0-6 0,-1-3 531,-3-3-624,3 2 0,-6-5 6,4 3 0,1-4-247,-1-4 118,1 3-263,2-9 74,0 9-259,0-10 107,0 10 213,5-3 1,2 4 25,4 0 0,-2 0 4,2 0 1,-2 0 0,7 0 0,-2 0 9,1 0 0,3-4-141,4 0 0,-4 1 97,-3 3 0,2 0-411,-2 0 1,0 0 513,-3 0 0,-1-5 0,1-2 0</inkml:trace>
  <inkml:trace contextRef="#ctx0" brushRef="#br0" timeOffset="22">19920 613 7569,'0'-10'-188,"0"4"1,1-3 139,3 5 1,2 0-113,6 4 1,1 0-85,2 0 199,-3 0 1,10 0-89,-3 0 0,4-1 133,4-3 0,-3-2 0,4-5 0</inkml:trace>
  <inkml:trace contextRef="#ctx0" brushRef="#br0" timeOffset="23">20365 603 7841,'0'10'243,"0"2"1,5 0-92,3 4 0,-2 2-12,2 8 1,0 3-27,3 4 0,-3 1-128,-1 3 0,5 0-121,3 4 129,0-5 0,0 2 109,1-5 1,4-3-30,-1 0 1,-1-5-136,1 1 0,-4-6 141,4-1 1,-5-6-112,1 2 1,-2-2 95,-2-3-125,1 1 0,-5-4-333,1-3-514,-5 2 907,2-5 0,-10 4 0,-2-5 0</inkml:trace>
  <inkml:trace contextRef="#ctx0" brushRef="#br0" timeOffset="24">20731 703 7569,'-5'-11'0,"-2"0"280,-4-1 151,5 6 1,-1 1-269,4 5 0,0 1-177,-5 3 0,-1 7 75,-6 9 1,-3 1-107,-4 5 0,-1 8-36,0 7-100,-5-3 0,4 6 101,-3-3 0,7 2 55,1 2 1,1-6-90,-1-1 1,3-5-2,4-3 1,2-3 132,2-5 1,0-4 2,4-3-177,0-3 1,3-2-308,-3-3-251,3-1 802,-4-6 1,5 0-1,0 0 1</inkml:trace>
  <inkml:trace contextRef="#ctx0" brushRef="#br0" timeOffset="25">20959 569 7569,'-5'-11'0,"0"4"100,-2-1-163,1 5-91,6-2 205,0 5 1,0 7 388,0 4-352,0 1 1,4 9 248,0 2 1,4 5-182,-5 9 1,5-1-29,-4 5 0,0 3-92,-4 0 0,1 7-37,3-6 0,-3 1 111,3-5 1,-3 1-192,-1-5 0,1 3 23,3-7 1,-3 4-83,3-8 1,-1-2-37,1 0 0,-3-8 103,3 0 0,-3-5-233,-1 0 108,0-1-568,0-2 766,0-5 0,0 3 0,0-3 0</inkml:trace>
  <inkml:trace contextRef="#ctx0" brushRef="#br0" timeOffset="26">21176 703 7569,'-11'-11'453,"-1"0"729,6 4-1087,1 2-36,5 5 0,1 2-151,3 1 0,2 5 128,6 7 1,3-3-80,0 3 0,6 2 47,-2-3 0,2 1-232,2-3 1,-1-2 151,-3 1 1,2-3-249,-2 0 0,-2-6 39,-2 2 0,-2-3-450,-2-1 164,1 0 571,-6 0 0,3-1 0,-5-3 0,-1 2 0,-3-6-142,0 0 0,4-3 142,0 1 498,0 3-61,-4-3 135,0 9 301,0-4-244,0 5-321,0 5 0,0 2-104,0 8 1,-5 2-133,-3 6 1,-2 4 105,-1 3 0,-5 2-190,1 2 0,-4 3-29,4 0 1,-4 4-3,4-4 0,-1 0-180,5-3 0,1-2 123,2-2 0,2-4-61,2-8 1,3 3-78,-3-7-441,3 1 439,1-3 0,5-3 240,2-2 0,3-1 0,2-6 0</inkml:trace>
  <inkml:trace contextRef="#ctx0" brushRef="#br0" timeOffset="27">21576 949 7569,'0'-11'-20,"5"0"-32,3 4 0,-2 2 184,2 5 1,3 0-83,4 0 0,4-3-15,-3-1 0,4 0-62,-1 4 1,2-1-28,2-3 0,-1 3 4,-3-3 0,2 3-691,-1 1 741,-4 0 0,1-5 0,-6-2 0</inkml:trace>
  <inkml:trace contextRef="#ctx0" brushRef="#br0" timeOffset="28">21519 1150 7569,'5'-7'1122,"1"-2"-935,6 5 1,-1-2-45,1 2 0,4-5-295,3 2 142,3 1 0,2-4-433,2 4 0,-1-1 266,1 0 1,0 3-906,0-4 1082,-2 1 0,4-4 0,-5 0 0</inkml:trace>
  <inkml:trace contextRef="#ctx0" brushRef="#br0" timeOffset="29">21919 714 7569,'6'-11'392,"-1"0"0,-5 0-279,0-1 1,1 2-31,3 4 0,-1-3 62,4 5 1,1 0 189,3 4 0,2 0-207,2 0 1,-2 3-37,2 4 1,2 2-209,-2 9 79,0 1 0,-7 3-108,-1 1 1,-4 8 108,1 2 1,-3 3-204,-1-2 1,-5 3 77,-3 0 1,-6 5-94,-1-1 1,-5-1 61,1 1 1,-2-7 210,2-1 0,-1-3-81,5-9 1,1 1 103,6-4 1,-1-1 232,6-6 0,-1-3 18,4-2 1,0-3 0,5 2-98,2-5 1,5 0-8,3 0 0,-1 0-57,5 0 0,1-4-309,7 0 0,-3-2-4,3 2 1,-3-4-35,-1 4 1,-4-3-982,0 3 1196,-5-5 0,7 3 0,-3-5 0</inkml:trace>
  <inkml:trace contextRef="#ctx0" brushRef="#br0" timeOffset="30">21987 625 7569,'0'-22'0,"1"0"0,3 4 0,4 6-21,7 4-36,8 0 1,5 2-100,2 2 1,5 0 130,-1 0 1,-1 1 265,1 3-164,0 0 0,-6 0-19,3 0 1,-3 0 137,-6 0 0,-3 0 5,1 0-182,-7 0 0,3 1 142,-9 3-117,-2-3 0,-1 4 336,0-1-244,0-3 1,-3 9 42,3-2 1,-3 3-87,3 4 0,-3 2 9,-1 5 1,0 6-50,0 2 0,-1 3 44,-3 4 0,2 4-73,-6 3 1,2-3 62,-2 0 0,3 0-256,5 4 1,0 3-74,0 0 1,0-4-55,0-3 1,0-4 110,0 0 0,4-4 11,0-3 0,-1 1 254,-3-5 1,4-4-66,0-3 1,0-1 132,-4 0 0,0 0 50,0-4 35,0-2 0,-4 5-169,0-6 0,-1-5 119,1-2-148,3-3 0,-9-1-11,2 0 0,2-1-307,-2-3 0,1-2 126,-5-5 0,-3 0-591,0-1 1,-2 0 747,2-3 0,2 3 0,-3-4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3T04:05:57.925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1942 8417 7569,'0'-7'-336,"0"-1"629,0 5 160,0-2-21,0 0 131,0 4-187,0-4 280,0 5 1,3 1-290,1 3-229,0 2 0,0 6 44,0-1 1,-1 4-133,-3 1 1,4 5 115,0 2 1,4 4-95,-5 3 1,5 7 2,-4-3 0,5 8-56,-2 0 1,3-1-36,2 0 1,-1 0 68,1 1 0,3 1-3,0-5 0,0 0 22,-3-4 1,1-3-122,2-1 0,-3-4 22,4 0 1,-7-5 13,-2-2 1,-3-1-48,4 1 1,-6-3 112,2-5-225,-3 1 190,-1-6 32,0 4-55,0-8 147,0-12 1,0-1-86,0-11 0,0 0-42,0-5 0,5-2-43,3-5 1,6-5 1,1-3 0,5-4-159,-1-4 0,3 2-238,1-5 0,0 0 121,0-4 0,-1 3 65,1 1 0,-1 6 78,-3 1 1,-4 6 31,-7 5 0,-2 6-5,-2 3 1,-3 7-164,3 3 1,-4 4-136,-4 0-619,3 1 685,-9 4 1,0 15 363,6 7 0,1 4 0,2 3 0,1 1 0</inkml:trace>
  <inkml:trace contextRef="#ctx0" brushRef="#br0" timeOffset="1">2672 8817 7569,'-1'-6'-195,"-3"2"465,3-3-235,-9 6 1,7-5 194,-4 2 0,3 3 774,-4-3-907,1 3 0,-5 1 70,1 0 0,0 5-168,-1 2 0,-1 3 86,-2 2 0,3 4-140,-4 3 1,5-1-2,3 1 1,-2 0-18,2 4 1,2 0 37,-1 0 1,4-4 18,-1 0 0,3-5-134,1 1 154,0-2 0,0-2-33,0 1 1,0-5-63,0 1 1,5-6 39,3 2 17,2-3 0,1-2 65,1-3-49,-1 3 25,0-9 1,1 4-7,-1-6 1,-3 1 25,0-1 1,-1 1 8,5-1 1,-2 1-20,-3 0 0,2-1 11,-5 1 0,4-1-6,-5 1 223,1 0-227,-4-1 0,1 5 238,3-1 16,-2 5-125,3-2-84,-5 5 1,0 2-23,0 1 1,0 4 30,0 4 0,0 2-81,0 2 0,0-1 78,0 5 0,0 0-6,0 4 1,0 0-24,0 0 1,0-1-44,0 1 0,3-1-42,1-3 1,4-3 10,-4-4 0,1-2-469,-1-2 0,-2 0 22,6-4 271,-6 0 311,8-4 1,-5-1 119,3-3-124,2-2 1,-8-6-13,1 1 1,2-2 71,-1-2 1,0 2-10,-4-2 0,0-2-51,0 2 0,0-4-1,0 4 0,0 0 83,0 3-143,0 1 1,0 3 114,0 1-176,0 4 1,0-1 11,0 8 1,0 2-61,0 6 0,0 1-51,0 2 0,0-1 38,0 5 0,0-4-148,0 4 0,1-4 58,3 4 1,-3-5-16,3 2 0,-3-4 127,-1 0 1,0-5-27,0 1 72,6-6 156,-5 3 0,4-6 76,-5-3 1,1-2-87,3-5 0,-2-1 6,6 1 1,-4-1-40,3 1 0,0-4 21,0-1 0,4 1-74,-4 4 0,2-2-72,-1-2 0,2 2-104,-3-2 0,5 4-286,3 3 0,-2-2-337,2 2 1,-2 3 87,-2 1 669,1 3 0,-6-4 0,-1-1 0</inkml:trace>
  <inkml:trace contextRef="#ctx0" brushRef="#br0" timeOffset="2">3027 8303 7569,'-6'-11'-115,"-1"-1"745,2 1 26,0-1-85,5 6-89,0 1-402,0 5 1,0 5 64,0 3 0,0 7-82,0 4 1,5 7 75,2 5 0,0 4-217,0 7 0,1 1-142,3 11 0,-4-1 138,-3 4 0,1 0-223,-2 0 1,1 0 235,-4 1 1,0-4-86,0-4 54,0-1 0,0-11 77,0 0 1,-4 0-11,1-7 1,-1-3 18,4-2 1,-4-2 2,0-1 0,0-5-7,4-3 147,-5-2 0,4-2-127,-3 1 0,2-2 575,-2-2-447,3 2-125,-4-9 218,5 9-210,0-9 0,1 6 32,3-3-60,2-3 1,5 4-93,1-5 1,-1 0 48,1 0 0,-1-4-125,0 0 0,1-3-47,-1 3 1,1-5 108,-1 1 0,1-2 121,-1-1 0,0-6 0,1 0 0</inkml:trace>
  <inkml:trace contextRef="#ctx0" brushRef="#br0" timeOffset="3">2958 8234 7569,'-4'-22'0,"0"-1"0,1 5 267,3 3 146,5 2 1,1 2-239,5-1 1,0 5-152,-4-1 1,3 5-320,-2 0 234,7 1 1,-2 2-182,2 0 0,2 5 147,-2 3 0,4 2-27,-4 2 0,2 0-5,-2 4 0,-2-4 127,2 3 0,2-2 0,1-1 0</inkml:trace>
  <inkml:trace contextRef="#ctx0" brushRef="#br0" timeOffset="4">3278 8326 7569,'-7'11'227,"2"1"126,5-1 1,0 2 154,0 2-348,0 3 1,5 5 115,3-1-58,2 6-80,2 2 0,0 5-94,4 3-10,-4-2 1,9 4 16,-6-2 1,4-2-106,-4 2 1,4-4 128,-4-3 1,1 0-165,-5-4 1,0 0-467,1-4 336,-1-1-2,1 1 0,-5-5-114,1-3 0,-6 2 35,2-2 0,-1-4-412,1-3 105,-3-5 607,4 7 0,-10-9 0,-2 4 0</inkml:trace>
  <inkml:trace contextRef="#ctx0" brushRef="#br0" timeOffset="5">3632 8543 7569,'0'-18'66,"0"3"1,-4 2 57,0 2 0,-1 3 427,1 0 43,3 6 1,-9-3-62,2 5-350,-2 10-46,-1-2 1,-4 14 8,-1 1-97,-4 10 1,2 9-1520,-5 8 1437,1-3 0,-5 10-92,0 0 1,1 0-292,14-27 1,1 1 0,-8 25 157,0-7 0,6-6-217,2-12 0,0-5-199,8-7 316,-1-2 144,4-11 1,1 3 213,3-5 0,9-8 0,-5 2 0,0 0 0</inkml:trace>
  <inkml:trace contextRef="#ctx0" brushRef="#br0" timeOffset="6">3700 8200 7569,'-16'-5'1787,"3"4"-1695,2-4 0,6 7-356,5 6 1,0 6 329,0 13 1,0 4 251,0 11 0,0 6-126,0 13 1,1 4-242,1-29 1,0 0-1,-2-3 1,1 0-92,1 2 1,0-1 74,-1-1 1,-1 0 0,0 30 67,0-2-400,0-13 209,0-3 66,0-6 0,0-8-71,0-1 1,0-6-126,0-5 0,0-2 318,0-6 0,4 3 0,0 0 0,-2-3 0,0 0 0,-2-4 0</inkml:trace>
  <inkml:trace contextRef="#ctx0" brushRef="#br0" timeOffset="7">3906 8383 7569,'-5'-6'0,"-3"2"0,2 2 101,-2 2 28,6 0 80,-3 0 395,5 0 1,-4 2-316,0 2 1,0-2-84,4 6 1,5-2-30,3 2 1,2 2 98,2-3-196,-1 4 0,0-1-58,1-3 0,3 4-31,0-4 25,0 3 1,-2 2 143,2-1-556,-2 1 285,4-6 0,-10 3-615,1-5 274,-1 4-167,5-6 303,-1 3 145,1-5 0,-2-1-71,-3-3 1,2 1 108,-5-4 15,5 4 0,-6-7 119,4 2 0,-4 2-63,1-2 586,-3 6-400,-1-3 0,-1 5 287,-3 0 1,-3 6-170,-4 5 0,0 2 244,-1 6 1,-3 5-170,0 7 1,-4 2-105,3 1 0,-3 0-41,4 1 0,-4 0-120,4 3 0,0-2-239,3 2 0,2 0 136,2-4 0,3 2-369,5-10 0,0 0 217,0-7 1,0-3-381,0-4 1,0-5 220,0 1 0,5-6-866,3 2 1228,2-3 0,2-6 0,-1-1 0</inkml:trace>
  <inkml:trace contextRef="#ctx0" brushRef="#br0" timeOffset="8">4226 8726 7569,'-10'-6'538,"2"-1"833,3 2-726,5-5-400,0 8 1,1-4-110,3 2-6,2 3 1,6-5-75,-1 2 1,4 3 88,1-3 0,0 2-623,-1 2 0,-2-1 308,2-3 0,2 3-668,-2-3 0,0 3 838,-3 1 0,-1 0 0,0 0 0</inkml:trace>
  <inkml:trace contextRef="#ctx0" brushRef="#br0" timeOffset="9">4169 8920 8440,'11'-4'98,"0"0"0,1 0-16,-1 4 1,1-5 93,-1-2 0,4 0-403,1 0 142,-1-1 1,-2 0 54,2 1-851,-3 4 417,5-7 464,-6 4 0,6-6 0,1 1 0</inkml:trace>
  <inkml:trace contextRef="#ctx0" brushRef="#br0" timeOffset="10">4523 8486 7569,'-5'-17'0,"2"6"252,-5-1-188,6 6-21,-3 6 2172,5 0-1679,0 5-399,0 7 1,1 7 12,3 7 0,-2 3 9,6 6 1,-4-2-36,3-3 1,-4 7-119,1-3 0,-2 2-747,2-6 545,-3 3 1,5-9-100,-6 3 1,0-4-502,0-4 451,0 2 0,1-8-669,3 2 583,-3-2 0,4-5 431,-5-1 0,0-4 0,0 2 0</inkml:trace>
  <inkml:trace contextRef="#ctx0" brushRef="#br0" timeOffset="11">4488 8223 7569,'0'-23'631,"2"5"178,1 3 1,4 2-594,4 2 0,1 3-316,-1 1 1,1 3-69,-1-4 105,0 6 1,2-8 158,2 2 0,-2 2 77,2-2-114,-2 6 0,-2-3 10,1 5 0,-1 0-54,1 0 0,-2 2-2,-3 6 1,2 2 76,-5 13 0,1-2 8,-1 10 1,-3-1 139,3 4-188,-3 6 1,-1 0 49,0 6-1012,0 0 969,0 5-33,0-5 1,0 5-53,0-5 1,0 0-75,0-1 1,0 0-64,0-3 1,0-2 120,0-2 1,0-3 12,0-1 0,0-1 200,0-7-165,0 1-19,5-4 0,-3-2 1249,1-1-1077,4 1-7,-6-3 0,5 0-72,-2-3 0,-3 1-58,3 0 1,-1-1 29,1-4 1,-3-3-4,3-1-112,-3 1 1,-1 0-62,0-1 151,0-4-10,0 2 250,0-5-154,-5 0-87,-1 0-9,-6 0 1,-1 0 16,-2 0 1,2 0-25,-2 0 1,3 0-10,0 0 1,1 0-158,-1 0-19,1 0 187,-1 0-807,1 0 364,0 0-73,-1-5 1,6 2-416,2-4 0,3 3 921,1-4 0,0-4 0,0-6 0</inkml:trace>
  <inkml:trace contextRef="#ctx0" brushRef="#br0" timeOffset="12">4945 8714 7569,'7'0'982,"-2"0"1,0 0-356,2 0-364,3 0 1,2-4-107,-1 1-115,6-1 1,1 0 44,4 0 1,3-4-161,1 5 0,-2-5-79,3 4 0,-3-3-302,-1 3 1,-4 0-384,0 4 378,-5-5 459,2 4 0,-4-4 0,-1 5 0</inkml:trace>
  <inkml:trace contextRef="#ctx0" brushRef="#br0" timeOffset="13">5014 8897 7569,'5'-12'511,"2"1"1,5 0 741,3-1 0,7 1-39,4-1-677,1 1-267,-4 5 0,-4-5-139,0 4-87,0 2-299,4-5 1,0 4-337,-1-1 0,0 2 591,-3 5 0,3-5 0,-5-2 0</inkml:trace>
  <inkml:trace contextRef="#ctx0" brushRef="#br0" timeOffset="14">14836 8075 7569,'-2'-12'167,"-1"1"459,1-1-110,-3 1 290,5 5-375,0 0-352,0 6 0,0 11 106,0 4 1,2 10-21,1 6 1,0 3-26,5 4 1,-1 3-26,5 4 0,-1 1-100,0 0 1,6-4-2,2-1 0,-1-4-122,1 1 1,-2-7 53,3-5 0,0-2 12,-5-1 0,0 0-25,-3 0 90,-6-5 1,3 0-35,-5-3 0,0-3 29,-4 4 1,0-7-183,0-2 183,0-4 0,0 3-46,0-2 40,0-3 182,0-11 1,0 0-30,0-13 0,3-2-22,1-6 0,5-7-186,-1-4 90,2-2 0,1-7-278,1-2 0,-1-3 190,0-1 1,5-5 2,-9 29 0,1 1 1,0 0-1,-1 0-153,-1 0 1,0 0 0,4-27-576,-3 2 511,-2 10 1,-5 9-300,0 8 1,0 3 189,0 8 1,-1 6-167,-3 6 0,2 4 186,-6-1 1,6 10-223,-2 5 565,3 5 0,6 17 0,1 3 0</inkml:trace>
  <inkml:trace contextRef="#ctx0" brushRef="#br0" timeOffset="15">15521 8417 7501,'-11'-6'-203,"-1"-3"290,1 5 1,-1 0 169,1 4 1,-2-1-25,-2-3 0,1 3 133,-5-3 1,4 2-153,-4-2 0,0 3-22,-4-3 0,5 2 89,3 2-144,2 0 0,2 2-36,-1 2 0,1 2-111,-1 5 1,5 2-93,-1 2 1,6 4 93,-2 8 0,-1-3-117,1 3 0,0-3 40,4-1 0,0-2-78,0-2 1,5 2 14,3-6 0,2-4 83,1-3 0,2-6 36,2 2 1,2-4-11,2-4 0,2-2 81,-2-5 1,2-2-77,-2-2 0,1 1 118,-5-5 1,1 3-90,-5-3 1,-3 4 111,-1-4 0,-4 4 26,1-4-98,-3 5 1,-1-3 53,0 6 0,0 3 111,0 1-182,0 4 30,0-2 0,4 6-96,-1 3 0,5 6 83,-4 6 0,3 3-5,-3-4 0,0 5-56,-4-1 0,0 3-104,0 1 1,1-1 74,3 1 0,-3-4-11,3 0 0,1-5-64,-1 2 101,5-4 1,-6-2 47,4-2 1,-3-3-84,4-5 131,-1 0 0,3-5-10,-2-3 0,1-2 72,-5-1 1,1-4-67,-1-1 0,-3 1-26,3 4 0,-2-1-9,2 1 54,-3-1-143,4 1 1,-3 5 91,1 2 0,-1 4-91,1 4 0,3 2 71,-3 5 1,2 2-1,-1 2 0,-2-1-115,1 5 104,-1-5 1,1 8-36,1-3 1,0-3-2,-4 0 0,0 0-14,0-1 1,0 1-67,0-5 235,0-5 55,0-1 0,-1-5 97,-3 0-159,3-10 0,-8 1 21,5-10 0,0 4-83,4-4 1,0 0 24,0-4 1,1 0 38,3 1 0,3-5-265,4 0 0,2-3 63,2 3 0,-1-3-575,5 3 0,0 6 61,4 5 1,3 1-113,1 4 0,-2-2 714,-5 9 0,6-5 0,-2 3 0</inkml:trace>
  <inkml:trace contextRef="#ctx0" brushRef="#br0" timeOffset="16">15886 7949 7569,'-15'-31'364,"0"1"-180,0 10-35,3-7 0,6 14-2,2-2 128,3 8 38,1-4-107,0 10 1,5-3-18,3 8-52,2 8 1,6 7 4,3 7 1,-1 5 0,1 7 0,-4 6-137,4 6-188,-5-1 0,3 1 148,-6-1 1,-4 3-159,-4 1 93,4 1 0,-6 7-112,3-8 0,-3 2 116,-1-6 1,-4 0-54,0-3 0,-4-5 67,0-3 1,2-4 21,-2-3 0,2-5 162,-2-7-138,-2 3 0,7-11 286,-4 1-166,4-1 0,-3-10 531,2 3-556,3-3 1,-3-1-21,8 0 47,2 0-83,11-5 0,-3 0-11,5-2 0,-9-2-106,1 5 0,-2-1-16,2 1 1,0 2-145,-4-6 1,2 4-405,-5-3 0,4 3 677,-5-4 0,1 0 0,-4-3 0</inkml:trace>
  <inkml:trace contextRef="#ctx0" brushRef="#br0" timeOffset="17">15704 7766 7569,'-4'-18'1,"0"3"0,5 8-6,7 3 1,7-1 58,4 1 0,7 0 21,0 4 1,7 0-464,2 0 224,4 0 1,5 0 17,-2 0 146,3 0 0,-15 0 0,3 0 0</inkml:trace>
  <inkml:trace contextRef="#ctx0" brushRef="#br0" timeOffset="18">16172 8029 7569,'0'6'-617,"0"1"828,0-4 1,1 5 466,3 7 1,2-1-57,6 5-394,4 0 0,-2 7-76,5 4-84,0 1 1,0 8 24,0-5 0,-3 2-146,3 2 1,-5-4 38,1 0 1,1-1-191,0-6 1,-1 0 64,-4-5 1,1-4-143,-1-3 1,-1-2-218,-2-2 259,2-4-167,-4 3-21,1-9 427,3 4 0,-4 0 0,6 2 0</inkml:trace>
  <inkml:trace contextRef="#ctx0" brushRef="#br0" timeOffset="19">16537 8075 7569,'-7'-19'643,"-1"-1"-229,1 7 105,0 1-165,-3 7 0,8 5-188,-6 0 0,4 3 11,-3 4 1,-5 7-93,-3 13 1,-5 7-176,1 8 0,-4 4-1752,-4 3 1807,3 3 0,-4 6-99,16-27 1,1-1 0,-12 28-585,0-1 0,6-5 72,1-7 0,4-8 290,0-3 0,2-8-197,3-3 553,2-6 0,5-10 0,-4 2 0,0-6 0,0 1 0</inkml:trace>
  <inkml:trace contextRef="#ctx0" brushRef="#br0" timeOffset="20">16629 7846 7569,'-12'-10'78,"1"2"1,3 3 91,1 5 0,4 10 84,-1 6-63,3 9-196,1 9 1,0 4 282,0 8-1726,0 2 1488,0 9 1,1 4-162,3 0 0,-3 4-51,3-4 1,-2 0-77,-2-4 1,0-5 32,0-3 1,0-7-9,0-4 0,1-7-140,3-5 175,-3-7 1063,4 3-1170,0-9 295,-4-2 0,8-6 0,-2-2 0,-6 4 0,-1 6 0</inkml:trace>
  <inkml:trace contextRef="#ctx0" brushRef="#br0" timeOffset="21">16720 8086 7569,'0'-17'23,"1"6"-20,3 0 1,3 4 21,4 7 0,-3 2 244,-1 1 1,1 4-168,3 4 1,1 2-82,-1 2 0,4-2-52,1 2 38,-1 3-1,-4-6 0,1 5-211,-1-6 206,0 1-92,-4-6-50,3 4 1,-4-8 17,6 1 30,-1-1 0,1-7 74,-1-3 1,-1 0 4,-2-3 0,2 5 205,-2-10-91,-3 6 58,0-1 1,-5 1 346,0 2-120,0 3-188,0 0 0,-2 5-37,-1 0 1,-4 9 134,-4 2 1,-1 9-113,1 3 0,0 5-110,-1 6 0,2 1-253,2-1 113,-7 0 1,8 4 129,-9 0-1452,4 6 1213,0-9 1,1 4-136,-1-4 1,5-2 33,-1-3 22,6-2 0,-3-5-667,5 0 922,0-6 0,0-1 0,0-6 0,0-1 0,0 0 0,0-2 0</inkml:trace>
  <inkml:trace contextRef="#ctx0" brushRef="#br0" timeOffset="22">17120 8360 7569,'0'-11'0,"0"-1"510,-5 1 820,4-1-793,-5 6-219,6 1-181,6 5 1,-4 0-336,6 0 191,-1 0-146,0 0 1,4 0-216,0 0 0,1 0 29,3 0 0,-2 0-249,-2 0 1,1 1 587,-1 3 0,-5-3 0,0 4 0</inkml:trace>
  <inkml:trace contextRef="#ctx0" brushRef="#br0" timeOffset="23">17051 8554 7569,'-11'0'388,"5"0"175,1 0 292,5 0 0,1-4-768,3 1 0,2-2-68,5 1 0,6 1-225,2-4 1,2 3-287,2-4 278,0 6 159,0-9 0,0 9-1132,0-6 597,-6 6 590,5-8 0,-4 3 0,5-4 0</inkml:trace>
  <inkml:trace contextRef="#ctx0" brushRef="#br0" timeOffset="24">17348 8086 7569,'0'-22'261,"0"3"0,0 3 193,0 4-210,0 1 55,0 0 449,0 4-465,5 2 0,-2 5 78,5 0 1,-5 0 92,5 0-352,0 5 0,-1 3-65,1 7 0,-2 4 29,2 8 1,1-3-80,-6 3 0,5 0-377,-4 0 242,0 5 136,-4-3 0,-2 5-203,-1 1 34,-4-6-32,-4 9 0,-2-8-89,-2 8 0,2-2 81,-2-2 0,2-5-8,2-2 1,-1 1 166,1-1 0,3-5-21,1-3 1,4-5 106,-1 2-9,3-4 0,1 0-131,0-1 231,0-5 16,5 0-118,2-1 0,4-4 53,0 3 0,2-3-20,2-1 1,-1 0 63,5 0 1,-3-4-160,3 0 1,-4-3-111,4 3 1,-4-5-696,4 1 431,-5 3 158,3-5 265,-6 4 0,0-6 0,1 1 0</inkml:trace>
  <inkml:trace contextRef="#ctx0" brushRef="#br0" timeOffset="25">17428 7983 7569,'-10'-23'0,"2"1"0,3-1 756,5 0-286,0 5-229,5 2 1,-2 4 49,5 1 1,-5-1-144,5 1 1,0 3-105,3 1 0,1 4 110,-1-1 0,2 3-82,2 1 1,-2 0-67,2 0 31,-3 0 32,0 0 0,-1 0-145,1 0 45,-1 5 0,-1-2-61,-2 4 1,2-3 116,-2 4 0,1-1-83,-2 5 23,3-1 1,-7 6 40,4 2 0,-4 6-16,1 2 0,-3 8-35,-1-1 53,0 8 1,0-2 6,0 2-770,-5 2 766,4-8-39,-4 8 0,6-7-57,3 5 0,-2-6 47,6 2 0,-4-2-93,3-2 0,-4 1 145,1-1 1,-3-1-6,-1-3 1,0 3 260,0-2-124,0-3-74,0 0 0,-1-3 108,-3-2-137,3 2-99,-5-7 0,6 3-91,0-1 0,-1-3 445,-3-1 1,3-4-499,-3 3 1,-1-2 40,1-1 76,1-1 1,-1 0 176,0 1 33,0-6-242,4-1 313,-5 0-110,-1-3 1,-2 3 317,1-5-277,4 0 1,-7-4 34,2 0 0,-3-5-55,-4 2 1,1-4-303,-5 0 0,1 0-402,-1-1 1,-1 1-369,4-1 467,1 1 496,4 5 0,4-5 0,2 5 0</inkml:trace>
  <inkml:trace contextRef="#ctx0" brushRef="#br0" timeOffset="26">17805 8463 7569,'-4'-18'561,"1"3"173,-1 2 1,5 2-506,3-1 1,2 5-226,6-1 0,-1 4 135,0-3 1,5 3-49,-1-4 0,5 6-44,-1-2 136,3 3-23,1 1 1,-1 0-72,1 0-92,-5 0-33,4 0 1,-8 0-299,5 0 0,-5 0 2,1 0 0,-3 0-226,0 0 1,-1 0 557,1 0 0,-6-5 0,-1-2 0</inkml:trace>
  <inkml:trace contextRef="#ctx0" brushRef="#br0" timeOffset="27">17874 8577 7569,'1'-6'407,"3"2"0,3 1 600,9 0 1,-2 1-459,5-2 0,0-2 25,3-1 1,6 0-12,3 0-133,2-1-292,1-3 0,-3 0-999,-1 4 476,-10-3 285,2 8 100,-11-3 0,-4 5 0,-2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3T04:05:57.95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20243 10340 7569,'0'-6'354,"0"-4"13,0 8-157,0-3 104,0 5 0,0 5-138,0 3 0,4 3-63,0 4 0,-1 3-12,-3 4 1,0 2 47,0 2 1,0 4-24,0 7 1,-1-2-122,-3 2 1,-1 2 85,-2-2 1,2 2-137,5-2 0,0-2 34,0 3 1,0-3 36,0-2 1,5-3-22,2 0 0,3-6-93,2-2 0,-1-1 17,0-6 0,0 4 76,0-4 1,-3-4 209,-1-3-201,-4-6 1,3 4 211,-2-2 11,-3-3-25,4 4-67,-5-5-64,-5-5 0,4 3-146,-3-6 1,2 6 96,-2-2-353,3 3 217,-4 1 1,6 0-27,3 0 0,2 0 74,5 0 1,0 0 39,1 0 1,3 0-7,-1 0 1,6 0 21,-1 0 0,2 0 65,2 0 1,-1-1-83,1-3 1,-1 3 2,0-3 0,5 3 28,-1 1 0,-1-4-191,-7 0 0,2 0-39,-5 4 0,-4 0-49,-3 0 1,-4 0-93,3 0-122,-4 0-487,2 0 620,-5 0 1,-5 0 345,-3 0 0,-7 0 0,-2 0 0</inkml:trace>
  <inkml:trace contextRef="#ctx0" brushRef="#br0" timeOffset="1">20176 10755 7569,'0'-11'897,"0"-1"-776,0 6 0,5 1-93,2 5 1,5 0 44,3 0 65,2 0 0,8 0-32,5 0 0,-4 0-115,8 0 0,-1 0-103,1 0 1,1 0 100,-9 0 1,-1 0-11,-6 0 0,1 0-31,-6 0 1,1 0-204,-3 0 1,-5 0 82,1 0 1,-6-1-748,2-3 919,-3 3 0,-1-9 0,0 4 0</inkml:trace>
  <inkml:trace contextRef="#ctx0" brushRef="#br0" timeOffset="2">20232 10362 7569,'0'-11'-58,"1"1"22,3 3 0,-2-2 131,6 5 0,4-3 184,7 3 1,2-3-118,2 3 1,4-5 73,3 2 0,1-2-253,-1 1 17,2 3 1,-4 2-301,2-1 1,1 0 167,-5 4 1,0 0-764,-3 0 895,-6 0 0,4-5 0,-3-1 0</inkml:trace>
  <inkml:trace contextRef="#ctx0" brushRef="#br0" timeOffset="3">21006 10116 7569,'0'-12'-401,"-5"1"659,4 5 537,-4 1-652,5 5 0,0 1 6,0 3 1,-2 2-13,-1 5 1,1 9 1,-1 3 0,-2 8-40,1 3 0,0 2 24,4 9 1,0 1-11,0 6 0,0 3-166,0-3 1,0 2 143,0-2 0,0-2-153,0-5 0,4-4 102,0 0 1,1-6-122,-2-1 0,0-2 78,4-6 1,-4 0-59,1-3 1,-2-1 39,2 1 1,-3-2-102,3-3 0,-3-1 58,-1-6 1,0 0 201,0 0 0,0-3-131,0-1 0,0-3-46,0 3 220,0-4-193,0 2 736,0-5-675,5 0 0,-3 0-40,6 0 1,-4 0-38,3 0 1,1-1 76,3-3 0,0 3-128,0-3 1,1 3 89,-1 1 1,0 0-122,0 0 1,2 0 69,2 0 0,-3 0-72,3 0 0,1-4-124,-1 0-310,0 1-156,-4 3 179,-4 0 523,-2 0 0,-20-5 0,-4-2 0</inkml:trace>
  <inkml:trace contextRef="#ctx0" brushRef="#br0" timeOffset="4">20916 10071 7569,'0'-11'0,"0"3"-516,0 1 11,5 4 0,1-3 505,6 2-78,-6 3 0,4-4 185,-3 5 1,3-4 204,1 0 1,6-1-207,1 2 1,0 1-50,0-1 1,1 0-416,4-1 0,-1 3 72,0-2 286,-4 1 0,3 7 0,-4 1 0</inkml:trace>
  <inkml:trace contextRef="#ctx0" brushRef="#br0" timeOffset="5">21309 10261 7569,'-12'-5'0,"6"-1"-474,1 0 287,5 1 1,1 5 372,3 0 0,2 4-17,6-1 1,0 7 90,3 2 0,-1 0-57,4 7 0,0-1-73,1 5 1,2 3-68,-3 0 1,4 5 5,0-1 0,-1 3 6,-2 0 1,1 5-7,-5-1 0,3-3-148,-3-4 1,0-5 79,-3 1 1,0-3-158,3 0 0,-3-2 43,3-2 0,-2 1-116,-2-5 0,4 0 50,0-4 1,0 0-38,-4 0 0,-3-1-14,-1-2-11,-4 2-332,2-4 356,-5 5 0,-5-3 217,-3-1 0,-7-4 0,-2 2 0</inkml:trace>
  <inkml:trace contextRef="#ctx0" brushRef="#br0" timeOffset="6">21757 10329 7569,'-6'-29'0,"1"2"-230,5 4 1,0 6-287,0 2 0,0 2 904,0 2 102,0 5-117,-5 1-232,4 5 0,-9 2-90,2 6 0,-3 4 89,-4 11 0,1 5 3,-4 6 1,-1 6-7,-3 9 0,-1-3-466,1 2 0,-6 3 268,-2 2 1,2-2-123,-2 1 0,-4-5-145,-3 2 0,1-4 154,6-4 1,-1-7 96,4-8 1,5-4 11,3-3 0,9-4 42,-1-8 0,6 0-177,-2-4-56,4-1 0,-1 3 256,14-10 0,3 3 0,-1-4 0,2 0 0,0-2 0,1 1 0</inkml:trace>
  <inkml:trace contextRef="#ctx0" brushRef="#br0" timeOffset="7">21791 10082 7569,'0'-22'0,"1"2"-155,3 5 1,2 0-197,5 7 1,0 3 317,1 2 0,-5 1 276,1 2 0,0-3-134,7-1 0,-1 0-36,5 4 1,-1 0-43,5 0 22,-6 0 1,4 0-102,-2 0 0,-3 1 65,-1 3 0,2-3-6,-3 3 0,-2-3 26,-5-1 1,-1 2 40,2 1 0,2-2-48,-3 3 0,0-1 97,0 0 0,-3 0-76,3 4 0,-4-3 17,0 4 0,2 3 32,-1 4 1,0 5-16,-4-2 1,0 5 11,0 3 0,0 0-27,0 8 0,0-3 14,0 6 0,-4 0-49,0 0 0,1-1-83,3 5 1,0-3 74,0 3 0,5-6-11,2-2 0,3 3-113,1-6 1,1 4 68,-1-8 1,-1 0-62,-3-3 1,3-1 41,-2 1 0,0-2-15,0-3 1,1 0 30,-6-3 1,5-3-7,-4 3 1,-1-2-7,-3-2 23,0 0 1,0 0 23,0 1 0,0-5-24,0 0 1,0-3 201,0 4-193,0-6 98,0 8 0,2-9 158,1 3 373,-1-3-427,-7-1 1,-4 0 72,-10 0 0,-1 0-29,-6 0 0,-3 0-61,-4 0 1,0-3-83,3-1 1,-2 0 78,2 4 1,3 0-582,1 0 0,7 4 79,4 0-859,7-1 0,3-1 1190,5 1 0,5-1 0,2 3 0</inkml:trace>
  <inkml:trace contextRef="#ctx0" brushRef="#br0" timeOffset="8">22374 10463 7569,'-6'-5'-319,"1"4"0,5-5 553,0 2 0,1 3 12,3-3 0,-2 3-4,6 1 1,-1 0-84,4 0 0,4 0-144,0 0 1,5 0 71,-1 0 1,2-1-124,2-3 1,-1 3-24,0-3 0,1-1-43,-1 1 1,4 0-52,1 4 0,-5-1-267,-3-3 1,-6 3-158,2-3 577,-2 3 0,-2-4 0,0-1 0</inkml:trace>
  <inkml:trace contextRef="#ctx0" brushRef="#br0" timeOffset="9">22396 10643 7569,'-11'0'359,"5"0"-278,1 0 33,15 5 0,2-4 2,11 3 1,1-3-59,2-1 1,1 0-6,3 0 1,5-4-224,-5 0 114,5 1 0,-12-1-81,4 0 0,-3-1-492,3 2 629,-9 1 0,13-8 0,-7 4 0</inkml:trace>
  <inkml:trace contextRef="#ctx0" brushRef="#br0" timeOffset="10">22946 10116 7569,'0'-12'0,"1"2"-59,3 3 0,3 2-127,8 5 0,2-4 314,1 1-58,3-1 1,-3 4-29,4 0 1,1 0 120,-1 0 1,1 0 17,-1 0 1,3 0-87,-3 0 0,6 0-6,-9 0 1,4 0-32,-4 0 1,-3 0 187,-1 0-30,-3 0-16,0 0 54,-6 0-6,-1 0-228,-5 0 1,0 5-51,0 2 0,0 4 62,0 4 0,0 3-77,0 4 0,-5 2 33,-3 2 0,0 3-6,0 4 0,-2 2 14,3 3 0,-3-3-2,-1 2 1,1 2-59,2-2 0,-1 0 72,6-3 0,-6-2-121,2-2 0,0 1 58,0-4 0,4-1-101,0-4 0,0 1 26,-1-1 1,3-3 31,-3-1 1,2-4 5,-2 1 1,3-2-5,-3-2 0,-1 0 5,1 0 0,-1-1-74,2-2-507,1 2 672,-8-4 0,4 5 0,-5 0 0</inkml:trace>
  <inkml:trace contextRef="#ctx0" brushRef="#br0" timeOffset="11">23495 10845 7569,'-11'-5'957,"5"3"-1055,1-3 116,5 5 0,0 2-112,0 1 95,0-1 0,0 4-729,0-2 728,0-3 0,0 9 0,0-4 0</inkml:trace>
  <inkml:trace contextRef="#ctx0" brushRef="#br0" timeOffset="12">23776 10317 7569,'0'-22'-211,"5"5"0,1 0 337,5 6 1,1-3 249,-1 3 0,-4-2-128,1 5 0,-1-2 68,4-1 0,1 3-19,-1 1-137,0-1 1,4 1-78,0 0 1,1 4 58,-1-1 0,-2 3-58,1 1 1,3 0 42,-2 0 0,-4 1-100,-4 3 0,-3 7 61,4 8 0,-6 3-49,2 5 1,-4 2 13,-4 9 1,-3-2-92,-8 5 0,1-4-43,-5 5 1,1-5 83,-5 4 1,2-6-184,2-1 0,-1-2 53,5-6 0,-3 0 28,3-3 1,-4-2 28,4-2 1,0-2 102,4-2 1,3-4-22,1 1 1,3-1 28,-3-4 96,4-2 0,-2 1 68,5-2-80,0-3 0,5 4-31,3-5 1,3 0 84,4 0 1,-1 0-59,4 0 1,1 0 107,3 0 0,1 0-44,-1 0 0,2 0 25,2 0 0,-2 0-195,2 0 0,-2 0 90,-2 0 0,0 0-154,1 0 1,-2 0 45,-2 0 0,-3 0-62,-5 0 1,0 0 24,1 0 1,-5 0-148,1 0-28,-6 0-115,3 0 43,-5 0 1,-5 0-438,-2 0 1,-2 2 723,1 1 0,-7-1 0,3 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3T04:05:57.96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22762 1074 7755,'10'-2'329,"-2"-2"0,2 3-223,-3-3 1,5-1 0,3 2 0,-1-5-24,5 4 0,-4-4-65,4 5 0,-1-5-2,1 4 1,3-1 49,-3 1 1,1 3-189,-1-3 0,1-1 54,-5 1 1,-1-1-474,-6 2 212,2 1-318,-9-3 316,5 5 331,-12 0 0,-5 5 0,-7 2 0</inkml:trace>
  <inkml:trace contextRef="#ctx0" brushRef="#br0" timeOffset="1">22716 1302 7724,'12'-6'143,"-1"2"0,2 3-48,2 1 0,0-4 80,8 0 1,-3-4-98,7 5 1,1-6 55,-2 1 1,1 2-107,-4-2 1,-1 4-2,-3-3-190,2 4 1,-8-2-887,2 5 585,-2 0-351,-2-5 815,-5 4 0,5-9 0,-5 3 0</inkml:trace>
  <inkml:trace contextRef="#ctx0" brushRef="#br0" timeOffset="2">23333 811 7569,'0'-6'74,"0"-5"0,5 9-37,3-6 0,3 6 56,4-2 0,-1-1-107,5 1 0,0 0 64,4 4 0,0-4-4,0 1 1,0-2 48,-1 1 1,0 2-5,-3-1 0,1-2 31,-4 1 85,-1 0-103,-4 4-3,1 0 85,-1 0-131,-5 0 28,-1 0 0,-5 5-39,0 3 1,0 2 28,0 1 0,-1 6-22,-3 2 1,2 4 3,-6 3 0,1 0-1,-5 4 0,-1 4-37,-2 4 1,3 4-1,-4-4 1,4 5-113,0-1 1,-2-1 77,3 1 0,-3-4-134,6 4 1,-1-5 55,2 1 0,-3-7-16,2 0 0,3-6 80,1 2 1,2-4-8,-2-4 1,3-3 76,-3-4 0,2-1-125,2 1-20,-5-1 85,4 0 1,-3-4-312,8-4 0,2-1-60,6-2 1,-1-2 391,1-1 0,-1-4 0,1-4 0</inkml:trace>
  <inkml:trace contextRef="#ctx0" brushRef="#br0" timeOffset="3">23767 1542 7569,'-7'0'279,"-3"0"-270,9 0-9,-4 0-184,10 5 184,-4-4 0,4 4 0,-5-5 0</inkml:trace>
  <inkml:trace contextRef="#ctx0" brushRef="#br0" timeOffset="4">24121 857 7569,'-12'-12'0,"5"5"0,-1-1 467,6 0 12,-3 2-247,0-4-255,3 9-21,-3-5 99,5 6 1,0 2 170,0 2 1,0 2-51,0 5 0,0 6-33,0 2 0,0 2 24,0 2-91,0 0 4,0 5 0,0-4-121,0 3 0,-1 1 83,-3-2 0,3 1-139,-3-4 0,-1 0 47,1 0 0,-1-2-54,1-2 1,-1-1 31,-2-3 1,1-6 40,6 2 1,-3-6-36,-1 3 94,0-5-61,4 2-76,0-5 0,5 0 143,3 0 0,3-2-40,4-1 1,3 0 8,5-5 0,0 5-50,0-5 1,-4 6-3,0-2 1,-1 1 10,1-1 1,2 3-1,-2-3 0,-1 3-12,1 1 0,-4 0 25,4 0 0,-5 5-3,1 3 0,-2 2-11,-1 1 1,-6 1 30,-2-1 1,-3 1 10,-1-1 1,0 5 5,0 4 0,-9-3-14,-2 2 1,-12 4 5,0 4 1,-4-2 24,1-6 0,2 2-32,-3-6 0,3 4 39,1-4-37,0 0-15,0-3 1,2-6-4,2-2 1,-2 1-62,6-1 0,0 0-136,3-4 0,2-2-158,3-2 0,-2-2-283,5-5 660,0-1 0,-1 1 0,-1-1 0</inkml:trace>
  <inkml:trace contextRef="#ctx0" brushRef="#br0" timeOffset="5">24052 925 7569,'-11'0'23,"-1"0"184,1 0 218,0 0-155,4 0 0,-2-1 28,6-3 69,-1 3-260,4-4 1,5 1 62,3 0 1,3-4-95,4 5 1,0-5 68,8 4 0,3-3-14,8 3 0,0-4-151,0 4 1,4-5 93,1 2 1,-3 1-76,-5-2 0,1 4 61,-6-4 1,1 2-115,-4-1 0,-2-2 63,-2 5 0,0-1-97,-7 1-100,2 3-101,-13-4 1,3 5-131,-8 0 1,-9 2 418,-10 6 0,-10-1 0,-7 10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3T04:05:57.972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17691 12255 7569,'-8'0'621,"1"0"-647,4 0 142,-2 0 801,5 0-698,5 0 1,1 1-38,6 3 1,-1-3-1,1 3 1,0-3-137,4-1 1,-2 0 45,5 0 1,-4-1-43,4-3 1,0 3 56,4-3 1,-2 1-159,-2 0 1,3 0 41,-3-5 1,3 5-144,0-5 1,-3 5-58,1 0 0,-10-2-496,1 1 142,-2-5 375,-3 8 1,-6-5-852,-7 6 1039,-3 0 0,-12 6 0,-2 0 0</inkml:trace>
  <inkml:trace contextRef="#ctx0" brushRef="#br0" timeOffset="1">17702 12483 7569,'0'6'277,"0"-1"683,0-5-242,5 0-304,2 0 1,8 0 161,0 0-439,6 0 1,-4 0 13,6 0 1,1 0-42,3 0 1,-3 0-73,3 0 0,1 0 97,-2 0 1,1 0-504,-4 0 0,-4-1 193,0-3 1,-4 3 174,4-3 0,-5-2 0,2 0 0</inkml:trace>
  <inkml:trace contextRef="#ctx0" brushRef="#br0" timeOffset="2">18685 11980 7569,'0'-6'222,"0"1"60,-6 0-152,0 4 0,-5-4 157,-1 5 0,1 5-61,-1 2 0,-3 9-105,0 3 0,-4 2 74,4 2 0,-4 4-91,3-1 1,-3 6 78,4-2 1,4 0-107,3 0 1,6-3 23,-2 3 1,3-3-93,1 3 0,1-4-95,3 0 0,2-3 44,5-4 0,1 2-67,-1-6 1,4 0 37,1-4 1,3-4 95,-4-3 0,5 1-25,-1-2 1,3 1 10,1-4 1,0-5-3,-1-2 0,1-4 10,0 0 0,0-4-107,0 0 0,0-6 72,-1 2 0,-3-4-113,0-3 1,-5 0 69,2-4 0,-9-1-16,-3-3 0,-3 0 79,-1 0 1,-2 3 110,-6 1 0,-10 8-81,-12-1 0,-4 12 124,-4-1 0,0 9-86,0-1 0,1 3-41,10 1 0,0 0-536,5 0 0,4 6 505,3 5 0,2 1 0,1 4 0</inkml:trace>
  <inkml:trace contextRef="#ctx0" brushRef="#br0" timeOffset="3">19027 12506 9603,'7'0'306,"-2"0"-336,-5 0-394,5 0-898,-4 0 1322,9 0 0,-4 0 0,6 0 0</inkml:trace>
  <inkml:trace contextRef="#ctx0" brushRef="#br0" timeOffset="4">19541 11946 7569,'-8'-6'-279,"1"2"1,3 3 399,-4 1 0,5 0 306,-5 0 1,0 1 251,-3 3-424,0-3 0,-2 13-32,-2-2 0,2 3-16,-2 0 1,-2 3-62,2 5 0,-1 3 37,0 1 1,4 3-43,-4-3 1,4 3 41,0-3 1,5 1-174,-1-1 0,5-3-23,0 2 0,1-1-76,2-3 0,2 0 71,1-3 0,4-3-88,4-4 1,6-1-4,2 1 0,-1-6 93,1-2 0,0-3 6,3-1 0,3 0 1,1 0 1,0-4 86,4 1 1,-5-8-54,2 0 0,1 0 7,-1-5 1,-1-1-28,-3-2 1,-4-3 5,0-1 0,-4-1-35,4-3 0,-6-3 41,-1-8 1,-2 2-52,-6-2 0,-3 3 35,-9 0 0,-4 2-155,-11 3 0,-5 3 2,-3 8 1,-7 4 73,-4 7 0,3 3-73,1 5 1,5 0-161,6 0 1,2 5-1212,10 3 1522,-1 7 0,10 3 0,1 5 0</inkml:trace>
  <inkml:trace contextRef="#ctx0" brushRef="#br0" timeOffset="5">20261 11901 7569,'-7'-6'260,"-3"5"-122,4-4 0,-2 1 132,1 1 1,3-1-76,-4 4 0,1 0 139,-5 0 1,1 0-73,-1 0 0,1 5-35,-1 2 0,0 5-12,-4 3 1,3-1-12,-7 5 0,5 0-59,-4 4 1,1 0 49,-1 0 0,-2 3-191,2 1 1,2 1 82,2-2 1,2 0-199,2 4 1,1-3 44,2 3 1,3-4-138,5 0 0,0-1 87,0-3 0,1-3-38,3 0 1,3-5 82,4 2 1,2-4 28,2 0 0,1-2-4,3-2 0,3-2 6,-3-2 1,3-3-130,0 3 0,1-3 51,0-1 1,-1-5-39,-3-3 0,2-1 75,-2 2 1,-2-5-14,-2 1 1,-2 0 98,-2-5 1,-4 0-60,-4 1 0,-3-6 130,-3 2 1,-9 1-38,-7-1 0,-8 6 293,-3-3 0,-4 9-147,-4 3 1,1 3 123,-5 1 1,6 1-279,2 3 0,1 3-414,7 9 0,0-3 203,7 6 180,3 1 0,4 7 0,1 3 0</inkml:trace>
  <inkml:trace contextRef="#ctx0" brushRef="#br0" timeOffset="6">15053 16903 8698,'7'0'318,"1"0"0,-4 0-169,3 0 0,1 0-105,3 0 0,1 0 107,-1 0 1,2 0-9,2 0 1,-1-4-121,5 0 1,0 0 54,4 4 1,0-3-57,0-1 1,0-1 19,-1 1 0,1 1 4,0-4 1,-1 4 22,-3-1 1,1 2-80,-5-2 25,0 3-256,-3-4-164,-6 5 158,4 0-362,-8 0 1,1 4 24,-6-1 584,1 1 0,-8 1 0,4 2 0</inkml:trace>
  <inkml:trace contextRef="#ctx0" brushRef="#br0" timeOffset="7">15098 17120 7569,'-11'0'735,"5"5"-484,1-4 0,6 4 78,3-5 0,2 0-47,5 0 1,5-1 57,-1-3 0,5 2-40,-1-6 0,3 6-105,1-2 0,-2-1-77,-2 1 1,3 0-18,-3 4 1,2-1-100,2-3 0,-4 3-59,0-3 1,-1 3-278,1 1 0,-1 0-109,-3 0 1,-2 0 442,2 0 0,-2 5 0,-2 1 0</inkml:trace>
  <inkml:trace contextRef="#ctx0" brushRef="#br0" timeOffset="8">16126 16583 7569,'-6'-11'31,"1"-1"1,1 5 216,0-1 137,0 5-1,4-7-124,-5 9 0,-1-4-163,-5 5 1,3 5-161,0 3 1,1-2 93,-5 2 0,1 3 40,-1 4 1,0 4 23,-3-3 0,1 3-12,-5-4 1,1 5 6,-1-1 0,-5 7-25,5 0 1,-5 2 8,4-1 1,0-3 24,1 3 0,3 0-68,4 0 0,1 4 10,-1-5 1,6 1-111,2-4 0,3 3 66,1 1 0,1-4-116,3-4 1,0-5 46,7 1 0,-1-2 66,9-2 1,0-1-28,4-2 1,0-3 10,0-5 1,0 4 22,0 0 0,3-1-88,1-3 1,1-1-112,-1-3 0,-3-2 80,2-5 0,-2-1 15,-1 1 0,-5-1 67,-3 1 0,-3-2-36,-5-2 1,-2 2 69,-5-2 1,-1-1-82,-3 0 0,-7 1 185,-8 4 1,-9 1-60,-6 2 1,-2 3 34,-6 5 1,2 0-42,-2 0 1,4 0 3,7 0 0,5 0-239,7 0 0,2 1 67,6 3 1,0-2-150,4 6 1,2-4-103,5 3 382,0 1 0,0 9 0,0 0 0</inkml:trace>
  <inkml:trace contextRef="#ctx0" brushRef="#br0" timeOffset="9">16275 17154 7569,'0'-6'291,"0"1"0,0 3 250,0-1-174,0 1-296,0-3-179,0 5-288,0 5 4,0-3 1,1 4 185,3-2 206,-3-3 0,9 9 0,-3-3 0</inkml:trace>
  <inkml:trace contextRef="#ctx0" brushRef="#br0" timeOffset="10">16629 16595 7569,'0'-12'12,"0"4"297,0 1-160,0 4 0,-4-3 306,0 2 106,0 3-123,4-4 141,0 5-518,0 5 0,0 1 51,0 6 0,0 0-76,0 4 0,0-4-35,0 4 1,4-3-40,0 3 1,0 1 241,-4 6 0,0 4-83,0 0 1,0 1-69,0-2 0,0 0 51,0 4 1,-4-1-171,0 2 0,0 0 93,4-4 1,0 3-150,0-3 1,-3-1 18,-1-7 1,0 1 84,4-5 1,0 4-16,0-4 1,0-3 2,0-5 1,0-3 201,0 4-127,0-6 161,0 3 562,0-5-1002,0-5 0,1 4-550,3-3 0,-1 3 83,4 1 701,-4 0 0,7 0 0,-4 0 0</inkml:trace>
  <inkml:trace contextRef="#ctx0" brushRef="#br0" timeOffset="11">19256 16309 7569,'0'-8'234,"0"1"-181,0 4 0,1-2-87,3 5 1,-3 1 351,3 3 1,2 3-82,2 4 1,-2 2 103,2 2 0,-5 3 16,5 5 0,0 1-122,3 2 1,1 3-59,-1 6 0,0-1 24,1 0 1,-1 6-158,1 1 1,-1 4 103,0 1 1,1-2 83,-1-2 1,-1 2-78,-2-2 1,6 1-105,-3-1 0,0-4 39,-4-7 0,1-3-49,3-6 1,-3-4 75,-1-3 0,-3-2 117,4-1-242,-6-6 48,4 4 57,-1-9 0,-4-2-18,3-10 0,-2-6-157,2-6 1,-1-6-69,4-5 1,-3-2-91,4-6 1,-1 3 14,5-7 0,-5 7-91,1-7 1,-1 3-1169,5-2 1145,-6 4 139,4-3 1,-5 4-51,3-2 0,1-1 24,-5 5 0,5-1 84,-2 1 1,-2 3-22,-1 1 1,1-3 106,-1 7 1,4-4-62,-5 7 1,5 4 147,-4 4 635,5 5-881,-8-2-106,4 9 1,-5 7-35,0 8 0,-1 3 351,-3 5 0,-2 6 0,-6 8 0</inkml:trace>
  <inkml:trace contextRef="#ctx0" brushRef="#br0" timeOffset="12">19941 16709 7569,'0'-12'567,"0"6"-281,0-4-204,0 3 0,-1 1 102,-3 2 1,1-1 140,-4 1 1,3 1-261,-4 3 1,-1 1 108,-6 3 1,1 3-189,-5 9 1,0 1 96,-4 6 0,4 0-64,0 0 0,5 1 2,-1 3 0,4-3-79,3 2 0,-1-2 71,5-1 1,0-4-29,4 0 1,0-3 10,0 3 1,5-7-55,3 0 1,0-2-60,3-6 0,-1 0 66,9-4 0,-3-2-20,3-2 1,1-3 109,7-8 1,-3 1 4,2-5 1,-2 0-4,-1-4 1,0 0 15,0 0 1,-5-4-50,-3 1 0,-2 3 22,-2 4 1,-5 4-5,-2-4 1,-3 5 5,-1-2 1,0 8 152,0 0-175,0 0 1,0 1 3,0-1-20,0 6-3,-5-4 1,4 12 24,-3 1 0,-1 8 6,1 4 1,1-1 2,3 1 0,0 0-16,0 4 0,0 0-112,0 0 0,3-4 16,1 0 0,5-5 24,-1 1 1,2-4 20,1-3 1,1 1-9,-1-5 1,2 1 0,2-1 1,-1-3 4,5 3 1,-4-8 42,4-4 1,-3-3-33,3-4 0,-5 2 124,1-2 0,-3-2-66,0 2 0,-2-4 90,-2 4 0,-3-2-39,-5 2 1,0 6 342,0-2-146,0 2-20,0-3-161,0 6 1,0 2 4,0 8 1,0 2-135,0 6 1,0 4 25,0 3 0,1 3-53,3 1 1,-2 0 34,6-1 1,-4 1-137,3 0 0,-3-5-11,4-3 0,-4 0 30,3-3 133,-4 2 1,3-9-79,-2 2 148,-3-1 1,4-13-4,-5-4 0,0-2 108,0-6 0,4-1-97,0-7 1,1 2 6,-1-6 1,-2 1 23,6-4 0,0-1-41,3 1 1,-1 1-143,-2 3 0,2 3 56,-3 8 0,2 2 25,-1 6 0,2 5-88,-2 2 1,3 3-154,4 1 1,-2 0-87,2 0 1,3 5 332,1 2 0,-2 3 0,-1 2 0</inkml:trace>
  <inkml:trace contextRef="#ctx0" brushRef="#br0" timeOffset="13">20877 16092 7569,'-11'-23'-101,"3"7"-201,1 4 653,4 1 580,-2 10-311,5-5 307,0 6-768,5 0 0,-4 2 94,3 2 0,3 2-70,0 5 1,-2 6-37,-1 2 1,1 9 58,-1 6 1,0 2 71,-4 5 1,0 1-139,0 4 0,1 1-179,3 2 0,-3 0 162,3 4 0,-3-5-11,-1 2 0,4-5-90,0-3 1,0-2 63,-4-6 0,0-4-245,0 1 0,0-7 91,0-1 0,3-2-121,1-6 0,0 1-96,-4-5 61,0-5 514,0 5-220,0-10-43,0 4 1,-4-4-32,0 3 31,-4-3 2,1 9-228,-4-3 149,4-1 0,2 1-312,5-4 329,0-1 0,5 3-15,3-5 1,3 0-101,5 0 1,-2-5 91,5-3 0,0 2-128,4-2 1,-1 0-86,1-3 1,-1 3-167,-3 1 1,-3 4-432,-4-1-180,-1-2 1046,-4 5 0,-7-4 0,-7 5 0</inkml:trace>
  <inkml:trace contextRef="#ctx0" brushRef="#br0" timeOffset="14">20866 15989 7569,'-5'-11'0,"4"-1"255,-3 1-171,2 5 1,4-1-121,2 3-2,2 3 0,5-5 187,1 2 1,3 3 155,0-3 0,6-1-261,-2 1 0,2-4 65,2 5 1,0-1-430,0 4 0,-2 0-486,-2 0 806,3 0 0,-15 0 0,4 0 0</inkml:trace>
  <inkml:trace contextRef="#ctx0" brushRef="#br0" timeOffset="15">21129 16183 7571,'11'12'-79,"0"0"275,1 4 1,-1-2 376,1 5 0,0 5-205,4 6 1,1-1 50,6 2 0,0 3-76,0 4 0,-4 0-121,0-3 1,0-1-186,4 0 1,0-5 11,0-2 1,-1-3-61,1-1 0,-4-4 27,0 0 1,-5-5-220,1 1 0,-2-2-353,-1-2-409,-1 1 488,0-1 1,-3-1-97,0-2-600,-6-3 1173,-2-5 0,-6 0 0,-6 0 0</inkml:trace>
  <inkml:trace contextRef="#ctx0" brushRef="#br0" timeOffset="16">21574 16218 7569,'-6'-23'0,"-3"5"-114,5 3 114,0 7 293,-1 3-130,4 5 1,-6 0-4,4 0 0,-4 10 129,-4 5 0,-1 7-132,1 5 1,-5 7-10,-3 8 0,-3 2-70,-1 2 1,2 3-173,2 1 1,-3 2-11,3-6 1,1 1-2,-1-9 0,5-5 17,-1-7 1,6-3-144,1-4-277,1-2-163,-5-6-320,6-5 991,1 0 0,5-12 0,0 0 0</inkml:trace>
  <inkml:trace contextRef="#ctx0" brushRef="#br0" timeOffset="17">21551 15966 7569,'1'-15'278,"3"0"-140,3 0 0,9 7 30,3 0 1,-1 2-100,1-2 1,0-2 249,4 3-170,0 2 0,-1-2 13,1 4 0,0 1-12,0-2 0,-5 3-18,-3 1 0,-2 0-64,-2 0-114,1 0 80,-1 0-2,0 0 0,-4 1 102,-3 3 0,1-1-11,-2 4 1,2-3-21,-1 4 0,-2 1 2,1 6 0,-1 3 64,-2 5 1,0 4 1,0 4 1,0 7 87,0 4 1,0 6-53,0 2 0,0-5 32,0-3 0,0 0-152,0 4 1,0-6-109,0-2 0,3-2 56,1-2 0,5-3-129,-1-1 0,1-5 111,-2 2 1,2 0-81,-5-4 0,4 4-51,-5-7 0,2 4 11,-1-5 1,-2-2-22,1 2 0,-1-5-76,-2 2-50,-5 1 1,2-4 132,-5 2 1,5-6 25,-5-1 1,4-4 5,-3 3 40,-1-4 1,-4 2 28,1-5 0,0 1-69,-1 3 1,0-3 133,-4 3 1,4-3-70,-4-1 1,0 0-26,1 0 0,-4 0-556,3 0-90,-4-5 0,9 3 691,-1-6 0,6 0 0,6-3 0</inkml:trace>
  <inkml:trace contextRef="#ctx0" brushRef="#br0" timeOffset="18">22134 16320 7421,'11'0'274,"-3"0"465,-1 0-174,-4 0-334,7 0 0,-2-1-84,7-3 1,-1 3-137,5-3 0,-3-1 82,7 1 1,-3-3-224,7 3 1,-3-4 94,-1 5 0,0-5-382,0 4 0,-2-1-53,-2 1 0,-2 3 470,-6-3 0,1 3 0,-1 1 0</inkml:trace>
  <inkml:trace contextRef="#ctx0" brushRef="#br0" timeOffset="19">22168 16617 7569,'0'-11'439,"1"5"135,3 2 1,2 1 52,6-1-490,4 3 1,1-5 33,2 2 1,6 1 10,-2-4 1,4 1-29,-1-2 1,-2-1-92,3 5 0,1-3-436,-1 3 0,-5 0 239,-3 4 1,-5 0 133,2 0 0,1 5 0,1 1 0</inkml:trace>
  <inkml:trace contextRef="#ctx0" brushRef="#br0" timeOffset="20">23082 16092 7569,'-11'-16'861,"9"3"-699,-13 1 1,12 7-1,-5 5 0,5 0 149,-5 0 1,0 2-94,-3 1 1,0 9-32,-1 7 1,-3 4-16,0 3 1,-4 4-23,3 4 0,-4 4-19,1 0 0,1 5 21,-1-1 0,5 2-58,-1 2 0,6 0-147,2-1 0,4-4-115,-1-3 1,4-4 87,4-3 0,2-3-25,6-5 0,3-2-34,0-2 0,6-4-98,-2-7 1,2 1 130,2-5 1,1 0-100,3-4 0,-3-2 182,3-2 0,-2-2-14,2-5 1,-3-2 83,2-2 0,-5 1-49,-2-5 1,-7 0 40,0-4 1,-6 0-24,-6 0 0,-2 0 5,-6 1 1,-10 0 13,-12 3 0,-6 6-1,-6 6 1,3 4-88,-10-1 1,4 8-103,-4 4 0,8 3-238,7 4 0,8-1 41,7 5 352,11 0 0,-8 4 0,10 0 0</inkml:trace>
  <inkml:trace contextRef="#ctx0" brushRef="#br0" timeOffset="21">23344 16754 7569,'-11'-11'855,"4"5"1,7-1-718,8 3 0,-2 3-454,2-3 0,-4 3 80,3 1 183,-4 0-731,7 0 784,-3 0 0,4 5 0,0 2 0</inkml:trace>
  <inkml:trace contextRef="#ctx0" brushRef="#br0" timeOffset="22">23721 16103 7569,'0'-11'0,"0"3"74,0 1 247,0 4 201,0-2 243,0 5 1,0 9-555,0 2 1,0 10-17,0 2 0,-1 3 95,-3 5 0,3 6-117,-3-3 0,3 6 22,1-2 1,4 1-86,-1-5 0,2-1-110,-1-3 0,-1 2 48,4-5 1,-3 3-165,4-3 0,-6-1-415,2-3 1,-3-4 273,-1 0 1,0-1-608,0 1 1,-1-2 396,-3-6 0,3 0 467,-3 1 0,-2-6 0,0-1 0</inkml:trace>
  <inkml:trace contextRef="#ctx0" brushRef="#br0" timeOffset="23">24189 16149 7569,'-11'-23'450,"0"5"280,4 7-112,2 6-373,5 5 1,-1 0-262,-3 0 0,-2 1 339,-6 3 1,-4 7-68,-3 9 0,-3 6-22,-1 5 1,0 2-52,1 1 0,-1 5-90,0 3 0,4 1-11,0-1 0,4 3-165,-4-4 1,6-1 144,2-2 1,4-6-126,7-2 0,0-6-132,0-1 1,5-1 118,3-7 0,6-1-243,1-7 1,5 2 113,-1-5 0,3 4-60,1-5 0,-4 1 63,0-4 1,0 0 46,4 0 1,0-4 40,-1 1 0,1-6 3,0 1 1,-5-2 0,-3-1 0,-2-1 81,-2 1 1,-4-1 83,-4 1 1,-3-2 95,-3-2 0,-6 2 84,-10-2 1,-7 4-99,-12 3 1,-7 3 48,-9 5 0,-5 1-671,-2 3 0,24 1 0,0 1 485,1 3 0,0 1 0,-1 3 0,1 0 0,5 0 0,2 0 0,-25 13 0,6-2 0,2-1 0</inkml:trace>
  <inkml:trace contextRef="#ctx0" brushRef="#br0" timeOffset="24">19107 17622 7569,'0'-11'90,"0"3"1,0 1 264,0 4 115,5-7 1,2 8-23,4-6 0,0 5-138,1 0 1,3-3-216,0 3 1,7-5 81,1 4 1,1-1-108,6 1 1,1 2 29,3-6 1,0 6-24,0-2 0,-2 3-41,2 1 0,-3 0-134,3 0 1,2 0-30,-2 0 1,2 0 53,5 0 1,3 0 2,5 0 1,3 0-170,5 0 0,4-2 203,0-1 0,-28 0 0,0-1-129,-1-1 1,1-1 0,1 2 0,1 0 161,0 0 0,-1 1 1,2 1-1,-1 0 2,-2-2 0,-1 0 0,31 0 0,-30 1 1,-1-1 0,29 0 77,-29 0 1,1 0 0,27 2-45,-27 0 1,-1 0 0,33 1-36,-31 1 0,0 0 0,1-2 0,0 0 29,1 0 0,1 0 1,-1-2-1,0-1-1,4 1 1,0 1-1,-1-2 1,1 1-274,3 0 1,1 0 0,-2-1 0,0 0 245,1 1 0,1 0 1,0-1-1,0 0 6,2-1 0,-1 1 1,1-1-1,0 0-3,-1 1 0,1-1 0,-2 1 0,0 0 11,-1 1 0,1 0 1,0-1-1,0 1-5,1 2 0,1 0 0,-3 0 0,0 1-18,-1 0 1,0 2-1,1-1 1,-1 0 8,0 0 0,0 0 0,-1 0 1,-1 0-185,0 0 0,0 0 0,-3 0 0,0 0 168,3 0 0,0 0 0,-2 0 0,0 0 2,0 0 0,0 0 1,0 0-1,0 0-1,0 0 1,0 0-1,-2-2 1,-1 0-41,3 0 0,0 0 1,-4-2-1,0 0 23,-2 3 0,0-1 0,28-6 5,1 4 1,-5 0 106,-7 4 1,-1 0 153,-9 0 0,-3 0-143,-5 0 0,-3 0 421,-5 0 1,-1 0-459,1 0 0,-4 0 359,0 0 1,-5 0-430,1 0 0,2 0 275,-2 0 0,6 0-252,-2 0 1,-2-3-49,2-1 1,0-4 35,4 4 1,-1 1-59,-3 3 0,2-4 11,-2 0 1,-1 0-7,1 4 0,-4 0 11,5 0 1,-7 0-9,3 0 1,-4 0 79,0 0 0,3 0-56,0 0 1,-3 0 162,-5 0-113,1 0-530,-2 0-298,-1 0-189,0 5 999,-3-4 0,3 5 0,-5-6 0</inkml:trace>
  <inkml:trace contextRef="#ctx0" brushRef="#br0" timeOffset="25">24292 15829 7569,'-4'-12'-53,"1"-4"0,-1 4 281,4-4 0,0 8-96,0 0 1,0 0 359,0-3 0,0 0 183,0-1-370,0 1 0,0-1-59,0 1 1,0 3-55,0 1 1,1 0-33,3 0 1,-3 0 206,3 4-201,-3 1 134,-1-3-33,0 5-171,0 5 0,0-2 78,0 4 0,1 5-3,3 3 1,-1 5-18,4-1 1,-3 3 35,4 1 0,1 1 15,6 3 0,-2 2-52,2 5 0,-1 0 94,1 1 0,-2-1-101,2 0 0,-2 5-4,-2 3 0,0 6-44,1 2 1,-2-1-168,-2-3 1,2 2-110,-3-2 1,0 6 46,0-6 0,1 2 58,3-2 0,-3-1 96,0 1 0,-2 0 42,2-1 0,1-3-83,-6 0 0,5-4-2,-4 4 0,0-4-13,-4 4 0,0-8-105,0 4 1,0-5 118,0 5 1,-4-6-11,0-1 0,0-6-14,4 2 1,0-3-96,0-1 1,0-4 89,0 0 1,1-5-127,3 1 1,3-4-272,4-3 0,0 1-82,1-5 0,0-1-274,4-3 0,-4 0 106,4 0 1,-5-1 694,-3-3 0,2-7 0,-4-7 0</inkml:trace>
  <inkml:trace contextRef="#ctx0" brushRef="#br0" timeOffset="26">19027 15841 7569,'0'6'-243,"0"-1"184,5-10 1,-2 4 426,4-3-143,-4 3 0,7-3-40,-2 0 1,-2 0-26,2 4 0,1-3 15,6-1 1,3-4-20,4 4 0,6-1 5,3 1 1,2 2 21,1-6 1,5 6-91,3-2 0,3 1 22,0 0 0,2 1-225,3-2 0,-1 3 174,8 1 0,3 0-318,-26 0 0,1 0 0,1-1 0,1-2 279,1 2 0,0-1 0,1-1 0,0 1-34,2-1 0,1 2 0,-2 0 0,0-1-3,6-2 0,0 1 1,-2 1-1,1 0 33,0-2 0,1 0 0,-2 3 1,-1 0-67,1-1 0,0 0 1,-2 1-1,0 1 31,2-1 1,-1 2 0,-3-1 0,-1 0-57,1 0 1,0 0 0,-3 0-1,1 0 38,2 0 1,0 0 0,-3 0 0,-1 0-61,4 0 0,0 0 0,-1 0 0,0 0 38,1 0 0,0 0 0,-2 0 1,0 0 5,0 0 0,0 0 0,0 0 0,0 0 11,2 0 1,0 0 0,-2-1 0,0 0-8,0-1 0,0 0 1,-1 1-1,0 0 93,3-3 1,0 0 0,-1 2 0,1 0 1,3-1 0,1-1 0,0 1 0,1 0-40,3-1 1,-1 0 0,-2 1-1,-1 1-25,2 2 0,-1 0 1,1-2-1,0 0-247,-1 0 1,1 0-1,1 0 1,-1 0 264,-4 2 0,-1 0 0,0 0 0,0 0-2,-1 0 1,0 0-1,-2 0 1,0 0-71,2 0 0,0 0 0,-1 0 0,0 0 87,-2 0 0,-1 0 0,2 0 0,1 0 82,-1 0 1,0 0 0,1 0 0,1 0-3,0 0 1,0 0 0,-2 0 0,-1 0 8,-1 0 1,0 0 0,-3 0-1,0 0-16,32 0 1,-7 0 22,-1 0 0,-2 0-8,-9 0 0,2 0-13,-6 0 1,-3 0-9,-1 0 1,-8 0 381,-3 0 0,-4 2-471,-4 2 969,-3-3-1359,-4 4 487,-6-5 0,-6 1-494,-7 3 1,-9 2 62,-3 6 337,-7-1 0,-2-1 0,-5 0 0,1 2 0,0 4 0,2 5 0</inkml:trace>
  <inkml:trace contextRef="#ctx0" brushRef="#br0" timeOffset="27">19061 15864 6801,'0'-7'1337,"-1"2"-778,-3 5-192,3 0 114,-4 0-236,5 0 0,0 9-64,0 2 0,0 8 19,0 1 0,4 1-57,0 2 1,-1 5-79,-3 2 1,0 5-4,0 3 1,0-2 69,0 6 0,-1 1-173,-3 7 0,3-7 33,-3 3 0,3-3 57,1 3 1,1-1-80,3 1 0,-1 0 140,4-1 0,5 0-77,3-3 0,0 2 5,-3-2 0,3-1-38,0 0 0,0 3 80,-3 5 1,-5-2-154,1 3 0,-6 2 36,2 1 1,-4 0-81,-4 4 0,-2-7 80,-5 3 0,0-2-114,4-6 1,-2-1 110,5-10 1,0-5-5,4-2 0,0-4 59,0-4 1,0-3-45,0-5 1,0-3 216,0 0-165,5-6 1,1 5 452,1-4 190,3-1-571,-3 8 1,0-9-174,1 3-279,-6 2-620,3-4 749,1 3 0,-5-4-641,3 3 869,-3-3 0,-6 4 0,-2-5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3T04:05:58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19827 12974 7569,'-7'0'-927,"2"0"1365,5 0 97,0-5-370,-5 4 0,3-4 437,-6 5-399,5 0 0,-5 1-34,4 3 1,-4 0-45,4 7 0,-3-2-41,3 6 0,-4 2 28,4-2 1,-3 1-84,3 0 1,0-4-63,4 3 1,0-2 71,0-1 1,2 0 20,1 3 1,0-1 5,4 5 1,1-3-27,4 3 1,-2 0 27,-3 4 0,3 1-20,-2 2 0,2 4 6,2 4 1,-5 4 9,1 0 1,-4 6-69,3 2 0,-3 0-117,4 3 1,-2 2 74,2-2 1,2 6 47,-3-2 0,4-1-68,0 2 0,0-6 89,1 1 1,-1-3-10,1-4 1,-1 2 23,1-2 0,-1-2 87,0-2 1,1-3-47,-1-1 1,1 6-41,-1 2 0,-3 3-102,-1 5 0,-3-2 116,4 5 0,-5 1-108,5 3 0,-4-6 102,4-6 1,-5 0-115,5-7 0,-4-2 2,3-5 0,0-3 19,0-5 0,2-4 141,-5 0 0,4-5-117,-5 1 1,6-2 14,-1-2 0,-3 0-38,-1 1 85,2-1 1,-5 1-70,3-1 1,-1-1 5,1-2 0,-3 2-14,3-2 0,-3 2-48,-1 1 4,0 1 0,0-1 41,0 1 0,0-5 57,0 1 0,0-4-53,0 3 0,0-3-20,0 4 1,0-5-88,0 5 1,0-5 94,0 7-7,0-9-55,0 9 12,0-9-80,0 4 82,0-5 40,-5 6 1,2-5-4,-4 3 0,3-3 3,-4-1 1,1 0 61,-5 0-4,1 0 0,-1-1 11,1-3 0,1 1-45,2-4 0,-2-1 120,2-3 1,2-1-98,-2 1 0,6-1 110,-2 1 1,-1-4-89,1 0 0,-1-2 134,1 2 1,3 2-35,-3-2 1,2 2-31,-2 2 1,3 3 199,-3 1-84,3 4-20,1-2 0,-4 7-54,0 6 1,0 3-133,4 9 0,4 5 94,0-2 1,5 6-9,-2-2 1,3 3-39,2-3 0,3 3-98,0-3 1,6-1-3,-2-3 0,-2-5 59,2-3 0,-3-2-18,3-2 0,-1-4 42,1-3 0,-3-3-96,-5-1 1,1 0 38,-1 0-13,1 0 94,-6 0 0,-1-1 63,-5-3 15,0 2 0,-5-6-102,-3 4 1,-6-9 69,-1 2 0,0-5-53,4 1 0,-1-4 24,1-7 1,4-4-36,4-4 0,1 0-96,2 0 0,2 1 40,1 2 1,0 3-132,5 5 0,-2 2-412,2 2 0,2 6 80,-3 5 489,-2 6 0,11 2 0,-4 6 0</inkml:trace>
  <inkml:trace contextRef="#ctx0" brushRef="#br0" timeOffset="1">17143 16914 7569,'-12'0'-268,"6"0"425,1 0 377,5 0 0,1-4-137,3 1-176,-3-1-49,9 4 0,-3 0-11,4 0 1,1 0-121,-1 0 1,2 0 83,2 0 0,3-4-146,5 0 1,9-1 22,7 1 0,5 2 46,5-6 0,4 4-342,4-3 0,4 0 240,-1 0 1,-25 2-1,0 1 19,0 2 0,-1 0 1,-1-2-1,1 1 48,-2 1 1,1 0 0,30-6-21,-30 6 1,-1 0 0,29-3 27,-8 1 0,-2 3-47,-5-3 0,-6 3 30,-2 1 0,0 0 3,-3 0 0,1 0-7,-5 0 1,2 0-6,1 0 0,-5-1 34,-2-3 1,-4 3-19,-4-3 1,-3 3 763,-4 1-736,-6 0 383,4-5-336,-9 3 1,3-4-221,-8 2 1,-2 3 94,-5-3 1,-1 3-84,1 1 1,-1-1-74,1-3 0,0 2-113,-1-1-28,1 1 158,-1 2 0,2-1 159,3-3 1,0 3-29,3-3 1,3 2 208,-3-2-174,3 3 39,-4-10-115,4 5 74,-9-5 1,7 3-46,-5 0 1,5 5 2,-5-5 32,5 6 44,-7-9 166,9 10-101,-9-9 226,9 9 44,-4-4-250,5 5-40,0 0 1,5 1-2,2 3 0,5 2-21,3 5 1,1-3-3,3 0 0,3-1-4,-3 5 1,3-5-7,0 1 1,-3-2 15,0 2 0,1 1-4,2-5 0,1 3 12,0-3 0,-4 1-4,0-1 0,-5-3 15,1 3 1,-2-1 17,-2 0 3,1-1-14,-1 3 6,1 0 230,-6-4-136,-1 4 40,-5-5 0,-10 0-42,-5 0 0,-7 0-240,-4 0 0,-7 1 54,-6 3 1,1-1-51,4 4 0,-4 0-43,0 0 1,5 3-247,6-2 1,4-2-106,4 2 1,3-2-910,5 2 1368,4 2 0,-3-4 0,4 6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  <inkml:brush xml:id="br2">
      <inkml:brushProperty name="width" value="0.09071" units="cm"/>
      <inkml:brushProperty name="height" value="0.09071" units="cm"/>
    </inkml:brush>
  </inkml:definitions>
  <inkml:trace contextRef="#ctx0" brushRef="#br0">2867 5676 7569,'0'-7'14,"0"-1"1,0-1-1,0-1 1,0-2-1,-2 2 206,-1 3 0,1 0 1,-3 5-1,0-2 0,-2 1 1,-2 3-1,1 4 0,4 4-119,3 2 0,1 1 0,0 2 0,0 2 0,0 4 0,0 3 0,0 2 0,0 2 0,0 1 0,0 3-149,0 1 0,0 2 0,0 0 1,0-1-1,1-2 0,2 1 0,1-2 1,-1-2 83,2-3 0,-2-1 0,3 0 1,1-2-1,-2-1 0,1-2 0,0-1 1,2-3 63,-2-2 1,1-4 0,-5 0-1,2 0 1,-1 3 181,-2 0 0,-1 0-313,0 1 0,0-4-45,0-1 0,1-4 0,3 2 1,4-1 91,2-1 0,2 1 0,2-3 0,3 2 0,1 1 0,2-2 0,3 0-21,3-2 1,4 0 0,3 0 0,-2 0 0,0 0 0,-1 0 0,-1-2 0,-2 0-22,-3-2 0,-2 0 1,-2 4-1,-2 0 1,0 0-1,-2 0 1,1 0-1,-3 0-49,-2 0 1,0 0 0,-1 0 0,1 0 0,-1 0 0,0 0-1,1 0-289,-1 0 0,1 0 0,-1 0 0,-1-1-1126,-2-3 1490,-3 3 0,-15-4 0,-3 5 0</inkml:trace>
  <inkml:trace contextRef="#ctx0" brushRef="#br0">2901 5996 7569,'-8'-8'110,"3"2"0,3 0 1,4 1-1,3-1 1,5 4 147,4 1 0,0 1 0,5 0 0,2-2 0,0 0 1,3-2-1,2 2 0,0 0-182,0 2 0,-2 0 1,-1 0-1,0 0 0,-1 0 1,0-1-1,-3-2 0,-2 0-499,-1 0 1,-3 2 0,2 1 0,-2 0 0,-2 0 422,0 0 0,1 0 0,-1 0 0</inkml:trace>
  <inkml:trace contextRef="#ctx0" brushRef="#br0">2844 5779 7569,'1'-13'133,"3"-1"1,5-1-1,5 1 1,5 0-1,1 0 1,0-1 0,-1 2 84,2 4 1,-4-1 0,2 3-1,3-2 1,2 0 0,3 1 0,-1 1-1,1-1 1,1 2-169,1 1 1,-3 1 0,-1 4 0,-3-1 0,-3-2 0,0-1-1,-2 2-1886,-1 0 1836,-4 2 0,5 5 0,1 2 0</inkml:trace>
  <inkml:trace contextRef="#ctx0" brushRef="#br0">3929 5413 7569,'0'-7'137,"0"-1"0,-1 1 0,-2 2 0,-1 5 0,2 7 0,0 7 0,2 6 0,0 6 0,0 6 0,0 3 3,0 3 1,0 9-1,0-1 1,0 1-1,0 2 1,0 2-1,0 4 1,0-2-140,0-1 0,0-3 0,0-4 1,0-3-1,0-4 0,2-4 1,0-4-1,2-3 25,-1-3 1,-2-5 0,0-1 0,2-1 0,0-4 0,0 0 0,-2-1 93,-1-1 1,0-3 0,1-1-26,3 2 0,-1 0 1,4-1-84,2-5 0,1-1 0,2-2 0,-1 0 0,1 0 0,-1 0 0,2 0-8,2 0 1,-2 0-1,3 0 1,-1 0 0,1 0-1,-2 0 1,-2 0 0,1 0-600,2 0 0,-2 0 0,2 0-594,-2 0 1189,-7 0 0,-1-5 0,-5-2 0</inkml:trace>
  <inkml:trace contextRef="#ctx0" brushRef="#br0">3940 5425 7569,'0'-8'-22,"0"1"0,1-2 0,2-1 1,2-2 198,1 1 0,-2 4 0,4 2 1,1 2-1,1-1 0,1 1 1,2 1-1,2-1-308,4-1 0,3-1 1,2 3-1,3-3 131,3-2 0,3 0 0,1-5 0</inkml:trace>
  <inkml:trace contextRef="#ctx0" brushRef="#br0">4488 5619 7569,'7'-5'249,"-3"-3"0,-3-2 1,0 0-36,3 2 0,1 5 0,4 6 0,-2 5 0,2 2 0,2 2 0,0 0 0,0 4-189,1 3 0,3 2 1,1 3-1,2 2 1,1 0-1,0 0 1,0-1-1,0 0-67,-1 2 1,2 0-1,-3-6 1,-1 0-1,1-2 1,-3 0-1,-1-2 1,-1-1 61,4-4 1,-5 4 0,2-1 0,-4-1 0,-1-2 0,1 0 0,0-2-497,-1-2 0,-6 2 1,2-3 475,-3 4 0,-1-5 0,0-1 0</inkml:trace>
  <inkml:trace contextRef="#ctx0" brushRef="#br0">4945 5585 7569,'-1'-10'94,"-2"1"0,-2 2 1,-1 2-1,-3 3 6,-1 1 0,-1 2 0,-2 4 0,-2 6 0,-3 8 0,-2 7 0,-2 4 0,-3 3 1,-3 4-60,-4 5 0,0-4 0,1 8 1,0-2-1,1-1 0,0 0 1,4-2-1,3-3-30,4-5 1,2-4 0,6-6 0,-2-1 0,-1-2-1,0-2 1,3-2-287,2-2 1,3-5-1,-3-3 1,2 1 274,2-1 0,2-9 0,3 2 0</inkml:trace>
  <inkml:trace contextRef="#ctx0" brushRef="#br0">5185 5322 7569,'-18'-5'136,"6"3"0,5-6 0,3-1 1,7 0-63,7 2 0,3 0 0,7 5 0,3-2 0,2 1 0,2 1 0,0-1 0,-1-1-24,0 2 0,-6 1 1,-2 1-1,-2 0 1,-2 0-1,-1 0 1,-2 0 22,1 0 1,-5 0-1,1 1 1,0 3-86,-2 3 0,-1 5 1,-5 2-1,0 2 0,0 3 1,0 4-1,0 4 0,0 3 69,0 6 1,0-1 0,0 7 0,1 1-1,2 2 1,1-1 0,-1-1 21,3-1 1,-4-4-1,4 1 1,-1 0 0,-1-5-1,0 0 1,0-3-26,-2-2 0,0 1 1,-2-2-1,0 0 0,0 0 1,0-3-1,0-2 1,0-3-44,0-1 1,0-5 0,0 2 0,0-4 0,-2 0 0,0-1 0,-3 1 99,-2-1 1,0-5 0,-5-1-1,1-1 1,-2 1 0,-2 0 0,-3 1 83,1-4 1,-9 3-1,3-1 1,-2-2-1,-2 0 1,1-1 0,0 2-440,2 0 0,3 1 0,2-4 0,3 0 244,4 0 0,15 0 0,5 0 0</inkml:trace>
  <inkml:trace contextRef="#ctx0" brushRef="#br0">6202 5779 7552,'0'-6'732,"0"-1"-622,0 3 1,1 3-1,3-3 1,3 3-1,3 1 1,3 0-1,1 0 1,1 0-1,0 0 1,1 0-1,0 0-30,2 0 1,0-4-1,2 1 1,-1 0 0,1 2-1,3 1 1,3 0 0,2-2-1,-1 0 1,1-2-224,-2 2 1,-3-1 0,-4 0 0,-4 0-1,-2 0 1,-2 2-466,0 1 1,-6 1 0,-5 2 607,-6 0 0,-9 6 0,-3-2 0</inkml:trace>
  <inkml:trace contextRef="#ctx0" brushRef="#br0">6224 6042 7569,'-9'3'170,"6"3"1,8-1-1,6 0 187,4-3 1,6-1 0,-1-1-1,4 0 1,4 0 0,1-1-1,2-1 1,-1-3-89,1-2 0,-2 3 0,1-2 0,-3 0 0,-3 1 0,-2 0 0,-2 1-1000,-1-1 731,-5 3 0,-8-3 0,-7 5 0</inkml:trace>
  <inkml:trace contextRef="#ctx0" brushRef="#br0">8588 5356 7569,'-6'-1'172,"1"-1"1,1-3 0,2-1 0,3 1-1,4 4 117,1 4 0,5 3 0,-5 5 0,2 1 0,-2 0 0,-1 4 0,-1 3 0,0 4-261,-1 3 1,1 7 0,-5 7 0,-3 1 0,-4 5 0,0 2 0,-1 2 0,2 1-77,2 2 0,-2-2 1,3-3-1,1-4 0,2-3 1,1-2-1,0-2 30,0-1 1,0-7 0,0-3 0,0-3-1,0-2 1,0-4 320,0 0 1,1-3-77,3-7 1,-1-3 0,4-8-1,2-2 1,1-2 0,2 2-220,-1 1 1,4-3 0,2 3 0,1-1-1,2-2 1,2 2 0,0 1-92,1 0 0,0 4 1,1-3-1,2 3 0,1-1 1,1 0-1,2-2 45,-1 1 0,0 2 0,1 1 0,-3 0 1,-3-1-1,-2-2 0,-3-1 0,-4 2-550,-2 1 0,-2 1 0,-1-2 588,-2-1 0,-13-4 0,-8-4 0</inkml:trace>
  <inkml:trace contextRef="#ctx0" brushRef="#br0">8703 5893 7569,'-7'-5'131,"4"4"0,6-3 0,6 1 1,4 1-1,3-2 0,1 2 1,1 0-1,-1 2 51,4 0 1,-1-3-1,0-1 1,-2 1-1,0 2 1,-2 1-1,1 0 1,-3 0-438,-1 0 1,-2 0 0,0 0 0,0-1-1813,-4-3 2067,-2 3 0,-10-15 0,-1 4 0</inkml:trace>
  <inkml:trace contextRef="#ctx0" brushRef="#br0">8737 5459 7569,'0'-18'97,"0"2"0,0 4 1,1 2-1,2 1 1,2 3 109,1 1 0,-2-3 1,4 5-1,2-1 1,4 0-1,3-1 1,4 0-1,0 0-235,3 2 0,3-2 0,0 1 0,3 1 0,3-1 0,0 0 0,-1 1 0,-3 2 28,-1 1 0,-1-5 0,-4-1 0</inkml:trace>
  <inkml:trace contextRef="#ctx0" brushRef="#br0">9525 5242 7569,'-5'1'71,"4"3"1,3 5 0,2 5-1,0 6 1,0 5 0,-2 4 0,-1 4 91,-1 6 1,0 4 0,0 4 0,0 3 0,0 3 0,0 3 0,0 0 0,0-3-176,0-4 1,0 1 0,0-3-1,0-4 1,-1-4 0,-1-4 0,-2-5-1,1-2 74,2-3 0,1-1 1,0-2-1,0-3 0,0-4 1,0-2-1,0-2 153,0 1 0,0-5 0,0 1-144,0 1 0,1-4 0,3-1 0,4-2 0,2 1 0,1 1-28,1-2 0,0-1 1,2-1-1,2 0 0,-1 0 1,0 0-1,2 0-211,0 0 0,-3-1 1,3-1-1,-2-3 1,0-2-1,-2-2 168,-4-1 0,6-6 0,-2-2 0</inkml:trace>
  <inkml:trace contextRef="#ctx0" brushRef="#br0">9525 5425 7569,'-6'-29'35,"2"2"1,3 4-1,1 3 1,0 2 0,1 2-1,1 2 212,2 1 1,1 5-1,-1 1 1,4-1-1,2 2 1,1 1-271,1 0 1,4 3 0,3-1-1,4 1 1,2 2 0,5 0-1,1 0 1,6 0 22,2 0 0,-2-5 0,3-1 0</inkml:trace>
  <inkml:trace contextRef="#ctx0" brushRef="#br0">10222 5391 7569,'-12'0'65,"2"-5"0,4-1 0,4 4 0,6 7 0,3 8 0,3 6 0,2 4 0,4 2 1371,-2 2-1375,3 4 1,0-1-1,3 4 1,-1 0-1,2 0 1,0 2-1,2 1-4,0 1 0,0 0 1,-2-5-1,0-1 0,-4-3 1,1-1-1,-1-3 0,-1-2-35,-2-4 1,-3 1 0,-2-5 0,-2-1-1,-1-2 1,-1-3-1704,0-2 1681,-1-4 0,-9 2 0,-1-5 0</inkml:trace>
  <inkml:trace contextRef="#ctx0" brushRef="#br0">10690 5436 7569,'0'-11'24,"0"-1"0,0 1 312,0 0 1,-1 0 0,-2 5 0,-2 6-201,-1 6 0,2 8 0,-4 3 1,-1 1-1,-2 3 0,-4 3 0,-4 6-41,-3 3 1,-5 0 0,0 8 0,-4 3 0,-3 0-1,-4 2 1,-2-2 0,2-2-48,5-4 1,-1-2 0,5-3 0,-2-2 0,4-3 0,1-2 0,6-6 0,1-1-112,1-1 0,4-4 0,-1 1 1,3-2-1,4-3 0,1-1-651,2-2 0,3-4 0,5 1 714,5-3 0,7-6 0,3-2 0</inkml:trace>
  <inkml:trace contextRef="#ctx0" brushRef="#br0">11147 5288 7569,'-4'-12'130,"0"1"1,2 2 116,0 5 0,2 11 0,0 13 0,-1 5 0,-1 6 1,-4 3-1,1 4-56,0 4 0,-2-1 0,2 1 0,0 2 0,-1 3 0,3 2 0,-1 1 0,0-1-134,2 1 0,-4-4 1,3-5-1,0 1 1,2-1-1,1-4 1,0-4 3,0-3 1,0-4 0,0-1-1,0-4 1,0-3 0,0-1-1,1-3-442,3-2 1,-3 0 0,2-2 0,-6-2 380,-4-5 0,-4-6 0,0-4 0</inkml:trace>
  <inkml:trace contextRef="#ctx0" brushRef="#br0">11512 5448 7569,'-11'-12'275,"3"7"0,2 5 0,1 7 0,2 5-122,2 7 0,1 2 0,0 9 1,0 3-1,0 4 0,1 5 1,2 2-1,2 1 0,0-2-129,0-1 0,4-2 0,-3 1 0,2-6 0,-2-4 0,-1-3 0,-1-3 10,1-1 0,-4-6 1,4-3-1,-1-2 1,0-2-255,-1 1 0,-3-6 0,-4-2 1,-4-5 219,-2-7 0,-6-5 0,-2-10 0</inkml:trace>
  <inkml:trace contextRef="#ctx0" brushRef="#br0">11295 5482 7569,'0'-18'117,"2"3"1,1 2 0,6 3 0,4 1 0,3 2 0,2-2 0,4-1 52,3-2 1,6 1 0,5 1 0,4 1-1,0 2 1,2 2 0,0 4 0,-3 2-162,-3 3 1,-4 9-1,-10 0 1,0 3 0,-3 4-1,-4 1 1,-3-1-1,-5-1-105,-3 1 0,-3-2 1,-1 1-1,-2 0 1,-6 0-1,-8-1 1,-8 0 4,-7-1 1,-4-1 0,-5 1-1,-3 0 1,0-3 0,-1-1 0,2-2-148,4 0 1,1-4 0,10-2 0,3-1-1,4-1 238,5 0 0,-3-2 0,0-1 0</inkml:trace>
  <inkml:trace contextRef="#ctx0" brushRef="#br0">12026 5231 7569,'-16'-5'281,"8"-2"0,2-4 1,7 1-1,7 1-187,2 1 1,1 4 0,2-3 0,2-1 0,4 1 0,4 0 0,2 1-1,3 1-63,1 0 0,-2-3 0,2 3 0,-1 0 1,-2 0-1,-4 2 0,-3 2 0,-3 1 63,-4 0 1,-1 1 0,-4 3 0,-3 4 0,-3 3-35,-1 4 0,0 3 0,0 5 0,0 1 0,0 4 0,0 5 0,0 5-61,0 3 0,0 1 1,0 5-1,0 1 0,1 3 1,3 1-1,3 1-33,-1-1 1,4-1 0,-2-7 0,2-1 0,0-2 0,-1-1 0,-1-1 0,0-3-16,3-3 0,-4-2 1,1 1-1,-1-5 1,1-1-1,-2-6 1,1-2-1,-2-4 206,0-1 0,-1-2 1,-6-1 150,-1-2 1,-5-4 0,-7-8 0,-6-3 0,-5 0 0,-7 0-1,-5 1-253,-3 0 1,1 3-1,-2-1 1,5 3 0,5 1-1,5 1 1,5 3-1,3 3-874,3-1 1,4 4 0,2-2 818,2 2 0,3 1 0,5 1 0</inkml:trace>
  <inkml:trace contextRef="#ctx0" brushRef="#br0">7127 5345 7140,'-8'-4'-229,"0"0"615,6 1 0,-7 0 0,6 3 0,5 5 0,3 4-207,1 2 0,3 1 0,-4-1 0,0 2 0,2 2 0,-2 4 0,0 3 0,-2 1 0,1 1 0,0 1-142,-1 2 1,-2 4 0,-1-1-1,1 0 1,2 1 0,0-1-1,0 0 1,-2 1-63,-1 1 0,4-3 0,0 0 0,-2 0 1,1-1-1,0 0 0,0-3 0,0 0 49,-2-3 0,3 0 1,1-2-1,0-2 1,0 0-1,-2-2 1,-2 1-1,-1-3 0,0-2 0,0 0 1,0-1-1,0 1 1,0-1 60,0 1 1,0-5-1,-1-1 1,-2 1 59,-1-1-73,1-3 0,4 2 0,3-5 0,3 0 0,3 0 0,2 0-59,-1 0 1,1-4-1,0 0 1,2 0 0,3 1-1,-1-1-88,1 1 0,-1 2 1,-2 1-1,1 0 1,-1-1-1,-1-2-217,-1-1 0,-1 1 45,0 3 0,-3 0 1,0 0-1,1 0-560,1 0 0,-3 0 0,1 0 807,1 0 0,-4-6 0,0 0 0</inkml:trace>
  <inkml:trace contextRef="#ctx0" brushRef="#br0">7149 5882 7569,'6'-8'229,"1"2"1,3-1-1,3 2 1,2-1-1,4 1 1,3-1-16,1-1 0,0 5 1,-1-3-1,1 1 1,0 0-1,0 1 1,-2 2-1,0 0 1,-3-2-272,-2 0 0,-1-1 0,-3 4-484,-1 0 0,-6 0 0,-5 0 541,-6 0 0,-9 5 0,-3 1 0</inkml:trace>
  <inkml:trace contextRef="#ctx0" brushRef="#br0">7035 5379 7569,'7'-11'-1,"1"-1"1,-2 2 0,0 3-1,2 2 1,-1 1 0,1-1 240,1-2 0,1 5 1,1-3-1,2 1 1,1-1-1,2 0 0,2 0 1,2 2-257,2 2 0,1-3 0,-2 0 1,0 0-1,-2 1 0,1-1 1,2 0 15,0-1 0,1-1 0,0-6 0</inkml:trace>
  <inkml:trace contextRef="#ctx0" brushRef="#br0">7778 5219 7569,'-7'0'79,"2"2"0,5 1 0,0 5 0,1 3 0,2 5 0,1 3 0,-2 4 164,0 3 1,-2 3-1,0 6 1,0-1 0,0 1-1,0 2 1,1 3-1,3 0-220,3 3 0,3 0 1,1 1-1,-3-4 1,0 1-1,1-2 1,1 2-1,0-3-113,-2-3 1,1 5 0,-4-9 0,0 0 0,0-1 0,-2-2 0,-2 0 0,-1-2 150,0-2 1,0-3 0,-1 0 0,-2-2 0,-1 0 0,0-2 0,1-1 0,-1-4 139,1 0 1,2-1 0,1 1 193,0-1 1,0-3-226,0-1 1,1-4 0,2 2 0,2-1 0,1-1-142,3 0 1,-3-2 0,2-1-1,1 0 1,1 0 0,2 0 0,-1 0-1,0 0-47,1 0 1,-1 0 0,1 0-1,0 0 1,2 0 0,1 0 0,-1 0 55,-1 0 0,2 0 1,1 0-1,-2 0 1,-2 0-316,0 0 0,-5 0 0,-2 0 0,-3 0 1,-7 0-2793,-4 0 3069,-3 0 0,-4 5 0,-2 2 0</inkml:trace>
  <inkml:trace contextRef="#ctx0" brushRef="#br0">7800 5196 7569,'0'-11'56,"0"3"0,2 1 0,2-2 0,3 0 747,3 1 1,2 0-475,-1 4 1,1-1-72,-1 1 1,5 3-97,4-3 0,1-1-66,2 1 1,0-4-104,0 5 1,3-5-238,1 4 1,0-1-171,-5 1 1,0 3 95,-3-3 318,3 3 0,-5-4 0,6-2 0</inkml:trace>
  <inkml:trace contextRef="#ctx0" brushRef="#br0">12574 4945 7569,'-6'-5'197,"2"3"0,8-5 0,4 2 0,1 1 1,-1 1-1,0-1 0,1 1-46,1 2 0,5 0 1,2-2-1,-1-1 1,1 2-1,-2 1 1,0 1-1,2-2 1,-1 0-119,1-2 0,-2 0 0,-4 4 0,1 0 0,-1 0-12,1 0 0,-6 1 0,-1 3 0,-1 5 0,0 4 0,-2 2 8,-1-1 1,-1 5 0,0 3-1,0 3 1,0 3 0,0 1-1,0 3 1,0 1 47,0 4 1,0-3 0,0 5 0,0-1 0,0 0 0,2 0 0,0 0 0,2 1-39,-1-3 0,2 4 1,0-1-1,1 0 0,2 2 1,-1-2-1,1 1-52,1-4 1,-3 1 0,1 0 0,-2 1 0,-2 0 0,1 0 0,1 0 9,2-1 1,-5-1 0,3-3 0,-1-2 0,0-1 0,-2-1 0,0-1 0,-2 0 84,0-3 1,0-5-1,0-2 1,0-1 0,-2-4-1,0 0 1,-3-1 120,-2-1 1,4-1 0,-4-1-202,2-1 0,0-6 0,3 3 16,-2 0 0,-5-3 1,1 1-1,-2-1 1,-1-2-1,-1 0 4,1 0 0,-2 1 0,-1 1 0,-1 2 0,1-1 0,1-2 1,2-1-1,0 1 68,-1 3 1,1-3 0,-1 3 0,0-2 0,-2-2-1,-2 0 1,2 0-216,2 0 1,4 1 0,1 1 0,-2 2 124,-2-1 0,10-2 0,2-1 0</inkml:trace>
  <inkml:trace contextRef="#ctx0" brushRef="#br0">13545 5619 7569,'-6'0'-951,"1"0"1159,5 0 1,5 0-1,2 0 1,4 0-1,0 0 1,0 0 0,2 0-1,1 0 1,3 0-1,0 0 1,4-1 0,-1-2 55,-1-1 1,3-1 0,-3 3 0,2-3 0,2 0-1,0-2 1,-2 2 0,1-1 0,0 1-337,2 0 0,-3 0 0,-3 2 0,-2-1 1,-2 2-1,-1 1-1277,-1 1 0,-7 0 1349,-5 0 0,-11 5 0,-6 1 0</inkml:trace>
  <inkml:trace contextRef="#ctx0" brushRef="#br0">13545 5847 7569,'5'7'202,"2"-2"1,4-5-1,2 0 1,2 0-1,4 0 1,3 0 0,2 0-1,2 0 1,5 0-1,2-1 81,1-3 0,0 3 1,1-5-1,-4 3 1,-3-1-1,-5 0 1,-3 0-1,-2 0 1,-3 2-957,-2 1 673,-7 1 0,4-5 0,-3-2 0</inkml:trace>
  <inkml:trace contextRef="#ctx0" brushRef="#br0">14619 5391 7454,'-7'-2'272,"4"1"1,1 1 0,4 5 0,0 5 0,3 4 0,0 3 0,0 1-133,-2 2 1,-1 3 0,1 2 0,1 3-1,-2 1 1,1 3 0,-1 1 0,2 1-172,-1 0 1,-1 1 0,1-1-1,1 0 1,-2-1 0,1-2-1,-1-5 29,2-2 0,0-1 1,-4-1-1,0-2 1,1-2-1,2-2 1108,0-2-632,1-1 1,-3-7-437,3-2 0,3 1 0,4-1 0,0-1 0,1-2-44,-1-1 1,5 0 0,0 0 0,2 0 0,2 0 0,2 0 0,2 0-75,2 0 1,0 0 0,4 0 0,1 0-1,-1-1 1,-1-2 0,-2-1 0,-4 0-429,-3-1 0,-10 4 0,2-3 0,-3 2 0,-4-1-2068,-5-1 2576,-5 1 0,-7-2 0,1-2 0</inkml:trace>
  <inkml:trace contextRef="#ctx0" brushRef="#br0">14584 5779 7630,'6'-6'171,"1"1"1,5 1-1,2 0 1,1 1 0,0 2-1,1 1 53,3 0 0,3 0 0,1 0 0,0 0 0,0 0 0,1 0 1,0 0-1,0 0 0,-4 0-312,-2 0 1,1 0-1,-4 0 1,-1-1-1,-1-2 1,-2 0-1393,1 0 1480,-6-3 0,4-1 0,-3-4 0</inkml:trace>
  <inkml:trace contextRef="#ctx0" brushRef="#br0">14607 5391 7569,'7'-5'48,"3"-1"0,-3-2 0,4 0 1,0-1-1,0 0 0,1 0 2638,-1 2-2549,-4 4 1,3-2 0,-3 5 0,3 0 0,3-1 0,2-2 0,6 0 0,4-1-7,6-1 0,2 2 0,1-3 0,1 1 0,2 2 0,2 2 0,0 0 1,-3-2-140,-3-1 0,-10 0 0,-1 4 0,-4 0 0,-5 0-572,0 0 1,-8 0 0,-6 0 0,-9 0 0,-9 0 579,-7 0 0,-3 6 0,-5 0 0</inkml:trace>
  <inkml:trace contextRef="#ctx0" brushRef="#br0">15555 5014 7569,'0'-8'1182,"0"1"-924,0-2 1,1 9-1,2 3 1,1 6 0,-2 4-1,0 1 1,-2 2-171,0 2 0,0 1 1,0 5-1,-2 3 0,0 3 1,-2 5-1,1 2 5,2 1 1,1 5 0,0-1-1,0 2 1,0 2 0,0-2-1,1-1 1,2-2-156,1-2 1,5 3-1,-3-4 1,2-1-1,-2-3 1,0-2 0,-1-2-1,1 1 37,-4-2 0,1 3 0,-1-6 0,2 0 0,-2-1 0,0 1 0,-4 0 105,-1 0 0,1 2 0,-3-2 0,2 1 0,-1-1 0,0 0 0,0-3 72,0-3 0,0-6 1,4 1-1,0-2 1,0-2 209,0 1 0,2-6 0,2-2-68,3-3 1,2-2 0,0-2-1,-3-2-361,-1-1 1,4 3 0,-1 0 0,2 1 0,1 1-71,1-3 1,3 3 0,0-3 0,-1 2 0,0-1 0,0-1 0,1 2 0,-1-1-31,-1-1 1,-2 3-1,0-4 1,-2 1 0,-3-1-728,-1-1 0,-3-2 1,-5-2 893,-5 2 0,-7-2 0,-3 4 0</inkml:trace>
  <inkml:trace contextRef="#ctx0" brushRef="#br0">15578 5002 9237,'1'-6'150,"3"2"1,4 3-1,2 1 1,1 0 0,1 0-1,-1 0 1,2 0-1,1 0 1,2 0 0,2 0-1,4 0 1,2 0-86,2 0 0,2-4 0,-2 0 0,-1 2 1,-2 0-1,-4 2 0,-3 0-324,-2 0 1,-7 0 0,-9 0 0,-8 0 0,-9 0 0,-6 0 258,-6 0 0,-12 6 0,-4 0 0</inkml:trace>
  <inkml:trace contextRef="#ctx0" brushRef="#br0">16115 5653 7569,'0'-7'269,"0"-1"0,1 0 62,3 2 1,1 2 0,3 8 0,-5 4-1,0 3 1,-1 3 0,2 1-223,-1-1 1,-2 3 0,0-1-1,2 1 1,1 1 0,-2-2-1,0 2 1,-2-2-94,0 1 1,0-2 0,0-4 0,0 1 0,0-1-123,0 1 0,0-5 162,0 1 1,0-7-1,0-1 1,0-6-80,0-4 1,0-5 0,1-1 0,3 2-1,2 0 1,2 0 0,0-1-80,5 1 0,-1-2 0,3 1 1,-1-1-1,0 1 0,2 0 1,1 0 69,-1-2 0,3 6 0,-2-2 0,0 4 0,3 0 1,-3 0-1,0 0 0,-2 3 86,0 1 0,0-3 1,-3 5-1,-1-1 1,1 0-1,-1 0 0,1 2-22,-1 0 0,-3 7 0,-2 3 0,-1 3 0,-2 5 0,-2 3 0,-1 2-31,0 2 0,0 0 0,-1 1 0,-3 2 0,-3 0 0,1 0 0,1-2 33,0-2 0,4 0 1,-3-2-1,3-2 1,1-1-1,0-3 1,0-2-98,0 0 0,0-5 0,-2 0 1,0-1-1,-3-1-786,-2 0 0,4-1 0,-5-4 849,-1 0 0,-1-5 0,-2-1 0</inkml:trace>
  <inkml:trace contextRef="#ctx0" brushRef="#br0">16743 5265 7569,'0'-11'612,"1"0"-356,3 4 0,-3 3 0,3 8 1,-3 3-1,-1 5 0,0 3-133,0 4 1,0 3 0,0 2 0,0 1 0,0 3 0,0 1 0,0 3-130,0 1 1,0 3 0,0 0 0,0 2-1,0-1 1,0-1 0,0-3 0,2-2 32,1 0 1,-1-6 0,2 2 0,-3-4 0,-1-3 0,1-2 0,2-2 0,0-2-160,0-1 0,-2-5 0,-1-1 0,-1 1-587,-3-2 0,2-1 0,-6-5 719,-1 0 0,-6-10 0,-3-3 0</inkml:trace>
  <inkml:trace contextRef="#ctx0" brushRef="#br0">16652 5311 7569,'0'-18'122,"0"1"0,1 7 0,1 1 0,4 3 0,-1 0 0,1 1 0,0-2 96,3 1 0,1 3 0,2 0 0,0 1 0,4 2 0,3 0 0,2 0 0,3 0-165,3 0 0,-2 5 0,5 2 0,-3 0 0,-2 1 0,-4 1 0,-3 1-137,-2 1 1,2 1 0,-5-1 0,-3 1 0,-1-1-1,-3 1 1,-2-1-13,-3 0 1,-2 1 0,-4-1 0,-6 2-1,-8 1 1,-7 1 0,-6-1 0,-3 0-117,-3 1 1,-4-2 0,4 2 0,1-2 0,3-2 0,5 1-1,5-1-1040,3 1 1252,7-1 0,-2-5 0,4-1 0</inkml:trace>
  <inkml:trace contextRef="#ctx0" brushRef="#br0">17108 5037 7569,'-3'-12'91,"-1"1"0,1-1 0,2 1 0,1-1 96,0 1 0,5 3 0,3 2 1,2 0-1,1 1 0,2-2 1,1 2-1,2-1-103,2 0 1,-3 3 0,4-1-1,2 3 1,0 0 0,1-2 0,-2-1-30,-1 2 0,-5-1 1,3 1-1,-2-3 0,0 0 1,-1 0 266,-1 2 1,-2-2-361,1 1 1,-5 2-1,0 5 1,-2 5-1,-3 2 1,0 3 52,-2 2 1,0 4-1,0 8 1,0 3-1,0 3 1,0 1-1,0 2 35,0 2 1,0 1-1,0 5 1,0-3 0,0 3-1,0 0 1,0 2-1,0-1-79,0 1 0,1 1 0,1 1 1,3 0-1,2-2 0,0-4 0,1-3 1,-2-1-45,-1 2 1,0-9 0,-2 2-1,1-3 1,-2-4 0,0 0 134,-2-4 0,0 4 0,0-8 0,0-1 0,0-1 1,0-4-1,0 0 1262,0-1-915,0 1 1,-2-6-1,-1-2-424,-5-3 1,-1-2 0,-1-2 0,0-1-1,-3 2 1,-1 1 0,-1 1-25,0 0 1,-4 1 0,2 1 0,1 2-1,-2-1 1,1-1 0,1 1 0,2 1-330,1-2 1,2-1-1,-1-1 368,1 0 0,5 0 0,1 0 0</inkml:trace>
  <inkml:trace contextRef="#ctx0" brushRef="#br0">17942 5505 9357,'7'5'113,"3"-4"0,-3 3 0,3-3 0,2-1 1,1 0-1,2-1 0,4-2 0,2 0 0,1-1 1,-2 0-1,1-1 0,0 0 0,2 0 0,-1 1 1,-2 0-1,-2 0-319,-3 2-3379,-2 1 3585,-12 6 0,-8 6 0,-10 7 0</inkml:trace>
  <inkml:trace contextRef="#ctx0" brushRef="#br0">17988 5699 7569,'7'0'125,"1"0"0,1 0 0,1 0 0,3 0 0,1 0 0,2 0 127,2 0 1,-3-1-1,3-2 1,-1-1-1,-4 2 1,0 1 0,-1 1-1,-1 0-407,0 0 1,-3 0-1,-2 1 1,1 1 154,-1 2 0,2 5 0,3-3 0</inkml:trace>
  <inkml:trace contextRef="#ctx0" brushRef="#br0">18639 5471 8328,'5'11'98,"-3"0"0,5 2 0,-1 1 0,-1 3 0,2 0 0,-2 4 0,0 0 1,-3 2-1,1 0 0,-1 0 0,2-2 0,0 0 0,0-2 0,0 0 0,-2 0 1,-1-2-1,-1 0 164,0-3 0,2-1 0,0-2 1,2 0-47,-1 1 0,-3-7 1,-3-5-252,-1-6 1,0-5 0,4 0 0,0 0 0,0-2-1,0-2 1,2-3 0,0-1-179,2 0 1,5 1 0,-3-1 0,2 3 0,-1 0 0,2 1 182,1 1 0,2 1 0,-1 2 0,1 0 0,-1 0 0,-1 3 0,-1 1 0,-1 1 98,1 0 1,1 3 0,1-1 0,1 3 0,-1 2 0,-1 3 7,-2 4 1,1 3 0,-5 4 0,-1 4-1,1 3 1,0 2 0,-1 1-88,-2 2 0,0 5 0,2-3 0,0 1 0,0 0 0,-1-2 0,1-4-178,1-4 1,0 0 0,-3-6 0,1-2 0,2-4 188,-1 1 0,3 2 0,0 0 0</inkml:trace>
  <inkml:trace contextRef="#ctx0" brushRef="#br0">19233 5151 7569,'-4'-8'177,"1"3"0,3 4 0,4 7 1,1 6-1,0 4 0,-2 2 0,-2 3 1,-1 4 81,0 1 1,0 6 0,0-2 0,0 3 0,0 2 0,0 0 0,0 2 0,0 1-305,0-1 0,0-3 0,0-2 0,0-3 0,0-2 1,0-4-1,0-3 0,0-1 128,0-1 1,0-2 0,0-4-1,0-1 31,0 0 0,1-4 0,3-3 1,3-2-107,-1 2 0,4-3 0,-2 3 0,3-3 0,4-1 1,3 0-1,1 0-73,0 0 0,0 0 0,4 0 0,0 0 0,-2 0 0,-2 0 0,-3 0 0,-4 0-2059,0 0 2124,-1 0 0,-9-5 0,-4-1 0</inkml:trace>
  <inkml:trace contextRef="#ctx0" brushRef="#br0">19176 5653 7651,'5'-7'113,"2"-1"0,5 0 1,3 1-1,4 1 1,3-1-1,0 2 0,3-1 134,1-1 1,-2 4-1,4-4 1,-2 2-1,-2 3 1,-4 0 0,-2 2-1,-4 0-786,-2 0 1,-4-1 0,-3-1 538,-4-2 0,-3-5 0,-10 3 0</inkml:trace>
  <inkml:trace contextRef="#ctx0" brushRef="#br0">19198 5254 7569,'-17'-5'143,"1"-3"0,5-2 1,3-2-1,6 1 1,3-1 22,3 1 1,6 3 0,2 1 0,7-2 0,6 0 0,5 0 0,5 3 0,1 0-221,3-1 0,-1 5 0,-4-2 0,-1 3 0,-3 1 0,-4 0 54,-6 0 0,2 0 0,-5 0 0</inkml:trace>
  <inkml:trace contextRef="#ctx0" brushRef="#br0">19724 4957 7569,'0'-14'144,"0"2"218,0 2 1,0 6-1,0 4 1,0 8 0,0 6-287,0 5 1,0 8-1,0 3 1,0 4-1,0 3 1,0 4-1,0 2 1,0 5-159,0 3 1,0-2 0,0 3 0,0-1-1,0-4 1,0-3 61,0-2 0,0-9 1,0 2-1,0-4 1,0-1-1,0-5 1,0-4-1,0-3 126,0-1 1,1-2 0,2-4 0,0 1-1,0-1 33,-2 1 1,1-6 0,1-1-32,5 0 0,2-4 1,2 3-1,-1-3 0,0-1 1,2 0-1,1 0-236,1 0 0,0 0 0,-3 0 1,-1 0-1,1 0 0,-1 0 128,1 0 0,-1-10 0,0-2 0</inkml:trace>
  <inkml:trace contextRef="#ctx0" brushRef="#br0">19678 4900 7569,'13'-8'26,"-4"2"0,-4-1 0,0 2 0,1 0 99,3 3 0,1-4 1,2 3-1,-1 0 0,2 2 1,1 1-1,1 0 1,0 0-288,2 0 1,-5 0 0,4 0 0,-4 0 0,0 1 0,-1 3 161,1 4 0,-1-3 0,0 0 0</inkml:trace>
  <inkml:trace contextRef="#ctx0" brushRef="#br0">20089 5014 7569,'7'1'107,"-2"3"1,-1 3 0,1 4 0,0 1 0,0 4 0,-1 4 12,1 5 1,-4 6-1,3 7 1,-3 5-1,-1 4 1,-1 2-1,-2 2-108,-1 4 0,-3-7 1,3 5-1,1-6 1,2-5-1,1-4 1,0-4-1,0-3 96,0-5 0,1-5 0,2-4 1,2 0-1,0-3-249,0-1 1,-1-8 140,-4-5 0,0-10 0,0-8 0</inkml:trace>
  <inkml:trace contextRef="#ctx0" brushRef="#br0">19964 5231 7569,'0'-18'93,"0"3"1,1 2 0,3 2 0,5-1 0,3 2 0,4 1 0,-2 2 0,-2-2 140,0-1 0,4 2 0,3 2 1,3-1-1,1 2 0,-1 0 0,1 3 1,0 0-213,0 2 1,-1 0 0,-2 0 0,-2 2 0,-2 1 0,-2 6 0,-3 4-135,-3 2 0,-3 0 0,-5-2 0,-1 2 0,-3 4 0,-5 2 1,-5-1-1,-5-1-130,-2 1 0,-6 2 0,0-1 0,2-2 0,1-3 0,2-4-406,3 0 1,3-2 647,4-2 0,1 2 0,-1-4 0</inkml:trace>
  <inkml:trace contextRef="#ctx0" brushRef="#br0">20466 4945 7569,'0'-11'91,"0"-1"1,1 1 0,3 1-1,4 1 39,2 1 0,3 5 0,1-4 0,1 2 1,0 1-1,0 0 0,2 1-18,1 0 0,-3 2 0,3 1 1,-1 0-1,0 0 0,-1 0 0,-2 0 34,-1 0 1,-3 1 0,-1 2-1,-3 2 1,-1 1 0,-2 3-61,-2 1 1,3 2 0,0 0 0,-2 3 0,0 5 0,-2 1 0,0 3-91,0 3 0,1 3 0,2 7 0,2 4 0,0 2 0,1 4 0,-1 1 0,1 0 28,1-2 1,-5 2-1,3-6 1,-1 1-1,1-2 1,0-6-1,0-4 1,-2-2 52,-2 0 1,1-7 0,0 1 0,2-3 0,-2-1 0,0-1-14,-2-2 1,0-1 0,0-3 0,0-1-1,0 1 1,0-1 0,-2-1 17,-1-2 1,-4 1 0,-4-5 0,-2-2-1,-2 1 1,-3-1 0,-1 2 0,0-2 42,-1 0 0,-1-2 1,1 0-1,2 0 1,2 0-1,2 0-589,1 0 0,6 0 464,-1 0 0,5 0 0,-2 0 0</inkml:trace>
  <inkml:trace contextRef="#ctx0" brushRef="#br0">21323 5391 7569,'-8'0'105,"2"-2"1,2 0 0,5-3 0,6 0 0,3 0 0,1 2 0,2 1 0,1-1-1,2-1 1,1 0 0,1 1 185,-1-1 1,1-1-1,2 2 1,-1-1 0,0 2-1,-1-1 1,-1 1-1,-2-2-777,0 1 0,-3 2 0,-5 1 486,2 0 0,-4 0 0,0 0 0</inkml:trace>
  <inkml:trace contextRef="#ctx0" brushRef="#br0">21266 5551 7569,'-5'0'122,"5"0"0,6 0 1,5 0 105,5 0 0,0 0 0,4 0 0,1-2 0,2 0 0,2-2 0,0 1 0,-1 2-267,-1 1 0,3 0 0,-2 0 0,-3 0 0,1 0 0,-1-1 39,2-3 0,0 3 0,0-4 0</inkml:trace>
  <inkml:trace contextRef="#ctx0" brushRef="#br0">22099 4945 7569,'0'-23'130,"-3"6"1,-1 1 0,2 5 0,5 3 309,5 5 0,-2 3 0,0 3-330,-1 5 1,-1 6 0,-4 2 0,1 2 0,2 3-1,1 0 1,-2 2 0,0 0-129,-2 0 1,1-1 0,1 1 0,2 0 0,-1-1-1,-2-3 1,-1-4-59,0-2 1,0-2 93,0 0 0,0-9 1,0-6-1,0-6 1,0-4-1,1-3 1,2 1-119,1-1 1,5-3-1,-2 1 1,3-3 0,2-2-1,0-1 1,2-2-1,2 2 58,-2 1 1,2 1 0,1 0 0,-1 2 0,1 2 0,-3 3 0,-1 5 133,3 3 1,-7 3-1,2 5 1,-1 0-1,0 0 1,2 1-48,-1 3 0,1 3 1,-2 4-1,-1 0 0,-2 2 1,1 2-1,-1 4 1,0 3-122,-2 1 1,2-3 0,-3 0 0,-1 2 0,-1-2 0,1 2 0,1-2 0,-2 0-253,0 0 0,-2-3 1,0 2-1,0-2 1,0-2-1,-2 0 328,-2-1 0,-2-1 0,-5-2 0</inkml:trace>
  <inkml:trace contextRef="#ctx0" brushRef="#br0">22019 5436 7569,'-17'0'2178,"1"0"-1971,9 0 1,3 0-1,8 0 1,5 0-100,5 0 1,3 0 0,6 0 0,1 0 0,3 0 0,3 0 0,5 0 0,2-1-146,1-3 1,1 3-1,-2-4 1,2 1 0,-1 0-1,-1 2 1,-5-1-343,-3-1 0,-2 3 0,-6-3 0,-2 2 0,-4-1 379,-2-1 0,-12 1 0,-2 3 0</inkml:trace>
  <inkml:trace contextRef="#ctx0" brushRef="#br0">21985 5825 7569,'-9'0'1894,"5"0"-1722,11 0 0,11-4 0,4 0 1,1 0-1,0 0 0,0 1 1,0 0-93,0 2 1,2-3 0,-1 0 0,-4 2 0,-2 0 0,-4 2 0,-1 2-112,-2 1 1,-1 4 0,-2 4-1,-4 1 1,-3-1 0,-1 0-1,0 2-7,0 2 1,-1 3 0,-3 5 0,-4 0 0,-2 0 0,-2 0 0,-4 1 0,-3 1-86,-2 2 0,2-1 0,0-3 0,-2 0 0,1 0 1,0-2-1,2-2 0,1-3 162,4-4 1,4 0 0,2-1 282,2 1 1,10-6 0,8-2 0,3-3 0,6-1 0,3 0 0,6 0-67,2 0 1,1 0 0,0 0-1,1 0 1,-1 0 0,-1 0 0,-3 0-1,-4 0-135,-6 0 1,-3 0 0,-6 0-122,0 0 0,-14 5 0,-5 1 0</inkml:trace>
  <inkml:trace contextRef="#ctx0" brushRef="#br0">2935 7880 7569,'0'-7'194,"0"2"1,1 3-1,2 8 1,2 4-1,0 4 1,1 2-1,1 2 41,2 2 1,2 2 0,3 2-1,1 3 1,-1 2 0,0 2 0,0 2-1,3 4 1,-1 3-277,1 3 0,-2 1 1,-4 2-1,1-1 0,-1 1 1,-1-1-1,-2-4 0,-3-2 76,0-4 1,-4-2 0,3-2 0,-3-5-1,1-2 1,0-2 0,2-3 121,-1-4 1,-2-2 0,0-2 0,3-1-90,4-2 1,-2-4-1,1-9 1,2-7 0,0-5-1,1-5 1,1-2-141,1-3 1,2-6 0,-1-6 0,1-2 0,2-2 0,1-3 0,-1-1 0,-2 1-72,-1 1 1,-2 2 0,1-3-1,-1 2 1,-1 3 0,-1 6-1,-1 3 69,1 0 1,-4 3-1,0 0 1,0 0 0,1 1-1,2 1 1,0 4-109,0 3 1,-1 6-1,-1-1 1,1 2-1,-1 3 182,3 2 0,1 3 0,1 5 0</inkml:trace>
  <inkml:trace contextRef="#ctx0" brushRef="#br0">3883 8360 7569,'-6'-5'352,"-1"2"-146,4-4 0,1 3-138,-1-4 1,-3 5 0,1-4-1,-1 1 1,-3 0 0,-1-2 0,-1 2-1,-2 2 1,-1 3 0,-3 1-1,1 0 1,-2 0 0,0 1-24,-2 3 0,-1 2 1,-2 7-1,0 1 0,1 2 1,3 1-1,4 0 0,2 1 19,2 2 0,1 2 0,2 1 0,4 0 0,3 0 0,1-1 0,0 1-75,0 0 0,5 0 1,3-2-1,2-1 1,1-5-1,2-3 0,1-1-47,1-4 0,5-2 1,0-5-1,0-1 0,0-3 1,-1-5-1,0-3 1,-1-5 74,-3-1 0,-2 1 1,-2-4-1,-1 2 1,-1-1-1,-2-2 1,-2 0-1,-3 0 26,0 3 0,-2-1 0,1 6 1,1 2-25,2 3 1,0 8-1,-4 1 1,0 6-1,0 5-10,0 0 1,0 4 0,0 0 0,1 1 0,2-1-1,1 1 1,-1 1 0,2-1-103,3-2 0,2-1 0,0-2 1,1 0-1,-3-2 0,3-3 0,-3-1 1,3-3 45,-1 0 1,1-4-1,-1-1 1,-1-5-1,-1-2 1,-1-2-1,1 1 98,0 0 1,-1-6 0,5-1 0,-2-1 0,-1 2 0,-2 1 0,1 5 120,-2 2 0,1 3 1,-5-1-1,2 7-98,-1 7 0,2 3 0,-2 1 1,0 2-1,0 2 0,-1 4 0,3 2 1,1-1-120,3-1 0,0 0 1,0 4-1,-1 0 0,-1-1 1,1 0-1,-2-3-273,-1-4 0,-1 2 451,-4-2 0,-5-6 0,-1-9 0,-2-6 1,2-6-1,1-2 0,2-2 0,2-3-1,1-5 1,0-2 0,1-7 0,3-2 0,5-2 0,4-3 0,3 0 0,2-1-304,2 3 1,-2 8 0,0 4-1,-1 6 1,0 5 0,1 3 0,-2 4-441,1 0 0,-1 5 0,-2 1 611,1 4 0,1 5 0,-5 4 0</inkml:trace>
  <inkml:trace contextRef="#ctx0" brushRef="#br0">4763 7675 7569,'-7'-12'69,"2"2"1,1 4-1,2 6 1,2 6 0,4 6-1,1 3 1,1 4 0,0 3 133,3 0 1,-2 2-1,0 3 1,2 5-1,1 3 1,0 5-1,-1 0 1,-2 3-1,-2 2-107,-3 1 1,1-2 0,-1-2-1,2-4 1,-1-3 0,-2-2-1,-1-1-14,0-1 0,0-2 0,0 1 0,0-2 0,0-2 0,0-1 0,0-2-29,0-2 1,-1 2-1,-2-8 1,-1-1-1,2-1 1,0-2-1,2 1 11,0-1-16,0-4 0,6-2 0,1-7 0,3 0 0,2-3 0,-1-1 0,2-2-81,2 2 1,-1-5 0,4 5 0,0-2 0,-2 1 0,2-1 0,-2 1-469,1-1 1,-1 5-1,-3-2 1,0 2 0,-3-1 500,0 1 0,-5-3 0,0 0 0</inkml:trace>
  <inkml:trace contextRef="#ctx0" brushRef="#br0">4717 7663 7569,'0'-14'-6,"0"3"1,0 1-1,1 1 1,3 0-1,4 1 1,2 1 0,1-1-1,1 2 1,0 0-1,3 0 91,4 1 0,-1 2 1,0 1-1,0 0 1,-2-2-1,2 1 0,-1 2 1,-1 1-86,-2 0 0,-1 5 0,-2 2 0</inkml:trace>
  <inkml:trace contextRef="#ctx0" brushRef="#br0">5231 7732 7569,'-10'-1'965,"2"-3"0,4 3-751,8-3 0,-1 8 0,4 3 1,2 3-1,2 3 0,3 2 1,3 4-140,1 3 0,-1 1 1,4 1-1,-2 2 1,1 5-1,2 2 1,0 1-1,3 0-198,1 1 1,-2 3-1,3 0 1,-3-1 0,-1-2-1,0-2 1,1-1 0,0-3 84,-1-1 0,1-3 0,-8-4 0,1-4 1,-1 0-1,-3-3 0,-3-1-230,-2-2 1,-4-3-1556,3-1 1823,-4-4 0,-3-3 0,-6-7 0</inkml:trace>
  <inkml:trace contextRef="#ctx0" brushRef="#br0">5768 7766 7569,'-7'-21'-214,"3"2"0,2 5 323,-2 5 1,2 4-1,-5 6 1,1 3-1,-1 5 1,-3 6-92,-4 8 0,-3 6 0,-8 9 0,0 4 0,-4 5 0,-3 5 0,15-24 0,-1 0 0,0 0 0,0-1 0,0 1 1,1-1 0,-18 25 0,1 1 0,1-4 0,3-6 0,3-6 0,3-6-39,1-4 1,5-4-1,3-4 20,2-4 0,7-7 0,1-3 0</inkml:trace>
  <inkml:trace contextRef="#ctx0" brushRef="#br0">5779 7595 7569,'-6'-12'173,"2"1"0,4 1 0,4 1 0,3 3-104,3 1 0,3 1 0,1 3 0,3-2 0,0-1 0,4 0 0,0 1 0,2-3-36,0 0 0,0 4 1,0-3-1,-2 1 1,-1-1-1,-2 0 1,0-1 34,0 4 1,-4-3 0,1 1-1,-2 0 1,-2 0 0,0 1 9,1 0 1,-2 7 0,-2 5-1,-5 5 1,-1 5 0,-2 4-1,1 3 1,1 5 11,2 2 1,0-2 0,-3 4 0,2 3 0,1 2 0,0 2 0,-1 1-1,1 2-78,-1 1 1,-2-1-1,0 0 1,2-5 0,1-4-1,-2-5 1,1 0 31,0-2 1,0-1 0,3-5 0,-1 0 0,-1-2 0,0 0 0,0-4-37,-2 0 0,3-2 1,-1-4-1,-1 1 1,-2-1-1,-1 1 1,0-1 94,0 1 1,-4-5-1,-1 0 1,-2-2-1,-6-3 1,-5-1-1,-3-1 40,-2 0 1,-5 4-1,-3 0 1,0 0 0,0 0-1,4 1 1,5 0-558,3 0 0,2-1 0,6-3 414,-1 3 0,1-3 0,-1 4 0</inkml:trace>
  <inkml:trace contextRef="#ctx0" brushRef="#br0">7001 8040 8109,'11'0'145,"1"0"0,-1 0 0,1 0 0,-1 0 0,1-1 0,-1-2 0,0 0 0,2 0 1,1 2-1,3 1 0,-1-1 0,2-2 0,-2-1 0,2 2 0,-1-1-124,-1-1 0,3 3 0,-2-3 0,-1 2 0,1-1 0,-3-1 0,-2 2 0,0 1-2702,-1 1 2681,0 0 0,-4 5 0,-2 1 0</inkml:trace>
  <inkml:trace contextRef="#ctx0" brushRef="#br0">7127 8189 7569,'-7'1'170,"5"2"250,4 0 1,6 2 0,6-2 0,2 1 0,2-2 0,2 0 0,2-2-187,1 0 1,0 0 0,0 0 0,-1 0 0,1 0-1,-1 0 1,-2-2-812,-1-1 0,-5 1 0,1-2 577,-2 3 0,-12-4 0,-2-1 0</inkml:trace>
  <inkml:trace contextRef="#ctx0" brushRef="#br1">7995 7492 7569,'-5'-6'0,"-2"1"110,-4 5 1,3 0 0,2 1 0,1 3-1,2 3 1,3 5 0,4 2 32,4 1 0,3 5 0,3 1 0,1 4 0,-1 5 0,-1 2 0,-2 1 0,2 0 0,1 3 0,1 0-195,-1 4 0,-1 0 1,-2 5-1,1-2 1,-1-2-1,0-2 0,0-2 1,-2-2 186,-2-1 0,-3-4 1,2-5-1,-1-3 1,-1-5-1,0 0 1,0-3 182,-2-1 0,0-8 0,-2-5 0,0-7-153,0-3 1,1-8 0,1-4 0,3-8 0,2-3 0,2-2 0,1-3 0,1-4-246,1-3 0,3-4 0,1-2 0,2-1 0,2-2 0,2-1 0,0 3-258,-3 6 1,2 2 0,-3 6 0,1 1 0,-1 3 0,-2 5-1,-2 4-55,-1 5 1,-5 10 0,-1-1 0,2 3-1,0 5 1,0 7 392,-2 5 0,1 13 0,3 2 0</inkml:trace>
  <inkml:trace contextRef="#ctx0" brushRef="#br1">8851 8040 7569,'0'-7'37,"0"-1"1,0-1 0,0-1 0,-1-1 170,-3-1 0,2 1 1,-6-1-1,-1 1 0,-1 1 1,-2 1-1,1 3 0,0 0-143,-1 4 0,-4 1 0,-3 1 0,-2 1 0,1 3 1,1 5-1,-1 5 0,-2 5-134,-1 2 0,0 3 0,2 2 0,1 0 0,3 1 0,3-2 0,5 1 0,3-3-12,3-2 0,3 3 0,4-6 0,5-1 0,5-5 1,5-4-1,3-3 58,0-3 1,5 0 0,1-4-1,0-3 1,0-5 240,-3-4 1,-1-5-173,-1 4 0,-1-4 0,-3 4 0,-4 1 0,-4 0 0,-3 0 1,-3-1-1,-1 1 182,0 1 1,0 2 0,-4-1-282,0 1 1,0 6 0,0 5 0,0 6-123,0 4 194,0 7-78,0-5 0,0 5 29,0-6 0,3 4 19,1 1 0,5-1-26,-1-4 0,-2 1 79,2-1 0,1-3-19,6-1 1,-3-4 80,4 1 1,-4-3 175,0-1-215,-1 0 0,1-1 60,-1-3 1,0-2-74,1-6 0,-4 1 17,-1-1 1,1 0 0,2-2 0,-1-2 46,-2 3 1,0-4-103,0 2 0,2 0-3,-5 3 0,1 5-146,-1-1 131,-3 5-157,4-2 0,-3 7 51,1 1 0,-1 1 66,1 8 1,2-4 2,-1 8 1,5 1-40,-1 3 1,-2-3-23,2 2 1,-4-1-12,3 1 1,-3 1-41,4-4 0,-6-1-41,2-4 433,-3 1-121,-1-1-178,0-5 1,-1-4-11,-3-6 0,3-9 565,-3 2 0,-1-8-122,1 0 1,0-3 0,4-1 0,0-5-229,0-2 1,5-2 3,3 2 1,2 2-561,2 5 1,4 4 225,3 0 1,-1 5-71,1-1 0,0 6 1,4 3-1,0 0 1,1 4-1,1 1 255,2 1 0,10 0 0,-2 0 0</inkml:trace>
  <inkml:trace contextRef="#ctx0" brushRef="#br1">9731 7058 7529,'0'13'77,"1"2"1,3 5 0,2 6-1,2 4 1,-2 3 0,0 3 0,1 3-1,0 5 1,0 6 0,-2 2-1,-2 4 1,1 3 0,-2-26 0,-1-1-1,0 1 1,-1 0 0,0 0-1,0 0 1,0 31 87,0-2 0,-4-1 1,0-4-1,2-1 1,1-3-1,-1-4 1,0-3-1,-2-4-63,2-4 1,0-2-1,2-3 1,0-3-1,-1-3 1,-2-5 0,0-1-1,0-3-9,2-2 1,-3-1 0,0-3-131,2-1 1,2-5-1,3-2 66,5-2 0,4-4 0,1 0 1,4-3-1,1 0 0,2-2 1,3 2-108,4 0 0,-3-4 0,2 3 1,-2-2-1,-1 2 0,0 1 1,-1 1-1,-3 0-1193,-4 0 0,-6 1 1271,-2 3 0,-4 0 0,2 0 0</inkml:trace>
  <inkml:trace contextRef="#ctx0" brushRef="#br1">9845 7024 7569,'0'-12'31,"0"5"0,1 0 0,3 2 0,3 3 0,4 1 147,0 1 0,2 0 0,1 1 0,2 1-178,2 2 0,1 5 0,4-3 0</inkml:trace>
  <inkml:trace contextRef="#ctx0" brushRef="#br1">10336 7469 7569,'0'-9'67,"0"7"0,0 8 0,0 8 0,0 4 1,0 2-1,1 2 0,2 2 0,0 1 169,0 2 0,0 7 0,-1-1 1,2 1-1,0 3 0,0 0 0,-1 1 1,1 0-258,1-1 1,-4-1 0,3-2-1,-1-1 1,-1-4 0,2-5-1,-1-5 1,-2-2 171,-1-3 0,1-3 0,2-2-64,1-2 0,4-4 1,1 1-1,4-4 0,4-3 1,0-1-1,5 1-128,3-2 1,1 2-1,4-3 1,1 1 0,-1 2-1,-1 1 1,-1-1-126,-2-1 1,-4 0 0,-3 4-1,-3 0 1,-4 0 0,0 0-2025,-1 0 2190,-5 0 0,0 5 0,-6 2 0</inkml:trace>
  <inkml:trace contextRef="#ctx0" brushRef="#br1">10382 7938 7569,'-12'-7'107,"6"-3"0,3 4 0,6-2 1,4 2-1,4-1 0,0 2 1,2-1 103,2 0 0,4 2 0,8-3 1,3 1-1,3 1 0,1-1 0,-1 1 1,-1 0-461,-2 2 0,-5-2 0,-1 1 0,-5 2 0,-3-1 249,-2-1 0,-6-2 0,-3-6 0</inkml:trace>
  <inkml:trace contextRef="#ctx0" brushRef="#br1">10267 7526 7569,'-11'-16'0,"5"3"0,2-2 1,5 2-1,5 2 0,7-1 1,5 1-1,5-2 1,6-1 53,8-1 1,1-1-1,11 2 1,-1-2-1,1 2 1,0 2 0,-2 0-1,-5 2 1,-6 1-720,-5 2 0,-9 4 665,1-1 0,-8 3 0,1 1 0</inkml:trace>
  <inkml:trace contextRef="#ctx0" brushRef="#br1">11078 7161 7569,'-4'-8'858,"1"1"-801,-1 4 0,4 3 0,0 9 1,0 5-1,1 5 0,2 4 1,0 3-1,1 6 35,1 5 0,-3 1 0,3 6 0,-2 3 0,1 2 0,0 1 0,0 4 0,0 2-99,-2 1 1,0-2-1,-2-1 1,0-6 0,1-4-1,1-4 1,2-3 48,-1-4 1,-2-7-1,-1 0 1,0-5-1,0-3 1,0-2 0,0-2 262,0-1 0,0-5-261,0-1 0,1-4 0,3 1 0,4-3 0,2-1-125,1 0 0,1-1 1,-1-2-1,0-1 1,1 2-1,-2-1 0,-1 1-433,-1-2 0,-2-1 1,3 2-1,-3-2 514,-1-1 0,-1-2 0,-4-3 0</inkml:trace>
  <inkml:trace contextRef="#ctx0" brushRef="#br1">10953 7092 7569,'11'-22'26,"0"4"0,2 4 0,2 4 0,6 2 0,3 0 0,2 2 0,0 1 425,-2 0-433,-1 4 0,0-4 0,-2 5 0,-1 0 0,0 0 0,0 1 0,1 3 0,2 3-558,0 3 540,0 2 0,5 4 0,1 2 0</inkml:trace>
  <inkml:trace contextRef="#ctx0" brushRef="#br1">11604 7321 7569,'-7'1'194,"5"3"0,4 3 0,6 4 0,2 0-25,1 0 0,1 6 1,-1 2-1,2 4 1,1 3-1,2 5 1,1 3-1,1 3-130,-1 1 1,2 1-1,4-2 1,-1 1-1,-2-1 1,-1-3-1,0-3 1,0-5-164,0-1 1,-1-6 0,1-3 0,-4-2 0,-2-4 0,-2-1-1001,1-3 1124,-6 0 0,-6-12 0,-6 0 0</inkml:trace>
  <inkml:trace contextRef="#ctx0" brushRef="#br1">12038 7424 7569,'-4'-22'12,"0"2"1,1 2-1,2 1 1,1 3 0,0 2 377,0 0 1,0 9 0,-2 6 0,-5 11-292,-4 7 1,-8 7 0,-1 3 0,-6 5 0,-4 3 0,-5 2 0,-1 3 0,-2 3-161,1 3 0,-3-1 0,2-5 0,3-3 0,4-5 0,7-6 0,5-2-157,3-3 1,2-6-1,6-3 1,4-4 0,3 0 217,1-1 0,0 1 0,0-1 0</inkml:trace>
  <inkml:trace contextRef="#ctx0" brushRef="#br1">12357 7218 7569,'0'-11'48,"0"-1"0,2 2 1,0 4-1,3 6 1,0 7 90,0 7 0,4 9 0,-2 8 1,0 3-1,0 4 0,-1 4 1,-1 3-1,1 4-76,1 0 0,-3 2 0,2-4 0,-1 0 0,-3-3 0,0-1 0,-2-2 0,0-3 2,0-2 1,0-6-1,0-1 1,0-1-1,0-4 1,0-2-1,0-4-310,0-2 1,0-1-1,-2-5-1195,-1-2 1440,1-3 0,-8-5 0,4 0 0</inkml:trace>
  <inkml:trace contextRef="#ctx0" brushRef="#br1">12677 7446 7569,'-5'-17'1062,"-1"0"-1576,-1 11 302,2 1 1,5 6 290,0 3 1,0 3-72,0 9 1,0 3 296,0 7 0,0 5-155,0 7 0,0-1-21,0 5 1,4-4-112,0 3 0,1-4-14,-1 1 1,-3-3 53,3-5 0,1-2-16,-1-5 0,0-5-41,-4-3 1,0-2-6,0-2-329,5-5 120,-4-1-695,4-5 908,-10-5 0,-1-6 0,-6-7 0</inkml:trace>
  <inkml:trace contextRef="#ctx0" brushRef="#br1">12574 7332 7569,'0'-11'201,"2"-1"1,1 2 0,6 3 0,4 3 0,4 3-49,0 1 0,-1 0 0,3 0 0,2 0 0,3 1 0,3 3 0,-2 3 0,1 3-214,0 2 0,-3 4 0,0 3 0,-7 3 0,-3 1 1,-3 1-1,-2 1 0,-6 2-94,-4-2 1,-10-1-1,-8-2 1,-5-2-1,-4-2 1,-2-2-1,1-3 1,-1-3-123,2-2 0,1-6 0,7 2 277,2-2 0,2-2 0,6 0 0</inkml:trace>
  <inkml:trace contextRef="#ctx0" brushRef="#br1">13031 7127 7569,'-18'-12'264,"7"1"0,8 1 1,6 1-1,5 2 1,2 2-203,1 3 0,7-3 0,5 0 1,6 0-1,5-2 0,4 1 1,4-3-1,3 0 0,0 0-62,1 2 0,-9 0 1,-4-2-1,-4 3 0,-5 1 1,-4 2 125,-4 2 1,-9 6 0,-3 3 0,-4 5 0,-4 4 0,-3 7 0,-5 4-9,-3 4 1,1 5 0,-4 3 0,2 4-1,2 3 1,2 1 0,3 3 0,3 3-168,1 6 1,-3-2 0,5 2 0,0-4 0,2-4 0,1-2 0,1-3 0,3-4 82,4-4 0,-2-5 0,0-4 0,1-3 0,-2-4 1,1-3 391,0-1 1,-3-5 0,-2 0-399,-7-5 1,-8-5 0,-12-8 0,-3-4-1,-2-1 1,-5 1 0,2 0 0,1 0-1899,2 2 1,11-4 1869,1 2 0,10-7 0,4-3 0</inkml:trace>
  <inkml:trace contextRef="#ctx0" brushRef="#br1">13614 6898 7569,'-18'-11'1072,"4"-1"-880,5 1 0,5 1 0,8 1 1,5 3-1,5 0 0,6 3 0,6-1 1,4-1-60,3-2 0,4 5 0,-2-2 0,-2 3 0,-1 1 0,-3 0 1,-2 0-1,-4 1-280,-4 3 0,-3 2 0,-6 7 0,-1 2 0,-2 4 0,-2 4 0,-1 4 1,-1 4 249,1 6 0,0 4 0,-4 5 1,0-1-1,0 2 0,0 3 0,0 4 1,0 5-144,0 1 1,0-25 0,0-1-1,0-1 1,0 0 0,0 0-1,0 0 1,0 1 0,0-1 0,0 0-1,0 0 1,0 32 44,0-4 0,-4-7 0,0-2 0,2-1 0,2-4 0,2-2 0,2-5 188,-1 0 0,-1-6 0,1-5 0,1-1 0,-2-3 0,-1-2 0,1-4 0,0-4 271,2-2 1,-1-3-1,-7-2 1,-4-4 0,-3-3-1,-6-2-312,-6-3 0,-2-3 0,-8-3 1,-4 1-1,-2 3 0,-2 1 0,4 3-4040,7 0 3888,5 7 0,7 2 0,1 4 0</inkml:trace>
  <inkml:trace contextRef="#ctx0" brushRef="#br1">14710 7492 7569,'0'-11'118,"0"2"1,0 5 0,0 8 83,0 5 1,0 6 0,0 1 0,-1 2 0,-2 4 0,-1 2 0,2 4 0,-1 0 0,1 0 0,-2-2-153,1 2 0,2-4 0,1 3 1,0-3-1,0-2 0,1-2 0,2-2 1,2-2-333,1-2 0,1-5 0,2-3 0,-3 1 0,0-2 282,1 0 0,-10-6 0,2-6 0</inkml:trace>
  <inkml:trace contextRef="#ctx0" brushRef="#br1">14504 7743 7569,'-11'0'163,"6"-5"0,5-1 1,6 0-1,3 1 0,1 1 1,1 0 160,1 1 0,7-2 1,0 1-1,3 2 0,1 1 1,0 1-1,-2 0 1,-1 0-403,-1 0 0,-3-2 0,1 0 0,0-2 0,-2 2 0,0 0 0,2 2 78,1 0 0,1 0 0,4 0 0</inkml:trace>
  <inkml:trace contextRef="#ctx0" brushRef="#br1">15327 7309 7569,'0'-9'265,"0"6"0,1 6 1,2 8-1,2 4 0,0 4-110,0 2 0,2 7 0,-1 3 0,0 1 1,1-1-1,1 0 0,0 0 0,1 2 1,-1 2-1,1-1-194,-1 0 1,-2-3 0,3-2-1,-2-1 1,-2-3 0,-2-1-1,1-2 77,0-3 1,0-3 0,-3-4 99,3-1 0,-3-3 0,4-2 1,0-1-1,3-2-100,2-2 0,2-1 0,-1 0 0,0 0 1,1 0-1,0 0 0,4 0 0,1 0-72,1 0 1,4 0 0,-3 0 0,2 0-1,2-1 1,-1-2 0,-2-1-184,-1 2 0,-1-3 1,2 1-1,-2 0 0,-1 0 1,-4-1-861,0-1 0,-3 2 1077,-2-3 0,-3-1 0,-5-3 0</inkml:trace>
  <inkml:trace contextRef="#ctx0" brushRef="#br1">15361 7675 7569,'-24'-5'144,"0"-2"1,12-4-1,6 0 1,5 0-1,6 3 1,6 1-1,8 1 1,7 1-21,4 0 1,4-4-1,5 2 1,1 0-1,2 0 1,-1 2-1,-3 3 1,-5-1-447,-5 0 0,-6 1 1,-3-2-1,-3 3 322,-4 1 0,-10 0 0,-4 0 0</inkml:trace>
  <inkml:trace contextRef="#ctx0" brushRef="#br1">15235 7366 7569,'0'-11'127,"0"0"0,3-1 1,5 1-1,7-1 0,6 1 1,5 0-1,3-1 1,3 1-1,4-1 64,4 1 0,5-1 1,4 1-1,-4 0 1,-3-1-1,-2 2 1,-5 2-1,-2 5-191,-2 1 0,-6-3 0,3-1 0</inkml:trace>
  <inkml:trace contextRef="#ctx0" brushRef="#br1">16023 6921 7569,'0'-8'212,"0"3"0,0 4 1,2 6-1,2 5 1,2 6-1,2 3 39,-1 2 1,-3 11-1,2 3 1,1 5 0,-2 4-1,0 3 1,-1 4-1,-1 1 1,1 4-237,-1 3 0,-2 0 0,0 2 0,2-3 0,1-2 0,-2-3 1,-1-5-31,-1-4 1,2-1 0,0-5 0,2-3 0,-1-2 0,-1-4 0,1-1 0,0-4 17,0-3 0,2-1 1,-1-5-1,-2-1 1,1-1 85,1-2 0,-2 0 6,6-4 1,-4-2-1,3-5 1,2 0 0,1 0-88,2 0 0,0 0 0,2-1 1,3-2-1,1 0 0,2-1 0,2 0 1,-1 0-270,-2 2 0,1-3 0,-3 0 0,-1-1 1,1 0-1,-3 1 0,-1-1 0,-3-1 261,-3-2 0,4-1 0,-5-1 0</inkml:trace>
  <inkml:trace contextRef="#ctx0" brushRef="#br1">15875 6830 7569,'11'-12'60,"2"1"0,2-1 0,4 2 0,3 1 0,1 3 0,1 0 0,0 1 544,-1 0-619,2 1 1,-7 4-1,4 0 1,-2 0-1,-2 0 1,-2 0 0,-2 1-1,-1 2-288,-2 0 303,1 6 0,-1-2 0,0 4 0</inkml:trace>
  <inkml:trace contextRef="#ctx0" brushRef="#br1">16572 7035 7569,'-7'2'64,"5"1"0,4 5 0,6 3 0,2 5 0,0 3 1,-1 2-1,-1 2 87,1 0 0,1 5 1,1 2-1,1 5 1,-1 4-1,0 5 0,1 4 1,-1-1-80,1-3 0,0 0 1,2-3-1,2-2 1,-1-5-1,-1-6 1,0-4 110,0-1 1,-8-1 0,5-3-1,0-4 161,-1-2 1,-4-8-1,-2-7 1,-3-8 0,-1-8-232,0-3 0,1-3 0,2-3 0,2-3 1,1-5-1,3-3 0,1-3-354,2-4 0,4-6 1,2-1-1,1 0 0,-1 3 1,0 2-1,-2 2-229,1 4 0,-2 2 0,-5 9 1,-1 3-1,-3 5 0,1 2 470,-1 5 0,2 3 0,3 0 0</inkml:trace>
  <inkml:trace contextRef="#ctx0" brushRef="#br1">17371 7549 7569,'-7'-11'-105,"0"-1"0,2 1 1,3 0-1,-1-1 1,0 1-1,0-1 306,0 1 0,-2-1 0,1 1 0,0 1 0,-1 1 95,-2 1 1,-3 6 0,-2-2 0,1 4 0,-1 3 0,1 2 0,0 1-148,-1 3 1,-3 1 0,-2 3 0,1 2 0,-2 3-1,2 1 1,0 0-137,6 1 1,0 0 0,6 1 0,2-4 0,0 0 0,4-3 0,2-1-1,4-3-263,6-3 1,-1-2 0,4-5-1,-2 0 1,1 0 0,2-1-1,1-3 1,-1-3 415,-3-3 0,-1-2 1,-1 1-1,-1-2 0,-1-1 1,-1-2-1,-1-1-69,-2 1 0,2 0 0,-5 5 1,0 1-1,0 1-235,-1 1 1,1 7 0,-4 1 0,0 6 0,0 6 0,0 2 21,0 1 0,0 5 0,1-2 0,2 1 0,2-1 1,1 0-1,2-2 0,0 1 78,-1-3 1,1-3 0,3-2 0,1-3 0,-1-1 0,1-2 165,-1-2 0,-3-2 0,-1-3 0,2-4 0,0-3 0,0-3 0,-2-2 34,2-2 1,1 3 0,1-3 0,-3 1 0,0 3 0,0 2 0,-2 0 0,-1 2-252,0 2 0,-4 2 1,3 5-1,-2 1 1,-2 6-43,0 7 0,0 3 0,0 5 0,0-2 0,0 1 0,1 2 0,1-1 80,2-2 0,0 1 1,-4-3-1,1-1 0,2 1 1,1-3 171,-2-1 0,1-7 0,-1-4 1,2-4-1,-1-7 52,-2-5 0,-1-4 0,1-4 1,2-1-1,2 0 0,1 0 1,3-1-1,1-3-129,1-3 1,1 2 0,-1 1 0,2 3 0,1 3 0,1 1 0,-1 5 0,-1 4-326,-2 3 1,1 3 0,0 5 0,4 0-1,3 0 1,2 1 0,3 3 280,3 4 0,2 2 0,5 1 0</inkml:trace>
  <inkml:trace contextRef="#ctx0" brushRef="#br1">18216 6944 7569,'0'-12'276,"0"1"1,0 0 0,0-1-1,2 2 1,1 1 0,5 4-93,2 4 0,-4 3 0,0 12 1,-3 4-1,2 6 0,1 4 1,-1 4-1,-2 2-142,2 4 0,-2 7 1,3 4-1,1 1 0,-2-1 1,1 1-1,0-1 0,2 2-148,-2 2 1,3 0-1,-4-2 1,0-5-1,2-2 1,-2-1-1,0-2 1,-3-5 90,0-5 1,-2-7 0,0 0 0,0-4 0,0-4 0,0-2 549,0-1 0,-2-3-106,-1-3 1,1-3-538,-1-8 0,3-1 0,3-2 0,5 2 0,2 1 0,2 0 0,-1 0-140,0-1 1,1 4-1,1-4 1,1 1-1,1 0 1,-1 0-1062,-2-1 1309,0-1 0,-1-5 0,1-1 0</inkml:trace>
  <inkml:trace contextRef="#ctx0" brushRef="#br1">18079 6864 7569,'9'-23'109,"3"2"1,7 1 0,8 7 0,10 2-1,4 4 1,-1-1 44,0 2 1,-2-3 0,-4 4-1,0 0 1,1 0 0,-1 1-1,-1 0 1,-1 0-155,-2 2 0,-4 6 0,1 2 0</inkml:trace>
  <inkml:trace contextRef="#ctx0" brushRef="#br1">18787 6967 7569,'12'5'89,"-1"1"1,-1 2 0,-1 1 0,-1 2 0,1 4 0,1 3 0,1 2 0,1 2 0,-1 2 0,1 3-1,0 3 1,2 3 0,3 1 0,0 1 0,4-1 0,0-1 126,2-3 0,-3 3 0,2-3 0,1-1 0,-2-3 0,-2-1 0,-2-4 0,-3-2-347,-1-4 1,-2-2 0,-1-2 0,-1 0-1,-3-3-1134,0 0 1265,-3 0 0,-13-2 0,-3-1 0</inkml:trace>
  <inkml:trace contextRef="#ctx0" brushRef="#br1">19130 7081 7569,'0'-29'194,"0"2"1,0 8 0,1 5 0,2 4 0,2 4-157,1 1 1,-3 6-1,1 8 1,-4 6-1,-6 8 1,-5 6-1,-7 5 1,-3 4 16,-2 4 0,-1 3 0,-3 0 0,-2 1 1,-2 0-1,2-2 0,1-3 0,3-6-93,1-3 0,5-7 1,1 1-1,2-6 1,2-5-1,2-2 1,3-3-925,2-2 962,4 2 0,-2-4 0,5 6 0</inkml:trace>
  <inkml:trace contextRef="#ctx0" brushRef="#br1">19598 6761 7569,'0'-23'199,"0"9"0,1 4 0,2 5-6,1 6 0,0 8 0,-4 9 0,0 4 0,0 7 0,0 6 1,0 8-1,0 6-123,0 4 1,0 2 0,0 0 0,0 0 0,0 1 0,0-3 0,0-1 0,0-4-66,0-1 0,1-6 0,1-3 0,2-4 0,-1-2 0,-1-3 0,1-1 0,1-4-58,-2-4 0,-1 1 1,-1-6-1,0-1 0,0-1-1060,0-2 0,-1-1 1113,-3-2 0,3-3 0,-4-5 0</inkml:trace>
  <inkml:trace contextRef="#ctx0" brushRef="#br1">19941 7127 7569,'-12'-12'76,"7"7"-349,5 5 90,0 5 310,5 7 0,-5 4-156,0 3 0,0 4 582,0 4 1,0-1-305,0 9 1,2-2-112,1 8 1,-1-3 0,3 3-1,-1-2 1,1-3 0,0-4-25,0-6 0,0-2 1,-3-2-1,2-3 1,-1-4-1344,-2-2 1229,-1-7 0,0-6 0,0-6 0</inkml:trace>
  <inkml:trace contextRef="#ctx0" brushRef="#br1">19849 7104 7569,'0'-18'195,"2"2"0,3 4 0,6 1 0,7 1 0,4 1 0,0 1 0,1 0 0,1 2 70,3 2 1,-2-1 0,5 1 0,-3 2 0,-1 2 0,-2 2 0,-1 5 0,-2 2-316,-2 3 1,-3 6 0,-9 0-1,-3 2 1,-4 4 0,-5 0-1,-8 0-240,-8-1 0,-8 0 0,-10 0 0,-2 0 0,-3-2 0,3-2 1,3-3-1,3-4-1599,5 0 1889,2-1 0,10 1 0,2-1 0</inkml:trace>
  <inkml:trace contextRef="#ctx0" brushRef="#br1">20352 6761 7569,'-10'-18'27,"2"3"1,6 4-1,4 2 1,6 3 0,3-1 138,4 1 1,-2 3 0,4-2 0,-1 1 0,3 1 0,3 0-1,1 2 1,-2 1-78,-2 0 0,2 0 0,-5 0 0,1 0 1,-1 0-1,-2 1 0,-3 3-35,-3 3 0,2 4 1,-3 1-1,-1 4 1,-2 4-1,-3 5 1,-1 6-1,0 3 38,0 4 1,0 0 0,0 6 0,0 5 0,0 1 0,0 4 0,0-1-76,0 0 1,0 1 0,0 2-1,0-3 1,0-4 0,0-2-1,1-2 1,2-3 15,1-4 1,3-3 0,-3-2 0,0-2 0,0-5 0,-1-2 0,0-2 0,-1-2 122,2-1 1,-2-5 0,1 1 0,-1-2 34,-2-1 0,-2-6 0,-1-2 0,-5-3 1,-4-1-1,-1 0 0,-4-1-490,-1-3 1,1 1 0,-4-3 0,3 1-1,2 2 1,3 1-2412,4-2 2710,4 3 0,10-14 0,2 2 0</inkml:trace>
  <inkml:trace contextRef="#ctx0" brushRef="#br1">20706 6601 7569,'-16'-5'154,"4"-2"1,7-4 0,5 0 0,4 1 0,5 2 48,5 4 0,3-1 1,6 0-1,1 0 0,3 0 1,4 3-1,0 0 0,2 2-166,1 0 1,-6 5 0,5 2-1,-2 0 1,-3 1 0,0 1-1,-3 1-15,-1 1 0,-2-2 0,-2 1 0,-2 3 0,-2 1 0,-2 3 0,-2 2 45,-5 2 1,3 7-1,-3 3 1,-1 3-1,-1 4 1,-1 4-1,1 3 1,0 5-66,0 3 0,0 3 0,-2 2 0,1 3 1,-2 3-1,-1 1 0,-1-3 0,0-1-16,0-2 1,0-5 0,0 0 0,0-7-1,0-4 1,0-1 0,0-1 91,0-2 1,0-5-1,0-3 1,2-1 0,0-1-1,2-2 1,0-3 86,1-1 1,-4-1-1,4-3 1,-1-3-1,0-1 1,-2 1 0,0-2 209,-2-2 1,0-4-1,-2-1 1,-3 1 0,-6-2-1,-7-1 1,-5-1-377,-3 0 0,-5 1 0,-6-2 1,-2 1-1,-1-2 0,-2 1 1,0-1-2300,0 2 2300,5 5 0,3-8 0,6 4 0</inkml:trace>
  <inkml:trace contextRef="#ctx0" brushRef="#br1">7321 9845 7569,'0'-8'-876,"0"1"1148,0 4 0,0-3 0,1 3 0,3-1 0,3 2 0,5 1 0,2 1 0,2 0 6,2 0 1,-3 0 0,4-2 0,2 0 0,2-2 0,2 1-1,0 1 1,-1-1 0,-2-1-375,-2 2 1,3 1 0,-8-1 0,-1 0 0,-1-2 0,-2 2 0,1 0-2588,-1 2 2683,-4 0 0,-7 5 0,-7 2 0</inkml:trace>
  <inkml:trace contextRef="#ctx0" brushRef="#br1">7321 10039 7569,'0'8'147,"1"-2"1,3-1 0,5-2-1,3-2 1,5-1 225,1 0 1,1 0 0,4 0 0,-1 0-1,0 0 1,0 0 0,-2-1 0,1-2-513,0-1 0,-1 0 0,3 4 0,0 0 139,0 0 0,-1-5 0,1-1 0</inkml:trace>
  <inkml:trace contextRef="#ctx0" brushRef="#br1">8417 9377 7569,'0'-6'60,"0"8"0,1 7 0,2 6 1,2 3-1,1 2 0,3 3 1,1 3-1,2 5 0,-1 3 1,1 3-1,-1 2 102,1 2 1,-1 5-1,0 3 1,1-1-1,-1-2 1,1-3-1,-2-2 1,-1-2-1,-2-2-51,2-2 0,0-4 1,0-2-1,-1-2 1,-1-5-1,1-2 1,-2-4 149,-1-2 0,3-1 0,-3-3-116,1-3 1,-3-3 0,1-8 0,-3-4 0,-1-6 0,1-5-1,2-6 1,0-4-234,0-5 1,-2-4 0,-1 1-1,2-2 1,0-2 0,3-2-1,2 0 1,0 0-97,-1 1 1,8 1-1,-2-2 1,2 3 0,1 0-1,2 3 7,0 2 1,1 2 0,2 1 0,-1 3 0,2 2-1,-1 4 1,-1 4 0,-2 3-386,-1 2 1,-7 3 0,2 3-1,-1 4 562,1 3 0,0 6 0,0 1 0</inkml:trace>
  <inkml:trace contextRef="#ctx0" brushRef="#br1">9262 9845 7569,'-6'-5'237,"1"2"1,4-3 0,-3-1 542,-4 1-750,3 4 0,-5-3 0,2 5 0,-2 0 1,-1 0-1,-2 0 0,-1 1 0,-2 3-24,-2 3 0,-1 3 0,-4 3 0,0 1 0,0 3 0,2 0 1,2 4-27,3 0 0,0 2 0,2-1 1,3-2-1,3-1 0,3 0 1,2-1-1,2-3-13,1-2 0,5-2 1,3 0-1,2 0 0,1-4 1,2-3-1,1-3 87,1-1 1,0-1-1,-3-1 1,1-4 0,1 0-1,1-4 1,-3-3 16,-3-2 1,2 0-1,-5 3 1,1 1 0,0-2-1,-2-1-128,-3-1 0,3 0 1,1 5-98,0 2 1,0 8 0,2 8-1,-3 2 1,-1 3 0,1 0-1,0 4 1,1-1 52,1 1 1,-1-2 0,3-2-1,-2 1 1,2 1 0,1-2 0,2-3 95,-1-2 0,1-6 0,0 2 0,2-3 0,2-1 0,-2 0 0,-2-1 161,0-3 1,-1-2 0,1-6 0,-1 0 0,0-2 0,1-3 0,-1 1-1,1-2 8,-1 0 0,-3 0 1,-1-1-1,2 4 0,0 2 1,0 2-296,-1 0 1,-1 5-1,3 6 1,-2 7-1,-3 4 47,0 4 0,0 3 1,4 5-1,-3 0 0,1 0 1,-1 0-1,2-1 22,-2 1 1,4 0 0,-3-1 0,-1-2-1,-1-2 1,-1-2 181,0-2 0,-1-7 0,-3-7 0,-1-7 22,-3-3 1,3-6 0,-3-2 0,3-1 0,1 0 0,0-3 0,0-2 0,1-4-92,3-1 1,2 2 0,6-2 0,-1 0 0,2 2 0,1 2 0,1 5-236,-1 2 1,-5 6 0,-1 6 0,0 1 0,3 2 0,0 3 183,0 4 0,6 3 0,1 4 0</inkml:trace>
  <inkml:trace contextRef="#ctx0" brushRef="#br1">10096 9182 8530,'0'8'70,"0"1"1,0 2 0,0 6 0,1 3 0,2 5 0,1 3-1,-1 5 1,1 4 0,0 5 0,-1 2 0,-2 3 0,-1 2 0,0 1-1,0 1 1,0 1 0,0-2 58,0-3 0,0 5 0,0-8 1,0 0-1,0-2 0,0-2 0,0-5 1,0-2-124,0-2 1,1-6 0,2 0-1,1-3 1,-2-4 0,-1-2 0,-1-2 170,0-1 1,0-2-62,0 1 0,5-6 1,3-2-1,2-3 1,2-1-52,-1 0 1,0-4 0,2 1-1,1 0 1,3 1 0,0-1-1,4-1 1,-1 0-305,-1-1 1,1 4 0,-3-4 0,-1 1 0,1 0 0,-5 1-1595,-3-3 1833,-4 5 0,-5-9 0,0 4 0</inkml:trace>
  <inkml:trace contextRef="#ctx0" brushRef="#br1">10130 9080 7569,'0'-12'-32,"5"5"0,3 0 0,2 2 1,2 3-1,-1 0 0,0 2 0,0-1 1,-3-1-1,0-2 0,1 1 23,1 2 1,-2 1 0,-1 0 8,2 0 0,1 5 0,2 1 0</inkml:trace>
  <inkml:trace contextRef="#ctx0" brushRef="#br1">10519 9628 7830,'1'-7'126,"3"4"0,3 3 0,2 3 0,0 5 0,-1 2 0,-1 3 0,1 2 0,0 4 0,0 3 1,3 1-1,-1-1 0,-1 1 0,-2-1-37,2-3 1,-3 1 0,1-3-1,-2-1 1,-3 1 0,0-3-86,-2-2 0,0-7 59,0-5 1,3-8 0,1-8 0,0 1 0,0-1-1,1-3-92,1-3 1,2-1 0,5 0 0,1 0 0,1 2 0,0 1 0,2 2 0,0 1-24,1 3 1,2 3-1,-3 2 1,-1 3 0,2 1-1,-1 2 1,-1 2 0,-1 1 68,2 0 0,-4 0 0,2 0 0,-4 2 0,-2 5 0,-1 4 0,-1 3-44,0 3 1,2 0 0,-6 7 0,0 2 0,-2 2 0,-1 0 0,0 0-146,0-3 133,0-1 0,4-2 0,0-2 0,0-2 0,-1-2 0,2-2 0,1-1-571,-1-2 1,0-1 609,-2-2 0,4-3 0,4-5 0</inkml:trace>
  <inkml:trace contextRef="#ctx0" brushRef="#br1">11512 9319 7569,'-6'-22'360,"1"8"1,5 5-1,0 6-201,0 8 1,0 9 0,0 5 0,0 4 0,0 4 0,0 3-1,1 4 1,2 3-88,0 1 1,1 5 0,-2-2 0,0 1 0,2 0 0,-2 0-1,1-2 1,-1-2-173,2-2 1,0-7 0,-4-2 0,1-3 0,2-3 0,1 0 0,-2-3-433,-1-2 0,-1-1-1165,0-3 1697,0-6 0,-5-11 0,-1-8 0</inkml:trace>
  <inkml:trace contextRef="#ctx0" brushRef="#br1">11295 9297 7569,'0'-18'181,"0"1"1,3 7-1,4 1 1,7 3-1,4 1 1,2 1-1,3 0 1,4-1 27,2-1 0,5 3 1,6-1-1,0 3 1,2 2-1,0 2 1,-1 2-1,-3 1-291,-5 3 1,-4 5 0,-8 3 0,-1-1 0,-5 1 0,-3-2 0,-1 0-71,-4 0 1,-3 4 0,-9-2-1,-8 1 1,-7 2 0,-8 2-1,-5 0 1,-8 1 53,-6 0 0,2-4 0,-1-1 1,7-2-1,4-2 0,5-1 1,5-3-825,4-2 922,10-3 0,6-5 0,5 0 0</inkml:trace>
  <inkml:trace contextRef="#ctx0" brushRef="#br1">12152 9091 7569,'-12'-11'197,"1"-1"-54,10 6 1,2 1 0,10 5 0,2 0 0,1 1 0,3 2 0,-1 2-4,1 1 0,3-3 0,-1 0 1,1 0-1,0-1 0,-2 2 1,-1-1-1,-2-2-66,1-1 1,-7 0 0,3 1 0,-2 2 0,-1 2 0,0 1 0,-3 3-1,-1 1-22,-2 2 0,-2 5 0,-1 6 0,0 6 0,0 4 0,0 3 0,-1 2-68,-3 4 1,3 2-1,-3 3 1,4 2-1,2 0 1,3-1-1,2-1-10,2-1 1,1-2-1,1-1 1,-1-2 0,-1-3-1,-1-4 1,1-3 0,0-5 250,-2-4 0,2-3 0,-4-5 0,0 1 69,0-1 1,-2-6 0,-7-4 0,-5-3 0,-6-1 0,-8 0-1,-6 0-177,-4 0 1,-5 0 0,0 0 0,1 0 0,1 0 0,3 0-1,3 1 1,3 2-1177,3 1 0,6 3 0,4-2 1059,6 2 0,18-5 0,9 3 0</inkml:trace>
  <inkml:trace contextRef="#ctx0" brushRef="#br1">14470 9399 7569,'0'-7'181,"0"2"1,0 5 0,0 7 0,2 7-1,0 5 1,2 4 0,0 3-12,1-1 1,-3 3 0,6-2 0,1 1 0,0 0 0,0-1 0,-2 0 0,2-3-110,1-4 1,-2 2-1,-1-3 1,1 0 0,-2-3-1,-2-2 1,-1-2-2169,1 1 2107,-3-1 0,-6-5 0,-8-1 0</inkml:trace>
  <inkml:trace contextRef="#ctx0" brushRef="#br1">14265 9639 7569,'7'-4'89,"1"-1"1,1 0 0,2 0 0,4 3-1,4 0 249,3 2 0,2-1 0,3-1 1,3-2-1,3 1 0,1 2 1,-1 1-1,-1 0-307,-1 0 0,-2 0 0,0 0 0,-5 0 0,-4 0-31,1 0 0,0 5 0,2 1 0</inkml:trace>
  <inkml:trace contextRef="#ctx0" brushRef="#br1">15418 9239 7569,'-5'-3'74,"4"0"1,5 6-1,1 6 1,1 6-1,-1 3 1,1 2-1,0 3 1,-1 2-1,-3 3 1,-1 0 0,-1 1 146,0 0 0,0 2 0,0 3 1,0 0-1,0-1 0,0-1 1,0-3-1,0 0-247,0 1 0,0-5 1,0 0-1,0-3 1,0-4-1,0-1 1,0 0-1,0-1 94,0-2 0,0-5 0,0-1-38,0 1 0,2-4 1,2-1-1,3-3 1,3-1-1,2 0 0,0 0-22,4 0 0,1 0 0,6 0 0,-1 0 0,-1 0 0,1 0 0,2 0 0,0 0-31,0 0 1,-1 0 0,0 0 0,0 0 0,-2 0 0,0 0 0,-4-1-459,0-3 1,-6 3 0,-3-3 480,1 2 0,-14-3 0,-3-1 0</inkml:trace>
  <inkml:trace contextRef="#ctx0" brushRef="#br1">15441 9628 7569,'1'-10'129,"4"1"0,7 1 0,4 1 0,3 0 1,0 2-1,2 1 36,0 0 0,-2-1 0,0 3 1,2-2-1,-1 2 0,-1 0 1,-4 2-1,-2 0-432,-2 0 1,1 0 0,-2 2 266,-3 1 0,-7-1 0,-6 3 0</inkml:trace>
  <inkml:trace contextRef="#ctx0" brushRef="#br1">15258 9251 7569,'5'-12'28,"3"1"1,8 0 0,7 0 0,6 3 0,4 0-1,3 0 1,1 2 121,1 2 1,5-2 0,-2 0-1,1-1 1,-2 3 0,-2 3 0,-4 1-1,-3 0 1,-3 0-557,-3 0 0,-6 0 406,-4 0 0,-2-5 0,-1-1 0</inkml:trace>
  <inkml:trace contextRef="#ctx0" brushRef="#br1">16183 8931 7569,'-11'-6'14,"5"-4"1,3 5-1,4 2 1,4 7 0,0 5-1,1 3 1,-3 4 0,1 4-1,1 5 1,0 6 0,2 2 351,-1 1 0,-3 0 1,0 2-1,0 2 0,-1 4 1,2 2-1,-1 2 1,-2 1-357,-1 2 1,4 3 0,0 5-1,-2-1 1,-1-2 0,-1-4 0,0 0-1,0-1-14,0 0 1,0-8-1,0-3 1,0-2 0,0-3-1,0-3 1,0-3 0,0-3 126,0-1 1,0-5 0,0-3 0,0-2-1,0-2 1,2-1 542,2-2-359,-3 2-393,4-9 1,0 4-1,1-6 1,2-1 0,0-2 0,0 1 1,-1 2-1,0 1 1,2 0-1,1 0 1,2 0-1,-1 0 52,1 0 1,-1 0 0,1-1-1,-1-2 1,0-1 0,1 2-457,-1 1 0,-3 1 0,-1 0 0,2-2 489,1-2 0,2-2 0,-1-5 0</inkml:trace>
  <inkml:trace contextRef="#ctx0" brushRef="#br1">16183 8897 7569,'0'-8'119,"0"1"1,2-1 0,1 2-1,5 2 1,2 3 0,2-1 0,0 0-1,4-2 1,3 1 0,1 2 0,1 0-1,1-2 231,2 0 1,2-1 0,-4 4-1,1 0 1,0 0 0,-1 0 0,-2-2-840,-1-1 0,-5 1 489,1-1 0,-12-4 0,-5 1 0</inkml:trace>
  <inkml:trace contextRef="#ctx0" brushRef="#br1">16777 9445 7569,'7'-5'-131,"-2"4"301,-5-4 1,0 6 0,0 3 0,0 3 0,0 3 0,0 2-28,0-1 0,0 1 0,0-1 0,1 1 0,1-1 0,2 0 1,-1 2-1,-2 1 0,0 1-106,3-1 0,-3-1 1,3 0-1,-1 1 1,-1 1-1,2-1 0,-1-2-32,-2 0 0,-1-1 0,0 1 395,0-1-290,0-4 1,1-7-1,2-8 1,1-2 0,-1-2-1,1 1-127,0-1 1,5 0-1,-2-2 1,5-1-1,2-1 1,1 1-1,0-1 1,1-1-42,-1 1 0,1-1 0,-2 3 0,1-1 0,1 1 0,-1 1 0,0 2 0,-1 1 99,-1 2 0,-2-1 0,1 5 0,-1 2 0,0 1-18,1 1 0,-5 1 0,0 3 0,-1 3 1,-1 3-1,2 3 0,-2 2 0,0 3-15,-3 0 0,1 7 1,-1-2-1,2 1 1,-1-1-1,-2-3 1,-1-1-1,1 0 0,3-1 0,-3-1 0,3-6 0,-3 1 0,-1-1 1,2 0-18,1 1 1,-1-5-1350,2 1 1358,-3-5 0,-6 2 0,-2-5 0</inkml:trace>
  <inkml:trace contextRef="#ctx0" brushRef="#br1">17657 9148 7569,'0'-11'141,"0"-1"1,0 1-1,1 1 1,1 3 0,2 7-1,-1 7 1921,-2 3-2001,-1 1 0,1 6 0,2 2 0,1 2 1,-1 2-1,1 0 0,1 1 0,0 3-70,1 3 1,2 5-1,-1 1 1,0 2-1,0 0 1,-1 1-1,-1-1 1,1-2 2,1 0 0,-3-7 1,2-1-1,0-1 1,-1-2-1,2-2 1,-2-4 90,0-3 1,0 0 0,-2-5-1,0 1-370,0-1 1,-3-6 0,-4-4 0,-4-5-1030,-2-2 0,-1-5 1314,-1-5 0,-4-9 0,-2 1 0</inkml:trace>
  <inkml:trace contextRef="#ctx0" brushRef="#br1">17542 9194 7569,'0'-18'119,"0"2"0,2 4 0,2 2 0,3 1 1,3 1-1,2 0 69,-1-3 1,6 4-1,2-1 1,2 1-1,3-1 1,2 2-1,0 1 1,1 2-129,1 2 1,-4 1 0,3 0 0,-3 1 0,-1 3 0,-2 3 0,0 4 0,-4 0-123,0 0 1,-2 0 0,-4-1 0,0 0 0,-3 3 0,-1-1 0,-2 1 0,-3 0 30,0 2 0,-2-2 0,-2 3 0,-3-1 0,-6 1 1,-7-1 26,-3 1 0,-6-3 0,-1 2 0,-1-2 1,-3-2-1,0 1 0,1-1 0,3-1-295,4-2 1,0 1-1,8-5 299,2-2 0,7 4 0,2 1 0</inkml:trace>
  <inkml:trace contextRef="#ctx0" brushRef="#br1">18547 8954 7569,'0'-11'317,"0"-1"1,-1 2 0,-3 2 0,-2 6-61,0 4 1,-3 1-1,4 6 1,-2 2-1,-1 4 1,-3 3-1,0 2 1,0 2-1,-1 2-231,1 3 1,-1-2 0,1 6 0,-2 0 0,0 1 0,1 1 0,2 0 0,-1 4-56,1 2 1,4-2 0,2 1 0,3-2 0,1-2 0,0 0-1,1-1 38,3-2 1,-1 2-1,4-4 1,2 0 0,1-1-1,2-1 1,0-1 0,2 0 7,1-2 1,1-1 0,-5-2 0,1-1 0,-1-2 0,0-1 0,1-3 0,-1-3-182,1-3 0,-5 1 0,1-4 0,1 0-986,1 0 0,-4-3 1150,-2-6 0,-3-7 0,-1-7 0</inkml:trace>
  <inkml:trace contextRef="#ctx0" brushRef="#br1">18856 8988 7569,'-6'-11'195,"0"3"0,5 2 0,-1 2 0,-2 5 0,0 6-1,-1 3 1,4 6-1,-3 3 1,3 4 0,1 4-1,0 3 1,0 3-1,0 2 1,1 0-158,3 3 0,-2-2 1,6 2-1,-1-3 1,1 0-1,-2-2 1,1-2-59,-1 0 1,-2-10 0,2 2 0,-1-3 0,-1-1 0,0-1 0,0-1-747,-2-3 0,1-2 767,1 0 0,2-6 0,5-1 0</inkml:trace>
  <inkml:trace contextRef="#ctx0" brushRef="#br1">19073 9399 7569,'0'-11'1427,"0"3"-1610,0 1 0,5 4 2,3-1 0,-2 2 676,1-2 0,1 3-186,4-3 0,0 3-14,3 1 1,-1 0-168,5 0 1,-1-4-35,1 0 0,3 0-178,-3 4 1,2-1 68,2-3 0,-4 3-568,0-3 1,-3 2 80,3-2 502,-5 3 0,7-15 0,-3 4 0</inkml:trace>
  <inkml:trace contextRef="#ctx0" brushRef="#br1">19804 9011 7569,'-12'0'715,"2"-1"-496,3-3 1,2 8 0,5 1 0,0 8 0,0 6 0,0 2 0,0 2 0,0 1 0,1 1-155,3 2 0,-2 5 0,4-2 0,1 3 0,-2 2 0,1-2 0,-1-2 0,2-2-129,-1-1 0,-3 2 1,2-6-1,-2-4 0,1-1 1,0-2-218,1-1 1,-4-5-1830,3-3 2110,-8-5 0,-2-3 0,-5-7 0</inkml:trace>
  <inkml:trace contextRef="#ctx0" brushRef="#br1">19724 9045 7569,'1'-15'182,"3"0"1,4 1 0,3 1 0,4 2 0,3-1 0,1 2-11,0 3 0,-4-4 0,4 4 0,2-3 0,0 0 0,2 2 0,0 4 1,0 3-179,0 1 1,-1 1-1,1 2 1,0 2-1,-1 1 1,-2 3-1,-2 1-109,-2 2 0,-4 3 0,-6 0 0,0 0 0,-1 2 0,-1 0 0,-5 3 0,-7-1 69,-6 1 1,-7 1 0,-8 1 0,-3-2 0,-5-2 0,-2 0 0,-4-2 0,-1 1-79,3-3 0,2-2 0,9 0 0,3-2 0,6-1 1,4-3 123,6-1 0,2-1 0,-2-4 0</inkml:trace>
  <inkml:trace contextRef="#ctx0" brushRef="#br1">20169 8863 7569,'0'-18'872,"2"1"-668,1 6 0,4 5 0,4 3 0,1 7 0,-1 6 0,0 5 0,2 3 1,1 2-74,1 2 0,4 6 1,-2 1-1,-1 1 1,1 1-1,-3 1 0,-2 1-179,0 1 1,2 0 0,-2 0 0,-1-1 0,-1 0-1,-1 0 1,0 2 0,-3-2-214,-1-2 0,-1-4 0,-4 2 0,0 0 79,0 1 1,0-6-47,0-2 0,-2 0 21,-1-7 1,0 1-186,-4-5 0,-1-1-51,-3-2 443,4 2 0,-3-9 0,4 4 0</inkml:trace>
  <inkml:trace contextRef="#ctx0" brushRef="#br1">20603 8714 7569,'-1'-11'43,"-2"-1"0,1 1 0,3 1 1,6 2 352,3 4-248,1 3 1,2 1 0,2 0 0,4 0 0,3 0 0,0 0 0,1 0 0,1 1-23,3 3 1,-3-3 0,3 3 0,-3-3-1,-1-1 1,0 0 0,-1 0-76,1 0 0,-5 0 0,-1 0 0,-2 0 0,0 0 0,-2 2 0,-3 0-39,-3 2 1,-3 5-1,3 0 1,-2 5-1,-2 5 1,1 2 0,0 3-1,-1 3-18,-2 4 0,-1 3 0,0 5 1,0 6-1,-1 3 0,-2 1 1,-1 1-1,2 1-120,0 1 1,-1 0-1,-1 1 1,1-4 0,2-3-1,1-3 1,0-2 40,0-2 0,4-5 0,0-4 0,-1-2 0,1-3 1,0-1-1,0-2 150,1-3 0,-4-2 1,4-3-1,-1 2 1,0-2-1,-2-2 1145,0 0 0,-2-5-827,0 1 0,-5-6 1,-3 2-1,-3-2 0,-3-2 1,-3 0-1,-1 0 1,-1 1-577,2 3 1,-5-3 0,2 3 0,-4-3 0,-4-1 192,-1 0 0,-7 5 0,-5 1 0</inkml:trace>
  <inkml:trace contextRef="#ctx0" brushRef="#br1">7366 11467 7569,'2'-7'271,"2"3"1,3 3 0,3 1 0,3 0 0,1 0 0,2 0 0,2 0-1,4 0-152,3 0 1,1-4 0,3-1 0,-1 0 0,-3-1 0,-1 1 0,-1-2 0,-1 2 0,-3 0-1204,-4 3 0,-4-1 1084,-3-1 0,-13 3 0,-8-4 0</inkml:trace>
  <inkml:trace contextRef="#ctx0" brushRef="#br1">7389 11558 7569,'5'6'194,"3"-2"0,2-3 0,3-1 0,1 0 0,2 0 1,2 0-1,2 0 172,2 0 0,6-1 1,1-1-1,1-4 0,1 1 1,-1-1-1,1 1 0,-2-1-431,-1-1 0,-1 5 0,-6-2 0,-2 3 65,-4 1 0,-2 0 0,-1 0 0</inkml:trace>
  <inkml:trace contextRef="#ctx0" brushRef="#br1">8406 11284 7569,'0'-8'462,"1"3"-229,3 4 1,-2 5 0,5 10 0,-2 2-1,-3 1 1,0 0 0,-2 1 0,1 2-267,3 2 1,-3 1 0,4 1 0,-1 1 0,0 2 0,-2-2 0,1-1 0,-1-2 24,2-3 0,0 1 1,-3-4-1,2-2 0,0-2 1,1 0 227,1-1 0,-3-6-174,1-5 1,-1-1 0,-2-7 0,0-2 0,0-3 0,0-3 0,0-1 0,1 0-113,3-1 1,-2-1 0,5-4 0,-1 0 0,0 2 0,3-1 0,0 2-1,0-2 13,-1 2 0,-1 1 1,5-1-1,-1 2 1,2 0-1,1 2 0,1-1 1,-1 3 81,-1 1 1,-1 6 0,2-1-1,1 1 1,-1 0 0,-1 3 0,0 3-1,1 1 23,1 0 1,0 3 0,-5 3 0,-1 7 0,-2 4 0,-2 8-1,-3 4-65,-1 4 0,-1 1 1,-1 0-1,-1-1 0,-2-1 1,1-3-1,2-1-8,1-3 1,0 0 0,0-4 0,1-2-1,2-4 1,2-2-263,1-1 0,-2-6 1,2-4 282,0-4 0,2-10 0,-1-5 0</inkml:trace>
  <inkml:trace contextRef="#ctx0" brushRef="#br1">8863 11055 7569,'3'-17'71,"2"0"0,2 3 1,3 0-1,3 3 0,2-1 1,-1 3 1016,-1-1-982,3 0 0,-3 3 0,3 0 0,-1 1 0,1 1 0,-2 0 1,-2 2-70,0 2 1,-2 2 0,-1 2 0,-3 2 0,-1 1 0,-2 3 0,-2 1-63,-1 2 1,-1 4 0,-3 2 0,-4 1-1,-2 0 1,-1 1 0,-2 2 0,-1 1-53,-1 0 1,1-4 0,5-2 0,3 0 0,-1-3 0,2-2 0,0 0 66,3-1 1,2-4 0,5-4 0,5-1-1,5-2 1,3 0 28,2 0 0,2-2 0,1 0 1,-2-2-1,-1 0 0,-2 0 1,0-1-20,0-1 0,1 4 0,4-4 0</inkml:trace>
  <inkml:trace contextRef="#ctx0" brushRef="#br1">9548 10953 7569,'0'-12'538,"1"2"1,2 4-369,0 6 1,3 5 0,-3 6-1,4 2 1,0 2 0,1 5-1,1 5 1,1 2 0,1 3-1,1 1-161,-1 2 1,1 2 0,-1-1 0,0 1 0,1 2 0,-1 1 0,1-1 3,-1-1 0,-3-7 1,-1-3-1,2-1 0,0-4 1,0-2-1,-1-4 394,1-2 0,-3-5 0,1-2-290,2-1 0,0-2 0,-1-7 0,-4-4 1,-2-3-1,1-3 0,1-3 0,-2 0-154,-1-4 0,-1-2-131,0-3 0,4 2 0,0-4 0,0 0 0,0-3-508,-1-2 553,6-1 1,-6-4-123,4 0 0,1-1 96,3 1 1,1 2 0,-1-2 35,1 2 1,3 3 0,0 2 0,-1 2 0,-1 1-1,-2 2 1,1 3-297,-1 4 1,-1 3 0,-1 4 0,-1 2 408,1 3 0,1 2 0,1 5 0</inkml:trace>
  <inkml:trace contextRef="#ctx0" brushRef="#br1">10519 11147 7569,'-11'-2'74,"3"0"0,0-2 0,-1 2 1,-1-1-1,-1 1-96,-1-2 0,-3 0 0,0 4 0,-1 0 0,1 0 0,-1 0 0,-1 0 0,-1 1 0,2 3 220,-1 4 0,-3 2 0,2 1 0,1 2 0,0 1 0,2 2 0,0 2 24,1 2 1,2-2 0,5 1-157,3 2 0,-1-4-30,1 2 1,0-5-70,4 1 0,0 2 0,1-2 0,3-1 1,4-1-1,2-3 0,1-1 0,1-3 10,-1-1 1,2-1 0,1-4 0,2 0 0,1 0 0,1-1 0,-2-3 50,1-4 0,3-6 1,-2-2-1,1-1 1,-1 0-1,-2-1 1,-2-2-1,-1-1 47,-2 2 0,-1-1 0,-2 4 0,-4-1 0,-3 1-77,-1 2 1,-1 7-1,-2 7 1,-1 8-28,2 6 0,1 0 0,1 5 0,0 1 0,0 0 0,0 1 0,0-2-12,0 1 0,0-2 0,1 1 0,3 0 0,3-1 0,2-3 0,0-2 0,-1-2-175,0 0 189,3-4 1,0-2 79,0-5 0,-3 0-91,0 0 1,-1-1 175,5-3 1,-2-3-47,-3-4 1,4 0 31,-4-1 0,3-1 0,1-1 0,-3-2 107,0-2 0,-2 0-154,2-1 0,1 2 1,-5 1 0,1 8-171,-1-4 147,-3 3-150,4 3 190,-5 1-217,0 15 0,0-2 59,0 7 0,1 3 92,3 1 1,-3-2-48,3 2 0,-1-1-16,0 1 0,-1 2 0,3-6 0,-1-1 0,-1-2 0,0 0-256,-2-1 255,-1-4 307,0-2-248,0-5 1,0-5 129,0-3 0,0-3-37,0-5 1,0 0-77,0-3 0,1-3 0,3 3 1,-1-2 17,4-2 1,5-4-219,3 0 1,4 1 54,-4 3 1,2 5-132,-2 3 0,-1 2 32,5 2 1,-5 3 54,1 1 1,-2 4-160,-2-1 1,1 3-735,-1 1 1042,1 5 0,4 1 0,2 6 0</inkml:trace>
  <inkml:trace contextRef="#ctx0" brushRef="#br1">11181 10736 7569,'-8'-2'39,"2"-1"-39,1-5 0,2 3 0,6 2 0,1 6 0,0 6 0,-1 5-188,1 5 1,0 4 0,-3 3 0,2 5 0,1 2 0,-2 1 0,-1-1 329,-1-3 1,2 7 0,0-3 0,2 3 0,-1 1 0,-2 2 0,0 0-74,3 3 1,-3-2 0,3 0 0,-3-2 0,-1-2 0,0-3 0,0-4 0,2-3-74,1-3 1,-1-1 0,1-1-1,-1-3 1,-2-4 0,1-2-20,3-2 155,-3-5-72,4 5 581,-5-10-317,0 4-275,5-10 1,-2 4-107,4-3 0,-3-1 76,4 1 0,-1 0-64,5 4 1,1-4 32,2 0 1,-3 1-124,4 3 1,0 0-83,-1 0 0,4-4-78,-3 0 1,-1 0-339,-4 4 1,-3-4 632,0 1 0,-6-6 0,8-3 0,-3-6 0</inkml:trace>
  <inkml:trace contextRef="#ctx0" brushRef="#br1">11101 10656 7569,'5'-7'-135,"4"4"0,5 1 0,5 2 0,3 0 0,0-1 0,1-2 0,0 0 0,0 0 186,0 2 1,-2 1 0,-2 0-1,-3 0 1,-4 0 0,0 0-413,-1 0 361,-4 0 0,-2-5 0,-5-2 0</inkml:trace>
  <inkml:trace contextRef="#ctx0" brushRef="#br1">11763 10873 7569,'0'-8'160,"0"3"0,2 4 0,0 7 0,2 7 0,-1 6 0,-2 2 0,0 3 778,3 3-903,-3 2 0,8 2 0,-4-1 0,2 2 0,1 1 0,3 2 0,0 1 0,-1 0 58,-2-3 1,2-6 0,-2 3-1,0-4 1,1-3 0,-2-4 0,-1-2-29,0-3 1,-3-2 0,1 0 0,-2-2 0,1-1-599,1-2 0,-2-5 1,-6-2-1,-3-7 533,-3-3 0,-2-6 0,1-2 0</inkml:trace>
  <inkml:trace contextRef="#ctx0" brushRef="#br1">11638 10873 7569,'-4'-12'53,"0"1"0,3 1 0,4 1 140,4 1 1,3 2 0,3-2 0,1 4 0,2 3 0,2 1 0,2-1 0,3-2-78,4 0 1,-2-1 0,5 4 0,-1 1 0,-1 2 0,1 2-1,-1 1-120,0 3 1,-5-3 0,-6 1 0,0-1 0,-5 0-1,-1 3 1,-5 1 0,-1 2-96,-2-1 0,-2 1 0,-1-1 0,-1 0 0,-4 1 0,-7 0 0,-6 2 0,-3 2-31,-2-2 1,0-2-1,0 0 1,0-1-1,1 1 1,0-2-1,2-1-233,1-2 0,5-4 0,-2 2 363,4 0 0,-5-4 0,-1 4 0</inkml:trace>
  <inkml:trace contextRef="#ctx0" brushRef="#br1">12140 10656 7569,'-6'-12'159,"2"2"0,8 1 0,4 3 0,2 0 1,1 0-1,1 0-8,-1 0 0,0 3 0,1-1 0,1 2 0,1-1 0,2 0 0,1 0 0,0 2-137,1 1 1,-4 0 0,1 0 0,-2 0 0,-2 0-1,1 0 1,-1 0 103,1 0 1,-5 0 0,0 1 0,-2 3-85,-3 3 1,-1 4 0,-1 1-1,0 3 1,0 5 0,0 1-1,0 2-62,0 0 1,0 5 0,2 2 0,0 3 0,3 3-1,0 0 1,2 4 0,-1-1 33,3 0 1,-3 5 0,2-4 0,0 2-1,-1-1 1,1-2 0,1-2-9,1-2 1,-3 0 0,1-1 0,0 0 0,-1-1 0,1-2 0,0-5 0,-1-2-5,1-1 1,-6-4-1,3-1 1,-1-1-1,0-4 1,0 0 356,1-1 0,-5-6 0,0-2 1,-8-3-39,-6-1 1,-3-4 0,-8 0 0,-1 2 0,-3 1-1,-3 1 1,-1 0-659,-3 0 1,3 0 0,4 0 0,3 1 344,4 3 0,-1-3 0,5 4 0</inkml:trace>
  <inkml:trace contextRef="#ctx0" brushRef="#br1">13477 10964 7569,'0'-11'229,"0"3"0,0 0 0,0 2 0,0 5 0,0 7 1,0 8-1,0 4-13,0 2 0,0 2 1,1 1-1,1-1 1,4 3-1,-1 0 1,1 2-1,0-2-200,3-1 0,-3-1 0,1 0 0,-1-2 0,-1 0 0,2-4 1,-2 0-1,0-3-569,-3-2 1,0 0 0,-2-1-1688,0 1 2240,-6-6 0,0-1 0,-5-5 0</inkml:trace>
  <inkml:trace contextRef="#ctx0" brushRef="#br1">13191 11192 7569,'13'-3'181,"2"-1"1,5 1 0,4 2-1,6 1 1,3 0 0,6-1-1,5-2 102,6-1 0,-3-1 1,2 3-1,-4-2 0,-6 1 1,-5 2-1,-2 1 0,-4 0-283,-5 0 0,-5-10 0,-7-3 0</inkml:trace>
  <inkml:trace contextRef="#ctx0" brushRef="#br1">14482 11135 8887,'6'5'67,"-1"3"0,-1 2 0,0 3 0,-2 1 0,1 2 0,-1 2 0,2 2 1,-1 2-1,-2 1 0,-1-2 0,1 0 0,2-4 0,1 1 0,-2-1 1,-1-1-1,-1-2 0,0-1-82,0-2 0,0-3 1,0 0 52,0 0 1,0-4 0,-1-4-1,-1-6 1,-2-4 0,1-2-39,2 1 1,2-6 0,2 0 0,2-2 0,1 0 0,3-2 0,2 1 0,3 0-27,2 1 1,3 1-1,-3-1 1,1 4-1,-1 2 1,-1 1-1,1 1 1,0 0 61,2-1 1,-3 1 0,4-1-1,1 1 1,2 1 0,0 1-1,-2 3 69,-1 0 0,-5 3 0,1 3 0,-2 0 0,-2 1 0,1 3 1,-2 3-70,-3 4 0,-2 5 0,-5 3 1,0 3-1,0 0 0,0 3 1,0 0-1,-1 3 14,-3 1 1,3-4-1,-3 1 1,3-5 0,1-3-1,0-1 1,0-3 0,0-2-4,0 0 0,0-1-47,0 1 0,-5-6 0,-1-1 0</inkml:trace>
  <inkml:trace contextRef="#ctx0" brushRef="#br1">15612 10484 7569,'4'-7'118,"1"0"0,0 1 0,-1 1 0,-5 1 1,-6 5-1,-3 6 0,-1 2 0,-1 0 50,1-2 1,3 1 0,2 3 0,0 2-1,-1 1 1,-1 2 0,-3 3 0,0 5 0,0 6-60,-1 3 0,-3 1 1,0 1-1,1 4 0,1 2 1,2 4-1,-1-1 1,2-1-24,2-1 0,0 0 0,4 4 1,1 0-1,3-2 0,3-1 0,2-1-38,1 1 0,6-4 0,3 1 1,0-3-1,0-2 0,0-3 1,-1-2-39,-1-1 0,1-3 0,-1 0 0,-3-3 1,0-2-1,-1-4 0,0 1 0,-3-1 46,-1-1 0,3-1 0,-3-3 0,1-1 0,3 1-1002,1-1-1899,2-5 2845,-6-1 0,-1-10 0,-5-1 0</inkml:trace>
  <inkml:trace contextRef="#ctx0" brushRef="#br1">15875 10953 7569,'-6'-12'189,"2"1"213,3 4-259,1 7 0,0 7 1,1 4-1,1 2 1,2 1-1,0 2 1,0 2-1,1 2-10,1 2 0,-2-3 0,2 0 1,1 1-1,-2 1 0,1-1 1,-1-1-1,0 1-132,-2 2 1,-2 1 0,-1-2 0,0 0 0,0-2 0,0 0 0,0-2-95,0-1 0,0-4 1,0 0-1,0-1 1,0 1-1,1-1 97,3 0 1,-1-4 0,4-3 0,2-3 110,1-1 1,2 0-1,-1 0 1,1 0-1,-1 0 1,0 0 0,1 0-28,-1 0 1,5 0 0,0 0 0,1 0 0,0 0-1,0 0 1,1 0-179,-1 0 1,-3-1 0,2-2-1,-4-1 1,0 2 0,-2-1-1,-1 1-1140,-2-2 1,-4-1 1229,1 1 0,-8-2 0,-3-6 0</inkml:trace>
  <inkml:trace contextRef="#ctx0" brushRef="#br1">15955 11192 7569,'-11'-11'42,"4"3"0,3 1 1,4-1-1,4 1 1,4 0-1,3 2 188,4 3 1,-1 0 0,5 2 0,0 0 0,1 0 0,-3 0 0,1 0 0,-1-1-316,-1-3 0,-1 3 0,-3-3 1,-1 3-1,1 1 0,-1 0 1,-1-1-706,-2-3 0,-3 1 790,-5-4 0,0-1 0,0-3 0</inkml:trace>
  <inkml:trace contextRef="#ctx0" brushRef="#br1">15829 10896 7569,'0'-8'34,"0"0"0,2-1 1,3-1-1,6 0 1,6 1 1222,0 2-1089,5 4 1,-4-7 0,6 4 0,1-2 0,2 2-1,-2 1 1,-1 1-234,-1-1 0,-4 3 1,-1-1-1,-2 1 1,-2 2-1,-1 0 65,-1 0 0,-1 0 0,0 0 0</inkml:trace>
  <inkml:trace contextRef="#ctx0" brushRef="#br1">16423 10679 7569,'0'-8'1238,"0"0"-1125,0 6 0,4-2 1,0 8-1,-2 5 0,0 3 1,-2 5-1,0 1 0,1 3-74,3 5 1,-3-1 0,4 5 0,-1 2 0,1 1 0,0 3 0,0 0-77,-2 2 1,2 1-1,-1-5 1,-1 0-1,1 0 1,1-1-1,0-1 1,0-4 70,-2-4 1,2 1 0,-1-7-1,-2 1 1,0-1 0,-1-1-1,1-4 24,2 0 1,0-1 0,-4-1 0,-1-1 0,-2-1-18,-1-1 1,1-1 74,3 5 1,1-2 0,3-3 0,3-3-56,3-2 1,2-2 0,-1 0 0,1 0 0,-1 0-293,1 0 0,-5 0 0,1 0 0,1 0 1,1-2-2312,1-2 2542,-4-2 0,-2-10 0,-5-2 0</inkml:trace>
  <inkml:trace contextRef="#ctx0" brushRef="#br1">16355 10633 7569,'0'-12'34,"1"2"0,3 3 0,3 3 1,4 3-1,0 1 0,2-2 91,2-2 0,-1 3 1,4-3-1,-1 3 1,0 1-1,-1 0 1,0 0-1,-1 0-571,0 0 0,0 0 1,-3 0 445,-1 0 0,6 0 0,0 0 0</inkml:trace>
  <inkml:trace contextRef="#ctx0" brushRef="#br1">16834 10690 7569,'4'8'231,"1"-1"0,0 2 1,2 1-1,-1 3 1,2 2-1,-1 4 1,1 4-90,1 4 0,-4 2 0,0 6 0,-1 2 1,1 2-1,0 1 0,1-1 0,-1-2-112,0-1 0,0-4 0,-2-1 1,1-4-1,0-3 0,-1-3 0,1 0-10,-1-2 1,-2-5 0,0 1 0,2-3-714,1 0 0,-1-7 693,-3-5 0,-5-5 0,-1-7 0</inkml:trace>
  <inkml:trace contextRef="#ctx0" brushRef="#br1">16754 10827 7569,'-3'-11'87,"-1"-1"0,1 1 0,2-1 0,1 1 0,1 1 0,2 1 0,2 2 0,1 1 145,3 0 1,3 3 0,1-2 0,3 1-1,-1 1 1,1 0 0,3 2 0,3 1-196,1 0 0,-4 1 0,0 2 1,1 2-1,2 0 0,-1 1 1,0-1-1,-4 1-192,0 1 0,-2 0 1,-5 5-1,-2-1 0,-4 1-27,-3-1 1,-6 1 0,-4-1 0,-4 0 0,-3 1 0,-2-1 0,-2 1 0,-2-1-82,-1 1 0,6-2 0,1-1 0,4-3 1,2 0 262,2 1 0,-7-5 0,2 3 0</inkml:trace>
  <inkml:trace contextRef="#ctx0" brushRef="#br1">17211 10633 7569,'0'-12'171,"0"1"0,0 0 92,0-1 1,2 6 0,1 2 0,5 3 0,2 1 0,2 0 0,0 0-201,3 0 1,-1 0 0,4 0 0,0 0 0,-2 0 0,1 0 0,-2 0 27,2 0 0,-5 0 0,4 0 1,-4 0-1,0 0-63,-1 0 1,-1 1 0,-2 4 0,-4 6-1,-3 7 1,-1 4-62,0 1 0,0 1 0,1 2 0,2 5 1,1 2-1,-2 1 0,-1 0 1,-1 1 0,4 0 0,0 2 1,0 1-1,0-1 0,-1-2 1,0 0-15,-2-1 0,3-4 0,0 0 1,-2-4-1,1-3 0,-1-3 0,2-1 1,0-1 49,1-3 1,-4 2-1,3-2 1,-1-1 0,-1-1-1,2-2 243,-1 1 1,-3-5 0,-4 0-79,-4-2 1,-2-2 0,-1-3 0,-1 0-1,1 0 1,-1-1 0,0-1 0,-2-2-437,-2 1 0,0 2 1,2 0-1,-1-2 1,1-2 266,1-1 0,2-2 0,-1-3 0</inkml:trace>
  <inkml:trace contextRef="#ctx0" brushRef="#br1">17919 10987 8692,'12'0'62,"0"-1"1,4-2 0,3-1 0,2 0-1,2 1 1,1-1 0,2 0 0,0 0-1,0-1 1,-4 0 0,-2 0 0,-4 1-63,1-1 0,-5 4 0,5-4 0</inkml:trace>
  <inkml:trace contextRef="#ctx0" brushRef="#br1">18605 10610 8654,'3'8'112,"1"-1"0,0 2 1,0 3-1,0 1 0,-1 5 1,1 3-1,0 4 0,-1 3 1,-2 4-1,-1 1 1,1 1-1,2 0 0,0 2 1,1 0-1,0 2 397,0-1-519,5-6 0,-7-2 0,5-4 0,-1 1 0,-1-5 1,1-3-1,-1-3 193,1 0 0,2-1 0,0-6 0,2-4 0,2-3-151,-1-1 0,2 0 0,2-1 0,4-3 0,4-2 0,2-2 1,2 0-1,-3 1-299,-4 1 1,2-1-1,-4 5 1,-2-3-1,-3-1 1,-4 0 0,-2 0-894,0-3 1,-2 3 1159,-5-2 0,-5 0 0,-2-3 0</inkml:trace>
  <inkml:trace contextRef="#ctx0" brushRef="#br1">18605 10987 7569,'5'-10'26,"2"1"1,5 2 0,3 2 0,3 2 0,1-1 0,0-1 0,2 0 162,5 0 0,-2-1 1,2 4-1,-1-2 1,-4 2-1,-2 0 1,-4 2-1,-2-1-556,-1-3 0,-5 3 1,-1-4 366,0 0 0,-3-1 0,-3-6 0</inkml:trace>
  <inkml:trace contextRef="#ctx0" brushRef="#br1">18547 10633 7569,'6'-12'145,"1"2"0,8 1 0,4 3 1,3 0-1,1 1 0,-2 0 0,1 1 1,0 0-8,2 0 1,-3-4 0,-2 5 0,0 0 0,0 2 0,-1 1 0,-1 0-139,-3 0 0,3-5 0,1-2 0</inkml:trace>
  <inkml:trace contextRef="#ctx0" brushRef="#br1">19244 10359 7569,'1'-7'100,"3"2"0,3 3 0,0 0 1,0 5 61,-2 2 1,0 3-1,-3 4 1,2 4 0,-1 4-1,-2 5 1,-1 6-1,0 2 1,0 2-120,0 3 0,0 0 1,0 7-1,0 3 0,0 2 1,0 2-1,0-3 0,0-1-132,0-3 1,0-2 0,0 1 0,1-1 0,2-3 0,0-3 0,0-6 140,-2-2 1,1-3-1,0-6 1,2-2-1,-2-2 590,0-2 0,-1-2-418,3-5 0,-2-2 0,6-5 1,1 0-386,1 0 0,-2 0 1,-1 0-1,2 0 1,1 0-1,2 0 1,-1-1-1,0-1-172,1-2 0,-1 0 0,-1 3 0,-1-2 0,-2-2 333,-2-1 0,4-2 0,-3-3 0</inkml:trace>
  <inkml:trace contextRef="#ctx0" brushRef="#br1">19107 10427 7569,'0'-24'35,"1"-1"0,3 10 0,4 2 0,3 3 0,3 3 0,1 2 0,-1 1 0,0 1 47,2-1 0,-2 0 0,3 4 0,1 0 0,0 0 1,1 0-1,0 1 0,-1 2-296,-2 1 1,1-1-1,-5-1 1,1 0-1,-3 2 214,0-1 0,6-2 0,1-1 0</inkml:trace>
  <inkml:trace contextRef="#ctx0" brushRef="#br1">19655 10519 7569,'12'5'-16,"-2"2"0,-1 2 1,-3 1-1,0 0 1,0 3-1,0 1 271,0 3 1,-3 2-1,1 7 1,-3 5 0,-1 3-1,0 4 1,0 3-1,0 1-89,0-1 0,-1 0 1,-2 1-1,-1-4 1,2-2-1,0-3 0,2-3-116,0-3 0,0-3 0,0-3 0,0 0 1,0-4-1,0 0-91,0-3 1,4-4 0,0-6-1226,-1-8 0,-7-5 1266,-4-2 0,-2-11 0,-1-2 0</inkml:trace>
  <inkml:trace contextRef="#ctx0" brushRef="#br1">19541 10621 7569,'0'-17'64,"5"0"0,3 6 1,2 1-1,1 1 0,2 1 1,1 0-1,3 1 1,0 0 206,4 2 0,1-2 0,4 3 0,2 1 0,0 2 0,1 1 0,-1 0-293,0 0 0,-3 4 0,-6 1 1,-4 1-1,-2 3 0,-3 3 0,-1 2 1,-3 1-82,-1-1 1,-2 2-1,-7 1 1,-3 1-1,-5 1 1,-4 0 0,-6-2-112,-3 0 0,-6 2 0,5-4 0,0-1 0,3-1 0,4-2 0,4-1 0,2-1-1030,2-1 1244,5-6 0,-5 4 0,5-6 0</inkml:trace>
  <inkml:trace contextRef="#ctx0" brushRef="#br1">20044 10496 7569,'1'-12'31,"3"1"1,3 1-1,2 1 1,0 3-1,-3-1 1,1 2 267,-1 0 0,0 0 0,3 2 0,-1 0 0,1-1 0,1 0 0,1 0-40,1 2 1,-1 0 0,1 2-1,-1 0-361,1 0 0,-6 5 0,-2 3 0,-3 2 0,-1 2 1,0-1-1,0 2-14,0 2 0,-5 2 1,-1 3-1,-2-2 0,2-1 1,-1 0-1,2-1 66,0-2 1,-3-1 0,5-2 0,0 1 0,2-1 0,2-1 169,3-2 0,-2-3 1,6-5-1,2 0 1,3 0-1,2 0 0,-1 0 1,0 0-157,1 0 1,-2 0 0,2 0 0,-2 0 0,-2 0 0,1 0 35,-1 0 0,1-5 0,-1-1 0</inkml:trace>
  <inkml:trace contextRef="#ctx0" brushRef="#br1">20443 10393 7569,'0'-11'-117,"0"-1"0,0 1 486,0-1 0,4 5 1,1 0-1,2 2 0,1 3-230,3 0 1,-4 2 0,1 0 0,1 0 0,1 0 0,1 0-164,1 0 1,-5 0 0,1 0 0,1 0 0,0 2-1,0 0 1,-3 3 0,0 2-24,1 2 1,-1 5-1,2 2 1,-5 2 0,-1 3-1,-1 5 1,1 4 0,2 3 26,-1 1 1,-2 2 0,-1 1 0,0 2-1,0 0 1,0 2 0,0-2 24,0 1 0,0 2 0,0-4 1,0-3-1,0-2 0,0-4 1,0-1-1,0-2 141,0-2 1,1-5-1,2-1 1,1-2-1,-2-2 152,0-1 0,-1-3 0,0-2-190,-1-5 0,1-1 0,-8-1 0,-2 1 1,-3 2-1,-3-1 0,-3-2-225,1-1 1,-5 0 0,3 0 0,-3 0 0,0 0 0,0 0-1,3 1-1191,4 3 471,2-3 0,2 4 837,-1-5 0,6-5 0,1-1 0</inkml:trace>
  <inkml:trace contextRef="#ctx0" brushRef="#br1">20706 10130 7569,'-11'-6'9,"3"1"1,0 5 0,1 1-1,-1 2 1,2 2 0,1 1-1,2 3 1,2 1 0,1 2-1,2-1 1,5 2 0,4 1-1,3 2 415,3 2 1,0 1 0,8 5 0,0 1-1,2 3 1,-2 2 0,0 3 0,1 2-216,0 3 0,1 1 0,-5-2 0,-2 3 0,-2-1 0,-2 2 0,-3-1 0,-3 3-168,-2 2 0,-6 0 1,2 1-1,-3-2 0,-1 0 1,0-4-1,-1 1-192,-3-1 1,-2-4 0,-4 0 0,1-6 0,1-1 0,-1-1-1,-2 0 1,-3-3 112,-1-1 1,-2-1 0,3-1 0,-1-3 0,1-4 0,0-2 0,1-2 29,2 1 0,-3-5 0,6 0-1176,-2-2 1184,4-1 0,1-4 0,5 0 0</inkml:trace>
  <inkml:trace contextRef="#ctx0" brushRef="#br2">9605 11935 7569,'1'-10'313,"3"2"-67,-3 3 0,9 1 0,-2 0 0,2 2 1,2 1-1,0 1 0,4 1 0,3 1-39,2 2 0,3 4 0,3-3 0,3 0 0,5 0 0,3-2 0,6-2 0,7-1 1,7 0-182,4 0 0,-27 0 0,0 0 1,3 0-1,2 0 0,1 0 1,1 0-1,3-1 0,0 1 1,3-2-1,0 1 0,0-1 0,1-1 1,1 0-1,1 0 19,-1-2 0,1 1 0,1 0 0,0 1 0,1 0 0,0 0 0,-1 0 0,0 1 1,-1 0-1,-1 0 0,-1 0 0,0 0 0,0 0 0,0 1 0,-2-1 0,1 1-36,-1 0 1,0 1-1,-2 0 1,0 0 0,-1 0-1,-1 0 1,-1 0 0,-1 0-1,-2 0 1,-1 0-1,-1 0 1,-2 0 0,0 0-1,-1 0 1,-1 0 0,0 0-45,32 0 0,-4 0 1,2 0-1,-1 1 0,-3 2 1,-5 0-1,-4 0-52,-3-2 1,-7-1 0,-3 0 0,-7 0 0,-7 0 0,-6 0 163,-4 0 0,-5 0 1,-5 0-1,-11 0 1,-8-1-1,-6-2-620,-1 0 0,1-3 1,-1 4-1,0-2 543,0 2 0,5 0 0,2 2 0</inkml:trace>
  <inkml:trace contextRef="#ctx0" brushRef="#br2">10382 12517 7569,'0'-7'122,"0"-1"1,0-1-1,0 2 1,1 3 0,1 8-1,3 4 1,2 5 119,2 2 1,-3 3-1,0 5 1,1 0-1,-2 0 1,0 1 0,-1 1-1,-1 2-340,1-2 0,0-2 1,-4-3-1,0-2 0,0-1 1,0-3-1,0-2-584,0 0 1,4-1-1,1-1 682,1-2 0,2-3 0,3-5 0</inkml:trace>
  <inkml:trace contextRef="#ctx0" brushRef="#br2">10896 12380 7569,'0'-16'468,"1"3"0,3-1 0,2 6-319,0 8 0,-1 2 0,-5 7 1,-1 3-1,-1 7 0,-4 7 1,0 4-1,-4 4-111,-4 5 0,0 1 1,-4 7-1,1 3 0,0 3 1,-1 1-1,2 1 0,-1-4-128,3-4 1,-2 1 0,1-7 0,1-1 0,1-2 0,2-2 0,0-3-129,4-3 1,-2-2 0,4-5-1,0-1 1,0-3 0,2-4-1,2-3-1448,1 0 1666,0-6 0,0-1 0,0-5 0</inkml:trace>
  <inkml:trace contextRef="#ctx0" brushRef="#br2">11044 12666 7569,'-6'-5'499,"-3"5"0,5 0-691,1 6 346,2 9 1,5 3-1,0 6 1,-2 3 0,0 2-1,-2 3 1,0 1 0,1 3-46,3 4 1,-2-3 0,5-1 0,-2-3 0,-2-3 0,1-2 0,1-3 0,0-2-227,0-4 0,-1 1 1,-4-5-1,2-2 0,0-3 1,2-2 116,-2 1 0,0-4 0,-2 0 0</inkml:trace>
  <inkml:trace contextRef="#ctx0" brushRef="#br2">11204 12894 7569,'0'-23'187,"0"4"1,0 2 0,0-1 0,1 1 0,3 1 834,4 2-860,2 1 1,2 3-1,4 1 1,1 3 0,2-1-1,0 2 1,2 0-42,0 3 0,2 0 0,-1 2 1,-2 2-1,-2 0 0,-2 3 1,-2 3-1,-1 5-240,-2 4 1,-4 5 0,-3 2 0,-4 1 0,-4 3-1,-5 2 1,-4 0 0,-3 0-129,-2 1 0,-1-1 1,-3 3-1,3-2 1,3-3-1,1-2 1,1 0 191,3-5 0,1-3 1,6-6-1,2-1 0,1 0 1,2 0 355,3-4 1,7-2-1,8-5 1,4 0-1,4-1 1,4-2-1,6-2 1,4 0-1,-1 0 0,5-2 0,-3 1 0,1 1 0,0 0-301,-1 3 0,0-5 0,3 1 0</inkml:trace>
  <inkml:trace contextRef="#ctx0" brushRef="#br2">15761 11809 6894,'1'-6'285,"3"2"0,3 3 0,4 1 0,1 0 1,4 0-1,4 0 0,5 0 0,7-2 0,5 0 1,6-2-1,5 2 1923,5 0-2170,3 2 0,-23 0 1,2 0-1,0 0 1,2-1-1,2 0 1,1 0-1,1-1 1,1 0-1,2 0 1,0 1-1,1 0 1,1 1-1,2-1 1,-1 1-27,3-2 1,-1 0 0,-3 1 0,0 1 0,-3-3 0,0 0 0,-4 2 0,-1-1 0,-3 0 0,-1 0 0,27-1 0,-9 2 0,-9 1 29,-7 0 1,-15 0 0,-2 0 0,-5 0 0,-5 0-415,-5 0 1,-9 1-1,-12 2 1,-1 2-1,-2 1 1,0 3 371,1 1 0,-8 2 0,3-1 0</inkml:trace>
  <inkml:trace contextRef="#ctx0" brushRef="#br2">16492 12106 7569,'-18'-4'163,"4"-1"0,5 1 0,7 3 0,3 8 0,4 4 0,0 5 0,1 2 0,-1 2 90,1 2 0,1 1 0,-3 0 0,-2 0 0,0-1 0,-2 1 0,0 0 0,0 0-420,0 0 1,0-2 0,0 0 0,0-4 0,0 1-1,0-1 1,0-1 0,1-2 166,3-1 0,-3-7 0,4-1 0</inkml:trace>
  <inkml:trace contextRef="#ctx0" brushRef="#br2">16823 12232 7569,'1'-12'943,"3"1"-828,-3 10 0,3 3 0,-8 13 0,-3 6 0,-5 4 0,-3 6 0,-4 3-127,-3 4 0,1 2 0,1 5 0,2-2 0,0-1 1,2 1-1,0 0 0,5-1-170,2-4 1,3-4 0,-2-3 0,4-4 0,2-3 0,-1-3 0,-1-2 0,2-4 181,1-2 0,1-1 0,0-1 0</inkml:trace>
  <inkml:trace contextRef="#ctx0" brushRef="#br2">16777 12597 7569,'7'-11'134,"1"-1"0,-2 2 0,0 1 0,3 3 0,1 0 0,3-1 0,2 0 73,4 0 0,2 2 1,4 5-1,0 0 1,3 0-1,0 0 1,1 0-1,-2 2-181,-3 1 0,0 4 0,-9 5 0,-1 2 0,-3 3 1,-3 1-1,-4 2-109,-3 1 1,-2 2 0,-3 0-1,-5 0 1,-5 0 0,-5 0 0,-2 0-1,-2-1 9,0 1 0,0-4 0,2-1 0,0 0 0,3-2 0,3 1 0,4-5 0,3-1 140,3-4 1,1 1 0,6 2 0,1-1 0,6-3 0,5-1 75,5-2 0,8-2 1,3-1-1,3 0 0,3 0 1,-1 0-1,2 0 56,0 0-640,-4 0 0,10 0 442,-5 0 0,5 0 0,-2 0 0</inkml:trace>
  <inkml:trace contextRef="#ctx0" brushRef="#br2">18559 11649 7569,'-8'0'15,"1"0"0,0 0 1,5 0 1158,6 0-1120,4 0 1,4 0 0,-1 0-1,1 0 1,-1 0 0,2 0-1,1 0 1,1 0 15,-1 0 0,0 0 1,0 0-1,2-1 1,1-2-1,1 0 1,-1 0-1,4 2-26,0 1 1,6 0-1,1 0 1,1 0-1,2 0 1,0 0 0,2 0-1,3 0 2,-1 0 0,1 0 1,-1 0-1,3 0 1,4 0-1,3 0 1,2 0-10,2 0 0,-2 0 0,4 0 0,-2 0 1,1 0-1,-2 0 0,0 0 0,-1 0 10,-1 0 0,6 0 0,-8-1 0,1-2 0,-2-1 0,-1 2 0,0 0 0,-2 2 29,0 0 1,2 0 0,-3 0-1,1 0 1,2 0 0,0 0-1,-1 0-58,-2 0 1,2 0-1,-4 0 1,-3 0-1,0 0 1,-3 2-1,-4 0-36,-5 2 0,0 0 1,-8-3-169,-4 3 1,-10-3 0,-10 3 0,-4-3 0,0-1 0,0 0 0,0 0-1992,-1 0 2177,-1 0 0,5-5 0,-1-1 0</inkml:trace>
  <inkml:trace contextRef="#ctx0" brushRef="#br2">19187 12026 7569,'0'-7'99,"0"1"0,1 5 1,2 6-1,2 5 1,0 4-1,1 2-52,1-2 0,-5 2 0,3 1 0,-1 0 0,0 2 0,0 0 0,0 0 0,-1 0 0,0 1-114,-2-1 0,-1-4 0,0 4 0,0 0 0,0-1 1,0-3-1,0-2 0,0-2-325,0 0 1,-1 1-1,-2-1 392,0 1 0,-6-6 0,2-1 0</inkml:trace>
  <inkml:trace contextRef="#ctx0" brushRef="#br2">19587 12083 7569,'6'2'442,"-2"1"1,-3 4-436,-1 4 1,-1 2-1,-3 2 1,-2 5-1,-2 4 1,-1 4 0,-2 3-1,-3 3 29,0 3 0,-4 5 0,0-4 0,-1 0 0,2 0 0,-1 0 0,1-1 0,1-2-141,2 0 1,-3-5 0,2-1 0,1-1 0,3-4 0,2-2 0,1-4-482,-1-2 0,4-1 586,2-3 0,-4-1 0,1 1 0</inkml:trace>
  <inkml:trace contextRef="#ctx0" brushRef="#br2">19564 12506 7775,'1'-10'96,"2"1"1,2 2-1,1 1 1,3 1-1,1 0 1,2 1 35,-1-1 1,2 3 0,1-5 0,2 2 0,2 3 0,1 0 0,0 2 0,-1 0-99,-2 0 0,3 0 0,-3 0 0,-2 0 0,-2 0 0,0 0 0,-2 2-136,-3 1 0,-2 0 0,-6 5 0,-3 0 1,-4 3-1,-5 0 16,-2 0 0,-1 0 0,4-3 0,-2 0 1,-2 0-1,4-1 0,2 0-91,2-2 1,4 0-1,-2-1 1,0 2 592,-1 0 1,5 4 0,-1-3-1,4 0-361,3 1 1,5-5 0,0 2-1,5-2 1,4 3 0,1-1-1,0 1 1,1-1-17,2 0 1,0 3 0,0-3-1,-2 1 1,-2 2 0,-1-1-1,-3 1-65,-2 1 0,-4 0 0,-2 0 0,-1-2 0,-2 2 0,-2 1 1,-1 2-12,0-1 1,-5-1-1,-3-1 1,-3-1-1,-4-1 1,-4 1-1,-4-2 43,-4-1 0,-2 0 1,-5-2-1,1 1 1,1-2-1,4 0 0,3-2 1,4-2-1652,4-1 1645,7 1 0,-6-8 0,4 4 0</inkml:trace>
  <inkml:trace contextRef="#ctx0" brushRef="#br1">7606 14676 7569,'-4'-8'302,"1"1"1,1-1 0,5 2-22,5 2 1,-2 3-1,2 1 1,0 0-1,3 0 1,0 0-1,0 0 1,1 0 0,-1 0-321,1 0 1,0 0 0,2 0 0,3 0 0,1 0 0,2 0 0,1 0 0,2-2 0,0 0-268,0-2 0,-1-4 1,-3 5-1,-3 0 0,-1 2-867,1 1 1,-8 1 1172,-8 3 0,-5 2 0,-6 6 0</inkml:trace>
  <inkml:trace contextRef="#ctx0" brushRef="#br1">7583 14881 7770,'12'0'177,"1"0"1,2 0-1,5 0 1,4 0-1,4 0 1,1 0 0,3 0 130,1 0 1,0 0 0,-1 0 0,-3 0 0,-1 0 0,-3 0 0,-1 0 0,-2 0-753,-3 0 0,1 0 0,-5 0 444,-1 0 0,4 0 0,0 0 0</inkml:trace>
  <inkml:trace contextRef="#ctx0" brushRef="#br1">9685 14310 7773,'-6'-7'227,"2"-1"1,2-1-1,2 2 1,0 3 0,2 8-1,0 5 1,2 3-1,0 2-81,1 1 1,-2 4 0,3-2-1,0-1 1,-1 2 0,0-1 0,-1-1-1,0-2-164,0-1 1,0-2 0,-4 1 0,0-1 0,1 0-340,3 1 214,-3-6 1,4-6 0,-5-7 0,0-4 0,1-1 0,2-2 0,2-3 141,1 0 1,2-2 0,3-4 0,2 0 0,1 1 0,2 2 0,1 2 45,-1 2 0,3-3 0,-2 3 1,-1 4-1,2 2 0,-1 2 1,-1 0-1,-2 2 64,-1 2 1,-2 3-1,1 1 1,-1 0-1,1 1 1,-2 3-115,-3 4 0,-2 7 0,-3 3 0,0 1 0,2 1 0,-1 3 0,-2 2 0,-1 1-122,0-2 0,0-1 0,0-2 1,0-1-1,0-2 0,1-1 1,2-3-389,0-2 1,2 0 0,-2-1 514,1 1 0,0-6 0,-4-1 0</inkml:trace>
  <inkml:trace contextRef="#ctx0" brushRef="#br1">10210 14082 7569,'0'-13'85,"0"-1"1,0-1-1,0 1 1,2 1-1,1 3 1,4 1 116,-1 2 0,4 0 0,-3-1 0,0 0 0,1 0 0,1 2 0,1 2 0,1 2-148,1-2 0,0 3 1,2-3-1,1 2 1,1 2-1,-1 0 1,0 2-126,-1 2 0,-1 1 0,-3 3 0,-1 0 0,-3 1 0,-1 1-6,-2 2 0,-2-5 0,-1 1 0,0 1 0,-1 1 1,-2 1-1,-2 1-135,-1-1 1,-2-1 0,-3-1-1,-1-1 1,1 1 0,1 1 204,2 1 0,-1-3 0,7-2 1,3-1 127,5-2 0,6-2 0,2-1 1,2 0-1,2 0 0,2 0 1,3 0-192,4 0 1,-6-1-1,4-2 1,-4-1-1,-4 2 1,-3 1 69,-3 1 0,0 0 0,1 0 0</inkml:trace>
  <inkml:trace contextRef="#ctx0" brushRef="#br1">9377 14801 7569,'11'0'159,"0"0"1,0-1 0,-3-1 0,1-2 0,3 0 0,2 0 0,0 0 0,0 2 0,0-1 0,2 1 0,2-2 0,2 1 0,3 2 61,4 1 1,2 0 0,5-1 0,0-2 0,2 0 0,1 0 0,2 0 0,2 1 0,2-2-244,1 2 1,3-1-1,1 1 1,3-2 0,0 0-1,1 0 1,-1-1-70,-1-1 1,5 2-1,-3-2 1,1-1-1,-2 1 1,-4-2-1,-6 1 1,-6 0-452,-4 2 1,-5 1 0,-11 4 0,-11 0-255,-14 0 1,-10 0 795,-7 0 0,-7 5 0,-7 2 0</inkml:trace>
  <inkml:trace contextRef="#ctx0" brushRef="#br1">9776 14996 7569,'-7'0'121,"0"1"0,2 3 0,3 3 1,2 3-1,2 2 0,3-1 1,0 2 70,0 2 0,3 3 0,-3 6 0,0 1 0,0 3 0,-1 0 0,0 1 0,0-1-172,-2 0 0,0 0 0,-2-4 0,0 2 0,0-2 1,0 0-1,0-2 0,1-3-191,3-3 0,-3 3 0,3-4 1,-2-1-1,1-1 0,1-2-581,-2 1 0,1-6 752,0-2 0,-6-3 0,1-1 0</inkml:trace>
  <inkml:trace contextRef="#ctx0" brushRef="#br1">9868 15258 7569,'11'-15'-41,"0"0"1,1 1 0,1 1-1,2 2 1,3-2 0,1-1 256,0-1 1,0 0 0,4 3 0,-1 1 0,1-1-1,-1 2 1,-2 3 0,-2 2-16,-2-1 0,3 5 0,-2-3 0,-1 3 1,1 1-1,-3 1 0,-1 3-202,-2 4 1,0 2 0,0 1 0,-3 2 0,-1 1-1,-2 3 1,-3 0 0,0 4-134,-2 0 1,0 3-1,-2 2 1,0 0 0,-3 0-1,-2-3 1,-1-3 87,-3-1 0,-1-5 1,-2 2-1,-2 0 1,3-1-1,0-1 1,1-3-1,2-2 113,3-1 0,-4-2 81,4 2 1,2-2 0,2-4 0,6 2 0,4-1 0,4-2 17,0-1 1,4 0-1,2 0 1,0 0-1,4 0 1,0 0-1,3 0-126,3 0 1,-3 0-1,3 0 1,-2 0-1,1 0 1,0 0 0,1-1-41,1-3 0,-4-2 0,4-6 0</inkml:trace>
  <inkml:trace contextRef="#ctx0" brushRef="#br1">11809 14425 7569,'0'-8'216,"0"3"0,0 4 0,-1 6 0,-2 4 0,0 3 0,-1 3 0,0 5-88,0 1 0,-3 2 0,1 1 0,1 1 1,0 2-1,3-2 0,0 1 0,2-1 0,0 1-74,0-5 0,0 1 0,0-6 1,0 1-1,2-1 0,0-2 1,3-2-874,2-5 1,-5 3 818,2-2 0,-3-3 0,-1 0 0</inkml:trace>
  <inkml:trace contextRef="#ctx0" brushRef="#br1">11501 14664 7569,'0'-7'235,"0"-1"0,1 1 0,3-1 0,5 2-34,5 1 0,0 1 1,5 4-1,1-2 1,2 0-1,2-2 1,2 2-1,5 0 18,2 2 0,1 0 0,-1 2 0,-1 0 0,-3 2 0,-1-2 1,-4 0-220,-4-2 0,-3 5 0,-6 1 0</inkml:trace>
  <inkml:trace contextRef="#ctx0" brushRef="#br1">12746 14036 9104,'11'0'65,"-3"4"0,-1 1 0,2 1 0,1 3 1,1 3-1,-3 2 0,0 1 0,0 0 1,-2 2-1,-1 0 0,-1 2 0,0-1 0,-2 0 1,-1-1-1,1-1 0,0-1 0,2 0 26,-1 1 0,-2-1 1,-1-4-1,0 1 1,0-1-131,0 1 0,0-7 0,0-5 55,0-7 0,0-3 1,0-3-1,0 0 0,0-4 1,1-1-1,2-1 1,2 0-53,1 0 1,2 0-1,3-4 1,2 2-1,1 2 1,2 2-1,2 2 1,1 0 35,-1 1 1,2 1 0,-3 2-1,-1 1 1,2 1 0,-2 2 0,1 2-15,-3 3 1,-1 0 0,-2 2-1,0 0 1,1 2 0,-2 1 0,-1 5-1,-3 4-1,-1 3 0,3 3 0,-4 6 0,0 1 0,-1 2 0,1-1 0,-1 1-8,-2 0 0,-1-1 1,0-3-1,0-1 1,0-2-1,0-2 1,0-2-736,0-2 1,0-1 757,0-2 0,-5 1 0,-1-1 0</inkml:trace>
  <inkml:trace contextRef="#ctx0" brushRef="#br1">12723 14550 7569,'-1'7'1449,"-3"-4"-1294,2-1 0,-1-2 1,6 0-1,5 0 0,2 0 1,3 0-1,2 0 37,4 0 0,8 0 0,3 0 0,6-2 1,3 0-1,6-3 0,0 0 0,5-2-130,1 1 1,1 2-1,1-2 1,-4 1 0,-3 2-1,-4 2 1,-5 0 0,-6-2-689,-4-1 1,-4 0-1,-4 4 1,-4 0-1877,-2 0 2502,-7 0 0,-1 0 0,-5 0 0</inkml:trace>
  <inkml:trace contextRef="#ctx0" brushRef="#br1">13225 14779 8381,'0'-8'228,"2"2"0,0-1 1,1 2-139,-5 0 0,1 1 0,-6 4 1,-2 0-1,-1 0 0,-2 2 1,1 1-1,-1 4 0,1 0-71,-1 1 0,-3 1 1,0 5-1,1 1 0,0 0 1,0 1-1,-1 0 0,1 2 75,1 2 0,-2-2 0,0 1 0,0 2 0,-1 4 0,1 1 0,1 0-122,1-2 1,2-1 0,1-1 0,2 0-1,4-2 1,3-1 0,1 0 0,0 0-7,0 0 0,0-5 1,1 3-1,3-2 1,4 0-1,2-1 58,1-1 0,1-3 0,1-1 1,0-3-1,3 1 0,-1-2 1,0 0-1,2-3 91,0 0 1,1-2 0,3 0 0,-4-2-1,1 0 1,-1-3 0,-1-2-134,-2-1 1,-1 1 0,-3 0 0,-1-2-1,-3-1 1,-1-2 0,-2 1 0,-2-1-111,-1 1 1,0-2 0,0-1 0,0-1 0,-1 1 0,-3 1 0,-5 2 70,-5-1 1,0 2 0,-5 1-1,-1 3 1,-2 1 0,-2 2-1,-1 2 1,-2 1-73,2 0 1,1 0-1,1 1 1,0 2-1,1 2 1,3 1 0,4 3-1112,2 1 1240,2 7 0,-1-4 0,1 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6613 6830 6598,'0'-5'3385,"0"5"-3352,5 0 1,-4 10 0,3-3 0,-3 4 0,0 1-1,2 2 1,1 3 0,-2-1 0,0 2-25,-2 0 1,0-3-1,0 3 1,0-1-1,0 0 1,0-1-1,0-2 1,0-1 86,0-1 1,0-1-1,0 0 655,0 1-469,0-6-270,0-1 1,1-5-1,3 0 1,3-1 0,3-2 70,2 0 0,-1-2 0,1 2 0,-1-1 0,0 2-36,1 0 0,-1 2 0,1 0 1,-1 0-1,1 0 0,-1 0 0,0 0-25,1 0 0,3 0 0,2 0 1,-1-1-1,2-1 0,0-2 1,2 1 2,1 2 1,-2 1-1,1-1 1,0-2-1,1-1 1,2 2-1,0 1 1,0 1-32,0 0 0,0-4 0,-1 0 0,1 1 0,0 2 0,0 1 1,1 0-1,3 0 9,3 0 0,3-4 0,1 0 0,2 2 0,1-1 1,1 1-1,0-2 39,1 2 1,-2-1-1,4 0 1,-1 0 0,0 0-1,0 2 1,2 1-9,5 0 1,3-4 0,4 0-1,1 0 1,2 1 0,2-2-1,2-1 1,0 0-31,0 0 0,-28 4 0,0 0 1,-1-1-1,1 0 0,0-1 0,1 1 1,0 1-1,-1-1 0,0 1 0,0-1 1,0 1-1,-1 0-5,1 0 0,0-1 0,31 2 0,-1-3 0,2 3 0,-32 1 0,0 0 0,1 0 1,1 0-1,1 0 0,0 0 0,0 0 0,1 0 1,-1 0-1,-1 0 1,3-1-1,0 1 1,0-1-1,0-1 1,1 0-1,-1 0 1,0 0-1,0 0 1,0 1-1,1-1 0,0-1 1,1 1 5,0-2 1,0 1-1,2 1 1,0 0-1,-1-1 1,0-1-1,0 0 1,-1 0-1,0 0 1,-1 1 0,0-1-1,1 1 1,-2 0-1,0 0 10,-1 0 1,1 0 0,0 1 0,0 0 0,-1-1 0,-1-1 0,2 1 0,-1 0 0,1 1 0,0-1 0,0 0 0,0 0 0,1 0 0,-1 1-18,0-1 0,1 0 0,-1 0 0,-1-1 0,1 1 0,0 1 0,1-1 1,-1 1-1,2-1 0,0-1 0,2 2 0,-1-1 0,0 1 0,0-1 0,0 1 1,0 0-15,-1 0 1,1-1 0,-1 1-1,1-1 1,3-1 0,0 1-1,-2 0 1,-1 1 0,-1 0-1,0 0 1,-1 0 0,0 0 0,-1 0-1,0 0 1,0 0 0,0 0 0,-1 0 0,1 1 0,1-2 1,1 2-1,-3 1 0,0 0 0,1 0 1,1 0-1,-1 0 0,0 0 1,0-1-1,1 0 0,1 0 0,0 0 43,2-1 0,0 0 0,2 0 1,1 0-1,2 2 0,1 0 0,0 0 1,0 0-1,3 0 0,0-1 1,0 0-1,1 0 0,-1-2 0,0 0-49,-1 0 0,-1 0 0,6 2 0,-1 0 0,0-1 1,-1 0-1,0 1 0,1 0 0,-2 1 0,0 0 1,-3 0-1,1 0 0,-3 0 0,1 0 0,-1 0 0,0 0 18,0 0 1,1 0 0,-1 1 0,0-2 0,2 1 0,1-1 0,-1 0 0,1 0 0,0-1-1,0 0 1,1 0 0,0 1 0,0 1 0,0-1 16,-1 1 0,1 0 0,0 0 0,0 0 1,-1 0-1,-1 0 0,3 0 0,-1 0 1,2 0-1,-1 0 0,2 0 0,-1 0 1,-1 0-1,-1 0-26,-3 0 1,0 0 0,0 0 0,-2 0 0,-3 0 0,-1 0 0,1 0 0,-1 0 0,0 1 0,-1-1-1,-3 1 1,0 1 0,-3 0 0,-2 0 0,31 1 23,-5 3 0,-5-5 0,-6 4 0,-5-1 0,-5 0 0,-4-1 0,-3 1 13,-4 0 1,-3 0 0,-3-3 0,0 2-1,-4 0 1,0 0-57,-3-2 1,-3 0 0,-2 2 276,-1 1-99,-6 0 0,3-6 1,-5-2-110,0-3 0,0 1 1,2-2-1,0-1 1,2-1-45,-2-2 0,0 1 1,-2 0-1,0-1 1,0 1-1,-2-1 1,0 1-56,-2 0 0,-1 0 0,2 2 0,0 2 1,0-2-528,2-1 1,1-2 0,1 2 0,2 1 0,2 3 587,1 1 0,-3 1 0,2 4 0</inkml:trace>
  <inkml:trace contextRef="#ctx0" brushRef="#br0">11581 6590 7368,'0'-12'266,"1"2"1,3 3 92,3 3 0,-1 8 0,-1 2 0,-2 2 0,1-1 0,0 2-276,1 1 1,-2 3 0,3 1 0,-1 1 0,-1-1 0,0 0 0,1 0 0,0 1 0,0 0-42,-3 2 0,4-4 0,-1 3 1,0-1-1,1 1 0,-1-2 0,1-2-50,1 0 0,-5-1 1,2 1-1,-1-2 0,-1-1 1,2-2-336,-1 2 0,-2-3 0,-1 2-1624,0 1 1967,0-4 0,0 5 0,0-4 0</inkml:trace>
  <inkml:trace contextRef="#ctx0" brushRef="#br0">11569 7207 7333,'-6'-3'69,"3"2"0,5 3 1,2 3-1,-1 4 0,2 1 1,3 2-1,2 1 1,0 0 123,-2 3 1,2 3-1,-1-3 1,4 2-1,2 2 1,-1 2-1,0 2 1,0 1-62,1 2 0,1 0 0,-2-6 1,2 0-1,-2-2 0,-2 1 0,0 0 1,-1-1-9,1-4 0,-2-2 0,-1-1 0,-3-1 0,0 0 0,-1 1-239,0-1 0,3-3 0,-4-1-2590,-2 2 2705,0-4 0,-7 1 0,-2-6 0</inkml:trace>
  <inkml:trace contextRef="#ctx0" brushRef="#br0">11992 7241 7569,'0'-12'137,"0"1"1,0 0 0,0-1 0,-1 2 0,-2 1-1,-2 3 51,-1 1 1,-2 1-1,-3 5 1,-1 3 0,1 4-1,-1 3 1,1 3 0,0 2-1,-2 1-68,-2-1 0,1 5 1,-4-2-1,0 4 1,0 2-1,-2 2 1,0-1-50,1 2 0,-7 0 0,4 4 0,-3-3 0,3-1 0,1-3 0,2-1 10,-1-1 0,3-1 0,2-3 1,2-4-1,2-2 0,1-2 1,2 1-1,3-2 32,0-3 0,4 4-623,-3-4 1,3 0-2071,1 0 2580,0-4 0,0 2 0,0-5 0</inkml:trace>
  <inkml:trace contextRef="#ctx0" brushRef="#br0">12654 7424 7569,'-6'-6'191,"0"4"-1,3-3 1,-1 4-40,2 6 1,0 4 0,2 2 0,0 2 0,0 2-1,0 3 1,2 1 0,0-2 0,2 1-182,-1 0 0,-2-4 0,-1 2 0,0 0 0,0-1 1,0-1-1,0-1-286,0-2 0,4 0 1,0 1-811,-2-1 1126,-1-4 0,-1 3 0,0-4 0</inkml:trace>
  <inkml:trace contextRef="#ctx0" brushRef="#br0">13031 7401 7569,'0'-8'-7,"0"0"1,-1 1 82,-3 1 0,-2 0 0,-6 6 0,1 0 0,0 2 1,-1 2-1,-1 3 0,-1 3 0,-1 0 0,1-1-73,2-1 1,0 0 0,1 3 0,-1-1-1,1-1 1,1-1 0,1-1 80,1 0 0,2 3 1,-3-4-1,3 2-8,1-1 0,2 1 0,7 2 0,3-1 0,5-3-21,3-1 1,-2 0 0,3-2 0,0 1 0,0 0 0,1 1 0,-1 1 0,-1 2-122,2-1 1,-8 1-1,2 3 1,-2 1-1,-3-1 1,-2 1-36,-3-1 1,-2 0-1,-1 1 1,-5-1 0,-2 1-1,-5-1 1,-1 1 0,-3-1 11,1 0 0,-1-3 1,-1-2-1,4 1 0,2-2 1,1 0-356,1-3 1,5-2 443,2-3 0,3-4 0,1-4 0</inkml:trace>
  <inkml:trace contextRef="#ctx0" brushRef="#br0">13591 7287 7569,'-4'-12'63,"-1"2"1,0 1 216,0 1 0,1 7 1,4 1-1,0 7-220,0 3 0,4 5 1,1 1-1,0 2 0,0 2 1,-1 2-1,0 2 0,1 2-43,1 0 0,-2 2 1,3-3-1,1 2 1,0-1-1,-1-2 0,2-2 1,1 0 25,2-3 1,0 0 0,2-6 0,2-3 0,-2-1 0,0-3 0,0-2 0,2-4 128,2-4 1,-3-2-1,4-6 1,0 0-1,0-4 1,0-3-1,0-3-12,-1-5 0,2 2 0,-3-6 0,-1-1 1,1-1-1,-3-1 0,-3 0-258,-3 0 1,1-3 0,-6 1 0,0 5 0,-2 1 0,-2 6 0,-3 3-784,-3 2 1,-4 6 0,1 3 880,3 9 0,7 6 0,6 6 0</inkml:trace>
  <inkml:trace contextRef="#ctx0" brushRef="#br0">14093 7424 7569,'-3'-8'96,"0"2"0,3 2 0,3 6 0,-1 7 1,-1 5-1,-1 1 0,0 2-15,0 2 1,0-1 0,0-1-1,0 1 1,0-1 0,0-1-1,0-2-282,0-1 1,0-2-1,2-1 252,1-2 0,4-3 0,3-6 0,-1-3 0,0-4 0,2-2 0,3-2 0,0-2-38,-1-2 1,2-3-1,0 3 1,-1-1-1,-1 1 1,-2 2-1,1 3 66,-1 3 1,-3-1 0,-1 4 0,2 0 9,1 0 1,2 1 0,-1 5 0,-1 3-1,-1 4 1,-2 2 0,-2 3-109,-3 2 0,3-1 1,-1 5-1,-1 1 1,-2 2-1,0-1 1,2-1-1,0-2-261,0-1 0,-2-2 0,-1-4 1,0 1-398,0-1 1,5-4 676,3-4 0,2-1 0,2-2 0</inkml:trace>
  <inkml:trace contextRef="#ctx0" brushRef="#br0">14527 7469 7569,'-1'-10'444,"-1"1"1,-2 2-227,1-2 0,6 9 1,2 5-1,0 7 1,0 8-1,-1 1 1,0 2-319,-1 0 1,1-2-1,-4 0 1,1-4-1,2 0 1,1-3-1,-2-1 1,0-2-760,-2 0 0,0-3 859,0 0 0,0-6 0,0 3 0</inkml:trace>
  <inkml:trace contextRef="#ctx0" brushRef="#br0">14619 7195 7569,'-14'-5'94,"4"-3"0,2 0 0,3-1-276,0 1 0,1 4 182,4-3 0,-5 9 0,-1-1 0</inkml:trace>
  <inkml:trace contextRef="#ctx0" brushRef="#br0">14904 7195 7569,'0'-23'132,"-1"6"1,-2 1 0,0 4-1,-1 1-42,-1 4 1,2 2-1,-3 6 1,0 4 0,-1 7-1,0 5 1,-1 6-93,0 4 0,6-2 0,-2 6 0,3 2 0,1 2 0,0 3 0,1 0 0,3 0 3,3 0 1,2 4 0,0-4 0,-1-1 0,1-1 0,0-3 0,-1-3 0,-1-4-216,-2-6 1,-1 0 0,-4-5 0,0-1-1,-2-1-572,-1-2 1,-4-4 785,-4-3 0,-1-8 0,1-3 0</inkml:trace>
  <inkml:trace contextRef="#ctx0" brushRef="#br0">14733 7686 7569,'-8'-19'13,"2"1"0,1 2 0,2 1 0,2-1 0,1 1 0,1 1 50,3 2 0,4 1 0,7 3 0,4 0 0,3 0 0,0 1 0,3-1 0,0 1 19,2 0 0,0-2 0,-1 4 0,1 0 0,-2 0 0,-2 1 0,-4 0 1,-4 1-180,-2 0 0,-2 2 201,1 1 0,-10 1 0,-3 2 1,-4 2-1,-4 1 0,-1 3 1,0 2-48,2 5 1,-1-4-1,5 4 1,2-3-1,0 1 1,2 3 0,0-1-162,0 1 0,0-1 1,2-2-1,2 2 1,3-2-1,5-3 1,2-2 39,1-2 0,1-4 0,-2 1 0,3-3 0,0-1 0,4-1 0,-1-3 0,0-4 159,-1-2 1,-5-1 0,2-1 0,-4 1 0,-2-2 0,-2-1 0,-4-2 0,-3-2-87,-1-2 1,-5 2 0,-4 0 0,-5 2 0,-4 2 0,-1 1 0,0 3-254,-1 2 0,-2 3 0,0 5 1,0 0-1,2 2 0,2 0 0,3 3 244,5 1 0,-2 2 0,6 4 0</inkml:trace>
  <inkml:trace contextRef="#ctx0" brushRef="#br0">15430 7572 7569,'-17'-13'-96,"6"-1"1,6-1 324,3 1 1,1 3-1,-1 4 1,-2 7-1,1 7-37,2 3 1,1 5 0,1 2-1,2-1 1,1 2 0,-1-2-1,1 2 1,0-1-204,-2-1 0,4-1 0,-3-3 1,1-1-1,0 1-203,0-1 0,0-6 0,-4-5 287,0-6 1,1-6 0,1-2 0,3-2 0,1-2 0,0-2-1,0-2 38,3-1 1,1 1-1,2-2 1,-1-2 0,2 1-1,1 3 1,1 4-106,-1 2 1,-3 7 0,-2-1 0,-1 4 0,1 3 0,1 2-1,1 1-104,1 0 1,-5 5 0,1 2 0,0 4-1,-1 1 1,1 2 0,-1 3 0,1-1-661,0 1 1,-1-1 0,5-2 757,-1 1 0,1 6 0,-1-4 0</inkml:trace>
  <inkml:trace contextRef="#ctx0" brushRef="#br0">15841 7526 7569,'0'-11'148,"0"0"0,0-1 0,0 1 271,0-1 1,0 7 0,0 5 0,0 8 0,0 4 0,0 4-313,0-2 1,0 2-1,1 1 1,2-1 0,0 1-1,1-3 1,0-2-275,0 0 0,5-1 0,-2-1 0,3-2 1,3-4 177,2-3 1,-2-2 0,2-2 0,-2-3 0,-2-3-1,1-4 1,-1 1 63,1-1 1,-1 1 0,0 0-1,1-2 1,-2-1 0,-2 1-1,-3 1 4,0 2 1,-5 4-1,1 5 1,-5 3-76,-2 3 0,3 5 0,0-2 0,0 3 0,1 2 0,-2-1 0,1 1-149,2-1 0,2 0 1,3 1-1,4-2 1,0-1-1,1-3 59,-1-1 1,1-1 0,5-4 0,1 0-1,-1 0 1,-1-1 0,-1-2 0,2-2 94,2-1 1,-1 2 0,-3-4 0,2 1 0,0-1 0,-2 2 0,-3 0 612,0-1 1,-1 3-350,0-3 0,-3 9 1,-6 2-1,-2 5 1,0 2-572,0 1 0,2-1 0,1 1 0,0-1 0,0 1 0,0-1 298,0 0 0,-5 1 0,-2-1 0</inkml:trace>
  <inkml:trace contextRef="#ctx0" brushRef="#br0">16823 7115 7569,'-11'-5'92,"-1"-1"0,1-1 0,-1 5 0,1 6 0,1 6 1,1 5-1,1 4 0,-1 5 0,-1 4 116,-1 1 1,-1 6 0,1-2 0,1 5 0,1 1 0,3 2 0,-1-1 0,2 3-197,0 2 0,1-3 0,4-2 0,0-2 0,0-3 0,1-5 0,3-2 0,5-4-239,5-4 1,-1 1 0,3-6-1,0-1 1,0-3 0,1-3-1,0-4 227,1-3 0,1-1 0,4 0 0</inkml:trace>
  <inkml:trace contextRef="#ctx0" brushRef="#br0">17143 7389 7569,'-9'-11'281,"-1"-1"0,0 2 0,1 3-111,0 3 0,2 3 1,0 2-1,-2 3 0,-1 3 1,0 5-1,1 2 1,1 2-208,-1 2 1,4 1 0,1 4 0,3 0 0,2 0 0,3-1 0,4 1-83,2 0 0,3-5 1,1-4-1,2-4 0,2-4 1,2-1-1,0-2 0,1-2 179,-2-1 0,-1-5 0,2-3 0,-2-3 0,-2-3 0,-2-2 0,-3-1 0,-3-1 15,-4 1 1,-3-2 0,-1-6 0,-1 0 0,-3-2 0,-4 2 0,-3 1 0,-4 1-318,-4 0 0,-3 5 1,-1 4-1,1 6 0,-3 4 1,0 3-1,-2 3-725,2 6 1,6 1 966,4 10 0,-3-5 0,0 2 0</inkml:trace>
  <inkml:trace contextRef="#ctx0" brushRef="#br0">17463 7675 7569,'0'-15'435,"1"-1"1,3 4-331,3 3 1,-2 9-1,-1 7 1,-3 5-1,-2 3 1,-1 4-1,-4 3 1,1 2-183,0 2 1,0-1-1,3 1 1,-3-2 0,0-2-1,-1-2 1,4-2 0,1 0-654,1-1 1,0-6 729,0 0 0,-5-2 0,-2 2 0</inkml:trace>
  <inkml:trace contextRef="#ctx0" brushRef="#br0">17725 7264 7569,'0'-8'131,"1"2"-15,3 1 0,-2 2 1,1 8-1,-1 7 1,-2 5-1,1 6 1,1 4-1,2 3 1,-1 3-1,-2 2-14,-1-1 0,0-1 1,1-1-1,2-5 0,1-1 1,-1-6-1,1-2-423,0-4 0,0-1 1,-4-2-1,1-1 321,3-2 0,-3-3 0,4-5 0</inkml:trace>
  <inkml:trace contextRef="#ctx0" brushRef="#br0">17954 7058 7569,'-7'-16'210,"2"7"1,6-1 0,3 3 0,4 5 0,1 2 0,0 3 0,-2 5 0,3 4-7,4 3 1,2 5 0,5 11 0,2 5 0,0 6 0,0 4 0,0 5 0,-3 3 100,-4 3 0,-3-5-386,-2-2 1,-4-3-144,-3-2 0,-3-4 189,-1-3 1,-1-2-668,-3-2 1,-4-1 341,-7-3 1,-3 2 359,-5-5 0,-10 10 0,-2-2 0</inkml:trace>
  <inkml:trace contextRef="#ctx0" brushRef="#br0">6430 6224 7569,'0'-11'135,"-1"5"1,-2 1-1,-1-1 1,1 1 0,-1 3-1,-1 6 1,-2 6-1,0 5 113,0 4 0,-2 6 0,6 2 0,0-2 0,2 1 1,1-1-1,1 2 0,3-2-282,4-1 0,3-1 1,4-1-1,4-2 1,3-2-1,-1-2 0,0-3 1,-2-4 58,1-5 1,2-3 0,0-1-1,1 0 1,-1-3 0,-2-3-1,-1-5 73,1-2 1,-2-3 0,0-1-1,-1-1 1,-5-2 0,-2-2 0,-3-2-1,-2-1-147,-3-2 1,0 1 0,-4 1-1,-3 0 1,-7-2 0,-9 2 0,-7 1-1,-3 4-633,-5 4 0,-1 2 1,2 11-1,-2 0 682,-1 2 0,-5 11 0,2 3 0</inkml:trace>
  <inkml:trace contextRef="#ctx0" brushRef="#br0">16949 5756 7569,'-12'-4'183,"2"-1"0,2 1 0,5 3 0,1 6 1,2 5-1,0 6 0,0 1 62,0 1 0,0 5 0,0-1 1,0 3-1,0 0 0,0 1 1,0-1-1,2 2 0,0-1-234,2 2 0,0-4 1,-4 3-1,0-4 1,0-3-1,0-2 1,1 0-454,3-1 1,-3-3 441,3 2 0,-3-9 0,-1-2 0</inkml:trace>
  <inkml:trace contextRef="#ctx0" brushRef="#br0">12312 6007 7217,'-7'0'-876,"1"0"988,2 0 0,2 0 0,-6 0 0,-1 2 1,-1 1-1,-1 6 0,-1 4 0,-1 4 1,-2 0-1,-4 5 0,-2 2 0,-2 4 1,-1 1-1,-2 2-90,0-2 0,-5 4 1,3-4-1,0 1 0,0-2 1,3-2-1,1-5 1,2 0-286,3-4 0,3 0 0,4-6 263,1 1 0,0-1 0,-1 0 0</inkml:trace>
  <inkml:trace contextRef="#ctx0" brushRef="#br0">12734 5985 7569,'0'-12'13,"-1"2"0,-3 2 1,-5 6-1,-3 4 1,-5 6-1,-2 3 0,-5 5 56,-5 3 1,0 2 0,-2 3 0,-1 3 0,-1 3 0,0 3 0,2 0 0,0-1-130,0-1 1,3-2 0,0 3-1,1-3 1,0 0 0,2-2-1,1-2 1,2-5-892,3-2 951,-2 2 0,8-7 0,-3 3 0</inkml:trace>
  <inkml:trace contextRef="#ctx0" brushRef="#br0">13317 5927 7569,'0'-11'261,"-3"2"1,-3 5-195,-6 8 1,-13 11 0,-5 9 0,-10 9 0,-7 9 0,22-18 0,-2 1-1,-2 1 1,0 1 0,-1 1 0,-1 0-98,0 0 1,0 1 0,1-1 0,0 0 0,3-1 0,0 0 0,1-1 0,1 0 0,1-1 0,1 0 0,-16 19 0,6-6 0,7-6-454,6-5 1,5-5 0,7-3 482,4-3 0,8-9 0,2-2 0</inkml:trace>
  <inkml:trace contextRef="#ctx0" brushRef="#br0">13831 6007 7569,'0'-17'105,"-4"0"1,-1 7-43,-2 2 0,-5 10 1,-9 9-1,-4 8 1,-7 6-1,-6 6 1,-6 3-1,-7 4-91,23-17 1,0 0 0,2 1 0,0 1 0,-1-1-1,0 0 1,-20 21 0,5-4 0,4-2 0,6-4-1,5-1-518,6-3 1,7-5 545,2-5 0,1-5 0,5 3 0</inkml:trace>
  <inkml:trace contextRef="#ctx0" brushRef="#br0">14402 5916 7569,'-22'0'36,"3"-4"0,-6 2 1,3 4-1,3 8 0,-1 9 1,-3 5-1,-4 3-45,-3-1 1,-8 3-1,-3 2 1,-1 5-1,0 2 1,-1 0-1,-1 0 1,-1 2-72,4 0 0,5-3 0,7 0 0,1-6 1,4-4-1,4-3 0,6-2 80,5-3 0,-1-3 0,3-4 0</inkml:trace>
  <inkml:trace contextRef="#ctx0" brushRef="#br0">15030 5905 7569,'-12'-4'-35,"1"0"0,0 1 0,-2 3 0,-2 6 0,-4 6 0,-5 10 0,-7 7 0,-7 4 115,-5 1 1,-3 6-1,0 0 1,1 2-1,-1 0 1,0 1 0,2 1-1,1 2 1,4-3-316,3-5 1,0-1 0,11-10 0,2-2 0,4-2 234,3-4 0,1-2 0,3-6 0</inkml:trace>
  <inkml:trace contextRef="#ctx0" brushRef="#br0">15532 5973 7569,'-11'0'-74,"-4"0"0,-2 0 1,-1 3-1,-2 4 0,-1 8 1,-5 6-1,-3 3 0,-5 1 178,-2 2 1,-4 6-1,-2 0 1,-4 5 0,-2 1-1,0 2 1,3-2-1,6 1 1,6-5-300,6-3 1,2-4 0,11-7 194,4-2 0,-2 3 0,6-4 0</inkml:trace>
  <inkml:trace contextRef="#ctx0" brushRef="#br0">16012 5973 7569,'-15'0'-114,"-2"1"1,1 3 0,-1 5 0,2 5 0,-1 5 0,-5 3-1,-4 2 1,-7 2-130,-5 5 354,2 2 1,-10 1 0,5 0 0,-1 1 0,3-1-1,3 0 1,0-1 0,2-2-194,3-5 0,2-3 0,6-4 1,3-2 81,4-1 0,8-3 0,1 3 0</inkml:trace>
  <inkml:trace contextRef="#ctx0" brushRef="#br0">16378 6099 7569,'-12'0'-32,"-1"1"1,-1 4-1,-2 5 1,-2 7-1,-3 3 1,-6 5 0,-6 3 130,-4 4-17,-11 1 1,2 1 0,-7 1 0,3-1 0,6 0 0,5-1 0,7-2-298,7-5 1,1-2-1,10-2 1,3-3 214,6-4 0,14-2 0,4-2 0</inkml:trace>
  <inkml:trace contextRef="#ctx0" brushRef="#br0">16549 6270 7569,'-15'6'59,"-2"-1"0,-1 1 1,-3 2-1,-5 6 0,-4 5 1,-3 3-1,-3 1 1,0 1 133,-2 3 1,5-5-1,6 3 1,4-5-194,4 0 0,-3 2 0,5 1 0</inkml:trace>
  <inkml:trace contextRef="#ctx0" brushRef="#br0">8314 6807 7569,'0'-8'87,"0"1"1,-1-1-1,-3 2 1,-2 3-1,0 6 1,2 4-1,1 5 1,1 2-1,-2 2 1,1 2 0,3 2-1,3 1 1,1-1 41,-2-1 0,3-1 0,0 2 0,1-1 0,-1 0 0,-3-1 0,-1-2 1,-1-1-130,0 1 0,0 4 0,0-2 0</inkml:trace>
  <inkml:trace contextRef="#ctx0" brushRef="#br0">7892 7504 7569,'0'-8'73,"0"0"1,0 2-1,1 2 1,2 5-1,2 4 1,1 4 55,3 2 0,1 0 0,3 0 0,1 1 0,2-1 0,1 2 1,0 1-1,0 1 0,-1-1-87,-2-1 1,4-2 0,0 1-1,0-2 1,-2-1 0,-2-2-1,-1 1 1,-3-1-236,0 1 1,-3-4 0,-1 3 0,0 1 0,-1 0-1384,0-1 1576,-1-4 0,-4 7 0,0-4 0</inkml:trace>
  <inkml:trace contextRef="#ctx0" brushRef="#br0">8417 7469 7569,'0'-7'91,"0"-1"-25,0-1 1,-1 4-1,-2 3 1,-2 3 0,0 4-1,-1 1 1,0 3-53,-3 1 0,2-1 0,0 1 0,-2 3 0,0 0 0,0-1 0,1 0 0,0 0-197,-3 4 0,-1-4 0,-2 4 1,-1-2-1,1 0 183,1 1 0,-4 5 0,0-2 0</inkml:trace>
  <inkml:trace contextRef="#ctx0" brushRef="#br0">8223 7743 7569,'-6'5'300,"2"3"-173,3 2 1,1 2 0,0-1 0,1 2 0,1 1 0,2 1 0,0-1 0,0-1-4,0-2 0,1 0 0,-3 2 0,3 1 0,0 1 0,2-1 1,-2-1 42,0-2 0,3 1 0,-5-1 0,0 1 0,-2-1 0,0 0-522,3 1 1,-3-5-2010,3 1 2364,-2-5 0,-2 7 0,0-4 0</inkml:trace>
  <inkml:trace contextRef="#ctx0" brushRef="#br0">2490 8748 7569,'-7'-6'90,"2"1"258,5 5-190,0 0 0,2 5 0,1 3 1,4 2-1,0 1 0,1 1 0,1-1 1,1 0-83,1 1 1,1 1 0,-1 1 0,1 1 0,-1-1 0,1 0 0,-1 0 0,0 1 0,1-1-139,-1-1 1,1-2 0,-1 0 0,0 1 0,1-2-1,-1-1 1,-1-2 0,-1 1-374,-1-2 0,-2 1 0,3-5 1,-1 2 434,1-1 0,6 3 0,3 0 0</inkml:trace>
  <inkml:trace contextRef="#ctx0" brushRef="#br0">3198 8737 7569,'0'-8'31,"0"1"0,-5 4-73,-3-1 0,1 6 0,-4 4 1,-3 5-1,-1 3 0,-3 2 0,1 0 1,-2 2-134,1 2 1,0-2 0,4 0 0,-2-1-1,-1 0 175,1-1 0,0 5 0,5-3 0</inkml:trace>
  <inkml:trace contextRef="#ctx0" brushRef="#br0">2878 9022 7569,'-8'0'67,"2"2"1,0 0 0,1 3 0,-2 2 0,2 2 74,0 1 0,1 1 1,4 2-1,0 2 1,0 3-1,0 1 1,2 0-1,0 1-133,2 2 0,5 1 0,-2-1 0,2 1 0,0 0 0,-1 0 0,-1-1 0,1-2 87,0-1 1,-4-5 0,2 1-1,-1-2 1,-3-2 74,0 1 1,-2-5 0,-2 0-737,-1-2 0,0-2 565,-4-3 0,4-5 0,-2-1 0</inkml:trace>
  <inkml:trace contextRef="#ctx0" brushRef="#br0">3906 8988 7569,'-4'-9'74,"-1"6"1,0 8 0,0 6 0,2 6 0,2 2 0,1 3 0,0 4 0,0 0 0,0 1 0,1 0 22,3-2 1,-1-1 0,3-1-1,-1-1 1,-1-2 0,0-2-1,0-2 1,-1-3-378,2-4 1,-3 1 279,2-2 0,2 2 0,0 1 0</inkml:trace>
  <inkml:trace contextRef="#ctx0" brushRef="#br0">4397 9000 7569,'0'-12'315,"0"1"0,0-1 1,0 1-1,0 0 0,-1 0-174,-3 4 0,-2 2 0,-7 5 1,-1 1-1,-3 3 0,0 3 0,-4 4 1,0 1-244,-2 3 0,0-2 0,0 2 0,0-1 0,2 0 0,2 2 0,4-3 0,2 0 6,2-1 1,4-1 0,3 0 0,4 1-1,4-1 1,4-1 115,2-2 1,5 2 0,2-2 0,0 2 0,4 0 0,0-1 0,2-1 56,0 0 0,-1 3 0,-2 0 0,-2 0 0,-2 1 0,-3-1 0,-3 1 0,-4-1-92,-1 1 0,-1-1 0,-4 0 0,0 1 0,-1-1 0,-4 1 1,-7-1-1,-5 1-123,-5-1 1,-5 0 0,0 1-1,-1-1 1,-2-1 0,4-1-1,2-2 1,6-2 137,4-3 0,-3-1 0,0-1 0</inkml:trace>
  <inkml:trace contextRef="#ctx0" brushRef="#br0">5048 8828 7569,'0'-11'102,"-4"3"1,0 3 0,2 5 0,-1 9 0,1 8 0,-2 4 0,0 2 15,-1 0 0,4 4 0,-3 0 0,4 3 0,3 0 0,3 1 0,3-2 0,3-1 0,1-2-165,0 2 1,3-4-1,3 2 1,2-5-1,-1-3 1,-1-1 0,1-5 89,2-3 1,2 0-1,1-5 1,2-2-1,-2-2 1,0-3-1,-3-6 1,1-4 127,0-2 1,-1-6 0,-2 2 0,-2-2-1,-2-2 1,-2-1 0,-1-3 0,-3-2-173,-2 0 0,1-4 1,-6 1-1,0-2 0,-2-2 1,-1 5-1,0 0 0,-1 4-403,-3 3 1,3 0 0,-4 9 0,1 1-110,0 1 1,0 8 0,4 5-1,0 7 513,0 3 0,5 6 0,2 2 0</inkml:trace>
  <inkml:trace contextRef="#ctx0" brushRef="#br0">5699 9000 7569,'-10'1'294,"2"3"0,4 3 0,3 3-255,1 2 0,0-1 0,0 2 0,0 2 0,0 4 0,0 2 0,0-1 0,0-1 0,1 1 42,3 2 1,-2-3 0,3-1 0,-2-1 0,2 0 0,1-1 29,-1-2 1,0-6 0,-1-6-1,2-4 1,1-7-19,1-5 0,0 0 0,3-4 0,1 1 0,-1-1 0,0-2 13,1-2 1,3-1-214,0 0 0,2 2 25,-2 2 0,-2-2-32,2 6 1,-6 1-4,-2 7 56,1-4 16,3 10 0,-4-3 25,-3 8 1,1 2 44,-2 6 1,1 4-41,-4 3 0,4-1 22,0 1 0,3 4-15,-3 4 1,4-1-145,-4-3 1,3 0-86,-3 0 1,1-2-194,-1-1 1,-1 0-797,4-5 1226,-4-5 0,7 5 0,-4-2 0</inkml:trace>
  <inkml:trace contextRef="#ctx0" brushRef="#br0">6281 9022 7569,'-10'-11'457,"1"1"-253,2 2 1,4 8-1,-2 9 1,1 4-1,1 3 1,0 2-1,2 4 1,1 2-111,0 2 0,0 1 0,1-5 0,2-2 0,0-2 0,1-2-916,1-2 1,2-2 821,4-5 0,0-7 0,1-6 0</inkml:trace>
  <inkml:trace contextRef="#ctx0" brushRef="#br0">6202 8691 7569,'-4'-17'20,"0"1"0,1 4 0,3 1-389,4 4 1,3 3 368,4 8 0,5 2 0,2 6 0</inkml:trace>
  <inkml:trace contextRef="#ctx0" brushRef="#br0">6715 8646 7569,'-6'-12'189,"1"1"0,5 2 0,0 6 0,-1 11 0,-2 8 0,-1 7 0,1 4 1,-1 5 35,0 4 1,0 1 0,4 5 0,0 3 0,0 2-1,1 3 1,3 1 0,3 0-263,-1-3 0,3-1 0,-4-3 0,1-2 1,2-4-1,-2-3 0,-2-5-228,-3-3 0,3-4 0,0-4 0,-3-4 0,-3-4 0,-6-2-403,-2-1 1,-7-6 0,0 1 667,-1-6 0,-9-3 0,3-6 0</inkml:trace>
  <inkml:trace contextRef="#ctx0" brushRef="#br0">6419 9171 7569,'1'-18'13,"3"3"0,3 4 1,5 2-1,3 1 0,4 0 105,2 2 1,6-3-1,1 4 1,1 0-1,3-1 1,1 1-1,0 0 1,-1 2-124,-2 2 0,-1 1 0,2 0 0,-6 0 0,-3-2 0,-5 0 0,0-2-303,-3 2 429,-1 0 1,-8 4-1,-4 1 1,-5 5 0,-2 3-1,-2 3 1,1 3-91,-1 1 0,5-3 0,0 4 0,1 1 0,2 1 0,2-1 0,0-2 0,5-2-149,3-2 0,0 1 0,9-2 0,1-4 0,2-3 0,1-3 0,-1-3 167,1-4 0,4-2 0,0-6 0,-2 1 0,-2-2 1,-4-1-1,-4-2 84,-2-2 0,-3-1 1,-3-4-1,-3 0 1,-4-1-1,-5-1 1,-6-2-1,-7 2-284,-4 0 1,-5 8-1,-5 3 1,-4 5 0,-2 5-1,1 3 1,3 2 0,4 3-1969,3 3 2119,8 4 0,-3 5 0,5 2 0</inkml:trace>
  <inkml:trace contextRef="#ctx0" brushRef="#br0">7366 8977 7569,'-11'-4'140,"0"0"0,-1 2 0,2 2 0,2 5 0,6 5 52,4 4 0,1 5 1,5-3-1,2 2 1,2 2-1,4 1 1,-2-1-1,-2-2-149,0-2 0,-5 1 0,0-3 0,-1 1 0,-1-1-256,0-1 0,-2-3 0,-7-4 252,-4-6 0,3-5 0,0-6 0,1-2 0,1-1 0,0-3 0,3 0-61,4-4 0,2-1 0,7-4 1,1-2-1,2 0 0,2 0 1,2 3-1,3 2-25,4 4 0,-3 0 0,3 6 0,-3 5 0,-3 1 1,0 5-1,-4 0 0,0 2-24,-3 0 0,-1 6 0,-3 1 0,-1 3 1,-3 2-1,-1 0 0,-3 2-127,0 2 0,-2 3 0,0-3 0,1 1 0,2 0 0,0 0 1,1-1 75,1-2 0,-2-2 1,3-3-1,0-3 0,1-1 1,2-2 378,1-2 0,-3-1 0,1 0 0,1 0 1,0-1 185,-2-3 0,0 1 0,-5-4 0,3-2 753,2-1-1287,-5 3 0,5 2 1,-4 6-1,5 3-38,2 4 0,2-2 0,-1 1 0,1-1 0,0-1 0,2 0 0,1-2 0,-1-2 120,-1-1 0,-2 0 0,2 0 0,1-1 0,1-3 1,-1-3-1,-1 0 206,-2-1 0,1 2 0,-2-3 0,-1 3 0,-3-1-96,-1 1 1,0 2 0,-2-1 0,-1 4-303,-3 6 1,1 4-1,-4 2 1,4 1 0,4-1 73,4 0 0,2-4 0,3-3 0,1-3 0,2-1 0,1 0 0,0-1 157,1-3 0,-3 1 1,4-4-1,0-2 1,-1 0-1,-1 0 1,-2 1 300,0-1 0,0 1 0,-5-1 0,-1 2 0,-2 1-230,-2 0 1,-1 4 0,-4 2 0,0 7 0,0 3 0,0 1 0,0 2 0,0 1-317,0 1 1,0 2 0,0-3 0,0 1 214,0-1 0,5 4 0,1-1 0</inkml:trace>
  <inkml:trace contextRef="#ctx0" brushRef="#br0">9022 8440 7569,'7'-15'185,"-5"1"0,-4 5 0,-7 9 0,-4 10 0,-3 9 0,-2 7 0,-4 5 8,-3 6 0,1-1 0,-1 3 0,3 0 0,3 2 0,0 2 1,0 1-1,1 3-90,2 0 1,4 0 0,6-1 0,1-2 0,3-2 0,4-4 0,3-3-271,1-5 0,6 0 0,4-5 0,2-4 0,1-1 0,-1-2 0,-2-4 1,-1-4-2613,1-2 2779,4-5 0,-7 7 0,3-4 0</inkml:trace>
  <inkml:trace contextRef="#ctx0" brushRef="#br0">9228 8874 7569,'-10'-15'631,"2"0"-624,4 1 1,-2 7 0,-1 7 0,-4 8-1,0 6 1,1 5 0,1 4 48,1 3 1,2 0 0,-2 3 0,5-1 0,1-2 0,4 0 0,3-2 0,5-4-51,4-2 0,6-3 0,-1-5 0,3-2 1,0-4-1,3-4 0,0-4 98,2-4 1,3-3-1,-3-3 1,-2-2 0,-2-2-1,-3-3 1,-2 0-10,-1-2 1,-4-1 0,-5-3-1,-4-2 1,-3-1 0,-1-1-1,-2-1 1,-6 1-312,-7 0 0,-7 3 0,-3 7 0,-4 2 0,-3 4 0,-4 3 1,1 6-1,-1 6-765,2 6 1,5 6 980,2 3 0,3 3 0,1 4 0</inkml:trace>
  <inkml:trace contextRef="#ctx0" brushRef="#br0">9708 9137 7569,'-4'-17'291,"0"-1"0,2 1 0,2 1-12,3 4 0,-1 7 1,1 5-1,-1 7 1,-2 9-1,0 5-229,0 4 0,-4 7 0,0-3 0,2 2 0,-1-2 0,1 0 0,-2-1-582,1 0 0,-2-1 0,0-6 0,0 0 532,0-2 0,-4-5 0,3 2 0</inkml:trace>
  <inkml:trace contextRef="#ctx0" brushRef="#br0">9936 8634 7569,'0'-11'79,"0"6"1,0 5 0,1 6 132,3 4 1,-1 3 0,4 2 0,4 5 0,1 6 0,3 3 0,1 1 0,0 0-129,3-2 1,2 2-1,-1-2 1,-2 0-1,-1 0 1,1-4-1,2-3 1,1-3-289,-2-1 0,-1-2 0,-5-4 0,3-1 0,-2-2 0,-2-3 204,0 0 0,-1-3 0,1 3 0</inkml:trace>
  <inkml:trace contextRef="#ctx0" brushRef="#br0">10347 8634 7569,'0'-23'71,"0"6"0,0 1 0,2 5 0,0 2 227,2 1 0,-2 8 0,-5 3 0,-5 8 0,-2 6 0,-3 4 0,-1 5-230,-1 4 0,-5 3 0,1 2 1,-3 0-1,-1 2 0,-1 2 0,-1 1 1,-2-1-297,2-2 0,1-3 0,1-2 1,0-4-1,1-4 0,3-7 1,4-3-1267,2-2 1494,2-1 0,0-4 0,-1-2 0</inkml:trace>
  <inkml:trace contextRef="#ctx0" brushRef="#br0">10473 8417 7569,'0'-18'-20,"0"3"0,1 4 0,2 4 284,1 7 0,1 5 0,-2 8 0,5 4 0,2 7 0,3 9 0,1 7 0,2 6-2,2 4 0,0 2 0,1 5 1,-4 0-1,-2-1 0,-3-1 1,-2 1-397,-5 3 0,-1-5 1,-4-4-1,-3-5 1,-6-1-1,-7-4 1,-5 0 133,-3-4 0,-9 0 0,-5-2 0</inkml:trace>
  <inkml:trace contextRef="#ctx0" brushRef="#br0">2798 10679 6618,'6'5'136,"3"-3"1,-4 6-1,0 1 1,2 0 0,-2-1-1,0 1 1,-2 3-1,-2 2 1,0 1 0,2 1-1,0 3 1,0 2-1,-2 0 1,-1 1 0,0 2-1,0 1 1,0 2-1,0 0-117,0-2 1,0 0 0,0 1 0,0 0 0,0-1 0,0-4-1,0-3 1,0 0 0,0-2 0,0 1-22,0-3 0,4-2 0,0 0 0,-2-1 0,1 1 83,1-1 0,-3-3 0,3-1-162,-3 2 172,-1-4 1,1 0 0,3-3-1,4 0 1,2 2 11,1-2 0,1 0 0,0-2 0,2 0 0,3 0 0,2 0 1,5 0 2,5 0 1,4 0 0,1 0 0,2 0 0,1 0 0,1 0 0,-1 0-93,-2 0 1,-6-4 0,-2 0 0,-4 2 0,-3 0 0,-2 2 0,-2 0-712,-2 0 0,-5 0 0,-2 2 697,-2 1 0,-7 4 0,-4 4 0</inkml:trace>
  <inkml:trace contextRef="#ctx0" brushRef="#br0">2901 11021 7569,'0'-7'214,"1"0"0,2 1 1,2 1-1,1 0 29,3 2 1,1 2 0,2 1 0,-1 0 0,0 0 0,2 0-1,2 0 1,4 0-107,3 0 0,2 4 1,1-1-1,2 0 1,0-2-1,-2-1 0,0 0 1,0-1-382,0-3 1,-3 3 0,-5-3-1,0 3 1,-3 1-2425,-2 0 2668,-5-5 0,-7-2 0,-7-4 0</inkml:trace>
  <inkml:trace contextRef="#ctx0" brushRef="#br0">2821 10713 7569,'0'-18'92,"2"2"0,5 4 1,6 1-1,2 1 1,3 1-1,-2 2 1,1 1 263,-4 0 0,4 2 0,-1-3 0,2 2 0,3 3 0,-1 1 0,1-1 1,1 0-193,2-2 0,3 0 1,-2 4-1,3 0 0,0 0 1,0 1-1,-4 2-419,-4 1 0,2 0 0,-4-3 0,-1 1 0,0 2 1,-2-1-1,2-1 255,0 2 0,2-3 0,4 4 0</inkml:trace>
  <inkml:trace contextRef="#ctx0" brushRef="#br0">3872 10507 7569,'0'-7'347,"0"-1"0,-2-1 9,-1-1 1,1 5 0,-1 5 0,1 6 0,2 6 0,0 3 0,0 4-349,0 2 0,0 4 1,0 1-1,0 5 1,2 2-1,0 1 0,3 1 1,0 4-23,0 2 0,0 4 0,-2 1 0,2-2 0,0-1 0,0-2 0,-1-3 1,0-4 91,0-2 1,-1-7 0,-3 2-1,0-4 1,0-4 0,0-4-1,0-2 346,0-2 1,0 0-144,0 1-444,0-6 1,0-2 0,2-7 0,1 0 45,5 0 0,6 1 1,1-1-1,0-1 0,1 2 1,0-1-1,1 1-10,-1-2 1,3 0-1,-4 4 1,-1 0 0,-1-1-1,-1-2 1,-1-1-437,0 2 0,0-1 0,-3 1 0,0-3 0,1-2 563,1-2 0,-4-11 0,-1-4 0</inkml:trace>
  <inkml:trace contextRef="#ctx0" brushRef="#br0">3917 10427 7569,'0'-11'329,"-1"-1"0,-1 1 0,-1 1 1,4 2-1,6 4-135,3 3 0,1 1 0,2 0 0,1 1 0,2 2 0,1 2 0,1 0 0,-1 0-542,4-2 1,-4 2-1,1 0 1,0 0-1,-2 0 1,2-2 0,-1-1 347,-1 2 0,5-3 0,-4 4 0</inkml:trace>
  <inkml:trace contextRef="#ctx0" brushRef="#br0">4374 10473 7982,'12'-6'244,"-1"2"1,0 4 0,1 2-1,-1 3 1,2 3 0,1 3-1,1 3-161,-1 0 0,0 4 0,0 1 0,3 1 0,-1 1 1,2-2-1,-2 1 0,1 0-328,-3-1 1,-2-2-1,0-6 1,-1 0 0,1-3-1,-1-1-721,1-2 0,-1-1 966,0-4 0,1 5 0,-1 1 0</inkml:trace>
  <inkml:trace contextRef="#ctx0" brushRef="#br0">4968 10473 7569,'-1'-10'504,"-3"2"0,-6 4-610,-5 8 1,-6 4 0,2 6 0,-2 2 0,-1 1 0,2 0 0,1 1-76,-2 3 1,5-4-1,1 1 1,3-1 0,3-2-1,3 0 181,1 0 0,-4 1 0,3-5 0</inkml:trace>
  <inkml:trace contextRef="#ctx0" brushRef="#br0">4717 10713 7569,'-4'7'138,"0"1"0,2 1 0,0 1 111,2 1 1,0 2 0,0 1 0,0 3 0,0 0 0,0 2 0,0 0 0,2 0-165,1 2 0,-1 0 0,3 2 0,-1 0 0,-1 0 1,1-2-1,0 0 0,1-3-174,1-2 1,-3 3 0,1-4 0,-2-1 0,1-1-54,1-2 1,0-3 0,-3-2 141,3-1 0,-3-1 0,4-4 0</inkml:trace>
  <inkml:trace contextRef="#ctx0" brushRef="#br0">5185 10359 7569,'-5'-18'0,"4"1"81,-3 6-178,3 0 1061,1 4-343,0 2-351,0 0 1,1 4-281,3-3 1,2 3 28,5 1 0,2 0-16,2 0 0,-1 0 54,5 0 0,-5 0-27,2 0 1,0-4 70,-1 0 1,1 0 6,-5 4 1,-3 0 1,-1 0-16,1-5 1,2 3 151,-2-6-65,2 6-180,-4-3 0,2 5 0,-2 1 0,0 3 0,-1 4 0,1 6 0,-3 5 0,1 3 0,1 2-78,2 3 1,-4-1 0,4 7-1,-2 3 1,-1 1 0,-1 1-1,2 1 1,1 2-69,-1 2 0,4 3 0,-2 1 0,5 0 0,2-3 0,1-1 1,-1-2-1,-2-5-7,0-4 1,-1-1 0,2-7-1,0-3 1,-1 0 0,-2-4 0,-1-1 211,-2-4 0,-2 0 0,-5-1 0,-3-1 0,-4-1 195,-9-1 0,-5-6 1,-6 2-1,-3-3 1,-3-1-1,-2 0 1,1 0-1,1 0-430,3 0 1,3 0-1,8 0 1,4 0 174,2 0 0,12 0 0,2 0 0</inkml:trace>
  <inkml:trace contextRef="#ctx0" brushRef="#br0">6156 10679 7569,'-12'0'190,"4"0"0,4 0 0,8 0 0,4 0 0,4 0 1,1 0 135,2 0 1,3 0-1,6-2 1,2 0 0,5-2-1,2 0 1,1 0 0,0 0-427,1 2 1,-5-3 0,-1 1 0,-1 0 0,-3 0 0,-2 1 0,-4 0-2215,-3 2 2314,-9 1 0,-12-5 0,-8-2 0</inkml:trace>
  <inkml:trace contextRef="#ctx0" brushRef="#br0">6259 10838 7569,'11'0'167,"0"0"0,1 0 0,1 0 0,1 0 0,2 0 0,2 0 0,2 0 99,2 0 1,4-1 0,2-1 0,0-3 0,1-1 0,-1 1 0,0 2 0,-2-1-1508,-2 0 1241,-1 0 0,-1-1 0,1-1 0</inkml:trace>
  <inkml:trace contextRef="#ctx0" brushRef="#br0">7412 10336 7569,'0'-12'138,"1"1"1,3 1-1,3 1 1,-1 4-1,-2 4 1,-3 7-1,-1 5 184,0 5 0,0 5 0,0 1 0,-1 4 1,-2 2-1,-1 2 0,2-1 0,1 2 0,1 2-355,0 2 1,0-1 0,0 0 0,1 1-1,1 0 1,3 1 0,1-1-5,-1-2 0,0-5 0,-3 1 0,2-1 1,0-4-1,0-2 0,-1-4 120,0-2 0,-2-1 0,-1-3-8,0-1 0,2-5 1,1-2-90,5-2-1,3-4 1,5 0 0,3-3 0,2 0 0,2-2 0,1 2-104,3 0 0,-2-3 0,4 3 0,1-1 0,-3-2 0,1 1 0,-4-1-536,-3-1 0,-3 3 1,-4-2-1,-1-1 654,-2-1 0,-10-1 0,-7 0 0</inkml:trace>
  <inkml:trace contextRef="#ctx0" brushRef="#br0">7424 10690 7569,'11'-5'37,"-2"2"0,2-3 0,6 0 0,4 1 0,5-1 0,0 3 0,0-1 148,-2 0 0,-1-1 0,0 2 0,-1 0 0,1 0 1,-1 2-1,-3 1 0,-4-1-242,-2-3 0,-2 2 0,-1-3 0,-3 2 57,-7-1 0,-5-5 0,-7 3 0</inkml:trace>
  <inkml:trace contextRef="#ctx0" brushRef="#br0">7378 10324 7569,'1'-11'5,"3"0"1,4 0 0,4 3 0,6 1 0,6 1 0,3 1 283,1 0 0,3-3 1,0 4-1,1 1 0,-1-1 1,-1 0-1,-1 1-281,0 2 0,-8 1 1,1 0-1,-3 0 0,-2 0-8,-1 0 0,-1 0 0,-3 0 0</inkml:trace>
  <inkml:trace contextRef="#ctx0" brushRef="#br0">8234 10005 7569,'-6'-8'1103,"2"3"-870,3 4 0,1 8 1,0 12-1,0 4 0,0 4 1,0 3-1,0 3 1,0 3-157,0 2 0,0 3 1,0 5-1,0 3 1,0 1-1,0 1 0,0 0 1,-1-3-99,-3-1 1,3-1 0,-3 0 0,3-1 0,1-2 0,0-2 0,0-6 31,0-2 1,0 2 0,0-9-1,0 0 1,0-2 0,0-3-1,0-2 1,0-3 77,0-4 1,0 0-1,0-1-14,0 1 1,1-6-1,3-2 1,3-3-1,3-2-14,2-3 0,3 3 0,2-3 1,-1 1-1,2 1 0,-2-2 1,2 2-1,-1 0-584,-1 2 0,3-4 0,-4 1 1,-1 0-1440,-1 2 1962,-7 1 0,-11-5 0,-7-2 0</inkml:trace>
  <inkml:trace contextRef="#ctx0" brushRef="#br0">8223 9982 7569,'1'-10'84,"3"1"0,4 2 0,2 2 0,1 2 1,1-1 35,-1 0 0,1 0 0,0 4 0,2 0 0,1 0 0,1 0 0,-1 0 0,0 0-283,-1 0 0,-1 4 163,-2 0 0,1 5 0,-1-3 0</inkml:trace>
  <inkml:trace contextRef="#ctx0" brushRef="#br0">8668 10267 7569,'0'-11'158,"2"1"0,0 3 1,3 7-1,0 7 1,2 3-1,-2 3 1,0 1-1,-1 2 51,1 2 1,-4 2 0,3 7 0,-3 3 0,-1 3 0,-1 2 0,-2-1 0,-2 0-300,-1 0 1,3-1 0,0-1-1,1-3 1,2-2 0,2-4 0,1-3-1,5-1 128,2-1 0,5-2 1,2-4-1,1-2 1,2-3-1,1-3 1,4-2-1,0-2 47,2 0 0,3-2 0,-3 0 0,-2-3 1,-1-2-1,-2-2 0,-3-1-444,-4-1 1,-4-1-1,-2 2 1,-2 1 358,-2 2 0,-6-6 0,-6-5 0</inkml:trace>
  <inkml:trace contextRef="#ctx0" brushRef="#br0">8657 10576 7569,'11'-7'73,"2"4"0,2 1 1,4 2-1,2 0 0,0 0 1,1 0 151,2 0 0,3 0 0,-2-1 0,0-2 1,-2 0-1,-4 0 0,-2 2 0,-3 1-1130,-2 0 0,-5-1 905,-3-3 0,-3-3 0,-1-4 0</inkml:trace>
  <inkml:trace contextRef="#ctx0" brushRef="#br0">8657 10256 7569,'6'-11'103,"6"-1"1,-1 2 0,7 1 0,4 3 0,0 1 0,1 1-1,0 0 67,0 0 1,0-3 0,0 3 0,-1 1 0,0 2 0,-2 1 0,-2 0 0,0 0-1125,0 0 0,-1 0 954,2 0 0,3-5 0,-4-1 0</inkml:trace>
  <inkml:trace contextRef="#ctx0" brushRef="#br0">9331 10039 7569,'0'-11'2534,"0"9"-2439,0 6 0,4 10 0,1 5 0,0 3 0,0 2 0,-1 2 0,1 5 0,1 2-113,0 1 1,1 4 0,-5 2 0,2 0 0,-1 3 0,-2 2-1,-1-1 1,0-2-90,0-4 0,4-4 1,0-2-1,-2-3 1,-1-2-1,-1-4 1,0-4 91,0-3 0,0-1 0,0-3 1,0-1-1,2-1 55,1-2 0,0-3 0,5-5 0,0 0 0,3 0 0,1 0-64,4 0 0,-2 0 0,3 0 1,1 0-1,-1 0 0,0 0 0,0-1 1,-1-2-393,-2 0 1,-1-1-1,-2 2 1,1 0 415,-1-2 0,1-5 0,-1 3 0</inkml:trace>
  <inkml:trace contextRef="#ctx0" brushRef="#br0">9205 10062 7569,'5'-15'98,"4"-1"1,5 2 0,5 2 0,4 2 0,2 1 0,2 2 0,-3 2 26,-4 3 0,2 0 0,-3 2 0,3 0 0,-1 0 0,0 0 0,-4 2 1,1 0-303,0 2 1,-4 4 0,1-3 0,-2 1 0,-2 2 176,1-2 0,-1 4 0,0-3 0</inkml:trace>
  <inkml:trace contextRef="#ctx0" brushRef="#br0">9753 10050 7569,'-5'0'567,"5"2"0,7 1-352,3 5 0,1 1 1,1 1-1,-1 0 0,2 3 1,1 0-1,2 1 0,1 0-135,-1 1 1,5 0 0,-2-4-1,1 1 1,0-1 0,-1 1 0,0-2-521,-1-3 0,0 2 1,-4-4-1,1 0 1,-1 1 439,-1-4 0,3 4 0,2 1 0</inkml:trace>
  <inkml:trace contextRef="#ctx0" brushRef="#br0">10382 10085 7569,'-6'-11'-8,"-1"3"0,-3 1 0,-2 2 1,1 3-1,-2 0 43,-2 2 1,1 0 0,-4 2-1,0 1 1,2 5 0,-2 2 0,2 3-1,-1 1-238,3 1 1,3 4 0,2-4 0,3 1 202,1 0 0,-4 2 0,2 5 0</inkml:trace>
  <inkml:trace contextRef="#ctx0" brushRef="#br0">10107 10279 7569,'-11'0'294,"3"0"1,1 0 0,-2 1-1,-1 3 21,-2 3 0,6 5 0,1 2 0,1 2 0,0 2 0,2 1 1,1 0-1,1 0-272,0 2 0,0 4 0,0 2 0,1-2 0,1-1 0,2-1 0,-1-2 0,-2 0-277,-1-2 1,4-4 0,0 3-1,-1-2 1,1-2-573,0-1 0,0-5 806,-4-1 0,5-4 0,1 2 0</inkml:trace>
  <inkml:trace contextRef="#ctx0" brushRef="#br0">10621 9925 7569,'0'-18'415,"0"3"1,0 2 0,-1 3-183,-3 2 0,3 4 0,-4 8 1,1 5-1,-1 5 0,0 6 1,-1 6-1,1 4-117,0 3 1,-3 7-1,4 3 1,2 4 0,0 2-1,2-1 1,0-1-1,0 0-480,0 3 1,2-7 194,1 3 0,-1-10-349,1-1 0,3-6 234,-3-6 1,5-4-117,-4 0 0,5-9 400,-2 1 0,3-7 0,2 1 0</inkml:trace>
  <inkml:trace contextRef="#ctx0" brushRef="#br0">10816 10062 7569,'0'-12'211,"0"1"1,0 0-1,1-1 1,3 2-1,3 4 1,3 7-1,2 8 1,-1 6 0,1 3-1,0 3 1,2 5 4,2 4 0,3 3 1,-3 1-1,2 1 1,2-2-1,0-2 1,-1-1-1,-2-3-349,-1-1 1,-2-2-1,3-2 1,-3-3-1,-4-4 1,0-2 0,-1-2-1,0-1-1904,-1-2 2037,-6 2 0,8-9 0,-3 4 0</inkml:trace>
  <inkml:trace contextRef="#ctx0" brushRef="#br0">11147 10073 7569,'-5'-23'170,"3"4"0,0 2 1,4 1 5,6 6 0,-3 5 0,-2 9 0,-5 5 0,-3 5 0,-2 6 0,-6 5 0,-5 6-179,-3 2 1,-6 2 0,-1 2 0,-2 1 0,-3-1 0,0-1 0,2-2-353,2 0 1,10-5 0,0-2 0,5-4 0,4-4-1,2-4 355,4-2 0,3-2 0,1 1 0</inkml:trace>
  <inkml:trace contextRef="#ctx0" brushRef="#br0">11295 9868 7569,'0'-18'-42,"5"1"0,4 7 1,4 3-1,3 2 1,1 1-1,-1-1 1,0 0 180,0-1 0,-3 3 1,3 3-1,0-2 1,-1 0-1,0-2 1,0 2-1,0 0 205,-1 2 1,-1-4-1,-2 1 1,0-1-1,-2 0-250,-2 0 1,-6 0 0,1 6 0,-7 3 0,-4 6 0,-4 7 0,0 5-54,1 3 1,0 2-1,2 5 1,2 0 0,3 3-1,2 1 1,-1 1-58,1 0 1,2 1 0,2-2-1,3 1 1,4 0 0,2 0-1,0-1-8,-2-4 0,2 0 0,-3-5 0,2 0 0,0 0 0,-3-4 0,1-3 0,-2-3-1,0-1 1,-1-2 0,-4-4-1,0 1 1,-2-1 0,-3-1 30,-6-2 0,-4-3 0,-7-4 0,1 2 0,-3 1 1,1-2-1,1-1-343,3-1 0,5 0 1,-1 0-1,2 0 1,2-1 336,-1-3 0,1-7 0,-1-7 0</inkml:trace>
  <inkml:trace contextRef="#ctx0" brushRef="#br0">11729 9582 7569,'0'-14'-15,"0"3"1,0 1 0,0-1 183,0 0 1,4 3-1,1 2 1,1 1 0,3 2-1,3 2 1,2 1 0,2 0-1,1 0-146,-1 0 0,5 0 0,-4 0 1,1 1-1,-1 2 0,-2 1 0,0-2-19,-1 0 1,-1 1 0,-2 1-1,0-1 1,1-1 105,-1 2 0,-4-1 0,-2 3 0,-1 0 0,-1 1 0,0 2 1,-2 1-1,0 2-8,3 4 0,-2 1 0,1 7 0,-1 3 1,-2 4-1,0 3 0,0 4 0,0 3-114,0-1 0,0 10 1,0-2-1,-2 4 1,-1 1-1,-4 0 1,0 1 47,-1-1 0,2-5 1,-3 2-1,2-3 0,1-3 1,1-2-1,0-4-65,2-2 1,-2-3 0,1-3 0,2-3-1,1-4 1,1-4 0,0-4 0,0-2 554,0-2 1,0-3 440,0-1 0,0-6 0,-2 1-840,-1-5 1,-4-1 0,-4 4-1,-1 0 1,1 0 0,0 0-353,-1 0 1,1 4-1,-1 0 1,1-1-1,-2-2 1,-2-1 0,-3 0-1,-1 0-1166,0 0 0,0 0 1391,-4 0 0,-5 0 0,-1 0 0</inkml:trace>
  <inkml:trace contextRef="#ctx0" brushRef="#br0">12700 10153 7569,'0'-6'177,"1"1"-90,3 5 1,-3-2 0,4 0 0,0-2 0,3 2 0,2 0-1,2 1 1,-1-1 0,1-2 0,-1 1 0,0 2 0,1 1-91,-1 0 1,1 0 0,-1 0-1,0 0 1,1 0 0,1 0 0,1 0-1,2 0 1,1 0 0,0 0-163,1 0 1,-3 0 0,3 0 0,-1 0 0,-3 0 0,-2 0-938,0 0 1102,-1 0 0,0 0 0,1 0 0</inkml:trace>
  <inkml:trace contextRef="#ctx0" brushRef="#br0">12620 10427 7569,'-5'0'78,"5"0"1,6 0 0,4-1 130,2-3 0,4 3 0,3-4 0,3 1 1,2-1-1,1 0 0,3 0 0,0 2-193,0 2 0,-2 1 0,-6 0 0,-2 0 0,-1 0 1,0 0-1,-1 0 0,0 0-16,0 0 0,2 0 0,5 0 0</inkml:trace>
  <inkml:trace contextRef="#ctx0" brushRef="#br0">13568 9902 7569,'0'-8'248,"0"1"0,0 0 0,0 5-37,0 6 0,0 6 0,0 4 0,1 2 0,2 2 0,1 1 1,-1 1-1,1 2 0,0 2-213,-1 0 0,2 0 1,0-1-1,0 0 0,0 0 1,-1 0-1,-1-1 1,1 3-74,-1 1 0,-2-2 0,-1 2 1,0-5-1,0-3 0,0-2 1,0-2 133,0-1 0,0-1 0,0-1 1,-1-1-1,-2-1-15,-1-1 0,1-5 0,3 5 0,1 0-51,3-2 0,-2-1 0,6-5 1,1 0-1,1 0 0,1 0 1,2 0 33,2 0 0,2 0 0,3 0 1,-1 0-1,1 0 0,2 0 0,1 0-76,0 0 0,-4-4 0,-2 0 1,0 2-1,-3 1 0,-1-1 0,-2 0 1,0-2-638,1 2 0,-5 0 0,1 1 686,1-3 0,-4-2 0,0-6 0</inkml:trace>
  <inkml:trace contextRef="#ctx0" brushRef="#br0">13625 10233 7569,'0'-8'-1,"0"1"0,1-1 0,3 1 0,4 0 236,2 2 1,1-2 0,1 3 0,0 1-1,2 2 1,3 0 0,-1-2 0,2-1-131,0 2 0,0 1 1,2 1-1,-2 0 1,-2 0-1,-2 0 1,-1 0-1,-2 0-1166,1 0 1,-5 0 1060,1 0 0,0-6 0,3 0 0</inkml:trace>
  <inkml:trace contextRef="#ctx0" brushRef="#br0">13579 9913 7569,'0'-17'109,"0"1"1,0 4 0,2 0 0,1 1 0,5-1 105,2 1 1,2 3 0,-1 1-1,2-1 1,1 0 0,2 2-1,1 0 1,-1 1-309,-2 0 1,4 1 0,1 4 0,1 0 0,1 0-1,-2-1 1,1-2-1395,2-1 1487,0 0 0,1 4 0,0 0 0</inkml:trace>
  <inkml:trace contextRef="#ctx0" brushRef="#br0">14299 9548 7569,'0'-12'540,"0"1"1,0 0 0,0 2 0,0 5-358,0 8 1,0 6-1,0 5 1,0 4 0,0 3-1,1 2 1,2 1 0,1 4-169,-2 4 1,-1-1-1,1 7 1,0 1 0,2 2-1,-2 3 1,0 4-1,-1 0-71,3-1 0,-3-1 1,3-1-1,-3 0 1,-1-2-1,1-2 1,2-4-15,1-3 1,0-2 0,-4-1 0,0-3 0,0-2-1,0-4 1,0-3 110,0 0 0,0-3 1,0-2-1,0-2 0,0-2 519,0 1-419,0-6 0,0 0 0,1-3-156,3 1 0,2 0 0,5-4 0,1 0 0,-1 1 1,2 1-1,1 2-65,1-1 1,4-2 0,-4-1 0,-1 0 0,-1 0 0,-2 0 0,1 0-907,-1 0 0,-1-1 986,-2-3 0,-3-2 0,-5-6 0</inkml:trace>
  <inkml:trace contextRef="#ctx0" brushRef="#br0">14276 9491 7569,'0'-12'-66,"5"1"0,3 1 1,2 1-1,1 3 1,1-1-1,-1 2 1,1 0-1,-1 1 1,0 0-1,1-1 1,1 0-1,1 0 30,1 3 0,1 0 0,-2 2 1,1 0-1,1 0 0,-1 0 36,0 0 0,5 5 0,-2 2 0</inkml:trace>
  <inkml:trace contextRef="#ctx0" brushRef="#br0">14859 9445 7569,'0'-11'-260,"1"0"0,3 3 0,3 1 270,3 2 1,-2 3-1,-2 5 1,1 5 0,-1 2-1,3 3 1,1 2-1,1 3 125,1 0 1,-1 3 0,2 0 0,1 3 0,1 2 0,0 0 0,1-2 0,-1-1-126,-1-1 1,2 0-1,1-2 1,-1-2 0,1-1-1,-3-3 1,-2-2-266,0 0 0,-1-2 0,1-1 0,-1-3 255,1-1 0,-6-1 0,-1-9 0,-5-1 0</inkml:trace>
  <inkml:trace contextRef="#ctx0" brushRef="#br0">15224 9468 7569,'0'-19'-261,"0"1"0,0 2 1,0 2 269,0 1 1,-1 7 0,-3 2 0,-5 5 0,-4 5 0,-3 7 48,-2 4 1,3 3 0,-4 7-1,-1 2 1,-2 1 0,-1-1 0,2 1-1,0-3-269,2 1 0,5 3 1,0-6-1,4-2 1,4-4-1,1-2 211,2-3 0,-3 3 0,-1 1 0</inkml:trace>
  <inkml:trace contextRef="#ctx0" brushRef="#br0">14801 9936 7569,'-6'-5'-288,"6"4"418,8-3 1,2 3-1,1 2 1,1 2-1,0 0 1,4 0 0,3-1-116,2 2 0,3-3 0,3 3 0,3-2 0,2-2 0,1 0 0,0-2 1,1 0-238,-2-2 0,1-4 1,-6 3-1,-1 0 1,0 0 221,-3 3 0,2-5 0,-7 1 0</inkml:trace>
  <inkml:trace contextRef="#ctx0" brushRef="#br0">15007 10210 7569,'-8'-1'-461,"3"-3"0,3-3 872,3-4 1,5 4 0,-1 0 0,2 2-259,2 3 1,1 1 0,1 1 0,1 0 0,0 0 0,2 1 0,2 1-211,-2 2 0,2 4 0,1-3 0,-1 1 0,1 3 0,-4 0 1,0 1-1,-3 0 3,-2 3 0,-2 1 1,-3-1-1,1 1 0,-2 2 1,-2 2-1,-4 2-83,-3 2 0,-3-3 1,-3 0-1,-1 1 1,-3 2-1,0-1 0,-2 0 1,0-4 0,0 0 1,5 2-1,-2-5 1,5-3-1,2-3 1,3-2 301,1 1 1,2-5 0,7 2 0,5-3 0,4-1 0,3 0 0,2 0-63,2 0 0,2-4 1,0-1-1,1 0 0,0-1 1,0 1-1,-1 0-406,-3 2 1,1-2 0,-5 1 0,-1 0 301,-1-1 0,-2-1 0,1-5 0</inkml:trace>
  <inkml:trace contextRef="#ctx0" brushRef="#br0">15886 9388 7569,'-15'-15'-11,"0"-1"1,1 3-1,3 0 1,2 3 0,2 1-1,1 2 1,1 1 0,0 0-1,4-2 236,3 2 0,6 1 1,6 5-1,2 0 1,2 0-1,4 0 0,2 0 1,2 0-180,0 0 1,-3 0 0,-3 0 0,-2 0 0,-2 0 0,-2 0 0,-1 1-1,-2 2 16,1 0 1,-6 2 0,-2-1-1,-3 4 1,-1 3-34,0 5 1,0-3 0,0 8 0,0 2-1,0 3 1,-1 3 0,-2 4-41,-1 4 0,1 0 0,3 4 1,0-1-1,0 1 0,1 2 0,1 1 1,2 3 26,-1 3 1,2-3 0,0 4 0,0-3-1,1-1 1,-1-3 0,2 1 0,-1-2 40,3-1 0,-3 1 0,1-5 0,-1-3 1,-1-2-1,0-3 0,-1-1 0,0-1 2,0 0 1,1-2 0,-3-4 0,2-3-1,-1-3 1,-2 0 131,-1-1 0,0 0 28,0-4 1,-1-4 0,-3-3 0,-4-3-152,-2-1 1,-1-4 0,-2-1 0,-2 0-1,-4 0 1,-3 2 0,-1 2 0,-1 1-336,-3 0 1,2 0 0,-4 0 0,1 0-1,4 0 1,3 0 0,6 0 266,3 0 0,5 0 0,2 0 0</inkml:trace>
  <inkml:trace contextRef="#ctx0" brushRef="#br0">16583 9902 7569,'-11'-6'92,"2"2"0,5 2 0,9 2 136,8 0 0,1 0 1,5 0-1,1 0 0,2 0 1,0 0-1,1 0 0,0 0-264,0 0 0,-4 0 0,-1 0 0,-2 0 1,-2 0-1,-1 0 0,-2 0-788,1 0 0,-5 0 824,1 0 0,-5 0 0,2 0 0</inkml:trace>
  <inkml:trace contextRef="#ctx0" brushRef="#br0">16515 10107 7569,'11'0'-31,"0"0"0,1 0 1,1 0-1,2 0 1,3 0-1,1 0 1,0 0 120,1 0 1,-4 0 0,1 0 0,-2 0 0,0 0 0,-1 0 0,0 0 0,0-1-91,1-3 0,1 3 0,-5-4 0</inkml:trace>
  <inkml:trace contextRef="#ctx0" brushRef="#br0">17325 9399 7274,'2'-6'216,"0"3"1,3 6-1,0 5 1,0 2-1,-2 2 1,-2 4 0,-1 3-1,0 2 1,0 1-1,2-2 1,0-1 0,2 2-170,-2 0 0,0 3 1,-2 2-1,1 0 1,2 0-1,2-4 1,0-1-1,1-2-474,0 1 1,-2-2-1,4 0 1,1-1-1,0 0 427,-2-1 0,8 0 0,-2-5 0</inkml:trace>
  <inkml:trace contextRef="#ctx0" brushRef="#br0">17120 10222 7924,'7'-4'126,"1"0"1,1 2 0,1 0 0,2 2 0,-1 0 86,0 0 1,2-4-1,2 1 1,4 0-1,3 1 1,1-1-1,0-1 1,-1 0-170,1-1 1,1 4 0,2-4-1,0 1 1,0 0 0,-2 1 0,-1-1-308,0 0 0,-4 0 0,-2 4 1,0 0-1,-4 1 0,-5 3 263,-4 4 0,3 2 0,-1 1 0</inkml:trace>
  <inkml:trace contextRef="#ctx0" brushRef="#br0">17394 10484 7569,'-29'11'51,"3"-3"1,5-1 0,3-2 0,2-3-1,2 0 1,1-2 965,2 0 0,3 0-824,0 0 0,7 0 1,1 0-1,6-2 0,5 0 1,0-2 52,0 1 1,5 2-140,-1 1 1,4-4-68,-4 1 1,5-1-7,-1 4 0,2 0 0,-1 0 0,-2 0-33,-2 0 1,0 0-31,-5 0 0,-1 5 0,-2 2 0,-5 4 1,-1 1-141,-2 4 0,-2 0 0,-1 4 0,-5-1 1,-3 2-376,-5 0 0,2-2 158,-5 0 0,5-1 66,-1 1 1,3 1 267,0-4 0,1-1 0,1-4 1,2 1 289,4-1-91,3-5 0,2 1 40,3-3 1,2-3 88,6 3 1,4-3-75,3-1 0,-1-1-56,1-3 1,0 3-251,4-3 0,-2 1 67,-1-1 1,0 3-1431,-5-3 1467,5 3 0,-7 1 0,4 0 0</inkml:trace>
  <inkml:trace contextRef="#ctx0" brushRef="#br0">18102 9696 7569,'-11'0'413,"-1"-5"0,2 0 1,4 4-1,4 9 1,5 8-195,0 6 1,2 0-1,-2 1 1,0 1 0,-2 2-1,0 0 1,2 1 0,1 0-213,-2-1 1,3 5 0,-1-3 0,-1 0 0,-1 0 0,1-3 0,1-1 0,-2-1 45,-1 0 0,-1-4 0,2-1 0,0-2 0,2-2 1,-1-1-48,-2-2 1,4-1-1,3-1 1,2-3-1,1 0 1,2-4-58,2-1 0,-1-1 1,4 0-1,0 0 0,-1 0 1,2 0-1,0 0 0,0 0-214,2 0 1,-3-3-1,-1-1 1,0 1 0,-5 1-1,-1-1 1,-4-1 0,1 1-2348,-2-3 2612,-1 0 0,0-5 0,2-1 0</inkml:trace>
  <inkml:trace contextRef="#ctx0" brushRef="#br0">18068 10028 7569,'0'-8'14,"1"2"0,3-1 0,3 2 0,5 0 0,2 3 155,1 0 0,4 2 0,-1 0 0,2 0 0,4 0 0,0 0 0,1 0 0,-4 0-263,-2 0 1,1 0 0,-4 0 0,-2 0 93,-2 0 0,0-5 0,-1-1 0</inkml:trace>
  <inkml:trace contextRef="#ctx0" brushRef="#br0">18045 9685 7569,'-5'-12'162,"4"1"0,-3 0 0,3-1 0,2 1 0,3-1 0,3 2 0,3 1-29,2 2 1,0 3 0,4-4 0,3 1 0,2 0-1,2 2 1,0 1 0,-1 1 0,-3 0-579,-4 2 1,1 2 0,0 2 0,-1 2 444,1 1 0,-3 2 0,3 3 0</inkml:trace>
  <inkml:trace contextRef="#ctx0" brushRef="#br0">18525 9548 7569,'-7'-8'179,"3"1"1,4-1 0,4 2 146,4 2 0,2 3 0,1 2 0,1 4 0,-2 6 0,-1 7-198,-1 4 0,-2 1 1,3 1-1,-3 2 0,-1 5 1,-1 3-1,0 3 0,0 2-111,-2 2 1,-1-3 0,1 2-1,0 1 1,2-2 0,-1 1-1,-2-5-461,-1-3 399,0 1 1,0-9 8,0 3 0,0-4 1,0-4 0,0-2 19,0-1 0,0-4 1,0 4-32,0-4 15,0 0 25,5-6-108,-4 4 1,6-9 99,-4 3 0,4-3 1,4-1-1,1 0-15,-1 0 0,0 0-128,1 0 0,0 0 19,4 0 93,-4 0-302,5 0 0,-4 0 109,2 0 0,-2 0 239,2 0 0,3-5 0,-1-1 0</inkml:trace>
  <inkml:trace contextRef="#ctx0" brushRef="#br0">18570 9536 7569,'-6'-19'5,"2"2"1,3 0 0,2 3 0,3 1 0,4 2 192,2 0 1,-3 3 0,1 2 0,1 1 0,1 2 0,3 2 0,1 1-203,1 0 1,4 0-1,-3 1 1,1 2 0,1 2-1,-2 0 1,2 1 0,0 0 3,2 3 0,2-4 0,0 0 0</inkml:trace>
  <inkml:trace contextRef="#ctx0" brushRef="#br0">19004 9582 7569,'-6'0'1650,"11"5"-1467,3 2-76,8 4 0,-4 0 1,0 2-1,2 2 341,1 4 0,2 3-70,-2 1-194,-2 5-184,8-4 0,-4 9 160,2-3 1,3-1-269,-3 2 0,-2-6-13,2 2-265,-5 2 307,3-10 0,-6 6-271,1-9 1,-1-1-10,1-4-19,-1 1 0,-3-2 131,-1-2 1,-4-2 246,1-2 0,-3-3 0,-1 4 0</inkml:trace>
  <inkml:trace contextRef="#ctx0" brushRef="#br0">19336 9639 7569,'-12'-15'-816,"1"0"1505,-1 1 1,6 5-207,2 1 0,2 6-373,-2-2 0,1 4 1,-3 4-1,0 3 61,-1 4 1,0 5-38,-5 3 0,1 6-120,-1 2 1,-4 6-126,-3 1 1,1 2 0,-2 6 0,-2 0 0,-1-2 0,2-2-186,-1-2 0,1-3 1,-1-3-1,3-4 1,5-6-1,4-5 0,4-2 296,0-2 0,3-4 0,3-2 0</inkml:trace>
  <inkml:trace contextRef="#ctx0" brushRef="#br0">19450 9479 7569,'-12'-23'6,"6"4"1,2 2-1,3 0 1,2 3 0,3 3-1,5 2 1,4 1 324,2-1 1,1 1-1,-1-1 1,3 1-1,1 0 1,0 1-1,2 0 1,0 2-290,2 3 1,0-3-1,0 1 1,0 1 0,-2 2-1,-1 1 1,-2 0-65,-1 0 0,-3 5 1,-7 3-1,-3 2 1,-3 3-1,-1 2 1,-1 4 114,-3 3 1,2 2-1,-6 1 1,1 3-1,0 1 1,2 2-68,5 3 1,0 0-67,0 0 0,0 4 45,0 1 0,0 4-115,0-1 1,0-2-9,0 2-662,0-5 769,0 7 1,4-11 0,1 3 0,0-2 0,1-4 0,-1 1-15,1-2 1,1-6 0,-2 1 0,0-1 0,0-4-1,-1 0 1,0-3 0,0 1 29,-2-3 1,0-1 0,-2-2 0,-2-1 0,-1-2 0,-6-3 0,-5-1 128,-5-1 1,-3 1 0,-1-4 0,-1 0 0,-1 0 0,-3 0 0,0 2-251,0 1 1,6-1 0,7 1-1,3-1 116,0-2 0,6 4 0,-1-1 0,1 0 0,-2-2 0,1-1 0</inkml:trace>
  <inkml:trace contextRef="#ctx0" brushRef="#br0">20158 9753 6611,'1'7'190,"3"-3"0,4-3 1,2-1-1,1 0 1,1 0-1,0 0 1,2 0-1,3 0 0,-1 0 1,2-1-87,0-3 1,-1 2 0,2-1 0,-2 1 0,-2 1 0,0-1 0,-1-2 0,-1 1-1809,-1 2 1704,-1 1 0,0 5 0,1 1 0</inkml:trace>
  <inkml:trace contextRef="#ctx0" brushRef="#br0">20192 9948 7569,'5'-7'149,"-2"1"1,4 3 0,2 0 0,1-1 0,2 0 0,-1 0 0,1 2-85,-1 0 1,4 2-1,2 0 1,-1 0 0,1 0-1,-2 0 1,0 0 0,0 0-842,-1 0 1,-1 0 775,-1 0 0,4 0 0,2 0 0</inkml:trace>
  <inkml:trace contextRef="#ctx0" brushRef="#br0">20900 9274 7569,'0'-18'205,"0"1"0,0 6 0,0 0-46,0-1 1,0 11 0,0 5-1,0 5 1,0 3 0,0 5-1,1 4 1,2 5-118,1-1 0,3 3 0,-2 0 1,1 1-1,0 2 0,-1-1 1,1-1-179,1-1 1,-4-1 0,4-4 0,-2-2 0,-1 0-1,0-4 1,-1 1 0,1-1 135,1-1 0,-4-1 0,5-3 0</inkml:trace>
  <inkml:trace contextRef="#ctx0" brushRef="#br0">20717 9948 7800,'-5'1'377,"5"3"0,5-3-147,7 3 0,3-3 0,2 0 0,2 2 0,3 1 0,4-2 0,0-1-285,2-1 0,-3 0 0,1 0 0,-2 0 0,-1 0 0,0 0 0,-1 0 0,-3 0-2187,-4 0 2242,-3 0 0,0 0 0,-1 0 0</inkml:trace>
  <inkml:trace contextRef="#ctx0" brushRef="#br0">20752 10245 7569,'-12'0'221,"2"-2"1,3-2 22,3-3 1,4 0-1,4 1 1,3 0 0,5 1-1,2 0 1,1 2-161,-1 2 1,2 1-1,1 0 1,-1 0 0,1 0-1,-2 1 1,0 3-221,0 4 0,-1 2 0,-5 2 1,-2 2-1,-2 3 0,-3 1 1,-1 2-1,-2 1-39,-3 2 0,2 0 1,-6 0-1,-1 1 0,0 0 1,1 0-1,1-2 110,2-1 1,-2-3 0,3 0 0,1-2-1,2-2 256,1-1 0,0-5 1,1-2-1,3-1 1,4-2-1,3-2 1,3-1-126,1 0 1,2 0-1,-3 0 1,2 0-1,1-1 1,-1-2-1,-2-1 1,-1 1-67,-2-3 0,1 0 0,-1-5 0</inkml:trace>
  <inkml:trace contextRef="#ctx0" brushRef="#br0">21323 10005 7569,'-10'-12'0,"2"1"0,3 4 0,5 2 0,5 5 0,1 0 0</inkml:trace>
  <inkml:trace contextRef="#ctx0" brushRef="#br0">21677 9308 7569,'0'-11'172,"0"-1"1,1 2 0,2 4 0,2 6 0,0 7-132,0 7 0,-1 4 0,-3 6 0,1 1 1,2 3-1,-1 0 0,-2 2 0,0-3-225,3 1 0,-3-1 0,4-5 0,-1-2 0,0-2 0,0-2 0,0-1 184,0 2 0,4-4 0,-1 3 0</inkml:trace>
  <inkml:trace contextRef="#ctx0" brushRef="#br0">21563 9959 7569,'-12'-5'1449,"6"2"-1218,2-4 1,8 4 0,5-1-1,3 2 1,6-1 0,2 0-1,5-1 1,0 0-328,3 0 1,0-3 0,2 1 0,-3 1-1,-3 0 1,-2 3 0,-3 0 0,-4 2-2328,-2 0 2423,-7 0 0,4 0 0,-4 0 0</inkml:trace>
  <inkml:trace contextRef="#ctx0" brushRef="#br0">21677 10256 7569,'-8'-1'1414,"2"-3"-1066,1-4 1,2-2 0,7-1 0,4 1 0,2 1 0,1 2 0,1 2-312,-1 3 1,0 0 0,2 2 0,1 0-1,1 0 1,-1 0 0,-1 2 0,-2 1-101,1 5 1,-1 2-1,-1 2 1,-1 0-1,-2 2 1,-2 2-1,-3-1-166,0 1 0,-2 2 0,0 4 0,-2-2 1,-2-1-1,-3 1 0,-5 2 75,-3 1 0,3-4 0,-5-2 0,2 1 0,0-1 1,2-1-1,3-2 0,3-1 151,2-2 0,0-3 1,3 0-1,-1-1 1,4-1-1,6-2 125,3-2 1,3-2 0,1-2 0,2 0 0,2-3 0,1 0 0,0-2-514,0 1 0,-4 2 391,4-4 0,-5 1 0,3-5 0</inkml:trace>
  <inkml:trace contextRef="#ctx0" brushRef="#br0">22168 9811 7569,'0'-8'42,"1"2"1,3 0 0,4 4 162,2 1 1,-3 1-1,1 0 1,1 0-1,1 0 1,1 0 0,2 0-1,1 0-183,1 0 0,4-2 0,-2 0 0,-1-2 0,2 2 1,-1-1-1,0 0 0,0 0-442,-1 0 0,3-2 0,-3 0 420,-2-1 0,3-2 0,1-3 0</inkml:trace>
  <inkml:trace contextRef="#ctx0" brushRef="#br0">22179 9936 7437,'5'6'14,"2"1"1,4-5 0,2 2 0,2-1 0,4-2 0,4-1 0,2 0 41,2 0 0,3 0 1,-2 0-1,2-1 0,0-2-56,-1-1 0,4-10 0,-4 2 0</inkml:trace>
  <inkml:trace contextRef="#ctx0" brushRef="#br0">23013 9182 7569,'6'-12'1840,"-2"-4"-1569,-3 9 1,3-2 0,0 13 0,0 3 0,0 5-236,-1 3 1,5 3-1,-3 5 1,0-1-1,2 1 1,-2 1-1,1 2 1,-1 2-313,0 1 1,3-4-1,-3 2 1,1-3-1,3-2 1,0-3 0,0-4-440,-2-2 0,0-2 0,0 0 715,-3 1 0,-2-1 0,-2 1 0</inkml:trace>
  <inkml:trace contextRef="#ctx0" brushRef="#br0">22910 9753 10477,'12'0'50,"0"0"0,2 0 0,3 0 0,1 0 0,3 0 0,3 0 0,3 0 0,0 0 0,0-1-283,4-3 0,-2 2 1,0-5-1,1 1 1,-3 0-1,0-2 0,-4 2 1,-4 1 232,-3 0 0,0-2 0,-5-4 0</inkml:trace>
  <inkml:trace contextRef="#ctx0" brushRef="#br0">23059 9845 7569,'-4'-8'1590,"0"1"-1447,2-2 0,0 5 0,1 5 0,-2 8 0,-2 8 0,0 3 0,-1 5-101,0 3 1,-1 3 0,-2 3 0,2-1 0,-2-1 0,0-3-1,0 0 1,3-1-127,1 0 1,-3-3 0,4-5 0,2-2-1,1-1 1,1-3 66,0-2 1,0 0 0,1-2 0,3-2 0,3-5-12,3-1 0,2-2 1,-1 0-1,2 0 1,1 0-1,1 0 1,-1 0-513,-1 0 1,-2 0 0,1 0 539,-1 0 0,-5 0 0,-1 0 0</inkml:trace>
  <inkml:trace contextRef="#ctx0" brushRef="#br0">23116 10119 8349,'0'-5'732,"0"6"1,0 8-597,0 5 0,0 6 1,0-1-1,0 4 0,0 2 1,0 2-1,-1-1 0,-2-2-130,-1-2 0,0 3 0,4 0 0,0 0 0,-1-2 0,-1-4 0,-2-2 0,1-3-198,2-2 1,1 0-850,0-1 1041,-5-4 0,-1-7 0,-6-7 0</inkml:trace>
  <inkml:trace contextRef="#ctx0" brushRef="#br0">2947 12300 7569,'0'-7'231,"1"2"0,1 3 0,3 7-59,2 4 0,-3 3 0,2-1 0,0 2 1,1 1-1,2 2 0,1 2 0,1 2 1,1 2-213,-1 1 1,0 0 0,1-1-1,-1 1 1,1 0 0,-1 1 0,0 2-1,1 2 62,-1 1 0,1-4 0,-1 3 0,-1-1 0,-1-1 0,-1 0 1,-1-2-1,1-1 84,0-1 1,-1-4 0,3-1 0,-1-2 0,-1 0 0,0-1-1,-2-1 1,-1-3 74,0-2 1,-2 2 0,3-3 0,-1 4-208,-2 0 0,-1-1 0,1-1 0,2-3-91,1-1 0,-2-1 157,3-4 0,-3 0 0,3-1 0,-2-3 1,-3-5-1,-1-3-61,-1-4 1,0 0-1,0 1 1,0-4-1,0-4 1,0-3-1,0-2-66,0-1 1,6 0-1,1-3 1,3 2-1,2-2 1,0 0 0,2 1 22,2 0 1,0 5-1,-2-4 1,3 1-1,-1 0 1,1-1 0,-2 0-1,0 2 82,0 1 0,-1 4 0,-5 0 1,-3 6-1,0 5 0,-4 0-515,-1 1-342,-1 5 1,0 2 838,0 8 0,0 2 0,0 5 0</inkml:trace>
  <inkml:trace contextRef="#ctx0" brushRef="#br0">3895 12597 7162,'-8'0'102,"0"0"1,-1 0 0,-1 0 195,-1 0 0,-1 0 0,1 0 0,0 0 0,-1 0 0,-1 0 0,-1 0 0,-2 1-265,-2 3 0,0 3 1,-2 5-1,2 2 1,1 2-1,0-1 0,2 0 1,3 1-157,4 2 1,5-4 0,-1 3 0,3-2 0,1 0 0,1-1 0,3-1 32,4-2 0,2-1 0,1-1 0,2-2 0,1-2 0,1-3 0,0-1 0,1-1 157,-1 0 1,1 0 0,-2-1-1,1-1 1,-1-3 0,-2-2 0,-3-2-1,-2-1-11,2-1 1,0-1 0,0 2 0,-3 1 0,-1 2 0,-2-2 0,-2-1 36,-1-2 1,2 2 0,0 1 0,2 2-68,-2-2 1,0 5 0,-2 4 0,0 8-1,0 4-99,0 3 1,0 2 0,1-3 0,3 1 0,3 0-1,4-1 1,1-1 0,2-3 5,1 0 0,1-3 1,-5-1-1,0-1 1,1-2-1,-1-3 0,1-3 1,-1-2 186,1-1 1,-2-2 0,-1-3 0,-2-2 0,1-1 0,-1-1 0,0 0 67,-2-2 0,0 3 1,-3-4-1,2 2 1,-1 2-1,-1 1 0,1 2-139,1-1 1,1 7-1,-3 7-116,2 8 1,1 5 0,-2 5-1,2 0 1,0 3 0,1 3 0,1-1-1,0 0-63,0 2 0,3-3 0,-4 2 0,2-5 1,-2-3-1,0-2 228,1-2 0,-5-3 43,2-8 0,-4-5 0,-3-12 0,-2-3 0,0 0 0,0-5 0,3-2 0,0-4-169,2-1 1,2 0 0,2-3-1,3 3 1,3 1 0,2 2-1,-1 4 1,1 3-110,-1 3 0,0 5 0,1 3 0,1 4 0,0 3 0,3 1 0,-1 1-1077,1 3 1214,2 3 0,5 4 0,0 0 0</inkml:trace>
  <inkml:trace contextRef="#ctx0" brushRef="#br0">4637 12197 7569,'0'-11'31,"0"3"0,0 1 0,0-2 1,1 0-1,2 3 0,0 6 0,1 6 1,0 4-1,0 3 0,-2 1 1,0 1-1,-2 0 242,0 2 1,4 1 0,-1 4 0,1 1 0,0 0-1,0 1 1,0 3 0,-1 3-334,1 3 1,0-2 0,-4-1 0,1 2-1,2 2 1,1 3 0,-2 1-71,-1-1 1,-1-3 0,0-2 0,0-2 0,0 1 0,0-1 0,0-1 197,0-1 0,0-2 0,0-6 0,0-2 0,0-2 0,0-2 568,0-1 1,2-7-577,1-2 1,0-3-1,5-1 1,1 0-1,-1-1 1,1-1-125,-1-2 1,1 0 0,5 4 0,1 0 0,0 0 0,0 0-1,1-1-257,-2-3 0,-2 3 0,0-3 0,-1 1 1,1 1 320,-1-2 0,0-10 0,1 1 0</inkml:trace>
  <inkml:trace contextRef="#ctx0" brushRef="#br0">4763 12049 7569,'0'-11'86,"0"-1"0,1 2 105,3 2 1,-2 3 0,6 7-1,1 0 1,1 3 0,1 0-177,1 0 1,-1-1-1,2-4 1,1 0-1,2 0 1,1 0 0,0 0-221,1 0 1,-4 0 0,1 0 204,-2 0 0,-2 0 0,1 0 0</inkml:trace>
  <inkml:trace contextRef="#ctx0" brushRef="#br0">5105 12140 8490,'8'2'37,"-2"1"0,0 5 0,0 2 0,0 2 0,0-1 26,3 0 0,1 2 0,2 1 0,-1 3 1,0-1-1,1 1 0,1-2 0,1 0-158,1 0 1,0-1 0,-4-5-1,1-1 1,1-1 0,1 0-1,1-3-271,-1-3 0,-5-1 0,-2 0 0,2 0 366,1 0 0,2-10 0,-1-3 0</inkml:trace>
  <inkml:trace contextRef="#ctx0" brushRef="#br0">5608 12140 8008,'-2'-6'175,"-1"2"0,-4 4 0,-2 4 0,-1 4 0,-4 3 0,-1 4-327,-1 4 0,-4-1 1,4 0-1,-1-2 1,1 0-1,2-1 1,1 0-1,3-1-228,3-1 1,-2-2 0,4 1 0,0-1 352,-1 0 1,3-3 136,3 0 1,0-5 0,-2 5 0,0 1 0,-2 1-1,0 1 1,0 1 181,1-1 0,-1 6 0,4 2 0,0 2 0,0 2 0,0 0 0,0 0-252,0 0 1,0 0 0,1-1 0,2 0 0,2-2-1,0-2 1,0-1 0,-1-3-160,1-2 0,-3 0 1,5-1-1,-1-1-1833,0-2 1952,2-3 0,-2-10 0,-1-1 0</inkml:trace>
  <inkml:trace contextRef="#ctx0" brushRef="#br0">5756 12003 7569,'-6'-21'-82,"2"2"1,4 2 0,4 3 0,2 2 0,2 1-1,-2 1 154,-1 0 1,3 3 0,-3 0 0,1 1 0,3 1 0,1 0-1,2 2 149,-1 2 1,-3 1 0,-1 1-1,2 3 1,1 4-138,2 2 1,-5 1-1,1 2 1,0 1 0,-2 2-1,-1 2 1,-1 2-61,0 2 0,1 2 0,-3 3 0,2 2 0,0 3 0,0 1 0,-1 2-43,0 1 0,3 4 1,1 1-1,0 1 1,1-2-1,1 1 1,0-2 7,-2 1 1,3 0-1,-3-3 1,0-3 0,0 1-1,-2-5 1,-3-1 0,1-3 90,1-2 0,-3-3 0,3 0 1,-3-4-1,-1 0 0,-1-3 0,-3-2 205,-4 0 0,-2-6 0,-1-1 0,-1-1 0,0 0 0,-4-2 0,-4 0-235,-5-2 0,-4 0 1,-4 0-1,2 0 1,4 0-1,5-2 1,3 0-679,3-2 0,4 0 1,2 3-1,3-1 628,7-2 0,10-5 0,8 2 0</inkml:trace>
  <inkml:trace contextRef="#ctx0" brushRef="#br0">6407 12346 7569,'-11'0'235,"1"-1"0,3-2 1,7-1-1,7 2 0,3 1 242,1 1 1,2 0-484,2 0 1,3-2-99,5-2 1,-1 3 94,1-3 0,0-1-129,0 1 0,0-1-420,0 2 0,-2-2 249,-2-3 1,2-1-903,-6 5 1211,0-5 0,-4 3 0,1-5 0</inkml:trace>
  <inkml:trace contextRef="#ctx0" brushRef="#br0">6281 12540 7569,'0'8'258,"2"-1"0,2 1 0,4-2 0,5-2-81,2-3 0,2-1 0,-1 0 1,6 0-1,5 0 0,2-1 0,2-3 1,4-2-79,3 0 0,-4-5 1,0 4-1,-6-2 0,-5 0-99,-4 1 0,3 1 0,-5-5 0</inkml:trace>
  <inkml:trace contextRef="#ctx0" brushRef="#br0">7446 11992 7081,'0'-5'249,"0"5"0,2 6 0,1 4 1,4 3-1,0 1-66,1 1 0,0 7 0,3-1 0,1 6 0,-1 2 0,0 3 0,1 0 0,-1-1-150,1 0 1,3-2-1,1 3 1,1-3 0,1-1-1,-2-3 1,1-2 0,-3-3 98,-2-1 0,0-5 0,-1 0 0,-1-4 0,-1-3 0,-3-1 87,0 0 0,-3-4-167,-3-2 1,-3-7-1,-1-7 1,1-2-1,2-2 1,1-3-1,0-5 1,0-4-61,0-3 0,0-3 1,0-1-1,1-1 1,2 2-1,2-1 0,0 0-76,0-1 0,0 1 0,-2 5 0,2 3 0,0 0 0,1 1 0,0 0 0,3 3-268,1 1 0,-1 1 0,1 1 1,3 3-1,0 4 0,1 4 1,0 2-392,1 1 0,4 6 0,-4-2 743,-1 2 0,4 13 0,0 1 0</inkml:trace>
  <inkml:trace contextRef="#ctx0" brushRef="#br0">8257 12175 7792,'2'-7'230,"0"2"0,1 0 0,-5-1 0,-4-1-193,-4 4 1,-3 1 0,-1 2-1,-2 0 1,-3 0 0,-4 0 0,-3 2-1,0 1-58,-2 5 1,5 2 0,-1 2 0,5-1 0,1 2 0,3 1 0,1 2 0,5 1 26,3-1 0,2 3 1,4-2-1,0-1 1,0 2-1,1-2 1,4 1-1,5-3-3,4-1 0,7-2 0,-2-1 1,1-2-1,0-4 0,-2-3 0,0-1 1,-2 0 62,1 0 1,-1 0 0,-3-1-1,0-3 1,-3-4 0,0-1-1,0 0-26,2 2 0,-5-2 0,0-5 1,-1-1-1,-1 1 0,0 1 1,-1 3 23,1 2-78,-4-2 0,4 8 8,-5-6 0,0 7 0,0 1 0,0 6 1,0 4-1,0 2 0,0-1 0,0 2-69,0 2 1,0-2 0,2 1 0,0-4 0,3-3 0,2 1 0,1-2 55,3-2 1,0-3-1,0-1 1,1 0 0,0-1-1,2-3 1,2-3 0,-2-3 213,-2-2 1,0 1 0,-1-1 0,1 1 0,-1 0 0,0-1 0,0 1-41,-4-1 0,2 5 0,-4 0 0,0 4-242,0 4 1,0 5 0,-2 8 0,1 3 0,0 0 0,-1 4 0,2 0 0,1 2 23,-1 0 0,3 0 0,-1-2 1,0 0-1,1-4 0,0 0 1,-1-4 257,1-5 1,-6 0 0,2-8 33,-3-5 0,-1-5 0,0-5 0,0-3 0,0-1 0,0 0 0,0-3-246,0-3 1,2 1 0,0-3-1,3 3 1,2 2 0,0 2-1,1 4 1,0 2-338,0 3 0,3 8 0,0-1 0,0 3 0,1 1 0,1 0 1,2 1-1,3 3-1936,-1 3 2290,5-2 0,1 11 0,6-4 0</inkml:trace>
  <inkml:trace contextRef="#ctx0" brushRef="#br0">9068 11638 7569,'-18'-12'235,"-2"1"1,7 1 0,6 4-1,7 7 1,4 9-80,1 8 0,0 5 1,-1 3-1,2 5 1,2 3-1,-2 3 1,0 2-1,-1 2 1,2 2-195,-1 1 1,-2 2 0,2 0 0,0-2 0,0-1 0,0-2 0,-1-1-8,0 1 0,3 0 1,-5-1-1,0-4 1,0-5-1,-1 0 1,2-2-1,0-4 235,1-4 1,-4-1 0,3-5-1,-3-1 1,-1-1 250,0-2-436,0-4 0,1 2 0,3-6 0,4 0 0,2-2 1,1-1-90,1 0 1,-1 0 0,1 0 0,-1 0 0,0 0 0,1 0 0,-1 0-537,1 0 0,-5-1 0,1-3 620,1-3 0,-4-4 0,0 0 0</inkml:trace>
  <inkml:trace contextRef="#ctx0" brushRef="#br0">9022 11592 7569,'-17'-23'39,"5"6"0,8 1 0,4 4 0,4 2 0,4 2 0,1 3 0,0 1 0,-2 0 63,2 2 0,6-1 1,4 1-1,4-2 1,3 1-1,2 2 1,-1 2-1,1 2-705,-2 1 0,-2 3 603,-1-3 0,0 5 0,-1-3 0</inkml:trace>
  <inkml:trace contextRef="#ctx0" brushRef="#br0">9673 11718 7569,'-10'-8'631,"4"3"-500,6 4 1,0 5-1,4 10 1,-3 2-1,-1 3 1,0 5-1,0 5 1,0 3 40,0-1 1,-1 5 0,-2-1 0,-1 0 0,2 1 0,1-2 0,1 0-127,0 1 0,0-5 0,0-1 0,0-1 0,0-4 0,0-2 0,0-4 0,1-2 6,3-2 1,-2-3 0,6-2-1,1-2 1,1-2 0,1-1 0,2-1-1,1 1-19,1-1 0,5-2 0,-2-1 0,1 0 0,0-1 0,0-2 0,0-1-261,0 2 1,-5-1-1,2 1 1,-4-3-1,-2-2-517,-2-2 0,-3 3 0,-5-2 745,0 0 0,-10-3 0,-3 0 0</inkml:trace>
  <inkml:trace contextRef="#ctx0" brushRef="#br0">9651 12152 7569,'-14'-1'349,"4"-3"1,3-4-1,6-1-192,3 2 1,5-2 0,4 5 0,2 0 0,2 0 0,4 1 0,3-1-1,2 0-165,2 0 1,-1 0-1,1 4 1,-2-1 0,-2-2-1,-2 0 1,-2 0 0,-1 1-932,-4-2 0,-5 1 939,-4-4 0,-3-1 0,-1-3 0</inkml:trace>
  <inkml:trace contextRef="#ctx0" brushRef="#br0">9594 11763 7569,'-11'-11'111,"4"0"1,3-1-1,4 1 1,4 1-1,5 1 1,5 1 161,5-1 1,3 3 0,4 0 0,2 1 0,1 2 0,3 2 0,1 1 0,1 0-326,0 0 1,0 0 0,-1 0 0,-1 0 51,-1 0 0,-6 0 0,3 0 0</inkml:trace>
  <inkml:trace contextRef="#ctx0" brushRef="#br0">10279 11615 7569,'-7'-11'-19,"4"-1"1,1 1 0,2-1 0,0 1 0,2 1 0,1 2 299,5 4 1,-3 8-1,-1 5 1,-2 5-1,1 5 1,1 4-1,-2 4 1,1 3-220,1 3 1,-3-1 0,4 1 0,-1 3-1,0 3 1,-1 1 0,1-1 0,0 2-167,-1 0 0,-1-4 0,1-1 0,0-3 0,0-4 1,0-1-1,-1-2 0,2-2 125,-2-1 1,4-4 0,-3-1 0,1-2-1,0-2 163,0-1 1,5-3-1,-2-3 1,3-3 0,3-2-151,2-2 0,-1 0 0,4 0 1,0 0-1,0 0 0,1-2 1,0 0-251,0-2 1,-4-4 0,3 3 0,-2-1 0,-2-3 0,-1-1 215,-2-2 0,1-4 0,-1-2 0</inkml:trace>
  <inkml:trace contextRef="#ctx0" brushRef="#br0">10302 11558 7569,'0'-18'2,"0"-2"0,1 5 0,3 2 1,3 3-1,3 3 0,2 2 0,-1 2 92,1-3 0,-1 5 0,1-3 0,0 3 0,2 1 1,3 0-1,-1 0 0,2 0-105,0 0 0,-4 0 0,1 0 0,-2 1 0,-2 2 0,0 1 11,1-2 0,-1 5 0,1-1 0</inkml:trace>
  <inkml:trace contextRef="#ctx0" brushRef="#br0">10679 11558 7625,'12'5'81,"3"3"0,3 2 0,0 1 0,-3 1 0,-2 0 0,0 2 1,1 3-6,1 1 0,0-1 1,-4 4-1,2-4 1,1 0-1,1-3 0,-1-2 1,-1 0-390,-2-1 1,1-3 0,-1-2 0,1-1 312,-1-2 0,0 3 0,1 1 0</inkml:trace>
  <inkml:trace contextRef="#ctx0" brushRef="#br0">11238 11558 7569,'0'-8'376,"0"1"-318,0-2 1,-5 5 0,-3 4-1,-2 6 1,-2 4 0,-2 3 0,-3 1-282,-1 1 0,1 6 0,-4-2 1,4 1-1,0 0 0,2-2 223,-2-1 0,5 3 0,-5-2 0</inkml:trace>
  <inkml:trace contextRef="#ctx0" brushRef="#br0">11021 11775 8538,'-7'11'220,"0"2"1,1 1 0,1 2 0,0 2 0,2 4 0,2 2-111,1 3 0,0 3 0,0-2 1,1 0-1,2 0 0,2-2 1,0 1-1,1 0-291,1-2 0,-1-6 0,1-4 0,-3-2 0,-1-2 0,-1 1-1430,2-1 1611,0-4 0,-4-2 0,0-5 0</inkml:trace>
  <inkml:trace contextRef="#ctx0" brushRef="#br0">11444 11455 7569,'0'-23'166,"0"2"0,1 3 0,2 5 1,0 7-1,0 5 38,-2 6 0,-1 5 0,0 6 0,0 6 1,0 5-1,0 2 0,0 3 0,0 0 1,0 3-161,0-1 1,4 4 0,1 1-1,0 2 1,1 2 0,0 2-1,0-1-212,0-2 0,-3 0 0,2-7 0,-1-3 0,-1-3 0,0-3 0,-2-2 0,-1-3-135,0-2 0,2-2 0,0-6 0,2 1-940,-2-1 1243,0 0 0,3-9 0,1-4 0</inkml:trace>
  <inkml:trace contextRef="#ctx0" brushRef="#br0">11741 11626 7569,'-11'-15'229,"5"1"0,6 3 0,6 3 0,5 3-139,0 3 1,-1 5-1,-1 5 1,-1 3 0,1 5-1,1 4 1,1 5 32,1 6 0,-1 3 1,0 3-1,1 1 1,-1-1-1,1-2 0,-1-2 1,1-1-262,-1-2 1,0-5 0,1-3-1,-1-4 1,1-4 0,-1-1 0,0-3-218,1 0 0,-1-5 0,1-1 0,-1-3 355,1-1 0,-1 0 0,0 0 0</inkml:trace>
  <inkml:trace contextRef="#ctx0" brushRef="#br0">12060 11672 7569,'-11'-29'292,"3"1"0,2 5 1,1 2-1,2 2-57,2 3 0,-4 11 0,-1 9 0,-2 10 1,-1 8-1,-2 4 0,-3 5-237,0 2 1,-3 2-1,1 2 1,-2 2-1,-1 2 1,0 1-1,1-2-358,2-1 1,-3-5 0,4-4 0,1-3 0,2-4 0,3-3 0,3-2 359,1-2 0,1-6 0,4-4 0</inkml:trace>
  <inkml:trace contextRef="#ctx0" brushRef="#br0">12129 11546 7569,'0'-22'182,"1"0"0,2 3 0,2 4 1,1 2-4,3 2 0,1 1 1,2 2-1,-1 4 1,0 3-1,1 1 1,-1 0-172,1 0 1,-1 0-1,1 1 1,-1 2 0,0 0-1,0 1 1,-3 0 0,0 0 33,1-2 0,0 1 0,0 1 0,-2 2 0,1 2 0,0 1 1,-2 3 0,-1 6 1,3 4 0,-5 2 0,0 1 0,-1 4 0,1 3 0,1 5 0,-2 1-67,0 1 0,-2 4 0,0-2 0,0 0 1,0-3-1,0-3 0,0-2 0,0-1-34,0-2 0,0-4 0,0 0 0,0-1 0,0-4 0,0-1 0,0-2 0,0-1 44,0-3 1,0-2 0,0 0 0,0-1 0,0 1 0,-2-1 73,-1 0 1,0-3 0,-5-2 0,0 1 0,-3-2 0,0 0-1,0-1 397,-1 1-689,1-4 0,-5 4 0,1-5 0,1 0 1,2-1 230,0-3 0,1-2 0,-1-6 0</inkml:trace>
  <inkml:trace contextRef="#ctx0" brushRef="#br0">12631 11341 7569,'-6'-12'90,"1"5"1,5-1 0,0-1 0,1 1 0,3-1 0,5 2 0,4 2-1,2 1 1,0 1 0,0-1 0,2 1 0,-1 2 0,2 1 113,0 0 0,0 0 1,2 0-1,-1 0 1,0 0-1,0 1 0,-1 2 1,-2 2-187,-2 1 1,-1-2-1,-3 4 1,-2 1-1,-3 1 1,-1 2-1,-1 2 1,0 4-3,-2 4 0,-1-1 1,0 11-1,0 2 1,0 4-1,0 4 1,0 4-35,0 2 0,0 7 1,0-1-1,0 3 0,0 3 1,2-3-1,0-1 1,3-5 9,1-3 1,-2-4 0,3-2 0,-1-5-1,-1-4 1,0-4 0,-1-1 0,0-4 179,0-4 1,1 1 0,-3-6 0,2-1 0,-1-1-37,-2-2 1,-6-5 0,-3-2 0,-3-3-1,-3-1 1,-4 0 0,-2 0 0,-4-1-170,-1-3 0,1 2 0,3-4 1,0 0-1,4 4 0,0 1 1,3 1-1650,2 0 0,0 0 1682,1 0 0,14-11 0,5-1 0</inkml:trace>
  <inkml:trace contextRef="#ctx0" brushRef="#br0">13397 11729 7569,'0'-11'30,"0"-1"0,1 1 1,3 1-1,3 2 240,4 4 0,-5 9 0,-2 7 0,-4 6 0,-3 4 0,-2 5 0,0 4 0,0 2-158,2 1 0,1-4 0,-1 1 0,-1 0 0,2 1 0,1-1 0,1-5 0,0-3-444,0-4 0,0-2 0,1-7 0,1-1 0,4-3 332,0-1 0,-4-6 0,4-5 0</inkml:trace>
  <inkml:trace contextRef="#ctx0" brushRef="#br0">13191 11969 7569,'-5'-4'64,"5"0"0,6 2 0,6 1 0,3 1 0,4-2 1604,3-1-1641,6 1 0,1-3 0,5 5 0,0 0 1,1 0-1,-1 0 0,-1 0-27,-3 0 0,3-5 0,-4-1 0</inkml:trace>
  <inkml:trace contextRef="#ctx0" brushRef="#br0">14105 11638 7569,'-12'0'58,"1"0"1,0 0 0,-1 0 0,1 0 0,-1 0-1,1 0 1,1 1 0,2 4 0,6 5 0,3 6 0,4 1 1564,1 4-1541,2 5 1,-1 0 0,1 4 0,0 2 0,-1 0-1,1 1 1,0-2 0,-2 2-35,-2-1 1,1-4 0,0 2-1,1 1 1,3-2 0,1-2 0,2-4-1,-1-4 31,0-4 0,5-3 0,0-1 1,2-2-1,2-3 0,2-1 0,1-3-130,0 0 1,3-6-1,2-1 1,0-1 0,0-3-1,-4-2 1,-2 0-1,-5 1-465,0 2 1,-6-2 0,-4 3 0,-2-4-1,-3 0 1,-1 0 0,-2-1 515,-3 1 0,-2-1 0,-5 1 0</inkml:trace>
  <inkml:trace contextRef="#ctx0" brushRef="#br0">14082 11969 7906,'5'-6'182,"6"1"0,8 3 1,3 0-1,1-2 1,1 0-1,1 0 1,2 1-1,0 0-109,1 2 1,-6 0 0,3-2-1,-6-1 1,-3 2 0,-2 0-1432,-1 2 1358,-7-5 0,-6-1 0,-6-5 0</inkml:trace>
  <inkml:trace contextRef="#ctx0" brushRef="#br0">14013 11672 7672,'-6'-5'96,"6"0"1,8-4 0,3 3 0,4-1-1,4 2 1,3 0 0,2 1 22,3-1 1,-3 3-1,4-5 1,-2 2-1,1 3 1,-2 1-1,0 1 1,-3 0-1224,1 0 1104,0 0 0,0-5 0,0-2 0</inkml:trace>
  <inkml:trace contextRef="#ctx0" brushRef="#br0">14744 11329 7569,'0'-7'-70,"2"1"0,1 0 0,5 4 0,2 2 342,2 4 1,-5 2 0,1 7 0,1 3-1,0 6 1,-1 4 0,0 5 0,1 3-87,1 3 0,0 6 1,-1-1-1,-1 2 0,-1 3 1,0 3-1,-3 3 0,-2 2-297,2-2 1,-3-2-1,3-6 1,-3 1 0,-1-3-1,0-3 1,0-7 0,0-4 102,0-4 1,1-6-1,2-4 1,1-2-1,-2-1 1,1-2 900,1-3-892,-3-2 0,5-5 0,-2 0 1,4 0-1,2 0 0,1 0-117,1 0 0,0-1 0,2-1 1,2-2-1,-1 1 0,0 2 1,0 1-1,-1-1-564,-1-3 1,-2 1 679,1-4 0,-1-1 0,1-3 0</inkml:trace>
  <inkml:trace contextRef="#ctx0" brushRef="#br0">14699 11444 7569,'0'-33'267,"0"4"0,1 4 1,4 6-1,8 4 0,7 4 1,5 2-1,2 1-291,1 2 0,-3-3 0,6 5 0,0 2 0,4 0 0,2 2 0,1 2 0,-2 1 95,0 5 0,-6 1-71,1-1 0,-6 7 0,3-3 0</inkml:trace>
  <inkml:trace contextRef="#ctx0" brushRef="#br0">15578 11501 7569,'-15'0'122,"0"0"0,2 1 0,4 3 0,6 5 0,5 5 0,3 3 0,2 4 0,5 0 0,3 5 0,3 0 0,1 4 143,-1-1 0,3 1 0,-2 4 0,3 1 0,1-1 0,-2 0 0,0-1 0,-4-2-272,0-5 0,-6-2 1,-3-2-1,-1-3 1,1-4-1,-2-2 1,0-2 68,-4 1 0,-2-6 0,-2-3 10,-2-6 0,-4-3 0,3-7 0,0-2 0,0-4 0,2-4 0,2-4 0,1-4-189,0-6 1,0 0 0,1-5 0,3 0 0,4 0 0,2 1 0,0-1-1,-1 1-418,-1 3 1,-2 6-1,2 4 1,-3 3 534,0 3 0,-4 7 0,4-1 0</inkml:trace>
  <inkml:trace contextRef="#ctx0" brushRef="#br0">16218 11855 7569,'0'-18'13,"3"2"1,3 4 0,0 1 0,1-1 0,0 1 0,-5-1 145,-4 1 1,-5 3 0,-4 2 0,0 1-1,-2 2 1,-1 2 0,-3 1 0,0 0-19,-4 0 0,0 1 1,-1 3-1,2 4 0,1 3 1,-1 3-1,-1 2 0,2-1-94,4 1 0,2-3 1,3 3-1,3 0 1,3 0-1,3 1 0,1-1-105,0-2 1,5-1 0,2-2 0,3 1 0,3-1 0,2-1 0,3-2-1,1-4 62,0-3 0,-1-1 0,2 0 1,-2-1-1,-2-2 0,-2-2 1,-1-1-1,-1-2-35,-1 2 1,0-4 0,0 2 0,-3-2 0,-1-2 0,-1 2 0,-1 1 172,0 2 1,-1-1-106,-4-3 1,0 6 0,0 5-1,0 6 1,0 4 0,0 2-75,0-1 1,4 0 0,1 1 0,1-1 0,2 1-1,0-1 1,-1 0 0,2 0-73,1-4 1,2-2 0,-1-5 0,0 0 0,1 0 211,-1 0 1,1-5 0,-2-2-1,-1-4 1,-2 0 0,2 0 0,0-2-1,0-1 108,-1-1 1,-2 0 0,3 3 0,-3 1-1,-1-1 1,-1 2 0,0 1-192,0 2 0,-1 5 1,-3 2-1,0 7 0,0 4-107,0 4 0,0 2 0,0 3 0,0-1 0,2 0 0,0 0 0,2 0-61,-1 2 0,-2-5 0,-1 1 0,0-2 0,0 0 261,0-1 1,0-8 0,0-6 0,0-6 0,0-4 60,0-2 0,0 1 0,0-2 1,0-1-1,1-2 0,2-2 0,2-2 1,1-2-224,3-1 1,6 1 0,4-3 0,2 1-1,-1 0 1,-1 3 0,1 0 0,1 4-363,-2 1 1,2 5-1,-3 3 1,1 4-1,-1 3 1,-2 1-1,-2 0 411,-1 0 0,-2 5 0,1 2 0</inkml:trace>
  <inkml:trace contextRef="#ctx0" brushRef="#br0">17051 11409 7569,'-3'-22'79,"-3"0"0,1 3 0,0 4 1,2 3 344,-3 5-1,5 3 1,-4 9 0,1 6 0,0 8 0,2 7-293,1 4 1,1 3 0,0 2 0,0 0-1,0 2 1,1 1 0,1 0 0,4 1-195,0 3 0,-4-2 0,4-2 1,-3-2-1,1 0 0,-1 0 0,-2-5 1,-1-3-168,0-6 1,4-1-1,0-5 1,-2-3-1,-1 0 196,-1-1 1,0-5 50,0 1 0,0-1 0,2 4 0,1-4-17,5-3 1,2-3 0,2-1-1,0 0 1,2 0 0,3 0-1,1-1 1,1-2-138,-2 0 0,4-5 0,-5 3 1,1 0-1,-1-1 137,-2-1 0,-1-5 0,-2-6 0</inkml:trace>
  <inkml:trace contextRef="#ctx0" brushRef="#br0">17074 11375 7569,'-6'-16'144,"2"-2"0,4 0 0,4 3 0,3 4 0,4 2 0,0 2 0,0 1 93,1 0 1,-1 2 0,2-3 0,2 2 0,4 3 0,3 1 0,1 1 0,0 0-454,-1 0 0,1 3 0,0 2 1,0 1 215,0-1 0,0 3 0,-1-1 0</inkml:trace>
  <inkml:trace contextRef="#ctx0" brushRef="#br0">17542 11307 7569,'-6'-5'121,"2"3"1,8-1-1,4 3 1,2 2 0,1 3-1,1 1 1,-1 3 0,1 1-1,-1 2 13,0-1 1,5 2 0,0 0 0,1 1 0,-1-2 0,-1 1 0,1-3-1,0-1-324,2 0 0,-4-3 0,1 1 1,-2-1-1,-2-1 190,1 0 0,4-1 0,2-4 0</inkml:trace>
  <inkml:trace contextRef="#ctx0" brushRef="#br0">18068 11341 7569,'-7'-5'488,"2"-2"1,5-4-410,0 0 1,-6 6 0,-4 3 0,-5 6-1,-3 4 1,-2 3 0,-2 3 0,0 1-340,3 2 1,-2-3 0,3 4-1,0-1 1,3 0 0,2-1 0,3 0-1,1-1 260,2 0 0,4 0 0,-1-3 0,3-1 0,1 0 0</inkml:trace>
  <inkml:trace contextRef="#ctx0" brushRef="#br0">17839 11558 7548,'-1'11'0,"-1"1"0,-2-1 128,1 1 1,-2 0 0,0 4 0,0 3 0,0 2 0,1 2 0,0 1 0,1 1 0,0 2-23,2-2 0,1 3 0,0-1 0,1-3 0,2-2 0,0-5 0,1 0 0,0-3-152,0-1 0,3-2 1,-2-1-1351,2-2 1396,-5-3 0,8-10 0,-3-2 0</inkml:trace>
  <inkml:trace contextRef="#ctx0" brushRef="#br0">18365 11192 7542,'-7'-5'402,"1"4"1,4-1 0,-2 4-117,1 6 0,-2 7 0,1 4 0,2 3 0,0 2 0,2 2 1,0 5-1,0 2-270,0 1 0,2 0 1,0 1-1,3 0 0,2 2 1,0 1-1,1-3 0,-2-2-179,-1-2 1,4-4-1,-2 2 1,-1-1 0,-1-4-1,-1-3 1,0-3-369,-2-1 1,3 2 0,-1-4 530,-1-1 0,-2-1 0,-1-2 0</inkml:trace>
  <inkml:trace contextRef="#ctx0" brushRef="#br0">18559 11364 7569,'0'-22'51,"0"2"0,1 3 0,3 3 157,4 4 1,2 6-1,1 2 1,1 4-1,-1 7 1,0 7-1,1 5-82,-1 5 0,4 5 1,2 1-1,1 4 1,2 2-1,2-2 1,-1 0-145,-2-2 1,3 0-1,-3-1 1,1-2-1,0-6 1,-2-3-1,-1-4 1,-3-2-349,-2-2 0,0-5 0,-1-3 1,1 1 365,-1-1 0,0-3 0,1 2 0</inkml:trace>
  <inkml:trace contextRef="#ctx0" brushRef="#br0">18890 11261 7569,'-11'-29'-30,"4"2"1,4 12 156,1 11 0,-3 10 1,-2 19-1,-5 2 1,-3 8-1,-4 4 1,-3 3-1,-1 0-180,1 1 1,-5 0-1,0-1 1,2-5-1,1-4 1,2-4 0,2-2-1,3-6-720,5-4 0,-1-1 773,9-1 0,6 1 0,4-5 0</inkml:trace>
  <inkml:trace contextRef="#ctx0" brushRef="#br0">19073 11192 7569,'0'-15'23,"1"0"1,3 1 0,4 1-1,3 3 1,3 1 0,1 3 0,-1 0 151,-1-1 0,-2 5 0,2-2 0,1 3 0,2 1 0,2 0 0,1 0 0,0 0-84,0 0 1,-4 1 0,3 1 0,0 4-1,-2-1 1,1 1 0,-3-1-45,-1 0 0,-3 4 0,-1-3 0,-3 2 0,-1 0 0,-1 2 0,0 4 0,0 5 13,-2 2 1,-1 6 0,-1 1 0,0 2 0,0 6 0,0 3 0,0 3-91,0 0 1,0-4-1,0 4 1,0 0 0,0-2-1,0-2 1,0-2-1,2-3-6,1-3 1,0 2 0,3-6 0,-1-4 0,-1-3-1,0-2 1,0-3 256,-2-1 1,0-6 0,-4-1 0,-2 0 0,-3-4-208,-3-1 0,-5 3 0,-2 0 0,-1-1 0,-2-2 0,0 0 0,-1 2-1290,2 0 0,5 1 1276,-1-4 0,2 0 0,2 0 0</inkml:trace>
  <inkml:trace contextRef="#ctx0" brushRef="#br0">19655 11124 7569,'-16'-10'205,"4"2"1,1-7 0,6 2 0,4 2 0,1-1 0,0 1 0,1 1 0,3 2 37,3 4 0,3 3 1,2 1-1,-1 0 1,2 0-1,1 1 1,2 2-1,2 1 1,1 0-192,-1 1 0,2-4 0,-3 3 1,-1-3-1,1 0 0,-3 2 1,-2 1 45,0-2-112,-1 4 0,-3-3 0,-2 5 0,-1 1 0,-1 2 0,0 4 0,0 4-40,-2 3 0,0 7 1,-2 4-1,0 5 0,0 3 1,0 2-1,0 2 0,0 4-51,0 0 0,0 4 0,0-2 1,0 1-1,0 2 0,0-2 0,0-3 43,0-2 0,3-5 0,2-3 0,2-2 1,0-5-1,1-3 0,-2-4 0,1-2 168,-1-4 0,-2-1 0,2-4 1,1 0 563,-1-4 0,-6-1 0,-3-8-570,-7-2 0,-9-2 0,-1 3 0,-7 0 0,-7 0 0,-5 0 0,-3 0 1,2 0-101,5 0 0,-7 0 0,6 0 0</inkml:trace>
  <inkml:trace contextRef="#ctx0" brushRef="#br0">6567 13945 7569,'0'6'140,"-4"-2"0,2-7 0,3 0 0,5 0 0,4 1 0,3-1 0,1-1 0,3 0 0,0 1 137,4-1 1,0-1-1,2 2 1,1-1-1,2 1 1,0-1-1,1 0 1,-1 0-1,1 0-362,-1 1 0,-2-2 1,-2 2-1,0-1 1,-3 2-1,-4 0 0,-2 2 1,-2 0-434,1 0 0,-5 0 0,-1 0 0,-5 0 0,-6 0-1690,-4 0 2208,-8 0 0,0 5 0,-6 2 0</inkml:trace>
  <inkml:trace contextRef="#ctx0" brushRef="#br0">6658 14036 7569,'-7'7'143,"0"-2"0,4-2 0,4 1 0,5-1 98,4-2 0,3 3 0,2 0 0,3-2 0,1 0 0,1-2 0,3 0 0,3 0-113,-1 0 1,3 0 0,-1 0 0,-2 0 0,-2 0 0,-3-2 0,-1 0 0,1-2-638,2 1 0,-4 2 0,-2 0 1,-1-3 508,1-4 0,-1-2 0,-4-1 0</inkml:trace>
  <inkml:trace contextRef="#ctx0" brushRef="#br0">8040 13454 7495,'0'-5'175,"0"5"0,0 7 0,2 6 0,1 4 0,5 0 0,2 5 0,2 2 0,-1 4 0,2 0 0,1 1 0,1 0 0,0 3 0,0 1-51,1 1 0,0 0 1,-2 1-1,1-1 1,0 0-1,1 0 1,-1-1-1,-1-1-64,-1-1 0,-2-6 0,0 2 1,0-5-1,-3-2 0,-1-5 1,-1-3 190,0 0 1,-2-1-186,4 1 1,-6-7 0,2-5-1,-4-7 1,-2-4 0,-3-4-1,0-4 1,-2-4-173,1-4 1,3-2 0,0-5 0,1 0 0,2-1-1,0 0 1,1-2-14,3-1 0,3-4 0,4 4 1,0 0-1,1 0 0,1 0 0,1 1 1,1 1-23,-1 2 0,0 0 0,0 0 0,1-1 0,-1 1 0,-1 1 0,-2 3-191,0 3 1,-3 4 0,-2 4 0,1 4-232,-1 2 0,-3 17 1,0 7 562,-1 8 0,3 4 0,1 0 0</inkml:trace>
  <inkml:trace contextRef="#ctx0" brushRef="#br0">8863 13819 7569,'0'-7'-37,"0"-1"0,0-1 0,-2 0 1,0 0-1,-3 2 0,-2-1 166,-2 2 0,-2-3 1,-3 5-1,-2 2 0,-2 0 1,-2 2-1,-2 0 0,-1 2-35,0 1 1,0 4 0,1 5 0,0 2 0,3 3-1,4-1 1,2 2 0,2-1-115,-1-1 1,6 3 0,2-4-1,3 1 1,1-1 0,0 0 0,1-1-26,3-1 1,2-2 0,7-1 0,1-1 0,1-2 0,0-1-1,2-1 88,2 0 0,-1-1 1,-1-5-1,1-2 0,-1-2 1,0-1-1,0-3 0,-1-1 23,-2-2 1,2 1-1,-4-1 1,-2 1 0,1-1-1,-3 1 1,1-2-1,-2-1-9,-2-1 0,2 0 0,-3 4 0,0-1 0,0 1 0,0-1-54,-2 1 1,-1 2-1,-1 5 1,0 9-24,0 8 0,0 1 0,0 5 1,0 0-1,0 0 0,2 0 0,0 0-18,2-1 1,5 2 0,-3-5-1,2 1 1,0-2 0,0-2-1,3-3 1,0-3 42,0-3 0,1-2 1,-1-1-1,1-1 0,-1-2 1,0-2-1,0-1 87,-4-3 0,3-2 0,-3-3 0,0-1 0,0-1 0,-1 1 0,-1 0 16,0 1 1,0-3 0,-2 2-1,1 1 1,-2 2-49,-1 0-58,-1 6 0,0 2 0,2 8 0,0 3 1,2 5-42,-1 3 0,2-1 1,0 5-1,0 0 1,1 0-1,-1-1 0,2 0 1,-1-2-213,3 1 1,-4-2 0,0-4 294,0 1 0,-4-7 1,2-7-1,-4-6 1,-3-6-1,0 0 2,-1 1 0,4-4 0,-3 0 0,3-2 0,1 0 0,0 0 0,1 0-145,3 0 0,-2 5 0,6-2 0,1 5 0,1 2 0,1 3 1,1 1-224,-1 2 0,2 2 1,1 1-1,1 0 1,-1 0-1,-1 0 322,-2 0 0,0 0 0,1 0 0</inkml:trace>
  <inkml:trace contextRef="#ctx0" brushRef="#br0">9651 13054 7569,'-5'-11'0,"3"3"1,-2 0 0,4 1 0,3 2 0,1 5 0,0 6 0,-1 5-1,1 5 1,-1 3 0,-1 4 0,1 3 182,1 5 1,-1 2 0,-1 1 0,0 1 0,2 2 0,-1 3 0,-1 1 0,1 5-176,1 2 0,-1 6 0,-3-5 0,0 1 1,0-1-1,0 1 0,0-2 0,0-2-30,0-5 0,0-1 0,0-7 1,0-2-1,0-1 0,0-2 1,0-4 67,0-4 1,-3 0-1,-1-4 1,0-3-1,0 0 1,-1-1 292,-1-1 171,3-5-367,-2 5 0,6-10 0,3 3-137,4-3 1,2-1 0,3 0 0,1 0 0,2 0 0,1-1-1,0-2-108,1-1 0,-3-1 1,3 3-1,0-2 1,-2 0-1,1 0 1,-3 0-1,-3 1-724,-3-2 1,1 2 825,-5-5 0,-6-4 0,-4-6 0</inkml:trace>
  <inkml:trace contextRef="#ctx0" brushRef="#br0">9719 12871 7569,'0'-7'-31,"1"0"1,3 2-1,4 3 1,2 0-1,1 2 1,1 0 249,-1 0 1,4 0 0,1 0-1,-2 0 1,0 0 0,0 0-1,1 0 1,-1 0-220,-2 0 0,0-5 0,-1-1 0</inkml:trace>
  <inkml:trace contextRef="#ctx0" brushRef="#br0">10153 12974 7569,'-7'-5'98,"0"-3"0,2-2 1,4-1-1,3 1 1,6 2-1,2 6 0,0 4 1,-1 6-1,-1 3 1,1 4 78,1 4 1,1 4-1,1 3 1,-1 2 0,2-1-1,1 3 1,2-1-1,1 0-182,-1-4 1,3 6 0,-2-10-1,1 1 1,1-2 0,0-1 0,-2-1-1,0-3-232,-3-2 1,-1-5-1,-2-1 1,0 1 0,0-1-1912,-4 1 2148,-2-5 0,-5 2 0</inkml:trace>
  <inkml:trace contextRef="#ctx0" brushRef="#br0">10484 12974 7110,'0'-11'65,"0"-1"0,-1 2 1,-3 2 156,-3 5 0,-3 8 0,-3 5 0,-2 5 0,-4 4 0,-3 4 1,-1 4-1,2 1-347,2 0 1,-3 3 0,4-2 0,0 2 0,2-2 0,1 0 0,-1-1-224,3 0 1,0-1 0,1-4 0,1-2 0,0-2 347,-1-4 0,1-2 0,-1-1 0</inkml:trace>
  <inkml:trace contextRef="#ctx0" brushRef="#br0">10005 13682 7711,'-7'-1'292,"5"-3"1,4-3 0,6-2-55,2 1 0,2 2 0,0 3 0,2-1 0,3 1 1,0-1-1,5-1 0,3 0-238,6-1 0,2 1 1,1 3-1,0-3 1,-1 0-1,0 0 1,0 2-257,3 2 1,-3 1 0,-4 0 0,-1-1 0,-4-2-1,-2-1 1,-5 2 255,0 0 0,-2 2 0,-3 0 0</inkml:trace>
  <inkml:trace contextRef="#ctx0" brushRef="#br0">10245 13831 7569,'-12'5'163,"4"-4"1,3 3-1,4-4 1,6-3 0,4-1-1,3 2 67,-1 1 1,5-3-1,2 0 1,1 2-1,-1 0 1,0 2-1,0 0 1,1 0 218,-2 0-471,0 0 0,-6 5 1,-1 3-1,-2 3 0,-4 3 1,-3 2-361,-1-2 1,-1-1 208,-3 3 1,-2-4-25,-6 4 0,1 0 21,-1-1 1,1 4 65,0-3 0,-1 3-79,1-4 1,1 1 36,2 0 0,-1-4 172,5 3 33,0-2 138,4-1 1,2-2-33,2-3 1,3-2 109,8-5 0,3 0-256,5 0 1,0 0 0,0 0 0,1 0 0,0 0-1,0 0 1,-2-1 0,-2-1 0,-2-2 0,-3 1-14,-2 2 0,-2-4 0,0-1 0</inkml:trace>
  <inkml:trace contextRef="#ctx0" brushRef="#br0">10861 12974 7569,'-4'-11'37,"1"-1"0,1 1 1,4-1-1,3 2 0,0 1 1,1 2-1,-1-2 1,2 0-1,-2 0 0,1 3 134,0 1 0,2-3 0,3 4 0,1 0 0,-1 1 0,1-1 1,-1 1-1,2 2-67,2 1 1,-1-4 0,5 0 0,0 2 0,0 1 0,-1 1-1,0 0 1,-2 0-50,1 0 0,-2 1 1,-4 3-1,-1 3 0,-2 3 1,-3 3-48,0 2 1,-4 4-1,3 8 1,-3 4 0,-1 3-1,0 3 1,0 2 0,-1 3-9,-3 5 0,3 0 1,-3 6-1,3 2 1,1-1-1,0 1 1,0-2-56,0 2 0,0-3 0,1 0 0,2-2 0,1-1 1,-1-4-1,1-2 0,1-2-29,2-2 1,-4-4-1,5-6 1,0-1-1,-1-3 1,0-2-1,-1-3 117,0-1 0,-3-3 0,2 1 0,-1 0 1,0-3-1,-2-2 298,-1 0 0,-1-5 0,-1 0 0,-3-2 0,-5-3-232,-5 0 1,-3-2-1,-6 0 1,0 0-1,0 0 1,0 0-1,2 0 1,0 0-644,2 0 1,7 1-1,-1 2 544,4 0 0,7 6 0,-3-2 0</inkml:trace>
  <inkml:trace contextRef="#ctx0" brushRef="#br0">11809 13362 7569,'-7'-6'64,"0"1"0,3 1 0,6 0 0,3 3 0,1 4 0,-2 4 0,-3 3 0,-1 3 0,0 2 0,0 6 0,0 3 154,0 2 1,0 5 0,0-5-1,0 1 1,0 0 0,0-1-1,1 0 1,2-2-196,1-1 0,1-2 1,-3 0-1,3-4 0,1 0 1,-1-3-1,-2-3 0,1-2-660,0-1 1,0-4-321,-4 3 957,0-4 0,-5 2 0,-2-5 0</inkml:trace>
  <inkml:trace contextRef="#ctx0" brushRef="#br0">11638 13648 7569,'-12'0'155,"6"-1"0,2-3 0,6-2 0,4-1 0,7 2 0,4 1 78,7 0 1,3-1 0,6 3 0,0-2-1,4 0 1,2 0 0,3 1 0,0 0-67,0 2 1,-2 1 0,2-1-168,-4-3 0,-2-3 0,-2-4 0</inkml:trace>
  <inkml:trace contextRef="#ctx0" brushRef="#br0">12826 13271 7569,'0'-6'233,"0"-4"1,1 2 0,1-2 0,2 1 0,-1 5-88,-2 8 1,-1 5 0,0 2 0,0 1-1,0 0 1,0 4 0,-1 1 0,-2 2 0,-1 0-198,2 2 1,1 2 0,1 2 0,0 2 0,0-2 0,0-1 0,0-1 0,0 0-1,0 1 39,0 2 1,0-5-1,0 2 1,1-3-1,1-2 1,2-3-1,0-2 1,0-2 38,0 0 0,1 0 0,-3-3 0,2 0 0,0 0-31,1-2 0,-2 3 0,4-5 0,2-2-21,1 0 46,2-2 0,-5 0 0,1 0 1,2 0-1,3 0 0,3 0 0,1 0 62,-1 0 0,4-4 0,-2 0 0,1 0 0,0 0 0,2 1 0,0 0 0,1 0-107,-3 0 1,1 1 0,-5-1-1,-1 1 1,-1 2-1000,-2 0 1,-4-1-831,-3-3 1853,-3 3 0,-6-9 0,-2 3 0</inkml:trace>
  <inkml:trace contextRef="#ctx0" brushRef="#br0">12871 13557 7569,'-6'-8'-43,"2"0"0,3-1 0,2 1 271,3 0 1,2 3 0,6 4 0,-1-2-1,2-1 1,1 2 0,1 0-125,-1 2 1,0 0 0,0 0-1,1 0 1,0 0 0,1 0 0,-1 0-1,0 0-288,2 0 1,-5 0-1,3 0 1,-2 0-1,-1 0 1,-1 0-581,0 0 0,0-1 0,-4-3 764,-3-3 0,-3-3 0,-1-2 0</inkml:trace>
  <inkml:trace contextRef="#ctx0" brushRef="#br0">12814 13260 7569,'13'-12'64,"2"1"0,4-1 1,3 2-1,1 1 1,-1 2 144,1-2 1,0 2 0,0 1 0,0 1 0,-2 1-1,0 0 1,-4 1 0,0 0-407,-3 2 1,-1 1 0,-3 1 0,-1 2 0,-2 0 0,1 1 196,-2 1 0,4-3 0,-3 3 0</inkml:trace>
  <inkml:trace contextRef="#ctx0" brushRef="#br0">13454 12940 7569,'0'-8'648,"-1"2"1,-2 2-356,-1 5 0,-1 4 0,3 7 1,-2-1-1,1 2 0,2 2 1,1 4-1,0 3-258,0 1 1,4 5-1,0 1 1,-1 1 0,1 2-1,0 1 1,0 2-61,1 2 0,-4 0 1,3 5-1,-3-3 1,0-1-1,2 0 0,1 0 1,-2 1-1,0-1 1,-2 1-1,0-4 1,0 1-1,0-4 1,0-2-1,0-2 1,1 0 18,3-3 0,-3-4 1,4-2-1,-1 0 0,0-1 1,-2-3-1,-1-3-63,-1 0 1,0-5 0,0 1 445,0 1-249,0-4 0,2 0 0,0-6 0,3-2-154,2 0 1,0-1-1,5 4 1,-1-2-1,1 0 1,0-2 0,2 2-1,1 0-62,-1 2 0,-1 0 0,0 0 1,1 0-1,1 0 0,-1 0-706,-1 0 0,-6 0 1,0-1 793,-2-3 0,-2-2 0,-3-6 0</inkml:trace>
  <inkml:trace contextRef="#ctx0" brushRef="#br0">13545 12871 7757,'0'-7'171,"0"-1"0,1 0 0,2 1 0,2 1 1,0-1-1,1 2 0,0-1 0,0 1 0,0-2-181,3 1 1,1 3 0,2-2 0,-1 2 0,2-1 0,1 1 0,1 1 0,0-1-797,2-1 0,-3 1 0,2 1 806,-3-2 0,1 3 0,-8-4 0</inkml:trace>
  <inkml:trace contextRef="#ctx0" brushRef="#br0">14013 12826 7569,'0'-7'102,"0"1"0,2 3 0,1 0 0,5 0 0,2 2 0,2 2 62,-1 3 0,-3 2 1,-2 6-1,0-1 1,-1 2-1,2 1 0,-1 2 1,2 1-1,-1 0-154,1 1 1,0 0 0,3 2 0,-1-2-1,-1 0 1,-1-2 0,1 1 0,1-2-141,1 2 1,1-5-1,-1 3 1,0-2-1,1-3 1,-1-1-448,1-1 1,-2-4-1,-1 2 577,-2-1 0,-9-1 0,1-4 0</inkml:trace>
  <inkml:trace contextRef="#ctx0" brushRef="#br0">14356 12769 7569,'0'-17'344,"0"4"1,0-2-166,0 2 1,-5 8-1,-4 5 1,-4 8 0,-3 6-1,-2 5 1,-2 4 0,-2 3-307,-1 5 0,1-2 0,-3 2 0,0 0 0,0 1 0,2-2 0,4-3 0,2-3-179,3-1 1,-1-1 0,2-3-1,3-4 1,1-2-259,3-2 0,2-5 564,8-2 0,2-13 0,6-3 0</inkml:trace>
  <inkml:trace contextRef="#ctx0" brushRef="#br0">14402 12643 7569,'7'-18'102,"1"3"1,1 2-1,1 2 1,1-1 0,1 2-1,-2 1 207,-2 2 1,0 3 0,-2-2 0,0 0 0,3 4 0,1 1 0,1 2-251,1 3 0,-5 1 1,1 4-1,0-2 0,-2 2 1,-2 1-1,-2 2-256,2-1 0,-3 1 0,2-1 0,-4 0 1,-4 2-1,-2 1 0,-2 1 0,-1-1-78,-1-1 1,3-2-1,1 1 1,-2-1 0,0 1 236,1-1 1,3-3 0,5-1 0,1 1 117,3-2 0,4 1 1,6-5-1,2 2 1,2-1-1,2-2 1,2-1-1,-1 1-149,-2 3 1,2-3 0,-5 3-1,1-3 69,-1-1 0,-6 5 0,-5 2 0</inkml:trace>
  <inkml:trace contextRef="#ctx0" brushRef="#br0">13808 13317 7318,'1'-7'131,"3"4"0,4 1 1,2 2-1,2 2 113,4 1 1,-2 0-1,5 3 1,1-1-1,1-2 1,5-2 0,2-1-1,3 0-320,1 0 0,4 0 0,2 0 1,-1 0-1,-2 0 0,1-1 1,0-2-1,3-2-167,-3-1 1,-4 2 0,-3-3 0,-1-2 0,-4-2 0,-2 1 0,-4 1 242,-2 2 0,-1-1 0,-3-3 0</inkml:trace>
  <inkml:trace contextRef="#ctx0" brushRef="#br0">14059 13431 7569,'-8'4'103,"2"1"1,1 1-1,3 3 1,0 1-1,2 2 1,0 0 125,0 4 1,0 1 0,0 6 0,0 0 0,0 1 0,0 1 0,0 3 0,0 0-253,0 0 0,0-1 0,0-6 0,0 0 0,0-3 0,0-2 0,0-2-718,0-1-559,0-2 756,0-5 544,0 0 0,-5-6 0,-1 0 0</inkml:trace>
  <inkml:trace contextRef="#ctx0" brushRef="#br0">14116 13545 7569,'8'-5'135,"-1"-3"0,2 0 1,1-1-1,2 1 0,1 0 103,2 2 0,-3-3 0,5 4 0,-2 0 0,0 0 0,-1 2 0,-1 2-180,-1 1 0,-1 4 0,0 1 0,-1 1 0,-1 3 0,-2 3 0,-2 2 0,-3 2-131,0 2 0,-2 1 0,-2 4 0,-1 0 7,-5 0 0,-2-1-104,-2 1 0,1 0 55,0 0 1,-1 0 0,1-2 0,1 0 0,1-4 0,1 0 0,0-3 6,2-1 1,0-2-1,3 0 1,-1 1 279,2-1 0,6-4 0,5-4 0,3-1 0,5-2 1,-1-2-1,2 0-81,0-2 1,1-4 0,2 5 0,0 0 0,-4 1-1,0-1 1,-3-1 0,-1 2-848,-2 0 0,-3 2 0,-2-1 756,-1-3 0,-1-2 0,-4-5 0</inkml:trace>
  <inkml:trace contextRef="#ctx0" brushRef="#br0">14836 12734 7569,'0'-11'65,"4"3"0,1 2 1,1 1-1,2 1 0,-1 0 1,1 0-1,1 2 0,1 1 148,1 1 1,1 0 0,-1 0 0,0 0-1,1 0 1,-1 0 0,1 0 0,-1 0-132,1 0 1,-1 0 0,2 0-1,-1-2 1,1 0 0,-3-2-1,0 1 1,-1 1 17,-1-2 1,2 3-104,-2-3 0,-3 4 0,0 4 0,-1 5 0,-1 3 0,0 6 0,-2 4 1,-1 6 13,0 3 0,0 7 1,0 3-1,0 3 1,0 7-1,0 4 0,0 2 177,0 0-181,0 0 1,0 4 0,0 0 0,0-3-1,0-2 1,0-4 0,0-1-11,0-3 0,-4-2 1,-1-4-1,0-4 0,-1-3 1,1-2-1,-2-2 0,2-5 81,0-1 0,2-6 0,3-2 0,-2 0 1,0-3-1,-2-2 192,1 0 1,2-1 0,1 1 0,0-1-63,0 1-192,0-6 0,-1-1 1,-3-5-1,-4 0 1,-3 0-61,-4 0 1,-3 0 0,-5-1 0,-1-2-1,-3-1 1,-2 2 0,0-1-396,2-1 1,5 3-1,3-3 1,3 3 438,4 1 0,0-5 0,1-1 0</inkml:trace>
  <inkml:trace contextRef="#ctx0" brushRef="#br0">6784 15464 7569,'-5'-1'96,"5"-2"1,6-1-1,4 0 1,2 1-1,-1-1 1,1 0-1,0 0 1,4-1 0,3 0-1,1 0 1,2 1 51,0-1 0,-1 3 0,5-5 0,-3 1 0,-3 1 0,-1 0 0,1 1 0,-3 0 0,-1 0-1018,-4 2 0,0 0 870,-1 2 0,0-5 0,1-1 0</inkml:trace>
  <inkml:trace contextRef="#ctx0" brushRef="#br0">6818 15612 7662,'12'0'119,"-1"0"1,1 0 0,0-1 0,3-1 0,4-2 0,3 1 0,1 1 0,0-1 76,0-1 0,-1 0 0,0 4 0,-2-1 0,-2-1 0,0-2 0,-2 1 0,1 2-196,-3 1 0,4 0 0,-1 0 0</inkml:trace>
  <inkml:trace contextRef="#ctx0" brushRef="#br0">8349 14801 6979,'3'-7'660,"1"-1"1,-1 2 0,-2 3-546,-1 7 0,0 6 1,0 6-1,0 3 0,0 2 1,0 2-1,0 0 0,0 1 1,0 1-90,0 2 0,4 0 0,1-6 0,0-1 0,1 0 0,1-1 0,0 0-108,0 0 0,3-5 0,-4 1 1,2-3-1,-2 0 0,0-1 1,1 1-802,2-1 1,-4-3 882,-1-1 0,-8 1 0,-3 3 0</inkml:trace>
  <inkml:trace contextRef="#ctx0" brushRef="#br0">8234 15372 7569,'-5'0'2358,"5"0"-2243,5 0 1,7 0 0,-1 0-1,1 0 1,0 2 0,2 0-1,3 2-12,1-1 0,1-2 1,3-1-1,1 0 0,1 0 1,3 0-1,2 0 0,2 0-93,-1 0 0,-1 0 0,2 0 0,-5-1 0,-1-2 1,-3-1-1,0 2-758,-3 0 0,-2-1 0,-7-2 748,-3-2 0,-7 5 0,-6-3 0</inkml:trace>
  <inkml:trace contextRef="#ctx0" brushRef="#br0">8383 15544 8292,'0'7'76,"0"1"0,0 1 0,0 1 1,-1 1-1,-2 2 0,-1 1 0,2 1 1,0-1-1,2-1 0,0-2-59,0 1 0,0-3 0,2 1 0,0 3 0,3-1 0,2 1 17,2-2 0,-3-3 0,2-2 0,0 1 0,3-2 0,0 0 0,2-3 0,1 1 5,1 1 1,0-3-1,-2 3 1,1-3-1,1-1 1,-1 0-1,-1 0-568,-2 0 0,-5-1 1,-1-2 528,1-1 0,-5-4 0,4 1 0</inkml:trace>
  <inkml:trace contextRef="#ctx0" brushRef="#br0">8600 15669 7569,'0'-7'1531,"0"-1"1,0 7-1402,0 1 0,0 5 1,0 8-1,0 1 0,0 2 1,0 2-1,0 2-99,0 2 0,4 1 0,0-1 0,-2 1 0,-1 0 0,1-1 0,0-2 0,2-2-138,-2-2 0,1 2 1,0-5-1,0-3 1,1-1-1,0-2-251,0 1 1,1-5-1176,-1 0 1533,-3-1 0,4-13 0,-5-1 0</inkml:trace>
  <inkml:trace contextRef="#ctx0" brushRef="#br0">9091 15041 7569,'-4'-11'177,"0"-1"1,2 1-1,2 0 1,2-1-1,2 1 1,0 1-1,1 2 5,3 4 1,-2 3-1,0 2 1,1 2-1,-1 2 1,2 1 0,-1 4-1,1 4-196,1 5 0,1 3 1,1 2-1,1 1 1,-1 3-1,1 1 1,-1 3-1,0 0-2,1-2 1,-1 2 0,1-4 0,-1 0 0,1 0-1,-1-3 1,0-2-25,1-4 0,-1 1 0,1-4 0,-1-2 0,1-2 0,-1-2 132,0-2 0,-3 1 0,-2-7 0,-1-3 0,-2-5-44,-2-4 0,-1-3 0,0-1 0,0-2 0,0-3 0,0-4 0,0-3-81,0 1 0,0-4 1,1-2-1,3-2 0,3-1 1,0 0-1,1 1 0,1 1-79,1 2 0,1 4 0,1 0 0,-1 1 0,-1 4 0,-1 1 0,-1 2 0,1 1-243,1 3 0,1 2 1,1 0-1,-1 1 1,1 1-1,-1 2-1012,0 4 1367,6 3 0,-4 1 0,3 0 0</inkml:trace>
  <inkml:trace contextRef="#ctx0" brushRef="#br0">9890 15213 7521,'-10'-8'-75,"1"2"0,3-1 0,-2 2 1,0 0-1,-5 3 186,0 0 1,-1 2 0,-1 2 0,-3 1 0,-1 5 0,1 3 0,1 3 0,0 2-48,1-2 1,0 2 0,6-1 0,1 1 0,3-1 0,1 0 0,2-1-95,2-1 1,1 2 0,1-1 0,3-3 0,4-2-1,3-1 1,3-1 0,2 0-11,-3-2 0,4-1 0,-2-4-1,-1 0 1,-1 0 0,-2 0 0,1-2 44,-1-1 1,1-3 0,-1-2-1,-1 0 1,-1-1 0,-3-1-1,1-2 1,-2 1 21,0 0 0,2-1 1,-3 1-1,0-1 0,0 1 1,0 0-1,-2-1 142,-1 1 1,1 3-140,2 0 0,-3 7 1,3 1-1,-3 7 0,-1 3 1,0 1-1,1 1 1,2-1-54,1 0 0,3 1 0,-2-1 0,2 1 0,1-2 0,3-3 0,-1-2-11,-3 1 0,3-5 0,-2 3 0,2-3 0,2-1 1,-2-1-1,-1-2 0,-2-2 103,2-1 1,1-2 0,2-3-1,-1-1 1,-1 1 0,-1-1 0,-1 0 67,1-4 1,0 4 0,0-3-1,-3 2 1,0 1 0,-1 1-34,0 0 1,4 6-1,-2 5-98,-1 6 1,0 5 0,-3 3 0,1 3 0,-2 1 0,1 1 0,-1 0-138,2 0 0,0-4 1,-4 3-1,0-2 0,0-2 1,0-1-169,0-2 0,0-6 360,0-5 0,0-5 1,1-6-1,2-2 0,2-1 1,0-2-1,1-2 1,2-2 55,4-2 1,1-1 0,5 0 0,0-1 0,-1-1 0,4-1 0,0 4-280,2 1 0,0 7 0,0-1 0,0 2 0,1 3 0,1 3 163,2 3 0,-1 3 0,-3 1 0</inkml:trace>
  <inkml:trace contextRef="#ctx0" brushRef="#br0">10644 14756 7569,'-5'-9'52,"-1"-1"0,-1-3 0,4 0 0,1 1 0,2 3 0,0 5 194,0 8 1,0 6-1,0 5 1,0 4-1,0 4 1,2 4-1,0 3 1,2 3-206,-1 1 0,2 2 1,0 1-1,0 2 1,1 2-1,0 1 1,2-1-1,0-1-133,-1-5 0,-4 2 1,2-6-1,-1 0 1,0 0-1,-2-5 1,-1-2 31,-1-1 0,0-4 1,0-1-1,0-1 0,-1-3 1,-1-2-1,-4 0 0,1-1 52,0 1 0,2-5 0,1-1 0,0 1 527,-2-1-471,0-3 1,5 2 0,3-5-1,5 0 1,4 0 0,2 0-1,-1 0-113,-1 0 1,2 0 0,0 0 0,-1 0 0,-1 0 0,-2-1 0,1-2 64,-1-1 0,0-5 0,1 3 0</inkml:trace>
  <inkml:trace contextRef="#ctx0" brushRef="#br0">10679 14642 7569,'0'-12'32,"0"5"1,1 0-1,3 2 1,3 3 0,3 0-1,2 2 1,-1 0 0,2 0 77,2 0 1,2 0 0,3 0-1,-1 0 1,1 0 0,2 0 0,-1 0-111,-2 0 0,3 0 0,-4 0 0</inkml:trace>
  <inkml:trace contextRef="#ctx0" brushRef="#br0">10930 14870 8582,'5'-6'80,"1"1"0,6 5 0,-2 1 0,-1 3 0,-2 3 0,2 5 0,0 3 0,0 4 0,-1 4 115,0 3 1,6 4 0,2 4-1,-2 0 1,-2-1 0,0-1 0,0-3-1,2 0-184,2 0 0,0-7 0,-2 1 0,1-3 0,-1-2 0,-1-3 0,-2-2 0,1-2-296,-1 1 0,-3-2 1,-2-1-1751,-1-2 2035,-1-4 0,-9 2 0,-1-5 0</inkml:trace>
  <inkml:trace contextRef="#ctx0" brushRef="#br0">11284 14893 7569,'0'-13'268,"0"-1"1,0-1 0,0 1 47,0 1 0,-1 3 0,-3 5 0,-4 8 0,-3 9-318,-5 9 1,-1 1-1,-6 11 1,0 3 0,0 1-1,0 1 1,1 1-133,-1 2 0,0-4 0,1 1 0,2-4 1,2-4-1,2-3 0,2-4 0,1-4-597,2-4 0,0-2 731,4-2 0,-3 1 0,3-1 0</inkml:trace>
  <inkml:trace contextRef="#ctx0" brushRef="#br0">11341 14733 7569,'11'-17'-39,"1"0"1,0-2-1,4 1 1,3 1-1,2 3 1,2 0 121,0-1 1,0 3-1,-2-2 1,0 3-1,-2 4 1,0-1-1,0 1 1,-1 0 137,-2 2 0,-1 1 0,-3 4 1,-1 0-1,-1 2-150,-2 1 0,-3 0 0,-5 5 0,0 2 0,1 2 0,2 5 0,1 1-34,-2 2 0,-1 3 0,-1 2 0,0 3 1,0 1-1,2 3 0,0 1 0,2 1-12,-1 1 0,-2-1 1,-1 0-1,0 0 1,0 1-1,1-1 1,2 0-31,0 0 1,1-3 0,-4-2 0,1 0 0,2-1 0,1 0 0,0-4-12,1-4 0,-3 2 1,5-4-1,-1 0 1,-1-3-1,0-3 1,-2 0 13,-2-1 1,-1-3 0,-1-2 0,-4-1 0,-6-1 0,-4 0 0,-3 0 28,-2-2 0,-3 0 0,-2-2 0,-2 0 0,2 0 0,1 0 0,2 0 0,2 0-255,1 0 0,9 0 0,-2 0 0,2 0 0,1-2 228,2-1 0,2-4 0,5-4 0</inkml:trace>
  <inkml:trace contextRef="#ctx0" brushRef="#br0">12289 14893 7569,'-1'-7'1000,"-2"5"-845,-1 4 0,0 5 0,4 5 0,0 2 0,0 3 0,0 1 0,0 2 0,0 2-148,0 0 0,0 1 0,0 0 1,0-1-1,0-2 0,0-1 1,0 0-1,0-1-670,0-3 0,2-2 663,2-2 0,-8 1 0,2-1 0</inkml:trace>
  <inkml:trace contextRef="#ctx0" brushRef="#br0">12072 15110 7569,'0'-8'216,"2"2"0,5 1 0,4 2 0,3 1 0,3-1-58,2-1 1,3-1 0,5 3-1,4-3 1,2 0 0,1 0 0,0 1-1,0 0 1,1 0-424,-1 2 265,-5-5 0,-1 1 0,-5-6 0</inkml:trace>
  <inkml:trace contextRef="#ctx0" brushRef="#br0">13157 14425 6415,'1'-7'419,"2"5"1,0 4-1,0 6 1,-2 2-295,-1 1 1,0 2 0,0 1 0,0 3 0,0 0 0,0 2 0,0 0-1,0 0 1,0 2-162,0 0 1,0 2 0,0 0-1,2 0 1,0 0 0,2-1-1,-2 1 35,0 0 1,-2-4-1,1-1 1,1 0-1,2-2 1,-1 1-1,-2-3-55,-1-2 0,0 0 0,1-2 1,2-1-517,1-2 1,1-4 571,-1 1 0,-3-3 0,4-1 0</inkml:trace>
  <inkml:trace contextRef="#ctx0" brushRef="#br0">12894 15110 7569,'1'-7'74,"3"4"1,4 1-1,2 2 1,3 0 0,1 0-1,2 0 1,2 0 0,2 0-1,2 0 1,1 0 96,-1 0 0,5 0 0,1 0 0,1 0 0,3 0 0,1 0 0,1 0 0,0 0-175,1 0 1,-5-3 0,-1-3 0,-1 1 0,-4-1 0,-2 1 0,-4 0 0,-3 1-545,-5-1 0,2 4 0,-6-4 548,0 0 0,-1-2 0,-5-4 0</inkml:trace>
  <inkml:trace contextRef="#ctx0" brushRef="#br0">13157 15213 7569,'-7'1'31,"2"3"0,2 3 0,-1 3 62,1 2 0,2 1 1,1 2-1,0 4 0,0 1 1,0 0-1,0-1 1,0 2-1,0 0-44,0 2 1,1-1 0,2-2 0,1-2 0,-2 0 0,1-2 0,-1 1-74,2-3 1,4-2 0,-5 0 0,1-2 0,1-1-1470,3-2 1493,-3-4 0,0 2 0,-5-5 0</inkml:trace>
  <inkml:trace contextRef="#ctx0" brushRef="#br0">13214 15395 7569,'6'-11'5,"4"3"1,-2 1 0,2-2 0,2 0 0,-1 0 0,0 3-1,1-1 1,-1 2 215,1 0 0,-1-2 0,1 3 0,-1 1 0,0 2 0,1 1 1,-1 0-1,1 0-133,-1 0 1,1 4-1,-1 1 1,-1 1-1,-1 3 1,-3 1 0,-1 2-1,-2-1-32,-2 0 1,-1 5 0,-1 0-1,-2 1 1,-3 0 0,-2 0-1,-2 1-230,1-1 0,1-3 0,-4 3 0,1-2 0,-1 0 0,1-2 0,1-3 0,1-3-133,1-2 0,4 2 0,-2-2 443,1 2 0,2-5 1,7 2-1,4-3 0,2-1 1,1 0-1,2 0 0,2 0-21,4 0 0,-1 0 1,0 0-1,0 0 0,-2 0 1,1 0-1,-3 0-866,-2 0 1,0 0 750,-1 0 0,1-5 0,-1-1 0</inkml:trace>
  <inkml:trace contextRef="#ctx0" brushRef="#br0">13888 14721 7569,'-10'-5'68,"3"-2"1,7-2 0,7 1-1,3 4 1,0 4 0,-2 4-1,-5 4 252,-1 2 1,-2 5-1,0 2 1,0 1 0,0 2-1,0 3 1,0 2 0,0 3-207,0 1 0,0 0 0,0 3 0,0-3 1,0 0-1,0-1 0,0 2 0,0-3-203,0 1 0,0-1 0,0-4 0,0-2 0,0 0 0,1-3 0,1-2 0,3-2 93,2-1 1,-3-3-1,3-1 1,2-3-1,1-1 69,2-2 0,-1-2 0,1-1 0,-1 0 0,0 0 0,2 0 0,1 0 0,3 0-121,0 0 0,1-4 0,2 0 0,-2 1 0,0-1 0,-2 0 0,1 1-332,-3 2 1,-1 0 0,-2-2 0,0 0 0,0-1 379,-4-1 0,-7-2 0,-6-4 0</inkml:trace>
  <inkml:trace contextRef="#ctx0" brushRef="#br0">13888 15087 7569,'-8'-8'35,"2"1"0,2-1 0,5 1 0,6 0 0,3 2 8,1 3 1,1 0 0,-1 1 0,2-2 0,1 0 0,2 0-1,2 2 1,2 1 16,2 0 1,-3 0 0,-1 0-1,-2 0 1,-2 0 0,-1 0 0,-2 0-566,1 0 1,-5 0 504,1 0 0,-6-5 0,3-2 0</inkml:trace>
  <inkml:trace contextRef="#ctx0" brushRef="#br0">13831 14710 7569,'0'-11'5,"1"-2"1,4-1-1,6-1 1,8 1 0,7 0-1,3 0 1,0 0 0,-2 3-1,-3 2 51,-1 0 0,-4 0 0,0 1 0,1 4 1,0 2-1,2-1 0,0 0 0,2 0-56,0 2 0,0 1 0,-1 0 0</inkml:trace>
  <inkml:trace contextRef="#ctx0" brushRef="#br0">14527 14402 7569,'-11'0'104,"5"1"0,3 3 1,4 3-1,3 4 1,0 0-1,0 2 1,0 3 11,-2 7 0,-1 4 0,-1 6 0,0 0 0,0 3 0,0 3 0,-1 1 1,-1 1-1,-4 2 1,0 1 1,2 2 0,-2-2 0,0 0-1,1-4 1,-2-1 0,2-2-148,0-1 0,1-3 1,4-3-1,0-3 1,0-3-1,0-2 0,0-2-16,0-1 1,0-5-1,0 1 1,2-3-1,0-4 14,2 0 61,0-5 0,-3 2 0,1-7 1,4 0-1,0-2 0,3 0-68,1-1 0,-2 4 0,-1-3 0,2 3 0,1 0 1,2-2-1,0-1-93,4 2 1,-3-3 0,5 1 0,-1 1 0,-2 1 0,0-1 0,0-2 0,-2-1 131,-4-3 0,1-1 0,-4-2 0</inkml:trace>
  <inkml:trace contextRef="#ctx0" brushRef="#br0">14550 14413 7507,'0'-7'-6,"1"-1"1,3 0-1,4 2 1,2 1 0,1 1-1,1 0 1,1 2-1,1-1 1,1 1 0,0-2-1,0 1 95,0 2 1,-3 1 0,-5 0 0,2 0-90,1 0 0,-3 0 0,-2 0 0</inkml:trace>
  <inkml:trace contextRef="#ctx0" brushRef="#br0">14813 14539 8482,'7'7'51,"0"1"0,-1 1 0,1 2 0,0 3 0,1 4 0,-2 2 1,0 6-1,1 2 210,2 3 0,2-1 1,3 0-1,3 2 0,0-1 1,4 1-1,-1-3 1,0-1-202,-1-2 1,-1-2 0,2-1 0,-2-2 0,-1-2 0,-5-2 0,-2-2 0,-2 0-201,1-1 1,-3-5 0,1-1-1,-1-1 1,-1 1-1931,0-1 2070,-1-4 0,-14 2 0,-3-5 0</inkml:trace>
  <inkml:trace contextRef="#ctx0" brushRef="#br0">15178 14573 7569,'0'-18'138,"-1"2"0,-3 6-101,-3 2 0,-4 4 0,0 9 0,0 5 0,-2 7 0,-1 3 0,-3 6 0,1 2 39,0 3 1,-5 2 0,3 1 0,-1 1 0,0 0 0,-1 1 0,-2-1 0,0-2-158,-1 0 0,1-1 0,2-1 1,2-6-1,2-4 0,2-3 0,1-1 1,3-3-315,2-2 1,-1-4 394,6 0 0,-6-6 0,2 3 0</inkml:trace>
  <inkml:trace contextRef="#ctx0" brushRef="#br0">15201 14493 7569,'1'-15'34,"3"-2"1,4 1-1,3-1 1,5 3-1,1 2 1,2 0 47,0 1 0,-5-1 1,2 2-1,-4 1 1,0 3-1,-1 1 1,0 2-1,1 2-65,-1 1 1,1 0 0,-1 0 0,1 1 0,-2 3 24,-3 4 0,0-2 1,-5 2-1,2 1 1,-1 1-1,-3 1 1,-3 1-85,-1-1 1,-5 6 0,2 0 0,-3 2 0,-2-1 0,1 0 0,-1-2 0,1 1 30,-1-3 1,5 2 0,1 0 0,0-2 0,4-2 92,1 0 1,2-2 0,3-3 0,3-3 0,3-2 0,2-2-1,1 0-150,2 0 1,-1 0 0,5 0 0,0-2 0,0 0 0,0-3-1,1-2 68,2-2 0,1-1 0,-1-1 0</inkml:trace>
  <inkml:trace contextRef="#ctx0" brushRef="#br0">15612 14447 7483,'5'-11'-108,"3"0"0,7 0 0,3 4 1,0 2-1,-2 1 0,-1 0 243,1 2 1,-1 0 0,-2 2 0,1 0 0,1 0 0,-1 0 0,-2 0-1,0 0 9,-1 0 1,-2 0-1,1 0 1,3 0 0,0 2-1,-1 0-122,0 2 0,-5 0 1,0-3-1,-1 2 1,0 2-1,2 1 6,-2 3 0,3 5 0,-4 2 1,0 1-1,1 2 0,-4 1 1,1 5 9,0 3 1,-1 3 0,2 2-1,-2 0 1,1 1 0,0 4-1,1 3 1,0-1-48,0 0 1,5-1-1,-3-2 1,2 1-1,-2-1 1,0-3 0,1-2-43,2-2 0,-3-1 1,2 3-1,0-3 0,1-2 1,0-4-1,-2-4 0,-1-3 136,0-2 1,-3-1-1,1-2 1,-2 0 0,1-3 562,0 0 0,1-7-556,-4-1 1,-5-5 0,-2-6 0,-5 1-1,-2 2 1,-2 3-110,-2 0 0,-2 4 0,-7-4 0,-3 1 0,-2 0 0,-1 1 0,1 2 0,0 2-212,4 3 1,1-3-1,4 5 229,5-1 0,-1-4 0,1 4 0</inkml:trace>
  <inkml:trace contextRef="#ctx0" brushRef="#br0">6955 17074 7569,'0'-7'301,"0"-1"0,0-1 0,2 0 0,0 0 1,3 3-1,2 1 0,1 2 0,3 2-162,0 1 0,2-4 1,1 0-1,2 2 1,3-1-1,4 1 1,4-2-1,1 0-276,-1-1 1,0 4 0,-4-4 0,0 1 0,-2 0 0,-2 2 0,-3 0 0,-4 1-1730,0-3 1866,-6 3 0,4-4 0,-3 5 0</inkml:trace>
  <inkml:trace contextRef="#ctx0" brushRef="#br0">7047 17177 7569,'11'-6'203,"1"2"1,-1 1 0,2 1 0,2-3 0,3 0 0,2-2 0,1 2-38,4 0 1,0-3 0,-2 5 0,0 0 0,0 1-1,-1-1-166,1-1 0,0-5 0,0 3 0</inkml:trace>
  <inkml:trace contextRef="#ctx0" brushRef="#br0">8257 16583 7569,'0'-8'785,"0"1"-352,0-2 0,0 5 1,0 5-1,0 8 0,0 7 1,0 0-376,0 1 0,0 3 0,0-2 1,0 1-1,2 0 0,0 1 1,3 0-197,2-1 1,-4 2 0,4-6-1,-1 0 1,0 0 0,2 1 0,0-4-1,-2-2 138,-1-2 0,4 0 0,-3 3 0</inkml:trace>
  <inkml:trace contextRef="#ctx0" brushRef="#br0">8040 17006 7569,'5'-7'315,"-2"2"0,5 5 0,0 0 0,3 0 1,0 0-1,2 0 0,2 0-43,4 0 1,8 0-1,2 0 1,2 0-1,4 0 1,3 0-1,2 0 1,2 0-342,1 0 0,1 0 0,-3 0 0,-2 0 0,-4 0 0,-2 0 0,-2 0 1,-5 0-1512,-2 0 1,-6 0 1579,-3 0 0,3 0 0,0 0 0</inkml:trace>
  <inkml:trace contextRef="#ctx0" brushRef="#br0">8429 17120 7569,'-7'-6'3323,"2"2"-3258,5 8 0,-1 2 1,-2 5-1,0 1 0,-1 0 1,0 2-1,-1 3-108,-1 1 0,2-4 0,-3 2 0,2-1 0,3 1 0,0-3 0,2 0 0,0-1-51,0-1 1,0-3 0,0-1 0,2 1 0,2-2-1,4-1 1,5-1 0,4 0 22,0-2 1,-1 1 0,1 0 0,1 0 0,-1 0 0,-1-2 0,-2-1-926,-1 0 1,-6 0 995,1 0 0,0-5 0,3-1 0</inkml:trace>
  <inkml:trace contextRef="#ctx0" brushRef="#br0">8611 17291 7569,'-7'0'881,"0"-1"-495,2-3 0,1 4 0,4 0 1,0 6-1,0 5 0,0 1-380,0 4 1,0 1-1,0 5 1,2-2-1,0-1 1,2 2 0,0 0-1,0 1-441,0-3 0,3-2 0,-2-3 1,2 2-1,1-4 435,3-3 0,-5 1 0,-1-3 0</inkml:trace>
  <inkml:trace contextRef="#ctx0" brushRef="#br0">9137 17040 7569,'-12'-11'480,"1"-1"0,1 1-126,2-1-354,3 6 0,10 6 0,1 6 0</inkml:trace>
  <inkml:trace contextRef="#ctx0" brushRef="#br0">9685 16492 7569,'-4'-12'331,"0"1"1,2-1 0,0 1 0,2 2-109,0 5 1,0 9 0,0 12 0,0 1-1,2 2 1,0 2 0,3 0-228,2 1 1,-3 0 0,3-1-1,1-2 1,-1-2 0,1 0-1,0-2-245,-2 0 1,3 0 0,-5-5 0,-2 1-1,1-1 249,0 0 0,-1 1 0,3-1 0</inkml:trace>
  <inkml:trace contextRef="#ctx0" brushRef="#br0">9445 16914 7801,'5'-6'255,"3"1"1,2 1 0,3 0-1,2 2 1,4-1-23,2-1 1,7 3 0,3-3 0,2 2 0,2-1 0,2-1 0,2 2 0,1 1-365,-1 1 1,3-2-1,-3 0 1,-1-2-1,-1 1 1,-5 2-1,-4 0-1450,-7-3 1581,2 3 0,-5-9 0,5 3 0</inkml:trace>
  <inkml:trace contextRef="#ctx0" brushRef="#br0">9571 17143 7569,'-10'-2'963,"3"-1"-540,7-5 1,1 3 0,7 1 0,1 3 0,1 1 0,2 0 0,0 0-360,3 0 0,-2 4 0,2 1 1,-2 0-1,0 1 0,1-1 1,1 2-209,-1-1 0,-1 0 1,-3 3-1,-1-1 1,-3 1-1,-1 1 0,-2 1-61,-2 1 1,-1-1-1,-1 1 1,-2 0-1,-2 2 1,-1 1-1,-2-1 1,0-1 119,1-2 1,-1 1-1,-2-1 1,1 1 0,3-1-1,1 1 1,1-2 122,-1-3 1,4 3 0,-3-2 93,2 2 1,8-2 0,1-2 0,3-1 0,2-2 0,0-2 0,2-1 0,3 1-76,1 3 1,-3-3-1,4 3 1,1-2 0,1-2-1,-1 0 1,-2 0 0,-2 0-750,-2 0 1,-1 0 691,-2 0 0,-5 0 0,0 0 0</inkml:trace>
  <inkml:trace contextRef="#ctx0" brushRef="#br0">9422 17177 7569,'0'-11'233,"0"-1"1,1 3-1,2 7 1,2 8 0,0 8-1,2 4 1,-1 2 61,3 2 0,-3 1 0,2-1 0,-1 1 0,1-1 0,-2-2 0,1-2 0,-2 0-277,0-1 1,0-3 0,-3 2-1,2-4-18,-1 0 0,3-1 0,0 1 0</inkml:trace>
  <inkml:trace contextRef="#ctx0" brushRef="#br0">10701 16709 7569,'-5'-12'117,"4"1"0,-4 1 0,1 1 0,0 1 0,2-1 0,1 2 0,1 4 0,0 10 0,0 5 0,0 3 41,0 2 1,0-1 0,1 5-1,1-2 1,2 1 0,-1 2-1,-1 1 1,1-2 0,1-1-331,-2-1 0,3-5 0,-1 2 0,-1-4 0,-2 0 0,0-1 172,3 1 0,-3-1 0,4 0 0</inkml:trace>
  <inkml:trace contextRef="#ctx0" brushRef="#br0">10507 16880 8005,'5'-6'77,"3"1"0,3 1 0,3 0 1,3 0-1,2 0 0,5-1-16,5-1 1,0 3-1,0-2 1,-1 2-1,-1-1 1,0 0-1,-1 0 1,0 0-62,-2 2 0,-1-5 0,0 1 0</inkml:trace>
  <inkml:trace contextRef="#ctx0" brushRef="#br0">11638 16332 7569,'-6'-1'463,"2"-1"0,2 2 0,2 7 0,0 4 0,0 6-372,0 0 0,0 2 1,0 4-1,2 0 1,0 0-1,2 0 0,0-2 1,0 0-457,-1-2 0,5-4 0,-3 3 0,0-2 0,2-2 0,-2-1 365,0-2 0,4 1 0,-3-1 0</inkml:trace>
  <inkml:trace contextRef="#ctx0" brushRef="#br0">11295 16823 7569,'-5'-6'1175,"5"2"1,7 3-954,3 1 1,2 0-1,4 0 1,3 0-1,2 0 1,2 0-1,1 0 1,3 0-171,3 0 0,5 0 1,3 0-1,2 0 1,2 0-1,0 0 0,1-2-178,1-2 0,1 2 0,-2-4 0,-2-1 0,-3 2 0,-4-1 0,-4 1 1,-2-2-732,-2 1 0,-3 2 0,-4-2 857,-4 1 0,-2-4 0,-2 3 0</inkml:trace>
  <inkml:trace contextRef="#ctx0" brushRef="#br0">11546 16880 7569,'-7'0'370,"1"1"1,0 3 0,4 4-181,1 2 0,1 1 1,1 2-1,1 2 1,2 4-1,0 3 1,0 1-1,1 0 1,0-1-236,0 1 0,3 0 0,-3-1 1,0-2-1,1-2 0,-1-2 1,2-2-1,-2-1-392,0-2 0,2 1 0,-2-2 437,2-3 0,0-1 0,5-6 0</inkml:trace>
  <inkml:trace contextRef="#ctx0" brushRef="#br0">11661 17029 7569,'0'-18'234,"0"1"0,1 2 0,3 0 0,3 2 0,4 3 0,0 2 0,0-1 31,1-1 1,4 3 0,2 0 0,1 2 0,-1 3 0,0 0 0,-2 2 0,1 0-217,-3 0 0,-2 4 0,0 1 0,-2 3 0,-3 3 0,-3 3 0,-2 2 0,-2-1-192,0 0 1,0 5 0,0-1-1,-2 3 1,0 0 0,-2-2-1,0-1 1,0 0-101,1-1 1,-3-2 0,4-4 0,-2-1 0,2 0 0,0 1 379,2-1 1,5-4 0,3-4 0,2-1 97,2-2 1,0 0 0,2 0 0,1 0-1,1 0 1,-1 0 0,0 0 0,-1 0-666,-1 0 0,-2 0 430,1 0 0,-6 5 0,-1 1 0</inkml:trace>
  <inkml:trace contextRef="#ctx0" brushRef="#br0">12369 16732 7817,'1'-7'1507,"3"5"-1507,3 4 0,-1-1 0,-1 5 0</inkml:trace>
  <inkml:trace contextRef="#ctx0" brushRef="#br0">12928 16218 7569,'-11'-5'236,"3"2"1,2-5-1,1 2 1,2 5-1,3 7-31,4 7 1,1 7 0,4-1 0,-1 3 0,1 1 0,1-1 0,0 1 0,-1 0 0,-3 0-396,-1 0 0,3-4 0,-4-1 0,0-2 0,-1-1 0,1 1-1769,-1-1 1959,3 0 0,-5 1 0,4 2 0</inkml:trace>
  <inkml:trace contextRef="#ctx0" brushRef="#br0">12791 16709 9210,'12'0'171,"-1"0"1,2 0 0,1 0 0,2 0 0,2 0 0,2 0 0,3-2-1,3 0-102,0-2 1,6-4-1,-3 5 1,2-1 0,-2 0-1,-1 0 1,-3 2 0,-1-1-914,-1-1 1,-5 3 0,-3-3 843,-2 3 0,-2 1 0,1 0 0</inkml:trace>
  <inkml:trace contextRef="#ctx0" brushRef="#br0">12906 16857 7569,'-5'-1'273,"5"-2"1,6-2 0,4 0-32,1 0 0,1 1 0,1 4 0,0 0 0,3 0 0,-2 0 0,-2 0 1,0 0-197,-1 0 0,1 2 0,-1 0 1,0 3-1,1 0 0,-2 2 0,-1-2-229,-1 0 1,-6 0 0,2-1 0,-3 3 74,-1 3 0,-1-2 1,-3 0-1,-4-1 1,0 1-1,-1-2 99,1-1 0,4 0 0,-3-2 0,-1 2 0,0 0 102,1 0 1,4 4 0,1-3 0,3 2 0,4-2 0,3 1-81,4-1 1,1 0 0,5 3 0,0-2 0,-1-1 0,4 0 0,0 3-55,2 1 1,-4-2 0,-1 0 0,-2 0 0,0 1 0,-2 0-1,-2-1 1,-2 1-93,1 1 0,-6 1 0,-3 1 1,-4-1-1,-7 1 0,-5-2-2,-5-3 0,-4 2 0,-2-4 0,-3 0 0,0 2 0,0-2 0,2 0 0,2-3 124,1 0 1,6-2 0,1 0 0,5-2 0,3-1 10,5-5 0,12-7 0,3-3 0</inkml:trace>
  <inkml:trace contextRef="#ctx0" brushRef="#br0">13774 16652 7508,'1'-7'128,"1"2"1,3 1 0,2 1 0,3 0 0,3 2 0,3 1 0,1 0 0,0 0 0,1 0 0,2 0-1,2 0 1,1 0 0,0 0 0,0 0-84,-1 0 0,0 0 0,-2 0 0,-2 0 0,-1 0 0,-4 0-1495,0 0 1450,-6 0 0,3 0 0,-4 0 0</inkml:trace>
  <inkml:trace contextRef="#ctx0" brushRef="#br0">13751 16789 7569,'1'10'166,"3"-3"0,5-3 0,5-2 1,5-2-1,2 0 0,3 0 1,3-2 183,3-2 1,3 3 0,0-3 0,-1 3 0,-4 1 0,-3 0 0,-4 0-351,-3 0 0,-3-5 0,-4-1 0</inkml:trace>
  <inkml:trace contextRef="#ctx0" brushRef="#br0">14927 16115 7569,'0'-8'115,"0"1"1,1-1 0,3 2 0,4 2-1,1 4 1,0 4 0,-3 3 0,-1 3-1,-1 2 1,0 1 66,-1 2 0,2 3 1,-2 4-1,1 0 1,-2-2-1,0-1 1,-2 2-1,0-1-374,0-1 1,0 1 0,0-3 0,0-1 0,0 1 0,0-3 0,0-2 191,0 0 0,0-6 0,0-1 0</inkml:trace>
  <inkml:trace contextRef="#ctx0" brushRef="#br0">14619 16606 7569,'9'-6'200,"2"2"0,3 1 0,1 1 0,3-2 0,4 0 1,5 0 4,5 0 0,4-1 0,3 3 0,5-2 0,6 0 0,2 0 0,3 1 0,-1-1 1,2 0-140,1 0 0,-4-3 0,4 2 0,-7-1 0,-7 1 0,-6 2 1,-7-1-1391,-7 0 1,-5 0 1323,-7 4 0,-4 5 0,-2 2 0</inkml:trace>
  <inkml:trace contextRef="#ctx0" brushRef="#br0">14893 16709 8431,'0'7'152,"0"1"1,0 1 0,0 1 0,0 3 0,0 1 0,-1 2 0,-2 1 0,-2 0 0,-1 0 0,-2 1 0,0-2 0,2 1-224,1-3 1,1 2 0,4-1-1,0-1 1,0-1 0,0-2 0,1 0 43,3-4 1,-1 0-1,4-5 1,2 2-1,1-2 1,2 0-1,-1-2 1,2 0-234,2 0 1,-2 0 0,2-2 0,-2 0 0,-2-3 259,1-2 0,-1 0 0,0-5 0</inkml:trace>
  <inkml:trace contextRef="#ctx0" brushRef="#br0">15064 16880 7569,'-7'-4'212,"0"-1"0,1 0 149,-1 0 0,4 1 0,-4 5 1,2 3-1,3 4 0,-1 2 1,1 1-272,-2 1 0,0 4 0,4 3 0,0 2 0,0-1 0,0-1 0,0 0-330,0-1 1,4 2-1,0-5 1,-2-1 0,1-1-1,-1-2-861,2 1 1,0-5 1100,-4 1 0,0-5 0,0 2 0</inkml:trace>
  <inkml:trace contextRef="#ctx0" brushRef="#br0">15315 16766 7569,'-3'-12'468,"-1"1"1,0 1 0,-1 2-412,-3 4 0,2 3 1,-2 2-1,-1 3 1,-1 5-1,-1 4 0,1 3 1,2 1-196,4-1 0,-1 5 0,1-4 0,2 1 0,1-1 0,2-2 0,3-1 56,3-4 1,5 0 0,2-5 0,2 0 0,2 0 0,2-2-1,2-3 1,1-3 126,-1 0 0,1-6 1,-1 1-1,-3-3 1,-4-3-1,-2-2 1,-2 2-1,-1 1-103,-2-3 0,-3 0 1,-5-5-1,0 4 1,0 0-1,-1 2 1,-4 1-142,-7 3 0,0-2 1,-7 9-1,-2 2 0,0 0 1,-1 4-1,2 0 199,1 2 0,0 10 0,-4-1 0</inkml:trace>
  <inkml:trace contextRef="#ctx0" brushRef="#br0">15247 16891 7569,'1'7'76,"2"-2"1,0 0 156,0 3 1,-2-2-1,-1 2 1,-1 0 0,-2 3-1,-2 0 1,0 0-1,-1 1-193,0-1 0,3 1 0,-2-1 1,1 2-1,0 1 0,2 1 0,1-1-163,1-1 1,0-6-1,0 1 1,1-1-1,3 1 1,5 0 0,3-1-1,5 0 168,1-4 1,1-1 0,5-2-1,1 0 1,3 0 0,0 0 0,0-2-58,-3-1 0,-1 0 0,-1-5 0,-1 0 0,-3-3 0,-5 0 0,-5 0 0,-6-2-109,-1-2 1,-2 2 0,-3-3 0,-3 0 0,-7 1 0,-3 1 0,-5 1-20,0 2 0,-2 1 0,0 1 1,0 3-1,0 1 0,2 1 1,0 0 139,2 0 0,0-5 0,-3 3 0</inkml:trace>
  <inkml:trace contextRef="#ctx0" brushRef="#br0">15955 16389 7661,'1'-8'185,"2"3"0,1 4 0,-2 6 0,-1 5 0,-1 5 0,0 4 0,0 3 1,0 1-1,0 1-212,0 3 1,-1-3 0,-1 1-1,-2-3 1,1-5 0,2 0 0,1-3-1,0-1 1,0-2-1225,0 0 1251,0 1 0,0-1 0,0 1 0</inkml:trace>
  <inkml:trace contextRef="#ctx0" brushRef="#br0">15795 16560 7569,'1'-7'200,"3"0"0,4 2 1,2 3-1,3 0 0,2 1 1,4-1-1,2-2-216,2 1 1,0 2 0,0 0-1,0-2 1,0-1 0,-1 1 15,1-3 0,5 0 0,1-5 0</inkml:trace>
  <inkml:trace contextRef="#ctx0" brushRef="#br0">16960 15932 7396,'0'-8'195,"1"2"1,2 2 0,2 7 0,0 6-1,0 5 1,-2 1 0,-2 0 0,-1 2 0,0 0-114,0 4 0,0 0 0,0 3 0,0 2 1,0-1-1,1-2 0,2-3 0,0-1-467,0-1 1,2 2-1,-1-4 385,-2-2 0,5-2 0,-1 0 0</inkml:trace>
  <inkml:trace contextRef="#ctx0" brushRef="#br0">16537 16469 7569,'-5'0'299,"5"0"-51,7 0 0,-1 0 0,2 0 0,2 0 0,4 0 1,5 0-1,2 0 0,3 0-153,3 0 0,2-1 0,7-2 1,2-1-1,4 0 0,1 1 0,0-2 1,-1 0-271,1-1 0,0-2 0,0 0 0,-3-1 0,-3 0 0,-6 3 0,-2-1-184,-3 1 1,-7 4-1,-4-2 1,-4 1 358,-3-1 0,-3-2 0,-5-5 0</inkml:trace>
  <inkml:trace contextRef="#ctx0" brushRef="#br0">16583 16686 7569,'-10'-5'827,"4"-2"1,6 1-609,6 2 0,4 3 0,3 1 1,1 0-1,2 0 0,1 0 1,1 0-1,-1 0-237,4 0 0,-1 0 1,0 1-1,-2 2 0,-2 2 1,-2 0-1,-1 0 1,-1-1-94,-1 1 1,-5-3 0,-2 6 0,-3 1 0,-2 0-1,-1 0 6,-2-2 0,-5-3 1,0 4-1,-4 1 0,-2 1 1,1 0-1,0-1 0,0-2 88,-1 2 1,0-2-1,3 0 1,1 1-1,-1 0 237,1-1 1,5-3 0,1 2 0,2-1-136,3-2 0,-1 2 1,8-1-1,2 0 1,1-1-1,2 2 1,1 1-75,2-1 0,-3 4 0,4-2 0,-4 2 1,1 0-1,0-1 0,-1 0 0,-1 3-80,-1 0 0,-1 0 0,-2 1 1,-2-1-1,-1 1 0,0-1 0,-3 1 1,-3-1-135,-6 0 1,-7 0 0,-4-3 0,-3-1 0,-2-2 0,-1-1 0,-2-1 90,2 1 0,-3 0 0,1-4 0,2 0 0,2 0 0,4 0 0,4 0-266,2 0 1,7-5 377,2-3 0,8-7 0,2-3 0</inkml:trace>
  <inkml:trace contextRef="#ctx0" brushRef="#br0">17223 16629 7569,'0'-12'899,"-2"2"-518,-1 3 1,0 3 0,-5 9 0,-2 6-1,-2 7 1,-5 4 0,-1 2-365,-2 2 0,-2 0 0,0 4 1,-1 1-1,1-2 0,3-1 1,4-2-201,2 1 0,6-2 0,0-4 1,2-3-1,4-2 0,2-2 0,6-1 1,1-2 115,5 1 0,2-6 1,1-1-1,3-1 1,2 0-1,2-2 0,0-1 139,0-1 1,1-3-1,0-3 1,0 0-1,-2-3 1,-2-1-1,-2-1 1,-4-1 41,-5 1 1,-4-1 0,-5 1 0,-3 0 0,-5-1 0,-8 1 0,-9 1-158,-10 2 1,-8 3-1,-8 6 1,1 3-1,-1 4 1,4 3 42,4 4 0,3-2 0,6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02:31:41.31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11192 5939 7569,'-11'-5'153,"0"-3"0,3 3 1,2 0-1,1 0 1,2-3-1,2 1 0,1 3 1,0 8 66,0 5 0,1 6 0,2 1 0,0 2 1,0 4-1,-2 2 0,-1 2 0,0 1 0,0 0-198,0-1 0,4 6 0,0-1 1,-2 2-1,0 1 0,-2-1 0,0-1 1,0-2-1,1 0-82,3 0 1,-3-1 0,3-4 0,-2 1-1,1-4 1,1-3 0,-2-1 86,-1 0 0,1-4 1,0 2-1,2 0 1,-1-1-1,-2-1 58,-1-1 1,4-2 0,-1 0-1,1 0-56,1-4 0,-2-2 0,5-5 0,0 0 0,3 0 0,0 0 0,0 0-19,1 0 0,3 0 0,2-1 0,-1-2 0,2 0 0,0 0-8,2 2 1,1 1-1,1 0 1,-2 0-1,-1 0 1,2 0-1,-1 0 1,0 0-114,-1 0 1,-5 0 0,1 0-1,-2 0 1,-1-1 0,-1-2 0,0-1-1310,1 2 0,-6-1 1420,-2-1 0,-8-2 0,-2-5 0</inkml:trace>
  <inkml:trace contextRef="#ctx0" brushRef="#br0" timeOffset="1">11238 6430 7569,'-4'-11'-1,"2"-1"0,3 1 0,5 1 0,5 1 1,0 2 190,0 2 1,2-2 0,1 2-1,3-1 1,0 1 0,4 2 0,-1-1-1,0-1-104,-1-2 1,-1 5-1,1-3 1,-4 1-1,-2 0 1,-2 2-1,1-1-1066,-1-1 1,-4 2 979,-4-6 0,-1 0 0,-2-3 0</inkml:trace>
  <inkml:trace contextRef="#ctx0" brushRef="#br0" timeOffset="2">10964 5950 7569,'11'-11'-11,"3"-1"1,4 1 0,6 0 0,5-1 0,6 1 0,3-1 0,2 1 177,4-1 1,-5 2-1,-1 1 1,-4 3-1,-2 1 1,-3 1-1,-2 0 1,-4 1-293,-3 0 1,-6 2 0,1 1 0,-1 1 0,0 2 124,1 0 0,6 6 0,-4-2 0</inkml:trace>
  <inkml:trace contextRef="#ctx0" brushRef="#br0" timeOffset="3">11889 5722 7569,'0'-8'130,"-1"2"0,-2 2 0,0 5 0,-1 6 0,0 3 0,0 3 0,2 2 75,0 4 1,2 6-1,0 3 1,2 3-1,1 3 1,4 4 0,0 2-1,0 5-329,-2 3 0,2-5 1,-3 3-1,-1-3 1,-2-1-1,-1-3 0,0-2 3,0-4 1,0-6 0,0-1-1,0-1 1,0-3 0,-1 0 0,-2-2 151,-1-1 0,1-5 0,1 3 1,0-2-1,-2 0 0,1-1 1,2-1 199,1-2 0,-4 1 0,1-1 0,1 1-104,5-1 0,3-1 0,6-1 0,-1-3 1,0-1-1,1-1-73,-1 1 0,2-3 0,1 1 1,1-1-1,-1-2 0,0 0 1,0 0-232,1 0 0,0 0 1,-3 0-1,-1-2 0,1 0 1,-1-3 176,1-2 0,-1 0 0,0-5 0</inkml:trace>
  <inkml:trace contextRef="#ctx0" brushRef="#br0" timeOffset="4">11901 5779 7569,'7'-15'34,"1"0"0,1-1 0,5 5 0,1-1 0,-1 1 0,-2 1 0,1 2 0,0 3 0,0 1 0,-3 1 1,0 0 1,0 2 0,1 1 0,1 0-1,-1 1 1,1 2 0,-1 2-417,1 1 1,0-2 380,3 3 0,-2 1 0,4 3 0</inkml:trace>
  <inkml:trace contextRef="#ctx0" brushRef="#br0" timeOffset="5">12300 5859 7569,'12'0'-93,"-1"0"1,1 1-1,-1 2 1,0 1 0,1-1-1,-1 1 1,2 1 282,2 2 1,-2-1-1,3 3 1,0-3-1,0 0 1,1 0-1,-1-1 1,-2-2-286,-1 3 0,-2-5 0,1 3 0,-1-2 0,0 1 0,1 0 0,-1 0 0,1-2-834,-1-1 929,6 0 0,-5 0 0,5 0 0</inkml:trace>
  <inkml:trace contextRef="#ctx0" brushRef="#br0" timeOffset="6">12860 5870 7569,'8'-1'200,"-2"-3"1,-1-3 0,-3-4-147,0 0 0,-4 5 0,-1 1 1,-5 1-1,-2 0 0,-2 1 1,0 3-212,-3 4 0,1-1 0,-4 4 0,1 2 0,3 1 0,2 2 0,0-1-8,1 1 1,-1 0-1,1 2 1,1 2-1,1-2 1,3 0-1,-1-1 114,1 3 1,3-1 0,0-4-1,1 1 1,2-1 151,0 1 0,0-1 0,0 0 0,0 1 0,0-1 169,0 1 0,0-1 0,0 2 0,0 1 0,0 2 0,0 2 1,0 2-161,0 2 1,0 1 0,0 0-1,0-1 1,0 1 0,-1-1-1,-1-2 1,-2-2-131,1-2 1,1 3-1,-1-3 1,-1-1 0,2 0-1,0 0 1,2-1 31,0-1 0,0-2-356,0 1 1,0-4 343,0-1 0,6-4 0,0 2 0</inkml:trace>
  <inkml:trace contextRef="#ctx0" brushRef="#br0" timeOffset="7">13145 5630 7569,'-6'-5'61,"1"-1"1,5-5-1,1 0 1,2 3-1,2 1 1,1 2-1,3 3 1,1 0 114,2 2 0,-1 0 0,1 0 1,0-1-1,2-1 0,1-2 1,1 1-1,-1 2-151,0 1 0,0 0 0,-3 0 1,-1 0-1,1 0 16,-1 0 1,-5 1 0,-2 3 0,-3 4 0,-1 3 0,0 4-9,0 4 1,0 8 0,0 3-1,0 5 1,0 2 0,0 2-1,0 1-40,0 4 1,0 0 0,0 3 0,0 0 0,0 0 0,0-3 0,0-1 0,0-2 12,0-3 1,2-2-1,0-2 1,2-1 0,-1-3-1,-1-3 1,1-3 0,0-1 90,0 0 0,-2-5 0,1-3 1,0-3-1,2 0 0,-2-1 38,0 1 1,-2-1 0,-2-1 0,-1-2-70,-5-4 1,0-3 0,-2-1-1,-2 0 1,-2 0 0,-2 0-1,0 0 1,-3 0-138,-5 0 1,1 0 0,-4 0-1,3 0 1,3 1 0,1 2-454,5 1 1,3-1 0,0-3 0,3 0 523,5 0 0,11 0 0,11 0 0</inkml:trace>
  <inkml:trace contextRef="#ctx0" brushRef="#br0" timeOffset="8">13751 6190 7569,'0'-11'159,"-4"-1"0,1 1 1,5-1-1,4 2 10,4 3 0,-2-2 0,-1 5 0,4 0 0,1 0 0,5 1 1,-1 0-1,2 2-208,0 1 1,-3-2 0,4 0 0,0-2 0,0 2 0,0 0 0,0 1-1,0-1-145,0-2 0,-4-1 0,3 2 184,-1-1 0,3-5 0,-2 3 0</inkml:trace>
  <inkml:trace contextRef="#ctx0" brushRef="#br0" timeOffset="9">13785 6316 7898,'8'6'274,"0"-2"0,4-3 1,4-1-1,5 0 1,3 0-1,1-1 0,3-2-158,3 0 1,-2-5 0,-1 3-1,-3 0 1,-3-2 0,-2 2 0,-2 0-1,-3 1-116,-2-1 0,-7 4 0,-1-4 0</inkml:trace>
  <inkml:trace contextRef="#ctx0" brushRef="#br0" timeOffset="10">14893 5688 7569,'0'-8'196,"-1"0"0,-2 2 1,-1 3-1,2 9 0,0 6-70,2 7 1,0 3 0,0 2 0,0 1 0,0 3 0,0 1 0,0 3 0,0 1 0,0 1-143,0 1 0,-1-1 1,-1 0-1,-2-1 1,1-1-1,2-3 1,1-1-1,0-4 25,0-4 1,0 1 0,0-6-1,0-1 1,0-1 0,0-2 129,0 0 1,5-3 0,3-2 0,2 0-78,1-4 0,2-1 1,1-1-1,1 0 1,0 0-1,2-1 0,1-1-86,-1-2 1,5-1 0,-4 2 0,1-1 0,-2 2 0,0 0 0,-2 1 0,0-1-364,1-2 0,-1 0 0,-4 4 0,1 0-1164,-1 0 1551,1 0 0,-6-5 0,-1-1 0</inkml:trace>
  <inkml:trace contextRef="#ctx0" brushRef="#br0" timeOffset="11">14836 6064 7569,'11'-6'-47,"1"0"1,0 3 0,3-2 0,4 0 0,3 0 0,2 1 0,2 0 0,0 1 219,0 0 1,0 2 0,-2 0-1,-2-2 1,-2-1 0,-2 2 0,-3 0-744,-2 2 570,-2 0 0,-9 0 0,-4 0 0</inkml:trace>
  <inkml:trace contextRef="#ctx0" brushRef="#br0" timeOffset="12">14801 5779 7569,'6'-6'2,"1"-7"1,8 3 0,4-2 0,4-2 0,4 2 0,5 0-1,3 3 66,3 2 1,-4 0-1,-3-1 1,-1 1-1,0 2 1,-4 3-1,-2 0 1,-2 2-838,-3 0 769,-3 0 0,1 0 0,1 0 0</inkml:trace>
  <inkml:trace contextRef="#ctx0" brushRef="#br0" timeOffset="13">15418 5493 7569,'-6'-17'1283,"3"3"-1188,6 5 1,2 9 0,4 9 0,-2 5 0,1 6 0,0 5-1,-1 7 1,1 4-82,-2 2 1,3 4 0,-5-3-1,-2 2 1,0 2 0,-2 1 0,0 2-1,0-2-71,0-2 0,-4-3 0,0-6 1,0-1-1,0-3 0,1-1 1,0-4-1,2-2 150,1-3 0,0-5 0,0 2 0,0 0 1,0-1-1,0-1-29,0-2 0,0 0 0,0-1-52,0 1 1,1-5-1,3 0 1,5-2-1,3-3-17,4 0 0,-1-2 0,-4-2 0,2 0 0,1-3 1,1 0-1,0 0-405,2 2 1,-8-2 0,2 1 0,-2 0 409,-2-1 0,3-6 0,-4-7 0</inkml:trace>
  <inkml:trace contextRef="#ctx0" brushRef="#br0" timeOffset="14">15327 5573 7569,'0'-22'56,"0"4"0,2 3 1,6 1-1,7 1 1,5 0-1,3 3 1,0 0-1,0 1 7,0 1 1,3 0 0,2 2 0,0 1 0,2 0 0,-3 3 0,1 0 0,-2 2-430,-2 0 0,-6 0 0,-3 2 366,-2 2 0,-2 2 0,0 5 0</inkml:trace>
  <inkml:trace contextRef="#ctx0" brushRef="#br0" timeOffset="15">15784 5585 7569,'15'12'-87,"0"4"1,-1 3-1,-1 2 1,-1 2 0,2 1-1,2 3 202,-2 3 1,0 3-1,-1 2 1,3-1-1,-1-1 1,0-3 0,0-3-1,-1-3-59,-1-1 0,-3-4 1,-1-1-1,-1-2 1,1-2-534,1-1 1,1-3 476,1-2 0,-1 2 0,0-4 0</inkml:trace>
  <inkml:trace contextRef="#ctx0" brushRef="#br0" timeOffset="16">16138 5756 7569,'-7'-11'119,"-2"-1"0,4 2 0,-1 3-73,-3 3 0,-1 9 0,-1 6 0,-1 7 1,-1 4-1,-2 2 0,-3 1 0,-1 4-206,0 4 0,5-1 0,-1 6 0,3-4 0,0-2 0,1-3 0,-1-2 160,1-6 0,-1 2 0,1-5 0</inkml:trace>
  <inkml:trace contextRef="#ctx0" brushRef="#br0" timeOffset="17">16103 5585 7569,'5'-18'-36,"-2"2"0,5 4 0,1 1 0,2-1 0,3 2 0,2 1 0,2 3 0,2 0 137,2-1 1,5 1 0,1-3 0,0 3 0,-1-1 0,0 2 0,0-1 0,-2 0 25,-3-3 0,-1 4 0,-5 1 0,-4 1 0,-2 1-57,-2-2 1,-7 1 0,-1 8 0,-5 6 0,-2 4 0,-1 4-64,-1 5 1,3 5-1,-1 8 1,2 2-1,1 2 1,1 3-1,-1 3 1,1 4-104,2 1 1,1-4 0,0 2-1,0-5 1,0-1 0,1-5 0,2-2 134,1-4 1,5-7-1,-3 1 1,2-3-1,-1-2 1,1-2-1,-1-2 132,1-2 1,-2-1-1,2-3 1,-4-1-1,-3 1-72,-1-1 0,-9-4 0,-2-4 1,-3-1-1,-3-2 0,-2 0 1,-2 0-1,-2 0-339,0 0 0,1 0 1,3-2 239,4-1 0,2-4 0,2-4 0</inkml:trace>
  <inkml:trace contextRef="#ctx0" brushRef="#br0" timeOffset="18">16846 5893 7569,'-5'-10'69,"5"1"1,6 3-1,4 1 1,3 2 0,2 2-1,3 1 1,1 0 0,0 0-1,1 0 1,1 0 0,-1 0-1,-2 0 1,-1 0-107,1 0 1,-4 0 0,1 0 0,-2 0 0,-2 0 0,1-1 36,-1-3 0,1 3 0,-1-5 0</inkml:trace>
  <inkml:trace contextRef="#ctx0" brushRef="#br0" timeOffset="19">17211 6430 7569,'2'8'120,"1"-2"1,5-1 198,2-2 0,2-6 0,-2-2 1,-1-3-1,-2-3 0,2-4 0,1-2 1,0-1-240,-2 1 1,2-6 0,-2-5 0,1-1 0,-1-3-1,-1-2 1,-1-4-173,1-4 0,-5 1 1,3-1-1,-1-1 1,0-1-1,-2 1 1,0 3-1,-2 7-47,0 4 0,0 6 0,0 5 60,0 2 1,0 7 0,1 9 0,1 6 0,3 5-4,2 0 0,0 0 1,4 1-1,-3-1 1,0 1-1,1-1 1,1-1 75,2-2 1,-5-2 0,1-3 0,1 1-1,1-3 1,1-2 0,1-5 75,-1 0 0,0-2 1,1-3-1,-1 0 0,1-1 1,-1 0-1,1-2-37,-1-2 1,-1 1 0,-1 4 0,-3-1 0,1 2-35,-1 3 1,-3-1 0,0 8 0,0 6-24,1 7 1,-3 5 0,3 5 0,-3 1 0,-1 1 0,0 3 0,0 0 0,1 1-70,3 0 0,-3-3 0,3-1 1,-3-3-1,-1-5 0,0 0-178,0-3 0,4-2 1,0 0-1,-1-1 271,-2 1 0,4-1 0,1 1 0</inkml:trace>
  <inkml:trace contextRef="#ctx0" brushRef="#br0" timeOffset="20">17839 5162 7661,'-6'-16'139,"-3"7"0,7-1 0,3 5 0,5 6 0,4 7 0,2 5 0,-1 6 79,1 3 1,4 7 0,3 4-1,3 5 1,1 3 0,1 2-1,1 3 1,3 2-183,1 1 1,-3 5 0,0-3-1,-3-1 1,-4 0 0,-5-5-1,-5-1 1,-5-1-112,-3 1 1,-1-2 0,-1-1 0,-4-1 0,-5 0 0,-6-1 0,-3-2-285,-5-2 1,0 0 0,-6-2 0,-2-3 0,-1-3 358,-1-3 0,-1-1 0,1-1 0</inkml:trace>
  <inkml:trace contextRef="#ctx0" brushRef="#br0" timeOffset="21">14824 5219 7390,'7'12'-5,"-2"-1"0,-5 1 0,-2-1 0,0 2 0,-4 1 0,-3 2 0,-5 3 0,-3 4 0,-3 4 0,-3 3 0,-2 6 0,-2 4 0,2 6 0,2 2 0,3 3 0,2 1 1,1 3 208,3 0 0,5 2 0,3-1 1,1-1-1,2-2 0,3 0 1,4 0-1,3-5-208,-1-5 1,5-3 0,0-3 0,4 1 0,1-2 0,2-3 0,-1-4 0,0-1-102,1-3 0,0-2 0,2-2 0,-1-4 0,1 1 105,2 0 0,1-4 0,0 2 0</inkml:trace>
  <inkml:trace contextRef="#ctx0" brushRef="#br0" timeOffset="22">18936 5265 7569,'-12'-5'59,"1"-3"0,3-2 1,1 0-1,-1 1 1,0 3-1,1 1 1,-2 3-1,0 6 0,0 6 1,3 6-1,0 3 1,-1 5-1,0 5 190,0 4 1,-2 2-1,4 5 1,0 4 0,-1 6-1,0 0 1,-3 4 0,-2 0-223,0 5 0,0-3 0,-1-4 1,1-2-1,-1-3 0,1-2 1,0-5-1,0 0 37,4-4 1,-2-4 0,4-3 0,-2-1 0,0-2-1,-1-3 1,2-3-308,1-1 1,-3-5 0,3 0 0,0-4 0,0-2-1280,2 0 0,3-2 1522,4-3 0,3-12 0,4-3 0</inkml:trace>
  <inkml:trace contextRef="#ctx0" brushRef="#br0" timeOffset="23">19004 6042 7569,'7'-17'110,"-1"4"1,-3-2-1,0 3 1,0 0-1,-1 1 1,1-1 128,1 1 1,-2 5-1,-5 2 1,-5 2 0,-2 4-1,-2 2 1,1 3-209,-1 3 0,1 5 1,1 2-1,1 1 1,3 2-1,1 2 0,2-1 1,2 0-120,1-2 0,0-2 0,1 4 0,3-4 1,3 0-1,4-4 0,0-3 73,0-3 1,5-4-1,-1 1 1,-1-3-1,-1-2 9,-2-3 0,-3 1 0,-2-4 1,0-2-1,-1-1 0,0-3 0,-2-2 1,-2-4-45,-1-3 1,0 2 0,0-2 0,0-2 0,-1 0-1,-2 0 1,-2 2 0,0 2 182,0 1 0,-2 5 1,2-1-1,-1 2-70,1 2 1,3 4 0,6 4 0,3 1-1,5 2 1,3 0 0,4 0-31,3 0 1,4 0 0,2 0-1,0 0 1,1 0 0,-1 0 0,0 0-1,-4 0 109,-4 0 1,1 0-1,-6 0 1,-2-1 0,-3-1-1498,-3-2 1355,-4 0 0,-3 4 0,-6 0 0</inkml:trace>
  <inkml:trace contextRef="#ctx0" brushRef="#br0" timeOffset="24">19827 5710 7569,'7'0'99,"1"-1"0,1-1 0,1-2 0,3 1 0,1 1 0,1-1 0,0-1 0,0 1 0,2-1 0,-1 0 0,1 1 14,-3 2 1,2-3 0,-1 1-1,-1 0 1,-1 2-2006,-2 1 1892,-4 0 0,-2 0 0,-5 0 0</inkml:trace>
  <inkml:trace contextRef="#ctx0" brushRef="#br0" timeOffset="25">19758 5905 7305,'1'6'193,"3"-2"0,5-3 1,4-1-1,3 0 0,1 0 1,1 0 135,-1 0 1,2 0 0,4 0 0,1-1 0,2-2-1,0-1 1,0 2 0,-2-1-458,-1 0 0,-4 1 0,-2-3 1,0 1-1,-3-1 0,-1 0 128,-2 0 0,-5-4 0,-1 3 0</inkml:trace>
  <inkml:trace contextRef="#ctx0" brushRef="#br0" timeOffset="26">20854 5562 7569,'-5'-6'33,"3"-3"1,-4 4 0,-1 0 0,1 0-1,-3 3 1,-1 4 0,-2 3 0,1 2-1,-2 5 1,-2 4 0,-4 4 0,-3 5-1,1 0 135,2 3 1,-1 1 0,4 5 0,2 1 0,2-1 0,2 0 0,2 0 0,4-1-169,3-2 1,1 0 0,2-4 0,5-1 0,5-2 0,5-3 0,4 0 108,5-2 1,-1-7 0,6 1 0,0-5-1,2-3 1,3-3 0,1-1 110,1-1 0,-1-5 1,-6-2-1,-1-3 1,-3-3-1,-1-2 1,-2-4-1,-1-3-51,0-1 1,-6-5 0,-1-2-1,-4-4 1,-2-3 0,-2-3 0,-4 1-1,-4 0-423,-4 2 0,-4 1 1,-8 3-1,-7 3 0,-6 3 1,-5 4-1,-3 4-1343,-1 4 0,-4 6 1597,4 2 0,-5 9 0,2 0 0</inkml:trace>
  <inkml:trace contextRef="#ctx0" brushRef="#br0" timeOffset="27">11124 7332 7569,'-6'-5'64,"-1"3"127,3-6 1,3 4 0,-1-2 0,4 2 0,6 7 0,3 5 0,3 8 0,3 1-60,0 4 0,2 5 1,3 5-1,-2 2 1,-2 1-1,0-1 1,-2-1-1,2-2-173,0 2 0,-4-3 0,1 0 0,-2-1 1,-1-2-1,1-2 0,0-3 0,-3 0 0,0-2 1,-1-5 0,0 1 0,-3-2 0,-1-2 0,-1-1-1,0-1-530,0-1 1,0-5-247,-4 5 0,1-7 817,3-1 0,-3-10 0,4-8 0</inkml:trace>
  <inkml:trace contextRef="#ctx0" brushRef="#br0" timeOffset="28">11706 7264 7569,'0'-12'284,"-1"1"1,-1-1-220,-2 1 1,0 6 0,3 5 0,-3 8 0,-4 7 0,-2 6 0,-3 6 0,-1 3-87,-1 6 1,0-1 0,4 6 0,0 0 0,3-2 0,0 0 0,0-2-28,2-1 0,-4-3 0,3-3 0,0-3 0,1-4 0,-1-3 0,2-2 0,0-2-188,3-2 0,0-1 0,2-2 0,0 1 236,0-1 0,0 1 0,0-1 0</inkml:trace>
  <inkml:trace contextRef="#ctx0" brushRef="#br0" timeOffset="29">11946 7686 7569,'7'-11'-8,"-2"-1"1,-4 0 0,1-2 0,2-1-1,0 1 1,0 1 0,0 1 0,-2 0 116,-1-3 1,-2 2 0,-3-1 0,-3 4 0,-3 3 0,-2 2 0,0 3 0,-4 1-24,-3 1 1,-1 5 0,0 2 0,1 5 0,-2 2 0,1 2 0,1 2 0,4 1-108,2-1 1,7 2 0,1-4 0,1 1-1,0 1 1,1-2 0,3 1 0,4-3-105,4-2 1,2-2-1,1-1 1,2-2-1,1-2 1,3-3 145,0 0 0,-1-4 1,1 0-1,0-3 1,-3-2-1,-1 0 1,-2-1-1,-1 1 55,-2-2 0,2-1 0,-4-2 1,1 1-1,-2 1 0,-2 1 41,1 1-248,0 5 0,-4 0 1,0 6-1,0 5 1,0 4 31,0 3 0,4-6 0,1 2 0,0-1 0,1 0 0,1 0 0,2-1 63,1-1 0,1-5 0,1 0 0,-1-3 186,0-3 1,1-4 0,-2-4-1,-1-1 1,-1 1 0,-1 0-20,-1-1 0,3 1 1,-4-1-1,2 1 0,0-1 1,1 2-1,-2 1 1,1 3-136,-1 1 0,-2-3 0,3 6 0,1 3 0,-2 5-58,-2 5 1,1 0 0,-1 0 0,0 2 0,0 1 0,0 3-4,-2 0 1,3-3 0,-1 1 0,-2-2 0,0-1-1,-2-1 318,0 0 0,0-5 1,-2-5-45,-1-4 0,1-6 0,-1 0 0,1-3 0,2-5 0,0 1 0,0-2-152,0 0 1,0-1-1,2-4 1,1 1 0,5-1-1,2 0 1,2 1-309,-1 3 1,0-1-1,1 6 1,-1 3-1,2 3 1,1 3 0,1 2-1,0 2-2055,2 1 2306,1 0 0,-1 5 0,0 2 0</inkml:trace>
  <inkml:trace contextRef="#ctx0" brushRef="#br0" timeOffset="30">12677 7241 7569,'-6'-23'147,"-3"1"1,5 2-1,2 2 1,-1 1-1,1 0 141,-2 1 0,0 4 0,4 7 0,0 5 0,0 9 1,0 7-198,0 6 1,4 6 0,1 4 0,1 4 0,2 6-1,-1 3 1,1 0-203,1 1 0,-4 0 1,-1 0-1,-3-1 1,0 0-1,2-4 1,1-2-1,-2-5-2,-1-4 1,-1-2-1,0-6 1,0-3 0,0-4-1,0-2 896,0-2-708,-5 1 0,4-5 1,-1 0-1,4-2-106,6-3 1,2-1-1,1-1 1,1 0 0,-1 0-1,1 0 1,-1 0-1,0 0-208,1 0 1,3-3 0,0-1 0,-1 1-1,-1 2 239,-2 1 0,-4 0 0,-2 0 0</inkml:trace>
  <inkml:trace contextRef="#ctx0" brushRef="#br0" timeOffset="31">12609 7207 7569,'-7'-17'238,"2"-1"1,5-5 0,3 1 0,4 0 0,9 3 0,4 4 0,1 2-138,-1 2 0,0-1 1,-4 2-1,2 1 1,1 3-1,0 1 1,-1 2-1,-2 2-583,-2 1 0,-1 0 1,-2 1 481,1 3 0,-1 7 0,1 7 0</inkml:trace>
  <inkml:trace contextRef="#ctx0" brushRef="#br0" timeOffset="32">12963 7115 8810,'7'0'152,"1"1"0,1 2 0,1 2 0,1 1 1,1 3-1,-1 1-211,1 2 1,-5 1 0,1 1 0,1 1-1,0-1 1,0-2 0,-2 0 0,2-2-473,1-2 1,-2 0 0,-1-2 0,2-1 530,1 0 0,2-1 0,-1-4 0</inkml:trace>
  <inkml:trace contextRef="#ctx0" brushRef="#br0" timeOffset="33">13340 7195 7569,'1'-7'163,"1"-1"1,1-1 0,-4 0 0,-6 2-182,-3 3 1,-1 2 0,-1 2 0,1 0 0,-1 2-1,1 2 1,1 3 0,1 5-233,1 3 0,2-1 0,-3 4 1,3-1-1,-1 0 0,2-1 250,0-2 0,-4-1 0,3-2 0</inkml:trace>
  <inkml:trace contextRef="#ctx0" brushRef="#br0" timeOffset="34">13180 7344 7569,'-5'6'106,"3"0"0,-1-2 1,1 4-1,2 3 189,0 4 0,-1-1 0,-2 5 0,0 2 0,0 0 0,2 2 0,1 0 0,0 0-370,0 0 1,0-1 0,0 1 0,0-1 0,0-2 0,0-2 0,0-2-532,0-2 0,0-5 0,0-1 606,0 1 0,-5 1 0,-2 1 0</inkml:trace>
  <inkml:trace contextRef="#ctx0" brushRef="#br0" timeOffset="35">13499 7058 7569,'0'-23'108,"0"2"0,0 0 0,2 4 0,2 0 0,3 3 0,3 1 1,0 2 135,-2 0 1,2-1 0,-2 2 0,2 1 0,1 3 0,1 1-218,-1 2 1,1 2 0,-1 1 0,1 0 0,-1 0 0,0 0 0,1 0 0,-1 0-116,1 0 0,-5 0 1,1 0-1,1 0 98,1 0 0,-3 4 1,0 1-1,-2 2 1,-3 5-1,0 4 1,-2 6-1,0 6 1,0 4 1,0 3 0,0 3 0,-2 4 0,0 4 0,-3 2 0,0 3-1,0-1-134,2 1 1,1 3-1,-1-5 1,-1-1 0,2-1-1,0-4 1,2-3 148,0-6 0,0-7 1,0-1-1,0-2 1,0-1-1,0-1 1,0-3 129,0-4 0,0-2 0,0-2 0,-1 1 0,-1-1 0,-3 0 0,-3 0 0,-3-3 10,-3 0 0,-7-5 1,2 2-1,-2-2 1,-2 1-1,0-1 1,0-2-462,0-1 0,6 0 0,1 0 295,4 0 0,5-5 0,2-1 0</inkml:trace>
  <inkml:trace contextRef="#ctx0" brushRef="#br0" timeOffset="36">14230 7389 7903,'-6'-1'140,"4"-2"1,4 0 0,6 0 0,2 1-1,3-1 1,2-1 0,4 2 0,2-1-1,2 1 1,1-2 0,2 0 0,2 0-1,0-1-197,-1-1 0,-1 3 0,-7-1 0,-3 2 0,0-1-2297,-1 0 2354,-5-1 0,-10 4 0,-6 0 0</inkml:trace>
  <inkml:trace contextRef="#ctx0" brushRef="#br0" timeOffset="37">14230 7561 7569,'12'6'171,"1"-2"0,2-3 0,4-1 0,4-1 0,3-2 1,6-2 25,5-1 1,-4-2 0,4-2 0,-2 1 0,-2 3 0,-2 1 0,-4 2-198,-1 2 0,-7-4 0,-3-1 0</inkml:trace>
  <inkml:trace contextRef="#ctx0" brushRef="#br0" timeOffset="38">15098 6955 7569,'-7'-11'135,"-1"-1"1,6 1 0,-2 0 0,1-1 0,1 3 0,-2 6 0,1 8 0,2 9 0,1 8 0,0 8 0,0 4-23,0 4 1,5 1 0,3 6 0,2-2 0,1 2 0,1 0 0,-1 1 0,1-5-172,-1 0 1,4 1-1,1-5 1,-3-4 0,0-5-1,-3-4 1,-1-1 0,-1-2 84,1-2 0,-3-2 0,0-6 0,-1 1 0,-2-1 0,0-1 1,-1-1-722,2-1 1,0-5 693,-4 5 0,-5 0 0,-2 3 0</inkml:trace>
  <inkml:trace contextRef="#ctx0" brushRef="#br0" timeOffset="39">15521 6978 7569,'0'-11'203,"0"3"1,0 3 0,-1 4 0,-2 7-213,-1 7 1,-5 8-1,1 7 1,-5 3-1,-2 3 1,-1 4 0,1 3-1,-1 2-28,-2 1 0,3 1 1,-3-2-1,1-3 0,2 0 1,1-5-1,2-2-54,1-2 0,4-6 0,-2 0 0,3-4 0,1-5 0,2 0 91,2-1 0,1 0 0,0-4 0</inkml:trace>
  <inkml:trace contextRef="#ctx0" brushRef="#br0" timeOffset="40">15761 7515 7569,'6'-11'5,"3"-1"1,-3 1 0,3-1-1,3 1 1,-2-1 0,-3 1 0,-1-2-1,-3-1 138,2-1 1,-3 0 0,0 3-1,-4 1 1,-6 0 0,-2-1-1,-2 2 1,0 2-62,-3 5 0,-3 1 1,-5 4-1,0 1 1,0 4-1,0 2 1,2 1-1,1 2-96,1 1 1,5 5 0,0 0 0,3 1 0,5 0 0,1 1 0,2 0-101,2-1 1,8 2-1,3-6 1,5-1 0,3-3-1,2-2 1,2-2 119,0-2 0,1-2 1,-1-4-1,-2-1 1,-2-3-1,-2-2 0,-2-2 1,-1 0 167,-2 2 0,0-3 0,-2 2 1,-2-2-1,1-1-109,-2-1 1,-1 4-1,-4 2 1,2 0-164,1-1 0,0 6 0,-4 1 1,-2 7-1,0 3 0,-2 1 1,0 2-1,0 1-9,1 1 1,-1 4 0,4-3 0,0 1 0,1-2 0,2-3 0,2-5 0,1 0 139,3-1 0,1-4 0,1 2 0,1-4 0,-1-2 0,1-3 0,-1-2 104,1-2 1,-2-1 0,-1 0 0,-2 0 0,2 0 0,0-3 0,0 0-71,-2 1 0,1-1 0,3-1 0,1-1 0,-2 1 0,-1 0 0,-1 1 0,-1 1-140,0 1 1,3 8 0,-3 0 0,2 6 38,-1 4 0,-2 5 0,-3 2 0,0 2 0,1 2 0,0 2 0,0 3-59,-2 4 1,3-3 0,-1 2 0,-1-3-1,-1-2 1,1-4 0,1 0 32,-2-3 0,-2-3 156,-4-3 0,2-4 0,-4-8 0,-1-4 0,1-2 0,-2-1 0,1-1-3,-1 1 0,4-6 0,-2-2 0,1-2 0,2-2 0,2-1 1,1-3-1,1-2-125,3 0 0,2 1 0,6 5 0,1 0 0,0 2 0,3 2 0,-1 3 1,1 5-440,3 3 1,-1 3 0,1 5 0,0 1 470,-1 3 0,4 3 0,-5 4 0</inkml:trace>
  <inkml:trace contextRef="#ctx0" brushRef="#br0" timeOffset="41">16572 6693 7569,'-12'0'-27,"6"-5"0,2 1 1,3 5-1,2 12 0,2 10 172,0 7 1,5 4 0,-3 6 0,1 4 0,2 6-1,0 2 1,-2 2 0,0 2-249,1 1 0,-1-1 1,2-2-1,-4 0 1,-3-1-1,-1-1 0,0-2 1,0-3 58,0-2 0,0-4 0,0-4 0,-1-4 0,-2-4 0,-1-1 0,0-3 171,-1-1 0,4-5 0,-3-1 0,3-2 0,1-2 0,0-1 95,0-1 0,0-5 0,1 0-180,3-2 1,-1-2 0,4-3 0,2 0 0,1 0-1,2 0 1,0-1-46,4-3 1,-4 3 0,3-4 0,-2 1-1,-3-1 1,-1 0-498,-1 0 1,-4 0 0,2 1 499,-1-4 0,-1-2 0,-4-1 0</inkml:trace>
  <inkml:trace contextRef="#ctx0" brushRef="#br0" timeOffset="42">16537 6715 7569,'2'-17'-130,"1"1"0,6 4 0,4 2 0,4 1 0,-1 2 0,2 1 69,0 0 1,-4 2 0,1-2 0,-1 0 0,0 3 0,1-1 0,-1 0-213,-1 2 273,-2 0 0,0 2 0,1 0 0</inkml:trace>
  <inkml:trace contextRef="#ctx0" brushRef="#br0" timeOffset="43">17223 6955 7569,'-2'-10'246,"0"1"0,-1 5 0,5 6 0,4 9 1,4 7-1,3 7-93,2 3 0,-1 4 0,5 5 0,1 1 0,1-1 0,-1-2 0,-1-1 1,0 1-1,0-2-199,0-3 0,-1-2 0,1-6 0,-4-2 1,-2-2-1,-2-2 0,1-2-270,-1-1 0,-3-3 1,-2-1-1,-1-2-1534,-2 2 1850,-2-4 0,-1 6 0,0-5 0</inkml:trace>
  <inkml:trace contextRef="#ctx0" brushRef="#br0" timeOffset="44">17577 7047 7569,'-5'-18'415,"3"-2"0,-1 4 1,1 2-353,2 2 1,-1 7 0,-3 6 0,-5 9-1,-5 9 1,-6 8 0,-4 6 0,-3 5-177,2 2 0,-3-2 0,1 3 0,2-2 0,2-2 0,3-2 0,2-5-272,2-3 1,0-3-1,6-3 1,1-2 0,3-3 384,1-4 0,-4 0 0,3-1 0</inkml:trace>
  <inkml:trace contextRef="#ctx0" brushRef="#br0" timeOffset="45">17702 7321 7569,'12'-5'8,"-1"0"0,2-4 0,1 1 0,2 1 1,1-1-1,-1 0 0,-2 1 29,-1 0 0,-2 1 1,1 3-1,-1 0 1,1 0-1,-1 2-37,0 1 0,1 0 0,-1 0 0</inkml:trace>
  <inkml:trace contextRef="#ctx0" brushRef="#br0" timeOffset="46">17908 7698 7569,'1'7'243,"3"0"113,4-2 1,-2-7 0,0-5-1,1-3 1,-2-2 0,0 0-310,-3-4 1,3 4 0,-1-5 0,0 1 0,0-3 0,1-4 0,1-3-51,3 0 1,1-6 0,0 2-1,-1-3 1,-1-3 0,0 0-1,-1 1 1,0 2-20,-2 0 0,-2 5 0,-3 3 0,0 4 0,0 6 0,0 2 24,0 2 0,0 3 0,0 3 0,0 4-90,0 6 0,0 4 1,0 2-1,0 1 0,0 1 1,2 1-1,1 1 1,4-1-61,-1-2 1,4-4 0,-2-2 0,2-1 0,1-2-1,1-2 219,-1-1 1,-1-1 0,-1-3 0,-1-2 0,0-2 0,-1 1-1,1-2 58,1-1 1,1-2 0,1-1 0,1-1 0,-1-1 0,1 3 0,-2 1 0,-1 4-141,-2-2 1,-4 5 0,1 4 22,-3 6 1,-1 10 0,-1 3 0,-2 2 0,-1 3 0,2 3 0,-1 4-197,-1 2 0,3-3 0,-4-1 0,1 0 0,0-2 0,2-2 0,1-4-2073,1-4 2257,0-6 0,0 4 0,0-2 0</inkml:trace>
  <inkml:trace contextRef="#ctx0" brushRef="#br0" timeOffset="47">18365 6624 7503,'-7'-5'513,"4"5"0,1 6 0,4 6-176,1 3 0,4-1 1,5 6-1,4 3 1,3 4-1,2 2 1,2 4-1,1 4-180,3 5 0,-3 2 0,1 2 0,-4-1 0,-6 1 1,-2 0-1,-3-2-220,-3-2 1,-2 1-1,-5-6 1,0-3-1,-1-2 1,-3-2 0,-3 0-1,-3-2-451,-2-1 0,-4-4 1,-5 1-1,-3-3 1,-4-2 513,-1-1 0,-1 3 0,-5-3 0</inkml:trace>
  <inkml:trace contextRef="#ctx0" brushRef="#br0" timeOffset="48">17360 6670 7569,'0'-17'190,"0"5"0,0-4 1,-3 5-1,-3 5 1,-7 7-1,-5 8 1,-6 6-1,-4 3 1,-3 3-1,-2 5-12,-3 4 1,3 8-1,4 4 1,1 4 0,4 3-1,4 5 1,4 0-1,4 1-196,0-2 0,6-4 0,2 2 1,3-3-1,1-4 0,1-3 0,3-1-230,4-1 0,3-1 1,4-5-1,3-1 1,2-3-1,2-1 1,2-3 247,0 0 0,0-3 0,-1 1 0</inkml:trace>
  <inkml:trace contextRef="#ctx0" brushRef="#br0" timeOffset="49">19290 6738 7569,'0'-11'95,"0"-1"0,-4 1 0,-1 1 0,0 4 0,-1 6 0,-1 6 0,-2 5 0,-1 5 0,-1 4 0,-1 5 0,0 7 0,-2 3 184,-2 4 1,-3 4-1,3 0 1,-1 4 0,0 1-1,0-2 1,-1-4 0,2-3-340,-1-2 1,2-3-1,4-2 1,-1-3 0,1-1-1,1-3 1,2-1-1,3-1-111,0 0 1,4-1 0,-3-3 0,3-3-1,1-1 1,0 1-947,0-2 1,0-2 1116,0 0 0,0-1 0,0 0 0</inkml:trace>
  <inkml:trace contextRef="#ctx0" brushRef="#br0" timeOffset="50">19278 7332 7569,'0'-16'135,"4"3"0,0-2 0,-1 2 0,-1 2 1,1-1 70,0 1 1,0 4 0,-7 4-1,-3 1 1,-4 5 0,0 3 0,0 7-185,-1 3 1,1 4 0,-1 4 0,1 1-1,1 3 1,2 0 0,4 0-93,3-3 0,1-2 0,0-3 0,1-2 0,3-3 0,4-3 0,3-5 1,3-2 141,1-2 1,6-2 0,-2-2 0,1-2 0,0-2 0,-2-1-1,0-3 1,-3-1-115,-2-1 1,1-1 0,-7-1 0,2-1 0,-1-2 0,-4-2 0,-3-2-140,-1-2 0,0 1 0,-1 0 0,-3 2 0,-4 0 0,-3 0 0,-4 3 243,-4 3 0,2 0 1,2 8-1,2 0 0,2 0 56,-1 3 0,7 2 0,6 2 0,10 3 1,6 0-1,6 2-46,4-1 0,2-3 0,4 0 1,-1-1-1,-3-2 0,0 0 0,-1 0-181,0 0 1,-5-2-1,-5 0 1,-2-2-1,-2 0 1,-3-1 108,-3-2 0,-8-4 0,-6 0 0</inkml:trace>
  <inkml:trace contextRef="#ctx0" brushRef="#br0" timeOffset="51">19575 6556 7569,'7'-12'60,"4"1"0,-1-1 0,6 2 0,1 1 0,2 3 1,0 0-1,0-1 0,2 0 0,0-1 0,3 2 0,2 1 1,0 1-1,0 0 0,-3 0 137,-4 2 0,2 0 0,-2 2 0,2 0 0,-1 0 0,-2 0 0,-2 0 0,-2 0-190,-1 0 1,-2 4-1,1 0 1,-1-1-1,-1-1 1,-1 1 56,-1 0 1,-6 2 0,2-1-1,-3 4 1,-1 2 0,0 3 0,0 2-1,0 5 28,0 6 0,0 4 0,0 7 0,0 2 0,0 2 0,0 3 0,2 4-70,1 6 1,-1 2-1,1 1 1,-1 0-1,-1 0 1,2-1-1,0-3 54,0-3 1,-2-3 0,-1-3 0,1-2-1,2-4 1,1-4 0,-2-3 0,0-5 94,-2-2 0,3-5 0,1-1 0,-1-1 1,-2-3-1,-1-2 212,0 0 1,0-5-1,0 1 1,-1 0-1,-3-1-239,-4 1 1,-2-6 0,-1 2 0,-2-3 0,-1 1 0,-2 0 0,-2 2 0,-2-1-366,-2-2 0,-1-1 0,0 0 0,0 0 1,2 0-1,1 0 0,2 0 0,1 0-3811,3 0 4032,2 0 0,0-5 0,1-2 0</inkml:trace>
  <inkml:trace contextRef="#ctx0" brushRef="#br0" timeOffset="52">20603 7207 7619,'0'-8'181,"2"2"0,1 1 0,5 1 0,2 0 0,3 0 0,2 2 0,4 0 0,1 2 0,1-1 0,-2-2 0,1 0-12,2 0 0,0 2 0,0 1 1,-2 0-1,-1 0 0,2-1 1,0-2-1,1-1 0,-2 2-516,-1 0 1,-4 2 0,3 0 0,-1-1 0,-3-1-2085,-2-2 2431,-5 0 0,-12 4 0,-8 0 0</inkml:trace>
  <inkml:trace contextRef="#ctx0" brushRef="#br0" timeOffset="53">20649 7366 7569,'5'7'140,"1"-2"1,6-5 0,-1 0 0,1 0-1,0 0 1,2 0 0,3 0 123,1 0 1,1-4 0,3 0 0,1 2 0,0-1 0,0 1 0,0-2 0,0 1-312,-1 2 0,0 0 1,-3-2-1,-2-1 1,-2 1-1,0-1 47,-1 0 0,-6 0 0,-3 4 0</inkml:trace>
  <inkml:trace contextRef="#ctx0" brushRef="#br0" timeOffset="54">21643 6761 7569,'3'-5'315,"1"5"1,-1 6-1,-2 6 1,-1 3 0,0 5-1,0 6 1,0 4 0,0 3 1423,0 1-1651,-5 6 0,4-3 1,-3 4-1,3 3 1,1-1-1,0 0 1,0-2-1,0-2 4,0-2 1,0 1-1,0-3 1,0-2-1,1-1 1,1-3 0,2-3-1,-1-5-14,-2-2 1,-1-5-1,0 1 1,0-2-789,0-2 710,0-4 0,-5-7 0,-1-7 0</inkml:trace>
  <inkml:trace contextRef="#ctx0" brushRef="#br0" timeOffset="55">1987 9776 7569,'-1'-7'183,"-3"0"1,-2 1-1,-2 1 1,1 0-1,-2 4 1,0 3 35,1 6 1,2 2 0,3 1-1,0 1 1,0 0 0,2 4 0,1 3-1,0 2 1,0 3 0,0 3-142,0 3 1,0 3-1,1 3 1,2 2-1,2 4 1,0 2-1,1 2 1,0 0-116,3-1 1,-2 1 0,-1 0 0,0-1 0,-1 0-1,0-3 1,-1-4 0,0-4-28,0-4 1,0 0 0,-4-6 0,0 0-1,0-4 1,0-2 0,0-4 0,0-1-25,0-2 0,0 0 1,0 1-1,0-1 1,-2-1-1,0-1 1,-3-2-1,0-1-232,0 0 0,-4-3 0,1 1 0,-2-3 0,-1 0 0,-2 2 320,-2 1 0,-3-1 0,-5-3 0</inkml:trace>
  <inkml:trace contextRef="#ctx0" brushRef="#br0" timeOffset="56">1645 10679 7569,'11'-7'74,"0"-3"1,1 4 0,-1-2 0,2 0-1,1 1 1,2-1 0,1 2 337,-1 1 0,5-4 0,-1 1 0,5-2 0,5-1 0,0 1 0,-1 1 1,0 1-400,1-1 1,-5 3 0,2-1 0,-5 2 0,-1 3 0,-3-1-14,-2 0 0,-1 1 0,-3-3 0</inkml:trace>
  <inkml:trace contextRef="#ctx0" brushRef="#br0" timeOffset="57">2353 10519 7569,'-7'-2'159,"4"1"0,1 1 1,4 5-1,0 4 0,3 4 1,2 1-1,1 2 1,1 2-1,0 2 0,0 2-19,4 1 0,-2 0 1,4-1-1,-1 1 0,0 0 1,3 0-1,-1-2 0,2 0 1,-1-3-45,-1-2 1,-1-1-1,-3-3 1,-1-1-1,1-1 1,-2-1-1,-1-1 1,-2-1-392,2 0 0,-4-1 0,0-3-2230,0 0 2525,-3 1 0,-2-4 0,-7 0 0</inkml:trace>
  <inkml:trace contextRef="#ctx0" brushRef="#br0" timeOffset="58">2615 10576 7569,'0'-12'740,"0"1"-295,0-1 1,-1 6-1,-3 4 1,-5 4 0,-3 7-1,-5 5-399,-1 5 0,-1 8 1,-3 3-1,-3 3 1,0 1-1,-2 1 1,2-2-1,1-2-293,1 0 0,2-6 0,0 2 0,3-3 1,2-3-1,3-1 247,4-5 0,-1-3 0,4 0 0</inkml:trace>
  <inkml:trace contextRef="#ctx0" brushRef="#br0" timeOffset="59">3209 9742 7569,'0'-11'111,"-1"0"0,-3 4 0,-3 4 0,-4 6 0,0 4 0,0 4 0,0 0 117,4 0 1,-3 6 0,2 2 0,-2 3 0,-2 2-1,1 2 1,-2 5 0,-1 2 0,-1 2-271,1 3 0,2-1 0,1 5 0,2 1 0,2 0 0,-1 0 0,2-2-39,2-2 0,3 3 1,1-4-1,1-1 0,3-1 1,4-2 217,2 0 1,2 0-69,4 1 1,-2-6-1,3-2 1,1-3-1,0-1 1,1-2-1,-1-2 1,-3-4-237,-2-2 0,-2-2 0,-1 1 0,-1-2 0,-3-1 0,1-3-2138,-1-1 2305,2 4 0,3-8 0,1 5 0</inkml:trace>
  <inkml:trace contextRef="#ctx0" brushRef="#br0" timeOffset="60">3472 10233 7569,'0'-11'1913,"0"-1"-1793,0 6 0,1 6 0,2 9 0,2 3 0,1 5 0,3 1 0,1 2-52,2 2 1,3 4 0,0 1 0,-1-2-1,0-1 1,0-1 0,1-1-160,-1-3 1,-1-1 0,-3-4 0,-1 0 0,-2-3 0,2-2 0,2 0-1165,0 1 0,-3-4 1255,-1-2 0,1 2 0,3 1 0</inkml:trace>
  <inkml:trace contextRef="#ctx0" brushRef="#br0" timeOffset="61">3723 10233 7569,'-6'-11'271,"-3"-1"1,5 1 0,0 1 0,1 1-38,-1 1 0,-1 6 1,2-1-1,-2 6 0,-1 4 1,-4 6-1,-4 6 0,-4 8-283,0 4 1,-4 4 0,3 0 0,-2 2 0,-1 1 0,2-2 0,2-3 0,2-4-445,2-1 0,1-6 0,2-4 0,1-1 0,2-3 493,4-2 0,3-5 0,1-2 0</inkml:trace>
  <inkml:trace contextRef="#ctx0" brushRef="#br0" timeOffset="62">3872 9765 7569,'-12'-12'630,"6"1"0,2 2-309,3 5 1,6 13 0,4 13 0,3 1-1,5 3 1,-1 2 0,2 4-261,0 1 1,1 1 0,4 0 0,0 1 0,-2-1 0,0 0 0,-4 0-1,0 1-139,-3-1 1,-1 0-1,-3 1 1,-3-1-1,-3 0 1,-3 0-1,-1 1 1,-1-2-116,-3-3 1,-2-1 0,-7-3-1,-1 0 1,-2 0 0,-1-2 0,1-3-511,2-2 0,1-1 0,2-4 703,-1 1 0,1 1 0,-1-5 0</inkml:trace>
  <inkml:trace contextRef="#ctx0" brushRef="#br0" timeOffset="63">4546 10165 9943,'5'-7'46,"2"3"1,3 3 0,2 1 0,-1 0 0,1 0 0,0 0 0,4 0 0,1-1 0,2-2 0,0 0 0,2-1 0,0 0 0,1-1 0,-2 0-1,-2-2-646,-2 1 1,3 2-1,-3-2 600,-2 1 0,-7-4 0,-2 3 0</inkml:trace>
  <inkml:trace contextRef="#ctx0" brushRef="#br0" timeOffset="64">4580 10347 7569,'-5'7'229,"5"2"1,0-6 0,6 0 0,4-2 0,3-1 138,2 0 0,3 0 1,6 0-1,1-1 0,2-2 1,0-2-1,-1-1 0,1-2-423,-2 2 1,-1-3 0,-1 4 0,-1 0 54,-3 0 0,2-9 0,-3 1 0</inkml:trace>
  <inkml:trace contextRef="#ctx0" brushRef="#br0" timeOffset="65">6179 9217 7569,'0'-8'78,"0"0"0,0 0 0,-2-1 0,-1 1 0,-5 4 0,-2 3 0,-2 1 0,1 1 0,0 2 0,0 2 250,4 1 0,-2 6 1,5 4-1,2 2 0,0 2 1,2 3-1,0 4 0,0 4-251,0 6 0,0 4 0,0 4 1,0 0-1,0-2 0,0-2 0,0-1 1,0-2-272,0-2 0,4-1 1,0-8-1,0-2 1,0 0-1,-1-3 0,0 1 194,-2 0 0,-6-5 0,-1-2 0</inkml:trace>
  <inkml:trace contextRef="#ctx0" brushRef="#br0" timeOffset="66">5402 10153 7687,'1'-6'344,"3"2"1,4 4-1,3 3 1,4 0 1,4 0 1,4 2 0,4-1 0,5 0-1,4-1 1,8 1 0,4-1 0,6-2-338,6-1 1,5 0 0,-29 0 0,0 0 0,3 0 0,-1-1 0,3 0 0,0-1 0,1 0 0,1-1 0,-1 1 0,1-1 0,0 0 0,0 0-29,0-1 1,0 1 0,1 1 0,0 1-1,1-2 1,1-1 0,-1 1 0,0 0 0,-1 0-1,0 1 1,-1-1 0,-1 1 0,0 0 0,0 0 37,0-1 0,-1 1 0,0 1 0,0 1 0,-2-2 0,0 0 0,2 1 0,0 0 0,-1 1 1,1 0-1,-1 0 0,0 0 0,-2 0 0,-1 0-18,-3 0 1,0 0-1,-1 0 1,0 0 0,24 0-1,-5 2 1,-4 0 0,-4 3-1,-5 0 1,-6 2 34,-4-1 1,-7-3-1,-7 2 1,-2-1-289,-2-1 1,-6 1 0,-5-4 0,-8 0 0,-5 0 251,-7 0 0,-11 0 0,-5 0 0</inkml:trace>
  <inkml:trace contextRef="#ctx0" brushRef="#br0" timeOffset="67">5356 10816 7569,'-11'0'156,"0"0"1,2 1 0,4 3-1,6 3 1,4 5 0,4 2-1,2 2 1,3 2 0,1 3-1,1 4 1,-1 1-11,0 0 1,2 2-1,-3-2 1,2 0-1,1-2 1,-1-3-1,-2-2 1,-1-4-113,-2-2 0,-1-1 0,-1-2 0,-3-1 110,0-2 1,-3-5-1,-3-2 1,-1-7 0,-3-4-1,-2-3 1,-2-3-246,1 0 0,4-8 0,-2-5 0,1-3 0,1-1 0,0-2 0,2-2-84,1-4 1,4-2-1,1-2 1,1 0-1,3 2 1,0 3-1,0 6 180,-2 3 0,1 7 0,3-1 0,1 6 0,-1 5 0,0 2 0,1 3 0,-1 1 119,1 2 1,4 4 0,5-1-1,4 3 1,5 1 0,5 0-1,3 0 1,4 0-96,2 0 1,3 4 0,2 0-1,5-2 1,0-1 0,1-1-1,-3 0-11,-1 0 1,-2-3 0,-3-1-1,-2 0 1,-2 0 0,-4-1-1,-2 0 27,-2 0 1,-4-3 0,-2 4 0,-2 1 0,-6-1 0,-2 0-341,-4 2 0,-3 2 1,-3 3-726,-4 5 0,-3 2 1030,-1 2 0,-5-1 0,-2 0 0</inkml:trace>
  <inkml:trace contextRef="#ctx0" brushRef="#br0" timeOffset="68">5756 10701 7569,'-6'-1'723,"1"-1"1,1-4-303,0 0 0,2 4 0,5-2 0,5 4 1,2 2-348,2 2 0,-1 1 1,0-2-1,1 2 1,-1 1-1,1 3 1,-2 1-209,-3 2 1,-2 0-1,-5 2 1,0 3 0,0-1-1,-1 2 1,-3 0 10,-3 2 0,-3-2 0,-2 1 1,0 1-1,-2 0 0,-2 1 1,2-3-1,2-2 144,0-2 1,2-1 0,1-2-1,3 1 1,0-1 0,0 0 86,1 1 0,3-5 0,6 0 0,3-2 0,3-3 1,2 0-1,1-2 104,2 0 0,3 0 0,6 0 0,1 0 0,2 0 0,-2-2 0,-2 0-195,-4-2 0,1 0 0,-6 3 1,-2-2-1,-4 0 0,1 0-3635,2 2 3618,-5 1 0,4-5 0,-4-2 0</inkml:trace>
  <inkml:trace contextRef="#ctx0" brushRef="#br0" timeOffset="69">6133 10747 7569,'0'-11'349,"0"-1"0,0 1 0,1 1-157,3 2 1,-3 4 0,3 8 0,-3 5 0,-1 5 0,0 5-1,0 2 1,0 4-155,0 1 0,0 2 0,0 3 0,0-3 0,0-3 1,0-1-1,2-4-326,2-2 0,-3 1 0,3-4 1,-3-1-2037,-1-1 2324,0-7 0,0 4 0,0-3 0</inkml:trace>
  <inkml:trace contextRef="#ctx0" brushRef="#br0" timeOffset="70">6327 10747 7569,'-6'-8'960,"1"2"-640,0 1 1,3 2-1,-1 7 1,1 5-1,4 5 1,0 5-1,2 3 1,0 2-330,1 2 0,-4 0 0,3 3 0,-2-1 1,1-3-1,1-2 0,-2-3 0,0-2-243,-2-1 0,0-2 0,0-4 0,0 1-680,0-1 1,-2-4 931,-1-4 0,-4-1 0,-4-2 0</inkml:trace>
  <inkml:trace contextRef="#ctx0" brushRef="#br0" timeOffset="71">6099 10667 7569,'7'-6'207,"1"1"0,2 1 0,4-1 0,5 0 0,3 0 0,1 2-128,-1 2 0,2 0 1,2-2-1,1-1 1,-1 2-1,1 0 1,1 2-689,1 0 609,1 0 0,5-5 0,-1-1 0</inkml:trace>
  <inkml:trace contextRef="#ctx0" brushRef="#br0" timeOffset="72">7172 10679 7569,'-7'0'878,"-1"0"-535,-1 0 0,-1 0 0,-1 0 0,-2 0 0,-1 0 0,-3 1 0,0 1 0,-4 3-253,0 2 1,-6 4 0,1 6-1,1-1 1,4 2 0,3 0-1,2 1 1,3 0-172,4 0 1,0 0 0,5 2 0,2 0-1,1-2 1,1 0 0,1-1 0,3-3-35,3-3 0,5 0 0,2-2 0,1-2 0,0-5 0,2-1 0,0-2 207,1 0 0,4-2 0,-5-1 0,1-5 0,-1-3 1,-3-3-1,-2-3-127,-2-1 0,-1 3 0,2-4 1,-4-1-1,-3-2 0,-2-1 0,1 1 1,1-3-187,-2-1 0,-2 7 0,-2 0 0,-2 5 0,0 2 343,-1 1 0,0 6-35,-3 5 0,5 5 0,6 5 1,6-1-1,5-3 0,4-1 0,2-1 1,2 0 182,2 0 1,3 0 0,-2-4 0,3-2-1,0 0 1,0-3 0,-4 0 0,-4 0-161,-5 2 0,-2 2 1,-3 0-1,-3-2-110,-7-1 0,-16 11 0,-8 5 0</inkml:trace>
  <inkml:trace contextRef="#ctx0" brushRef="#br0" timeOffset="73">8577 10096 7569,'-6'-5'-322,"1"4"1123,5-9 1,0 10 0,0 0-691,0 6 1,5 0 0,2 2 0,3-1 0,3 1 0,1 0 0,3-1-1,0 0 1,5-4 0,2 0-179,3 1 1,1-3 0,-3 3 0,2-3 0,-1-1 0,1 0 0,0-1 0,-1-3 87,2-4 0,-4-2 0,3-1 0,-3-1 0,-1 0 0,-2-3 0,0-3 0,-3-1 77,-2 0 1,-5 1 0,-4-2-1,-2 2 1,-3 0 0,0 2-1,-5-1-103,-4 3 0,-2 1 1,-10 2-1,-2 1 0,-2 2 1,-3 4-1,-3 3 1,-3 2-174,-2 3 0,2 8 0,-7 7 0,-1 2 0,0 2 0,-1 0 0,3 1 115,2 3 0,3-2 1,3 6-1,5-1 0,3 1 1,6-2-1,3 0 0,7-1 66,3 0 1,8-2-1,5-3 1,8-1-1,9-3 1,4-4 0,4-2-1,-1-3 166,0-3 0,4-1 0,0-6 0,-1 0 0,-3 0 0,-3 0 1,-3-2 112,0-2 0,-9 2 1,0-4-1,-5 1 0,-4 1 1,-1 0-1186,-2 0 903,-4 0 0,2 4 0,-5 0 0</inkml:trace>
  <inkml:trace contextRef="#ctx0" brushRef="#br0" timeOffset="74">9548 9594 9354,'11'0'102,"1"0"1,0 0 0,2 0-1,3 0 1,-1 0 0,2-2 0,0 0-1,2-2 1,0 1 0,1 2 0,-3 1-1,-1 0 1,0 0 0,-1 0-1,-2 0 1,-1 0 0,-2 0-439,1 0 0,-1 0 336,1 0 0,-6 0 0,-1 0 0</inkml:trace>
  <inkml:trace contextRef="#ctx0" brushRef="#br0" timeOffset="75">10553 9091 6827,'-1'-10'160,"-2"1"0,-2 3 1,-1 1-1,-3 3 0,-1 4 1,-2 3-1,1 1 1,-1 4-1,0 3 0,-2 3 1,-2 1 105,3-1 1,-1 6 0,0-1 0,-2 6 0,1 2 0,0 3 0,0 2 0,-1 3 0,1 2-356,0 2 0,4-4 1,4 2-1,2-1 1,3-1-1,0-3 1,2-2-59,0 0 0,2-4 1,1-2-1,5-2 1,2-1-1,2-1 1,-1-3 190,0-4 0,1-2 0,-1-3 0,-1-1 0,-1-3 0,-2 1 0,-1-2-471,0 0 1,2-2 426,3-3 0,1 0 0,-1 0 0</inkml:trace>
  <inkml:trace contextRef="#ctx0" brushRef="#br0" timeOffset="76">10610 9479 7569,'-17'0'87,"5"0"0,-2 2 0,5 1 0,6 5 0,6 2 0,6 2 0,4 0 0,3 2 0,2 1 0,1 1 0,0-1 0,0 1 142,1 2 0,-3-4 1,-2 3-1,-1-2 1,0 0-1,0-1 1,-3-3-1,-2-2-510,0-1 0,1-2 0,0 3 0,-1-2 1,-2-1 280,-2 0 0,3-3 0,-1 2 0</inkml:trace>
  <inkml:trace contextRef="#ctx0" brushRef="#br0" timeOffset="77">10827 9536 7569,'0'-11'77,"0"0"0,0-1 0,0 1 0,-1-1 0,-2 1 158,-1-1 1,-1 6 0,1 2-1,-3 3 1,-3 2 0,-2 4-1,0 7-295,-4 6 0,2 3 0,-5 3 1,0 3-1,2 2 0,0 0 0,2-2 1,1-3-479,4-1 0,0-2 0,5 0 538,-2-2 0,5-5 0,-3 2 0</inkml:trace>
  <inkml:trace contextRef="#ctx0" brushRef="#br0" timeOffset="78">11021 9673 7533,'12'0'226,"-1"0"0,0 0 0,1 0 0,-1 0 0,1 2 0,-1 0 0,1 2 1,-1-1-1,0-2-248,1-1 0,0 0 0,2 0 0,2 0 0,-1 0 0,0 0 0,2 0 22,0 0 0,-3-5 0,3-2 0</inkml:trace>
  <inkml:trace contextRef="#ctx0" brushRef="#br0" timeOffset="79">11352 9959 7569,'0'5'161,"2"-5"1,0-6-1,3-6 1,2-3 0,0-4-1,1-3 1,-1 0-1,2-1 1,1 0 0,2-1-50,-1-3 0,-3 2 0,-2-4 0,-1-1 1,-1 3-1,0-3 0,0 2 0,-2 0-176,0 3 1,-2 2-1,0 4 1,0 3-1,0 1 1,-2-1 271,-2 2 0,4 7-269,0 3 1,6 12 0,5 3 0,0 2 0,0-1-16,-4 0 1,3-5 0,-2 0 0,1-1 0,0-1 0,-2 0 0,2-2 20,1-2 0,2-2 0,-1-3 0,1-2 1,-1-2-1,-1 0 0,-1-1 66,-1-1 0,-5 0 1,4 1-1,-1 2 1,-1-2-1,0-1 207,-2-2 1,-2 7-188,-1 5 1,0 5-1,0 7 1,0 0 0,0 4-1,0 4 1,0 4-20,0 3 1,0 3 0,0-2 0,0 0-1,0 0 1,0-3 0,0-1 0,0-2-537,0-3 0,4-3 0,1-4 524,1-1 0,2-4 0,3-2 0</inkml:trace>
  <inkml:trace contextRef="#ctx0" brushRef="#br0" timeOffset="80">11786 9091 7569,'-6'-8'918,"3"2"-624,6 1 1,0 2 0,4 6 0,2 2 0,1 1 0,2 3-1,0 1 1,2 2-180,1-1 0,5 1 1,-4-1-1,0 1 1,2-1-1,0 2 1,1 1-1,-1 1-162,-3-1 0,-2 4 0,-2 1 1,1 2-1,-1 2 0,-1 1 1,-2 3-1,-4 3-150,-3 3 0,-1 1 0,0 1 1,-1-1-1,-3 0 0,-5 1 1,-4-2-176,-2-3 0,0-1 1,3-5-1,1 0 0,-1-3 1,2-4-1,3-3-1222,3-1 1594,3-7 0,-4 5 0,-2-5 0</inkml:trace>
  <inkml:trace contextRef="#ctx0" brushRef="#br0" timeOffset="81">12083 9228 7569,'-6'-16'50,"1"3"0,5-4 1,0 2-1,0 0 1,1 1-1,3 1 1,4 2 122,2-1 0,1-3 0,1 0 0,-1 1 0,2 3 0,1 2 0,1 2 0,-1 1-24,-2 0 1,0 3 0,-1-1 0,1 3 0,-2 2-148,-2 3 1,-3-1 0,-5 4 0,0 2-1,0 1 1,0 2 0,0 0-142,0 4 0,-5-2 1,-2 5-1,0 1 0,-1 0 1,-1 1-1,0-4 0,0 1 19,2 0 1,4-4 0,-1 1 0,2-4 0,-1-2-1,-1-1 1,3 0 310,4-2 1,-1-1 0,6-5 0,1 0 0,1 0-1,3 0 1,1 0-161,1 0 0,4 0 1,-3-1-32,2-3 0,-4 3 0,3-4 0</inkml:trace>
  <inkml:trace contextRef="#ctx0" brushRef="#br0" timeOffset="82">12563 9091 7569,'-11'0'96,"3"-4"1,2 2 0,0 3 0,3 7 0,-2 6 0,-2 5 0,0 3 0,-1 5 0,0 3 0,1 3-1,-1 3 1,-1 2 0,0 4-72,2 2 0,-3 1 0,2-2 0,-1-2 1,0-2-1,2-2 0,-2-3-205,-1-4 0,-2 1 0,2-7 1,1-4-1,2-2 0,-1-4 0,2-1 1,1-3 179,-1-3 0,5 4 0,-4-5 0</inkml:trace>
  <inkml:trace contextRef="#ctx0" brushRef="#br0" timeOffset="83">12586 9388 7569,'6'-23'49,"4"2"0,-1 0 0,5 3 0,5 1 1,3 0-1,1 1 132,-1 2 0,-1 0 0,-1 1 0,2 0 0,-3 5 0,-2 1 0,-3 5 0,-1 0-87,-2 2 0,1 2 1,-2 1-1,-2 5 0,-3 3 1,-1 5-1,-1 3 1,-1 2-159,-5 2 1,-7 0-1,-5 1 1,-1 1-1,0 3 1,-2 0-1,-1 2 1,0-3-77,-1 1 1,3 0 0,2-4-1,2 0 1,2-3 0,1-2 0,2-3 141,4 1 0,3-2 0,1-4 0,1 0 0,3-4 101,4-3 1,2-3 0,3-1-1,1 0 1,2 0 0,1 0 0,0 0-1,0 0-180,-1 0 1,1 0 0,-3 0 0,1 0 0,-1 0 0,-1 0 76,-2 0 0,6-5 0,0-1 0</inkml:trace>
  <inkml:trace contextRef="#ctx0" brushRef="#br0" timeOffset="84">13145 9502 7569,'-5'-11'490,"4"-1"0,-3 1 0,3-1-345,1 1 1,-1 5-1,-3 3 1,-2 6 0,-2 4-1,2 5 1,-1 3-142,1 4 0,3 1 0,-2 1 1,2-2-1,-1 1 0,1 2 1,2-1-1,1-2-109,0-4 0,4 2 0,1-3 0,1-3 0,3-3 0,1-3 0,2-3 133,-1 0 0,0-2 0,1 0 0,-1-2 0,1-1 0,-1-5 0,-1-2-28,-2-2 1,1 0-1,-4-2 1,0-3 0,0 1-1,-2-2 1,-2 0-118,-1-2 1,-1 2 0,-3-1 0,-4 0-1,-3 1 1,-3 3 0,-3 2 0,1 3 167,-1 3 0,2-2 0,4 5 0,-1 1 1,1 2 101,-1 1 1,6 1 0,3 2 0,7 1 0,8-2 0,5 0-36,5-2 0,1 0 0,0 0 0,0 0 1,-1 0-1,1 0 0,0 0-66,0 0 1,-5-4 0,-3 0 0,-2 1 0,-2 1 0,0-1-2259,1 0 2206,-6-1 0,-1 4 0,-5 0 0</inkml:trace>
  <inkml:trace contextRef="#ctx0" brushRef="#br0" timeOffset="85">13420 9171 7569,'0'-11'134,"1"-1"0,3 1 0,3 1 1,3 1-1,2 1 61,-1-1 1,1 3 0,-1-1 0,0 2 0,1 3 0,-1 1 0,1 1-122,-1 0 0,1 0 0,-1 1 0,-1 3 1,-2 3-137,-4 3 0,-3 2 0,-1-1 0,0 2 1,-1 1-1,-3 1 0,-3-1-1,1-1 0,-3 2 1,5 0-1,1-1 1,-1-1-1,0-2 160,1 1 1,3-5-1,4 0 1,4-2 0,2-1-1,1-1 1,2 1-1,2-1 209,4-2 0,-1-1 0,0 0 0,0 0 0,-2 0 0,1 0 0,-3 0-1611,-2 0 1305,-5 0 0,-7 5 0,-7 1 0</inkml:trace>
  <inkml:trace contextRef="#ctx0" brushRef="#br0" timeOffset="86">2090 12300 7569,'-5'-6'148,"2"-3"0,-3 4 0,1-1 0,1-2 0,-1 2 0,-3 2 0,-2 4 0,-1 2 0,1 5 0,1 2-5,1 3 1,4 6 0,-2 0 0,1 2 0,2 4-1,2 2 1,1 3 0,1 4 0,3 5 0,4 4-243,2 5 1,1-2 0,1 6-1,-1-1 1,1-1 0,-2-2-1,-1-2 1,-2-6 55,2-4 0,0 5 1,0-10-1,-3-2 0,-1-3 1,-2-2-1,-2-1 0,-1-3-119,0-4 0,0-2 0,-1-2 1,-3 1-1,-3-1 0,-4 1 162,0-1 0,-11 0 0,-2 1 0</inkml:trace>
  <inkml:trace contextRef="#ctx0" brushRef="#br0" timeOffset="87">1725 13088 7569,'17'-11'93,"0"-1"1,-4 1 0,2 0 0,4-1 0,2 2 0,2 1-1,1 3 1,0 1-51,-1 2 0,6 2 0,-6 1 0,1 0 0,0 0 0,-1 0-43,0 0 0,0 5 0,0 1 0</inkml:trace>
  <inkml:trace contextRef="#ctx0" brushRef="#br0" timeOffset="88">2410 12986 7569,'-12'0'1088,"5"0"-979,-1 0 1,6 5-1,-1 2 1,6 3 0,4 2-1,3-1-256,2 1 0,-1-1 0,1 0 1,-1 1-1,0-1 0,1-1 0,-1-1 1,1-2-222,-1-2 0,-3-1 0,-1-4 1,2 0 367,1 0 0,2-6 0,-1 0 0</inkml:trace>
  <inkml:trace contextRef="#ctx0" brushRef="#br0" timeOffset="89">2695 12997 7569,'7'0'3797,"-11"4"-3726,-8 0 0,1 8 1,1 1-1,-3 3 0,0 5 1,0 2-1,-1 3-152,-2 5 1,-3 3 0,4 3-1,1 2 1,1 0 0,3-1 0,3-3-1,3-5-236,3-2 0,1-2 1,0-6-1,0-2 1,0-2-1,0-2 1,0-1-363,0-2 0,0 1 679,0-1 0,5 0 0,1 1 0</inkml:trace>
  <inkml:trace contextRef="#ctx0" brushRef="#br0" timeOffset="90">3141 12323 7569,'-5'-11'117,"3"3"0,-3 2 1,0 2-1,-2 6 1,-5 7-1,-2 7 0,-2 3 1,-1 3-1,-1 5 1,2 4-1,-1 3 102,4 3 1,0 2 0,1-2 0,2 2-1,1 0 1,3 2 0,1-2 0,2 2-267,2 0 0,1-1 0,1 2 0,3-3 0,4-1 0,2 1 0,1-4 0,1-2-15,-1-2 1,4-6-1,1 0 1,-1-3-1,0-4 1,2-2 0,-1-2-128,1-1 0,-2-3 1,-4-1-1,1-3 1,0 1 188,4-1 0,-4-4 0,5 3 0</inkml:trace>
  <inkml:trace contextRef="#ctx0" brushRef="#br0" timeOffset="91">3381 12894 7569,'-7'-11'-30,"2"3"0,6 2 0,3 1 0,4 2 95,2 2 1,-2 2 0,-1 3-1,1 4 1,-1 2 0,1 2-1,1 2 1,1 2 0,2-2-289,-1-2 1,0-2 0,1-1-1,-1-2 1,1-2 0,-1-3 0,0 0 211,1-2 0,-4 0 1,-1-2-1,2-2 0,1-3 1,2-3-1,-2-2 211,-3 1 1,-2 3-1,-5 1 171,0-2 0,-1 5 0,-1 5 0,-3 8 0,-2 8 0,0 3 1,-1 5-294,0 3 0,1 3 0,-5 3 0,1 1 0,-1 3 0,2 3 0,1 1 0,2-1-336,-2-2 0,4 4 0,0-2 1,1-1-1,-1-2 0,0-3 0,0-5 1,2-5 7,2-4 1,1-1 0,-1-6-1,-2-3 250,-1-2 0,1-1 0,3 3 0</inkml:trace>
  <inkml:trace contextRef="#ctx0" brushRef="#br0" timeOffset="92">3803 12346 7569,'-23'-23'391,"7"4"0,4 1 0,7 2-7,4 2 1,2 2 0,3 6-1,5 6 1,4 6-110,2 5 1,5 5 0,-1 4 0,3 6-1,1 4 1,0 3 0,-1 1-215,1 1 0,0 4 0,0 3 0,-2 2 1,0 2-1,-2-2 0,0 0-276,-1-3 0,-2 1 0,-6 3 0,-1-2 1,-3-4-1,0-2 0,-4-4 0,-1-1-123,-1-3 1,0 0 0,0-3 0,0 0 0,-1 0 0,-1-2 0,-4-1 337,0-1 0,-7 1 0,-4 0 0</inkml:trace>
  <inkml:trace contextRef="#ctx0" brushRef="#br0" timeOffset="93">4580 12689 7569,'-18'0'182,"2"0"0,5 1 0,5 1 0,6 3 0,6 1 0,5-1 0,1-2 0,3 1 0,4 0 0,3-1 0,1-2 27,0-1 0,0 0 0,-1 0 0,1 0 1,0 0-1,-1-1 0,-2-2 0,-2-2-685,-2-1 1,3 3 0,-4-2-1,-1 1 476,-1 0 0,-1-4 0,-1 1 0</inkml:trace>
  <inkml:trace contextRef="#ctx0" brushRef="#br0" timeOffset="94">4557 12986 7569,'11'6'209,"6"-1"0,2-4 0,4 2 1,2 1-1,2-2 0,1-1 0,1-2 1,3-1 132,-1-2 0,0-4 1,0 3-1,-3 0 0,-2 0 1,-6 1-1,-2 0-2296,-4 0 1954,-7 1 0,-2 3 0,-5 0 0</inkml:trace>
  <inkml:trace contextRef="#ctx0" brushRef="#br0" timeOffset="95">5653 12666 7569,'-15'-2'61,"0"0"0,1-2 0,1 2 0,2 0 0,-1 2 0,1 0 1,-2 0-1,-1 0 0,-1 0 0,1 0 0,1 2 0,3 1 1,1 5-1,2 2 0,-2 3 0,0 1 143,1 1 0,2 5 1,4-1-1,-2 2 1,1-1-1,2-1 1,2 1-1,2 2-253,1 1 0,4-4 0,0-1 0,2-2 0,2-2 0,0-1 1,2-2-1,1-1 352,-1-2-273,4-3 1,-4-5-1,4 0 1,-2 0 0,0 0-1,-1-1 1,0-3-17,-1-4 0,-1-2 1,-2-1-1,1-1 0,-2 0 1,-1-2-1,-3-2 0,0 1-76,1-1 0,-5-2 1,3-5-1,-1 0 0,0 0 1,-2 1-1,0-1 0,-2 1 11,0 3 1,0-1 0,-2 5 0,-1 1 0,-5 2 0,-2 3 0,-3 3 0,-1 1 46,-1 2 0,-4 2 1,4 1-1,-1 0 1,1 0 59,0 0 0,6 0 1,10-1-1,10-2 0,6-1 73,5 2 0,1 1 1,0 1-1,-1 0 0,3 0 1,0 0-1,2 0 54,-2 0 0,-1 0 0,-1 0 0,0 0 0,0 0 0,-2 0 0,-1 0 0,-1 0 99,2 0 0,-5 0 1,1 0-1,-2 0 0,0 0 1,-1 0-512,-1 0 0,-9 0-1098,-8 0 0,-5 1 1327,-14 3 0,-7 2 0,-11 5 0</inkml:trace>
  <inkml:trace contextRef="#ctx0" brushRef="#br0" timeOffset="96">6807 12197 7569,'-12'-11'60,"1"3"1,1 1-1,1-1 1,3 1 0,-1 0-1,1 2 1,-2 1-1,1 1 1,-1-1 0,-1 1 112,-1 2 0,2 2 1,2 3-1,0 4 0,1 2 1,-2 2-1,2 4 0,0 1 1,1 4-132,-1 2 1,4 1 0,-3 7 0,3 0 0,1 2 0,1 2 0,3 4 0,4-1 25,2 1 1,1-2 0,1 3 0,0 1 0,2-2-1,2 2 1,-3-2-62,0 1 1,-1 0-1,-2-4 1,-1-3-1,-3-2 1,-1-1 0,-2-4-1,-2-3-198,-1-4 0,0 1 0,0-4 0,-1-2 0,-3-2-502,-4 0 0,-2-6 693,-1-2 0,-6-3 0,-1-1 0</inkml:trace>
  <inkml:trace contextRef="#ctx0" brushRef="#br0" timeOffset="97">6384 12860 7569,'4'-8'111,"1"1"0,3-2 1,4 0-1,6 0 1,5 3-1,2 1 1,3 1 165,2-1 0,-1 3 0,2-1 1,0 1-1,-1 2 0,0 0 1,-4 0-1,-3 2-717,-4 1 1,-1 0-1,-4 5 1,1-1 439,-1 0 0,-1 3 0,-2-4 0</inkml:trace>
  <inkml:trace contextRef="#ctx0" brushRef="#br0" timeOffset="98">6978 12848 7569,'6'-11'330,"0"1"0,-3 1 0,2 3 1,2-1-35,2 1 1,-3 3-1,0 1 1,-1 4 0,-1 6-1,0 2 1,1 3-203,1 2 1,-2 2 0,4 3-1,1-1 1,1 1 0,1 2 0,1 1-1,-1 0-96,1-1 1,-1 1-1,0-1 1,1-2 0,-1-2-1,1-2 1,-1-2-341,1-1 1,-5-2 0,1 1 0,1-2-3002,1-2 3343,-4-3 0,-1-10 0,-5-2 0</inkml:trace>
  <inkml:trace contextRef="#ctx0" brushRef="#br0" timeOffset="99">7241 12894 7569,'0'-11'275,"0"-1"0,0 1 1,0-1-1,0 1 0,0 0 81,0-1 1,-1 6 0,-2 3 0,-2 6 0,-1 4 0,-3 5-338,-1 3 1,-3 4 0,-1 7-1,-3 1 1,1 3 0,-1 0 0,2-1-217,-1-2 1,3-3 0,-3-1 0,2-2-1,1 0 1,3-3 0,1-2 0,1-2-583,1-1 1,4-6 778,-1 1 0,-2 0 0,0 3 0</inkml:trace>
  <inkml:trace contextRef="#ctx0" brushRef="#br0" timeOffset="100">7766 11946 7569,'0'-7'179,"0"-1"0,-1 0 1,-3 2-1,-2 3 1,-2 6-1,1 5 1,-2 3-1,-1 4 1756,-2 4-1890,1 3 1,-2 6 0,-1 2-1,-2 5 1,-2 3 0,-1 3 0,1 5-1,1 4-35,1 3 1,2 7 0,5-29 0,-1 1 0,0 1 0,1 0 0,0 1 0,0 1 0,1-2 0,1 1 0,1-2 0,1 1 0,-3 27 12,4-4 0,3-5 0,1-8 0,1-2 0,3-3 0,4-4 0,2-3 84,1-3 1,1-3 0,-1-5 0,0-2 0,1-2 0,-1-3 0,-1-3 0,-1-3-121,-1-2 1,-1 2-2444,5-3 2456,-6 5 0,-6-8 0,-6 4 0</inkml:trace>
  <inkml:trace contextRef="#ctx0" brushRef="#br0" timeOffset="101">8086 12038 7080,'0'-8'965,"-1"0"0,-2-1 305,-1-1-1228,1 4 0,3 2 0,0 8-115,0 4 1,3 2 0,2 1 0,2 1 0,2-1 0,1 2 0,1 1 0,2 1 41,2-1 0,-2 0 1,3 0-1,0 1 1,-1-1-1,-1-3 1,-2-2-1,0-1-90,-1 1 1,1 0 0,-2 0-1,-1-3 1,-3 0-911,-1 1 0,-1-4 1031,-4 5 0,-5-5 0,-1 2 0</inkml:trace>
  <inkml:trace contextRef="#ctx0" brushRef="#br0" timeOffset="102">8463 12038 7569,'7'-8'67,"0"0"1,-1-1-1,1-1 308,1-1 1,-3 6-1,-2 5 1,-6 6-1,-3 4-323,0 2 1,-4 4-1,2 3 1,-2 3-1,-2 1 1,1 1-1,-2 1 1,-1 2-196,-1-2 0,0 3 0,3 0 1,1 0-1,0 0 0,-1-3 0,2-1 31,2-1 0,-2-1 0,4-2 0,-2-2 0,1-2 0,-1-2 0,1-1-69,-1-2 1,5-3-1,-2 0 1,1 1-1003,1 1 1183,-1 1 0,4-5 0,0 0 0</inkml:trace>
  <inkml:trace contextRef="#ctx0" brushRef="#br0" timeOffset="103">8977 11958 7569,'0'-12'1584,"0"1"-1488,0 4 0,0 7 0,0 8 0,0 3 0,0 5 1,0 3-1,1 4 0,2 2 0,0 2-65,0-2 0,2-1 1,-1-1-1,0 0 1,-1-2-1,3-2 1,-1-2-1,1-2-318,0 0 0,-3-3 0,1-5 0,-3 2-523,-1 1 0,-1-3 0,-3-3 810,-4-3 0,-7-1 0,-3 0 0</inkml:trace>
  <inkml:trace contextRef="#ctx0" brushRef="#br0" timeOffset="104">8783 12163 8360,'5'-7'230,"2"0"1,5 2-1,3 1 1,3 1-1,1-1 1,0 1 0,1 2 337,2 1 0,4-4-605,1 0 1,0 1-221,-5 3-1,0 0-244,-3 0 1,1 0-5,-4 0 1,-1 0-1143,-4 0 1648,1 0 0,4-6 0,2 0 0</inkml:trace>
  <inkml:trace contextRef="#ctx0" brushRef="#br0" timeOffset="105">9388 12700 7569,'8'0'269,"-1"0"0,1-1 0,-1-3 0,0-4 0,-2-2 0,-1-1-113,1-1 1,-4 1 0,3-1 0,-3 0 0,-1-3 0,0-4 0,0-3-1,0-1 1,0 0-193,0 0 0,-1-3 0,-2-2 0,-2-1 0,0-3 0,-1-1 0,1 0 9,0 3 1,1-3 0,3 3-1,-2 0 1,-1 1 0,2 1 0,0 2 30,2 2 30,0 7 0,2-3 0,0 8 0,2 2 0,0 1-15,1 2 1,-3 2 0,6 5-1,0 2 1,-1 0-96,1 2 0,-2 5 0,3-2 0,-1 4 0,-1 0 1,1 0-1,0 1 0,0-1-16,3 1 1,0-2 0,0-1 0,1-3 0,-1-1 0,1-2 0,-1-2 90,1-1 0,-1 0 0,0 0 0,1 0 0,-1-1 1,-1-3-1,-1-2 0,-1-2 103,1 0 1,1 1-1,1-5 1,-1 1-1,-1-2 1,-1-1 0,0-1 53,-2 1 0,3 5 1,-5 2-117,-2-2 0,-1 5 0,-1 4 0,0 7 0,0 7 0,0 5 0,0 3-72,0 1 1,0 5-1,-1 1 1,-1 1-1,-2 0 1,1-2-1,2-3-199,1-1 0,0-2 0,0-3 0,0-4 0,0-2 0,0-2-979,0 0 1210,0 1 0,-5-6 0,-1-1 0</inkml:trace>
  <inkml:trace contextRef="#ctx0" brushRef="#br0" timeOffset="106">10199 11741 7569,'0'-12'212,"0"5"0,0-1 1264,0-1-1261,-5 4 0,3 1 0,-3 8 0,2 4 0,-2 3-92,-2 4 1,3 3 0,-3 6-1,-1 3 1,1 3 0,-1 3-1,-2 2-180,-4-1 1,1 1-1,-2 2 1,2 2-1,1 1 1,-2-1-1,-2-2 1,2-3-85,2-3 1,2-3 0,1-6 0,2 1 0,1-1 0,1-3 0,0-4-223,2-2 0,2-2 0,1 1 0,-1-2 363,-3-3 0,3 4 0,-4-5 0</inkml:trace>
  <inkml:trace contextRef="#ctx0" brushRef="#br0" timeOffset="107">10233 12209 7569,'5'-12'214,"-2"1"1,4 0 0,1-1 0,0 2 208,-1 2 0,-6 5 0,1 6 1,-6 5-1,-1 2-365,0 2 0,-3 3 1,4 1-1,2 2 0,1 1 1,1 0-1,0 0-160,0 2 1,0-5 0,0-1-1,0-2 1,1-2 0,3 1-1,3-2 31,3-2 0,2-3 0,-1-5 0,1 0 0,-1 0 0,0 0 0,1 0 67,-1 0 0,1-2 0,-1-1 0,-1-5 0,-1-2 0,-2-2 1,-1 1-1,-1 0 7,0-1 0,-1-3 0,-4-2 1,0 0-1,0-2 0,0 0 1,-1 0-88,-3-2 1,-3 5-1,-4 0 1,0 4-1,-1 0 1,1 1 159,-1 0 1,1 3 0,-1 2 0,1 1 241,0 2 0,6 2 1,5 1-180,6 0 0,5 4 0,3-1 1,3 0-1,2-2 0,4-1 0,3 0 126,3 0 0,-2 0 0,4 0 0,-1-1 0,0-2 0,0-2 1,-2 0-1,-3-1-44,-1-1 1,-1 4 0,-1-4 0,-2 1 0,-2 1-613,-2 0 1,-7 1 0,-10 4 0,-9 1 0,-8 3 390,-4 4 0,-1 2 0,1 1 0</inkml:trace>
  <inkml:trace contextRef="#ctx0" brushRef="#br0" timeOffset="108">7960 12700 7117,'-6'-1'101,"3"-2"0,6-1 1,5 2-1,2-1 1,1 1-1,1-2 0,-1 1 1,0 2-1,2 1 1,1 0-1,3 0 0,0 0 126,4 0 0,0-1 0,2-2 1,0 0-1,0 0 0,1 2 1,1 1-1,3 0 0,0 0-215,0 0 0,4 0 0,-2 0 0,3-2 0,1 0 0,1-2 0,-1 2 11,0 0 0,4-1 0,2-3 0,-1 1 0,2 0 0,-2 1 0,2 1 0,-1-1 42,3 1 1,-1-2-1,3 1 1,2 2-1,-1 1 1,1-1-1,0 0-54,3-2 0,-6 0 0,5 4 1,0 0-1,0 0 0,4 0 0,-3-1 1,2-2-47,0 0 1,-2-1 0,2 3-1,-1-2 1,-2-1 0,1 0 0,-1 1 17,-1-1 0,3 0 1,-1 3-1,-3-2 0,-3-1 1,-3 2-1,-2 1 149,-2 1-125,-2 0 1,-1 0-1,1 0 1,-1-2 0,-1 0-1,-1-2 1,-3 1 32,-1 2 0,-2 1 1,-3 0-1,-1 0 1,-2 0-1,-2 1 1,-2 2-1,0 1-25,0-2 0,-3 0 0,3-2 0,0 0 1,-1 0-1,-1 0 0,-2 0-73,0 0 0,-1 0 0,1 0-228,-1 0 1,-6 0 0,-6 0-1,-8 0 286,-5 0 0,-11-6 0,1 0 0</inkml:trace>
  <inkml:trace contextRef="#ctx0" brushRef="#br0" timeOffset="109">8703 12917 7569,'-7'-1'553,"2"-3"0,1-4-362,1-2 0,-1 9 0,4 5 0,0 5 0,0 3 1,0 3-1,0 5 0,-1 1-214,-3 2 0,3-4 0,-3 0 0,2 1 0,2 1 0,0-1 0,0-2 0,0-2-89,0-2 1,2 3 0,2-2 0,2-1 0,1-3-237,1-3 0,-4 1 0,2-4 0,1 0 0,-1 0 348,3-2 0,-4-2 0,0-1 0</inkml:trace>
  <inkml:trace contextRef="#ctx0" brushRef="#br0" timeOffset="110">9114 12757 7569,'0'-11'-50,"1"-1"1,2 1 0,0-1 0,1 2 733,1 3-460,-3 2 0,1 5 0,-6 1 0,-5 4 0,-2 5 1,0 5-1,1 3-110,1 2 1,4 2 0,-3 2 0,-1 1 0,2 3 0,1 0-1,1 1-176,0 1 0,-3-8 0,3 4 0,0-1 1,0-2-1,0-3 0,0-3 0,1-2-197,-1 0 0,-1 1 1,2-5-1,-2 0 1,0 1-269,0-1 1,0-4 0,2-2 526,0 0 0,-1-9 0,4 3 0</inkml:trace>
  <inkml:trace contextRef="#ctx0" brushRef="#br0" timeOffset="111">9399 12986 7569,'8'-12'1930,"0"1"-1794,-6 4 0,2 2 0,-8 7 0,-2 1 0,-2 6 1,1 4-127,-2 2 0,0 5 0,0-2 0,3 1 1,0-1-1,3 0 0,-1-2 0,0 2-113,2 0 0,0-4 0,4 1 0,0-2 0,3-3 0,0-1 0,2-3 93,-1-1 0,2-1 0,3-4 1,0 0-1,1 0 0,-1 0 1,1 0-15,-1 0 0,4-5 0,1-3 0,-3-1 0,0 0 0,-3 2 0,-1-3-41,-1-4 0,-4 1 1,2-3-1,-1 0 1,-2 1-1,-2 0 1,-1 0-1,0-1 29,0 2 0,-5 2 1,-3 0-1,-2 1 1,-1 0-1,-1 0 1,1 4 133,-1 3 1,1-1 0,-1 1 99,1 2-69,5 0 0,2 2 0,8 0 0,3 0-16,3 0 0,6 0 1,0 0-1,2 0 1,1 0-1,0 0 0,0-1 1,0-2 77,-1 0 1,2-1 0,-3 3 0,-1-2-1,2-1 1,-2 0 0,1 1-165,-3-1 1,-1 0-1,-2 4 1,-1-1-2395,-2-3 1933,-3 3 0,-6-4 434,-3 5 0,-3 0 0,-4 0 0</inkml:trace>
  <inkml:trace contextRef="#ctx0" brushRef="#br0" timeOffset="112">10679 11706 7569,'-7'-1'-325,"5"-1"1,3-3 859,3-2 1,1 5-1,-3-1 1,2 6-1,0 4-295,1 3 0,-4 2 0,4-1 0,0 1 0,3 0 0,2 2 0,2 2-110,-1-3 0,6 0 1,0 0-1,2 1 0,0 1 1,2 0-1,0 2 1,2 2 1,0 2 1,0 2 0,0 0 0,-1 0 0,3 1 0,0 1 0,0 3-1,-2 2-89,-3 1 1,0-2 0,1 2 0,-1 1 0,-2 2 0,-1 3 0,-3 1-117,-2-1 0,-4-2 1,-2-1-1,1 1 1,-2 0-1,0 2 0,-3 1-29,0-1 1,-2 2 0,0 0 0,0 1-1,0-1 1,0-2 0,0-3 0,-2-2-23,-2-2 1,2 0 0,-6 0-1,1-2 1,-1-1 0,0-2 0,0-2 35,-3-3 0,4-2 0,-1 1 1,-1-4-1,-1-2 0,0-2 0,1 1 115,2-1 1,3-3 0,-4-2 0,1 0 0,-1-1-243,0 1 1,6-1 0,-3-3-520,0 2 1,3-1-1,0-6 734,4-1 0,5-5 0,4 3 0</inkml:trace>
  <inkml:trace contextRef="#ctx0" brushRef="#br0" timeOffset="113">11866 12540 7106,'0'-8'111,"2"2"0,0 0 1,3 1-1,2 0 1,1 2-1,3 2 1,0 1-1,2-1 1,1-2-1,2-1 1,2 2 1900,2 0-1893,2-3 0,1 4 0,1-4 0,1 1 0,2-1 0,-1 0 0,1-1 0,0 1-113,-2 0 1,-2-3 0,-3 4-1,-2 0 1,-2 1-507,-2-1 1,-7 0 0,-7 4 0,-8 0 0,-6 1-1959,-5 3 2458,3-3 0,-6 9 0,4-3 0</inkml:trace>
  <inkml:trace contextRef="#ctx0" brushRef="#br0" timeOffset="114">11958 12666 7569,'1'10'121,"3"-2"0,3-5 0,5-1 0,2-2 170,1 0 0,5 0 0,-1 0 0,3-2 0,2 0 1,1-3-1,2-2 0,-2 0-313,-1 0 0,2 2 0,-2 4 0,-2-1 0,-2-2 1,-2 1 21,-3 2 0,3-4 0,-1-2 0</inkml:trace>
  <inkml:trace contextRef="#ctx0" brushRef="#br0" timeOffset="115">13294 12380 7569,'-12'-5'112,"5"4"1,-1-3-1,-1 3 1,-1 0 0,-1-2-1,-1-1 1,1 2 0,0 0-1,-1 2 1,-1 2 0,-1 1-1,-1 5 1,1 2 0,2 3-1,0 1 1776,1 1-1919,-1 5 0,1-2 0,-1 5 1,1-1-1,1-2 0,1-1 1,3 0-1,1 0-57,2 0 0,2-5 0,1 1 0,1-2 0,3-2 0,3-1 0,4-1 103,0-1 60,0-5 0,5 2 1,0-5-1,2 0 1,1 0-1,0 0 1,0-2-124,1-1 1,-3-4 0,-1-4 0,0-1-1,-1 1 1,-1-1 0,-3 0 0,-2-2-151,-1-1 1,-4-6-1,2 2 1,-1-2 0,-3-2-1,0 0 1,-2 0 91,0 0 0,0 6 0,-2 1 1,0 4-1,-3 0 308,-1 1 1,2 4 0,-1 5-167,3 4 1,5 1-1,8 3 1,2-1 0,1-2-1,2-2 1,2-1 91,3 0 0,0 0 0,3-1 0,2-2 0,0-2 0,0 0 0,-2-1 9,-1 0 0,-1 2 0,0-3 0,-2 2 0,-2 3 0,-1 1 0,-3-1-589,-2-2 1,-4 3-1,-3-3 452,-4 3 0,-8 6 0,-11 2 0</inkml:trace>
  <inkml:trace contextRef="#ctx0" brushRef="#br0" timeOffset="116">14367 11718 7569,'-6'-12'51,"-3"1"1,5 0 0,1-1 0,-1 1-1,-1 1 1,-2 1 0,-2 2 0,-1 2-1,0 4 1,1 4 0,3 4 0,0 3 1157,-1 2-1147,5 4 1,-5-2 0,5 6 0,-2 3-1,2 4 1,0 2 0,2 3 0,0 1-10,0 1 0,4 2 1,1 0-1,0 4 1,2-1-1,-1 2 1,2-2-1,-1 2-161,1-1 1,-4-3 0,3 0 0,1-4 0,-1-4 0,0-1 0,-1-3-1,0-1 0,-3-2 0,1-2 1,-3-2-1,-1-1 0,0-3 0,-1-2-139,-3 0 0,-2-2 0,-6-3 0,1-3 0,-1-2 0,0-2 0,-2 0-13,-2 0 0,-3-2 0,3-2 0,-1-3 0,1-5 260,2-3 0,-4-3 0,0-4 0</inkml:trace>
  <inkml:trace contextRef="#ctx0" brushRef="#br0" timeOffset="117">14105 12369 7569,'1'-12'-5,"2"1"1,2 1 0,2 2-1,5 3 142,2 0 0,2 4 0,-1-4 0,4 1 0,3 0 0,2 0 0,1 0 1,3 1-133,2 0 1,-5 2 0,2 1 0,-3 0 0,-3 0 0,-2 0 0,-3 0-6,-4 0 0,0 0 0,-1 0 0</inkml:trace>
  <inkml:trace contextRef="#ctx0" brushRef="#br0" timeOffset="118">14596 12380 8435,'11'0'181,"-3"0"0,0 1 0,0 2 0,3 2 0,0 3 0,0 3 0,1 4 1,-1 3-1,1 2 0,-1 2-54,0 1 1,2 0-1,1 0 1,1-1-1,1 1 1,-1-1-1,0-3 1,-1-3-309,-1 1 1,-2-4 0,1 0 0,-1-2 0,0-4-1666,1 2 1846,-1-4 0,-4 0 0,-2-5 0</inkml:trace>
  <inkml:trace contextRef="#ctx0" brushRef="#br0" timeOffset="119">14927 12460 7569,'0'-11'1125,"4"3"0,1 2-944,1 1 1,-8 6 0,-5 8 0,-8 4 0,-8 4 0,-2 4 0,-2 3 0,1 1-448,0 3 1,3-4-1,4 3 1,4-3-1,2-3 1,3 0-1,1-3 266,2-2 0,-1-1 0,-3-3 0</inkml:trace>
  <inkml:trace contextRef="#ctx0" brushRef="#br0" timeOffset="120">15578 11501 7569,'0'-12'184,"-1"2"0,-3 4 1,-4 6-1,-3 6 0,-3 4 1,-3 3-1,0 4 1668,-4 5-1810,5 1 0,-4 9 0,3-3 0,1 3 0,-1 3 1,3 2-1,3 3 0,2 1-61,1 4 0,4-3 0,-2 0 0,1 1 0,2 1 1,2 1-1,1-2 6,0-1 0,0-4 1,1 2-1,3 0 1,4-2-1,2-2 1,3 0-1,1-3 52,1 0 0,0-4 1,-2 0-1,1-1 0,1-2 1,-1-3-1,-1-4 1,-2-3 84,1 1 0,-2-5 0,-1 3 1,-2-3-1,2-3 0,1-3 1,0 0-150,-2 1 0,1-3 0,-4 2-1208,1-1 1233,-3-1 0,7-9 0,-4-2 0</inkml:trace>
  <inkml:trace contextRef="#ctx0" brushRef="#br0" timeOffset="121">15989 12072 7368,'0'-8'119,"0"1"0,0-2 0,0-1 1,-1-1-1,-3 3 0,-3 1 1,-4 2-1,0 3 0,0 0 0,-1 2 1,1 2-1,-1 1 0,1 5 99,-1 2 1,-3 2 0,0 0 0,1 2 0,1 3 0,3 1 0,1 3 0,3 3-309,1 3 0,0-1 0,2-3 0,-1 0 0,2-1 0,2-2 0,4-2 87,3-2 1,3 0 0,2-5 0,1-1 0,2-1 0,3-3 0,1-1 0,0-2-8,1-2 1,-2-1-1,-1-1 1,0-3-1,-3-3 1,-1-4-1,-3 0 1,-3 0-131,-3-1 0,1-1 1,-1-1-1,-1-2 0,-2-2 1,-1-2-1,-1-2 92,-3-1 1,-1-3-1,-4 0 1,1 4 0,1 3-1,-1 1 1,0 1 183,0 1 0,1 4 0,0 6 0,-1 0-52,2-1 1,6 5-1,7-2 1,3 3-1,2 1 1,0 0-1,4 0 64,3 0 1,1 0-1,0 0 1,-1 0-1,2 0 1,0 0 0,1-2 26,-3-1 0,1 1 0,-5-1 1,-1 1-1389,-1 2 0,-9 0 1213,-8 0 0,-7-5 0,-12-1 0</inkml:trace>
  <inkml:trace contextRef="#ctx0" brushRef="#br0" timeOffset="122">16378 12038 7476,'3'-8'233,"2"2"0,2 1 0,2 2 0,1 3 1,1 4-1,-1 3 0,-1 5 56,-1 3 1,-1-1 0,5 5-1,-1 0 1,2 0 0,1 0 0,1 0-1,0 0-332,2 0 0,-4-5 0,2 1 0,-4-2 0,-2-3 0,-1-1-1234,1-1 0,-3-2 1277,2 2 0,-11-3 0,2-5 0</inkml:trace>
  <inkml:trace contextRef="#ctx0" brushRef="#br0" timeOffset="123">16674 12118 7569,'6'-12'261,"-4"1"1,6-1-1,1 1 1,1 1-1,0 1 1,-1 2 144,-2 2 1,-4 4-1,-1 7 1,-5 7 0,-8 5-257,-2 6 1,-8 0 0,2 8 0,-4 3 0,-2 6 0,-2 3-1,2 3-291,1 3 0,5-2 1,0 4-1,0-1 1,1-4-1,1-3 1,4-3-1,0-2-51,3-2 0,2-7 1,-1-2-1,3-2 0,1-2 1,1-4-1,0-1 0,0-2 308,2-1 1,1-4 0,-1-5 0,0 2-572,-2 1 1,-1-3 454,1-4 0,3-11 0,-4-5 0</inkml:trace>
  <inkml:trace contextRef="#ctx0" brushRef="#br0" timeOffset="124">17223 11843 7472,'-5'-6'201,"3"-4"1,0 4-1,4-1 1,6 3-1,2 4 1,0 4 0,-2 5-1,-4 5 1,-3 5-1,-1 3 2032,0 1-2176,0 4 1,-1-1 0,-2 3 0,-1 0 0,2 0 0,1 2 0,1-2 0,0-2-93,0-3 0,0-1 0,0-2 1,1 0-1,1-4 0,3 0 1,0-3-1,2-2-518,-1 0 1,-2-6 0,2-1-1,1-1 553,-1 0 0,-3-5 0,2-6 0</inkml:trace>
  <inkml:trace contextRef="#ctx0" brushRef="#br0" timeOffset="125">17029 12083 7569,'12'-4'291,"2"1"1,3 0 0,0 2 0,4 0-1,2-2 1,2-2-20,2-1 1,3 3 0,-2-2-1,0 1 1,-1 0 0,-5 2 0,-1 1-1,-2-1-778,-2-1 1,0 1 0,-6-2 505,1 3 0,-1-4 0,1-1 0</inkml:trace>
  <inkml:trace contextRef="#ctx0" brushRef="#br0" timeOffset="126">17497 12826 9011,'6'-2'156,"-1"-1"1,-1-5-1,0-2 1,-2-2-1,1 0 1,-1-2 0,2-2-1,-1 1 1,-2 0-1,-1-1 1,1-2 0,2-3-183,1 0 1,-1-6 0,-3-1-1,2-1 1,0-3 0,2-2-1,0-3 1,1-2 0,1-2 0,1-2 0,3-4 1,-3 0-1,4 3 0,0 1 1,0 2-1,0 3 46,-4 3 0,3 5 0,-3 4 0,-1 3 0,-2 4 1,-3 4 26,-1 2 1,-1 8-1,-2 5 1,-1 6-1,1 4-140,-2 2 1,3 4 0,-1 2-1,1 1 1,2-1 0,2 0-1,1-2 1,5 1 10,2-3 0,3-6 0,1-1 0,2-2 0,1-1 0,-1 0 0,-1-1 96,2 0 0,-4-2 1,2-2-1,-2-2 0,-1-2 1,2-1-1,1-3 31,-1-1 1,-1-2 0,-2 1 0,1 0 0,-1-1 0,1 1 0,-2-1 0,-1 1 160,-2-1 1,-4 5-1,2 1 1,-1 2-149,0 5 0,-1 5 1,-3 10-1,0 3 1,0 2-1,0 2 1,0 1 383,0 3-406,0 2 1,-3 4 0,-1-1 0,1-3 0,2 0-1,1-1 1,1 0-45,3-3 0,-3-4 0,3-4 1,-1 0-1,-1-3 0,2-2-2976,-1 0 2983,-2-6 0,4-1 0,1-5 0</inkml:trace>
  <inkml:trace contextRef="#ctx0" brushRef="#br0" timeOffset="127">18239 11432 7569,'6'-7'176,"-2"-1"1,-1 0 0,-1 1 0,3 0 0,1 1-1,0 1 1,-1-1 469,0-1 1,-1 6 0,-3 1 0,3 6-1,3 6-550,4 3 0,0-2 1,0 2-1,2-1 0,1 1 1,1 4-1,1 3-1,0 1 0,-2-1 1,4 3-1,0 1 0,-2 5 1,2 2-1,-2 1 0,1 0-47,-3 0 1,2 5 0,-2 0 0,-2 0 0,-5 2 0,-2-1 0,-2 4 0,-2-1-163,-1-1 1,-1 2-1,-4-2 1,-5 1-1,-4-1 1,-2-4-1,1-2 62,0-2 1,0-5-1,2-2 1,-1-3 0,-1-1-1,1-2 1,0-1 37,-1-1 1,2-5 0,-2 2 0,2-4 0,2 0 0,-1-1 0,2 1-1025,3-1-340,-4-5 1,10-2 1377,-3-8 0,8-2 0,2-5 0</inkml:trace>
  <inkml:trace contextRef="#ctx0" brushRef="#br0" timeOffset="128">12277 14299 7569,'0'-11'171,"2"0"0,2 2 0,3 3 0,3 1 0,2 3 0,0 0 0,4 1 0,1-2 0,2 0 0,-1 0 0,0 2 0,-2 1 0,2 0 0,-1 0 9,-1 0 0,-1 0 0,-3 0 0,-1 0 0,1 0-841,-1 0 1,1 0-1,-1 0 1,0 0 660,1 0 0,-1 5 0,1 1 0</inkml:trace>
  <inkml:trace contextRef="#ctx0" brushRef="#br0" timeOffset="129">12255 14493 7569,'7'0'139,"1"0"1,1-1 0,1-2 0,3-1 0,0 2 0,3 1-1,-1-1 1804,1-1-1868,2 1 0,5-4 0,0 3 0,0 0 0,0-1 0,-2 0 0,-1 0 1,-2 2-315,-1 0 0,2 2 239,-4 0 0,5 0 0,-2 0 0</inkml:trace>
  <inkml:trace contextRef="#ctx0" brushRef="#br0" timeOffset="130">15567 14310 7569,'-11'-1'697,"5"-1"-413,6-2 0,5 0 1,7 5-1,-1 2 0,0 1-240,1-2 0,3 1 1,0-1-1,1 2 0,0-2 1,3 0-1,3-2 1,1 0-62,-1 0 1,1 0-1,0-2 1,-1 0-1,-2-2 1,-2 0-1,-2-1-39,-2-2 0,-1 0 0,-2 0 0,1-2 0,-2-1 0,-1-2 0,-3 0-78,-1-4 156,-1 4 0,-4-5 0,0 4 1,0-1-1,0-1 0,0 1 1,-1 2 60,-3 0 0,-2 1 0,-6-1 0,-1 2 0,-1 3 1,-3 3-1,-4 3-46,-3 1 1,-6 0 0,1 0 0,-2 1 0,1 3 0,-1 3 0,1 5 0,1 3-89,1 4 1,1 1 0,4 2 0,0-1 0,1 5 0,0 0 0,3 2-82,4-2 0,7-1 0,4 0 0,3 2 1,2-3-1,4-2 0,7-3 0,8 0 256,9-1 0,2-2 1,8-5-1,0 1 0,2-2 1,1-2-1,-2-3 75,0 0 0,0-4 1,-4 3-1,-4-3 0,-3-1 1,-5-1-1,-2-2 0,-5 0-623,0 0 1,-2-3 0,-5-2 0,-2-2-2495,-4-2 2918,2 1 0,-5-5 0,4-2 0</inkml:trace>
  <inkml:trace contextRef="#ctx0" brushRef="#br0" timeOffset="131">16240 13865 7569,'8'-6'85,"-2"1"0,1 1 0,-1 0 0,3 1 0,1 2 0,0 0 0,-1-2 0,-1-1 0,1 2 0,1 1 1,1 1-1,1 0 0,-1 0 0,1 0 0,-1-2-18,0-1 0,-3 1 0,0-1 0,0 1 0,1 1 0,0-2-698,-1 0 1,-4-1-1,3 4 631,2 0 0,1-5 0,2-2 0</inkml:trace>
  <inkml:trace contextRef="#ctx0" brushRef="#br0" timeOffset="132">16697 13671 7569,'2'-12'86,"1"2"0,5 3 0,2 3 0,2 3 1,-1 1-1,0 1 0,1 1 0,-1 3 0,1 2 1,-1 2 193,1 1 0,0 5 0,2 1 0,1 2 0,-1 1 0,-1 0 0,0 0 0,1 0-269,1-1 1,0 2 0,-2-3 0,1-1 0,1 1-1,-1-3 1,-1-1 0,-2-2-590,1 0 0,-5-3 1,1 0-1,1-1 578,1 0 0,-4-2 0,-1-5 0</inkml:trace>
  <inkml:trace contextRef="#ctx0" brushRef="#br0" timeOffset="133">17074 13682 7569,'0'-15'0,"0"0"0,0 1 0,1 2 76,3 5 0,-4-1 0,0 8 0,-7 5 1,-6 5-1,-4 6 0,0 3 0,-2 2 1,-3 2-1,2 1 1,1 2-1,0 0 1,1 0-204,3-2 1,0-1-1,2-2 1,3-2 0,0-4-1,1-2 1,1-2-1,3 0-1002,0-4 1129,4-2 0,-10 0 0,5 2 0</inkml:trace>
  <inkml:trace contextRef="#ctx0" brushRef="#br0" timeOffset="134">17223 13397 7569,'6'-12'109,"0"1"0,-2-1 0,3 1 0,0 1 0,1 1 0,1 3 0,-1-1 280,0 1 1,2 3 0,-2 0 0,2 1 0,1 2-346,1 0 0,-5 0 0,0 2 1,-1 0-1,-1 3 0,0 2-212,-2 1 1,-2 3-1,-1 1 1,0 2-1,0 1 1,-1-1-1,-3-1 1,-4 0 37,-2 2 0,-5-2 0,0 2 0,1-2 0,1-2 0,2 0 0,1 1-137,2-1 1,-1 1 0,7-2 316,3-3 0,5-1 1,8-6-1,1 0 0,1 0 1,-1 0-1,0 0 63,-1 0 0,0-2 0,0 0 0,1-2 0,-1 0-113,-1-1 0,-2-1 0,1-6 0</inkml:trace>
  <inkml:trace contextRef="#ctx0" brushRef="#br0" timeOffset="135">17668 13294 7569,'6'-12'170,"3"5"1,-4 1 0,-1 0 97,-3 4 0,-3 6 0,-10 3 0,1 5 0,0 2 0,-1 3 0,0 4 0,-2 4-244,-2 3 0,1 4 0,2 5 1,-1 2-1,-2 2 0,-1 0 1,0 1-145,-1 0 1,4-1-1,-2 1 1,0-4-1,1-4 1,1-4-1,3-3 1,2-3-135,1-1 1,4-4 0,-2-1 0,1-2 0,1-2 0,0-1 253,1-2 0,-1 1 0,4-1 0</inkml:trace>
  <inkml:trace contextRef="#ctx0" brushRef="#br0" timeOffset="136">17622 13694 7569,'0'-12'19,"2"5"0,1-1 1,5 0-1,1 1 0,0 0 1,-2 1-1,2 0 0,1-2 1,2 2 295,-1 2 0,1-1 0,-1 1 0,1 2 0,-1-1 0,2 0 0,1 0 0,1 0-199,-1 2 0,-1 6 0,-3 3 1,-3 2-1,-3 2 0,-3 4 1,-1 1-199,0 1 0,-5 7 1,-4-2-1,-5 3 0,-5 0 1,-2 2-1,-2 0 1,0 1-54,0 1 0,4-9 0,3 2 0,2-3 0,4-2 0,1-3 0,2-2 164,4-2 0,1 1 0,4-2 0,1-2 1,5-5 151,2-1 1,7-2 0,3 0-1,5 0 1,6 0 0,3 0 0,2 0-1,-1 0-16,-2 0 1,-10 0 0,-1 0 0,-5 0 0,-3 0-964,-1 0 0,-8 1 798,-5 3 0,-10-3 0,-8 4 0</inkml:trace>
  <inkml:trace contextRef="#ctx0" brushRef="#br0" timeOffset="137">14025 13591 7569,'0'-5'111,"0"5"0,0 6 0,0 6 1,0 3-1,0 3 0,0 1 0,0 0 1,0 1-1,0 1-70,0 2 0,0 0 0,0-1 0,0-2 1,0-1-1,0 0 0,1 0 0,2-1 0,2 0-543,1-1 1,-2-3 0,2 2 501,-1-4 0,9 5 0,-1 1 0</inkml:trace>
  <inkml:trace contextRef="#ctx0" brushRef="#br0" timeOffset="138">13534 14253 7569,'-5'-4'140,"5"1"1,6 0 0,4 3-1,3 3 1,1 0 0,2 0 0,2-2 59,2-1 1,7 2 0,5 0 0,5 2 0,6-2 0,4 0 0,5-4 0,2 0 0,5-2-189,-1 2 0,2-4 1,-2 1-1,2 0 0,-2-1 1,0 1-1,-2-1 1,-2 0 17,-4 1 0,0-4 1,-6 3-1,-2-1 1,-4 0-1,-4 2 1,-3 3-41,-5 0 1,-3-2 0,-4 1-1,-3 0 1,-4 2 0,0 1-553,-1 0 33,1 5 0,-6-3 0,-2 6 529,-3 1 0,-1 1 0,0 2 0</inkml:trace>
  <inkml:trace contextRef="#ctx0" brushRef="#br0" timeOffset="139">13614 14642 8384,'10'5'91,"-1"2"0,-3 5 0,0 3 0,1 4 0,0 4 0,1 3 0,0 4 0,-1 0 0,1 1 0,-2 0 0,-1 2 0,-1 3 0,0-1 1,0 0-1,-2-5 0,-1-2-136,-1-1 0,4-5 0,0-4 0,-1-1 0,-2-3-87,-1-2 1,1-7 0,2-5 0,0-6 0,0-4-1,-2-3 52,-1-2 0,0-3 0,0-5 0,0 1 0,0-3 0,-1-1 0,-2-6 61,0-5 0,-1 0 1,4-3-1,-1-1 1,-2 1-1,-1-4 1,2 0-1,0 0 58,2 2 1,0 2-1,0 7 1,0 3-1,2 3 1,2 5 0,2 1 78,0 2 1,4 9 0,-1 0-1,4 2 1,3 3 0,1 0-1,2 3-14,3 0 1,-2 2 0,8 0 0,0 0 0,2 0-1,3 0 1,1 0 0,1 0-88,-1 0 0,0 0 0,0 0 1,1 0-1,-1 0 0,2-1 1,0-2-25,2 0 0,0-2 1,-3 2-1,-2-1 0,-2 2 1,-1 0-1,-1 2 1,-3 0-68,-1 0 1,2 0-1,-6 0 1,-2 0-1,-1 0 1,-4 0-603,-2 0 1,-4 0-880,-1 0 1555,-4 0 0,2 0 0</inkml:trace>
  <inkml:trace contextRef="#ctx0" brushRef="#br0" timeOffset="140">13899 14664 7569,'-10'-1'208,"2"-3"1,6-2-1,4 0 1,5 1 0,2 1-1,1 0 49,2 1 0,2 2 0,-2 1 0,-1 0 0,2 0 0,1 0 0,1 0 0,-2 1-356,-4 3 1,0 3 0,-4 4 0,0 2 0,0 1 0,-3 2 0,0 2-171,-2 2 0,-5 2 0,-3-1 1,-2 0-1,-2-2 0,1 0 0,-2 0 1,-1 0 187,-1 1 0,0-3 0,3-2 0,1-3 0,1 0 0,1-1 246,1 1 1,7-2-1,1-2 1,6-5 6,5-1 0,4-2 1,1 0-1,2 0 1,1 0-1,0 0 1,-1 0-161,-2 0 0,3 0 0,-3 0 1,-2 0-1,-2 0 0,0 0-1393,-1 0 1381,-4 0 0,3-5 0,-4-2 0</inkml:trace>
  <inkml:trace contextRef="#ctx0" brushRef="#br0" timeOffset="141">14333 14630 7569,'0'-11'717,"0"-1"-482,0 1 1,-4 10 0,-1 4 0,0 8 0,-1 4 0,1 4-1,0 4 1,1 2-221,-1 2 0,4 3 0,-3-2 1,3 0-1,1 1 0,1-1 1,1 0-1,2-3-157,-1-1 1,3-4-1,0-3 1,2 0-1,0-5 1,-1-1-1,1-5-970,-1-1 1112,-4-1 0,2-4 0,-5 0 0</inkml:trace>
  <inkml:trace contextRef="#ctx0" brushRef="#br0" timeOffset="142">14470 14687 7569,'0'-11'528,"0"3"0,0 1-259,0-2 1,0 5 0,0 4-1,0 8 1,0 5 0,-1 7 0,-2 2-1,0 4-277,0 0 1,1 5 0,-1-3-1,-1 0 1,2 0 0,0-3-1,2-1-346,0-1 1,0-2 0,0-1-1,2-5 1,1-4-438,5-3 1,-2-3 790,2-5 0,-5-10 0,2-3 0</inkml:trace>
  <inkml:trace contextRef="#ctx0" brushRef="#br0" timeOffset="143">14242 14573 7569,'-12'-5'226,"6"2"36,2-4 1,4 4 0,4 1-1,4 3 1,2 3 0,3-2-1,2 0-194,4-2 0,7 0 1,5 0-1,2-2 0,1 0 1,0-3-1,1-2 1,-1-2-402,0-1 333,0 4 0,1-4 0,-1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02:31:40.244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57D200"/>
    </inkml:brush>
    <inkml:brush xml:id="br2">
      <inkml:brushProperty name="width" value="0.09071" units="cm"/>
      <inkml:brushProperty name="height" value="0.09071" units="cm"/>
    </inkml:brush>
  </inkml:definitions>
  <inkml:trace contextRef="#ctx0" brushRef="#br0">9753 4112 7569,'-6'0'-814,"1"0"995,5 0 0,4 5 0,1 2 0,0 3 0,1 2 0,1 0 0,2 4 0,1 3 0,1 2 0,1 2 0,-1 0-52,0 0 0,1 3 0,-1 2 0,2 0 0,1 0 0,2-1 1,2 0-1,2 0 0,3 1 0,3 0-188,0-2 0,2-1 0,-2 0 0,0 1 1,0-3-1,-2-3 0,-3-1 0,0 0 53,-2 0 1,-5-5 0,2 3 0,-2-2-1,-1 0 1,-3-2 0,-1-3 0,-3-3-404,-2 2 1,1-2-1,-1 0 409,-2 2 0,0-4 0,-2 0 0</inkml:trace>
  <inkml:trace contextRef="#ctx0" brushRef="#br0" timeOffset="1">10279 4260 7569,'0'-11'147,"-1"-1"1,-2 1 0,-1-1 0,2 1 0,0-1 0,1 1 221,-3 0 0,3 3 0,-4 2 0,0 1 1,-3 3-295,-2 5 1,2 3-1,1 6 1,-2 0 0,-2 4-1,-3 3 1,-3 3 0,1 5-79,-1 4 1,-3 2-1,1 1 1,-3 0-1,-1 0 1,1 1-1,-1-1 1,0 0-175,0 0 0,1 1 0,2-2 1,2-3-1,1-2 0,0-1 1,-1-2-108,1-3 1,3 0 0,-2-4 0,4 0 0,2-2 0,1-2 0,2 0 283,2 0 0,-4-4 0,3 7 0</inkml:trace>
  <inkml:trace contextRef="#ctx0" brushRef="#br0" timeOffset="2">10576 4808 7569,'-8'1'90,"2"3"0,1 4 0,2 3 0,2 3 0,1 3 0,0 1 0,0 2 0,0 1 0,0 4 0,0 1 0,0 3 0,0 2 0,0-1-130,0 2 0,0-4 1,0-1-1,0-5 0,-1-1 1,-3-4-1,-3 1 0,0-1-1338,-1-1 1378,1-1 0,-5 2 0,1 1 0</inkml:trace>
  <inkml:trace contextRef="#ctx0" brushRef="#br0" timeOffset="3">10850 4214 7569,'1'-6'91,"3"3"0,4 6 0,2 5 0,2 2 0,2 1 0,3 1 0,1-1 0,1 0 0,0 1 24,0-1 0,-2 4 1,4 1-1,-3-2 0,-1 0 1,0 0-1,-1 1 1,-2-1-308,-1-2 0,-2 0 1,1-1-1,-1 1 1,1-2-1,-1-1 1,0-3-1,1-1-1367,-1-2 1559,1 3 0,-1-5 0,1 4 0</inkml:trace>
  <inkml:trace contextRef="#ctx0" brushRef="#br0" timeOffset="4">11661 4146 7569,'0'-8'-31,"-2"2"1,-1 1 0,-5 2 0,-2 3 82,-2 4 0,-3 2 0,-1 7 1,-2 2-1,-2 3 0,-2 1 1,-1 0-1,2 1-170,2 2 0,-2 1 0,6-2 0,0 0 0,0-4 0,-1 1 0,2 0 0,3 1 118,3-1 0,-7 3 0,2-3 0</inkml:trace>
  <inkml:trace contextRef="#ctx0" brushRef="#br0" timeOffset="5">11307 4488 7569,'-5'-6'645,"-2"4"1,1 4 0,2 7-487,3 5 1,1 4 0,0 5 0,0 1 0,1 1 0,2 4 0,0 2-1,1 0-280,1-3 1,-2 0 0,3-4 0,1-3 0,-2-2 0,0-3 0,-2 1 0,1-3 204,0-2 0,0 0 1,-4-1-737,0 1 652,0-1 0,-10 0 0,-3 1 0</inkml:trace>
  <inkml:trace contextRef="#ctx0" brushRef="#br0" timeOffset="6">13397 4169 7569,'0'-8'126,"0"0"1,-2 1-1,0-1 1,-3 3-1,0 4 1,0 6 0,1 4-1,0 3-1,0 4 1,0 1-1,4 6 1,0 1-1,0 2 1,0 2-1,0 2 1,0 4 0,0 3-226,0 0 1,2-1 0,1-2 0,4 0 0,0 0 0,1-1 0,2-1 27,4-1 0,-1-7 1,3 0-1,1-4 0,2-1 1,1-2-1,0-5 205,0-3 1,-3-3 0,4 2 0,-2-4 0,0-3 0,0-1-1,0 0 1,0-1 128,-1-3 1,3-4-1,-3-5 1,1-4-1,0 1 1,0-2-1,0-1-125,0-5 0,-4 0 0,3-7 0,-1-1 0,-3-1 0,-2-1 0,0-1-212,-1-4 0,-5 4 0,-2-3 0,-3 2 1,-1 2-1,0 0 0,0 1 0,-1 2-354,-3 5 0,2 5 1,-5 4-1,1 0 1,1 3-1621,0 2 2049,1 5 0,4 2 0,0 5 0</inkml:trace>
  <inkml:trace contextRef="#ctx0" brushRef="#br0" timeOffset="7">14139 4363 7569,'1'-9'373,"2"5"0,1 8 0,-1 5-255,3 2 1,-5 6 0,4 2 0,-1 2 0,1 2 0,0 0 0,0 0 0,-1 0 0,0 0-146,-1-1 0,2 0 0,-2-2 0,1-2 0,-2-2 0,1-3 0,-1-3 384,2-2 1,1-6-190,-1 2 1,-1-2 0,3-4 0,0 0-138,1-2 1,0-9 17,5 2 0,0-4-135,4-1 1,-2-1 79,5-6 0,-4-1-112,4-3 0,-4 3 74,4-3 1,-4 4-45,4 4 1,-5-1 65,2 5 0,-8 1 133,0 6 0,-4-1 36,3 6-101,-4-1 1,3 4-109,-2 0 88,-3 0 0,6 6-112,-3 6 1,-3 4 3,3 7 1,1 4-1,-1 0 1,-1 3 0,1 0-1,0 1 1,0-4-1,0-1 1,-1-5 0,1 0-1,0-4 1,0-1-1,-2-4-370,0 0 1,1-5 0,1 1 0,0 0 451,1-2 0,1-1 0,6-5 0</inkml:trace>
  <inkml:trace contextRef="#ctx0" brushRef="#br0" timeOffset="8">14710 4420 7569,'0'-12'431,"-1"6"1,-2 1-1,-1 2 1,2 3 0,1 6-370,1 2 0,0 9 1,0 3-1,0 4 1,0 4-1,0 0 1,1 0-1,1-3-471,2 0 1,1-8-1,-2-1 1,1-4-1,-2 0 1,-1-1 408,-1 1 0,0-1 0,0 0 0</inkml:trace>
  <inkml:trace contextRef="#ctx0" brushRef="#br0" timeOffset="9">14676 4203 7569,'0'-22'322,"-1"3"1,-2 4 0,-1 2-500,2 2 1,2 1 176,3 2 0,4 3 0,4 5 0</inkml:trace>
  <inkml:trace contextRef="#ctx0" brushRef="#br0" timeOffset="10">15110 3997 7569,'-12'-5'150,"2"-1"1,3-6-1,2 2 1,1 1-1,0 4 1,1 4-1,2 7 1,1 8-1,0 9 1,1 8-1,3 4 42,4 3 1,2 9 0,1-1-1,1 2 1,-1 2 0,1 0-1,-2 1 1,-1 0-355,-2-3 0,-4-2 0,2-4 0,-1-4 0,0-3 0,-2 0 0,-1-2 0,-2-4-48,-3-6 1,2-1-1,-6-4 1,-1 0-1,-2-3 1,-3-2-1,-3-2 210,0 1 0,-2-1 0,-4 1 0</inkml:trace>
  <inkml:trace contextRef="#ctx0" brushRef="#br0" timeOffset="11">14996 4580 7569,'17'-19'50,"0"1"0,-2 1 0,2 5 1,0 2-1,4 2 0,1 0 0,4 2-228,1 2 1,0 2 0,-1-1 177,0-1 0,1 1 0,-4 3 0</inkml:trace>
  <inkml:trace contextRef="#ctx0" brushRef="#br0" timeOffset="12">15395 4477 7569,'-10'1'323,"3"3"0,1 4 1,3 2-1,-1 3-238,1 2 0,2-1 0,1 5 0,0 1 0,1 2 1,3-1-1,2-1 0,3-2-156,3-1 0,-3-2 0,6-5 1,-1-1-1,1-3 0,3-1 1,1-2-1,0-3 141,1-4 1,3-2 0,2-6 0,2 0 0,-2-2 0,0-3 0,-3-1-4,1-2 1,-5 0 0,-3 0 0,-3-1-1,-5-2 1,-3-2 0,-3 0-157,-1 1 0,-6 1 0,-5 0 0,-8 1 0,-7 3 0,-4 5 0,-3 5 0,0 6-808,2 1 1,0 4 896,4 1 0,5 4 0,6 4 0</inkml:trace>
  <inkml:trace contextRef="#ctx0" brushRef="#br0" timeOffset="13">15932 4340 7569,'-4'-8'179,"0"3"0,2 4 0,1 6 0,2 5 0,1 4 1,4 3-1,0 0 0,3 4 0,0 0 0,0 2 0,-3 0-92,-1 0 0,3-4 1,-5-1-1,0-2 1,-1-2-1,1-1-48,1-2 0,-2-4 1,-5-4-1,-5-1 107,-2-2 1,0-5 0,1-2-1,2 0 1,2-2 0,3-3-1,1-3 1,1-3-120,0-2 0,8-5 0,5-3 1,4 0-1,3 0 0,1 2 0,4 2 1,0 3-267,2 2 0,1 2 0,-3 7 0,2 2 1,-2 5-1,-1 1 0,-2 2-588,-3 0 1,1 5 826,-5 3 0,5 7 0,-2 3 0</inkml:trace>
  <inkml:trace contextRef="#ctx0" brushRef="#br0" timeOffset="14">16446 4397 7569,'-16'0'765,"7"-1"1,-1-1-569,3 2 1,3 3 0,4 8-1,0 1 1,0 1 0,2 1 0,0 2-1,2 1-157,-1-1 0,2-1 0,-2-3 1,1-1-1,0 1 0,1-2-87,1-3 1,2 2 0,3-5 0,1-3 0,-1-2 0,1-4 63,-1-1 0,1-2 0,-1-3 0,0-1 0,0 1 0,-3-1 0,0 1 58,1-1 0,-3 1 1,1 0-1,-2-1 0,-3 1-52,0-1 1,-2 7 0,-2 5-1,0 7 1,-2 3 0,1 1-185,2 1 0,1-1 0,0 0 0,1 1 0,3-1 0,4 1-12,2-1 1,1-1 0,1-2 0,0-4-1,2-3 1,2-1 0,-2 0 0,0 0 206,1 0 0,-1-5 0,4-3 0,-1-2 0,0-1 0,-1-1 0,-2 1 0,-1-1 277,-2 1 0,1 0 1,-2-1-1,-2 1 1,-3 1-1,-2 1-134,1 1 1,0 7 0,-4 1 0,0 6-278,0 4 1,-4 6 0,0 0 0,2 2 0,1 2 0,1 2 0,0-1 0,0 0-2358,0-2 2457,0 0 0,0 3 0,0 1 0</inkml:trace>
  <inkml:trace contextRef="#ctx0" brushRef="#br0" timeOffset="15">17600 3723 7569,'0'-18'77,"0"2"0,0 5 1,0-1-1,-2 2 1,-2 2-1,-3 7 0,-5 6 1,-3 8-1,-4 3 1,-2 6-1,-2 3 2182,0 6-2154,0 7 0,0 0 0,0 5 0,1 3 0,-1 1 0,0 5 0,0 2 0,1 3-45,3 0 1,3-3 0,5-1 0,0 2 0,4-1 0,3-1 0,4-4-153,4-6 0,6-4 0,6-6 0,2-2 1,2-5-1,1-3 0,-1-4 0,-2-4-290,-2-2 0,3-3 0,-3-1 1,-2-3-1,-2 1 382,0-1 0,-1-3 0,1 2 0</inkml:trace>
  <inkml:trace contextRef="#ctx0" brushRef="#br0" timeOffset="16">17805 4203 7569,'-16'-12'180,"3"2"0,-2 1 1,2 3-1,2 2 0,-1 6 1,1 4-1,-1 5 0,0 6-213,-4 6 0,4 1 0,-5 6 0,3 2 0,2 0 0,3-1 0,2-1 1,5-3-42,1-1 1,4-3 0,4-4-1,2-4 1,5-2 0,1-3 0,3-3 171,-1-3 0,6-4 0,5-4 0,0-4 0,1-5 0,0-4 0,2 0 0,-2-4 60,-2 0 1,-5-2-1,-2 0 1,-5 0-1,-3-1 1,-1-3-1,-4-3 1,-3-3-227,-3-1 0,-6-1 0,-2 1 0,-5 0 1,-3 1-1,-5 4 0,-4 6-284,-3 6 1,-4 10 0,4 3 0,-1 5 0,-2 6 0,2 5 351,1 5 0,0 2 0,4 4 0</inkml:trace>
  <inkml:trace contextRef="#ctx0" brushRef="#br0" timeOffset="17">18045 4603 7569,'5'-8'-111,"3"0"0,2 1 0,1 0 285,1 4 0,-6 3 1,-2 3-1,-3 5 1,-1 3-1,0 5 0,-1 3 1,-2 2-29,-1 2 1,-3-4 0,2 0-1,0 2 1,0-1 0,1 0-1,0-2 1,0-2-520,2-2 0,0-1 0,2-2 0,0 1-1188,0-1 1561,5-4 0,-3-2 0,3-5 0</inkml:trace>
  <inkml:trace contextRef="#ctx0" brushRef="#br0" timeOffset="18">18422 3940 7569,'-6'-11'161,"-2"1"1,7 3-1,2 9 1,0 6 34,0 6 0,-1 8 0,-1 1 0,-1 6 0,-2 7 0,0 4 0,0 6 0,0 2 1,1 2-153,-2-1 0,3 1 1,-2-6-1,3-3 0,1-6 1,0-6-1,0-3-459,0-5 0,0-6 0,0 1 0,0-4 415,0 0 0,5-1 0,2 1 0</inkml:trace>
  <inkml:trace contextRef="#ctx0" brushRef="#br0" timeOffset="19">18536 3746 7569,'5'-6'80,"5"2"1,7 4 0,6 4 0,2 3-1,0 5 1,-1 2 201,-2 1 0,-2 6 0,4 2 0,2 8 0,1 6 1,-3 6-1,-4 5 0,-5 5-118,-2 3 1,-7 5 0,-3 0 0,-6-4-1,-6-5 1,-3-6 0,-5-3 0,-1-1-509,-2 0 0,-2-7 1,0 1-1,-1-5 1,0 0 343,0-2 0,-5-1 0,-1-5 0</inkml:trace>
  <inkml:trace contextRef="#ctx0" brushRef="#br1" timeOffset="20">4351 4705 7569,'-7'-3'435,"0"-2"1,2 1 1253,3 2-1587,1 0 0,6 11 1,2-4-1,3 1 0,2 3 1,0 1-1,2 0-46,2-2 1,5 5 0,1-4-1,4 1 1,4 2 0,0 2-1,1 0 1,-1-1 0,2 0-111,1 2 0,-3-2 0,-1 2 0,-1-2 0,-1-2 0,0 2 0,-1 1 54,0 1 1,2-1 0,-2-5 0,0-2 0,-2 2 0,-2 0 0,0 0 0,-2-3 106,-1-1 1,-6 0-1,0-2 1,-4 1-151,0-2 0,-4 1-445,-2 1 488,-1-3 0,-12 9 0,-3-4 0</inkml:trace>
  <inkml:trace contextRef="#ctx0" brushRef="#br1" timeOffset="21">4500 4625 7569,'-1'-6'598,"-3"2"1,1 3-535,-4 1 0,-1 5 1,-5 3-1,-1 2 1,-2 1-1,-2 1 1,-2-1 0,-2 1 1,-1-1 0,1 0-1,-1 1 1,0-1 0,0 1 0,1-1-119,3 1 1,3-1 0,4 0 0,1 1 0,0-1 0,0 1 0,3-1 38,0 0 1,5 1 0,1-1 0,4 1 0,6-2 0,3-1 0,5-2 0,3 1 29,2-2 0,2 3 0,0-4 1,0 0-1,-2 2 0,0-2 1,-4 0-1,0-3-25,-3 0 0,-1-1 0,-2 1 0,-1 4 0,-1-1-586,-1 0 1,-6 0 0,2-1 594,-3 3 0,-6 3 0,-1 2 0</inkml:trace>
  <inkml:trace contextRef="#ctx0" brushRef="#br1" timeOffset="22">4591 5139 6840,'-6'2'162,"2"1"1,4 5 0,4 3 0,5 3 0,3 3 0,5 1 0,1 3 0,2 3 0,2 3-1,-1-2-28,-2 0 1,3-3-1,-4 0 1,1-2 0,-2-2-1,0-1 1,-3-4 0,-2-1-251,0-4 0,-2 2 1,-1-4-1,-3 2-1815,-1-1 1931,-1-4 0,-4 2 0,0-5 0</inkml:trace>
  <inkml:trace contextRef="#ctx0" brushRef="#br1" timeOffset="23">4865 5151 7569,'-6'-5'209,"-4"2"1,2-3 0,-2 1 0,-1 2 67,-1 2 1,1 2 0,-1 4 0,0 7 0,-2 7 0,-2 5 0,1 5-1,0 3-518,0 3 1,0 2-1,3-3 1,2-1-1,2-2 1,5-5 240,1-1 0,2-3 0,0 1 0</inkml:trace>
  <inkml:trace contextRef="#ctx0" brushRef="#br1" timeOffset="24">4694 3346 7410,'-6'-7'812,"2"-1"1,4 2-535,4 3 1,-3 4 0,4 12-1,-1 1 1,1 3 0,1 0 0,3 5-1,1 3-222,2 6 0,-1-2 1,1 1-1,-1 2 1,0 1-1,1 1 1,0 1-1,2-2-34,2-3 1,-1 6 0,-2-5 0,1 1 0,1 0 0,-1-2 0,0 1-1,0 0 66,1 2 1,1 2-38,0-1 0,-4 0-105,3 1 0,-1-1 97,2 0 1,-4 2-47,4 2 1,-8-4 1,0 0 1,0 0-3,3-3 1,-1 2 91,-2 1 1,1-3-71,-5-1 1,3-5-32,-3 2 1,4-3 38,-5-1 0,6 0-103,-1 0 1,-2-2 94,2-2 1,-1-1-110,5-3 0,-4-2 39,-1 2 0,1 2-8,3-2 0,-1 0 45,-2-3 0,1-1-24,-5 0 0,3-3 4,-3 0 12,5-1 0,-4 5 9,3-1 0,-3-3-6,-5-1 1,4-3-241,-1 4 67,1-6 1,-4 5-142,0-4 0,1-1-836,3 2 821,-3-3 0,5-2-100,-6-3 0,0-3 448,0-4 0,5-11 0,1-2 0</inkml:trace>
  <inkml:trace contextRef="#ctx0" brushRef="#br1" timeOffset="25">4740 3346 7569,'-7'-7'495,"4"-1"1,1 11-406,2 0 1,0 11 0,0 7-1,0 3 1,0 4 0,-1 1 0,-3 1-157,-3 0 1,0-1 0,1-5-1,0 0 1,0-2 0,1-1 0,3-1-1,-1-1-214,-1-3 0,3-7 1,-1-3-1,3-2 137,3-6 0,3-3 0,-2-7 0,2-2 1,0-3-1,1-1 0,-2-2 0,-1-1 67,-2-2 0,-2 0 0,1 0 0,0 1 0,2 2 0,-2 1 1,0-1-1,-4-2 149,-1-1 1,-6 6 0,-4 1 0,3 5 0,0 2-1,0 3 453,-2 1 0,5 1 1,0 5-1,2 3-273,3 4 1,5-2 0,6 0 0,5 1-1,5-1 1,3 2 0,1-1 0,1 1-207,2 1 1,2 0 0,4-1 0,-3 0 0,-1 1 0,-2 1 0,-4 2 0,-1-1-599,-2 0 1,-5 1 0,1-1 0,-2 2 550,-2 2 0,0-2 0,1 3 0</inkml:trace>
  <inkml:trace contextRef="#ctx0" brushRef="#br1" timeOffset="26">5242 3643 7569,'-5'-6'936,"-1"-3"1,-4 4-837,2-1 0,8 8 0,8 2 0,2 5 0,2 2 0,2 1 0,2-1 1,-2 1-1,-2-1-255,0 0 0,3-3 1,0-2-1,-2 1 0,-3-2 1,-2 0-1,0-3-627,3 0 1,-4-2 781,1 0 0,-1 5 0,5 1 0</inkml:trace>
  <inkml:trace contextRef="#ctx0" brushRef="#br1" timeOffset="27">5585 3575 7569,'-4'-12'347,"-1"2"1,-1 3 0,-3 3-224,-1 2 0,1 4 0,-1 2 1,-3 4-1,0 6 0,-1 5 0,0 3 1,-1 1-1,1 0-585,1 0 1,6-4 0,0 0 0,2 0 460,3-2 0,-5 5 0,1-4 0</inkml:trace>
  <inkml:trace contextRef="#ctx0" brushRef="#br1" timeOffset="28">5436 3803 9160,'0'18'287,"2"-2"1,0 1-1,3 2 1,0 3-1,2 0 1,-1 1-1,3 0-249,1 0 1,-2-2-1,-2 0 1,0-3 0,-1-1-1,2 0-38,-1-1 0,-3 5 0,2-4 0</inkml:trace>
  <inkml:trace contextRef="#ctx0" brushRef="#br2" timeOffset="29">5231 4911 7569,'-10'-1'418,"2"-3"-243,3 3 1,4-4-1,-3 5 1,-4 1 0,-1 3-1,0 3 1,3 3 0,1 3-1,2 1 1,2 3-65,1 0 0,0-1 0,0 1 1,0 1-1,0-1 0,0 0 0,0 0 1,0-1-1,0-2 0,0-1-653,0-2 0,4-3 1,0 0-1,-2 0 542,0 3 0,3 0 0,1 0 0</inkml:trace>
  <inkml:trace contextRef="#ctx0" brushRef="#br2" timeOffset="30">5196 5128 7569,'-6'-11'544,"-3"-1"0,5 1-302,2-1 1,2 6 0,4 2-1,3 3 1,3 1 0,2 0 0,1 0-1,1 0-162,1 0 0,5 0 0,-1 0 0,3 0 0,1 0 0,-1 0 0,2 0 0,2 0-145,1 0 0,6 0 0,-2 0 0,5 0 0,-1 0 1,3 0-1,0 0 0,3 0-146,0 0 0,-3-1 1,4-2-1,1-1 0,1 0 1,2 1 104,0-1 1,-1-1 0,0 2 0,-2-1-1,-3 2 1,1 1 0,-2 1 0,1 0 127,-4 0 1,0 0-1,-2 0 1,2 0-1,1 0 1,2 0-1,3 0 1,3 0 10,4 0 0,4 0 0,-2 0 0,1 0 0,1 0 0,0 0 0,1 0 1,0 0 1,-7 0 0,-1 0 0,-2 1 0,-1 1 0,-1 3 0,-4 2 46,-2 2 1,-2-3-1,0 2 1,2 1-1,1-1 1,1 1-1,-1-1 1,-1 0-78,3-2 0,-4 4 0,3-4 0,-4 2 1,-2-2-1,-3 1 0,0-1 0,-1 2 66,0-2 1,3 3 0,-5-4 0,0 0-1,-2 0 1,-3-2 0,0-1 150,-2 2 1,-9-3-1,1 3 1,0-3 871,-1-1-1489,-4 0-76,-1 0 1,0 2 0,3 0 180,2 2 0,-2 4 198,-1-5 0,-3 1 0,4-4 1,1 0-247,1 0 0,-3 0 0,1 0 1,-1-1 21,0-3 1,-1 3 0,-3-4 0,1 0 114,-2-3 1,-1 2 0,-1-2 0,0-1 0,0-1 233,0-1 0,4-1 0,0 1 0,-2-1 0,0 1 383,-2 0 0,0 3 0,0 0 0,-2 1 1,0-1 605,-2 0 1,-1 6-1,3-3-483,-2 0 0,0 5 1,4 0-538,0 6 0,0 8 0,0 1 1,0 1-1,0-1 0,0 1 1,0 1-1,0-1-84,0-2 1,0-1 0,0-2 0,0 1 0,1-1-118,3 1 0,-3-1 1,3 0-1812,-3 1 2011,-1-6 0,0-1 0,0-5 0</inkml:trace>
  <inkml:trace contextRef="#ctx0" brushRef="#br2" timeOffset="31">6841 5402 7569,'-1'-8'237,"-2"1"0,-1-2 1,1 0-1,-1 0 0,-1 3 1,0 2-1,0 5 0,2 7-54,2 6 1,1 0 0,0 5 0,0 1 0,0 2 0,0-1 0,1 0-1,2-4-333,0 0 0,5-2 0,-4-3 0,0-1 419,1 0 1,-4-6 0,3-5 0,-3-6-1,-1-4 1,-1-3-90,-3-2 0,3-1 0,-4-5 1,1 2-1,0-1 0,2-3 0,-1-2-165,-1-2 0,3 0 0,-3 5 0,2 0 0,-1 3 0,-1 4 0,2 2-181,0 2 0,2 3 0,0 3 0,0 4-153,0 6 0,5 9 1,2 5-1,0 4 1,0 2-1,-1 3 1,-1 2-1,0 6 319,-2 4 0,-2 10 0,-1 2 0</inkml:trace>
  <inkml:trace contextRef="#ctx0" brushRef="#br0" timeOffset="32">13568 5516 7569,'-6'-5'179,"-1"3"0,3-3 0,-2 3 0,0 7 1,2 6-1,3 4 0,1 4 0,0 2 1,0 2 2,0 0 1,0 4-1,0 1 1,0 0-1,1 1 1,2-1-1,2 1 1,0-1-1,0 1-292,-3 0 1,5-3 0,-1 0 0,2-2 0,-2-2 0,0-2 0,-1-2 0,0-2 5,-2-2 1,-2-1 0,-1-2-1,0 1 1,0-1 0,0 1-513,0-1 1,0-3 615,0-1 0,-5 1 0,-1 3 0</inkml:trace>
  <inkml:trace contextRef="#ctx0" brushRef="#br0" timeOffset="33">13854 5642 7569,'0'-12'249,"0"1"0,0 0 0,0-1 21,0 1 0,0 6 0,0 6 0,0 9 1,0 8-1,0 3 0,0 4-270,0 1 1,1 3 0,1 6 0,2-1-1,-1-1 1,-2-1 0,-1-3-97,0-1 1,1-2 0,2-3-1,1-1 1,-2-3 0,-1-4 0,-1-2-1,0-2-214,0 1 0,0-5 0,0 1 310,0 1 0,-5 1 0,-1 1 0</inkml:trace>
  <inkml:trace contextRef="#ctx0" brushRef="#br0" timeOffset="34">13831 5745 7569,'0'-12'0,"0"5"0,0-1 0,1 0 0,3 2 0,3 2 0,4 3 256,0 1 0,2 3 0,2 3 0,4 7 0,2 2 0,2 4 0,0 1 1,0 4-172,0 0 0,0 0 0,0-1 1,-1-1-1,1-2 0,-1-2 1,-2 0-115,-1-1 1,-4-3 0,4 2 0,0-4 0,-1 0 0,-3-1 0,-1-1 209,2-2 0,-4-3 0,3-5 1,-2 0-1,-1 0 0,-1 0 56,0 0 0,-4-1 0,-2-3 0,-1-4 1,-1-2-1,0-1 0,-2-2 0,-1-1-198,0-1 0,-5-5 1,-2 1-1,-4-2 1,0 1-1,0 1 1,-1-1-242,1-2 1,1-1 0,1 0 0,2 1 0,1 0 0,1 2 0,0 2-176,2 1 1,2-2 0,1 3 0,0-1 0,0 1 0,0 2 0,0 1 376,0 2 0,0 4 0,0 2 0</inkml:trace>
  <inkml:trace contextRef="#ctx0" brushRef="#br0" timeOffset="35">14630 5608 7569,'-11'-12'141,"1"5"1,1-1-1,4 0 1,2 3-1,6 5 1,0 8-1,4 6 1,-2 5-1,1 2 66,1 2 1,-5 1-1,2 2 1,-3 0-1,0 0 1,2-2-1,1-1 1,-2 0-195,0-1 1,1-2-1,1-1 1,-1 0-1,-2-2 1,-1-1-1,0-2-506,0 1 1,0-3 0,0 4-1,-1-5 1,-2-2 492,-1-1 0,1-6 0,3 3 0</inkml:trace>
  <inkml:trace contextRef="#ctx0" brushRef="#br0" timeOffset="36">14482 5630 7569,'1'-11'53,"3"0"0,3-1 0,5 1 0,3-1 0,4 1 0,3 1 242,0 2 1,1-2-1,0 4 1,0-2-1,0 2 1,0 1-1,-1 2 1,1 3-215,0 4 0,4 2 1,-1 6-1,0 0 0,-3 4 1,-3 3-1,-2 2 0,-2 2-196,-2 0 0,-5 4 1,-3-1-1,0 1 1,-4 0-1,-2 0 1,-4 1-1,-3 0-40,-4-2 1,-5 2-1,-3-3 1,-4-2-1,-2-3 1,-3-1 0,-1-1 80,-3-3 1,3-1 0,0-1 0,1-1 0,2-3 0,3-1 0,4-3-357,4 0 1,2-1 429,2-4 0,5 0 0,1 0 0</inkml:trace>
  <inkml:trace contextRef="#ctx0" brushRef="#br0" timeOffset="37">15144 5596 7569,'-4'-15'550,"0"0"1,1 0 0,3 3 0,-2 2-315,-1 2 0,0 3 0,-3 8 0,-1 4 0,2 9 0,0 4 0,1 4 0,1 3-302,-1 3 1,0 3-1,4 1 1,0 1 0,0-1-1,1-1 1,3-1 0,2-3-46,1-1 1,3-2 0,-3-4 0,4-3 0,1-4 0,2-2 0,2-2 0,-1 0 159,1-4 1,-2 2-1,4-5 1,0-2 0,0 0-1,2-2-220,1 0 0,-2 0 0,-1 0 0,-1 0 1,-3-2-1,-2-1 0,0-4 0,-2 0 171,-2-1 0,-3 0 0,-5-3 0</inkml:trace>
  <inkml:trace contextRef="#ctx0" brushRef="#br0" timeOffset="38">14996 5847 7569,'-5'-1'113,"5"-1"1,6-3 0,4 0 0,3-1-1,2 4 121,4 1 1,3-3 0,2 0 0,2 1 0,5 2 0,2 1 0,0 0 0,-2 0-508,0 0 1,-6-1 0,1-2-1,-6 0 1,-5 0 272,-2 2 0,-2-4 0,1-2 0</inkml:trace>
  <inkml:trace contextRef="#ctx0" brushRef="#br0" timeOffset="39">15053 5608 7569,'0'-12'173,"1"1"1,3 1 0,3 1-1,5 1 1,2 1 0,2-1 48,2 0 1,6 2 0,7-3 0,2 3 0,2 1 0,1 1 0,0 0 0,0 0-412,1 2 1,0 0 188,-3 2 0,5 6 0,2 0 0</inkml:trace>
  <inkml:trace contextRef="#ctx0" brushRef="#br0" timeOffset="40">15692 5539 7569,'7'-11'122,"-2"3"1,-5 0 0,1 1-1,1 2 1,2 5 0,0 6-1,0 6 1,0 3 0,0 5-1,-1 5 1,1 6-10,-1 2 1,2-3-1,0 1 1,0-1 0,0 1-1,-2-2 1,-1-1 0,1-4-409,0-4 0,2 1 0,-2-6 0,1-1 0,-2-2-1109,0 0 1404,-2-1 0,-5-4 0,-2-2 0</inkml:trace>
  <inkml:trace contextRef="#ctx0" brushRef="#br0" timeOffset="41">15635 5505 7569,'12'-18'83,"-1"2"1,0 5-1,2 3 1,2 0 0,4 0-1,2 2 1,-1 1 87,-1 0 1,0 4-1,5-3 1,2 2-1,0 2 1,1 0-1,-1 2 1,1 0-222,-1 2 1,-4 5-1,-1-1 1,-5 2 0,-2 1-1,-5 1 1,-3-1-163,-3 0 1,-8 6-1,-8 1 1,-8 1 0,-9 0-1,-4 0 1,-3 0 58,-1 0 1,-4-4 0,6 3-1,1-2 1,6-3 152,5-4 0,-1 6 0,7-2 0</inkml:trace>
  <inkml:trace contextRef="#ctx0" brushRef="#br0" timeOffset="42">16218 5379 7569,'0'-9'113,"0"6"0,0 8 19,0 10 1,0 10-1,0 2 1,-2 5 0,0 2-1,-2 0 1,1 2-58,2 2 1,1-3 0,1 2 0,3-5 0,3-6 0,0-1 0,1-4 0,1-2 39,1-4 0,1-2 0,2-2 0,1 0 0,1-2 0,0-3 0,2-1 0,2-3-153,3 0 1,0-2-1,1 0 1,0 0-1,-1 0 1,-2-2 0,-2-1-547,-2-5 1,3 2 0,-5-2 0,-2-1 583,-4-1 0,0-6 0,4-2 0</inkml:trace>
  <inkml:trace contextRef="#ctx0" brushRef="#br0" timeOffset="43">16126 5665 7569,'0'-8'-32,"2"2"1,3 1 0,6 2 0,6 2 0,2 1 0,0 0 3,1 0 1,3 0 0,3 0 0,5 0 0,1 0 0,-1 0-1,-2 0 1,-1 0 27,-2 0 0,-2 0 0,-1 0 0</inkml:trace>
  <inkml:trace contextRef="#ctx0" brushRef="#br0" timeOffset="44">16183 5368 7711,'17'-5'-22,"2"-3"1,4-1 0,3 0-1,5 3 1,2 0 0,0 1 0,-1 0 51,-2 2 1,0 2 0,5 1-1,-1 0 1,0 0 0,1 0-1,-2 0 1,-3 0 110,-3 0 1,-5-4 0,-3 0 0,-3 2-1,-4 0 1,0 4 4,-1 1 1,-3 4 0,-2 4 0,-1 1 0,-2 0-1,-2 5 1,-1 4 0,0 5-119,0-1 0,0 4 0,0 2 0,0 2 1,0 2-1,0 2 0,0 0-185,0-4 0,0 0 0,0-7 1,0-1-1,0-4 0,0-3 1,0-2 229,0-2 0,0-5 0,-1-2 1,-3-4 52,-4-4 0,-2-4 0,0-6 0,1-1-39,2 1 0,4-6 130,-1-2 1,3-2-43,1-2 1,0-1-4,0-3 0,0 2-87,0-6 0,0 5-138,0-5 0,1 6-23,3-2 1,-3 8 120,3 4 1,-3 2-74,-1 2 1,2 4-22,1 4 1,0 3 0,5 3-1,1 6 1,1 5 0,2 5 0,2 4-1,3 3-97,1 0 0,1 6 0,5-2 0,1 2 0,2 0 0,-2-3 0,-1-2 37,-1-6 0,2 1 0,0-8 0,-4-3 0,-1-3 1,-1-3-1,-1-3 466,-1 0 0,-2-4 1,-4-1-1,1-5 1,-1-2-1,1-3 1,-1-1-1,1-2 79,-1-2 1,-5-1 0,-2-5 0,-3-2 0,-1-2 0,0-1 0,0-2 0,0-1-505,0 1 1,-3 0-1,-3 4 1,1 2-1,0 2 1,2 4 0,-1 3-1324,0 4 0,-1 2 0,2 1 0,-2 2 1391,-1 2 0,-2 2 0,-3 3 0</inkml:trace>
  <inkml:trace contextRef="#ctx0" brushRef="#br0" timeOffset="45">17577 5436 7569,'0'-7'259,"0"-1"1,0-1-1,-2 0 1,0 0-1,-3 3 1,-2 2-8,-1 6 0,3 6 1,1 9-1,2 2 0,2 4 1,0 3-1,2 4 1,0 0-449,2-1 0,4 3 0,-3-5 1,1-2-1,2-1 0,-2-2 0,-1-3 1,-1-4-187,0-2 0,0-6 1,-3 0-1,1-1 1,1 0 381,-4 3 0,-4-4 0,-7 0 0</inkml:trace>
  <inkml:trace contextRef="#ctx0" brushRef="#br0" timeOffset="46">17531 5322 7569,'5'-6'127,"1"-3"1,6 4 0,1 0 0,3 0 0,6 1 0,3 0 0,2 0 0,1 2-5,2 0 0,3 8 0,1 2 0,1 6 0,-2 4 0,-2 2 0,-2 2 0,-2 2-161,-5 0 0,-6 4 0,-8 0 0,-4 0 1,-3 1-1,-2 0 0,-3 2 0,-5-2-19,-5-2 1,-5-2 0,-6 0 0,-3 1 0,-2-3 0,-1-4-1,-2-3 1,-2-2 78,1-1 0,4-3 0,1-1 0,1-3 0,2-1 1,3-1-336,4 1 0,3-4 313,4 3 0,11-8 0,2-2 0</inkml:trace>
  <inkml:trace contextRef="#ctx0" brushRef="#br0" timeOffset="47">18171 5322 7569,'-4'-11'2454,"0"-1"-2248,1 1 1,2 6 0,1 5 0,0 7-1,0 7 1,0 7 0,0 4 0,0 5-177,0 3 0,0 6 1,0 0-1,0 0 1,0 1-1,0-5 1,1-2-1,2-4-159,1-1 1,5-1 0,-2-6 0,3-2 0,3-3 0,2-4 0,3-1 0,1-3-218,0 0 0,4-5-97,4 0 0,-1-1 187,-3-2 0,-1 0-369,-3 0 0,1-4 240,-5 0 1,1-5 384,-5 2 0,0-9 0,1-1 0</inkml:trace>
  <inkml:trace contextRef="#ctx0" brushRef="#br0" timeOffset="48">18091 5619 7569,'-7'-1'2,"6"-2"0,6-2 0,8 0 0,3 0-38,5 2 1,0 2-1,3 1 1,3-1-1,3-2 1,3 0-1,0 0 1,-1 2-109,-1 1 1,-7 0-1,0 0 144,-4 0 0,-1-5 0,4-2 0</inkml:trace>
  <inkml:trace contextRef="#ctx0" brushRef="#br0" timeOffset="49">18113 5322 7569,'7'-5'114,"6"3"1,0-5 0,10 2 0,5 3 0,4 0 0,1 2 0,0 0-20,-3 0 1,2 0 0,-3 2 0,3 0 0,4 2 0,-1-2 0,-1 0 0,-2-2-65,-1 0 0,-6 0 1,0 0-1,-4 0 1,-5 0-1,-1 0-18,1 0 0,-1 0 1,-4 0-1,-1 2 1,-2 5 32,-4 4 0,-3 8 0,-1 1 1,0 6-1,0 4 0,0 3 1,-1 3-1,-2 1-58,-1 1 1,-3 0 0,2-5 0,0-2 0,-2 0-1,2-2 1,0-2 146,3-5 0,-3-6 0,1-1 1,1-2 0,2-8 0,0-5 0,-2-7 0,-1-3 0,2-1 0,1-1-161,1 1 0,0 0 0,0-2 0,0-2 0,0-3 0,0-1 0,0 0 1,0-2-27,0 0 1,3-6 0,2 1 0,0 1 0,1 5 0,-3 5-1,1 2 54,0 2 0,1 5 0,-1 2 1,2 4-1,2 4 0,-1 4-37,2 6 0,1 0 0,3 5 0,1 2 0,1 1 0,1 4 0,-1 1 0,1-3-54,2-4 1,0 0 0,2-5-1,-1-2 1,0-3 0,0-3-1,0-2 1,0-3 330,-1 0 0,0-4 1,-4-2-1,1-3 0,-1-3 1,-1-2 138,-2 1 1,-3-4-1,-1-2 1,2-1-1,0-2 1,0-2-1,-3-2 1,-1-1-324,-2-2 1,-2-1-1,-1 3 1,0-3-1,0 0 1,0 0 0,0 2-1,-1-1-1036,-3 0 1,3 5-1,-3 4 1,3 1-1,1 3-2098,0 2 3075,0 5 0,0 7 0,0 7 0</inkml:trace>
  <inkml:trace contextRef="#ctx0" brushRef="#br0" timeOffset="50">19575 5345 7569,'-6'-11'1377,"2"-1"-1360,3 1 0,-3 6 0,0 5 0,2 7 0,1 7 0,1 7 0,0 4 0,0 5 205,0 3 1,-4 2-1,0 0 1,1 2-1,1 0 1,-1-3-1,-1-4 1,2-2-134,1-2 0,1-6 0,0-2 0,0-2-1842,0-2 1753,0-6 0,-5-3 0,-2-5 0</inkml:trace>
  <inkml:trace contextRef="#ctx0" brushRef="#br0" timeOffset="51">19267 5368 7569,'6'-12'258,"6"1"0,0 0 0,11 0 0,9 3 0,5 1 0,1 1 0,0 1 0,1-2 70,2 1 1,-3 4-1,3-2 1,-2 2-1,-2 2 1,-3 0-1,-2 0 1,-3 0-2052,-1 0 1723,-2 0 0,-3 6 0,0 0 0</inkml:trace>
  <inkml:trace contextRef="#ctx0" brushRef="#br0" timeOffset="52">9959 7229 7569,'-11'0'99,"0"-1"0,3-1 0,1-3 0,3-2 0,6 0 1,4 0-1,4 3 0,2 3 0,0 1 0,2 0 1,3 0-1,0-1 117,4-3 1,2 3 0,2-3 0,2 3-1,-1 1 1,1-2 0,0 0 0,-1-2 0,1 2-1,0 0-185,-2 2 1,0 0-1,1 0 1,0 0-1,-2 0 1,-2 0-1,-4 0 1,-2 0-80,-2 0 0,-1 4 0,-2 0 0,0 0 0,-3 0 0,-1 1 0,-2 1 1,-3 3-19,0 1 0,-2-1 0,-2 1 0,-1 4 1,-6 2-1,-5 5 0,-5 2 0,-3 2-56,-1 2 0,-5 4 0,-1-1 1,-1 0-1,1-1 0,-1 0 1,2-1-1,0 0 62,3-2 0,1-2 0,1-1 0,2-1 0,2 0 0,2-2 174,1-1 1,3-5 0,-1 1-1,4-2 1,2-1 0,-1-1-1,0 0 1,0 1 44,2-1 1,4 1 0,0-1 0,1 1-1,4-2-119,1-3 0,4 2 0,5-5 0,2 0 0,3 0 0,1-1 0,2 0 119,1-2 0,4-1 1,1 0-1,3-1 0,2-2 1,-1-2-1,2 0-36,1 0 1,-3-2 0,0 3-1,-2 0 1,-3 0 0,-1 0-1,-2 1 1,-2-1-315,-1 0 0,-5 0 0,1 4 0,-2 0-2928,-2 0 3119,-4 0 0,-2 5 0,-5 2 0</inkml:trace>
  <inkml:trace contextRef="#ctx0" brushRef="#br0" timeOffset="53">11135 7458 7569,'-6'-5'156,"1"2"0,6-3 0,3 0 0,4 0 0,2 1 0,1 3 0,1 1 1,0 1 97,4 0 1,1-4-1,6 0 1,0 0 0,0 0-1,0-1 1,1 0 0,1-1-219,2-1 0,1 0 1,-4-3-1,0 1 1,-2 2-1,-2 2 0,-2 2 1,-3-1-543,-3 0 0,-4 0 0,0 4-807,1 0 1,-4 1 1312,-2 3 0,-6 3 0,-4 4 0</inkml:trace>
  <inkml:trace contextRef="#ctx0" brushRef="#br0" timeOffset="54">11158 7641 8223,'12'0'202,"0"0"0,2 0 1,3 0-1,1 0 1,2 0-1,1 0 0,2 0 1,0 0-1,0 0 103,0 0 0,1 0 0,1-2 0,2 0 1,-2-3-1,-1 0 0,-2-2 0,-2 2-362,-1 0 1,-9 0 0,2 2-2615,-2 0 2671,-5-1 0,-5 4 0,-6 0 0</inkml:trace>
  <inkml:trace contextRef="#ctx0" brushRef="#br0" timeOffset="55">12152 7378 6673,'0'-8'589,"0"3"0,0 4 1,0 6-465,0 4 1,4 7 0,-1 3 0,1 3 0,0 1 0,0 0 0,-2-2 0,0 1 0,-1-2-131,3 0 1,-3 3 0,3-6 0,-3-1 0,0 2 0,2-1 89,1-1 0,-1-1 1,-3-3 198,0-1 0,-1-5-199,-3-2 0,2-8 0,-4-3 1,0-5-1,4-3 0,1-3 0,2-1-92,3 0 0,-2 0 0,6-5 0,1-1 0,1-2 0,1 2 0,2 1-35,2 1 0,-2 0 0,3 1 3,1 3 1,-3-1 0,4 4 0,-1-1 48,1 1 1,-3 0 0,3 5-1,0 0 1,-2 0 0,1 2-1,-2 2 1,0-1-12,1 2 0,-1 1 0,-4 4 0,1-2 1,-1 0-1,-1 5-26,-2 4 0,-3 6 0,-5 3 0,0 4 0,0 2 0,0 2 0,0 0-34,0 0 1,0 0-1,0-2 1,0 0-1,0-4 1,1 1 44,3 0 0,-1-4 1,3 1-1,0-3 0,-1-4 146,0 0 0,4-5 0,-1-1 0,1-4 0,0-6-79,-2-2 0,0-2 0,2 0 0,-2-2 0,2-3 0,0-1 0,0-1-72,-2 2 0,1-5 1,3 3-1,0-1 1,-3-1-1,0 4 1,1 0-77,1 3 1,-2 2 0,-1 1 0,1 2 0,0 3 85,-1 1 1,1 3 0,2 5 0,-1 5 0,-3 3 0,1 3 0,-2 4 51,0 4 1,2-2 0,-2 8 0,0 0-1,2 1 1,-2 1 0,1 0-41,1-2 0,-4-2 0,4-4 0,-2-2 0,-1-2 0,-1-2 0,1-2-282,-1-1 0,-2-5 0,0-1 0,2 2-1850,1 1 2131,-1-3 0,-3-2 0,0-5 0</inkml:trace>
  <inkml:trace contextRef="#ctx0" brushRef="#br0" timeOffset="56">13351 7412 7569,'0'-18'182,"0"-2"0,1 4 0,2-1 0,2 1 1,0 2-1,0 1 0,-2 2 0,-2-1 1,-2 2-1,-2 1 1,-2 1-1,-3 1 1,-3 0 0,-4 4-1,-3 1-170,-2 2 0,-6 5 0,0 3 1,0 2-1,2 2 0,1 0 1,0 2-1,2 3-67,2 1 1,-1 1 0,4 3 0,2 1 0,3 0 0,3 0 0,4 0-64,3 0 1,2-2-1,5-2 1,4-3 0,5-4-1,3 0 1,2-2 75,2-3 1,-1-2-1,-1-5 1,-1 0-1,1-1 1,-1-3-1,-2-3 1,0-2 129,-3 1 1,2-2 0,-2 1-1,-2-3 1,-3-4 0,-2 2-1,1 2 1,-2-1 31,-1-2 1,0 2-1,-2-3 1,1 0-1,-2 1 1,-1 1 11,-1 1 1,0 6-241,0-1 1,0 7 0,0 1 0,0 8 0,0 4 0,0 3 0,0-1 10,0-1 1,2 2 0,1 1 0,5-2 0,2-3 0,2-2 0,-1-3 0,1-1 91,-1-2 0,4-2 0,0-1 1,-1 0-1,-1-1 0,0-2 1,1-2 41,1-1 0,0-2 1,-3-3-1,-1 1 0,0 0 1,1-1-1,-2-1 97,-2-1 1,0 0 0,-2 2 0,-1-2 0,1-1 0,-1-1 0,0 1 49,-2 1 1,-2 6-1,0 0 1,2 4-266,1 4 1,4 4 0,-1 6 0,0 2-1,1 1 1,1 2 0,1 2 38,1 3 1,5-4 0,-1 1-1,-1 0 1,0-2 0,0 1-1,1-3-28,-1-1 0,0-2 1,0-1-1,1-1 0,-1-3 1,-1 1-1,-2-2-1111,1 0 1181,-1-1 0,0 1 0,1 1 0</inkml:trace>
  <inkml:trace contextRef="#ctx0" brushRef="#br0" timeOffset="57">14013 7172 7569,'-7'-10'75,"0"4"0,1 6 0,0 6 14,-3 4 1,-3 7 0,-3 3 0,-4 4 0,-2 4-1,-2 1 1,-1 3 0,-2 1-141,0 1 0,0-1 0,6-2 0,1-3 0,0-3 1,1-1-1,4-4 0,4-1-834,2-1 885,1-4 0,0 3 0,2-6 0</inkml:trace>
  <inkml:trace contextRef="#ctx0" brushRef="#br0" timeOffset="58">14630 6784 7569,'0'-11'42,"5"3"1,3 2 0,1-1 0,-3 2 0,-7 0 0,-9 4 0,-8 3-1,-4 7 1,-2 5 0,-2 4 0,-5 1 171,-2 0 0,4-1 1,2 2-1,3-1 1,3 0-1,0 0 1,3-1-1,3-2-226,5-2 0,0 3 1,6-2-1,2-1 0,0-1 1,4-2-1,1 1 0,5-2 9,2-3 1,3 4-1,1-5 1,2 0-1,1-1 1,-1-1 0,-2 0 53,-1-1 1,-3-1 0,-1 1-1,-1 2-91,1 1 0,-1 2 1,0 3-1,-4 0 1,-3 1-22,-1-1 1,-4 1 0,-1-1 0,0 1 0,-1-1-1,-1 0 1,-1 1 20,-3-1 0,0 1 1,1-1-1,1 1 0,1-1 1,1 0-1,0 1-95,4-1 0,-3 2 1,3 1-1,0 1 0,2-1 84,1-1 1,1-2 0,2 1 0,2-1 0,0 0 0,0 1 0,-3-1 139,0 1 0,-2-1 0,0 2 0,0 1 0,-2 2 0,0 2 0,-3 2-36,-2 2 0,0 1 1,-3 0-1,1-1 1,1 1-1,1 0 1,0-1-60,3-3 1,3 2 0,1-3 0,0 0 0,0-3 0,0-2-1,1-2 1,3-1 20,4-2 1,2 1 0,3-5 0,2-2 0,4-1 0,3-1 0,0 0-661,1 0 645,0-5 0,0-1 0,0-5 0</inkml:trace>
  <inkml:trace contextRef="#ctx0" brushRef="#br0" timeOffset="59">14847 6955 7702,'0'-11'311,"1"-1"0,3 2 1,3 4-1,0 7 1,0 9-1,-1 8-105,0 4 0,-2 6 0,4 2 0,0 4 1,3 3-1,1 3 0,2 0 0,3 2-273,1-1 0,-1-2 1,2-6-1,-3-3 1,-2-3-1,0-4 0,1-4 1,-3-4-67,-3-2 0,1-3 0,-2-1 0,2-3 0,0 1-2233,-2-1 2366,2-4 0,-9 4 0,4-6 0</inkml:trace>
  <inkml:trace contextRef="#ctx0" brushRef="#br0" timeOffset="60">15167 7035 7876,'0'-18'266,"0"2"0,0 5 1,0-1-1,0 1-8,0-1 0,0 7 1,-3 5-1,-4 9 1,-8 9-261,-6 9 0,-7 6 0,-1 5 0,-3 5 0,-1 4 0,-2 2 0,-1 1 0,1-1-402,1 1 0,4-5 0,5-4 0,3-3-341,3-5 0,7-4 745,0-6 0,1 0 0,4 0 0</inkml:trace>
  <inkml:trace contextRef="#ctx0" brushRef="#br0" timeOffset="61">15190 7515 7569,'1'-10'555,"3"2"1,3 4 0,2 4-459,-1 4 0,-3 3 1,-5 5-1,-1 3 1,-2 4-1,-2 4 0,-1 3 1,-3 0-446,-1 0 0,3-6 0,2-2 0,2-2 0,-1-2 348,1-1 0,-3-2 0,-1 1 0</inkml:trace>
  <inkml:trace contextRef="#ctx0" brushRef="#br0" timeOffset="62">15612 6875 7569,'-6'-5'25,"2"4"0,7-2 1,2 5-1,1 3 1,2 1-1,-1 3 1,1 1-1,1 3 1,1 1-1,3 2 1,1 1-1,2 1 0,1-2 140,-1 1 0,1-2 0,-3-4 0,1 1 0,-1-1 0,-2-1 0,0-1 0,-1-3-533,1 0 1,-1 1 0,1-3 367,-1-1 0,0-2 0,1-1 0</inkml:trace>
  <inkml:trace contextRef="#ctx0" brushRef="#br0" timeOffset="63">16046 6932 7569,'-5'-11'488,"4"0"0,-2 0 0,5 3-504,2 0 1,-2 5-1,-6 1 1,-3 4-1,-5 6 1,-3 3-1,-4 5-248,-3 3 1,0 2 0,0 3 0,2 2 0,2 0 0,1 0-1,3-3 1,0-3 263,-1-1 0,3 0 0,-5 4 0</inkml:trace>
  <inkml:trace contextRef="#ctx0" brushRef="#br0" timeOffset="64">15841 7184 7574,'0'-5'1124,"0"6"1,0 8-1034,0 5 0,0 6 0,0-1 0,0 3 0,0 2 0,0 2 0,0 4 0,0 0-192,0 1 0,0-2 0,0 1 0,0-3 0,0-3 0,0-1 0,0-2 0,0-2-424,0-3 0,0-4 0,0 0 525,0-1 0,0 1 0,0-1 0</inkml:trace>
  <inkml:trace contextRef="#ctx0" brushRef="#br0" timeOffset="65">16218 6784 7569,'5'-17'-76,"1"5"0,7-3 0,1 3 0,1 5 0,-1 1 1,-1 3-1,-2-1 0,0 1 279,1 2 1,-1 1-1,1 0 1,-1 0-1,1 1 1,-1 3-102,0 4 1,-3 1 0,-2 0 0,-1-2 0,-2 2 0,-2 1 0,-1 2-64,0-1 0,-1 4 1,-3 2-1,-3 0 0,-4 3 1,0-1-1,0 0 0,-1 1 49,1 1 1,-1 2-1,2 0 1,1-1-1,2-2 1,-1-1 0,0 0-48,1-1 1,4 2 0,-1-3-1,3-1 1,1 2 0,0-2 0,0 1-111,0-3 1,1 2 0,2 0 0,2-1 0,1 0 0,5 2 0,1-1 0,3 2 21,-1 0 1,0-3 0,-1 3-1,1-2 1,-3-2 0,1 0 0,-3 0-1,1 1 410,0-1 0,0 0 0,-2 0 1,-3 1-1,-1-1 0,0-1 193,-2-2 1,-1 1 0,-2-1-1,-1 1 1,-4-2 0,0-1 0,-3-2-270,-1 2 0,2-4 0,2 0 0,0-1 0,1 1 0,-2 2 0,2 1 0,0 3-1882,3 0 1,0 2 1594,2 2 0,5 3 0,2 5 0</inkml:trace>
  <inkml:trace contextRef="#ctx0" brushRef="#br0" timeOffset="66">3244 9536 7569,'-7'-7'13,"2"0"0,1 1 0,-1 1 258,-1 0 1,3 2-1,0 7 1,1 5-1,2 4 1,0 3 0,0 2-210,0 2 0,4 2 0,0 2 0,-2 4 0,0 5 0,-2 5 0,1 3 0,1 2 0,2 2-20,-1 5 0,-2-3 0,-1 1 0,0-3 1,0-5-1,0-2 0,1-4-51,3-2 1,-3-6-1,5 0 1,-3-2 0,1-2-1,-1-2 1,-2-2 0,0-2-274,3-2 1,-3-5 0,3-1 0,-3 1 0,-1 1-1089,0 1 1370,0-4 0,0 3 0,0-4 0</inkml:trace>
  <inkml:trace contextRef="#ctx0" brushRef="#br0" timeOffset="67">3106 9594 7569,'7'-12'97,"3"2"1,-4 1 0,2 1 0,0 1-1,0-1 1,1 1 0,1-1 0,1 0-1,1 1 1,2-2 0,3 0 0,2 0 127,2 2 0,2 0 0,1 0 1,2 3-1,0 1 0,1 1 0,0-2 1,-1 3-261,0 3 0,-3 1 0,-3 4 0,-2 2 0,-2 1 0,-2 2 0,-1-1 0,-3 1-105,-3-1 1,2 4-1,-5 0 1,-1-1-1,-3 0 1,-4 0-1,-4 3 1,-3 1 83,-4 2 0,-3-2 0,-5 1 0,-1 0 0,-1 0 0,-3-1 0,0-2-20,0-2 1,1 2-1,4 0 1,2-4-1,2-1 1,3-5-1,4 0-942,0 1 1018,6-5 0,-4 3 0,4-5 0</inkml:trace>
  <inkml:trace contextRef="#ctx0" brushRef="#br0" timeOffset="68">4180 9285 7569,'0'-7'791,"0"-1"-491,0-1 1,-5 5-1,-3 4 1,-2 7 0,-1 3-1,-1 2 1,1 2-262,0 2 0,-1 4 0,-1 0 0,-1 6 0,-1 4 0,0 4 0,0 3 0,0 2-30,1 2 0,-3 1 0,2 4 0,2-1 0,3 1 0,4 0 0,-1-1-62,1 1 0,3-2 1,0-2-1,3-2 1,2-2-1,3 0 1,0-1 93,0-2 1,4-4 0,-1-2-1,2 0 1,1-1 0,1 0-1,-1-4 1,1-3 64,-1-1 1,1-5 0,-1 3-1,-1-2 1,-1-2 0,-1-3 0,1-2-1,-1-1 17,0 1 0,1-3 0,-4 0 1,0 1-1104,0-1 0,0-3 980,-1 1 0,-8-8 0,3-3 0</inkml:trace>
  <inkml:trace contextRef="#ctx0" brushRef="#br0" timeOffset="69">4477 9605 6721,'8'-1'225,"-1"-2"0,2-1 0,1 1 0,2-1 1,0 0-1,2 1 0,3 2 0,1 1 0,2 0 1,3 0-1,2 0 1218,2 0-1532,-1 0 1,-3-4 0,0 0-1,0 2 1,0 1 0,0 1 0,-2 0-1,-1 0 105,0 0 1,-7 0-1,3 0 1,-4 0-1,0 0 1,-1 0 219,1 0 1,-5 0-204,1 0 0,-6 1 1,2 3-1,-3 3 40,-1 4 0,0-4 0,0 1 0,0 1 0,0 1-3,0 1 1,-1-3-1,-1-1 1,-3 2 0,0 1-1,-2 2-95,1-1 1,0 1 0,-3-1 0,1 1 0,-1-1 0,0 0 0,0 1-9,2-1 0,-1 4 0,-3 2 0,-1-1 0,1 2 0,-1-1 0,1 1 0,-2-1 12,-2 4 1,2-1 0,-2 0-1,3-1 1,0 0 0,1 0 0,-1-1-47,1-1 0,1 2 0,1-3 0,1 1 0,-1-1 1,-1-2-1,0-1 171,2-2 0,-1 1 0,4-1 0,-1 0 0,-2 1 0,1-2 1020,-1-2-1115,6-3 0,-3-4 0,6 1 0,3 2-39,3-1 1,3-2-1,4-1 1,4 0-1,5 0 1,1 0-1,0 0 97,-1 0 0,1 0 0,2 0 1,0 0-1,0 0 0,-2 0 0,-3 0 1,0 0 57,-2 0 1,-5 0 0,1 0 0,-3 0 0,0 0-142,-1 0 0,1 0-2232,-1 0 2248,-4 0 0,-2 0 0</inkml:trace>
  <inkml:trace contextRef="#ctx0" brushRef="#br0" timeOffset="70">5927 9582 7569,'7'-1'523,"-2"-2"0,-1-2-253,-1-1 1,0 5-1,-7 1 1,-5 6-1,-3 4 1,-5 2-275,-1-1 0,-2 4 1,-5 0-1,-2 1 1,0-1-1,1 0 1,-2-1 0,-1-1 0,3 2 1,0 0-1,1-1 1,3-1-1,0-3 1,2-1 44,1-2 1,5 1 0,-1 4 0,3-1-34,5 0 1,3 1-1,8-2 1,3-2 0,3-3-1,3-2 67,2 1 1,4 0-1,7-4 1,2 0-1,1 0 1,1 0-1,1 0 11,-1 0 1,-1 0 0,2 0 0,-5 0 0,-3-1-1,-4-2 1,-2-1-335,-1 2 0,-7 1 0,3 1 1,-2 0-811,0 0 0,-5 0 0,-5 0 1057,-6 0 0,-10 0 0,-1 0 0</inkml:trace>
  <inkml:trace contextRef="#ctx0" brushRef="#br0" timeOffset="71">5516 10005 7569,'-6'7'653,"2"1"1,4-4-479,4 3 1,2-3 0,6 4-1,-1-1 1,2 1 0,1-2 33,1-1 1,4 3-1,-2-4 1,0-2-1,5 0 1,2-2 0,3 0-1,-2 0-55,-1 0 0,-1 0 1,-1 0-1,-2 0 0,-2 0 1,-2 0-1,-2 0-778,-1 0 1,-6 0 0,-2 0 623,-3 0 0,-5 0 0,-8 0 0</inkml:trace>
  <inkml:trace contextRef="#ctx0" brushRef="#br0" timeOffset="72">6327 9879 6885,'0'-8'1273,"1"2"-1063,3 1 0,3 1 0,4 4 0,0 0 0,2-1 0,1-2 0,3 0 0,0 0 0,4 1-114,0-2 1,2 2 0,0-3 0,0 2-1,-2-3 1,0 1 0,-4 0 0,0 3-82,-3 1 1,-1-3 0,-2 0-1,0 1-157,1 2 1,-6 2 0,-3 3 0,-6 4-1,-4 2 1,-4 1 39,0 1 0,-2 0 0,-1 2 0,-1 3 0,0 1 0,-2 1 0,0 0 86,-1 0 0,0-1 0,4 1 0,-1-3 0,2-1 1,3 1-1,2-2 123,0-2 0,2-4 0,3-1-4,1 2 0,4-4 0,1 0 1,5-1-1,2 0 0,3-1 0,2-2 14,4-1 1,-1 0 0,1 0 0,0 0 0,0 0 0,0 0 0,0 0-51,-1 0 1,2 0 0,-3 0 0,-1 0 0,1 0 0,-3 0-533,-2 0 1,0 0-590,-1 0 1,-5 1 1053,-2 3 0,3-3 0,-1 4 0</inkml:trace>
  <inkml:trace contextRef="#ctx0" brushRef="#br0" timeOffset="73">6750 9148 7569,'0'-14'317,"0"3"0,1 2 0,2 4 77,0 5 1,6 5 0,-2 6 0,0 2 0,1 1 0,1 2 0,2 2-268,4 2 0,3 2 0,5 2 0,0 3 0,1 3 0,1 3 0,2 2 0,-2-1-63,-1 0 1,1 4 0,-1 0 0,0 0 0,-3 0 0,0 0 0,-4 0 0,-1 1-50,-4-1 0,-2 0 1,-2-4-1,-4 1 1,-3 2-1,-1 1 1,0-1-127,0-1 0,-5-6 0,-3 1 0,-2-1 0,-1 1 0,-1-2 0,0-1-16,-3-3 0,1-1 0,-4-1 0,0 0 0,2 0 0,-1-2 0,3-2 0,1-4 2,2-2 1,0-1-1,-1-1 1,1-1-1,1-1 1,1-3-1268,1-1 1392,6 4 0,-4-2 0,6 4 0</inkml:trace>
  <inkml:trace contextRef="#ctx0" brushRef="#br0" timeOffset="74">7880 9651 7569,'-6'0'-82,"1"0"231,5 0 1,1-4-1,3 0 1,4 1 0,2 1-1,3-1 1,0-2 0,4 0-1,-1 0 1,2 1 0,0 1 1018,2-1-1125,2 0 1,1 0-1,0 0 1,1 2 0,1-1-1,2 1 1,-2-2 0,0 0-1,1 0-93,0 0 0,1-3 0,-4 3 0,-1 2 1,-2-1-1,-2 0 0,-2 0-1819,-2 0 1869,-1 2 0,-12 6 0,-2 1 0</inkml:trace>
  <inkml:trace contextRef="#ctx0" brushRef="#br0" timeOffset="75">7983 9856 7455,'12'0'116,"-1"0"1,0 0-1,1 0 1,1 0-1,1 0 1,2 0 0,2 0 201,2 0 1,2 0 0,0 0-1,3 0 1,0 0 0,2-1-1,-2-2 1,-2 0-441,-4 0 1,1-2 0,-5 1 0,-1 2 0,-1 0 121,-2 2 0,1-5 0,-1-1 0</inkml:trace>
  <inkml:trace contextRef="#ctx0" brushRef="#br0" timeOffset="76">9251 9365 7569,'-4'-8'200,"0"3"0,2 4 0,0 6 0,2 4 0,0 4 0,0 2 0,0 4 0,0 4 13,0 4 0,0-2 0,0 4 0,0 0 0,0 0 0,0 3 1,0 1-1,0 1-311,0 1 1,0-1-1,2 0 1,0-1-1,2-1 1,-1-3 0,-1-1-1,1-3 32,1 0 1,-1-4-1,-3-1 1,2-2-1,0-1 1,2-3-1,-2-2 1,0 0-267,-2-1 1,0-3 0,0-1 0,0 2-682,0 1 1013,0-3 0,-5-2 0,-2-5 0</inkml:trace>
  <inkml:trace contextRef="#ctx0" brushRef="#br0" timeOffset="77">9148 9502 7569,'4'-13'9,"2"0"1,3-3 0,5 2-1,1 0 1,3 0 0,-1-1 218,-1 1 1,4-2-1,-2 0 1,1 3-1,0 0 1,2 1-1,0 2 1,2 1-1,0 3-104,0 1 0,-1 0 0,1 2 0,0 0 0,0 0 0,-1 3 0,-2 3-156,-1 0 1,-5 6-1,1-1 1,-3 2-1,-5 1 1,-3 2-1,-3 1-98,-1 1 1,-2 6-1,-6-2 1,-7 3-1,-5 4 1,-5 1 0,-1-2-1,-6-1 27,-5-1 0,2 0 0,-3-2 0,2-2 1,3-3-1,1-4 0,3 0 0,3-2-247,4-3 1,0 2 349,7-5 0,10-5 0,6-6 0</inkml:trace>
  <inkml:trace contextRef="#ctx0" brushRef="#br0" timeOffset="78">10107 9057 7569,'-5'-7'193,"3"-1"1,-6 4 0,-1 2 0,0 5 0,-1 5 81,-1 2 1,2 6 0,-6 2 0,1 2 0,-1 3-1,-3 4 1,-1 2 0,0 3-265,-2 3 1,4 5-1,-1 7 1,1 1-1,3 3 1,2 1-1,2 2 1,1 2-64,1 1 0,6-5 0,-2-2 0,3-3 0,1-3 0,1-2 0,3-4 51,3-3 0,3 0 1,2-1-1,-1-1 1,1-1-1,-1-3 1,0-1-1,1-3 34,-1-1 0,1-1 0,-1 0 0,1-1 0,-1-3 1,0-4-1,1-3-12,-1 0 0,1-2 0,-1-1 0,1-3 0,-2 1-1206,-3-1 1185,-2-4 0,0 4 0,2-6 0</inkml:trace>
  <inkml:trace contextRef="#ctx0" brushRef="#br0" timeOffset="79">10199 9456 7569,'1'-6'96,"2"4"1,0 4 0,0 6 0,-2 2 0,1 1 0,0 2 0,3 1 0,1 2 0,3 2 0,2 3 0,1-1 0,2 0 0,3-1 128,0 1 1,-1 2 0,3 1 0,1 0 0,0 0 0,1-1 0,-4 1 0,1-1-202,0-3 0,-4 1 1,2-5-1,0-1 1,-1-1-1,-1-2 1,-2 1-345,0-1 0,-1 1 0,1-1 0,-2 1 320,-3-1 0,-7-5 0,-6-1 0</inkml:trace>
  <inkml:trace contextRef="#ctx0" brushRef="#br0" timeOffset="80">10621 9491 7569,'-3'-12'459,"-1"1"-197,-5 5 1,3 2 0,-6 8 0,1 4 0,-2 6 0,-1 7 0,-2 3-199,-2 2 1,-6 11 0,-5 0 0,-1 2-1,2 1 1,2-2 0,-1 0 0,2-1-92,1-2 0,1-4 0,0-2 0,1-1 1,2-3-1,2-1 0,2-2 0,2-2-398,1-1 1,3-5-1,1 0 1,3-4 0,1-2 424,2 1 0,-3-4 0,-1 0 0</inkml:trace>
  <inkml:trace contextRef="#ctx0" brushRef="#br0" timeOffset="81">11113 9411 7569,'6'-8'510,"-2"1"-7,-3-2 1,-1 5 0,-1 4 0,-2 6-435,-1 4 1,-6 3 0,0 1 0,-5 3 0,-2-1 0,0 2 0,-3-2 0,-2 2-113,-4 0 0,0 0 1,1 1-1,0-3 0,0-1 1,2 1-1,4-2 0,2-2-9,3 0 0,6-5 0,1 1 0,3 1 4,6 1 0,4-2 0,9-2 0,4-1 1,3-1-1,2 0 0,3-1 30,3 0 0,-1-2 0,0-1 0,-1 0 0,-2 0 0,-2 0 0,-3 0 0,-2 0-691,-3 0 1,-4 0 708,0 0 0,-6 5 0,-1 2 0</inkml:trace>
  <inkml:trace contextRef="#ctx0" brushRef="#br0" timeOffset="82">10816 9902 7569,'7'0'75,"1"0"0,1 0 0,1 0 0,1 0 0,2 0 1,2 0-1,4 0 101,3 0 1,1 0 0,-1 0-1,1 0 1,0 0 0,0 0-1,-1 0 1,-2 0-485,-1 0 1,-5 0 0,1 0 307,-2 0 0,3-5 0,2-2 0</inkml:trace>
  <inkml:trace contextRef="#ctx0" brushRef="#br0" timeOffset="83">11329 9651 7569,'0'-12'8,"2"2"0,2 1 1,3 3-1,3-1 0,2 1 1,-1-1 177,1 0 1,-1 2 0,0 4-1,1-2 1,1-1 0,1 2 0,2 1-1,1 1-34,-1 0 1,3 0-1,-2 0 1,-1 0 0,1 0-1,-4 0 1,0 0-14,-1 0 1,-1 0 0,0 0 0,0 1-159,-4 3 0,-2 2 0,-5 6 0,-1-1 0,-3 0 0,-3 2 0,-4 2 0,-1 4-161,-3 3 0,1 1 0,-4 0 0,0-1 0,2 1 1,-2 0-1,1 0 136,1 0 0,-1 0 0,3-2 0,0-2 0,3-4 0,3-2 0,3-1 261,3-1 1,0 0 0,4 0 0,2-4-1,3-3-32,3-3 0,3-1 1,2 0-1,3 0 1,1 0-1,-1 0 1,0 0-96,-1 0 1,-1-4 0,1 1-1,0 0 1,-3 1 0,-2-1 0,0-1-377,-1 2 0,-3 0 0,0 2 286,0 0 0,-3-5 0,1-1 0</inkml:trace>
  <inkml:trace contextRef="#ctx0" brushRef="#br0" timeOffset="84">11843 10028 7569,'8'-6'135,"0"0"0,1-2 1,1 2-1,1 1 0,-1 4 2114,-2 3-2139,2 5 1,-9 9 0,3 3 0,-3 3-1,-1 1 1,0 1 0,0 1 0,-1 2-211,-3-2 0,2-1 0,-5-1 0,1 0 0,0 0 0,-2-2 0,1-2-2121,-1-3 2221,0-4 0,-3 5 0,-1 1 0</inkml:trace>
  <inkml:trace contextRef="#ctx0" brushRef="#br0" timeOffset="85">12255 9205 7676,'-7'-11'107,"2"3"1,5 1-1,1-1 1,3 3 0,4 5-1,2 6 1,1 6-1,2 3 1,2 5 0,4 4-1,3 3 1,0-2 33,-3-1 1,2-1 0,-2 0 0,1-1 0,1-2 0,-3-2-1,-2-2 1,-1-2-456,2-1 1,-5-5 0,4-1-1,-4 1 314,0-2 0,-1 4 0,1-3 0</inkml:trace>
  <inkml:trace contextRef="#ctx0" brushRef="#br0" timeOffset="86">12814 9308 7569,'0'-8'9,"0"1"0,-1-1 80,-3 2 1,-2 1-1,-7 6 1,-1 2-1,-2 2 1,-1 1 0,-1 3-1,2 1 1,-1 3-91,3 2 0,2-2 0,0 3 0,2-1 0,1 1 0,3-1 0,1 0-410,2 0 1,-2 2 0,1-3 410,2 1 0,-4 5 0,-1-2 0</inkml:trace>
  <inkml:trace contextRef="#ctx0" brushRef="#br0" timeOffset="87">12552 9605 9085,'0'11'221,"0"1"1,0 0 0,0 4 0,0 3 0,0 2 0,0 2-42,0 0 0,0 5 0,0 1 0,0 0 0,0-2-221,0-3 0,3-1-113,1 0 0,1-6-53,-1-1 0,-3-4-274,3 0 1,-1-6 0,-1-1 480,2 0 0,5-8 0,-3 1 0</inkml:trace>
  <inkml:trace contextRef="#ctx0" brushRef="#br0" timeOffset="88">13305 9297 7569,'2'-7'845,"1"3"-659,-1 3 0,3 2 1,-7 2-1,-1 2 0,-4 3 1,0 3-1,-1 4 0,-2 3-67,-4 2 1,1-2 0,-2 0 0,1 0-1,-1-1 1,-3 2 0,-1-1 0,0-1-177,-1-1 0,2-3 1,0 3-1,0 0 1,2-1-1,1-1 1,3-3-1,3-3 1,6 1 0,-4-4-1,2 1 1,4 2 0,3-1 82,6 1 1,2-5 0,2 2 0,0-2 0,2 1 0,3-1 0,1-2 0,1-1-80,-2 0 1,5 0 0,-4 0 0,1 0 0,-2 0 0,1 0 0,-1 0-657,-1 0 0,-4 0 709,-5 0 0,-4-5 0,2-1 0</inkml:trace>
  <inkml:trace contextRef="#ctx0" brushRef="#br0" timeOffset="89">12974 9868 7569,'15'0'360,"1"0"0,3 0-161,-4 0 1,4 0 424,-4 0 0,5-4-238,-1 0 0,-1 0-169,1 4 0,-1-4-900,1 1 1,1-1 393,-4 4 0,-1 0 289,-4 0 0,1 0 0,-1 0 0</inkml:trace>
  <inkml:trace contextRef="#ctx0" brushRef="#br0" timeOffset="90">13614 9525 7569,'7'-8'141,"1"2"0,1 1 1,1 2-1,1 2 0,1 1 1,-1 0-1,1-1 243,-1-3 0,2 3 0,1-3 1,2 1-1,1 1 0,0-2 1,0 2-1,1-1-295,-1-1 1,-3 3 0,2-3 0,-5 4-276,-3 4 0,-8 2 0,-8 6 1,-3 0-1,-3 4 0,-3 3 1,-1 2-1,-2 3 30,-1 3 0,2-3 0,1 4 1,0-1-1,1-1 0,1 0 0,2-2 1,1-1 208,2 0 0,1-6 0,2-1 1,3-5-1,1-2 0,0-2 174,2 2 0,6-4 0,3-1 1,4-3-1,1-1 0,3 0 1,4-1 373,3-3 1,5 3-598,-1-3 1,5-1 15,-5 1 1,1 1-65,-4 3 1,-1-4-306,-3 0 0,1 0 184,-5 4 1,-4 0-1695,-3 0 1053,0 0 806,-2 0 0,-1 5 0,-5 2 0</inkml:trace>
  <inkml:trace contextRef="#ctx0" brushRef="#br0" timeOffset="91">14139 8885 7569,'-5'-11'233,"4"0"0,-2 0 0,6 4 0,4 3 0,3 3 1,2 1-1,1 2 0,1 5 0,2 5 0,1 6 0,0 6 58,1 5 1,0 4 0,2 3-1,-1 2 1,1 5 0,1 4 0,-1 4-1,-1 1-250,1 2 1,1 4 0,-2 1 0,-4 2 0,-2-1 0,-3-3 0,-3-4 0,-3-3-74,-3-3 0,-2-2 0,-4 0 0,-5-2 0,-5-3 0,-3 0 0,-4-5-797,-3-3 0,-2 1 829,-7-3 0,-3 3 0,-8 2 0</inkml:trace>
  <inkml:trace contextRef="#ctx0" brushRef="#br0" timeOffset="92">15110 9502 7569,'-12'0'51,"1"0"1,1-1 0,3-2 0,7 0-1,7-1 1,3 0 0,1 0 0,1 2 157,-1 0 1,4 2-1,2 0 1,-1 0 0,2 0-1,0-1 1,4-1 0,2-2-1,2 1-209,0 2 1,-6 1-1,-2 0 1,0 0-1,-2 0 1,1 0-1,-4 0 1,0 0-675,-1 0 1,-5 0-1,0 1 674,-2 3 0,-2 2 0,-3 6 0</inkml:trace>
  <inkml:trace contextRef="#ctx0" brushRef="#br0" timeOffset="93">15098 9708 7422,'12'0'151,"-1"0"1,2 0-1,1 0 1,2 0-1,2 0 1,2 0 0,3 0-1,3 0 97,0 0 1,1 0 0,-4 0 0,-2 0 0,0 0 0,-4 0 0,0 0 0,-3 0-710,-1 0 1,-2 0 0,0 0 0,1 0 460,-1 0 0,6 0 0,1 0 0</inkml:trace>
  <inkml:trace contextRef="#ctx0" brushRef="#br0" timeOffset="94">16012 9171 7569,'0'-11'313,"0"-1"0,0 3 0,0 5 0,1 9 0,2 8 0,1 6 0,-2 4 21,-1 4 1,-1 2 0,0 5 0,0 0 0,2 2 0,0 2 0,2 3 0,0 1-310,1-1 1,-2-3-1,3 2 1,0-3-1,-1-4 1,2 0-1,-1-2 1,2 0-178,-2-5 1,3-3-1,-4-2 1,0-4 0,0 0-1,-2-3 1,-2-2-96,-1 0 1,0-4-1,-1-1 1,-3 1 0,-4-2-2390,-2-2 2636,-1-3 0,-1-1 0,1 0 0</inkml:trace>
  <inkml:trace contextRef="#ctx0" brushRef="#br0" timeOffset="95">15795 9262 7569,'11'-16'22,"1"3"1,-1-2 0,2 2 0,2 2 0,4-1 0,3 1 0,1 0 0,0-1 246,-1 1 0,1-1 0,1 1 0,2-1 1,0 1-1,0 1 0,-1 1 0,0 3-124,2 1 0,4-1 0,-5 4 0,0-2 0,-4 3 0,-1 2 0,-3 4 0,-3 2-228,-5 1 0,0 4 1,-6 2-1,-2 2 0,-2 2 1,-3 2-1,-5 2 0,-3 1-122,-5 0 0,-5-1 0,-7 1 1,0 0-1,-1 0 0,0-1 90,-3-3 1,4 1 0,1-5 0,4-1-1,4-1 1,4-3 0,2-1-1079,2-2 1193,5 1 0,1-2 0,5-1 0</inkml:trace>
  <inkml:trace contextRef="#ctx0" brushRef="#br0" timeOffset="96">16743 8954 7569,'8'-11'465,"-2"-1"-139,-1 1 0,-2 3 0,-7 2 0,-4 1 0,-2 3 0,-1 4 0,-1 3-203,1 1 0,-1 7 0,1 6 0,-2 2 0,-1 3 0,-2 3 0,-1 4 0,-1 3-155,1 4 0,1 4 0,-1 6 1,0 2-1,3-2 0,3 0 0,3 0 1,4 2-11,3-2 1,1-6-1,1-4 1,3-3 0,4-2-1,3-1 1,3-3 19,1-1 1,1-2 0,-4-6 0,2-2 0,0-2 0,-2-2 0,-3-1-368,-1-2 0,3-1 0,0-1 0,0-2 389,1-2 0,-1 4 0,1-3 0</inkml:trace>
  <inkml:trace contextRef="#ctx0" brushRef="#br0" timeOffset="97">17017 9194 7569,'0'-8'96,"0"1"0,1-1 1,3 2-1,3 3 0,-1 6 1,-2 4-1,-2 5 1,2 2 207,4 1 1,-2 4 0,2-1-1,-1 1 1,1 2 0,-1 1-1,4 2 1,1 1 0,3 1-195,-1-2 1,4 2-1,0 1 1,1-2 0,0 0-1,1-3 1,1 1-1,-1-1-281,-1-3 1,-9-1 0,2-4 0,-2 1 0,0-1 0,0-2-503,-2 0 0,-3-4 0,-4-2 673,3-1 0,-3 4 0,4-3 0</inkml:trace>
  <inkml:trace contextRef="#ctx0" brushRef="#br0" timeOffset="98">17371 9194 7569,'0'-26'60,"1"5"0,2 2 1,2 2-1,0 1 314,0 2 0,-2 6 0,-7 7 1,-5 6-1,-5 8 0,-5 5-342,-3 6 0,-2 0 0,-1 6 0,-2 2 0,2 2 1,1 3-1,2 2-253,3 2 0,-1-4 1,5 1-1,1-3 1,1-2-1,2-2 1,-1-6-1,1-5-289,-1-4 1,6-4 0,1 0 509,0-1 0,4-4 0,-4-2 0</inkml:trace>
  <inkml:trace contextRef="#ctx0" brushRef="#br0" timeOffset="99">17805 9091 7569,'8'-11'351,"-2"-1"0,0 2 115,1 2 0,-5 5 0,2 6 0,-4 6-441,-4 5 1,-2-1 0,-5 2 0,-1-2 0,1-2 0,-1 1 0,1-1-1,-2 2-91,-2 2 0,-2-2 1,-3 2-1,2-2 0,2-2 1,2 0-1,1 1 1,2-2-150,-1-2 1,5 2 0,0-3 0,2 4 180,3 0 0,6-1 0,3-1 0,5-3 0,3-1 0,4-2 0,2-2 36,2-1 0,4 4 1,0 0-1,-2-2 1,-2 0-1,-3-2 1,-2 0-1,-2 0-1142,-2 0 1140,-1 0 0,-2 0 0,1 0 0</inkml:trace>
  <inkml:trace contextRef="#ctx0" brushRef="#br0" timeOffset="100">17588 9536 8389,'12'0'97,"0"0"0,2 0 1,3 0-1,0 0 1,2 0-1,1 0 1,-1 0-1,1 0 1,1 0-412,2 0 1,-1 0 0,-2 0 313,-1 0 0,-5 0 0,3 0 0</inkml:trace>
  <inkml:trace contextRef="#ctx0" brushRef="#br0" timeOffset="101">17988 9331 7569,'0'-12'333,"0"1"0,5 1-96,3 2 1,2-1-51,1 6-121,1-1 109,4 4 1,-3-2-68,2-1 0,1 1-12,0-1 0,4 1 58,-1 2-52,-2 0-113,4 0 0,-7 0 44,5 0 0,-5 0 21,1 0 1,-2 0 143,-2 0-117,1 0 8,-6 0-202,-1 0 153,0 0-69,-3 0 1,1 5 0,-6 3-88,-5 2 1,-3 3-7,-5 2 0,2-1 5,-5 5 0,4 0-18,-4 4 0,4 0 44,-4 0 0,5-1 32,-1 1 0,2-1-15,1-3 1,2 1 207,3-5 0,2 1-4,5-5 201,0 1-111,0-1 1,5-1 17,2-2 0,7-3 29,2-5 1,8 0-103,-2 0 1,4 0-85,-3 0 1,0 0 70,-1 0 1,0 0-512,-3 0 1,1 0 199,-4 0 1,-1 0-1616,-4 0 1774,-4 0 0,3 5 0,-4 1 0</inkml:trace>
  <inkml:trace contextRef="#ctx0" brushRef="#br0" timeOffset="102">18536 8817 7569,'0'-8'264,"0"1"0,1-1 0,3 2 0,4 3 0,2 6 0,0 4 0,-1 3 0,0 3 105,4 2 0,-1 3 1,7 5-1,2 1 1,0 2-1,2 1 1,0 3-1,1 1-268,3 2 1,-3 0 0,2-1 0,-2-2 0,-1 2-173,0 1 0,-5 3 33,-3 2 1,-3-4-111,-5 0 0,-2 4-105,-5-3 1,0-2 124,0-3 0,-5-3-325,-2 3 0,-7-8 166,-2 1 1,-3-3-379,4 3 1,-4-5 238,4-3 0,-4-3-156,4 0 0,-2-1 11,2 1 571,2-6 0,-3 4 0,4-3 0</inkml:trace>
  <inkml:trace contextRef="#ctx0" brushRef="#br0" timeOffset="103">19256 8885 7569,'0'-11'205,"0"3"0,0 1 0,0-2 0,1 0 0,1 3 0,2 7 0,-1 9 0,-2 8 0,-1 5 143,0 3 1,0 4-1,0 4 1,0 1 0,0 2-1,0 2 1,0 1 0,0 0-405,0 1 1,4 0-1,1 2 1,0-3 0,0-2-1,-1-3 1,0-6-1,-1-4-57,0-3 1,-2-3 0,-1 0 0,2-4 0,0-2-1,2-2-819,-2 1 0,-2-2 0,-3-3 932,-5-3 0,-2-2 0,-2-2 0</inkml:trace>
  <inkml:trace contextRef="#ctx0" brushRef="#br0" timeOffset="104">19096 8931 7569,'11'-11'-75,"1"-1"0,0 1 1,2 1-1,3 1 0,0 2 1,4 1-1,0 1 371,2 0 0,0-3 0,1 5 0,1 0 0,2 2 0,-3 1 0,-2 0 0,-3 0-210,1 0 1,0 5-1,-1 2 1,-3 4-1,-5 0 1,-2 0-1,-3 2 1,-1 1-183,-2 1 1,-7 4 0,-3-2 0,-5-1 0,-4 2 0,-6 0 0,-5 1 0,-3 0-177,-6 0 0,3-5 1,-2 1-1,4-2 0,4-2 1,2 1-1,5-1 272,5 1 0,-3-1 0,0 0 0</inkml:trace>
  <inkml:trace contextRef="#ctx0" brushRef="#br0" timeOffset="105">19838 8748 7569,'-6'-11'142,"-1"5"0,4 2 0,-5 3 0,-2 2 0,-2 3 0,1 3 0,0 5-8,-1 3 1,-1 0-1,-1 7 1,-1 3-1,0 4 1,0 6-1,0 1 1,1 2-86,1 2 0,1-1 0,2 4 0,3-2 0,3-2 0,3-1 0,1 0 0,0 2-1,0 0 0,1-4 0,3-1 0,3-4 0,3-3 0,2-3 0,-1-1 0,1-2-132,-1-3 0,1-3 0,-1-4 0,0-1 0,1-1 0,-2-1 0,-1-3 0,-2 0-877,2-4 0,-2-1 961,0-1 0,1 0 0,3 0 0</inkml:trace>
  <inkml:trace contextRef="#ctx0" brushRef="#br0" timeOffset="106">19895 8954 7569,'0'-22'97,"1"3"0,3 5 1,4 6-1,2 4 5,1 2 0,1 2 0,-1 0 0,-1 2 0,-1 2 1,-1 4-1,1 5 0,1 4-80,1 0 1,1 2 0,0 4 0,2-1 0,2-2 0,-2-2 0,-2-2-496,0-2 1,-1-2 0,1-3 472,-1-2 0,0 1 0,1 3 0</inkml:trace>
  <inkml:trace contextRef="#ctx0" brushRef="#br0" timeOffset="107">20421 8897 7569,'-12'-12'-96,"4"2"1,1 3 458,-2 3-386,-1 3 114,-2 6 0,0 1-57,-4 5 1,-1 1-252,-6-1 0,4 6-57,0 2 251,5-3-237,-3 6 0,6-6-3,0 3 0,-1 2 263,1-6 0,-1 0 0,1-3 0</inkml:trace>
  <inkml:trace contextRef="#ctx0" brushRef="#br0" timeOffset="108">20169 9102 9697,'0'12'670,"-4"1"-613,1 2 0,-2 3 96,1 4 0,2 1-166,-1 0 0,1 1-50,2 3 0,0-2-25,0 6 1,0-2-83,0 1 1,0-3-32,0-8 0,0 1 0,0-4 1,0-3-1,0 0-1408,0-1 1609,0-6 0,-5 4 0,-1-4 0</inkml:trace>
  <inkml:trace contextRef="#ctx0" brushRef="#br0" timeOffset="109">20866 8943 7569,'-6'-2'222,"2"1"1,1 0 0,1 3 0,-3 3 0,0 4 0,-2 1-1,0 3-137,-6 2 0,0-1 1,-5 4-1,1-1 1,-1-2-1,-2 0 1,-2 0-1,-1-1 1,0-1-121,1-2 0,2-3 1,3-1-1,0 1 0,5 0 1,1-2-1,5 0 51,1 1 1,1-3 0,5 3-1,4 1 1,6-1 0,4 0-1,3-1-12,2 0 0,2-3 0,0 2 1,1-1-1,0 0 0,0-2 0,-2-1-272,-2-1 0,2 4 1,-6 0-1,-1-1 0,-1-2 268,-2-1 0,-5 0 0,-1 0 0</inkml:trace>
  <inkml:trace contextRef="#ctx0" brushRef="#br0" timeOffset="110">20478 9388 7569,'-12'0'322,"6"0"0,1 1 209,5 3 1,5-3-146,2 3 0,9 1-188,3-1 1,2 4-61,2-5 0,0 1-115,0-4 0,3 1-189,1 3 0,4-2 145,-5 1 0,3-1-1534,-6-2 1555,3 0 0,-9 0 0,6 0 0</inkml:trace>
  <inkml:trace contextRef="#ctx0" brushRef="#br0" timeOffset="111">21094 9182 7569,'0'-7'155,"2"0"0,0 1 0,3 1 1,2 0-1,1 2 0,3 2 0,0 1 86,0 0 1,1 0 0,-1-1-1,1-2 1,0-1 0,2 2 0,2 1-1,-1 1-212,1 0 1,-2-2 0,4 0 0,0-2 0,-2 2 0,2 0-258,0 2 0,-4 0 0,0 2 0,-5 1 171,-6 5 1,-6 2 0,-6 2 0,-4-1-1,-3 0 1,-1 1 0,-1 0 47,1 4 0,1 0 0,-1 5 0,-1-2 1,1 1-1,0 0 0,0 0 0,1-1-11,2 2 1,2-5 0,3 0 0,3-4 0,1 0 0,2-1 325,2 0 1,2 0 0,3-4 0,5-3-188,5-3 1,0-1 0,5-1 0,3-1 0,2-2 0,2 0 0,0 0-194,-2 0 1,-3 0 0,0 4-1,-4 0 1,0 0 0,-3 0-1,-1-1-294,-2-3 0,-1 2-205,-2-6 1,-4 6 572,-8-2 0,-3 3 0,-4 1 0</inkml:trace>
  <inkml:trace contextRef="#ctx0" brushRef="#br0" timeOffset="112">21517 8680 7569,'0'-12'265,"0"5"1,1-1-1,3 1 1,4 2-1,2 5 1,1 7 0,1 6-1,0 5 1,4 3-1,3 6 2221,2 1-2367,7 5 1,-3 0 0,5 6-1,-2 2 1,-3 1 0,-1-1-1,-2 1 1,-3 1 7,-4 2 0,-8-3 0,-3-2 1,-2 1-1,-2 0 0,-2 2 1,-2 1-1,-4 1-447,-6-4 1,-4 3 0,-6-5-1,-3 0 1,-5 1 0,-3-4 319,-3 0 0,-10 3 0,1 2 0</inkml:trace>
  <inkml:trace contextRef="#ctx0" brushRef="#br0" timeOffset="113">22225 9182 8505,'8'0'90,"-1"0"0,2 0 0,1 0 0,3 0 0,1 0 0,2 0 0,2 0 0,2 0 0,2 0 0,1 0 0,0 0 0,0 0 0,-1 0 0,1-1 1,0-1-1,0-2-82,0 1 0,-4 2 1,-1 1-1,-2 0 0,-2 0 1,-1 0-1,-2 0 1,1 0-2137,-1 0 2128,-5 0 0,-11 5 0,-7 1 0</inkml:trace>
  <inkml:trace contextRef="#ctx0" brushRef="#br0" timeOffset="114">22214 9411 7536,'11'0'171,"0"0"1,1 0 0,1 0 0,0 0 0,4 0 0,1 0 0,2 0 0,3 0 86,4 0 1,-3 0-1,2 0 1,-2 0 0,-2 0-1,-2 0 1,-2-1-1,-1-2-663,-3-1 0,-6 0 0,0 4 1,0-1 404,-2-3 0,4 3 0,-4-4 0</inkml:trace>
  <inkml:trace contextRef="#ctx0" brushRef="#br0" timeOffset="115">22922 9125 7569,'0'-7'93,"1"0"0,3 2 0,3 3 0,4-1 1,1 1-1,2-2 0,1 1 0,-1 2 0,0 1 98,2 0 1,-4 0-1,5 0 1,-2 0-1,0 0 1,0 0-1,1 0 1,0 0-1,1 0-133,-1 0 1,-1 0 0,-3 0 0,-1 0-1,1 0-127,-1 0 0,-5 1 1,-2 3-1,-3 4 25,-1 2 1,-1-3-1,-3 2 1,-3 3 0,-3 2-1,-3 1 1,-2 0-29,-4 0 0,1 6 0,-1-4 0,0 3 0,0-1 0,1 1 0,2 0 53,2-1 0,1 1 0,1-4 0,2-2 1,1-2-1,3 0 0,1-1 0,2 1 124,2-1 1,1-3-1,1-1 1,3 1-1,4-2 1,2-2 78,1-3 0,2-1 0,1 0 0,3 0 0,0 0 0,2 0-151,-1 0 0,4 0 0,-4 0 1,-1 0-1,-1 0 0,-4 0-1685,0 0 1652,-1 0 0,-5 0 0,-1 0 0</inkml:trace>
  <inkml:trace contextRef="#ctx0" brushRef="#br0" timeOffset="116">23447 8634 7569,'0'-11'88,"0"3"1,0 1-1,1-1 1,2 0-1,2 2 1,1 1-1,3 2 1,1 2-1,2 1 1,-1 0 108,1 0 1,-1 1 0,0 2 0,1 2-1,-2 1 1,-1 3 0,-3 1 0,-1 3-1,-2 1-362,-2 1 1,-6 4 0,-3-2 0,-2-1-1,-1 2 1,-2-2 0,-1 2 24,-1 0 0,0-4 1,3 2-1,1 0 1,-1-1-1,2-1 0,3 0 1,3 0 173,3 1 1,1 0 0,1-3 0,3-1 0,5 1-1,5-2 1,6-1 0,5-2 341,6 2 0,2-3 1,1 1-1,1-1 1,2-1-1,1 0 1,-2-2-197,-4-2 1,-10 3 0,-6 0-181,-4-2 0,-21 5 0,-4-1 0</inkml:trace>
  <inkml:trace contextRef="#ctx0" brushRef="#br0" timeOffset="117">3483 11489 7569,'0'-7'490,"0"-1"0,-1-1-256,-3-1 0,-1 5 1,-4 5-1,3 6 1,0 5-1,1 1 1,-2 3-1,2 5-225,0 1 1,-3 6 0,5 1 0,0 1-1,2 3 1,1 2 0,1 3 0,3 1-89,4-2 0,2 4 1,1-1-1,2 0 1,1 1-1,2-3 1,1-3-1,-1-2 44,-2-2 1,3-3 0,-3 2 0,-3-1-1,-2-3 1,-1-2 0,-2-3-83,-2-1 1,-3-3 0,-1 1 0,0 0 0,-1-3 0,-3-1 0,-4-3-512,-2-3 0,-3 2 1,0-4 627,-3 2 0,-9-5 0,1 3 0</inkml:trace>
  <inkml:trace contextRef="#ctx0" brushRef="#br0" timeOffset="118">3175 12095 7569,'8'0'64,"-1"0"0,2 0 0,3-2 0,3 0 0,4-2 1,2 2 183,2 0 0,1-2 0,2 1 0,2 0 0,0 2 0,-1 1 1,-1 0-1,-2 0-427,-1 0 1,0 0 0,-2 0 0,0 0 0,-4 0 178,0 0 0,3 0 0,-2 0 0</inkml:trace>
  <inkml:trace contextRef="#ctx0" brushRef="#br0" timeOffset="119">3746 12152 7569,'-5'-7'389,"5"2"0,6 2 0,4-1 0,2 1-222,-1 2 1,1 1 0,-1 0-1,1 0 1,-1 0 0,0 0-1,2 0 1,1 1-102,1 3 0,1-3 1,-5 3-1,0-1 0,0 0-153,-4 5 1,-2-2 0,-5 2 0,0 1-1,-1 1 1,-3 1 0,-3 2 28,-4 2 1,0-1 0,0 5-1,-1 2 1,-1-1 0,1 0 0,-1-1-1,3 2-46,0 0 1,1 2-1,0-1 1,3-3 0,-1-4-1,2-2 1,0-2 273,3 0 0,2 0 0,3-4 1,5-3-1,2-3 0,2-1 37,-1 0 1,2 0-1,1 0 1,2-1 0,1-2-1,0 0 1,0 0-481,-1 2 1,0-3-1,-5 0 1,0 2 0,1 0 272,-1 2 0,-4 6 0,-2 0 0</inkml:trace>
  <inkml:trace contextRef="#ctx0" brushRef="#br0" timeOffset="120">4431 11364 7569,'0'-12'265,"0"5"-85,0-1 0,2 2 0,0-3 1,1 4-1,-5 4 0,-4 6 1,-4 5-1,-2 6 15,1 7 0,-2 1 0,-1 8 0,-1 2 0,0 3 0,0 1 0,-1 1-250,3 3 1,4 3 30,1 0 0,5 5 0,0-1 0,1 0 0,2-2 0,0-3 0,0-2-53,0-4 0,5-4 0,4-2 0,4-3 0,4-1 1,-1-3-1,2-2 6,0-4 1,-3 2-1,3-6 1,-2-1 0,-2-2-1,-1 0 1,-2-2-1,1-1-1109,-1-2 1180,0-4 0,1 7 0,-1-3 0</inkml:trace>
  <inkml:trace contextRef="#ctx0" brushRef="#br0" timeOffset="121">4614 11935 7837,'1'-12'6,"3"2"1,4 1 0,2 3 0,1 0 141,1-1 0,0 4 1,2-4-1,2 2 1,-1 1-1,0 0 1,0 1-1,1 0 1,-1 2 44,0 1 1,0 0 0,-3 0 0,-1 0-1,0 0-230,1 0 0,-6 5 0,-3 3 0,-5 2 0,-4 1 1,-3 2-1,-5 2 0,-1 4-85,-1 3 1,-3 0-1,2 1 1,1 0 0,-1-1-1,3-2 1,1-2 119,2-2 0,1 3 1,2-3-1,4-2 1,3-2-1,1 0 0,1-2 144,3-3 0,3-2 0,4-5 1,0 0-1,2 0 0,2 0 1,4 0-36,3 0 0,-3 0 0,-1 0 0,-1-1 0,0-1 1,-1-2-1,-2 0-605,-1-1 1,-5 4 0,-1-3 497,2 3 0,-4-4 0,0-2 0</inkml:trace>
  <inkml:trace contextRef="#ctx0" brushRef="#br0" timeOffset="122">4991 11250 7569,'0'-18'238,"1"-1"1,2 6 0,2 4 0,1 4-61,3 6 0,-3 1 0,2 7 1,1 2-1,2 4 0,5 3 0,3 2 1,3 3-123,5 4 0,-2 2 0,5 5 0,-2 0 0,-3 2 0,-1 2 0,-2 3 0,-3 1-136,-4-1 0,-2 1 1,-3 3-1,-3-2 0,-3-1 1,-3 0-1,-1-1-32,0 1 1,-2-5 0,-4 1 0,-6-4 0,-1-3 0,-1-4 0,0-3-1523,-1-1 1634,0-1 0,4 1 0,-1 0 0</inkml:trace>
  <inkml:trace contextRef="#ctx0" brushRef="#br0" timeOffset="123">5756 11684 7569,'-6'-2'45,"3"0"1,6-2-1,4 1 1,4 2-1,0 1 1,2 0-1,1 0 1,2 0 0,1 0-1,0 0 1,1 0-1,4 0 108,3 0 1,-1-4 0,3 1 0,-4-1-1,-4 0 1,-3 0 0,-1 0-330,1-1 1,-2 3 175,-7-6 0,-2 0 0,-5-3 0</inkml:trace>
  <inkml:trace contextRef="#ctx0" brushRef="#br0" timeOffset="124">5790 11809 7569,'0'12'29,"0"-5"1,3 0 0,3-1 0,7-1 0,5 0 0,5-2 165,2-2 0,5-1 0,-2 0 0,1 0 1,2-1-1,-1-2 0,1-2 0,-1 0 72,0 0-267,-3-4 0,-4 3 0,0-6 0</inkml:trace>
  <inkml:trace contextRef="#ctx0" brushRef="#br0" timeOffset="125">7264 11387 7569,'0'-8'93,"0"0"1,0-1 0,-2 1 0,-1 0-1,-6 3 1,-5 1 0,-7 2 0,-4 2-1,-5 5-63,-3 5 0,-2-1 0,1 7 0,1 1 0,3 0 0,3 2 0,4 1 0,4-1-53,4-2 1,6 4 0,3-6-1,2-1 1,5-2 0,5 0-1,6-2 1,3-2 70,4-5 1,8-1 0,3-2 0,2-2 0,1-1 0,-1-5 0,1-2 0,-3-3 95,-1-2 0,-2-3 0,-5-5 1,-3 1-1,-4-3 0,-2 0 0,-3-2-78,-3 2 0,-2-4 1,-5-2-1,0-2 1,0-1-1,-1 0 0,-3 0-98,-3-1 1,0-3-1,0-1 1,-1-2 0,0-1-1,1 2 1,-1 2-1,1 2-69,-1 2 0,5 10 1,-2 5 166,0 5 1,4 18-1,-3 7 1,3 9 0,1 8-1,1 7 1,3 5-35,4 5 1,1 0-1,-1 2 1,0 1 0,1 1-1,1-4 1,2-3 0,-2-4-207,-3-5 1,2 2 0,-5-6-1,-1 0 1,-2-2 0,-1-3 0,0-3 173,0-2 0,0 3 0,0-4 0</inkml:trace>
  <inkml:trace contextRef="#ctx0" brushRef="#br0" timeOffset="126">6693 11752 7569,'-4'0'123,"8"0"0,11 0 1,8 0-1,5 0 1,0 0-1,-1 0 1,0 0 196,1 0 1,1 0 0,7 0 0,3 0 0,5-1 0,5-2 0,-1-2 0,0 0 297,2 0-629,-8-4 0,7 7 1,-7-6-1,2 0 1,1 1-1,-3-1 0,-4 1-374,-3 0 0,-2-3 0,-2 4 1,-6-2-1,-3 2 385,-3 1 0,0-4 0,4 2 0</inkml:trace>
  <inkml:trace contextRef="#ctx0" brushRef="#br0" timeOffset="127">7035 12220 7569,'-19'-10'104,"3"1"1,2 3 0,5 0 0,1 1 0,2-1 0,-3 4 0,-1 1 0,-3 1 0,-1 0 0,-2 1 0,-2 4 0,-2 5-135,-2 4 1,3 5 0,0-2 0,0 0 0,1 4 0,3 0 0,2 1 0,3-2-38,3-1 1,-2-4 0,5 3 0,3-1 0,2-3 0,4-2 0,3-2 0,3-1 76,3-1 0,6-5 1,-1 0-1,3-1 1,1-4-1,0-3 0,-1-5 1,1-5 197,0-3 1,0 3 0,-2-4 0,-2-1 0,-3-2 0,-4-2 0,-1-2-77,-4 0 0,2-2 1,-5 3-1,-2-3 1,0 0-1,-2-2 1,0 1-124,0-2 0,0 1 0,-2 1 0,0 1 0,-2 4 0,0 4 0,0 5 0,-1 2-36,-1 2 0,2 5 1,-2 8-1,1 8 1,2 8 50,2 3 0,2 7 0,2 4 1,2 5-1,0 5 0,1 2 0,1 2-226,2-1 1,-1 1-1,1-2 1,-1-3 0,1-5-1,1-6 1,0-3-675,-2-6 1,1 1-1,-6-7 876,0-1 0,-2-1 0,-1-2 0</inkml:trace>
  <inkml:trace contextRef="#ctx0" brushRef="#br0" timeOffset="128">7184 12266 7569,'0'-11'249,"1"-1"1,3 1-1,3 1 1,4 1 0,0 2-1,0 1 1,1 1-1,1-1-28,2-1 0,-1 5 1,3-3-1,1 1 0,0 0 1,1 1-1,0 2 0,-1 1-196,-2 0 0,3 0 0,-3 0 1,-2 0-1,-2 0 0,-2 1-192,-2 3 1,-3-1 0,-6 4 0,-3 4 0,-5 1-1,-4 5 68,-2 1 0,-5 1 1,1 3-1,-1 1 1,1 0-1,2 0 1,2 0-1,1 0 32,4-1 0,0 0 0,6-2 0,1-2 0,3-3 0,4-3 0,4-5 0,3-2 163,4-2 1,-1-2-1,5-1 1,2-1 0,0-2-1,2-2 1,0-1 0,-2-2-1054,-2 2 957,3-4 0,-9-1 0,3-7 0</inkml:trace>
  <inkml:trace contextRef="#ctx0" brushRef="#br0" timeOffset="129">8269 11055 7569,'-5'-10'110,"5"1"1,6 3 0,4 1 0,2 2 0,-2 3-1,-3 4 1,-2 5 0,-1 5 0,0 6 0,-1 6-1,-2 5 1,-1 6 64,0 5 1,0 3 0,0 2 0,0 1 0,0 1-1,0-1 1,0-1 0,0-1-155,0 0 1,5-1-1,1 0 1,2-3-1,-1-4 1,2-4-1,1-2 1,1-3-55,-4-1 1,2-7 0,-5-4 0,0-2-1,0 0 1,-1-1-609,0-1 0,-7-7 1,-4-2 640,-2-3 0,-6-1 0,-2 0 0</inkml:trace>
  <inkml:trace contextRef="#ctx0" brushRef="#br0" timeOffset="130">8120 11238 7569,'5'-23'119,"3"2"0,3 2 1,6 3-1,6 4 1,6 0 657,4 1-649,-4 0 1,4-1-1,-3 2 1,3 1-1,2 3 1,-1 1-1,0 2-46,1 2 1,-2 1 0,-3 0 0,-3 2 0,-5 5 0,-2 4 0,-5 3 0,-4 3-240,-3 2 0,-3 2 0,-6 3 1,-4 3-1,-7 3 0,-7 2 1,-6 0-1,-6-2-102,-2 2 0,-1-3 0,0 0 0,-1-1 0,2-4 0,3-3 0,3-6 0,4-2-283,4-2 0,4-3 542,8-1 0,7-9 0,6 0 0</inkml:trace>
  <inkml:trace contextRef="#ctx0" brushRef="#br0" timeOffset="131">8954 11021 7569,'0'-11'354,"0"-1"1,1 2 0,0 3 0,1 4-182,-4 6 0,-10 8 0,-3 8 0,-6 4 0,-3 5 0,-1 6 0,-2 7 0,2 4-201,1 5 0,2 6 0,12-26 0,0 2 0,-8 30 0,9-30 0,2-1 0,-6 30 0,3 0 0,3-4 21,2-1 1,7-3 0,6-8-1,5-4 1,4-7 0,0-6-1,4-4 1,0-1-236,2-1 0,-1-4 1,-3-3-1,-4-3 0,-1-3 1,0-2 241,1 2 0,0-4 0,-3 0 0</inkml:trace>
  <inkml:trace contextRef="#ctx0" brushRef="#br0" timeOffset="132">8977 11364 7569,'-5'-18'34,"5"0"0,1 6 0,9-1 0,7 3 0,2 1 0,-2 1 0,1 2 1,-1 0 195,-1-1 1,8 5 0,-1-2 0,3 3 0,0 1 0,2 0 0,0 0 0,1 0 0,-1 0 43,0 0 0,-5 0 0,-5 0 1,-2 0-1,-2 0-329,-1 0 0,-7 1 1,-3 3-1,-6 3 1,-6 5-1,-5 3 1,-5 4-114,-2 2 0,-2 7 0,0 3 0,0 2 0,0 1 0,0 0 0,2-1 0,1-1 117,1-1 0,5-6 0,-2 2 0,4-3 0,0-1 0,2-2 1,3-2 226,3-4 1,2 2 0,2-2 0,3-2 0,3-4 0,7-6-5,3-1 0,4-2 0,4 0 1,1 0-1,3 0 0,0-2 1,0 0-1,-4-3-332,-4-1 0,0 3 0,-4-2 0,-2 1 0,-2 0 0,0 0 160,-1-1 0,1-1 0,-1-5 0</inkml:trace>
  <inkml:trace contextRef="#ctx0" brushRef="#br0" timeOffset="133">9948 11192 7569,'10'-11'262,"-1"0"0,-2 0 1,2 4-1,1 3 251,2 3 1,-9 2 0,-5 3 0,-8 3 0,-4 5-440,-3 3 0,0 3 0,-6 5 0,0 0 0,0-1 1,0 3-1,0 0 0,1 2-234,-1-2 0,1-1 1,3-1-1,4-2 1,2-2-1,3-3 1,1-4-1,3 0 48,1-1 0,2 1 1,7-2-1,5-3 1,5-3 134,5-3 1,0-1-1,2-1 1,4-1 0,0-3-1,2 0 1,-2-2-1,-2 2-695,-3 0 0,-6 1 0,1 4 672,-2 0 0,-12-5 0,-2-1 0</inkml:trace>
  <inkml:trace contextRef="#ctx0" brushRef="#br0" timeOffset="134">9673 11649 7569,'-11'18'221,"1"-1"0,2-6 0,4 0 0,4 0 0,6-4 74,5-3 0,5-3 0,7-1 0,0 0 1,1 0-1,2 0 0,2 0 2,1 0-463,-4 0 1,3 0 0,-5-1 0,0-2 165,0 0 0,-1-6 0,1 2 0</inkml:trace>
  <inkml:trace contextRef="#ctx0" brushRef="#br0" timeOffset="135">10256 11432 7569,'-18'0'189,"3"-1"0,4-3 0,4-2 1,7 0-1,7 2 0,4 2 1,3 2-1,2-1 0,2-1 1971,2-2-2099,-3 0 0,6 4 0,-2-1 1,5-2-1,-1-1 0,1 1 1,-1-1-1,2 0-89,-2 1 0,-2 1 0,-4-1 1,-4 0-1,-2 0 0,-3 3-207,-3 4 1,-7 3-1,-8 7 1,-6 3 0,-5 1-1,-3 2 1,-2 2 66,-3 0 1,3 3-1,-2 0 1,1 2-1,4-2 1,2-1-1,4-2 1,2-2 142,1-1 1,6-5-1,2 1 1,3-2-1,2-2 1,4-1 222,7-2 0,4-3 1,8-5-1,3-1 0,4-2 1,2-2-1,0 0 0,-3-1-237,-3-1 1,-5 4 0,-3-4-1,-3 2 1,-4 3 0,-1-1 38,-4-1 0,-2 3 0,-5-4 0</inkml:trace>
  <inkml:trace contextRef="#ctx0" brushRef="#br0" timeOffset="136">10690 10884 7569,'0'-23'98,"5"9"1,4 4-1,4 4 1,3 3-1,1 2 1,-1 1-1,-2 0 1,-1 1-1,-2 2 227,1 1 0,0 8 0,2 2 0,1 5 1,1 7-1,0 3 0,3 5 0,1 4 1,1 3-173,-2 2 0,-1 1 0,1 3 0,-4 2 0,-2 0 0,-3 0 0,-1 1 0,-3-1-405,-1 0 0,-1-1 0,-4 0 0,-1 0 1,-3-2-1,-4-4 0,-3-1-1775,-5-1 2027,4-8 0,-10 6 0,4-9 0</inkml:trace>
  <inkml:trace contextRef="#ctx0" brushRef="#br0" timeOffset="137">11935 11284 9651,'9'0'63,"1"0"0,4 0 0,2 0 0,5-1 0,1-2 0,5-2 0,4 0 0,0-1 0,1-1 0,-3 0 0,-1 0 0,-4 2 0,-2 1 0,-4 1-63,-2 0 0,-1 2 0,-3 1 0</inkml:trace>
  <inkml:trace contextRef="#ctx0" brushRef="#br0" timeOffset="138">11923 11546 7569,'12'0'93,"0"0"1,4 0 0,4 0-1,4 0 1,4 0 0,0-1 0,1-3-1,0-2 109,3 0 1,-4-3 0,-1 4 0,-5 0-1,-1-2 1,-3 2-203,-2 0 0,-1-4 0,-3 3 0</inkml:trace>
  <inkml:trace contextRef="#ctx0" brushRef="#br0" timeOffset="139">12586 11078 7569,'0'-19'63,"1"1"0,3 2 1,2 2-1,2 1 0,-1 2 1,4 1-1,1 1 1,5 2-1,-1 2 210,1 3 1,2 1 0,-3 1 0,2 0-1,1 0 1,0 1 0,-1 4 0,0 5-135,-1 4 0,-3 3 1,0-2-1,-3 4 1,-5 4-1,-1 2 0,-3 3 1,0 1-230,-2 3 1,-5 1 0,-4 1 0,-4 0-1,-3 1 1,-2-1 0,-2-1-80,-2-3 0,3 2 0,1-5 0,0-2 0,2-1 0,-1-1 0,5-1 158,3-3 1,0-3 0,5-4-1,2-1 256,0 0 0,4 0 0,1-4 1,5-3-1,3-3 0,5-1 0,3 0-81,2 0 0,2-4 1,0 1-1,1 0 1,1 2-1,2 1 1,-3 0-485,-4 0 0,1-4 1,-5 0-1,1 2 1,-1-1-1,-2 1 1,-1-3-2690,-2-2 3009,1 5 0,-1-8 0,1 3 0</inkml:trace>
  <inkml:trace contextRef="#ctx0" brushRef="#br0" timeOffset="140">13100 11352 7569,'-7'-5'321,"5"-2"1,4-2 0,7 1-1,4 3 1,2 1-6,-1 0 0,3-1 1,-1 3-1,1-2 0,0 2 1,1 0-1,2 2-178,2 0 0,1-4 0,1 1 1,1 0-1,2 2 0,-2 1 1,0 0-1,-3 0-161,1 0 1,-1-4 0,-3 0 0,-4 2 0,-4 2-147,-3 3 1,-9 4 0,-9 4 0,-6 2 0,-1 1 0,-5 4 0,-1 2-44,0 4 0,-6 7 1,6-2-1,-2 1 0,-2 1 1,1-1-1,0 1 157,2-1 0,3-5 0,3 1 0,6-6 0,7-5 0,4-2 0,2-3 0,4-1 435,7-1 0,6-6 0,8 2 0,5-3 0,2-2 0,1-2 0,-1-2 0,-1 0-228,-2 0 1,-6-2-1,0 2 1,-5-1 0,-3 0-1,-5 1-3141,-2 0 2989,-7 1 0,-2-1 0,-6-1 0</inkml:trace>
  <inkml:trace contextRef="#ctx0" brushRef="#br0" timeOffset="141">16583 10907 7569,'-18'-5'79,"6"0"0,4-4 0,0 1 1,1 1-1,-1 0 0,-1 4 1,-1 1-1,-1 2 0,-2 2 0,-1 3 1,-4 6-1,-1 7 0,-2 5 1,-1 3-1,-1 3 51,2 1 0,-5 3 0,9-3 1,-1 2-1,3 0 0,3-2 0,3 0 1,3 0-175,1-4 1,2 0 0,7-1 0,4 0-1,3-2 1,4-2 0,4-2 111,3-2 1,2 0 0,3-6 0,3-1 0,3-2-1,3-4 1,1-3 0,2-1 68,1 0 1,-1-4-1,1-2 1,-2-3 0,-5-4-1,-4-1 1,-3-2 0,-3-2-283,-6 0 0,-3-4 0,-3 0 1,-4-6-1,-3-2 0,-5-5-395,-7 0 335,0 2 1,-14-6 0,-1 4-1,-8 2 1,-6 3 0,-4 3-1,-4 4-216,0 4 1,-1 4-1,3 7 1,3 5 420,6 1 0,2-3 0,-2-1 0</inkml:trace>
  <inkml:trace contextRef="#ctx0" brushRef="#br0" timeOffset="142">17645 10827 7569,'0'-11'362,"-1"0"0,-3 5-78,-3 6 0,-4 1 0,0 7 0,-2 1 0,-1 2 0,-2 3 0,-2 3 0,-2 0 0,-2 4-203,-1 0 1,1 2 0,-1 0-1,-1 0 1,-2 0 0,0-2 0,0 0-140,2-2 1,2-5-1,2 1 1,4-2 0,2-3-1,5-1 93,2-2 0,5-1 0,7 2 0,6-3 0,7-1 0,5 0 41,4-2 1,-2 0-1,4-2 1,0 0 0,-1 0-1,0 1 1,-2 1-473,-2 2 63,-6 0 0,2-4 0,-6 1 0,-3 2 0,-2 1-2892,0-2 3225,-4-1 0,-10-1 0,-8 0 0</inkml:trace>
  <inkml:trace contextRef="#ctx0" brushRef="#br0" timeOffset="143">17177 11352 7569,'9'0'76,"2"0"1,6 0 0,3 0 0,3 0 0,1 0-1,1 2 189,2 1 1,1-1 0,-1 1 0,2-1 0,0-1 0,-2 2 0,-3 0 0,-3 0-1183,-2-2 0,-1-1 917,-3 0 0,3 0 0,5 0 0</inkml:trace>
  <inkml:trace contextRef="#ctx0" brushRef="#br0" timeOffset="144">17954 11078 7569,'11'-6'171,"0"2"1,1 2 0,-1-1-1,1-1 1,0 2 0,2 0-1,3 2 1,1 0 0,2 0 130,1 0 1,2-3 0,0-1 0,0 1-1,0 2 1,0 1 0,-2 0 0,-2 0-1,-3 0-197,-4 0 1,0 1 0,-2 3-1,-4 4 1,-6 2 0,-6 3-294,-4 2 1,-7-1 0,-2 5 0,-4 1 0,-2 0 0,-2 1 0,2-2 7,1 1 1,1 2 0,1 0 0,3 0 0,3-2 0,2-2 0,1-1 0,4-4 232,3 0 0,2-5 0,5-1 1,4 1 182,7-2 0,1-1 0,6-5 1,1 0-1,1 0 0,2 0 0,-1 0 1,-2 0-341,-1 0 1,-1 0 0,1 0-1,-2 0 1,-2-1 0,0-1 0,-1-2 103,-1 1 0,-2-3 0,0 0 0</inkml:trace>
  <inkml:trace contextRef="#ctx0" brushRef="#br0" timeOffset="145">19187 10918 7569,'0'-11'38,"0"0"0,0-1 0,-1 2 274,-3 2 0,1 3 0,-4 5 0,-2 2 0,-1 1 0,-2 5 1,1 3-178,0 5 1,-5-2 0,0 3-1,-2 0 1,-2-2 0,-2 0-1,-1 0 1,0-1-103,1-1 1,-1 2 0,0 1 0,1-2-1,3-2 1,4 0-34,2-1 0,3 1 0,3-1 0,4-1 1,4-1-1,4-3 0,3-1 50,5-2 1,-1 2 0,7-1 0,2-2 0,0 0 0,2-1 0,0 1 0,-1 2-473,-3-1 0,1-2 0,-4-1 0,1 0 422,-1 0 0,0 0 0,-5 0 0</inkml:trace>
  <inkml:trace contextRef="#ctx0" brushRef="#br0" timeOffset="146">18753 11318 7569,'-10'1'315,"4"3"1,6 2 0,6 1 0,5-2 13,5 0 1,1-4 0,6 3-1,0-3 1,1-1 0,1 0-1,2 0-557,-1 0 0,1 4 0,0 0 0,-2-2 0,-2 0 0,-2-2 228,-2 0 0,0-5 0,4-2 0</inkml:trace>
  <inkml:trace contextRef="#ctx0" brushRef="#br0" timeOffset="147">19518 10770 7569,'-6'-12'121,"2"2"1,8 4 0,2 7 0,1 8 0,-2 6 0,-2 3 319,1 2 1,4 7 0,-3 4 0,1 3 0,2 4 0,-2 4 0,-1 2 0,-1 2-253,0 0 1,0-1 0,-4 1-1,0-2 1,-1-1 0,-2-2 0,-2-2-957,-1-2 0,2-5 0,-3-2 767,2 2 0,-4-4 0,3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2T10:03:00.579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5688 17211 7569,'-7'0'-494,"1"0"499,2 0-63,3 0 87,-4 0 103,5 0-174,0-5 66,0 4 8,5-4 1,-3 5-18,6 0 38,-5 0 5,2 0 3,0 0-29,1 0 1,2 0 82,-1 0-95,1 0 0,3 0 18,1 0-32,-1 0 1,1 0-11,-1 0 1,0 0 8,1 0 0,-1 0-4,1 0 0,-1 0 18,0 0 1,2-1-10,2-3 1,-2 2 16,2-1 0,2 1 10,-2 2 0,4 0 5,-4 0 1,2 0-10,-2 0 1,-1 0 1,5 0 0,-4 0-31,4 0 0,-1 0 2,1 0 0,3 0-25,-3 0 0,2 0 36,2 0 1,0-1-16,0-3 1,3 2 0,1-6 1,4 6-6,-5-2 1,0-1 23,-7 1 0,1-1 8,-5 1 1,0 3-6,-3-3 1,-1 3 3,1 1 1,-5 0-69,1 0 1,-4 0 70,3 0-69,-4 0 1,7 0 29,-2 0 0,2 0-7,1 0 1,1 0-14,-1 0 0,0 0-4,1 0 0,-1 0 1,1 0 1,-1 0 1,1 0-113,-6 0 0,0 0 75,-2 0 1,-4 0-197,0 0 1,-5 1 261,-6 3 0,-6 7 0,-1 7 0</inkml:trace>
  <inkml:trace contextRef="#ctx0" brushRef="#br0" timeOffset="1">6670 17565 7569,'-10'-11'-4,"2"-1"86,3 6-69,0-4 0,2 9 279,-4-3-315,-1 3 1,-3 1 56,-1 0 1,1 0-25,-1 0 1,1 5 57,0 2 0,-1 7-7,1 1 1,-1 5 9,1-5 0,1 1-124,2-1 0,-1-1-18,5 5 0,-3-5 88,3 2 0,0 0-66,4-1 0,0 1 33,0-5 1,5-3-2,3-1 0,0 0 11,3 0 0,-2 2-8,6-5 0,3 0 7,1-4 1,2 0 8,2 0 0,1-5 0,3-3 0,-3-3-3,3-5 1,-4 2 85,-4-5 1,1 2-83,-5-2 1,-1-3 2,-6 3 0,-3-3 8,-5 0 1,-1 3 2,-3-1 0,-8 1-59,-7-3 0,-4 0 53,-3 3 0,-3 3-167,-6 4 0,1 6 38,0 2 0,3 3-439,1 1 557,10 5 0,-7 1 0,9 6 0</inkml:trace>
  <inkml:trace contextRef="#ctx0" brushRef="#br0" timeOffset="2">6738 17177 7569,'0'-6'-1304,"0"-5"1658,0 10-254,0-9 0,0 8-18,0-6 1,4 4 16,0-4 0,0 5 3,-4-5 1,4 4-46,-1-3 0,2 3 41,-1-4 1,-1 1-86,4-5 0,1 1 13,3-1 1,1 1-13,-1 0 1,2-5 22,2 1 0,-2-5-19,2 1 0,2 1 11,-2-1 0,1 4-14,0-4 1,-4 1-29,3-1 0,-1 1 26,2 3 0,-4 1-48,4-5 0,0 1 27,-1-1 1,6-3-6,-2 3 0,-2-2 18,2-2 0,0 0-6,4 0 1,1 1 36,3-1 1,-3-4 70,3 0 1,1-3-67,-2 3 0,5-3-11,-5 3 1,5-3 61,-4 3 0,3-3-45,-3 3 1,3-3 10,-3 3 0,3-4-13,-3 5 0,3-5-3,-3 5 1,1-2-21,-1 1 1,-2 2 15,5-6 0,-3 6-46,4-2 1,-5-1 44,5 2 1,-6-2-17,2 1 0,1 3-1,-2-3 1,2-1-1,-1 2 1,-3-1 1,3 4 1,0-3-2,0-1 0,1-1-99,-1 1-564,-3 3 658,9-9 1,-9 9-42,3-2 1,-2 0 32,2 0 1,-3 1-4,2-1 0,-2-2 1,-1 1 0,0 1-6,0 3 1,-1 0-9,-3 0 1,-2 1 0,-1 3 0,-2-2 298,5 2 1,-4-3-300,4-1 0,-4 1-99,4-1 98,-5 0-5,8 0 0,-8-4-33,5 1 1,-4-1 33,4 4 1,-4 4-4,4 0 0,-5 4 23,1-4 1,-2 5 7,-2-1 0,-3-2 81,0 2 0,-5 0-57,5 3 0,-4 1 16,4-1 0,-2-3-50,1 0 0,4 0-4,-4 3 0,7-3-13,1 0 1,1 0-12,-5 3 0,4 1 19,1-1 1,3 1-9,-4 0 1,0-1-30,-4 1 18,1-1 28,-1 1-12,-4-1 1,-2 5 56,-5-1-118,5 6 32,-4-3 0,5 1-6,-2 0 1,3-4-9,4 5 1,0-2 18,1 1 0,-1 1 8,1-4 1,-5 4-106,1-1 54,-6 3-145,3 1 1,-15 5 218,-5 3 0,-15 7 0,-6 3 0</inkml:trace>
  <inkml:trace contextRef="#ctx0" brushRef="#br0" timeOffset="3">9217 17394 7569,'-8'0'-296,"0"0"350,6 0 244,-3 0-307,5 0 58,0 5 1,0 1 10,0 6 1,0-5 55,0 1 1,1 0 5,3 3 1,-3 4 0,3 1 0,1 0-33,-1-1 0,3-2-38,-3 2 0,4 2 62,-4-2 0,1 0-60,-1-3 1,-3-1 86,3 0-174,-3 6 0,0-4 54,3 2 0,-3-3-122,3 0 1,-3-4 14,-1-1 1,0-3-457,0 4 333,0-6 209,0 8 0,0-8 0,0 3 0</inkml:trace>
  <inkml:trace contextRef="#ctx0" brushRef="#br0" timeOffset="4">6453 14367 6296,'6'0'281,"0"2"-128,-2 2-63,-2-3 1,8 4 124,-3-5-171,3 0 1,6 0-46,-1 0 0,0 0 31,-3 0 1,3 0-8,0 0 0,4 0-50,-4 0 1,4 0-219,-3 0 245,4 0 0,-7-5 0,3-2 0</inkml:trace>
  <inkml:trace contextRef="#ctx0" brushRef="#br0" timeOffset="5">5779 14299 6343,'-5'-6'99,"4"1"59,-4 5-128,5 0 43,0-6 0,1 5 11,3-3 0,-2 3-30,6 1 0,-4-4 4,3 0 1,1 1-25,3 3 1,1 0 84,-1 0-104,0 0 0,1 0 18,-1 0 0,1 1 0,-1 3 1,-1-2-25,-2 6 0,1-4-7,-5 3 0,1 1-9,-1 3 0,-3 1-6,3-1 1,-3 4-58,-1 1 1,-5 4 21,-3-1 0,-2 3-117,-1 0 0,-1 1 95,1 0 0,-2-4-14,-2 0 1,2-1 51,-2 1 1,2-1-36,2-3 2,-1-2 160,1 3 140,5-4-156,1-6 249,5-1-186,5-5 0,5 0 62,5 0 0,1 0-90,0 0 0,0 0 3,3 0 1,3 0-24,-3 0 1,1 0-1,-1 0 0,3-4-137,-3 0 1,-1 1 121,1 3-577,-5 0 498,2 0 0,-5 5 0,1 1 0</inkml:trace>
  <inkml:trace contextRef="#ctx0" brushRef="#br0" timeOffset="6">9194 17188 5767,'0'0'0</inkml:trace>
  <inkml:trace contextRef="#ctx0" brushRef="#br0" timeOffset="7">9239 17200 7569,'-7'0'-229,"-1"0"-197,6 0 341,-8 0 149,3 0 128,1 0 4,1 0-230,5 0 80,0-5 1,5 3 7,2-1 1,4 0 11,0-1 1,0 3-20,1-3 1,3 3 2,0 1 0,2-1-8,-2-3 0,-2 3-34,2-3 0,3 3 43,1 1 1,-1-2-108,1-2 1,0 3 51,3-3 1,1 3-14,0 1 0,4 0-24,-1 0 0,2 0-7,-1 0 1,-2 0 33,6 0 0,-4 0-7,3 0 0,-3 0-9,3 0 1,-1 0 14,2 0 0,2 0 24,-3 0 0,4 0-10,4 0 1,-2 0 2,2 0 1,1-4-6,0 1 1,4-1 4,-1 4 1,1-4-39,-1 0 0,2-4 32,-2 5 1,2-5 1,2 4 1,-4-3-7,0 3 0,0-4 14,3 4 1,0-3-7,-3 3 0,-3-4 1,-5 5 1,4-2 22,0 1 1,4 2 5,-4-1 0,4-2-26,-4 1 1,4-1 1,-4 1 1,1 1-6,0-4 1,-4 4 6,3-1 1,-2 2-33,-2-2 1,4 1 27,0-4 1,0 4 31,-4 0 0,2 0-14,2-1 0,-2 3 3,2-3 0,-3 3-16,-1 1 1,1-4 3,-1 0 0,-1 0-15,-3 4 0,3-3 17,-2-1 0,2 0 21,1 4 0,-3 0-30,-1 0 0,-1 0-4,2 0 1,-3 0 14,-6 0 1,0 0 3,-3 0 0,1-4 12,-4 0 1,0 1 3,-1 3 1,-2 0 25,2 0 0,-2 0-40,-2 0 0,1-2-47,-1-2 1,4 3 14,1-3 1,0 3-6,-1 1 0,-2-1-12,2-3 0,2 3-104,-2-3 1,4 3 98,-4 1 1,4 0 11,-4 0 0,2 0 23,-2 0 1,-1 4-32,5-1 0,-4 1 60,4-4 0,-5 0-12,2 0 1,0 4 14,-1 0 0,2 0-19,-2-4 1,-2 0-4,2 0 0,-2 0-58,-2 0 59,1 0-131,-1 0 115,0 0-43,-4 0 70,-2 0-736,-5 0 710,-5 5 0,-2-4 0,-4 4 0</inkml:trace>
  <inkml:trace contextRef="#ctx0" brushRef="#br0" timeOffset="8">11135 14550 7263,'-3'-7'-814,"-1"-1"971,0 5 166,4-7-137,-5 9 1,4-5 63,-3 2-29,3 3-140,1-5 0,0 5 27,0-3 1,-2 3 29,-2-3-141,3 3-20,-4 1 1,5 0 0,0 5 89,0 3 1,0 3-9,0 4 0,0 3-169,0 5 139,0 0 1,0 4-119,0-1 36,5 6 1,-2-5 75,4 7 1,-3-6-158,4 6 1,-2-4-25,2 1 0,2 1 143,-3-6 0,0 1-21,0-4 0,-3 0-20,4-1 0,-6-3 21,2 1 1,-1-7-5,1 3 0,-3-4 0,3 0-50,-3-1 57,-1 1-27,-5-1 0,0-3-181,-3-1-222,-2 1 205,4-2 257,-6 4 0,1-3 0,-1 4 0</inkml:trace>
  <inkml:trace contextRef="#ctx0" brushRef="#br0" timeOffset="9">10907 15041 7569,'6'-11'7,"-2"-1"1,2 1 83,2 0 1,3 3 24,5 0 1,-4 2-148,4-2 1,1 0 108,2 4 0,-1 0-133,1 4 1,-1 0-130,1 0 0,1 0 43,-4 0 0,3 0-76,-4 0 217,0 5 0,2-4 0,0 4 0</inkml:trace>
  <inkml:trace contextRef="#ctx0" brushRef="#br0" timeOffset="10">11467 15041 7344,'0'-6'-437,"0"0"1145,0 2-341,0 3-293,0-5 0,1 6-176,3 0 222,-3-5-167,9 4 0,-4-4 155,6 5-61,-1 0 0,1 0 10,-1 0 1,0-4-13,1 0 1,-1 1-17,1 3 1,-5 0 62,1 0-160,0 0 61,3 0-29,-5 0 18,-1 0-82,-5 5 1,0 1-78,0 5 80,0 1 0,-3-1 14,-1 1 0,-5 0-6,1 4 1,-2-4 37,-1 4 0,3 0-9,1-1 0,-2 6 98,-7-2 0,8-3-32,-4-1 0,3 2 43,-2-2-72,4 0 0,-1-3 45,4-1 0,-4-3 239,4-1-142,1-4 1,3 3-5,0-2 115,0-3-131,0 4 0,1-5-26,3 0 0,2 0-12,5 0 0,1 0-44,-1 0 0,4 0 45,1 0 1,0-3-103,-1-1 0,-2-1 131,2 1-178,-2 3-1,-2-4 46,1 5 1,-5 0-432,1 0 201,-5 0-333,2 0 605,-5 0 0,0 5 0,0 1 0</inkml:trace>
  <inkml:trace contextRef="#ctx0" brushRef="#br0" timeOffset="11">11946 14367 6225,'-5'12'403,"4"-6"1,-4 1-180,5-4-124,-5 4 1,2 4-11,-4 1 0,3-1-6,-4 0 5,6 6-11,-9 1 1,5 1-78,-5 0-42,-1 0 54,1 9 1,2-3 16,-2 6 1,5-1-26,-5 4 0,2 0-124,-2 1 1,3-2 104,1-3 1,4 2-116,-1-5 0,-1 3 92,1-3 1,0-2 8,4-6 1,2 3 26,2-3-23,-3-3 7,9 1 1,-7-6 18,4 1 1,1-1-19,3 0 0,-3 0 4,-1-4 0,-3 2-28,4-5 0,-4 3-178,3-3 139,-4 5 1,3-8-295,-2 3 373,-3 3 0,4-1 0,-5 5 0</inkml:trace>
  <inkml:trace contextRef="#ctx0" brushRef="#br0" timeOffset="12">12015 14836 7569,'0'-12'-239,"0"5"-30,0-1 1,0 4 159,0-3 204,0 4 170,5-2-9,-4 5-212,9 0 0,-7 0 16,4 0 1,-3 0-21,4 0 0,-4 0 0,3 0 1,1-1 7,3-3 0,-3 3-6,0-3 1,-1 3 6,5 1 0,-1-4-10,0 0 0,1-1-95,-1 1 0,1 3 129,-1-3-194,0 3 73,1 1-85,-6 0 0,-1 1 106,-5 3 1,0 2-13,0 6 1,-5 0 0,-2 4 0,-5-3-18,-3 7 1,2-5 9,-2 4 0,2-4-18,2 4 0,0-5-1,-1 1 1,1 2 60,-1-2 1,5 0-2,-1-3 0,2-1 40,-2 0 208,3-4-192,5 3 215,0-4-76,0 1-107,5-2 0,1-5 0,6 0 59,-1 0-63,6 0-66,-5 0 0,9 0 24,-6 0 1,4-2-36,-4-1 1,4 1-22,-3-1-29,4 1 0,-7 2 73,2 0 1,-6 0-660,-2 0 263,-4 0 371,7 0 0,-14 5 0,3 2 0</inkml:trace>
  <inkml:trace contextRef="#ctx0" brushRef="#br0" timeOffset="13">12335 14333 7306,'0'-6'426,"1"1"-270,3 5 1,-2 0 26,6 0 1,-1 0 11,5 0 0,4 5-53,3 2 0,-1 4-124,1 0 0,1 2 109,7 2 0,-3 3-89,3 5 1,-3 1 17,-1 2 0,-2 0 24,-2 4 1,-2-1-66,-6 2 1,1 6 51,-1-3 1,-4 6-350,-4-1 178,-1-1 0,-4-3-511,-1 3 452,-4-2 1,-11 3-248,-4-5 0,-3 4 410,-5 0 0,-11 6 0,-6-4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02:31:40.661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2376 4945 7569,'-12'0'124,"1"0"1,-1 0 0,3 0 0,6 2 0,6 0 63,6 2 1,3 1 0,-1-3-1,2 2 1,1-1 0,2-1 0,3 1-1,4 1 1,4-2 0,2-1-173,3-1 0,-3 0 0,0 0 1,0 0-1,-1 0 0,-1 0 0,-4 0 1,-4 0-31,-3 0 1,-1 0 0,-4 2 0,-3 0 0,-1 3 0,-2 2 0,-3 2 0,0 1 24,-2 1 0,-2 2 0,-1 1 0,-5 2 0,-2 2 0,-3 4 0,-2 2 0,-4 2-50,-3 0 1,-1 2 0,-1 0-1,-1 0 1,-2 1 0,2-1-1,2 0 1,3-3 12,1-1 0,5-1 0,-3-2 0,3 0 0,2-3 0,3-2 147,2-2 1,0-1 0,3-2 0,1 1-20,2-1 0,6-1 0,3-2 0,2-3 0,1-1 0,2-1-37,2 0 1,-2-2-1,4-1 1,-2 0-1,1 0 1,2 1-1,1 2 1,0 1-22,0-2 0,-1 0 1,2-2-1,-2 0 0,0 0 1,-2 0-80,1 0 1,-2 0-1,-4 0 1,1 0 0,-1 0-1,1 0-539,-1 0 0,-3 0 1,-1 0 573,2 0 0,1 0 0,2 0 0</inkml:trace>
  <inkml:trace contextRef="#ctx0" brushRef="#br0" timeOffset="1">3209 5219 7569,'0'-11'209,"0"3"1,2 1-1,1-1 1,5 2-24,2 2 1,2 3-1,-1 1 1,2 0-1,1 0 1,1 0-1,-1 0 1,0 0-151,1 0 0,-2-2 0,3 0 0,-1-2 0,1 1 0,-2 2 0,-2 1 0,0 0-481,-1 0 1,1-1 0,-1-2 0,0 0-1142,1 0 1586,-6 2 0,-6 6 0,-6 1 0</inkml:trace>
  <inkml:trace contextRef="#ctx0" brushRef="#br0" timeOffset="2">3209 5391 7569,'-6'5'216,"1"1"1,6 4 0,3-2 0,5-4 0,3-3 69,4-1 1,4 0 0,-1 0 0,3 0 0,0 0 0,3-1 0,0-2 377,2-1-1314,-6-5 527,6 8 0,-12-5-54,8 2 0,-7 3-529,3-3 706,-5 3 0,3-10 0,-6-1 0</inkml:trace>
  <inkml:trace contextRef="#ctx0" brushRef="#br0" timeOffset="3">4260 4831 7569,'-4'-8'112,"0"3"0,2 4 0,1 6 1,2 4-1,3 4 0,3 1 0,3 2 1,3 2-1,2 1 41,4-1 1,-1 2 0,1-5 0,0-1 0,-1 0 0,-2 0 0,0 0 0,-1-2-321,-1-4 1,-3 0 0,-2 2 0,-1-1 0,1-1 0,1 1-1870,1 1 2036,1-4 0,-1 4 0,1-3 0</inkml:trace>
  <inkml:trace contextRef="#ctx0" brushRef="#br0" timeOffset="4">4774 4888 7569,'0'-11'0,"0"-1"0,0 1 0,0 3 87,0 1-136,0 4 206,-5-2 0,-1 5-45,-6 0 0,-3 3-202,0 4 1,-6 1-55,2 7 1,2 3 78,-3 1 1,7 2-1,-3 1 1,4-2-1,0-1 1,2 0-1,1 0 1,2-1-100,-2-1 0,4-2 0,1-4 0,3 1 0,-1-1 1,0 1 163,-2-1 44,0-5 1,5-1-1,2-3 1,1 1 168,-2 5 1,0 2 0,-2 2 0,0 0 0,0 2 0,0 3 0,1 1 0,1 2-96,2 1 1,4-2 0,-3 1 0,1 0 0,2 0 0,-1 0-66,1-1 0,-2-5 0,3 2 0,-2-4 0,-1 0-144,0-1 1,-3-3-1,2-2 91,0-1 0,1-1 0,6-4 0</inkml:trace>
  <inkml:trace contextRef="#ctx0" brushRef="#br0" timeOffset="5">5311 4683 7569,'0'-12'319,"0"1"148,0-1 550,0 1-549,0 5-131,0 0-182,0 17 1,-2 1 9,-1 11 1,-2 5-194,-3 3 0,-2 2 82,2 1 1,-3 5-134,-4 3 0,2-1 65,-2 0 1,2 5-124,1 4 1,0-5-44,-3-3 0,2-4 70,-2 4 1,2-6-1,2-1 1,-1-4-1,2-3 1,1-4 0,1-3-1,1-3-45,1-1 0,-3 2 1,5-4-1,0-1 1,0-2-1,-1 0 0,0-1-520,0 1 0,1-5 675,4 1 0,0 0 0,0 3 0</inkml:trace>
  <inkml:trace contextRef="#ctx0" brushRef="#br0" timeOffset="6">5379 4934 7569,'1'-10'168,"2"3"1,1 7-1,-2 8 1,0 6 1157,-2 5 1,1 2-1265,3 2 0,-2 1 88,6 3 1,-4-2-140,3 6 1,0-4 126,0 3 0,3-3-103,-2 3 0,2-4-131,2 0 1,-1-3-171,0-4 1,0 1 49,-4-4 1,3-1 88,-2-4 0,2 1-19,2-1 0,-2-3-11,-3-1-254,3 1 1,-3 0 0,3-1-892,-2 2 1302,2-4 0,-9 0 0,4-5 0</inkml:trace>
  <inkml:trace contextRef="#ctx0" brushRef="#br0" timeOffset="7">5756 4911 7569,'-5'-11'0,"4"-1"183,-3 1 0,3 3 496,1 0-268,0 6 0,-2-3-211,-1 5 1,0 1-150,-5 3 1,0 7-37,-8 8 1,-3 8 176,-7 4-8,-4 7-342,-4 2 1,0 7-64,0 3 0,1-3-172,2 2 1,-2-7-681,3-4 828,2-2 0,-5-2 0,4 0 1</inkml:trace>
  <inkml:trace contextRef="#ctx0" brushRef="#br0" timeOffset="8">2353 6544 7569,'-7'-1'89,"2"-2"1,1 1-1,1 4 1,0 7-1,2 6 1,1 3 0,0 3-1,0 0 1,0 3-1,0 2 1,0 2-1,0 1-23,0 2 0,0 2 0,1 2 0,2-1 0,0 0 0,1 0 0,0-1 0,0-1-89,-2-1 1,4-5-1,-3 3 1,0-1 0,-2-2-1,-1-3 1,1-3-1,2-2 25,1-2 1,0 3-1,-4-4 1,0-1 0,0-1-1,0-1 1,0-1-303,0 0 0,0 1 1,-2-2-1,0-1-979,-2-2 1279,0-4 0,-1 2 0,-1-5 0</inkml:trace>
  <inkml:trace contextRef="#ctx0" brushRef="#br0" timeOffset="9">2216 6670 7569,'-7'-12'57,"2"5"0,5-1 1,0-1-1,1 0 0,2 0 1,2 2-1,1-1 0,2 1 147,-2-1 1,8 2 0,-2-3-1,2 2 1,2 1 0,3 1 0,4 0-1,3 2-182,0 2 0,6 1 0,-3 0 1,2 0-1,-2 1 0,0 2 1,-1 2-1,0 1-144,-3 3 1,-2 1 0,-4 3-1,-4 1 1,-2 1 0,-3 1 37,-2 0 0,-3-3 1,-5 3-1,0-1 0,-3 2 1,-4-1-1,-9 2 0,-4 0 101,-3 2 0,-1-2 0,-3 0 1,-3 0-1,-3-2 0,-1 2 1,1-2-1,2 1-86,5-3 1,3-5-1,4-3 1,4 0-1,2-1-1571,1 0 1640,6-1 0,6-4 0,6 0 0</inkml:trace>
  <inkml:trace contextRef="#ctx0" brushRef="#br0" timeOffset="10">3152 6350 7708,'-6'-1'168,"1"-2"0,0 1 0,-3 2 0,-2 5 0,-2 4 0,1 5 0,-2 2 0,-1 4 0,-1 3 0,0 4 0,0 5 0,-1 4 0,3 5-100,0 0 1,1 4 0,1 0-1,0 4 1,-1 2 0,2 1 0,2-3-1,5 0-139,1-5 1,4-6 0,1-1 0,5-4-1,1-4 1,1-1 0,-1-4 0,1-2 148,-1-3 1,0-4 0,1 3-1,-1-2 1,-3 0 0,1-1 0,-2 0 44,0-1 0,2-5 0,-2-2 1,0 2-1,2 0 0,-2 0 1,1-3-311,1-1 1,-4 1-1,5-4 187,1 2 0,-4 0 0,0-4 0</inkml:trace>
  <inkml:trace contextRef="#ctx0" brushRef="#br0" timeOffset="11">3335 6636 7569,'-12'0'119,"6"-2"1,4 0-1,4-3 1,6 0 0,3-1-1,3 4 1,3 1 0,0 1-1,4 0 1,2 0 0,2 0-1,2 0 93,-2 0 1,3 0 0,0 0-1,0 0 1,1 0 0,-1 0 0,0 0-1,-3 0-114,-1 0 1,-1-2-1,-1 0 1,-3-2-1,-4 2 1,-2 0-1,-2 2-133,0 0 0,-3 2 0,-2 1 0,-1 5 1,-3 2-1,-4 3 0,-3 1-73,-1 1 0,-5 4 1,-5-2-1,1 0 1,-1 4-1,-3 0 1,-4 2 52,-4 0 1,2 3 0,-4 1 0,1-1-1,2-2 1,2-2 0,1 0 81,0-3 0,6 1 0,1-4 1,4-2-1,0-2 0,2 0 0,1-1 63,2 1 0,4-1 0,-1 0 0,4 0-31,4-4 1,3-2 0,5-4-1,2 2 1,3 1 0,0-2 0,4 0 2,0-2 1,2 0 0,0 0 0,0 0 0,-2 0 0,0 0 0,-2 0 0,0 0-157,-1 0 1,-2 0 0,-5 0-1,1 0 1,-1 0 0,1 0-1,-1 0-1708,1 0 1802,-1 0 0,0 5 0,1 1 0</inkml:trace>
  <inkml:trace contextRef="#ctx0" brushRef="#br0" timeOffset="12">4488 6544 7569,'4'-7'155,"0"-1"1,0 4 754,-4-3-187,0 4-156,0-2-283,0 5-139,0 5 1,-5-1-77,-3 7 1,-6-2-51,-1 6 1,-5 3 51,1 1 0,-4 3-131,-4 1 0,3-2 67,-3-2 0,3 3-72,1-3 1,2-1 10,2 1 1,-2-6 6,6 3 1,1 0 14,7-1 1,-2 1 27,5-5 1,0-3-72,4-1 1,0 1 78,0 3 1,5 0-34,3-4 0,3 2 21,5-5 0,-3 3 100,7-3 1,-5 0-60,4-4 0,-4 0 26,4 0 1,-1 0-101,1 0 0,1 0 0,-5 0 0,-1 0-1154,-1 0 571,-2-5 624,1 4 0,-6-9 0,-1 3 0</inkml:trace>
  <inkml:trace contextRef="#ctx0" brushRef="#br0" timeOffset="13">4089 7115 9690,'11'0'1139,"1"0"-806,-1 0 0,5 4-158,3 0 1,2 0 30,-2-4 1,2 0-369,-2 0 1,3 0 170,1 0 0,-2 1-926,-2 3 1,2-3 916,-6 3 0,5-3 0,-2-1 0</inkml:trace>
  <inkml:trace contextRef="#ctx0" brushRef="#br0" timeOffset="14">4820 6784 7660,'-11'-1'136,"4"-3"0,3-4 0,4-1 0,4 1 1,3 1-1,4 2 0,1 3 1574,4 0-1680,-4 2 1,6-1 0,-4-1 0,2-2 0,1 1 0,1 2 0,-2 1 0,1 0-26,-3 0 1,-2 0 0,0 0 0,-1 0 0,-1 1-123,-2 3 1,-3-1-1,-4 3 1,2 0-1,1 1 1,-3 1-1,-2 4 1,-4 2 25,-2 1 0,-2 4 0,-5-2 0,-2 0 0,-1 2 0,1 0 0,1-1 0,-1 0 88,1 0 0,-4-3 1,4 3-1,1-2 1,1-2-1,3-1 239,3-2 1,-2-3 0,5-1-151,1 2 1,3 0 0,4-1 0,5-4 0,4-3 0,3-1 0,2 0-6,2 0 1,2 0-1,1 0 1,-1 0-1,1 0 1,0 0-1,-1 0-140,-3 0 0,-3 0 0,-4 0 0,-1 0 1,1 0-1,-1 0-977,0 0 1,-3 4 1035,0 0 0,-1 4 0,5-1 0</inkml:trace>
  <inkml:trace contextRef="#ctx0" brushRef="#br0" timeOffset="15">5368 6270 7569,'-4'-11'272,"0"-1"1,0 5 0,6 0 0,1 2 0,5 4-34,2 3 0,5 5 1,2 5-1,-1 4 0,2 1 1,0 4-1,1 0 0,0 3-168,0 1 1,-4 4 0,3 1-1,-1 2 1,-2 0 0,0-2 0,0 3-1,-1 3-120,-1 2 1,-5-3 0,-2-2 0,0 3 0,-1 1-1,0 1 1,-2 0-134,-2-1 0,-1-2 0,0-2 0,-1-1 0,-3-3 0,-4 0 1,-2-1-173,-1 0 1,-1-1-1,1-6 1,0-1-1,-1-2 354,1-1 0,-6 3 0,0-2 0</inkml:trace>
  <inkml:trace contextRef="#ctx0" brushRef="#br0" timeOffset="16">6281 6727 7569,'0'-8'103,"2"2"1,2 1 0,3 2 0,3 2 0,3 1 194,2 0 1,-1 0 0,5 0 0,0-1-1,2-2 1,-1-1 0,1 2 0,0 1-362,0 1 0,1-4 0,1 0 0,-2 1 0,-2 1 0,-2-1 0,-2 0-825,0 0 0,-3 2 888,-5 1 0,-4 0 0,2 0 0</inkml:trace>
  <inkml:trace contextRef="#ctx0" brushRef="#br0" timeOffset="17">6259 6944 7709,'11'0'281,"2"0"1,1 0-1,2 0 1,2 0-1,2 0-8,2 0 1,2-4 0,1-1 0,2 0 0,0 0 0,-1 1 0,1 0 0,-2 0-529,-1 2 0,-5-3 0,0 1 255,2 1 0,0-3 0,2 0 0</inkml:trace>
  <inkml:trace contextRef="#ctx0" brushRef="#br0" timeOffset="18">7264 6350 7569,'0'-11'175,"1"4"1,1 2 0,2 3 0,-1 3-1,-2 7 1,-1 5 0,0 6 0,0 6 0,0 4 1,0 4 0,0 1 1,0 2-1,0 0 1,0 4-1,0-1 0,0 0 1,0-1-280,0 2 0,0-1 0,0 2 0,1-6 0,2-4 0,1-3 0,0-3 0,-1-1-31,1-1 0,1-5 1,-2-3-1,1-2 1,-2-2-1,-1 1-1532,-1-1 1665,0 0 0,-10-4 0,-2-2 0</inkml:trace>
  <inkml:trace contextRef="#ctx0" brushRef="#br0" timeOffset="19">7104 6419 7569,'11'-18'147,"1"-3"1,0 6 0,4 0 0,3 0 0,3 0 0,3 1 0,-1 1-52,-3 1 1,-2 2-1,2 1 1,-2 3 0,1 1-1,0 2 1,0 2 0,0 2-107,0 3 1,1 3 0,1 4-1,-2 0 1,-2 2 0,-1 2 0,-3 3-82,-2 0 1,-5 3 0,-4-1 0,-1 1-1,-4 2 1,-1 0 0,-6 0 40,-5-1 1,-8 1 0,-6 0 0,-1 0 0,-4 0-1,-3 0 1,-2-2 0,2 0-130,0-2 1,6-5-1,2 1 1,2-3 0,6-1-1,2-4 179,4-3 0,2-3 0,0-1 0</inkml:trace>
  <inkml:trace contextRef="#ctx0" brushRef="#br0" timeOffset="20">8097 6087 7896,'-3'-11'90,"-1"-1"0,0 2 0,-1 3 119,-3 3 1,-2 8 0,-1 3 0,-2 5 0,-1 3 0,-1 4 0,0 4 0,-1 2-98,1 2 0,-4 5 0,4-1 0,0 6 0,-1 5 0,0 4 0,-1 2 1,1 3-78,2 1 0,-1 0 0,2 2 1,3 0-1,1 0 0,3-1 0,2-1-85,3-2 1,6-7-1,2 3 1,5-8-1,2-6 1,1-4-1,0-2 1,0 0 128,1-5 0,3 1 1,-4-7-1,-1-1 0,-1-1 1,-2-2-163,0 0 0,1 0 0,-2-3 0,-1-1 1,-3-1-848,-1 0 0,0-3 930,-1 1 0,-3-3 0,4-1 0</inkml:trace>
  <inkml:trace contextRef="#ctx0" brushRef="#br0" timeOffset="21">8314 6281 7569,'-6'-1'182,"2"-3"1,4-2 0,4 1 0,4 5 0,2 6 0,1 6 0,2 2 17,2 1 0,-1 5 0,4-1 0,0 2 0,-1-1 0,2-2 0,0-1 0,-1 0-396,-1-1 0,-1 0 1,-2-5-1,1 0 0,-2 1 1,-3-2-1,-2-1-1999,1-1 2195,1-1 0,1 5 0,1-1 0</inkml:trace>
  <inkml:trace contextRef="#ctx0" brushRef="#br0" timeOffset="22">8828 6293 7569,'7'-5'222,"-2"2"1,-4-3-290,3 1 1,-4 1-1,0 4 1,-7 1-1,-3 3 1,-1 4-1,-1 2 53,1 1 0,0 1 0,-1-1 0,1 1 0,-1-1 0,2 0 0,1 1-139,2-1 0,-1 1 0,-3-1 0,-1 1 0,2 0 153,3 3 0,-9-2 0,4 4 0</inkml:trace>
  <inkml:trace contextRef="#ctx0" brushRef="#br0" timeOffset="23">8566 6590 7569,'-7'5'1984,"2"-3"-1831,5 6 0,4-4 0,0 3 0,-2 4 0,0 1 0,-1 5-65,3 1 0,-3-3 1,4 4-1,-1 1 0,0 2 1,-1 1-1,1-2 0,0-1-199,-1-1 1,-2-3 0,0 1 0,2 0-1,1-3 1,-2-1-929,-1-2 1039,-1 0 0,0 1 0,0-1 0</inkml:trace>
  <inkml:trace contextRef="#ctx0" brushRef="#br0" timeOffset="24">9285 6122 7569,'0'-18'503,"0"1"1,0 6-234,0-1 1,0 7 0,0 5 0,-1 7 0,-3 5 0,-4 7-123,-2 8 1,-1 2-1,-1 4 1,1 3 0,0 1-1,-1 2 1,1 3-189,-1 2 0,1 2 0,0 0 0,-2 1 0,-1 1 1,-1 1-1,1-2-122,1-4 1,2-1 0,0-6 0,3-4 0,0-3-1,-1-4 1,0-2 0,0-3 103,2-1 0,3-5 0,-2 1 1,-1-2-1,2-1 0,0-1 0,1-1 1,0-1-720,1-1 0,-1-5 777,4 5 0,-5 0 0,-2 3 0</inkml:trace>
  <inkml:trace contextRef="#ctx0" brushRef="#br0" timeOffset="25">9388 6316 7569,'-6'-2'173,"2"1"1,4 1-1,4 5 1,2 4-1,2 4 1,-1 2-1,1 4 1,-1 3 92,1 1 0,0 4 0,3 3 0,2 0 0,1-1 0,1 0 1,-1-1-1,0 0-198,1-2 1,-2-2 0,2-3-1,-2 0 1,-2-4 0,1 0-1,-1-3 1,-1-1-269,-2-2 0,1 0 1,-4 0-1,0-3 1,0 0-1,-1 0 1,-1-1-1003,1 1 0,0 0 1202,-4 3 0,0 0 0,0 1 0</inkml:trace>
  <inkml:trace contextRef="#ctx0" brushRef="#br0" timeOffset="26">9856 6281 7569,'0'-17'56,"0"1"1,-5 10 80,-2 6 1,-9 12 0,-4 10-1,-5 8 1,-6 4 0,-2 4-1,-1 4 1,0 2-91,-1 2 0,-3 0 0,0-2 0,1-2 0,2-5 0,2-6 0,2-4 1,5-3-206,2-1 1,2-1-1,3-3 1,4-4 0,2-2 157,2-2 0,-1 0 0,1 1 0</inkml:trace>
  <inkml:trace contextRef="#ctx0" brushRef="#br0" timeOffset="27">10462 6339 7569,'-6'6'0,"4"-1"87,-6-5 0,4 0 0,-2 1 0,0 2 0,1 2 0,-2 0 0,2 1 0,-1 1 0,0 2 0,-3 1 0,-1 1 0,-2 2 91,1 2 0,-2-2 0,-1 3 0,-2-1 0,-2 2 0,-2-1 1,-1 2-1,1-1-204,1-1 0,5-1 1,-1-3-1,2-1 1,3 1-1,1-2 1,3-1 4,1-2 0,1-3 0,5 2 1,3 0-1,5-3 0,3 1 1,5 0-1,1-1 20,2-2 1,2-1-1,0 0 1,1 0-1,0 0 1,0 0-1,-2 0-162,-2 0 0,-2 0 0,-6 0 1,1 0-1,-1 0 163,1 0 0,-6 0 0,-1 0 0</inkml:trace>
  <inkml:trace contextRef="#ctx0" brushRef="#br0" timeOffset="28">10096 6795 7569,'-6'0'1109,"2"0"-835,8 0 1,-2 2-96,6 1 1,-1-1-75,5 2 0,-1-2-25,1 2 0,3-3-136,0 3 0,2 1-51,-2-1 0,3 1-154,5-1 0,-4-3 261,0 3 0,-5 2 0,2 1 0</inkml:trace>
  <inkml:trace contextRef="#ctx0" brushRef="#br0" timeOffset="29">10873 6578 7569,'0'-7'38,"-2"-1"1,-1 1 0,-5 0 0,-2 2-1,-2 1 1,1 1 2214,0 0-1619,4 2-383,2-4 0,6 3-158,3-1 0,8 1 2,7 2 0,2 0-34,2 0 1,0 0-82,0 0 0,0 0 66,-1 0 0,1-3-50,0-1 1,-1 0-11,-3 4 1,-3 0-113,-4 0 159,-1 0-130,1 0-43,-6 0-45,-1 5 0,-10 1 71,-3 6 0,-2 3-116,-1 0 0,-6 5-3,-2 0 0,1-3 97,-1 2 0,0 0 73,-4 4 0,4-4-56,0 0 0,4-5 155,-4 1 0,5-2-30,-1-1 1,6-1 35,1 0 0,6-3 163,-2 0 384,-2-6-325,4 3 1,-1-1-67,6 0 0,0 0 2,5-4 0,-1 0-25,5 0 1,0 0-94,4 0 1,-2 0-63,5 0 1,0 0-167,3 0 1,1 0-49,0 0 0,-4 0 97,0 0 0,-4-4-586,4 0 1,-5 0 16,2 4 666,-4 0 0,0-5 0,-1-1 0</inkml:trace>
  <inkml:trace contextRef="#ctx0" brushRef="#br0" timeOffset="30">11329 5882 7495,'-5'-12'25,"3"2"1,-4 1-1,0 2 1,3-1 0,-2 2-1,-2 3 404,1 6 1,6 4 0,8 9-1,2 3 1,2 3 0,4 4-1,3 2 1,2 2 0,3 6-283,3 4 0,-3 5 0,3 0 1,-4 0-1,-3-2 0,-2 0 0,-2 3 1,-2 2-173,-1 0 1,-7-2 0,-2-3 0,-3-1 0,-1 1-1,0 0-151,0-1 0,-5-3 1,-1-6-1,-2-1 1,1-3-1,-2 1 1,-2-3-1,0 1-214,0-2 0,-2-2 1,-1 0-1,-4 1 0,-2 2 1,-4-2-1,-2 0 390,-1-3 0,-8 1 0,-5 0 0</inkml:trace>
  <inkml:trace contextRef="#ctx0" brushRef="#br0" timeOffset="31">12277 6430 7569,'-5'0'365,"5"-1"1,7-2-90,3-1 1,1 1-1,1 3 1,0-2-1,4 0 1,1-2 0,2 0-1,0 0 1,2 0-176,0 2 0,2-3 1,0 1-1,0 2 1,0 0-1,-2 2 0,0 0 1,-2-1-1,1-2-181,1 0 0,-1-1 1,-3 4-1,0 0 1,-3 0-1,-2 0 1,0 0-1123,-1 0 0,-1 1 1202,-2 3 0,-3 2 0,-5 6 0</inkml:trace>
  <inkml:trace contextRef="#ctx0" brushRef="#br0" timeOffset="32">12277 6704 7569,'8'0'110,"0"0"0,1 0 1,1 0-1,1 0 0,1 0 1,0 0 262,3 0 1,-1 0 0,5 0 0,2 0-1,0-1 1,2-2 0,0-1 0,0 2-221,0 1 1,0-3 0,-1 0 0,1 0 0,0 0-1,-1 1 1,-2 0 0,-2 2-916,-2 1 1,-4-1 0,-5-2 761,2-1 0,-4 5 0,0 6 0</inkml:trace>
  <inkml:trace contextRef="#ctx0" brushRef="#br0" timeOffset="33">13454 6144 7569,'-7'-1'524,"4"-3"0,0-2-165,-1 0 1,3 2 0,-3 8 0,3 3 0,1 3-308,0 2 0,0 1 0,0 2 1,0 4-1,0 2 0,0 2 1,0 0-1,0 1-120,0 3 1,0-2 0,0 6 0,0 0-1,0 2 1,1 2 0,2-2 0,2 0-53,1 1 0,-3-4 0,2 6 0,-1-6 0,1-2 1,0-2-1,1-2 0,-1-1 211,0-1 0,0-3 1,-2-1-1,1-1 0,-2-3 28,-1-2 1,1-1 0,0-3 0,2 0-572,-1 1 0,-3-4 0,-3-2 452,-1-6 0,-10-3 0,2-6 0</inkml:trace>
  <inkml:trace contextRef="#ctx0" brushRef="#br0" timeOffset="34">13282 6304 7569,'0'-11'107,"0"-1"1,2 1 0,0 0 0,3-1-1,0 1 53,1-1 1,2 5 0,0-1 0,2 1 0,3-1 0,1 2 0,2-1-1,2 2-86,2 0 1,3-3 0,3 5 0,0 0 0,0 2 0,-1 1 0,0 0-122,2 0 0,0 0 0,-4 1 0,-2 2 0,-1 2 0,-2 1 1,-1 2-1,-3-1-84,-2 1 0,-2-4 0,-1 3 1,-2 2-1,-2 1 0,-3 2 0,-2 0 84,-4 4 0,-7-4 1,-8 5-1,-3-2 0,-2 2 1,-1-1 64,-2 1 1,-1-2 0,3-5 0,-2-1 0,2-2-1,1 1 1,2 0 0,3-2-194,4-1 1,2 0 174,2-1 0,0 2 0,-1 6 0</inkml:trace>
  <inkml:trace contextRef="#ctx0" brushRef="#br0" timeOffset="35">14208 5939 7401,'0'-12'110,"1"5"0,1-1 1,2-1-1,-1-1 965,-2-1 0,-2 4-936,-3 4 1,1 6 0,-4 4-1,-2 2 1,-3 1 0,-2 4 0,-1 1-72,1 1 1,2 6 0,-1 0 0,-1 4 0,-1 3 0,1 3 0,1 2 0,3 5-88,2 2 1,-2 4 0,4 2 0,-2 1 0,2 1 0,1 1 0,2-2 0,2-1-102,1-2 1,0-2 0,1 0 0,2-3 0,2-4 0,1-2 0,2-3-23,-2-2 1,4-2 0,-2-5-1,2 1 1,2 0 0,0-1 0,2-3 111,1-4 1,1-2-1,-5-2 1,0 0 0,1 0-1,-1-3 1,1-1-43,-1-2 0,1-1 0,-1-4 72,0 0 0,1-5 0,-1-2 0</inkml:trace>
  <inkml:trace contextRef="#ctx0" brushRef="#br0" timeOffset="36">14436 6179 7569,'-6'-5'200,"2"5"1,8 0 0,3 6 0,3 4 0,2 3 0,1 1 0,0 1-49,3-1 0,0 4 1,-2-1-1,3 1 1,-1-1-1,2-2 1,-2 0-1,1-1-168,-3-1 1,2-2-1,0 1 1,-2-2-1,-1-1 1,1-2-463,2 2 1,-1-4-1,-4 0 478,1 0 0,-1-3 0,1 3 0</inkml:trace>
  <inkml:trace contextRef="#ctx0" brushRef="#br0" timeOffset="37">15030 6099 7569,'0'-12'204,"-4"5"1,-1 0-1,-1 4 1,-3 3-139,-1 2 1,-3 11 0,-2-1 0,-4 5 0,-2 3 0,1 2-1,1 1 1,0 1-278,1 2 1,2-4-1,4 2 1,2-1 0,1-4-1,3 0 211,1-1 0,-4 1 0,3 4 0</inkml:trace>
  <inkml:trace contextRef="#ctx0" brushRef="#br0" timeOffset="38">14710 6453 7569,'6'1'413,"-2"3"0,-3 3 1,-1 4-1,2 0 0,2 2-263,3 2 1,0 3-1,0 5 1,1-1-1,-1 1 1,1 0-1,0 0 1,-1-1-247,1-3 0,-4-2 1,2-3-1,-1 2 1,-1-4-1,0-2 1,-1-2-461,0 1 0,-2-3 556,-1 2 0,0-6 0,0 3 0</inkml:trace>
  <inkml:trace contextRef="#ctx0" brushRef="#br0" timeOffset="39">15544 6144 7569,'0'-7'254,"-1"0"1,-3 2-1,-4 4 1,-2 4 0,-3 4-1,-2 3 1,-3 2-59,1-1 1,-6 2-1,1 1 1,-3 2-1,-1 1 1,3 1-1,3-2 1,2 1-241,2-3 0,1-2 0,3 0 0,2-1 0,3 1 0,3-1 0,2 0 53,2 1 0,0-1 1,2-1-1,2-1 1,4-1-1,6 1 0,5 0 1,3 0 72,1-2 0,0 0 0,-1 0 0,1-2 0,0-1 0,-1 0-114,-3-2 1,-1 0-1,-5-2 1,3 0-1,-2 1 1,-2 1-2525,0 2 2556,-6 0 0,-1 1 0,-5 1 0</inkml:trace>
  <inkml:trace contextRef="#ctx0" brushRef="#br0" timeOffset="40">15213 6647 7984,'11'5'312,"-3"-4"0,-1 3 1,2-1-1,1-1 1,3 2-1,2 0 1,3 0-197,0-1 1,3 1-1,-3-3 1,1 2-1,-1 1 1,0-2 0,-2 0-1,2-2-1730,0 0 1614,-4 0 0,7 0 0,-3 0 0</inkml:trace>
  <inkml:trace contextRef="#ctx0" brushRef="#br0" timeOffset="41">15875 6373 7144,'-6'-1'749,"3"-2"1,6-1-422,4 2 1,3 0 0,3 2 0,1 0-1,3 0 1,-1 0 0,2 0 0,0 0-282,2 0 1,-2 0-1,-1 0 1,0 0 0,-3 0-1,-1 0-168,-2 0 1,-5 5 0,-2 3-1,-4 2 1,-4 3 0,-3 1-1,-3 2-46,-2 2 0,-3 1 0,-2 4 0,1 0 0,-2 0 0,2-2 0,-1 0 50,3-2 1,2-4-1,0 3 1,2-2-1,1-2 1,3-1 253,1-2 1,1-3 0,5-2 0,3 1 0,4-2 117,2 0 1,-3-2 0,2-3 0,3 0 0,2 0 0,1 0 0,0 0-156,0 0 0,4 0 0,-2 0 1,-1 0-1,1 0 0,-2 0 1,0 0-579,0 0 0,1 0 0,-5 0 478,1 0 0,-1 0 0,0 0 0</inkml:trace>
  <inkml:trace contextRef="#ctx0" brushRef="#br0" timeOffset="42">16423 6076 7569,'0'-12'228,"0"1"0,0 0 0,0-1 0,0 1 0,0-1 0,0 1 0,0 2 156,0 5 1,0 11 0,0 12 0,0 3 0,1 5-1,3 4 1,5 2-394,5 1 0,0 0 1,5 2-1,0 0 1,0 4-1,0-1 1,2 0-1,0-2-95,2-1 0,-5-7 0,-2-1 1,-1-1-1,1-1 0,-2-2 0,-3-2 1,-2-4 108,-1-2 0,-5-1 1,4-3-1,-1-1 1,-1 1-1,1-1-793,1 0 0,-5 1-1165,2-1 1953,-3-4 0,-6-2 0,-1-5 0</inkml:trace>
  <inkml:trace contextRef="#ctx0" brushRef="#br0" timeOffset="43">16777 6030 7569,'0'-11'344,"0"-1"0,0 5 1,-1 0-82,-3 2 1,-2 7-1,-6 6 1,0 6-1,-2 5 1,-3 4-1,-1 3 1,-2 2-181,-1 1 1,-2 1 0,-1 6-1,-3 1 1,-2 2 0,-2 2-1,1 0 1,-1 1-173,2 0 0,1-5 0,6 0 0,0-5 0,3-6 0,4-2 0,2-2-22,2-3 1,0-3 0,3-4 0,1-1 0,2 1 0,3-1-925,0 0 0,2-3 1035,0 0 0,5-6 0,2 3 0</inkml:trace>
  <inkml:trace contextRef="#ctx0" brushRef="#br0" timeOffset="44">16880 5733 7569,'-6'-17'71,"1"4"1,6 6 0,1 4 0,3 4 0,2 5 0,2 4 0,1 2 0,3 1 0,1 2 390,1 4 1,5 6-1,-1 3 1,4 1-1,2 3 1,2 1 0,-2 1-1,-1 2-320,-1 2 1,0-1-1,0 3 1,0 1-1,-2-1 1,-2 4 0,-3 0-1,-5 0-184,-3-2 0,1 3 1,-6-5-1,0 2 1,-2-1-1,-2-2 1,-3-2-1,-4-1-458,-2-2 0,-2 0 0,-4 0 0,-4-1 500,-5-2 0,-4 7 0,-6-3 0</inkml:trace>
  <inkml:trace contextRef="#ctx0" brushRef="#br0" timeOffset="45">15464 8885 7569,'0'-7'245,"0"-1"1,0 2-85,0 3 0,0 1 1,0 9-1,0 2 0,0 1 1,0 2-1,0-1 0,0 1-110,0-1 0,0 1 0,0 0 1,0 2-1,0 1 0,-1-1 1,-2 0-1,-1 0 0,2 2 16,0-3 1,2 1-1,0 0 1,0 2-1,0-1 1,0 0 0,0 2-1,0-1-61,0 1 0,0 3 0,0-1 0,0 2 0,0 1 0,0-2 0,0-1 3,0 2 1,0 4 0,0 2 0,2-2 0,2-1 0,2 0 0,1 2 0,0 0 17,-2 0 0,4 2 1,-3 0-1,2-1 1,-1 3-1,1-1 1,0 3-12,-1 1 0,-3-2 0,2 2 0,1 3 1,-2-1-1,0 2 0,-3 0 0,0 2 35,-2 2 1,3-3 0,1 3 0,-1-1 0,-1 1 0,1 1 0,2 0 31,1-1 1,2 1 0,3 3 0,1-2-1,-1-1 1,1 0 0,-1-1-34,0 1 0,5-4 0,-1 4 0,-1 1 0,-1 1 0,-3-1 0,-1-1 0,-3 1-94,-1 1 0,-1 2 1,-4 0-1,0-1 0,0 1 1,0 0-1,0-1-28,0 1 1,0 0-1,0-2 1,0-1-1,0-1 1,0 0 0,0 0 84,0 0 1,0-5-1,0 2 1,1-1-1,2 0 1,0 0-1,1 0 1,0 0 110,0-1 1,0 2 0,-4 1 0,1-1 0,1 2 0,2-1 0,-1 2-41,-2-1 1,-1 3-1,0-2 1,1 2-1,3 2 1,2-1 0,2-2-63,0-1 1,-1-2-1,3 3 1,-1-1-1,-1 1 1,1 2 0,0 0-1,0 1-18,-2 0 0,-3 1 0,2 1 1,-1 1-1,-1 2 0,0 1 1,0 3-23,-2-1 1,0 1-1,-2 1 1,0 0-1,0-1 1,0 4-1,0-1 1,0 1 43,0-2 1,3-3 0,1 1-1,0 1 1,0-4 0,1-2-1,0-4 5,0-1 1,3 1-1,-4-4 1,-2 1-1,-1 1 1,-1-4-1,0 1 1,0-2-37,0 1 0,-5-2 1,-2-5-1,-2-2 0,0-1 1,1-3-1,1-1-95,0-2 0,-2-3 0,6 0 0,0-3 1,2-2-1,0-2-761,-3-1 1,2-2-10,-1 1 1,3-6 0,2-4 869,2-4 0,5-10 0,-3-5 0</inkml:trace>
  <inkml:trace contextRef="#ctx0" brushRef="#br0" timeOffset="46">15921 14664 7569,'-17'0'-50,"8"0"0,0 0 1,7 0-1,7-1 1,4-1-1,2-2 1,1 0-1,-1 0 1,1 0 273,-1 2 1,4-1 0,2 1 0,0-3-1,4 0 1,0-2 0,3 2 0,2-1 0,3 1-3,4 0 1,0-3 0,10 4 0,3 0 0,5 1 0,3-2 0,6-1-207,2 1 0,-29 3 0,0 1 0,3 0 0,0 0 1,2 0-1,-1 0 0,2-1 0,0 0 0,0 0 1,2 0-1,1 0 0,1 0 0,1 0 0,2 1-39,1-1 1,1 1 0,-1-1 0,0-1 0,3 0 0,0 1 0,2-1-1,0 1 1,2-1 0,1 1 0,1 0 0,1 0 0,1 0 0,0 0-51,1 0 1,0 0 0,-2-2 0,0 1 0,2 0 0,1 2 0,1-1 0,0 1 0,-1 1 0,-1-1 0,1 1 0,-1 0 0,-2 0 0,-1 0 58,-1 0 1,0 0 0,3 0-1,0 0 1,-4 0 0,0 0-1,1 0 1,-1 0 0,1 1-1,-1-1 1,-1 1 0,0 1-1,-1 0 1,1 0 0,0 0 0,-1-1 45,2 2 1,-1 0 0,1-3 0,0 1 0,-1 1 0,-1 1 0,1-1 0,-1 0 0,1 0 0,0 0 0,-1-1 0,1 0 0,2 0 0,-1-1-36,2 0 0,-1 0 0,-2 0 0,0 0 0,0 0 0,0-1 0,-2 0 0,-1 0 0,-1-2 0,0 0 1,-1 0-1,0 0 0,-1-1 0,-1 0 0,-1 1 0,-1-1 3,-2 0 0,-1 0 1,0 2-1,0 0 1,-2-1-1,0 0 0,0 0 1,0 0-1,-2 0 1,-1 1-1,0-1 0,-1-1 1,-1 2-1,-2-1 102,32-2 0,-3 1 1,-4 4-1,0 0 0,0 0 1,-1 0-1,-1 0 1,-5 0-45,-3 0 0,1 0 0,-6 0 0,1-1 0,-1-1 1,-4-2-1,-3 1-127,-5 2 0,-3 1 0,-8 0 0,-4-1-231,-2-3 1,-12-1 0,-6-4 0,-8 3 0,-6-1-1,-5 2 300,-6 0 0,-2-1 0,-7 1 0,1-3 0,1 3 0,-1 2 0</inkml:trace>
  <inkml:trace contextRef="#ctx0" brushRef="#br0" timeOffset="47">22636 14893 7569,'8'0'126,"-1"0"0,2 0 0,1 0 1,2 1-1,-1 3 0,1 2 1,-1 3-1,1 1 0,-1 3 1,0 0-1,1 1 0,-1 0 1,1 1-1,-1 0 0,2 0 30,2 0 1,-1 5-1,4-4 1,-2 0 0,-2 1-1,-1-3 1,-2-3 0,1-2-1039,-1-1 1,-1-4 13,-2 3 1,-8-4 867,-8 1 0,-2-8 0,-1-3 0</inkml:trace>
  <inkml:trace contextRef="#ctx0" brushRef="#br0" timeOffset="48">22887 14927 7569,'0'-11'0,"2"-1"0,0 1 0,3-1 0,2 1 0,2 1 211,1 2 1,-5 1 0,-7 8 103,-8 8 0,-7 2 0,-10 8 1,-4 3-1,-3 2 0,-4 3 0,-2-2 1,-2-1-2510,0-1 2194,5 0 0,-7 0 0,3-1 0</inkml:trace>
  <inkml:trace contextRef="#ctx0" brushRef="#br0" timeOffset="49">14402 8623 7569,'-7'-5'476,"4"3"-433,6-1 0,4 1 0,5 2 1,2 0-1,2 0 0,-2 2 0,-2 0 49,0 2 1,-1 5 191,0-2 1,5 4-150,-1 0 0,0 2 31,-3 2 0,0-1-172,4 5 1,-4-4 29,3 4 1,2-5-64,-2 1 1,0 2 94,-3-2 34,-1 0-421,6-3 1,-5-1-2,4 1 0,-5-5-686,-3 1 303,2-6 715,-4 9 0,1-10 0,-2 4 0</inkml:trace>
  <inkml:trace contextRef="#ctx0" brushRef="#br0" timeOffset="50">14916 8668 7569,'6'0'781,"0"0"-590,-2 0 0,-3 2 1,3 2-1,-4 4 1,-4 8-1,-4 6 1,-6 8 157,-5 3 1,-4 2-195,-4 3 1,-2 2-113,-5 1 0,-2 8-67,-2-4 1,1 4 0,-3-4-1,0 0 1,2-2 0,1-3-356,3 0 1,0-2-1,10-5 1,3-3 0,4-2-1,4-1 379,4 0 0,-6-6 0,2-4 0</inkml:trace>
  <inkml:trace contextRef="#ctx0" brushRef="#br0" timeOffset="51">15532 8874 7569,'5'-6'44,"2"-1"1,5 5 0,2-3 0,3 0 0,1 0 0,2 1 0,2 0 0,2 0 0,1 0-1,3 1 1,0-1 0,1 1 0,-1 2 0,1 1 0,0-1 0,2-2 1170,-2-1-1222,-1 0 1,-4 4 0,3 0 0,3 0-1,2-1 1,1-1 0,0-2 0,4 0 0,2 0 5,4 0 1,2-3 0,2 2 0,2 0 0,4-2 0,3 2 0,1-1 97,0 0 0,-2 2 0,-1-3 1,2 1-1,-1 1 0,-1 0 1,0 1-63,-1-1 0,0 3 1,6-5-1,2 1 1,-29 3-1,0 1 1,2-1-1,0 1 1,1 0-1,1 1 1,0 0-1,1 0-45,1-1 0,0 0 0,2 1 0,0 1 1,-3-3-1,0 0 0,0 1 0,0 1 1,0-1-1,0 0 0,0 0 0,0 0 0,0 0 1,0 0-21,-2 0 1,1 0 0,-3 0 0,0-1 0,30 1 0,-1-2 0,-2 0 0,-2 0 0,-1 1 0,1 0 94,-1 2 0,-4-1 0,0 0 0,3-2 0,2 2 1,5 0-1,-2 2-26,-3 0 1,5-3 0,-7-1 0,0 1-1,-1 1 1,-2-1 0,0-1 0,-1 2-10,-1 0 1,2-1 0,-2-1 0,0 1 0,1 1 0,1-1-1,4-1-8,3 2 0,2 1 0,-2 1 0,1 0 0,-2 0 0,0-2 0,-2 0-18,0-2 0,0 0 1,0 4-1,0 0 0,-1 0 1,-1 0-1,-3 0 0,-2 0 65,-1 0 1,1 0 0,0 0 0,-2 0-1,-1 0 1,-1 0 0,-2 0-8,-2 0 0,1 0 0,-5 0 0,-1 0 0,-2 0 0,0 1 0,-1 2 52,0 1 1,1 0 0,-1-4-1,0 0 1,0 1 0,1 1 0,-1 2-1,0 0-124,0 1 1,1-4 0,-1 3 0,0-1-1,0-1 1,-1 2 0,-2-1-115,-4-2 1,-5-1 0,-3 0-1,-3 0 1,-4 0-434,0 0 1,-6-1 0,-3-2 0,-6-1 556,-5 2 0,-7 0 0,-3 2 0</inkml:trace>
  <inkml:trace contextRef="#ctx0" brushRef="#br0" timeOffset="52">21905 8668 8867,'12'-6'87,"-5"1"1,1 5-1,1 0 1,1 0 0,1 0-1,1 1 1,-1 2 0,1 2-1,-2 1 1,-1 3-1,-2 1 1,2 2 0,0-1-1,0 1 1,-3-1 0,1 0 99,-1 1 0,-4 3 1,2 0-1,-1 0 1,-1 2-1,2 1 1,-1 1-1,-1 0-140,2 1 1,-3 2 0,4 1 0,-1-1-1,1 1 1,0 0 0,0 1 0,-2 2 42,-2 0 1,-1 2 0,0-3 0,0 3 0,0 2-1,0 1 1,0 1 0,0 0 16,0-2 1,0 1-1,0 3 1,0 0 0,0 0-1,0 1 1,0-1-67,0 0 1,0 1-1,1-1 1,2 0-1,1-1 1,-2-1-1,0-2-58,-2 2 0,0 0 0,0-1 1,0 0-1,0 1 0,0-1 0,0 1 1,-2-3-14,-1-1 1,1 4-1,-3-3 1,1 2-1,1-2 1,0 0-1,2-1 16,1 0 0,0 2 0,0-2 1,0 0-1,0 1 0,0-1 1,0 1 26,0 0 1,0-3 0,0 1-1,0-2 1,0 0 0,0 2 0,0-2-1,-1-1-15,-3-1 0,2 4 0,-1 0 0,1-1 0,2 1 1,0 1-1,0 0-21,0 0 1,0 2 0,0-3 0,0-1-1,0 1 1,0 1 0,0 0 0,-1 0 36,-3-3 0,3 3 1,-4-1-1,1-1 1,-1 1-1,0 1 1,-1 0 18,-1 0 1,-2 3 0,-3 0 0,-1 2 0,3 0 0,1-1-1,1-2 1,2 1-65,1-2 0,1 4 0,4-3 0,0 3 0,0 1 0,1 1 0,2-2 33,1-3 0,3 3 0,-2-4 0,1 2 0,-1-1 0,-3 1 0,1-1 18,1 1 1,-3-2 0,3 1 0,-3-2 0,-1-1 0,0 1 0,0 0 0,0 1-33,0 0 1,1-2 0,2 3 0,0 1-1,0-1 1,-2-1 0,1 0 33,1 1 1,-1-5-1,1 2 1,0-3-1,-1-1 1,2-1-1,-1 3 1,-2 0 67,-1 2 0,4-5 1,0-3-1,-2 2 1,1 0-1,-1 3 1,3 2-94,2 0 0,-3 1 0,3-3 0,1 2 0,-1 0 0,1 0 0,0-2 0,-1-1-8,1-1 1,-2 1 0,3 0 0,-3 0 0,0-1 0,-4-1 0,1 1 39,0 2 0,-1 1 0,1-2 0,-1 0 0,-2 0 0,0 0 0,1-1-17,3 1 1,-3 0 0,3 0 0,-3 0-1,-1 0 1,0-1 0,1 0 0,2-2 5,1-1 1,0 4-1,-4 4 1,0-2 0,0-1-1,0 0 1,0 3 0,0 2-3,0 0 1,0 3-1,0-4 1,0 0-1,0 1 1,0-1-1,0 0-28,0-3 1,0 3-1,0-1 1,0-2 0,0-1-1,-2-1 1,0 1-5,-2 3 0,-4-3 0,5 3 0,0-3 0,2-1 0,1 0 0,0-1 0,0 1-11,0 0 0,0-4 0,0 0 1,1 2-1,2-1 0,0-1 1,0-4-1,-2-1 10,-1 1 0,0-2 0,0 2 0,0-2-85,0-2-440,0-4 1,1-2-1,3-5 542,4 0 0,2 0 0,1 0 0</inkml:trace>
  <inkml:trace contextRef="#ctx0" brushRef="#br1" timeOffset="53">15418 14996 7569,'-6'0'1537,"1"0"-1486,10-5 0,0 2 0,4-5 1,-2-1-1,2 1 0,1-1 0,2 1 1,-1-1-1,1 0 34,-1 2 0,1-2 1,-1 4-1,0 0 1,0-2-1,-3 2 0,0-1 1,1 1-79,1 0 0,1-3 0,1 3 0,-1-1 0,2-2 0,1 1 0,1-1 0,-1-1-5,-1-1 1,3-2-1,2 1 1,1-2-1,-1-1 1,0-1 0,-1 1-1,4 0 33,0-1 1,2 2 0,0-2 0,0 2 0,0 1 0,0-2 0,1-1-12,2 1 0,-2 0 0,3 0 0,-3-2 0,0 1 0,2 0 0,2-2 58,1 0-82,1 3 0,1-8 1,0 3-1,4-2 0,1-2 1,1 0-1,0 0-6,1 0 1,-1-1-1,4-1 1,-1-3-1,1 0 1,2-1-1,3-1 3,3-1 0,-1 2 1,4-2-1,0 1 0,-1-1 1,1 1-1,-1-1 0,0 1 22,-3-1 1,4 1-1,1-4 1,-25 16-1,0 1 1,0 0-1,1 0 1,0 0-1,1 0 1,-1-1-1,1 0-12,1-1 1,-1 0 0,1 2 0,0-1 0,0-1 0,-1 0 0,2 1 0,0 0 0,0 1 0,0 0 0,1-1 0,-1 0-1,1 0 1,0 0 0,0-1 0,0-1-2,-1 2 0,1 0 1,2-2-1,1 0 1,-1 1-1,0-1 1,1 0-1,0 1 1,1-2-1,1 1 1,-1 0-1,-1 1 1,2-2-1,-1 1 2,1 0 1,-1 0 0,1 0 0,0 1 0,2-1 0,0 0 0,0 0 0,0-1 0,0 1 0,0 0-1,0-2 1,0 0 0,0 0 0,0 0-21,0-1 1,0 0 0,0 1-1,0-1 1,0 0 0,0 0-1,0 0 1,0 0 0,0 0-1,1 1 1,0-1 0,0 0 0,2 0-1,1 0 1,0 0 0,1-1 26,1 0 0,0-1 0,1 1 0,0 0 1,-1-3-1,0 0 0,-1 1 0,1-1 0,1 0 1,0 1-1,1-1 0,1 0-48,3 0 1,-1 0 0,0-1 0,0 0 0,-2-1-1,1 1 1,-1 0 0,1 0 0,0 0 0,0 0-1,0 0 1,0 0 0,2-1 0,-1 0 0,0 0 0,0 0 52,-1-1 1,1 1 0,1 1 0,-1 0 0,-3 1 0,0 0 0,1 0 0,-1 1 0,0-1 0,0 0 0,-1 1 0,-1 0 0,-1 1 0,-1 1 0,-2 0 0,-1 1 11,0 0 0,0 0 1,-2 0-1,0 0 1,0 1-1,0 0 0,-2 0 1,1 1-1,-1 0 1,-1 1-1,-1 0 0,0 1 1,-2 1-1,0 0-18,-2 3 1,-1-1-1,23-16 1,-5 5-1,-4 2 1,-6 2 0,-4 4-1,-4 3-2,-3-1 1,-8 8-1,-4-1 1,-2 4-1,-3 2-82,-2-1 0,-3 5 0,-6 0 0,-3 6 0,-4 4-474,-2 2 1,-1-1 0,0 1-1,2-1 544,2 0 0,1-2 0,-2 0 0,4 3 0,3 0 0,1 4 0</inkml:trace>
  <inkml:trace contextRef="#ctx0" brushRef="#br1" timeOffset="54">23002 10621 7569,'-8'0'83,"0"-1"0,1-3 1,-1-2-1,2-2 0,2 2 1,5 1-1,4 4 1,3 2 94,0 3 0,-1 5 0,5-2 0,-1 3 0,0 2 0,1-1 0,-1 1 0,1-1-220,-1 1 1,1-1 0,-1 0 0,0 1-1,1-1 1,-1 1 0,1-1-251,-1 0 1,-5-3-1,0-2 1,-3 1 0,2-2-1,0 1 292,1 1 0,-3-5 0,-3 3 0</inkml:trace>
  <inkml:trace contextRef="#ctx0" brushRef="#br1" timeOffset="55">23299 10667 7569,'3'-8'71,"1"1"0,0-2 0,0-1 1,1 0-1,0 1 528,0 1-489,4 6 1,-9-2 0,0 8-1,-6 3-90,-5 3 0,0 7 0,-2 3 0,-1 4 0,-2 4 0,-1 1 0,0 3 1,-1 1-72,-2 1 1,-1 4 0,1 1-1,2-1 1,0 0 0,2 0 0,-1-1-1,3-3-26,2-4 0,2 2 0,1-5 1,2-3-1,1-3 0,1-3 0,0-1 23,2-3 0,2-2 0,0 0 0,-2-1-476,-1 0 1,-1 0 529,2-4 0,1-2 0,-3-5 0</inkml:trace>
  <inkml:trace contextRef="#ctx0" brushRef="#br1" timeOffset="56">23481 10679 7337,'7'-6'272,"-2"0"1,0 0 0,2 2 0,4 1-62,0 0 1,0 1 0,1-1 0,1 1 0,0 2 0,4-1-1,-1-2 1,2 0-477,0 0 0,-3 2 0,3 1 1,-2 0-1,0 0 0,-1 0 1,0 0-1803,-1 0 2067,-6 0 0,-3-5 0,-5-2 0</inkml:trace>
  <inkml:trace contextRef="#ctx0" brushRef="#br1" timeOffset="57">23493 10861 7675,'6'-5'114,"4"4"0,-2-4 0,2 1 0,3-1 0,2 0 0,3 0 0,1 1 0,-2 0-90,0 0 0,2-3 0,-3 3 0,1 1 0,-1 2 0,-2 1-24,-1 0 0,-1 0 0,-1 0 0</inkml:trace>
  <inkml:trace contextRef="#ctx0" brushRef="#br1" timeOffset="58">23961 10587 7569,'-4'-7'127,"0"-1"0,1 0 0,-1 1 110,0-1 1,1 6 0,7-2 0,4 2 0,2 2 0,1 0 0,1 0-196,-1 0 1,4 0 0,1 0 0,-1 0 0,0 0 0,2 0 0,-1 0 0,1 0-114,-3 0 0,-2 0 0,0 0-41,-1 0 1,-5 2 0,-2 2 0,-4 3 0,-4 3-1,-3 2-610,-3-1 670,-2 1 0,0 0 1,-2 2-1,-2 1 1,2 1-1,3-1 1,2 1 43,2 2 1,-1-4 0,-2 1 0,1-2 0,3-2 0,0 1 133,4-1 1,1 1 0,1-1 0,1 1 2,3-1 0,2-5 0,5-2 0,1-3 1,1-1-1,1 0 0,2 0-103,2 0 1,1 0-1,2 0 1,0 0 0,-3 0-1,-1 0 1,0 0-1,-1 0-468,-2 0 0,-1 0 0,-2 0 442,1 0 0,-1 0 0,1 0 0</inkml:trace>
  <inkml:trace contextRef="#ctx0" brushRef="#br1" timeOffset="59">24372 10541 7569,'0'-17'-42,"1"-5"1,3 4 0,4 2 0,2 3 0,1 6 0,1 1 125,-1 4 1,-3 1-1,-2 3 1,-1 5-1,-2 5 1,-2 6-1,-1 5 143,0 2 1,0 6 0,0-3 0,0 1 0,0 1 0,1-1-1,2-2-322,1-3 0,5-1 0,-3-1 1,2-3-1,-1-4 0,2-2 0,0-2 1,0-1-1710,-2-2 1804,1-3 0,3-5 0,1 0 0</inkml:trace>
  <inkml:trace contextRef="#ctx0" brushRef="#br1" timeOffset="60">24578 10564 7569,'-12'-11'1972,"2"-1"-1764,3 1 0,0 6 0,3 6 0,-5 9 0,-4 9 0,-8 7-430,-4 4 0,-1 5 0,-3 1 1,0 5 221,0 3 0,-2-6 0,-3 7 0</inkml:trace>
  <inkml:trace contextRef="#ctx0" brushRef="#br0" timeOffset="61">21894 11649 6589,'7'0'251,"0"-1"1,-3-2 0,-6 0 0,-5 0 0,-6 2 0,-4 1 0,0 0 0,-5 0-164,-3 0 1,-1 0 0,-3 0-1,-1 1 1,-1 2 0,-3 0-1,0 1 1,-3 0-83,1 0 1,0 4 0,-1-5-1,-3 1 1,1 0 0,0 0 0,2 0-1,1-1 3,2 1 0,5 4 0,2-4 1,5-1-1,3 1 0,3 1-373,4 2 0,5-4 0,5 5 0,4 0 0,6-2 364,2-2 0,7 2 0,0 0 0</inkml:trace>
  <inkml:trace contextRef="#ctx0" brushRef="#br0" timeOffset="62">21802 11901 6628,'-7'3'460,"-1"1"0,1 0-293,0 1 0,1-4 0,2 3 0,-4-3 1,-2-1-1,-1 0 0,-2 2-161,-2 1 0,-4-1 0,-6 2 1,-3-2-1,-2 1 0,-3 0 0,-5 1-42,-7 1 0,-1-2 1,-5 4-1,-1 1 1,-4 0-1,-3-1 0,-1 2 1,2 1 46,1 2 0,0-5 0,-2 2 0,0 3 0,-4 2 0,1 0 0,0-2-122,2 0 1,6 3 0,3-1 0,3-3 0,5-2 0,1 0 0,4 0 0,2-1-159,7-5 1,4 2 0,7-1 92,10-1 1,8-2 0,22-1 175,2 0 0,6-5 0,0-1 0</inkml:trace>
  <inkml:trace contextRef="#ctx0" brushRef="#br0" timeOffset="63">21688 12220 7569,'18'-5'-52,"-2"0"0,-3-4 0,1 3 0,1 1 0,-1 2 328,-1 2 1,-8 2-1,-5 3-100,-6 4 0,-4 1 1,-2 0-1,-1-2 0,-2 1 1,-5-1-1,-5 1-98,-6 1 1,-6 0 0,-3 0 0,-5-2-1,-4 2 1,-3 1 0,-2 0 0,-1-1-141,-5-1 0,0-2 0,28-1 0,0-1 1,-1 0-1,0 0 0,-1 0 0,0-1 0,0 1 1,-1 0-1,-1 0 0,-1 0-1,-1 0 0,0 0 1,-2 0-1,0-1 1,-1 0-1,0 1 1,-2 1-1,1-1 1,-1 1-1,-1 0 1,0 1-1,0 0 1,-1 0-1,-1-1 0,1 1 1,-1 0 30,0-1 1,1 1-1,2 0 1,1 0 0,1-1-1,0 1 1,4 0 0,0-1-1,1 2 1,1-1-1,1 1 1,2 0 0,-29 8-22,9-1 1,2-2 0,13-3 0,4-2 0,5 1 0,6-1-1,3 0-85,3-2 1,5 4 0,5-3 0,6 0 137,6-2 0,4-3 0,7-1 0,0 0 0</inkml:trace>
  <inkml:trace contextRef="#ctx0" brushRef="#br0" timeOffset="64">21426 12483 7569,'7'0'922,"1"0"-880,-6 0 0,3 1 0,-6 2 1,-3 1-1,-2-1 0,-2 1 1,1 1-1,-2 0 22,-1 0 0,-7 4 1,-2-2-1,-4 0 1,-3 0-1,-6-1 1,-5 0-111,-5 3 0,-3 0 0,-6 0 0,-8-1 0,27-4 0,-2 0 1,-1 1-1,-2 1 0,-1-1 0,0 1 0,-2 0 0,-1-1-21,-2 1 1,-1 0-1,-1 0 1,-1-1 0,-1 2-1,-1-1 1,-1 1 0,-1 0-1,0 1 1,0-1 0,0 0-1,-1 0 1,2 0 0,-1-1 49,1 0 1,-2-1-1,-1 1 1,-1 1-1,0 0 1,-1 0-1,1 0 1,1 1-1,1 0 1,0-1-1,3 1 1,0 0-1,2-1 1,1 1-1,-1-1 0,2 0 0,2-1 1,1 0-1,1 0 0,1 0 1,3 0-1,1-1 0,2 1 0,0 0 1,-25 5-1,7-1 0,8-1-6,5-1 1,4-6 0,3 2 0,5-1 0,3-1 0,4 2 0,4-1 184,2-2 0,1-1-389,1 0 0,6 0 0,5 0 227,6 0 0,10-5 0,1-2 0</inkml:trace>
  <inkml:trace contextRef="#ctx0" brushRef="#br0" timeOffset="65">21391 12791 7569,'12'-6'19,"3"-3"1,0 4 0,-1 0 0,-1 0 0,-2 2 0,1 2 0,-1 1-1,-1 1 126,-2 3 1,-3-1 0,-6 3 0,-3-1 0,-4-1 0,-2 1-1,-1 1 1,-2 2-20,-2 0 1,1-5-1,-7 5 1,-3 0-1,-5-1 1,-6 1-1,-6 1 1,-6 0-204,-4-2 0,-11 3 1,28-6-1,-2 0 1,-1 1-1,-1 0 1,-2 1-1,-2 0 0,-1-1 1,-2 1-1,-1 0 1,-1-1 22,-2 1 1,0 0 0,1-2 0,-1-1-1,-4 1 1,-1 0 0,0 0 0,0 1-1,-1 0 1,1 0 0,-3 1 0,1 0-1,-2-1 1,0 0 0,-1-1 0,-1 1-29,1-2 1,0 1-1,0 0 1,1 0-1,2 1 1,0 1-1,2 0 1,-1 0-1,4-1 1,-1 1-1,3 0 1,-1-1-1,4 1 1,1-1 58,1-2 0,1 1 1,1 1-1,1 0 1,2-1-1,1 0 1,1 1-1,0 0 1,1 1-1,1 0 1,2-1-1,0 1 1,-30 5-1,3 1 64,2-1 1,7 1-1,5-2 1,7-1-1,4-3 1,6 0 0,6-1-62,7 1 0,6-3 0,6-3-280,8 0 0,11 0 300,8 0 0,4 0 0,6 0 0,-2 0 0,1 0 0,-2 0 0</inkml:trace>
  <inkml:trace contextRef="#ctx0" brushRef="#br0" timeOffset="66">21460 13123 7569,'7'-4'454,"-2"0"0,-3 1-333,-7 2 0,-9 6 0,-4 2 1,-2 0-1,-3 0 0,-5-1 0,-4-1 1,-3 1-120,-3 1 1,-7-4 0,-7 4 0,-2-1 0,-6 0 0,-4 2 0,30-4 0,-1 0-303,-2 0 1,-1-1 240,-4 1 1,0 0-1,1 0 1,0 0-1,-3-1 1,-1 1 0,-2 0-1,0 1 1,-3 0-1,-2 0 1,-2 1 0,-1 0-681,-1-1 0,-1 1 1,-2 0-1,-1-1 766,-1 1 0,0 0 0,-1-2 0,-1 0 0,-1-1 0,-1 1 0,22-1 0,0 0 0,0 0 0,-21 2 0,0 0 0,0 1 0,1 0-3,0-1 0,0 1 0,2 0 0,0-1 0,1 1 1,0 0-1,-1 0 0,1-1 0,1 1 0,0 0 1,1-1-1,0 1 0,2 0 0,1 0 0,2-1 1,0 1 19,1 0 1,2-1-1,3 1 1,0 0-1,1-1 1,1 1-1,2 0 1,2 0-1,2-1 1,1 1 0,2 0-1,2-1 1,-28 6-53,8-4 1,12 2-1,9-5 1,9 0-94,8 1 1,13-4-1,8 3 1,8-3-1,7-1 1,6-1 0,4-3-1,4-2-1198,5-1 1299,6-3 0,2 5 0,3-5 0,-1 1 0,4 0 0,6 2 0</inkml:trace>
  <inkml:trace contextRef="#ctx0" brushRef="#br0" timeOffset="67">21620 13420 7569,'5'0'64,"-4"1"0,-5 1 1,-2 3-1,-3 0 1,-1 2 32,-2-1 1,-4-2 0,-2 4-1,-1-1 1,-1 1 0,-3-2-1,-2 1 1,-2-1-29,-1 3 0,-1-3 1,-7 0-1,-2-1 0,-4-1 1,-5 0-1,-6 0 0,-8 0-45,29-2 1,-2 1-1,-2-2 1,-1-1 0,-1 2-1,-1 0 1,0-1 0,-1 0-1,-3 1 1,1-1 0,-4 1-1,-1 0 1,-3 0 0,-2 0-62,-2 0 1,-1 1-1,-5-2 1,-2 0-1,20 1 1,-2 1 0,1 0-1,-2-1 1,0 1-1,-1-1 1,-1 1 0,-1-1-1,0 1 1,0-1-1,-1 1 1,1 0 0,0 0-1,0 0 1,-1 1-1,2 0 1,-1 0 0,0 0-66,0 1 1,0 1 0,-1-1 0,2 0 0,1 0-1,-1 0 1,-2-1 0,0 0 0,1 1 0,2-1-1,0 1 1,2 0 0,-19 2 0,1 1 0,3-1 0,-1 0-1,3-1 1,0 0 131,0 0 0,1 0 0,5 0 0,1 1 0,4-1 0,1 2 0,3-1 0,-1 1 0,4-1 0,0 0 0,2-1 0,0 0 0,3 0 0,0-1 0,-29 3 15,10 0 1,7-5 0,15 2-1,3-2 1,6 1-111,4-1 1,13-2 0,10-1 0,9 0 0,11 0 0,8 0 64,7 0 0,12-2 0,1-4 0,1-1 0,2 2 0,2 2 0</inkml:trace>
  <inkml:trace contextRef="#ctx0" brushRef="#br0" timeOffset="68">21426 13842 7569,'22'0'-2,"0"-1"1,-3-2-1,-4-1 1,-2 2-1,-3-1 1,-4 1-1,-6-2 297,-6 2 0,-5 0 0,-3 2 1,-3 0-1,-2 0 0,-4 0 1,-3 2-1,-4 0 0,-1 3-338,-2 1 0,-8 1 1,-5 2-1,-6-2 1,-6 2-1,26-4 1,-1 0-1,-3 1 1,-1-1-1,-4-1 1,-2 0-81,-4 0 1,-1 0 0,0-1-1,-1 0 1,-5 2 0,-2-1-1,-2 0 1,-1 0 0,-2 0-1,-2-1 1,19 0 0,0 0-1,0-1 1,-1 0 0,-1 0 0,1 0 113,0 0 1,1 0 0,-1-1-1,-3 2 1,1 0 0,-1-1-1,2 0 1,0 0 0,-1-1-1,-1 1 1,0 0 0,0-1 0,1 1-1,-1 0 1,0-1 0,1 1-1,0-1 1,0 0 0,1 0-1,0 1 1,0-1-15,0 0 1,-1 0 0,2 1-1,-20 0 1,0 0 0,21-2-1,-1 0 1,1 0 0,-20 0-1,1 1 1,2 0 0,0 0-1,2 2 1,0-1 0,1 1-1,1 0-41,-1-1 0,1 1 45,3 1 0,-1 0 1,4-1-1,1 0 1,4 1-1,0 0 1,4 0-1,-1 0 1,4 0-1,0 0 0,2 0 1,1-1-1,-26 4-169,10-2 1,9-1-1,14-3 1,6 1-61,7 2 1,19 0-1,13-5 248,10-3 0,10 3 0,1-6 0,-1 1 0,5-2 0,2 1 0</inkml:trace>
  <inkml:trace contextRef="#ctx0" brushRef="#br0" timeOffset="69">21802 14082 7569,'-11'0'119,"0"0"0,-1 0 1,1 0-1,-2 0 1,-2 0-1,-4 0 1,-4 0-1,-4 1 1,-6 2-87,-7 1 0,-5 1 0,-12-2 1,-5 4-1,28-3 0,-1-1 1,-2 1-1,0 0 0,-4 0 1,0 1-1,0-1 0,-1 1-7,0-1 1,-1-1-1,-5 3 1,-1-1 0,0-2-1,-1 0 1,-2 0 0,-1 0-1,-3-1 1,-1 0-1,-1-1 1,-1 1 0,-1-1-1,-2 0 1,-1 1 0,-1 0-31,21-1 1,0 0 0,-1-1 0,-2 1 0,1-1 0,-1 1 0,-1-1 0,-1 0 0,1 0-1,-1 0 1,0 0 0,0 0 0,0 0 0,-1 0 0,0 0 0,1 0 0,-1 0 0,0 0 0,0 0-1,0 0 1,0 0-72,0 0 1,-1 0 0,1 0 0,-1 0 0,1 0 0,-1 0 0,-1 0 0,0 0 0,0 0 0,1 0 0,1 0 0,0 0 0,2 0 0,-1 0 0,1 1 0,1 0 0,-1 0 0,1 1 0,0 0 0,0 0 0,1 0 0,-1 1 0,0-1 0,1 1 60,0-1 0,0 1 1,1-1-1,-19 1 1,1 1-1,-1 0 1,1 1-1,3-2 1,2 0-1,2 0 1,2 0-1,2 0 1,0-1-1,4 1 1,2 1 17,0-1 0,2 0 1,4-1-1,1 0 0,2 1 1,2 0-1,1 0 1,1 1-1,-28 1 0,7 1 1,6-1 18,3 0 0,10 0 0,3-2 1,6 1-1,3-1 0,3 1 1,4 1-125,2 2 0,7-4 0,3 5 0,7 0 0,8-2 101,5-2 0,1 1 0,1-1 0,1-2 0,2-1 0,1-1 0</inkml:trace>
  <inkml:trace contextRef="#ctx0" brushRef="#br0" timeOffset="70">22065 14847 7569,'6'-5'4394,"0"9"-4296,-6-8 0,0 14 0,0-2 0,0 2 0,0 3 0,0 1 0,0 2-68,0 2 0,0 0 0,0 3 1,0 1-1,0 2 0,0 0 1,0 0-1,0-1-77,0 0 1,1 0 0,1-2 0,2 0 0,0-4 0,0 0 0,0-3 0,-1-2-341,2 0 1,-3-1 0,3-1-530,0-2 1,-5-3 915,0-5 0,-10 0 0,-8 0 0</inkml:trace>
  <inkml:trace contextRef="#ctx0" brushRef="#br0" timeOffset="71">15966 15030 7305,'-10'1'108,"1"3"1,2 2-1,-1 2 1,0 0-1,1 2 1,-1 2 0,1 4-1,0-2 1,2-1-1,3 1 1,0 2 0,2-1-1,0 0 1,2 0-1,0 1 1,3-1-93,2 0 1,4 0 0,4-3 0,1-1 0,0 1-1,2-2 1,1-1 0,1-3 144,4-1 1,-1-1 0,5-4 0,-1-1 0,1-3 0,-1-4 0,3-3 0,-2-3 36,0-1 0,-7-2 0,-6 2 0,-2-4 0,-3-2 0,-2 1 0,-4 1-271,-3-1 0,-2-2 1,-5-2-1,-5 0 1,-7 0-1,-5 2 1,-4 2-2179,-8 2 2251,1 7 0,-21 1 0,2 3 0</inkml:trace>
  <inkml:trace contextRef="#ctx0" brushRef="#br0" timeOffset="72">15018 9057 7569,'-7'1'204,"0"3"0,2 3 0,3 4 0,1 0-26,1 0 0,0 5 0,0 0 0,0 2 0,0 2 1,-2 2-1,0 1 0,-2-1 0,1 1-102,2 0 1,1-4-1,0 0 1,0 0 0,0 0-1,0-1 1,0-1-161,0-3 166,0-2 1,0 0-1,0-1 1,0 0 177,0 1-415,0-6 1,0-2-1,0-8 1,0-3-1,0-5 15,0-3 0,0 1 0,-1-4 1,-3 0-1,-4 1 0,-2-4 0,-1 1 140,-1 1 0,1-8 0,0 3 0</inkml:trace>
  <inkml:trace contextRef="#ctx0" brushRef="#br0" timeOffset="73">2410 8908 7569,'-8'-10'42,"1"3"1,4 0 379,-1 3 0,-1 2 1,3-5-1,3 2 1,5 3-227,4 1 0,2 1 0,-1 0 0,1 1 1,0 1-1,2 2 0,3-1 0,1-2 0,2 0-208,1 3 0,2-3 1,0 3-1,0-3 0,-1-1 1,-2-1-1,-2-1 0,-1-2-38,1 1 0,-8 2 1,2 1-1,-3 1-7,-3 3 1,-1 2 0,-6 6 0,-3 1-1,-4 1 1,-2 1 0,-3 0 9,-2 1 1,3-2 0,-5 5 0,2 0 0,-2 1 0,0-1 0,-2 0 8,1-2 0,-4 5 0,4-4 1,1 1-1,1-2 0,4 0 0,0-3 1,2-1 117,3-2 1,-2 0 0,5 1 0,1-1 23,2 1 0,1-5 0,1 0 0,3-2 0,4-1 0,2-1-27,1 1 1,1 0 0,-1-4 0,1 0 0,0 0 0,4 0 0,1 0-2,1 0 1,4 0-1,-3 0 1,2 0 0,2 0-1,-1 0 1,-2 0 0,-2 0-368,-2 0 1,-1-1 0,-3-2-1104,-1-1 0,-3 1 1394,-1 3 0,1 0 0,4 0 0</inkml:trace>
  <inkml:trace contextRef="#ctx0" brushRef="#br0" timeOffset="74">3518 8760 7569,'0'-8'1002,"0"1"-620,0-2 1,-2 4-1,-3 2 1,-5 6 0,-4 4-1,0 3-288,2 2 0,-5 0 0,-1 2 0,-1 3 0,1-1 0,1 1 0,-1-2-151,-2 2 0,2-5 0,0 5 0,2-2 0,2 0 0,1-1 0,2-2 1,-1-3 55,1-2 0,3 1 1,2 3-1,1 1 1,3-1-8,5 0 0,3-3 0,6-2 0,-1 1 0,1-2 0,0 0 0,3-3-45,4 0 1,3-2-1,0 0 1,-2 0-1,-2 0 1,-1 0-1,0 0-400,-1 0 1,0 1-1,-5 2 1,1 0 452,-1 0 0,-5 3 0,-1 1 0</inkml:trace>
  <inkml:trace contextRef="#ctx0" brushRef="#br0" timeOffset="75">3209 9239 7717,'-6'2'1494,"3"0"-1159,6 2 1,3 1 0,6-2 0,0 1-1,2-1 1,3 1-175,1 0 0,1 1-284,3-1 1,-2-3 107,-1 3 0,-5-3-589,1-1 426,2 0 0,-4 0-476,2 0 0,-6 0-314,-1 0 132,0 0 836,3 0 0,-5 5 0,-1 2 0</inkml:trace>
  <inkml:trace contextRef="#ctx0" brushRef="#br0" timeOffset="76">3917 8726 7569,'0'-12'254,"-1"1"1,-1-1 0,-2 1 284,1-1 0,2 7 0,0 7 1,-2 7-1,-1 7 0,2 6 1,1 5-420,1 5 1,0 2 0,0 2 0,1 2 0,1 3 0,2 1 0,-1-1-180,-2 3 0,-1-5 0,0-1 0,0-2 0,0-3 0,0-3 0,0-5 1,0-3-65,0-3 1,0-5-1,0 1 1,0-2-1,0-2 360,0 1-1120,0-6 883,0-1 0,-5-5 0,-1 0 0</inkml:trace>
  <inkml:trace contextRef="#ctx0" brushRef="#br1" timeOffset="77">22453 12597 7569,'-11'0'199,"0"0"0,2 0 0,5 0 0,8-1 0,6-2 0,4 0 1676,1 0-1789,5 2 1,-6 1-1,4-1 1,0-2-1,-2-1 1,2 2-1,-1 0 1,0 2-58,1 0 0,0-1 1,2-1-1,-1-2 1,2 1-1,0 2 1,1 1-1,-2 0 1,-1 0-153,1 0 1,-2 0-1,0 0 1,-2 0 0,-2 0-1,-1 0-67,-2 0 0,-4 5 1,-5 3 185,-4 2 1,-5 1-1,-4 2 1,-2 1-1,-1 1 1,-1 0 0,0 1-1,0 0-23,-1 2 1,0 1 0,2 4 0,-1-2 0,0 0 0,-1-4 0,2 1 0,3-1 17,2-1 1,3-1-1,-3-5 1,2-1-1,2-1 310,3 1 1,1-3-188,1 2 0,1-2 1,4 2-1,5-4 0,5-3 1,3-1-1,2 0 0,3 0-23,4 0 1,-3-1 0,4-2 0,-1-1 0,-1 0 0,0 1 0,-2-1-191,-1 1 1,-6 2 0,-1 1-1,-5 1 1,-5 3 98,-6 4 0,-10 2 0,-8 1 0</inkml:trace>
  <inkml:trace contextRef="#ctx0" brushRef="#br0" timeOffset="78">5402 8554 7308,'0'-7'163,"0"2"1,0 3-1,0 7 1,0 5-1,0 4 1,0 3 0,0 1-29,0 2 1,0 5-1,0 2 1,0 0 0,0 1-1,0 2 1,0 3 0,1 1-183,3 1 1,-1-1 0,4 0 0,2 0-1,0 1 1,0-1 0,-3 0 0,1-1 44,-1-2 1,0 0 0,2-5 0,-4-3 0,-2-4-1,1-2 1,1 0-11,-2-1 1,-1 0 0,-1-5 0,-1-1 0,-1-1 0,-2-1-688,1 1 0,-2-3 699,1 1 0,1 1 0</inkml:trace>
  <inkml:trace contextRef="#ctx0" brushRef="#br0" timeOffset="79">5471 8554 7569,'-8'-10'81,"2"1"1,1 2 0,2-2-1,2-1 1,2-1 0,3 4-1,2 2 1,2 1 0,-1 0-1,4 2 110,3 0 1,-1-2-1,7 1 1,0 0 0,1 2-1,2 1 1,0 0 0,0 1-167,0 3 0,0-2 0,-2 5 0,-1-1 0,-2 1 0,0 1 0,-2 3-82,1 0 0,-3 0 0,-5 2 1,-3 1-1,-1 3 0,-2-1 0,-3 2-3,-4 0 0,-2 1 0,-7 3 0,-2 1 0,-4 0 0,-3-1 0,-2-2 1,-1-1 73,-2 1 0,-3 1 0,3-2 0,1-4 0,2-2 1,2-2-1,0 0 0,2 0-64,1-4 0,5 2 1,-3-5-1,2-2 1,1 1-1,3 0-1631,2 0 1681,1 1 0,2-4 0,1 0 0</inkml:trace>
  <inkml:trace contextRef="#ctx0" brushRef="#br0" timeOffset="80">6339 8223 7569,'-8'0'69,"0"0"0,-1 0 0,-1 0 0,-1 0 0,-1 1 0,2 3 0,1 4 0,2 3 0,-2 4 0,-2 6 0,-3 4 108,-2 5 1,0 3 0,2 3 0,-3 2 0,1 4-1,-1 2 1,2 3 0,0 2-200,0 0 0,1 4 0,5-3 0,3 1 0,-1-1 0,2 1 0,0-4 0,2-1 20,2-2 0,1-2 0,1-1 0,3-2 0,3-2 0,2-3 0,1-2 38,2-2 0,2-4 1,-1 0-1,1-2 1,1-2-1,0-3 1,1-4-1,-1-2-73,-1-2 0,-1-1 0,-2-1 0,0-2 1,1-2-1,-1-3-649,1 0 1,-1-2 685,0 0 0,1 0 0,-1 0 0</inkml:trace>
  <inkml:trace contextRef="#ctx0" brushRef="#br0" timeOffset="81">6453 8657 7569,'0'-18'251,"-4"2"1,0 7-121,2 5 1,5 9 0,5 12-1,2 0 1,3 2 0,1 0 0,2 1-115,2 0 1,-3-2 0,3-1-1,0 0 1,0-3 0,1-2-1,-2-1 1,0-2-211,-1-2 0,-3-4 1,2 2-1,-2-1 1,-2-1-1,1 0 193,-1-2 0,6-1 0,1 0 0</inkml:trace>
  <inkml:trace contextRef="#ctx0" brushRef="#br0" timeOffset="82">7001 8566 7569,'-5'-7'144,"-1"2"1,-2 1 0,0 1 0,-1 0 229,-1 2-413,-1 1 0,-1 5 1,1 1-1,0 3 1,-1 1-1,1 3 1,-1 0-90,1-1 1,1 4 0,1 0 0,3 1 0,-1-1-1,2-1 1,0 1 0,1-1-462,-1-1 0,4 2 589,-3-1 0,-2 1 0,-1-5 0</inkml:trace>
  <inkml:trace contextRef="#ctx0" brushRef="#br0" timeOffset="83">6784 8851 7569,'-6'8'39,"1"-2"0,1 0 0,0 1 0,1 2 0,2 2 159,1 4 1,0-1-1,0 5 1,0 2 0,0 0-1,0 3 1,1 2 0,2 0-140,1 0 0,1 2 0,-3-2 0,2 0 0,0-3 0,0-3 0,0-2 0,-1-2-228,2-2 0,-3-1 1,2-2-1153,-3 1 1321,-1-1 0,5-5 0,1-1 0</inkml:trace>
  <inkml:trace contextRef="#ctx0" brushRef="#br0" timeOffset="84">7366 8668 7569,'7'-5'132,"-2"3"1,-4-5 0,2 1 124,0 0 0,1 5 1,-5 1-1,-3 6 1,-2 4-1,-3 1-131,-2 1 1,2 1 0,-8 1 0,1 2 0,-2 2 0,-1 2 0,1 0-171,2-1 0,-3 3 0,3-4 1,2 1-1,2-1 0,0-2 0,2-1 8,3 2 1,-2-8 0,5 2 0,0-1 0,0 0 0,0 2 60,2-1 1,6-3 0,5-2-1,3 1 1,3-2 0,1 0-1,0-2-76,3 3 0,3-5 1,-1 3-1,0-3 1,-4-1-1,1 0 0,-1 0-546,-1 0 0,-1 0 0,-3 0 597,-1 0 0,1 5 0,-1 1 0</inkml:trace>
  <inkml:trace contextRef="#ctx0" brushRef="#br0" timeOffset="85">7115 9217 8330,'12'0'50,"3"0"0,0 0 0,0 0 0,2 0 0,2 0 1,1 0-1,0 0 0,-2 0-112,-1 0 0,3 0 0,-2 0 0,1 0 62,0 0 0,-5-5 0,2-2 0</inkml:trace>
  <inkml:trace contextRef="#ctx0" brushRef="#br0" timeOffset="86">7778 8874 6930,'-5'-6'2152,"2"1"-534,-5 5-1582,11 0 0,-2 0 0,11 0 0,0 1 0,4 1 0,3 2 1,2-1-1,3-2-22,3-1 1,-3 0 0,4 0 0,-1 0 0,-1 0 0,-2 0 0,-2 0-58,-3 0 1,-9 0 0,2 0 0,-5 1-91,-4 3 0,-2 2 1,-11 6-1,-4 1 1,-1 1-1,-3 2 1,0 2-1,-2 1-6,-2-1 0,1 2 0,2-4 0,2 1 0,2-1 0,1-2 119,4-1 0,-2-2 0,6 1 0,0-1 1,2 1-1,3-1 128,1 1 0,0-5 0,1-1 1,3 0-1,3-4 0,3-1 1,3-1-1,2 0 46,4 0 1,0 0 0,3-1-1,2-1 1,-1-2 0,0 0-1,-3 0-456,0 0 1,1-1 0,-7 3 0,1-2 0,-1 1 301,-2 2 0,5-4 0,1-1 0</inkml:trace>
  <inkml:trace contextRef="#ctx0" brushRef="#br0" timeOffset="87">8394 8360 7569,'-6'-22'307,"2"6"0,3 8-113,1 11 1,5 11-1,3 6 1,2 6-1,1 4 1,2 3 0,2 1-1,3 2-149,0 2 0,2-3 1,-4 3-1,2-3 1,2-4-1,2 0 1,0-1-1,-3 0-197,-4-4 1,1-3 0,0-4 0,-2-2 0,-2-3 0,0-2 0,-2-2-1,-1-1-813,-2-2 0,-4-1 965,1-2 0,2-3 0,0 4 0</inkml:trace>
  <inkml:trace contextRef="#ctx0" brushRef="#br0" timeOffset="88">8737 8406 7569,'0'-18'95,"0"1"1,0 6 0,1 1 73,3 2 1,-4 8-1,0 9 1,-8 5-1,-4 6 1,-5 6-1,-1 4 1,-2 5-72,-1 3 0,-4 2 0,0 6 0,-2 0 1,1-1-1,-1 0 0,1-2-278,0-1 1,-1-7 0,3 1 0,4-6 0,1-2-1,3-4 1,0-3 0,5-6-1393,2-3 1572,6 0 0,-2-6 0,5-1 0</inkml:trace>
  <inkml:trace contextRef="#ctx0" brushRef="#br0" timeOffset="89">8863 8120 7569,'0'-15'196,"0"0"0,1 2 1,3 4-1,3 7 1303,3 4-1395,-3 5 1,3 5 0,-2 3 0,3 6 0,4 3 0,4 5 0,3 4-1,1 6 89,-1 5 1,1 6 0,0 4 0,0 1-1,-1 4 1,-3 0 0,-4 2-301,-2-1 1,-7 0-1,-2-1 1,-3 2 0,-1-1-1,0-2 1,-1-1 0,-3 0 106,-4 1 0,-7-1 0,-3 0 0</inkml:trace>
  <inkml:trace contextRef="#ctx0" brushRef="#br0" timeOffset="90">9651 8634 7569,'-12'0'-377,"1"0"548,-1 0 0,5-4 0,-1 1 0,-1 0 0,2 2 213,3 1 1,9 0 0,10 0 0,0 0 0,1 0 0,0 0 0,2-2-241,2-1 0,6 1 0,0-3 0,1 2 1,-1-3-1,1 1 0,-3 0 0,-3 1-573,-6-1 0,1 4 0,-2-4-530,-4 0 0,-5 4 1,-8-3 958,-5 3 0,-7 1 0,-3 0 0</inkml:trace>
  <inkml:trace contextRef="#ctx0" brushRef="#br0" timeOffset="91">9639 8794 7569,'8'0'181,"1"0"1,2 0 0,3 0 0,1 0 0,1 0 0,0-1 0,2-2 94,2-1 1,2-1 0,1 3 0,-2-2 0,-1 1 0,-2 2 0,-1 0 0,-3-2-451,-2 0 1,0-1 0,-1 4 173,1 0 0,-6-5 0,-1-2 0</inkml:trace>
  <inkml:trace contextRef="#ctx0" brushRef="#br0" timeOffset="92">10519 8052 7569,'0'-8'77,"1"2"0,1-1 1,3 2-1,2 0 0,2 3 1,1 0-1,3 1 1,1-1-1,1-2 0,0 1 1,1 2-1,4 0 874,1-3-887,2 3 1,0-4-1,0 3 1,-1 0 0,0-2-1,-2 0 1,-2 0 0,0 1 98,0 0 0,-8 2 0,1 1-238,-1 0 0,-5 1 0,-2 3 0,-7 5 0,-6 3 0,-4 4 0,0-1-27,1 1 0,-2 1 1,0 3-1,0-1 0,-1 2 1,0 0-1,-2 2 0,-1 0 16,1 0 0,-2-1 1,4 0-1,-1-3 1,1-2-1,2-2 1,1 0 207,2-1 0,3-5 1,2-2 101,1 2 1,2-4 0,7-1 0,3-3 0,4-1 0,1 0-11,3 0 0,2 0 0,5 0 0,-1 0 0,3 0 0,0-1 1,0-1-155,-1-2 0,4-1 0,0 2 0,-2-1 1,-1 1-1,-1-1 0,0 0-339,0 2 0,-6-4 1,-1 3-677,-4 0 1,-7 2 0,-5 1 954,-6 0 0,-9 0 0,-3 0 0</inkml:trace>
  <inkml:trace contextRef="#ctx0" brushRef="#br0" timeOffset="93">10519 8611 7269,'1'7'644,"3"-4"1,3-1-305,3-2 1,2 0 0,-1 0 0,2 0 0,2 0 0,4 0 0,3 0 0,1 0-189,0 0 1,1-4 0,1-1-1,2 0 1,-1 0 0,1 1-1,0 0 1,-1 0-141,2 2 1,-5-3-1,1 1 1,-4 1-1,-1 2 1,-1 1-1,-3-1 1,-2-2-885,-1-1 1,-1 1 0,0 3-1842,1 0 2713,-6 0 0,-1 5 0,-5 1 0</inkml:trace>
  <inkml:trace contextRef="#ctx0" brushRef="#br0" timeOffset="94">10679 8977 7569,'0'-8'1264,"0"1"-935,0-2 0,1 0 1,3 1-1,2 3 0,2 1 1,-1 1-1,3-1 0,3 0-165,2 0 1,0-1 0,-2 2 0,1 0 0,1 0 0,1 2 0,-1 1-196,0 0 1,-1 1 0,-5 3 0,-3 4 0,-1 3 0,-2 3 0,-2 2-66,-1 2 0,-1 1 0,-2 4 0,-2 0 1,-1-2-1,-2 0 0,1-2-80,-1 1 0,0 2 0,-3 1 0,-2-1 0,-1 0 1,-2-2-1,-2-2 0,-1 0 105,1 0 0,-2-4 0,5 1 0,1-3 1,1 0-1,2-2 0,1-1 207,2-2 1,3-3 0,6 3 0,3-2 0,4-3 170,2 0 1,1-2 0,2 0-1,2 0 1,3 0 0,1 0 0,0 0-160,1 0 1,0 0 0,1 0 0,-2 0 0,1 1 0,0 1 0,1 2 0,-4-1 35,0-2 1,2-1-1,-4 0 1,-1 0-1,-1 0-918,-2 0 1,-3 0 0,-3 0 733,-4 0 0,-8-5 0,-11-1 0</inkml:trace>
  <inkml:trace contextRef="#ctx0" brushRef="#br0" timeOffset="95">2478 11135 6869,'0'-7'808,"2"0"0,1 2 0,5 3-568,2 1 0,5 1 0,2 0 0,1 0 0,2 0 0,2 0 0,2 0 0,1 0-210,2 0 0,1 0 0,-3 0 0,2-2 0,-2 0 0,-2-2 1,-3 1-1,-2 2-156,-2 1 1,0-4-1,-5 0 88,0 2 0,-5 1 1,-5 2-1,-5 1 0,-2 4 1,-3 0-1,-1 3 33,-2 1 1,-3 3 0,0 1 0,1 1 0,0 0 0,0 0 0,-3 2 3,0 1 0,3-3 0,-2 3 0,2-1 0,1 0 0,-3-1 0,2-2 0,2-1 46,0-2 0,2 5 1,1-1-1,2-1 1,-1-2-1,2 0 1,1-2 77,-1-2 0,5 2 0,-3-3 0,3 4-67,1 0 1,4-3 0,1-2 0,1-1 0,3-2 0,1-2-1,3-1 46,2 0 1,-1 0-1,4 0 1,0 0-1,0 0 1,2 0-1,1 0 1,2 0 0,0 0 0,0-1 0,0-2 0,0-1 0,-1 2 0,0 0 1,-2 1-254,-1-3 0,-5 3 1,2-3-1,-4 3 1,0 1-1675,-1 0-107,-5 0 1033,0 0 898,-6 5 0,0-4 0,0 4 0</inkml:trace>
  <inkml:trace contextRef="#ctx0" brushRef="#br0" timeOffset="96">3381 11044 7569,'-12'-5'330,"5"0"1,0-4 0,2 1 0,1 1 375,-1 0 1,5 4-1,0 5 1,7 3-583,3 2 0,5-1 1,1 3-1,2-3 1,3 0-1,0 1 1,2 0-105,0 0 1,0-1 0,-1-3 0,0 0 0,-2 1 0,-2 0 0,0 0 0,-2 0-20,1 1 0,-2-4 0,-5 4 0,-1-1 0,-1 0 0,-1 0-13,0 1 0,2-3 1,-7 6-1,-2 1 8,-2 1 1,-12-3 0,-3 2 0,-6 3-1,-5 2 1,-2 1 0,-6 0-14,-4 0 1,-1 4-1,-1-2 1,0-1-1,1 2 1,0-1 0,3-1-1,5-2-110,5-1 0,5-6 1,3 1-1,2 0 1,3-1-418,5 1 1,5-6-1,10 2 1,6-3 543,7-1 0,3-5 0,2-1 0</inkml:trace>
  <inkml:trace contextRef="#ctx0" brushRef="#br0" timeOffset="97">3895 11033 7569,'0'-12'613,"1"1"0,3 1-179,3 2 0,-2 5 1,-1 10-1,-3 5 0,-1 5 1,0 5-231,0 3 0,0 0 0,0 6 0,0 0 1,0 2-1,0 2 0,0-2 0,0-2-166,0 0 0,0-4 1,0 2-1,0-1 1,0-3-1,0-2 0,0-4 1,0-3-356,0 1 0,0-8 0,0 2 1,0-1-1532,0 0 1848,0-3 0,-5-7 0,-1-7 0</inkml:trace>
  <inkml:trace contextRef="#ctx0" brushRef="#br1" timeOffset="102">15727 15315 7569,'0'-7'-6,"0"-1"0,0 4 51,0-3 0,0-1 0,0-5 0,1-2 0,1-3 0,3-1 0,2 0 0,2-1 0,0-2 0,-1 0 1,0-1-1,0 1 0,-1 2 0,0 1 0,-1-1 0,-1-2 0,1 0 583,1 3-572,-5-2 0,8 3 0,-3-5 1,0-1-1,1-1 0,1-3 1,1-1-1,3-3 0,1 0 21,1 2 0,1-3 0,-2 2 0,3-2 1,-1-1-1,2 1 0,-1 1 0,-1 2-40,-2-2 1,0-1-1,0-1 1,1 0-1,-1-2 1,-1-1-1,-2-1 28,1 1 1,3 1-1,0-1 1,-1-1 0,-1 0-1,-1 0 1,2 0 0,3-1-41,1 0 1,-4 2 0,2-3-1,1-1 1,0 2 0,2-2-1,0 2 1,1-2-35,-3 1 0,4-1 1,-5-1-1,1 3 1,-1 1-1,-1 0 1,1 1 10,-1 1 0,1-2 0,-2 0 1,3 0-1,-1 0 0,2-1 0,-2-1 1,2 0-20,0-1 1,-3-1 0,3-3 0,0-1 0,0 0-1,2 1 1,1-1 0,2 0 5,0 0 0,0 2 0,0 1 0,0 2 0,-1 2 1,0 1-1,-2 0 39,-1 0 1,-3 0-1,3 2 1,0-1 0,0-1-1,0 0 1,0-1-11,-1-3 0,3-2 1,-3-3-1,1-2 0,0-1 1,1-1-1,2-1 0,1 1-27,0 0 1,-1 3 0,1 5 0,0 2-1,-1 1 1,-2 0 0,-1 1 4,1 2 0,1 2 1,-2 0-1,-3 0 1,1-2-1,0-1 1,2 0-1,0-1 3,2-3 0,0-4 0,2-2 0,0-3 0,0-1 0,0-1 0,-1 1 23,1 2 0,-4 5 0,0 1 1,0 4-1,0 1 0,-1 2 0,-1 0 1,-3 0 16,-2-1 0,0 1 0,-1 6 0,1 0 1,-1-1-1,0-1 0,2 0-39,2 3 1,-1-7-1,4 2 1,1-5-1,0-3 1,3-1-1,-2-1 1,2 2-66,-1 1 1,-2 8 0,-1-2 0,0 2 0,-2 2 0,1 1 0,-3 0 58,-2 1 0,4-1 0,0-3 0,2-1 0,1-2 0,0-3 1,0 1-1,1-3-3,2-2 1,1 4-1,-2-5 1,0 0-1,-2 0 1,1-4-1,0 0-30,-1 1 0,2 1 1,-5 1-1,2 2 0,2 1 1,0 1-1,1 0 0,-3 2 12,-2 6 1,3-4-1,-2 4 1,-1-2 0,1 2-1,-2 4 1,0 2 6,0 0 1,4 0 0,-3-4 0,-1 3 0,0 1 0,0 3 0,0 1 0,1 1 10,-1 0 0,0 0 0,-3 0 1,-1 0-1,0 0 0,1 1 1,-1-1 8,1 0 0,3-4 0,0 1 0,-1 0 0,-1 3 0,-2 3 0,1 2 0,-1 1-29,0-1 1,1 0-1,-1-2 1,1 1-1,0-2 1,2 0-1,2-1 54,-2 3 1,-6-1 0,-1 5 0,-1 1 0,-1 1 0,0 2 334,-2-1-631,-2 1 0,-1 6 0,0 5 0,0 7 0,0 7 271,0 5 0,-10 8 0,-3 2 0</inkml:trace>
  <inkml:trace contextRef="#ctx0" brushRef="#br1" timeOffset="103">19495 7846 7885,'2'-7'86,"1"0"0,5 1 0,4 1 0,1 0 0,3 2 0,-1 1 1,0-1-1,0-1 0,1 2 0,-1 0 0,1 2 0,2-1 0,2-1 1,2-2-76,1 1 1,0 2-1,-2 1 1,0-1 0,-4-2-1,0-1 1,-3 2-34,-2 1 1,-4 1 0,-3 1 0,-4 1 0,-7 3-15,-7 2 0,-1 2 0,-5 5 0,-1 2 0,-1 1 0,-2 0 1,0 0-1,0 1-6,0-1 0,4 1 1,1 3-1,1-4 0,0 1 1,1-1-1,2-1 122,1-2 1,2-3 0,0-2 0,4-1 85,3 1 1,4-4 0,4-1 0,3-3-62,4-1 1,1 0 0,2-1 0,1-2 0,1-1 0,0 1 0,3-1-72,3 0 1,1-4-1,-1 5 1,0-1-1,-2 0 1,-2 0-1,-1 2 1,-3 0-328,-2 2 0,0 0 0,-1 0 0,0 0 0,1 0 1,-1 0 292,1 0 0,-1 5 0,1 2 0</inkml:trace>
  <inkml:trace contextRef="#ctx0" brushRef="#br1" timeOffset="104">20112 7709 7569,'-1'-8'-56,"-2"1"1,1-1 238,3 2 1,0 2 0,7 7 0,1 2 0,1 0 0,3 1 0,1-1 0,2 0 0,2-1-93,2 1 0,2-4 0,1 3 0,-1-2 1,0-2-1,-2 0 0,-1 0-73,2 0 0,-5 0 1,-1 0-1,-2 0 0,-3 1 1,-1 1-73,-1 2 1,-7 5 0,-2-1-1,-8 2 1,-6 1 9,-3 1 0,-1-1 0,-4 0 0,-1 2 0,-2 1 1,0 1-1,0 1-14,2 0 0,3-7 0,0 2 0,4-2 0,0-1 0,3-2-530,2-1 0,3-1 239,5-4 0,10 0 1,12 0-1</inkml:trace>
  <inkml:trace contextRef="#ctx0" brushRef="#br1" timeOffset="105">20672 7583 7569,'0'-11'254,"1"1"0,2 1 0,0 1-11,0 0 1,-2 4 0,-1 4 0,0 7 0,0 7 0,0 5 0,0 3 0,0 1-79,0 0 0,0 3 0,0 2 0,0 0 1,0 1-1,0-1 0,0 0-260,0-3 0,0 0 0,1-4 0,2-2 1,1-2-1,-2-2 0,0 0-878,-2-1 1,0-5 972,0-1 0,-11-1 0,-1 5 0</inkml:trace>
  <inkml:trace contextRef="#ctx0" brushRef="#br1" timeOffset="106">19473 7287 7569,'-12'-6'28,"5"0"1,0-5 0,1-1-1,1 1 1,0-1 0,2 1-1,2 0 626,1-1 0,1 7 1,3 5-761,4 6 0,-2 5 0,2 0 1,0 0-1,3 1 0,0 1 1,2-1-1,1 1-102,1-3 0,1-1 1,-2 2-1,2 0 0,-2-3 1,-2-1-1,0-1 208,-1 0 0,0 2 0,1 3 0</inkml:trace>
  <inkml:trace contextRef="#ctx0" brushRef="#br1" timeOffset="107">19792 7172 7569,'0'-11'155,"-1"1"0,-3 2 1,-3 4-84,-3 3 0,-2 6 0,1 3 0,-1 2 0,1 3 0,-2 1 0,-1 2 0,-1 2-69,1 2 0,1 2 0,2 1 0,-1-1 0,0 1 0,-2-1 0,-1-2 0,1-1-70,1 1 0,2 1 0,-1-2 1,1-3-1,-1-1 0,2 1 0,1-2-602,2-2 1,0-4 668,0 0 0,-4-1 0,5 5 0</inkml:trace>
  <inkml:trace contextRef="#ctx0" brushRef="#br1" timeOffset="108">20044 7115 7569,'0'-7'77,"1"0"0,3 1 0,3 1 0,3 0 0,3 2 1,2 1-1,3-1 0,2-1-33,3 2 1,-2-3 0,7 0-1,-2 0 1,2-2 0,0 2 0,0-1-1,-3 1-319,-1 0 0,-2 0 275,-3 1 0,-2 2 0,-6-3 0</inkml:trace>
  <inkml:trace contextRef="#ctx0" brushRef="#br1" timeOffset="109">20055 7275 7569,'-1'-4'3,"5"0"0,6 2 0,4-1 0,2 1 0,2-2 1,1 0 27,-1-1 1,3 3 0,-2-5 0,3 2 0,2 3 0,1-1 0,2 1 0,-3-2-32,-4 1 0,7-3 0,-3 0 0</inkml:trace>
  <inkml:trace contextRef="#ctx0" brushRef="#br1" timeOffset="110">20695 6944 8276,'10'-1'13,"-1"-2"1,-2-1-1,2 2 1,1 0-1,2 2 1,0 0-1,2 0 1,3 0-1,-1 0 1,2 0 0,0 0-1,1-1 1,0-1-1,-1-2 1,-2 1-1,-1 2 40,2 1 0,-8-1 1,2-2-1,-2 1 0,-3 3-108,-2 5 1,-4 1 0,-4 2-1,-3 2 1,-5 3 0,-2 1-1,-2 2 1,-1 2-6,1 2 0,-3-2 0,2 0 1,1 2-1,-1-1 0,4-1 1,0-4 140,1-2 0,6-2 0,1 1 0,1-1 0,2-1 39,3-2 1,4-3 0,6-5 0,1 0 0,-1 0 0,2 0 0,1 0-166,1 0 1,2 0-1,-3 0 1,1 0-1,0 0 1,0 0 0,0 0-1,-1 0-677,-1 0 0,-1 0 722,-1 0 0,0-5 0,1-1 0</inkml:trace>
  <inkml:trace contextRef="#ctx0" brushRef="#br1" timeOffset="111">21254 6932 7569,'0'-17'-217,"0"1"1,1 5 399,3 3 1,-2 5 0,3 6 0,-2 5 0,3 2 0,0 3-61,3 2 1,0 2 0,1 3 0,0-2 0,3-2-1,-1-1 1,2 1 0,0 0-286,1 2 1,5-4-1,-5 1 1,0-2 0,0-2-1,0-1 1,-1-1-305,-1-1 0,-2-2 0,1 2 466,-1-4 0,1 2 0,-1 0 0</inkml:trace>
  <inkml:trace contextRef="#ctx0" brushRef="#br1" timeOffset="112">21563 6944 7569,'0'-23'161,"0"5"0,0 3 0,-2 4 0,-1 3 32,-5 4 0,0 9 0,-2 5 0,-4 6 1,-1 1-1,-3 4 0,0 0 0,-1 2-245,2 0 0,-5 1 0,3 3 0,-3 2 0,-2 1 52,-2 1 0,-4-6 0,-4 3 0</inkml:trace>
  <inkml:trace contextRef="#ctx0" brushRef="#br0" timeOffset="113">15875 9228 7569,'1'-11'93,"3"-1"-212,2 6 1,2 1 0,-3 5-1,-4 0 119,-6 0 0,-9 5 0,-3 1 0</inkml:trace>
  <inkml:trace contextRef="#ctx0" brushRef="#br0" timeOffset="114">16366 9182 7569,'0'-17'188,"1"3"0,2 3 1,2 5-1239,1 1 1050,-8 6 0,6 6 0,-9 4 0</inkml:trace>
  <inkml:trace contextRef="#ctx0" brushRef="#br0" timeOffset="115">17097 9114 7569,'4'-12'-91,"0"1"0,-1 1 1,3 2-1,1 4-277,3 3 0,-3 2 368,-4 3 0,4 3 0,-1 4 0</inkml:trace>
  <inkml:trace contextRef="#ctx0" brushRef="#br0" timeOffset="116">17782 9080 7569,'-11'0'228,"-1"0"0,1 0 1,0 0-1062,-1 0 833,1 5 0,-1 1 0,1 5 0</inkml:trace>
  <inkml:trace contextRef="#ctx0" brushRef="#br0" timeOffset="117">15898 9673 7569,'-7'-5'-18,"5"-1"0,4-2 1,6 2-1,2 1 18,2 2 0,-1 7 0,1 3 0</inkml:trace>
  <inkml:trace contextRef="#ctx0" brushRef="#br0" timeOffset="118">16595 9662 7569,'-7'-1'-194,"2"-2"-892,0-1 1086,4 1 0,-4 3 0</inkml:trace>
  <inkml:trace contextRef="#ctx0" brushRef="#br0" timeOffset="119">17074 9594 7569,'5'-7'-1059,"2"2"765,4 5 0,4-4 294,0 0 0,1 1 0,-5 3 0</inkml:trace>
  <inkml:trace contextRef="#ctx0" brushRef="#br0" timeOffset="120">17851 9502 7569,'-12'0'223,"-3"-1"1,0-2-1,1 0 1,1 1-752,2 5 1,3-1-1,1 6 528,-2 1 0,-1 1 0,-2 1 0</inkml:trace>
  <inkml:trace contextRef="#ctx0" brushRef="#br0" timeOffset="121">16046 10176 7569,'-17'0'-29,"0"-5"141,6 4-152,4-4 0,2 6 1,6 1-1,3 3 1,4 1-1,3-1 1,3-3 39,2-1 0,4 4 0,-2 2 0</inkml:trace>
  <inkml:trace contextRef="#ctx0" brushRef="#br0" timeOffset="122">16766 10130 7569,'6'-5'196,"-1"-5"1,-3-4-1,1 3 1,5 3 0,1 2-1,0 1-1667,-2 0 1471,-4 1 0,2 9 0,-5 1 0</inkml:trace>
  <inkml:trace contextRef="#ctx0" brushRef="#br0" timeOffset="123">17371 10062 7569,'6'-5'-113,"5"2"0,-4-3-174,3 1 0,-2 1 287,0 4 0,4 5 0,6 1 0</inkml:trace>
  <inkml:trace contextRef="#ctx0" brushRef="#br0" timeOffset="124">15932 10599 7569,'-16'0'20,"7"0"1,0 0 0,6-2-1,10 0 1,4-2 0,6 1-1,-1 2 1,2 0 0,-2-2-1,2 0 1,-1 0-21,-1 2 0,4 1 0,-2 0 0</inkml:trace>
  <inkml:trace contextRef="#ctx0" brushRef="#br0" timeOffset="125">16846 10553 7569,'6'-5'17,"0"-2"0,-2-4 1,4 1-1,2 2 0,1 3 1,1 1-755,-1 1 737,-4-1 0,3 4 0,-4 0 0</inkml:trace>
  <inkml:trace contextRef="#ctx0" brushRef="#br0" timeOffset="126">17086 10679 7569,'1'-12'-261,"3"2"1,3 2 260,3 5 0,-3-4 0,-2 1 0</inkml:trace>
  <inkml:trace contextRef="#ctx0" brushRef="#br0" timeOffset="127">16172 11284 7569,'-11'0'51,"-1"-4"1,1 0 0,1 0-188,2-1 0,4 4 1,8-3-1,4 4 136,2 4 0,1-3 0,1 4 0</inkml:trace>
  <inkml:trace contextRef="#ctx0" brushRef="#br0" timeOffset="128">16572 11295 7569,'-4'-11'231,"0"-1"1,2 1 0,3 1-1,6 1 1,7 3-282,3 1 0,-1-1 0,-4 4 0,-1-2 0,1 2 0,-1 0 0,0 2 50,1 0 0,-1 5 0,1 2 0</inkml:trace>
  <inkml:trace contextRef="#ctx0" brushRef="#br0" timeOffset="129">16903 11227 7569,'-12'0'394,"1"0"1,0 0-645,-1 0 250,6 0 0,-4 5 0,3 1 0</inkml:trace>
  <inkml:trace contextRef="#ctx0" brushRef="#br0" timeOffset="130">16138 11775 7569,'5'-10'-122,"4"1"0,3 1 1,4 1-1,-1-1 1,0 2-1,0-1 1,-1 2-1,-1 0 1,-2 3 121,1 0 0,-1 2 0,1 0 0</inkml:trace>
  <inkml:trace contextRef="#ctx0" brushRef="#br0" timeOffset="131">16412 11855 7569,'-12'0'699,"1"0"0,10-4-924,4 0 1,6 0 0,4 4 0,1 0 0,3 0-1,-1 0 225,1 0 0,3 0 0,-2 0 0</inkml:trace>
  <inkml:trace contextRef="#ctx0" brushRef="#br0" timeOffset="132">16446 12129 7569,'-16'0'283,"5"0"1,4 0 0,9 0-197,7 0 0,3-5 0,-1-1 0,0-2 1,1 2-1,-1 1 0,1 1 0,-1 0-346,1 0 0,-5 0 259,1 4 0,-6 0 0,3 0 0</inkml:trace>
  <inkml:trace contextRef="#ctx0" brushRef="#br0" timeOffset="133">16126 12666 7569,'-23'18'37,"6"-3"0,1-6-43,4-2 0,7-4 0,5 1 0,6-3 0,4-1 6,2 0 0,4 0 0,2 0 0</inkml:trace>
  <inkml:trace contextRef="#ctx0" brushRef="#br0" timeOffset="134">16320 12803 8894,'8'0'-105,"0"0"0,1 0 1,-1-1-1,1-2 1,-1-1 104,1 2 0,1-5 0,1 1 0</inkml:trace>
  <inkml:trace contextRef="#ctx0" brushRef="#br0" timeOffset="135">5311 10747 7569,'-2'-6'202,"-1"3"1,-4 6 0,0 4 0,0 3 80,2 2 0,1 3 1,4 2-1,0 0 0,0 4 1,0 0-1,0 2 1,0 1-263,0 3 1,0 2 0,0 5 0,-1 2 0,-1 1 0,-2 1-1,1-2 1,2 1-77,1 1 1,0-6-1,0 2 1,0-2 0,0-1-1,1-2 1,2-1 0,1-3 71,-2-1 1,3-5-1,-1-1 1,-1 0-1,-2-2 1,-1 1 0,0-3-101,0-2 0,0 0 0,0-1 1,0 1-2172,0-1 2254,0-5 0,0-6 0,0-6 0</inkml:trace>
  <inkml:trace contextRef="#ctx0" brushRef="#br0" timeOffset="136">5128 10861 7569,'-5'-12'78,"4"-4"1,-3 9-1,4-3 1,4-1-1,3 3 1,3 1 0,2 2 63,-1 3 0,2 0 0,1 2 0,2 0 1,2 0-1,2 0 0,2 0 0,2 0-38,3 0 1,1 4 0,3 1 0,-1 0 0,-1 2 0,-1-1 0,1 3 0,-1 1-183,0 1 1,-2 1 0,-4-1-1,-3 2 1,-4 1 0,-3 2 0,-5 2-24,-3 2 0,-3-2 1,-3 1-1,-5 2 0,-7 0 1,-5 2-1,-6 0 91,-3 0 0,-2-4 0,-5 0 0,1 1 0,1 0 0,1-1 0,3-3 0,3-4-96,4 0 0,4-6 106,7-2 0,5-8 0,0-2 0</inkml:trace>
  <inkml:trace contextRef="#ctx0" brushRef="#br0" timeOffset="137">5950 10679 7569,'0'-12'177,"0"1"1,-1 1 141,-3 2 0,2 4 1,-5 8-1,1 5 1,0 5-1,-5 6 1,-1 4-1,-3 5 1,1 3-193,1 4 1,-2 5 0,-1 1 0,2 3 0,2 2-1,0 2 1,1 5 0,0 3-345,-1 4 0,2-4 97,2 0 1,-1-1-335,6-7 1,-1-3 176,4-4 237,0-11 0,4 6 0,1-10 1,0-2-1,1-2 0,1-3 1,1-2-1,3-1-18,0-3 0,0-2 0,1-2 0,-1-1 0,1-2 0,-2-1 0,-1-1-421,-2 0 0,1-1 0,3-4 479,1 0 0,-6 4 0,0 0 0,3-2 0,4-1 0</inkml:trace>
  <inkml:trace contextRef="#ctx0" brushRef="#br0" timeOffset="138">6179 10964 7569,'0'-18'252,"0"2"0,0 4 0,0 3 0,1 6-146,3 6 1,1 8 0,4 3 0,-2 2 0,2 1 0,1 0 0,2 1 0,-1 1-185,1-1 0,3-2 1,0-4-1,0-1 1,1-1-1,0-1 1,1-2-206,-1-2 1,1-1 0,-4-4 282,3 0 0,-1 0 0,-4 0 0</inkml:trace>
  <inkml:trace contextRef="#ctx0" brushRef="#br0" timeOffset="139">6670 10964 7569,'-1'-10'239,"-3"2"1,-4 4-194,-2 3 1,-3 2-1,-2 3 1,-3 5-1,-1 4 1,0 2-1,0 0 1,0 1-409,0-1 0,5 5 0,-1-2 0,3 0 0,4-3 362,0-2 0,0 3 0,-3 2 0</inkml:trace>
  <inkml:trace contextRef="#ctx0" brushRef="#br0" timeOffset="140">6407 11215 7569,'0'8'737,"0"0"-482,0 0 0,0 3 0,0 0 0,0 2 0,0 2 0,0 4 1,0 4-1,0 3-179,0 5 0,4-2 1,0 2-1,-2-1 1,0 0-1,-2 0 1,0-4-1,1-3-412,3-3 0,-3-2 0,3 1 0,-2-4-1212,2-2 1548,-3-7 0,9 5 0,-3-5 0</inkml:trace>
  <inkml:trace contextRef="#ctx0" brushRef="#br0" timeOffset="141">7241 10953 7569,'-7'-8'277,"2"3"1,0 4-1,-1 6 1,-2 5 0,1 4-1,-3 2 1,-4 2-101,-5 2 1,-3 2 0,-1 1 0,0 1 0,-1 1 0,-1 2 0,-3-2 0,1-1-199,3-1 1,0 0 0,8-1-1,-1-2 1,1-2 0,3-2 132,4-2 0,4-1 1,6-2-1,3-1-109,4-2 0,7-3 0,4-5 0,2 0 0,2 0 0,0 0 0,1 0-206,3 0 1,-4 0 0,1 0-1,-5 0 1,-3 0 0,-2 0-1,-1 0-2219,-2 0 2422,-4 0 0,3 5 0,-4 2 0</inkml:trace>
  <inkml:trace contextRef="#ctx0" brushRef="#br0" timeOffset="142">6875 11524 7569,'-11'11'192,"3"-3"0,2-1 0,1 2 1,2 1-69,2 2 0,6-5 0,4 0 0,4-2 0,3-3 0,2 0 0,4-2 0,2 0-350,2 0 1,5 0 0,-5 0 0,-1 0 0,-4-2 225,-2-1 0,0-4 0,4-4 0</inkml:trace>
  <inkml:trace contextRef="#ctx0" brushRef="#br0" timeOffset="143">7366 11158 7569,'0'-11'77,"6"-1"0,1 2 1,3 3-1,2 3 1,-1 3-1,1 1 118,-1 0 0,0 0 0,1 0 0,1 0 0,0 0 1,4 0-1,1 0 0,1 0-50,-1 0 0,2 0 0,-4 0 0,1 0 0,-1 0 0,-2 0 0,-1-2 0,-2 0-126,1-2 0,-5 0 0,1 4 1,0 1-1,-3 3-165,-5 4 1,-3 3 0,-7 4 0,-4 4 0,-2 3 0,-5 2 0,0 3 34,-2 3 0,0-1 0,0 1 0,0-2 0,2-3 0,2-1 0,4-2 266,2-3 1,5-3 0,2-4 0,1-1 0,4 0 9,3 1 0,4-6 0,7-2 0,2-3 0,4-1 0,3 0 1,1 0-470,0 0 1,2-4 0,0-1 0,-2 0 0,0-1 303,-3 0 0,6-2 0,3-3 0</inkml:trace>
  <inkml:trace contextRef="#ctx0" brushRef="#br0" timeOffset="144">7949 10838 7569,'0'-11'185,"0"0"0,1-1 1,2 1-1,1 2 1,-2 5-1,-1 8 118,-1 5 1,5 6 0,3 1 0,2 2 0,3 3 0,1 0-1,2 2 1,2 1 0,1 1-309,-1 2 0,3 0 0,-1-4 1,0-1-1,-1 1 0,-3 0 1,0 0-19,-1 0 0,4 0 0,-4-2 0,-1-1 0,-1-2 0,-3-1 0,-1-3-288,-2-2 1,-3-1 0,3-3 0,-2 0-491,-3 1 1,-2-4-1,-4-1 801,-3-3 0,-3-1 0,-2 0 0</inkml:trace>
  <inkml:trace contextRef="#ctx0" brushRef="#br0" timeOffset="145">8371 10873 7569,'0'-17'123,"0"4"0,0-2 1,0 3-1,-1 1 0,-3 4 1,-3 4-1,-5 7 1,-2 6-1,-1 5 0,0 4 1,-2 4-1,0 4 115,-1 2 1,-4 2-1,3 2 1,-2-2-1,-2 0 1,1 1-1,2-1 1,1 0-476,-1-5 1,2-2-1,-1-1 1,0 0 0,1-1-1,3-3 1,2-4-929,2-2 0,1-2 1165,2 0 0,-2-4 0,4-2 0</inkml:trace>
  <inkml:trace contextRef="#ctx0" brushRef="#br0" timeOffset="146">8417 10541 7569,'0'-11'195,"1"1"0,2 4 1,2 4-1,0 6 0,1 2-128,1 3 1,2 7-1,6 3 1,4 3-1,3 5 1,2 4 0,1 2-1,2 1 1,-2 0 49,-1 0 1,3 2-1,-2 1 1,-2 2-1,-4 0 1,-2 2-1,-3-2-115,-2 1 0,-2 1 1,-2-1-1,-4-1 0,-3 0 1,-1-2-1,-1-1 0,-3-2-364,-4 0 1,-2-4 0,-2-4 0,-2-3 0,-3-3 0,1-3 361,-1-4 0,2 0 0,3-6 0</inkml:trace>
  <inkml:trace contextRef="#ctx0" brushRef="#br0" timeOffset="147">9022 10964 7569,'-6'-11'65,"2"-1"1,8 2-1,4 2 1,1 3-1,0 2 135,-2-1 0,1 0 1,3 3-1,1-2 1,0-1-1,2 2 1,3 1-1,-1 1-271,1 0 1,-1-4-1,-2 0 1,1 1-1,-1 2 1,-1 0 0,-2-2 70,1-1 0,-6 1 0,-1 3 0</inkml:trace>
  <inkml:trace contextRef="#ctx0" brushRef="#br0" timeOffset="148">8931 11147 8700,'12'0'159,"-1"0"1,2 0-1,1 0 1,1 0 0,0 0-1,2-2 1,2 0-201,2-2 1,2-1 0,0 3 0,0-4 0,0 1 0,-1-1 0,1 0-1921,0-3 1961,-5 4 0,3-5 0,-3 3 0</inkml:trace>
  <inkml:trace contextRef="#ctx0" brushRef="#br0" timeOffset="149">9719 10656 7569,'-6'1'197,"2"3"1,3 5 0,1 5 0,0 5 0,0 3 248,0 5 1,0 4-1,0 7 1,0 5 0,0 5-1,1 5 1,2 3 0,0 1-450,0 0 1,-2-1 0,-1-3 0,0-4 0,1-6 0,2-5 0,1-4 0,0-5-516,1-6 1,-3-1 0,5-7 0,-2-1 517,-3-1 0,4-2 0,1 0 0</inkml:trace>
  <inkml:trace contextRef="#ctx0" brushRef="#br0" timeOffset="150">16435 8063 7569,'0'-11'144,"1"-1"1,3 1 0,3 1 0,2 1 0,0 2 0,-3 1 278,0 0 0,-3 5 1,-3 1-1,0 6 0,0 4 1,0 1-1,0 2-334,0 2 1,0-1 0,0 4-1,0 0 1,0 0 0,2 2-1,0 0 1,3 1-130,2-2 1,-4-2 0,4 2 0,-1-2-1,-1-2 1,1 0 0,1-1 0,0-1-158,0-2 1,-1 0-1,-3-3 1,0 0 0,1 1-1156,1 1 1,-3-2 1351,1-1 0,-1 1 0,-2 3 0</inkml:trace>
  <inkml:trace contextRef="#ctx0" brushRef="#br0" timeOffset="151">16914 7960 7569,'0'-11'129,"0"3"1,-1 2 0,-2 2-1,0 5 43,0 6 0,1 3 1,-1 1-1,-1 2 0,0 1 1,1 2-1,-2 2 0,-1 3-68,1 0 0,-2 2 0,2 0 1,-2 0-1,0 1 0,-1 1 1,1 2-1,-4-2-160,-3-1 0,2-1 0,-3 0 0,2 0 0,1-2 0,2 0 0,1-4-165,2 0 1,0-2 0,-1-3 0,1-1 0,2 0 0,3 1 0,0-1-1302,2 1 1522,0-6 0,-5 4 0,-1-3 0</inkml:trace>
  <inkml:trace contextRef="#ctx0" brushRef="#br0" timeOffset="152">16960 8189 7569,'0'-12'166,"1"1"1,3 1-1,4 1 1,2 3 50,1 0 1,1-1-1,-1 3 1,2 0-1,2 0 1,4 1-1,1 0 1,1 1-88,-2-2 0,-4 2 0,3-1 0,-1 1 0,0 2 0,-1 0 0,-2 2-91,-1 1 0,-3 0 0,-2 5 1,-4 1-1,-3 1 0,-2 2-102,-3 4 1,-2-2 0,-6 5 0,-1 1 0,-1 1 0,-2 2 0,-1 0-94,1 0 1,-3-1 0,2-2-1,1-2 1,-1-2 0,5-2 0,2-1 350,2-2 0,2 1 53,-2-1 0,9-5 0,9-2 0,7-3 0,3-2 0,6-1 0,0-3 0,3-1-74,1 1 0,-1-2 0,3 2 1,-3 0-1,-3 0 0,-3 1-471,-2-1 1,-8 3-1,3-1 297,-4 1 0,-15 7 0,-5 2 0</inkml:trace>
  <inkml:trace contextRef="#ctx0" brushRef="#br0" timeOffset="153">10107 11101 7569,'-10'-1'1459,"3"-3"0,7 3-1374,7-3 1,3 3 0,2 1 0,1 0 0,1 0 0,2 0 0,2 0-7,2 0 1,2 0-1,1-2 1,-1 0-1,1-3 1,0 0-1,1-2 1,0 2 0,0 0 26,-2 3 0,-3-3 0,0 0 0,-4-1 0,-2 1-268,-2 3 1,-4-1 0,-5 1-1,-6-2 162,-7 1 0,-5 7 0,-7 3 0</inkml:trace>
  <inkml:trace contextRef="#ctx0" brushRef="#br0" timeOffset="154">11329 10256 7569,'0'-11'304,"0"-1"0,2 2 0,0 4 0,2 6 0,-1 7 1,-1 7-1,1 5 0,1 3-18,-2 1 0,1 1 0,-1 1 0,2 2 0,-2-1 1,0 1-1,-1 0 0,2-3-406,0-4 0,1 0 1,-4-3-1,0-1 1,0 1-1,0-3 1,0-1-1195,0-2 0,0-3 1314,0-1 0,0-4 0,0 2 0</inkml:trace>
  <inkml:trace contextRef="#ctx0" brushRef="#br0" timeOffset="155">10907 10964 7991,'1'-6'179,"3"1"1,4 1-1,2 0 1,2 1-1,4 2 1,3 1-1,2 0 68,2 0 1,5 0-1,1-1 1,3-2-1,2 0 1,6 0-1,4 0 1,4 1-1,3-2-250,1 2 0,3-3 0,4-1 0,3 1 1,1-1-1,-1 0 0,-1-2-57,1 2 0,-4-4 0,1 3 0,-7 0 0,-8 0 1,-2 2-1,-4 1 0,-1 1 195,-4-1 0,-8 0 1,-1 4-1,-5 0 1,-2 0-1,-3 0-364,-2 0 1,-6 0-1,-6 1 229,-7 3 0,-8-3 0,-3 4 0</inkml:trace>
  <inkml:trace contextRef="#ctx0" brushRef="#br0" timeOffset="156">11250 11170 7431,'0'-8'302,"-2"2"1,-2-1-1,-1 2 1683,3 0-1882,3 1 0,11 4 0,-1 0 0,2 0 0,1 0 1,1 0-1,0 2 0,0 0 0,1 3 22,-3 2 0,0-1 0,-1 3 0,-1-2 1,-1 2-1,-2 3 0,-4 2-239,-3 1 1,-2 5 0,-3-2 0,-5 2 0,-4 2 0,-3 2-1,-2 0 1,-2 0-117,-2-1 1,3 0 0,1 0-1,2 0 1,1-2 0,1-2-1,1-2 180,3-1 0,2-3 0,-1 2 0,3-2 355,1-2 1,2-1 0,7-2 0,4-4-92,2-3 1,3-1-1,1 0 1,2 0 0,1 0-1,0 0 1,2 0-122,5 0 0,-1-4 0,5-1 0,-1 0 0,-1 0 0,0 1 0,-2 0 0,-1 1-517,0 0 0,-6-2 1,-1 1-1,-4 2 1,0 0-2884,-1 2 3307,-4 0 0,3 0 0,-4 0 0</inkml:trace>
  <inkml:trace contextRef="#ctx0" brushRef="#br0" timeOffset="157">11729 11284 7569,'0'-12'75,"-1"2"1,-2 1-1,0 2 1,-1-1 646,-1 2 1,3-1 0,0 5 0,4-2-586,6 2 0,2 0 0,3 2 0,1 0 0,2 0 1,2 0-1,2 0-99,2 0 1,-3 0-1,0 0 1,1 0-1,1 0 1,-1 0-1,-2 0 1,-2 0-38,-2 0 1,-5 0-1,-1 0 1,-1 2-78,0 1 1,-4 0 0,-5 5 0,-3 0 0,-1 3 0,-3 1 0,-2 2-85,0 1 1,0 2 0,-2-2-1,-1 3 1,-1 1 0,2-1-1,3-2 88,2-2 0,1-1 1,-5 0-1,1 1 0,1 1 1,1-1 197,1-2 0,6 0 0,-2-1 18,3 1 1,2-2 0,3-3 0,3-3 37,3-3 0,2-1 0,1 0 1,1 0-1,2 0 0,2 0 0,1 0 1,0 0 40,0 0 0,-4 0 0,3 0 0,-2-1 0,-2-1 0,-1-2 0,-2 1-456,1 2 1,-5 1 0,-1 0 232,-5 0 0,-9 5 0,-10 1 0</inkml:trace>
  <inkml:trace contextRef="#ctx0" brushRef="#br0" timeOffset="158">3038 13557 7569,'0'-8'196,"0"0"1,0-1-1,0-1 1,-1 0 0,-3 3-1,-4 3 1,-2 2 31,-1 2 1,-1 6 0,1 1-1,-1 3 1,2 3 0,1 1 0,3 4-1,1 2 1,1 4-241,-1 0 1,4 5-1,-3 2 1,3 2 0,1 1-1,1 2 1,3 0 0,2 3 22,1-3 0,3 4 0,-3-2 0,3-1 1,2-2-1,-1-2 0,1-1 0,-1-3 43,1-1 1,-1-1-1,0-5 1,0 1 0,-4-1-1,-2-2 1,-1-2-119,0-2 1,0 1 0,-4-3 0,0 1 0,-2-1 0,0-1 0,-3-2-147,-2 1 1,4-5 0,-5 0 0,-1-1-1,-1-1 1,-3 0 0,-1-2 0,-2-2-489,-2-1 1,-1 0-1,-4 0 1,0-1 697,0-3 0,-4-3 0,-3-4 0</inkml:trace>
  <inkml:trace contextRef="#ctx0" brushRef="#br0" timeOffset="159">2695 14242 7569,'4'-8'107,"1"2"0,0 0 0,2 0 1,-1 0-1,4 1 136,4 0 0,4-3 0,5 5 0,0 0 0,1 2 0,1 1 0,3 0 0,0 0-275,0 0 0,-2 0 0,-3 0 1,0 0-1,0 0 0,-1 0 0,-3 0 1,-3 0 31,1 0 0,-5 0 0,5 0 0</inkml:trace>
  <inkml:trace contextRef="#ctx0" brushRef="#br0" timeOffset="160">3301 14299 7569,'-12'-10'538,"1"2"-200,-1 4 1,6 4 0,2 4 0,3 4 0,2 1 0,3 0 0,5-3-191,5-1 0,0 3 0,4-5 0,-1 1 0,1 0 0,1 0 0,0-2-84,0 0 0,-1-1 0,1 1 0,-4 2 0,-2-1 0,-2-1 0,0 2-158,-4 4 1,-2-2 0,-5 2-1,0 1 1,0 1 0,-1 1-1,-3 2-54,-3 2 1,-4-1 0,0 4-1,-2 0 1,-1-2 0,-1 2-1,1-2 1,1 1 48,2-3 1,0-2-1,0 0 1,3-1 0,1 1-1,2-1 222,3 1 0,-3-5 0,2 0 0,4-2-7,6-3 1,-1 3-1,2-1 1,0-1 0,4-2-1,2-1 1,2 0 0,2 0-65,2 0 0,-2-1 0,0-2 1,-2-1-1,0 0 0,-1 1 0,0-1-631,-1 1 0,-1 2 0,-2 1 579,1 0 0,-6 0 0,-1 0 0</inkml:trace>
  <inkml:trace contextRef="#ctx0" brushRef="#br0" timeOffset="161">4032 13385 7569,'6'-5'50,"-1"3"0,-5-6 0,-1 0 0,-3 2 1,-4 2-1,-2 3 0,-3 1 0,-1 1 1,-1 3-1,1 4 0,2 2 0,-1 3 1,0 0 237,2 3 0,-3 5 0,6 1 0,-2 5 0,0 2 0,1 2 0,3 4 0,1 3-262,2 4 0,-2-2 0,1 1 0,2-1 0,0 1 0,2 2 0,0 0 0,0 0-46,0-1 1,2-5-1,1 3 1,4-4-1,0 0 1,1-4-1,1-3 1,1-4-3,2-1 1,-2-2 0,-1-2 0,-2-2 0,2-2 0,1-2 0,0-1-82,-2-2 0,2-3 1,-2-2-1,1 1 1,-1-2-1,0 0-630,1-3 1,1 0-1,2-2 733,-1 0 0,0-5 0,1-2 0</inkml:trace>
  <inkml:trace contextRef="#ctx0" brushRef="#br0" timeOffset="162">4043 14025 7939,'0'-12'198,"5"2"0,4 1 1,4 3-1,2 1 0,-1 1 1,-1 0-1,-1 1 0,2 0-60,1 2 0,1 1 1,-4 1-1,2 2 1,1 0-1,-1 0 1,0-2-1,0-1-157,2 0 1,0 0-1,-2 0 1,1 0-1,-1 0 1,-1 1-37,-2 3 1,0-1 0,-3 3 0,-1 0 0,-2 1 0,-3 2-65,0 1 0,-7 3 0,-4 2 0,-4 3 0,-4 1 0,1 0 0,-2 1 0,2 1 2,-1 2 1,1 0 0,3-1 0,0-2 0,3-2 0,1-2 0,3-2 225,2-1 1,3-5-1,1-1 1,1 1 0,3-1-1,5 0 5,5-2 1,0-1-1,5-4 1,1 0-1,2 0 1,1-2-1,-1 0 1,1-3-240,0-2 1,-4 4-1,-1-4 1,-2 2-1,-2 3 125,-1 0 0,-2-3 0,1-1 0</inkml:trace>
  <inkml:trace contextRef="#ctx0" brushRef="#br0" timeOffset="163">4740 13260 7569,'-17'-5'263,"6"2"1,1-3 0,8 1 0,9 2 0,3 3 0,1 4 0,1 3-1,0 4 1,2 1-30,2 4 0,4 1 0,-1 6 1,1 1-1,0 3 0,-2 3 1,-1 3-1,-2 2-242,1-1 1,-3 1 0,2 3 0,-3 3 0,-3 2-1,-2 2 1,1 2-91,-2 0 0,-1 0 1,-5-2-1,-1 1 1,-3-2-1,-3-1 1,-4-2-1,1-3-216,3-5 0,-3 0 0,2-6 0,-2-2 0,-2-2 0,1-3 0,0-3-1662,-1-5 1976,6 2 0,-4-12 0,3 3 0</inkml:trace>
  <inkml:trace contextRef="#ctx0" brushRef="#br0" timeOffset="164">5311 13842 7569,'0'-13'382,"1"-1"0,3 0 1,2 3-137,0 2 0,5 7 1,-4-2-1,3 4 1,2 4-198,-1 3 1,4 0 0,1-1 0,-1-1-1,1-2 1,2-2 0,1-1-459,0 0 0,-4 0 0,3 0 0,-1 0 1,-3-1 408,-2-3 0,0-3 0,-1-4 0</inkml:trace>
  <inkml:trace contextRef="#ctx0" brushRef="#br0" timeOffset="165">5299 14002 7569,'-17'13'164,"0"2"1,7-7 0,2 2 0,6 0 0,4-3 228,6-3 0,3 1 0,5-1 0,4-1 0,4-2 0,4-1 0,0-1 0,1-2-477,0-1 1,0 1 0,3 1 0,-3 0-1,-1-2 1,-2 1 83,-2 2 0,-2-4 0,1-1 0</inkml:trace>
  <inkml:trace contextRef="#ctx0" brushRef="#br0" timeOffset="166">6361 12540 7569,'-11'0'218,"0"-5"0,0-3 1,3 0-1,1-1 1,1 2-1,0 2-7,-3 3 1,2 2 0,1 4 0,0 3 0,1 3 0,-1 2 0,3-1 0,-1 2 0,-1 2-220,-2 4 1,1 3-1,-2 2 1,3 2 0,2 5-1,-1 2 1,1 1-63,2 0 0,1 4 0,0 2 0,0 0 0,1 4 0,2 0 0,2 2 0,0-1 102,0 1 1,0 0 0,-2-1 0,0 0 0,0-2 0,-1-2-1,1-2 1,1-4-84,-2-3 1,0 1-1,-2-2 1,0 0 0,-2 0-1,0-5 1,-2-3-150,1-4 0,2 2 1,1-6-1,0-1 0,0-2-179,0 0 416,0-1 0,-1-4 0,-3-4-23,-3-1 1,-2-1 0,0 2 0,2 2 0,2 1 0,3 3 46,1 1 0,1 1 0,1 1 0,3 1 0,3 0 0,3 4 0,2-1 14,-1 1 0,1 2 0,0-3 0,2 1 0,3-1 1,-1 0-1,1 0 0,-3 2-51,-2 0 1,-4 3 0,-2-2-1,-1 3 1,-2 1 0,-2 0-1,-1-1-176,0 1 0,-4 0 0,-1 1 1,-1 2-1,-2 0 0,1 1 1,0 0-1,2 0 30,3 3 0,-3-4 0,1 5 0,1-1 0,2 1 0,1-1 0,-1 2 0,-2 1 186,0 1 0,-1 0 0,2 1 0,0-1 1,-2 0-1,2 0 0,0 1 219,2-1 0,0 0 0,0-1 0,0-2 0,0-5 0,2-2 0,0-2 0,3-2-43,2-1 0,-1-5 1,3 0-1,-2-4 0,2-2 1,1 0-1,3-1-84,2 1 1,-6-6 0,3 2 0,-2-3 0,0-1-507,1 0 0,-6 0 0,-5 0-757,-6 0 1107,-4 0 0,-7 0 0,0 0 0</inkml:trace>
  <inkml:trace contextRef="#ctx0" brushRef="#br0" timeOffset="167">6750 12734 7569,'-12'-5'184,"5"4"0,0-4 1,2 0-1,4-2 1,4 1 131,4 2 0,-2 4 0,-1 4 0,-3 4 0,-1 2 0,0 3 0,0 2 0,0 4-262,0 2 1,0 3-1,0 2 1,0 2-1,0 0 1,0 1 0,0-1-1,0 1-154,0 0 0,0-6 0,0 1 1,2-1-1,0-4 0,2 0 0,0-2-145,1-1 1,-4-1-1,3-3 1,-3-1-1,-1 1 245,0-1 0,5 0 0,2 1 0</inkml:trace>
  <inkml:trace contextRef="#ctx0" brushRef="#br0" timeOffset="168">7355 12506 7569,'0'-12'193,"-1"2"1,-3 3 0,-4 4 0,-2 7-1,-1 6 1,-2 7 26,-2 4 0,-2 1 1,-3 9-1,2 5 1,2 5-1,1 3 1,-1 2-1,1 1-286,1 2 0,1-6 0,2 3 0,0-2 0,-1 0 0,1-3 0,-1-3 0,1-2-173,0-2 1,-1-5 0,2-2-1,1-4 1,1-3 0,1-2-624,0-1 1,1-4 861,2-5 0,3-3 0,-4-5 0</inkml:trace>
  <inkml:trace contextRef="#ctx0" brushRef="#br0" timeOffset="169">7264 12986 7569,'11'-12'106,"1"1"1,-1-1 0,0 1 0,2-1 0,1 1 0,2 0 0,1-1 140,-1 1 1,4 1-1,-4 2 1,1 4-1,0 3 1,0 1-1,-1 0 1,-2 1-145,-1 3 0,-3 2 0,-1 7 0,-3 2 0,-1 3 0,-2 1 1,-2 1-1,-2 3-212,-3 3 1,-2 1 0,-7-1 0,-1 2 0,-2 0-1,-1 1 1,-1-1 0,2 0 34,-1-3 1,2-2-1,5-3 1,2-2-1,3-3 1,1-3 0,1-3 269,0-1 1,3-3 0,4-1-1,4-2 1,3-2 0,3 0 0,2 0-251,2 0 1,1 0-1,4-2 1,0 0 0,-1-2-1,-2 1 1,-2 2-1089,-2 1 1,3-4 1141,-4 1 0,6-6 0,-4 2 0</inkml:trace>
  <inkml:trace contextRef="#ctx0" brushRef="#br0" timeOffset="170">8600 12734 7569,'-5'-6'217,"4"0"1,-5 3-1,3 0 1,-1 5 0,1 4-1,2 4 1,1 3-1,0 2 1,1 4 0,2 3-1,2 2 1,0 1-20,0 2 0,3 0 1,-3-5-1,0 1 0,1-1 1,1-2-1,0-2 0,1 0-320,-1-1 1,-3-4 0,3 0 0,-2-4-1,-2-2 77,3 0 0,-4-2 1,4-7-1,1 0 0,-2-3 1,0-1 17,-3-3 1,4-5 0,-1-3-1,0 1 1,1-2 0,-1 0 0,1-1 68,1 1 1,-1-2 0,3 5 0,-1 2 0,0 3 0,3 4 2,0 1 1,-3 6 0,-2 6 0,0 5 0,1 2 0,0 2 0,1 2-125,0 2 1,-1 2 0,5 1 0,-1-2 0,0 0-1,2-4 1,1 0 81,1-3 1,2-3 0,-3-3-1,2-4 1,2-3 0,1-4-1,0-3 1,-1-7 262,-2-3 1,0 1-1,-5-4 1,-1-2-1,-2-1 1,-4-4-1,-3-1-287,-1 2 1,-1-3-1,-2 0 1,-2 0 0,0 0-1,0 3 1,1 1-1,0 1-504,0 0 1,1 5-1,3 3 1,0 3-32,0 0 0,5 7 1,1 5-1,2 6 1,-1 5-1,2 0 556,1 0 0,2 1 0,-1-1 0</inkml:trace>
  <inkml:trace contextRef="#ctx0" brushRef="#br0" timeOffset="171">9331 12689 7569,'0'-18'341,"0"1"0,0 6 1,0-1-80,0 1 0,0 6 0,0 5 1,0 8-1,0 6 0,0 5 0,0 3 1,0 5-252,0 4 0,0 2 0,0 2 0,0 1 1,0-1-1,0-3 0,0-3-159,0-4 1,4 0-1,1-4 1,0-2-1,1-4 1,-1-2-1,2-2-1083,-1 1 1,-2-4 1230,3-1 0,-4-4 0,2 2 0</inkml:trace>
  <inkml:trace contextRef="#ctx0" brushRef="#br0" timeOffset="172">9605 12689 7569,'0'-17'680,"0"4"0,1-1 1,2 7-414,1 7 0,-1 6 0,-3 11 0,0 6 0,0 6 0,0 4 1,0 1-1,0 1-278,0 4 1,0-4 0,0 3 0,0-4-185,0-3 0,0-3-649,0-5 443,5-6 222,-3 0 0,3-6-727,-5 1 1,0-5 905,0 1 0,5-6 0,1 4 0</inkml:trace>
  <inkml:trace contextRef="#ctx0" brushRef="#br0" timeOffset="173">9297 12986 7569,'-5'-2'192,"5"0"0,7-3 1,7 0-1,5-2 1,3 2-108,1 0 0,4 0 1,4 2-1,2 0 0,1 0 1,0 2-1,-1 1 1,-1-1-1003,-1-3 1,-6 2 916,2-1 0,-3-4 0,-1 1 0</inkml:trace>
  <inkml:trace contextRef="#ctx0" brushRef="#br0" timeOffset="174">9845 12757 7569,'0'-11'753,"0"-1"0,0 1-529,0-1 1,0 7-1,0 5 1,0 7-1,0 4 1,0 4 0,0 4-1,0 4-130,0 4 0,0-2 0,0 4 0,0 1 0,0-2 0,1-1-624,3-1 315,2-2 158,1-6 1,7 1-65,-3-8 1,4 3 113,0-6 1,-1-3-25,5-1 0,-1-3-12,1-1 1,3 0-108,-3 0 0,-1-5-87,1-3 0,-5 2-207,1-2 0,-3 2 56,0-2 0,-6-2-145,-2 3 0,-3-4-144,-1 0 677,0 0 0,0-1 0,0 1 0</inkml:trace>
  <inkml:trace contextRef="#ctx0" brushRef="#br0" timeOffset="175">9902 12940 7675,'-22'0'0,"3"0"0,4 0 0,2 0 241,2 0 1,3 0 278,1 0 0,5 0-474,2 0 0,7-1 1,7-2-1,2-1-155,2 2 1,5-3 0,5 1-1,0 0 1,0 0 0,-3-1-1,-2 0 1,-3-1-1306,-1-1 1414,-5 0 0,3-5 0,-6 1 0</inkml:trace>
  <inkml:trace contextRef="#ctx0" brushRef="#br0" timeOffset="176">9833 12723 7569,'0'-12'-22,"5"1"0,4 0 1,5-1-1,5 1 1,4-1-1,3 1 1,0 1 178,0 2 0,1-1 0,1 5 1,0 1-1,2-1 0,-1 0 1,1 1-75,-1 2 0,1 1 0,-5 0 0,2 0 1,-2-1-1,-2-2 0,-4 0 0,-4 0 875,-2 2-805,-7 1 1,3 1 39,-5 3 0,0 2-51,-4 6 0,0 4-153,0 3 1,3 3 68,1 1 0,0 3-152,-4 1 0,0 3-53,0-3 1,0 5-39,0-2 1,0-2-27,0-1 1,0-4 54,0-4 0,0-3 370,0-4-193,0-1 92,0-5-77,0-1 1,0-6 0,0-3 0,-1-2-1,-2-2 1,-1-1 0,2-2 0,1-3-1,1-1 3,0-2 0,0 3 1,0-5-1,0 0 1,0 0-1,0 0 1,1-1-18,3-2 0,-3 1 0,3 2-27,-3 4 1,0 7 0,3 4 0,2 5 0,2 6 0,0 5 0,1 5-21,1 3 1,2 2-136,4 1-2,-4-1 155,5 6 0,-5-3-282,4 1 0,-4-6 100,4-1 0,0-5 109,-1 2 165,1-9 0,-4-2 0,2-5 0,1-1 840,-1-3 0,-1-2-556,-1-5 1,-5-2 183,1-2 1,-6 1-140,2-5 0,-3 0-322,-1-4 0,-5 4-260,-2 0 0,-3 0-321,-2-4 0,4 4 303,1 0 0,4 3-212,0-3 1,1 4-727,2-4 0,0 4 422,0-4 1,5 6 701,3 2 0,2-6 0,2 5 0</inkml:trace>
  <inkml:trace contextRef="#ctx0" brushRef="#br0" timeOffset="177">11581 12437 7569,'-12'-16'167,"6"3"0,2-2 1,3 2-1,1 2 0,-1 1 1,-4 2-1,-6 5 1,-4 6-1,-3 6 89,-2 5 1,-1 4 0,-2 4 0,1 3-1,2 0 1,2 2 0,2-1 0,2 1-292,1 0 0,3 3 0,2-2 0,4 0 1,3 0-1,4-2 0,3 0 0,7-2-75,3-3 0,3-5 1,5-1-1,2-4 1,2-3-1,1-4 1,3-3-1,0-1 159,3 0 0,-1-6 0,-1-4 0,-3-4 0,-3-2 0,-4 0 0,-3-3 83,-1-3 1,-9-1-1,1 1 1,-5-3-1,-4-1 1,-2-3-1,-3-2-260,-5 1 0,-6 1 1,-4-3-1,-3 1 0,-6 1 1,-2 2-1,0 5 0,1 7-715,2 3 0,0 7 0,3 2 1,5 4 842,4 4 0,8 7 0,1 7 0</inkml:trace>
  <inkml:trace contextRef="#ctx0" brushRef="#br0" timeOffset="178">13431 12312 7569,'11'-23'271,"1"5"0,-1 4 0,1 4-73,-1 2 0,-7 6 1,-7-1-1,-8 6 1,-4 4-1,-3 4 1,0 1-1,-2 2-80,-2 1 1,3 6 0,1-3 0,1 1 0,0 0 0,1 0 0,2 0 0,1-2-241,2 0 0,0-1 0,3-2 0,1 2 0,2-2 0,3-2 121,0 0 1,4-5 0,1 0 0,6-2 0,4-1 0,2-1 23,-1 1 0,4 0 1,0-4-1,1 0 0,0 0 1,0 0-1,0 0-276,0 0 1,-4 0 0,3 0 0,-2 0 0,-2 0 0,-1 0 0,-3 1-1519,-2 3 1771,-3-3 0,-5 4 0,0-5 0</inkml:trace>
  <inkml:trace contextRef="#ctx0" brushRef="#br0" timeOffset="179">12757 12517 7569,'-11'0'480,"9"0"-458</inkml:trace>
  <inkml:trace contextRef="#ctx0" brushRef="#br0" timeOffset="180">12767 12506 9234,'2'0'23,"9"0"111,2 0 1,1 0-1,1 0 0,-1 0 1,0 0-16,1 0 0,-2 0 0,3 0 1,-1-1-1,1-2 0,-2-1 1,-2 2-1,0 0-163,-1 2 0,-5 2 1,0 0-1,-3 3 0,1 2 1,-1 2-1,-3 1 1,-4 1-97,-4 1 0,-2 0 0,-1 3 0,-2 4 0,-1 3 0,-2 1 0,-1 0 0,1 0 44,2-1 1,2-3 0,3-1 0,2 0 0,-1-2 0,0 1 0,2-3 1028,1-1-721,1-2 0,5-5 0,3-2 1,4-3-1,3-1 0,3 0 0,2 0 1,-1 0-208,1 0 1,-2-3-1,4-1 1,0 1-1,-2 2 1,1 1-717,-3 0 1,-2 0 710,0 0 0,-1 0 0,1 0 0</inkml:trace>
  <inkml:trace contextRef="#ctx0" brushRef="#br0" timeOffset="181">13854 12106 7569,'0'-11'206,"0"3"0,1 0 0,1 0 0,3-1 1,0 0-1,1 4 0,-4 5 0,1 9 1,-1 7-1,2 6 51,-1 1 1,-2 4 0,0 4 0,2 2 0,0 1 0,1 0 0,0 2 0,1 1-254,1 1 0,-2 0 0,3-5 1,-1-1-1,0-3 0,3 0 1,0-1-1,0 0-44,-1-3 1,-5-2 0,4-3-1,-1-2 1,-1-1 0,0-3 0,-2 0-1678,-2 1 1717,-1-3 0,-10 10 0,-3-4 0</inkml:trace>
  <inkml:trace contextRef="#ctx0" brushRef="#br0" timeOffset="182">12529 12289 7569,'0'-8'-69,"0"1"359,0 4 0,0-3 0,-2 4 0,-1 2 0,-5 6 0,-3 4 0,-3 4 0,-3 2-157,-1 2 0,-4 0 1,-5 2-1,0-1 0,1 0 1,-1 0-1,2-1 0,0-2 1,4-2-237,2-1 0,2 1 0,6-1 1,-1-3-1,2 0 0,1-1 113,2-2 1,4 0 0,-1-3 216,3 3 1,1 0 0,0 0-1,1 1-89,3-2 0,-1 0 1,4-2-1,2 3 0,1-1 1,3-1-1,2 0-62,4 3 0,3-2 0,1 0 0,1 1 1,1-1-1,3 2 0,0-1 0,0 0-20,-3-2 1,-2 2-1,-2-2 1,-4 1-1,0-1 1,-3-2 40,-1 2 0,-6-3-151,1 2 0,-7-3-624,-1-1 1,-5 4-1,-6-1 1,-1 0 677,1-2 0,-1 4 0,1 2 0</inkml:trace>
  <inkml:trace contextRef="#ctx0" brushRef="#br0" timeOffset="183">8863 14196 7569,'0'-11'282,"0"-1"0,0 1 1,0-1-1,1 4 2008,3 4-2227,-3 0 1,8 14 0,-4-1-1,1 4 1,3 3 0,1 2 0,2 2-1,-1 2-87,1 1 0,-1 0 0,0-1 0,1 1 1,-2 0-1,-1-1 0,-2-2 0,1-2-89,-2-2 0,5 1 0,-4-3 0,2 1 0,0-2 147,-1-5 1,-1-3 0,5-5-39,-1 0 0,-5-5 0,-2-2 0,-3-3 1,-1-2-1,0 1-27,0-1 0,0 0 1,0-2-1,0-1 1,0-1-1,0 0 0,2-2 1,0-1 61,2 0 0,4 1 0,-3-1 0,0 4 0,1 2 40,0 2 0,2 4 0,4 4 1,-2 3-1,0 5 0,0 5 1,3 5-118,-1 3 0,1-3 0,-2 4 0,2 1 0,1 1 0,1-1 0,-1-2-34,-1-2 1,2 0 0,0-5 0,-1-1 0,-1-1 0,-1-3 0,-1-1 287,0-2 0,-3-2 0,0-2 0,-1-3 0,1-3 0,-2-4 0,-1-1 101,-2-4 1,-2 4-1,-1-5 1,0 2-1,0-1 1,0-2-1,-1-3-301,-3 0 0,3-1 0,-4 1 0,1-1 0,0-2 0,1 1 0,2 2 0,1 3-521,0 1 0,0-2 1,-1 4-1,-2 1 1,0 2-1166,0 0 1,2 4 1677,1 1 0,10 4 0,3-2 0</inkml:trace>
  <inkml:trace contextRef="#ctx0" brushRef="#br0" timeOffset="184">9799 14013 7569,'-6'-11'-40,"-3"0"0,5-1 0,0 1 651,-1-1 1,3 6-1,-5 3-392,2 6 0,1 3 1,4 6-1,0-1 1,0 1-1,0-1 1,0 2-1,0 1-4,0 1 0,4 5 1,0-1-1,0 1 0,0 2 1,1-2-1,0 2-244,0-2 1,-1 1 0,-3 0-1,1-2 1,2-4 0,-1-2-1,-1-1 1,1-1-650,1 0 0,0-3 0,-4 0-2211,0 0 2889,0-2 0,-6-6 0,0-7 0</inkml:trace>
  <inkml:trace contextRef="#ctx0" brushRef="#br0" timeOffset="185">10142 13911 7569,'0'-12'2206,"0"3"-1903,0 6 0,-2 9 1,0 12-1,-2 2 1,0 1-1,1 5 1,-1 1-299,1 0 1,1 5-1,-1-3 1,-1 1 0,2-4-1,0-2 1,4-1 0,0-1-207,2-3 0,4-3 0,-3-4 0,0-1 0,0 1 0,-1-2 0,0-1-1433,-1-2 1,5-3 1633,-4 4 0,0-6 0,-4 3 0</inkml:trace>
  <inkml:trace contextRef="#ctx0" brushRef="#br0" timeOffset="186">9788 14288 7569,'-7'-2'447,"5"0"1,4-2 0,6 0 0,3 0-288,5 0 0,1 1 0,6 1 0,0 0 0,0-2 0,1 2 0,1-1 0,2 0-400,-2 0 0,3-2 0,-1 2 0,-2-1 1,-2 0 239,-4-1 0,8-1 0,-3-5 0</inkml:trace>
  <inkml:trace contextRef="#ctx0" brushRef="#br0" timeOffset="187">10484 13956 7569,'-11'0'285,"-3"-5"1,1-1 0,4-2-132,3 1 0,1 5 1,2 2-1,0 7 0,-1 3 1,0 3-1,-1 2 0,0 4-25,0 2 0,1 1 0,4 0 0,0-2 0,0 1 0,0 0 0,0 0 0,0 0-10,0-2 0,4 1 1,1-4-1,1 1 1,3-1-1,3-2 0,1-2-135,3-5 0,3 4 0,-3-5 0,2 0 0,1-2 0,0-3 0,-1-1 0,0 0-546,-1 0 1,-3-1 0,2-3 0,-5-3-511,-3-3 1,-3-2 1071,-5 1 0,-5-1 0,-2 1 0</inkml:trace>
  <inkml:trace contextRef="#ctx0" brushRef="#br0" timeOffset="188">10370 14139 7569,'-5'0'565,"5"0"0,6 0-386,5 0 1,5 0 0,3 0 0,3 0 0,1 0 0,-1 0 0,1 0 0,0 0-520,0 0 1,-5 0-1,-3 0 1,-2 0 0,-2-1 339,0-3 0,1-2 0,-1-6 0</inkml:trace>
  <inkml:trace contextRef="#ctx0" brushRef="#br0" timeOffset="189">10370 13979 7569,'-6'-1'10,"3"-3"0,7-4 0,7 0 1,6-1-1,3 2 134,3 2 1,-3 1 0,7 3-1,-2-1 1,1-2 0,0 1 0,0 2-1,-2 1 14,-1 0 0,-4 0 1,-1 0-1,-2-1 0,-2-2 475,-1-1 0,-7 2-561,-2 6 0,-3 6 0,-1 6 0,0 2 1,1 2-1,2 2 0,1 1 0,0 0-105,1 0 0,-4-1 1,3 1-1,-2 0 1,1-1-1,1-2 0,-2-2-146,-1-2 1,1-1-1,0-3 103,2-1 1,0-6 0,-4-6 0,0-9-21,0-8 1,-1 2-1,-2 0 1,-1 2-1,2 0 1,0-2-1,2-2 174,0-2 0,0 0 1,0 1-1,2 2 0,0 2 1,2 0 42,-1 1 0,3 6 1,2 4-1,2 4 0,1 4 1,2 5-183,2 5 0,-2 0 1,2 4-1,-1-1 0,0 1 1,1 1-1,0 0-32,2 0 0,-3-5 0,4 0 0,-2-4 0,-2-3 0,-1-2 0,-2-3 387,1 0 1,-2-8 0,-1-1-1,-3-3 1,-1-3 0,-2-1-1,-2-2-11,-1-2 1,0 3-1,-1-4 1,-2 0-1,-2-1 1,-1 1-1,-2 0 1,0 0-352,1 0 1,3 0 0,-2-2-1,1 0 1,1 4 0,0-1-1,0 1-714,2 1 0,0 1 0,4 3 0,3 1 0,6-1 782,7 1 0,14 0 0,3-1 0</inkml:trace>
  <inkml:trace contextRef="#ctx0" brushRef="#br0" timeOffset="190">11912 13659 7569,'0'-7'318,"0"-1"1,0-1 0,-1 0-1,-2 3 1,-1 6 0,2 8-1,1 6 1,1 5 11,0 2 1,3 6-1,1 1 1,-1 1-1,-1 3 1,1 1 0,1 1-1,-1 0 1,1-1-377,0-2 1,4 0 0,-5-4 0,1 0-1,0-2 1,0-1 0,0-4-237,1-2 1,-4 1-1,4-4 1,-1-1-1,1-2-1114,1-5 0,-2-1 1396,4-6 0,-1 0 0,5 0 0</inkml:trace>
  <inkml:trace contextRef="#ctx0" brushRef="#br0" timeOffset="191">12574 13637 7569,'12'-18'422,"-5"3"1,0 6 0,-2 1-48,-3-1 0,-5 5 1,-6 4-1,-4 7 1,-4 4-1,0 3 0,-5 3 1,-2 0-279,-3 4 0,1 0 0,2 2 0,-2 0 0,-2-2 0,0 0 0,0-2-215,3 1 1,1-2 0,1 0-1,2-1 1,2 0 0,3-2-1,5-3 1,2-4 123,1 1 0,7-4 0,1 0 0,6-1 0,6 0 1,3-1-1,5-2 8,6-1 0,2 0 1,3 0-41,0 0 0,-4 4 0,3-1 1,2 0-1,-1-2-40,0-1 1,-3 4 0,-7 0-1,0-2 1,-4 1 0,0 0-596,-3 0 0,-1 1 661,-2-4 0,-5 5 0,-1 2 0</inkml:trace>
  <inkml:trace contextRef="#ctx0" brushRef="#br0" timeOffset="192">12826 13831 7569,'1'-10'114,"1"1"0,4 2 1,0 1-1,3 1 0,1-1 1,1 0-1,1 1 0,0 3 1,2 1-1,3 1 0,-1 0 1,2 0-1,0 0 0,2 0 122,2 0 1,-4 0-1,-2 0 1,-1 0 0,1 0-1,-3 0 1,0 0-1,-1 0-264,-1 0 1,-3 0 0,-2 1-1,-1 3 1,-2 3 0,-3 3 0,-4 3-160,-4 2 0,-2-1 1,-3 5-1,-1 0 0,-2 0 1,-1 0-1,0 2 75,-1 0 1,4 1 0,-1-2 0,2-2-1,2 0 1,-1-2 0,2 1 0,1-3 232,1-2 1,6-4 0,-2 0-1,4-1 1,4 0 0,5-4 27,5-1 1,0-2 0,5 0-1,1 0 1,2 0-1,0-2 1,0 0 0,-2-3-295,-1-2 1,-1 5-1,1-3 1,-4 1-1,-2 0 1,-3 0-1,-1 1 145,-1-1 0,-6-5 0,3 3 0</inkml:trace>
  <inkml:trace contextRef="#ctx0" brushRef="#br0" timeOffset="193">13659 13602 7569,'0'-7'305,"-1"0"1,-3 2 0,-3 3-46,-3 0 0,-2 4 0,-1 3 0,-2 5 0,-3 5 1,-1 2-1,0 2 0,-1 0-268,-2 1 0,0 8 1,0-5-1,2 0 0,1-2 1,0-2-1,1 0-53,3-1 0,6-1 0,2-6 144,2 0 0,2-3 25,3 0 119,5-1-140,1 0 0,7-2 1,1-5-1,2 0 45,2 0 1,0 0-151,1 0 1,2 0-1,-3 0 1,1 0-1,-1 0 1,-2 0 0,-2 0-996,-1 0 1,-3 1 1012,-2 3 0,-3-3 0,-5 4 0</inkml:trace>
  <inkml:trace contextRef="#ctx0" brushRef="#br0" timeOffset="194">13808 13808 7569,'-12'-1'179,"1"-3"1,5 1-1,2-4 1,4-1 0,4 2-1,3 2 1,3 1-1,2 1 1,-1-2 0,1 1 818,-1 2-852,6 1-150,-5 5 1,6 0 105,-3 3 1,-1 2-150,5-2 0,-4 2 28,5 1 0,-5-3-76,4-1 1,0 1-27,4 4 1,0-5 22,-1 1 0,2-4 0,2 2 44,0-1 1,1-1 0,-4-4 0,0 0 0,0 0 0,0 0 0,-1 0 0,1-1 74,0-3 0,-4-1 0,-1-4 0,-2 1 0,-2-1 1,-2-1-1,-3-1 125,-2-1 0,-4 1 0,1-1 0,-3 1 0,-1 0 1,-1-1-1,-3 2-69,-4 2 0,-3 2 0,-3 3 0,-3 0 0,-1 0 0,-2 2 0,-3 2 0,-2 3-103,-2 4 0,1 2 1,3 1-1,0 1 1,-1-1-1,-2 0 0,0 1 6,0-1 0,-1 2 1,-1 1-1,0 1 0,-1-1 1,-1-1-1,0-2 0,-1-1 88,1-2 0,5 1 0,-2-4 1,3 0-1,2 0 0,3-2 1,4-2 174,2-1 0,6 0 0,2 0-840,3 0 1,6-5 596,11-3 0,8-2 0,6-1 0</inkml:trace>
  <inkml:trace contextRef="#ctx0" brushRef="#br0" timeOffset="195">6613 14059 7576,'-5'0'177,"3"1"1,6 3 0,1 4 0,2 2 0,-2 1-1,0 1 1,-1 0 0,-1 2-56,1 2 1,1 4 0,-2-2-1,1 1 1,-2 0 0,-1 0-1,1 0 1,0 0 0,2 0-1,-1-1-210,-2-3 0,0-2 0,2-2 1,0 0-1,0 1 0,-2-1 1,0-1-1,2-1-419,1-1 0,0-4 0,-3 3 507,3 2 0,2-4 0,5 0 0</inkml:trace>
  <inkml:trace contextRef="#ctx0" brushRef="#br0" timeOffset="196">7081 13911 7569,'-8'-7'121,"2"5"1,0 4 0,1 6 64,-1 2 1,-1 7 0,3 2 0,0 2 0,0 3 0,1 3 0,0 3 0,1 3-194,-2 2 0,2-1 0,-3 0 1,2-1-1,-2 0 0,-2 0 1,-2 4-1,-1 1 0,-1 3-4,-1-1 0,1-3 0,-1 1 0,0-2 0,-2-3 1,-1-2-1,2-1-34,4-3 0,-1 0 1,2-4-1,-2-2 1,0 0-1,1-5 1,3-2-1,1-4-822,2 1 1,2-5-534,1 2 1400,0-6 0,5-2 0,1-6 0</inkml:trace>
  <inkml:trace contextRef="#ctx0" brushRef="#br0" timeOffset="197">6990 14447 7569,'5'-17'119,"-3"-5"0,6 4 0,1-1 0,1 0 1,1 0-1,1 1 0,-1 4 135,1 6 0,0-3 0,2 5 0,1-2 0,-1 2 0,0 1 0,0 3 0,3 0-169,1 2 1,-5 4 0,3 1-1,-4 1 1,0 3 0,-1 2-1,1 0 1,-2 0-123,-3 1 1,2 4 0,-5 2 0,-1 1 0,-2 1 0,-1 3 0,-1 3 0,-3 0-124,-4 2 1,-6-2 0,-2 4 0,-1 0 0,0 1-1,0-2 1,1-1 28,2-3 1,-3-4 0,2-4 0,2 0 0,3-3 0,2-1 255,0-2 0,2-3 0,4-2 0,4-1 0,7-2 0,4-2 42,2-1 1,2 0 0,-2 0 0,4 0 0,3 0 0,0-1 0,1-2-45,0-1 0,-4-1 0,-1 3 0,-2-2 1,-2 1-1,-1 2-2227,-2 1 2104,1 0 0,-6 0 0,-1 0 0</inkml:trace>
  <inkml:trace contextRef="#ctx0" brushRef="#br0" timeOffset="198">7561 14345 7569,'-8'-4'787,"2"-1"-386,1-2 0,1 10 0,5-1 0,3 4 0,3-3-258,4-1 0,4-2 0,0 0 0,0 0 0,1 0 0,0 0 1,1 0-1,0 0-52,1 0 0,-3-4 0,3 0 0,-1 1 0,-4 2 0,0 1 0,-1 0 0,-1 0-191,0 0 0,-3 0 1,-2 1-1,-2 3-54,-5 4 1,-4 6-1,-7 2 1,1 2-1,0 1 1,-2 0-1,-1 0 38,-1 2 0,-4 0 0,3 2 1,3-2-1,0 0 0,1-3 1,2-1-1,1 0 65,2-1 0,4 0 1,-1-5-1,3 0 1,1 1 153,0-1 0,5-4 0,3-4 0,2-1 0,1-2 38,1 0 0,-1 0 0,1 0 0,0 0 1,2 0-1,2 0 0,-1 0-169,1 0 0,-3 0 0,2 0 0,-2 0 0,-2-2 0,1 0-2036,-1-2 2064,1 0 0,-6 4 0,-1 0 0</inkml:trace>
  <inkml:trace contextRef="#ctx0" brushRef="#br0" timeOffset="199">7926 14105 7569,'0'-18'68,"0"-4"1,0 5-1,1-1 1,2 3-1,1 2 1,0 2 302,1-1 1,-4 5 0,4 0 0,0 2 0,3 3 0,2 0-239,1 2 1,1 0 0,-1 0 0,0 0 0,1 2-1,-1 1 1,1 4-197,-1-1 0,-1 4 1,-1-2-1,-2 2 1,-2 3-1,-3 1 1,-1 1-1,-1 0-72,0 2 0,-1-1 0,-3 4 0,-3-2 0,-2 0 0,0-2 0,3 1 0,-1-3 185,1-1 0,3-2 0,0 0 0,3 1 0,5-2 0,6-2 165,7-5 0,1-1 0,2-2 0,5 0 1,0-2-1,4 0 0,-1-2-321,3 2 0,-5-4 0,0 3 106,-3 0 0,-6 2 0,-2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2T10:03:00.817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23013 11524 7745,'1'-7'183,"3"4"1,4 0 0,2 0 52,1 0 0,1-1-279,-1 4 93,6 0 1,-3-4 4,5 0 1,-5 0 0,1 4 1,1 0-52,0 0 1,3 0-38,-4 0 1,0-3 95,-4-1 1,1 0-116,-1 4 1,1 0 103,-1 0 1,-1-1-103,-2-3 23,2 3-221,-4-4 219,1 5 0,-2 1-85,-5 3 0,0-2 49,0 6 1,-4-4 37,0 3 1,-5 1-23,2 3 0,-3 2 9,-2 2 1,1-1-11,-1 5 0,-3-5-7,0 1 0,-2 2 2,2-2 1,2 4 79,-2-4 0,-1 1-65,0-5 1,1 0 180,4 1 0,-1-1-102,1 1 0,3-5 109,1 1 1,4-4 4,-1 3-81,3-4 33,1 2-55,0-5 0,5 0 65,3 0 0,2 0 2,1 0 1,2 0 13,2 0 1,-1 0-76,5 0 0,-3 0 89,3 0 0,-4-4-66,4 0 1,-4 0 5,4 4 1,-5 0-23,1 0 1,2 0-143,-2 0 91,0 0 0,-3 2 4,-1 2-304,-5-3 0,1 5-38,-3-2-869,-3-3 523,4 4-732,-5 0 1403,0-3 0,0 3 0,0-5 0</inkml:trace>
  <inkml:trace contextRef="#ctx0" brushRef="#br0" timeOffset="1">23778 11398 7569,'0'-6'-1028,"0"1"1629,0 0-225,0 3-124,0-3 0,-1 5-209,-3 0 56,3 0 1,-4 1 38,5 3 1,-4-1-3,0 4 1,-5-3-107,2 4 1,-3-1 66,-2 5 1,1-1-149,-1 1 1,0-1 36,-4 1 1,4-1 2,-4 0 0,4 1-34,0-1 0,1-1-78,0-2 0,0 2 77,4-2 1,-2-2 37,5 2 1,-1-6 29,1 2-28,3 2 13,-4-4 3,5 8 106,5-9 1,1 4-69,6-5 0,-1 0 2,1 0 1,-1 0 33,0 0 0,2 0-47,2 0 0,-2 0 29,2 0 0,2 0-16,-2 0 1,4 0-78,-4 0 0,4 0 112,-4 0-419,1 0-15,-5 0 5,1 0-579,-6 0 627,-1 0 1,-6 0-146,-3 0 1,1 0 440,-4 0 0,-1 0 0,-3 5 0,-1 2 0</inkml:trace>
  <inkml:trace contextRef="#ctx0" brushRef="#br0" timeOffset="2">24018 11295 6548,'0'-6'544,"0"1"0,0 4 2,0-3-125,0 2-156,0-3 307,0 5-452,0 5 1,0 2-56,0 4 0,0 1 32,0-1 0,0 2-64,0 2 0,0-1 71,0 5 0,-1-4-129,-3 4 0,3-4 74,-3 5 1,3-5-68,1 4 0,0-5-49,0 1 0,0 1 70,0 0 1,0-1-91,0-4 1,0 1 61,0-1 1,0 1-96,0-1 1,0 0 58,0 1 1,0-5-135,0 1 97,0 0 0,0-1-119,0 1 279,0-6-169,0 4-1421,0-6 1528,0-6 0,0 0 0,0-5 0</inkml:trace>
  <inkml:trace contextRef="#ctx0" brushRef="#br0" timeOffset="3">3095 17942 7058,'0'-6'-100,"0"1"76,0 5 51,5 0 1,-2 0 56,4 0-18,-4 0-36,7 0 1,-7 0 1,4 0 0,-3 0-21,4 0 0,-5 0 67,5 0-55,0 0 0,3 0 15,0 0 0,1 0-40,-1 0 0,1-4 20,-1 0 0,2 0-2,2 4 1,-2-1 20,2-3 1,-1 3-1,1-3 1,-2 3 2,2 1 1,2 0-11,-2 0 1,1 0-16,-1 0 0,-2-4 17,2 0 0,2 0 10,-2 4 0,5 0-17,-1 0 1,2 0 0,-2 0 0,2 0-17,-2 0 0,2-1-3,-2-3 1,2 3-39,-2-3 0,-1 3 50,1 1 0,-4 0-46,4 0 0,0 0 37,4 0 1,-4 0-2,0 0 1,0 0-9,4 0 0,-4 0 0,0 0 1,-3 0-3,3 0 0,-5 0 1,1 0 1,-3 0 0,0 0 1,-1 0-3,1 0 1,0 0 3,4 0 0,-4 0-1,4 0 0,0 0 8,-1 0 0,4 0 0,-3 0 0,0 0 1,-1 0 1,-2 0-9,2 0 0,-2 0 0,-2 0 0,1 0-11,-1 0 18,1 0-319,-1 0 202,-5 0 0,-1 1-410,-5 3 140,0-3 378,0 10 0,0-10 0,0 4 0</inkml:trace>
  <inkml:trace contextRef="#ctx0" brushRef="#br0" timeOffset="4">4443 16023 6502,'0'-6'184,"1"1"-96,3 5-41,-3 0 1,5 0 19,-2 0-4,-3 0-73,10 0 1,-9-1 82,6-3-37,-1 3-16,5-4 0,-1 5 12,1 0-18,-1 0 1,1-4 16,-1 0-22,0 0 0,1 4 0,-1 0 0,1 0 5,-1 0 1,-3-4 3,-1 1 1,1-1-21,3 4 1,5 0 7,-1 0 0,0-1-2,-4-3 1,1 2-10,-1-1 1,1 1-2,-1 2 1,1 0 1,-1 0 0,0 0-3,1 0 1,0-1 37,4-3 0,-4 3-29,4-3 1,1 3 13,2 1 1,-1 0-10,1 0 1,0-4-1,4 0 1,0 1-3,0 3 1,-2-4-1,-2 0 1,2-1-7,-6 1 1,4 3-6,-4-3 1,0 3 43,-3 1 0,-1 0-34,1 0 1,-1-4 12,0 0 1,5 0-8,-1 4 1,1 0 1,0 0 0,-2 0-14,5 0 0,0 0-6,4 0 1,-4-4-5,0 1 1,0-1-7,3 4 0,0 0-6,-3 0 0,1-1 18,-4-3 0,0 2 6,-1-1 0,-2 1 3,2 2 1,2 0 2,-2 0 0,0-1 5,-3-3 1,3 3 3,0-3 1,4 3-13,-4 1 1,6 0 1,-2 0 1,2-1-24,2-3 0,0 3 21,0-3 0,0 3-39,-1 1 1,1 0 33,0 0 0,0-2-3,0-1 1,0 1 2,0-2 1,-2 3-1,-2 1 1,3 0 1,-3 0 1,-1 0 2,1 0 1,-5 0-2,1 0 0,1 0-1,-1 0 1,1 0 1,-5 0 0,1 0-3,-1 0 0,-3 0 0,-1 0 0,-3-4-8,4 1 1,-5-1-1,5 4 0,-4 0 7,3 0 0,1 0 0,3 0 0,1 0 1,-4 0-3,-1 0 1,-3 0 8,4 0-11,-1 0 0,1 0-5,-1 0 78,-4 0 5,2 0 81,-5 0-127,0-5 44,0 3-50,0-3 0,0 4 46,0-3-10,-5 3-20,4-4-11,-4 5 209,5 0-200,5 0-5,-4 5-55,4-4 25,-5 4-8,0 0 11,0-3-8,5 3-10,-4 0 7,4-4 1,-3 8 0,1-5 5,-1 0 2,3 1 24,0 1 0,-4 2 29,3-1-40,2-4 0,-3 6 3,4-6 1,-4 3 8,1-3 0,-2 0 6,2 4 1,-3-3 14,3 4-8,3-6 7,-1 9-32,5-5 1,-3 4 8,0-2 0,-1 2 0,5-5 22,-1 3-32,0 2 0,1-5 5,-1 2 0,1 4-6,-1-4 1,1 0 4,-1 0 1,0-3 0,1 4 1,-1-2 1,1 2 0,-1 0 0,1-4 0,3 4-1,0-4 0,0 4-15,-3 0 1,0-2-6,4 2 0,-4-2-58,3 2 0,-2 2 21,-1-2 0,4 1 41,3-2 0,-1 3 99,1-2 1,0 2-67,4 2 0,0-2-28,-1-3 1,1 4-5,0-4 0,0 3 1,0 2 0,0-1-32,0 1 1,-1-1 43,1 0 1,0 1-54,0-1 1,0 1 32,0-1 1,-1 1-59,1-1 1,0 0 38,0 1 0,0-2 0,0-2 0,3 2 18,1-3 1,1 3 0,-2 2 1,-1-1 4,1 1 1,2-1 2,-1 1 1,3-1 30,-3 0 0,5 1-39,-2-1 0,2 1 24,-2-1 0,3 1-11,-2-1 1,2 0-4,1 1 1,-1-1-15,-3 1 0,3-5-5,-2 1 1,-2-1-5,2 5 0,-6-1 16,2 1 1,0-5 35,0 1 0,1 0-39,-1 3 1,-2-1 29,6-2 1,-5 2-25,5-2 1,-5 2 3,5 1 0,-1-3-12,4-1 0,-3 1-3,-1 3 1,1-3 1,3 0 1,-3-2 5,-1 2 0,-3 2-7,3-3 0,-1 2 2,2-1 0,2 2 10,-3-2 1,-1 2-2,2 1 1,-1-3 1,5-1 0,-5 1-2,0 3 0,1-3 0,3 0 1,0-2 9,1 2 1,-1 2-11,0-3 0,0 0-4,1 0 1,-1 1 3,0 3 1,1-3 26,-1 0 1,0-5-19,0 5 1,2 0 1,2 3 0,-3-3-7,4-1 0,1 1-2,2 3 0,-1-3-35,0 0 1,-2-2-7,2 1 1,-2 4 11,2-4 1,-3 2 12,4-1 1,-4 2 27,4-2 1,0 2-173,4 1 1,3-3 161,1-1 1,3 1 2,-3 3 0,4 1 5,-1-1 1,2-3-10,-2-1 1,2 1 3,-6 3 0,1 0-11,-4-4 1,-1 2 5,1-5 1,-4 4 6,0-5 0,0 5 2,3-4 0,0 1 2,-3-1 0,2-3-15,-2 3 0,2-3 0,2-1 1,3 4-19,1 0 0,-1 3 24,-3-3 1,0 1-38,-1-1 0,1-2 29,0 6 1,-6-2-32,-2 2 1,2 1 79,-2-5 0,4 5 6,-4-2 1,0 0-51,-4 0 1,0-3 6,1 4 1,-6-6-31,-2 2 0,-3 1 35,-2-1 1,-4 0 284,-3-4-278,-2 0 298,-6 0-351,-2 0 0,-7-4-82,-1 0 1,0-1-4,-5 1 0,1 3-168,-5-3 1,5 3-267,-1 1 0,2 1-9,-2 3 558,-2 2 0,4 6 0,-6-1 0</inkml:trace>
  <inkml:trace contextRef="#ctx0" brushRef="#br0" timeOffset="5">4294 18171 6418,'-5'-7'247,"4"2"-169,-4 5 0,5-1 55,0-3-14,0 3 0,-1-4-11,-3 5-4,2 0-58,-8 0 1,4 4-1,-5-1 1,3 5-35,0-4 0,5 5-13,-5-2 0,4 0-58,-4 0 0,6 1 94,-2 3 0,-1 1-56,1-1 0,0-3-15,4-1 0,0 1-10,0 3 1,4-3 14,0 0 0,5-6-12,-1 2 1,2 1 34,1-1 0,2 0 0,2-4 1,-1 0 91,5 0 1,-1-2-58,1-1 1,2 0 67,-2-5 1,2 5-47,-2-5 0,-1 0-11,-3-3 0,-3 1 37,4 2-129,-9-2 84,3 4 0,-7-6 13,5 1 0,-6-4-10,2-1 1,-4 1-48,-4 4 1,0-1 33,-7 1 1,1 1-94,-9 2 0,0 3-47,-4 5 1,0 0-134,0 0 0,4 1 107,0 3 146,10-3 0,-6 15 0,9-4 0</inkml:trace>
  <inkml:trace contextRef="#ctx0" brushRef="#br0" timeOffset="6">6510 17885 7275,'0'-6'831,"0"1"-723,0 5-129,0 5 1,0 1 84,0 5 0,0 1-32,0-1 1,0 2 22,0 2 0,1-2-5,3 2 0,-1 2 7,4-2 0,-3 0 2,4-3 0,-2-1-7,2 0 0,-2-3 80,-2 0-264,-3-1 138,9 5-616,-9-1-122,4 0 732,-5 1 0,-5-1 0,-1 1 0</inkml:trace>
  <inkml:trace contextRef="#ctx0" brushRef="#br0" timeOffset="7">3678 15738 7569,'0'-11'-717,"-6"4"713,5-3 1,-4 7 140,5-4 63,0 4 30,0-2-17,0 0 210,0 4-364,0-4-76,0 5 37,0 5 1,0 1-56,0 6 1,0-1-3,0 1 1,0 3 22,0 0 1,0 0 4,0-3 0,0 0-2,0 4 1,0-4-32,0 3 1,4-2 44,0-1 0,1-2-177,-1-3 1,-3 3 98,3-2 0,-3-2-210,-1 2 1,4-4 284,0 3 0,-1 1 0,-3 4 0</inkml:trace>
  <inkml:trace contextRef="#ctx0" brushRef="#br0" timeOffset="8">3449 16103 7569,'6'0'-811,"5"-3"826,-4-1 0,3 0 266,2 4 0,-1 0-139,1 0 0,0 0-23,4 0 1,-2-4-124,5 0 1,0-1 56,3 2 1,1 1-72,0-2 1,1-1 98,3 2 1,-3-3-198,3 3 1,-3 1-102,-1-1 1,-6 1-414,-1 2 630,-4 0 0,0-5 0,-1-1 0</inkml:trace>
  <inkml:trace contextRef="#ctx0" brushRef="#br0" timeOffset="9">3575 16206 7569,'7'-1'-272,"1"-3"236,-6 3-57,9-4 88,-5 5 1,2 0 84,-1 0 0,-3 0-87,4 0 0,-5 0 60,5 0 0,-2 1-2,2 3 0,1-2-74,-5 6 60,5 0 1,-8 3-64,3 0 0,-3 1 59,-1-1 0,0 1 6,0-1 0,-1 1-38,-3-1 0,1 4-2,-4 0 1,-1 1 11,-3-5 0,3 1 0,0-1 0,1 0-71,-5 1 0,6-5 86,2 1-97,-2-5 142,5 7 2,-4-9-35,5 4 1,1-5 76,3 0 1,-2 0-49,6 0 1,1 0 18,6 0 0,-1 0 87,5 0 0,0 0-62,4 0 0,-4 0 28,0 0 1,-1 0-68,1 0 0,1 0-1,-5 0 1,4-1-8,-4-3-223,1 3-805,-5-4 587,-5 5 377,0 0 0,-6 5 0,0 1 0</inkml:trace>
  <inkml:trace contextRef="#ctx0" brushRef="#br0" timeOffset="10">9525 15749 7569,'0'-11'-88,"0"0"159,0 4 167,0-3-103,0 4-20,0-6 55,0 6 0,0 0-129,0 2 146,0 3-234,0-5 1,0 8 7,0 2 1,-1 2 42,-3 5 1,3 2 26,-3 2 1,3 2-20,1 2 1,0 6-4,0-2 1,0 2 23,0-2 0,0 0-50,0 0 0,3 0 50,1 0 1,4-4-39,-4 0 0,3-2 19,-3 2 1,4 2-9,-5-6 0,5 4-54,-4-4 0,3 2 60,-3-2 1,0-2-309,-4 2 190,5-2 0,-4-2-70,3 0 1,-2-3-58,-2 0 0,-2-5-61,-2 5 1,-1-4 52,-2 3 1,-3-4 240,2 1 0,-7 2 0,-3 0 0</inkml:trace>
  <inkml:trace contextRef="#ctx0" brushRef="#br0" timeOffset="11">9342 16115 7569,'8'-10'-49,"-1"2"0,0-2-40,0 2 1,4 3 208,-4 1 0,7-1 161,1 2 1,2-5-235,-2 4-28,-2 0 0,7 3 12,-5-3 0,4 3-177,-3-3 0,0 3-94,-1 1 1,2 0 5,2 0 0,-1 0 234,-3 0 0,3 5 0,4 1 0</inkml:trace>
  <inkml:trace contextRef="#ctx0" brushRef="#br0" timeOffset="12">9765 16138 7569,'6'0'0,"1"-4"-68,-4 0 134,-1 0 1,8 4 7,-3 0 49,4-5 1,0 4-139,0-3 0,1 3 50,-1 1 1,-3-4-3,-1 0 38,1 0 1,3 4-167,1 0-59,-6 0 158,4 0-116,-8 0 96,3 0 1,-5 5-29,0 3 0,-2-2 17,-1 2 1,0 0-2,-4 3 0,0 2-2,0 2 0,-4-2-5,4 2 0,-2-2-8,1-2 0,-2 0-3,3 1 0,0-1 49,0 1 0,4-5-31,-1 1 1,2-4 175,-2 3 7,3-4-27,-4 2-39,5-5-27,0 0 1,5 0 67,2 0 0,3 0-45,2 0 1,-1 0-39,1 0 1,3 0 12,0 0 0,4-1-59,-4-3 1,2 3 2,-2-3 1,-2 3-7,2 1-90,-2-6-291,-2 5-48,1-4 143,-6 5-325,-1 0 613,-5 0 0,-10-5 0,-3-1 0</inkml:trace>
  <inkml:trace contextRef="#ctx0" brushRef="#br0" timeOffset="13">10290 15601 7569,'0'-8'-156,"0"1"-183,0 4 531,0-2 153,0 0-216,0 4 39,0-4-55,0 5 13,-5 0-6,4 0-152,-9 5 0,7 1 38,-4 5 0,4 1 51,-1-1 1,-2 1 10,-2-1 1,2 4-23,-2 1 1,1 4-2,-5-1 1,1 3-19,-1 0 0,5 1 6,-1 0 1,2-4-9,-2 0 0,-1 0-11,6 4 0,-1 0-86,4 0 0,-4-4 56,0 0 0,0-4-45,4 4 1,0 0 61,0 4 0,2-4 14,1 0 0,0-5-6,5 1 1,-5 2 5,5-2 0,0 0 3,3-3 1,0-1 6,1 0 1,-1 0 93,1-4 0,-1 3-90,1-2 0,-2-2 27,-3 2 1,3-6-57,-2 2 0,-2-1-9,2 1 0,-4-3-110,3 3-294,-4-3 160,2-1 95,-5 0 0,0 0 1</inkml:trace>
  <inkml:trace contextRef="#ctx0" brushRef="#br0" timeOffset="14">10336 15955 6670,'1'-6'400,"3"2"-358,-3 3 88,9 1-78,-3-6 1,4 5-11,1-3 1,-1 3-62,0 1 85,1 0 1,-1 0-107,1 0 0,-1-1 89,1-3 1,-5 3-99,1-3 1,-4 3 26,3 1-75,-4 0 73,2 0-9,0 0 16,-4 0-10,4 0-36,-5 0 0,-4 5 51,1 2 0,-2 0-55,1 0 1,-1 1 34,-3 3 1,-2 1-8,2-1 1,-2 1 30,-1-1 1,1 0 2,2 1 0,-2-4 7,2-1 0,2 1-23,-2 3 1,4-3 173,-3-1-162,4-4 168,-2 7-123,5-9 9,0 9 10,0-8 0,1 3 63,3-5-45,3 0 1,4 0-45,0 0 0,1 0 13,-1 0 1,1-1-4,-1-3 0,1 2 87,-1-1 1,2 1-95,2 2 1,-6 0 7,2 0 1,-2 0-73,2 0-217,-4 0-291,3 0 204,-9 0-181,4 0 517,-5 0 0,0 0 0</inkml:trace>
  <inkml:trace contextRef="#ctx0" brushRef="#br0" timeOffset="15">10621 15635 7569,'0'-11'-569,"0"-1"559,0 1 0,0 3 91,0 1 0,2 4 414,1-1-188,-1-2-82,8 5 35,-9-4-261,4 5 39,0 0 0,-2 1-39,4 3 0,-3-2 67,4 6 1,-4-1-6,3 5 0,5-1 5,3 1 0,1 4-11,0 3 0,-2-1 10,5 1 0,-2 0 4,2 4 0,2 0-33,-6 0 0,4-3-24,-4 3 0,1-3-9,-5 7 0,-1-3-80,-2-1 1,-3 3-192,-5 1 0,-3 0 65,-4-5 0,-7 5 203,-13 0 0,-7 4 0,-7-1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3T04:05:55.863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  <inkml:brush xml:id="br2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15178 6270 7569,'-17'-1'-82,"1"-2"0,4-2 106,0-1 1,5 3 0,-1-1 0,-1 3-1,-1 2 1,-1 2 0,0 2 0,3 0 207,0 0 1,7 3 0,1-4 0,7-3 0,6-2 0,3-3-83,2 1 0,5-2 0,5 0 0,1 0 0,3 0 0,1 2 0,2 2 0,5 0-99,5-3 1,2 3 0,8-3 0,2 3 0,5 0 0,-28-1 0,-1 1-1,3-1 1,1 0-38,-1 1 0,1 0 0,4-1 1,1 1-1,-2 0 0,1 0 0,1-1 1,0 0-1,1 0 0,0 0 1,0 0-1,0 0 0,1 0 0,0 0 1,0 1-1,0 0 13,-1 0 0,1 1 0,-3-1 0,1 0 0,0 0 0,-1 0 0,0-1 0,-2 0 0,0 1 0,0-1 0,-2 1 0,1 0 0,-1 0 0,-1-1 0,-1 0 0,0 0-3,-2 1 0,0 0 0,1 0 0,-1 1 0,31 0 0,-1 0 0,-2 0 0,-3 0 0,-2 0 0,-2 0-45,-5 0 0,-2 0 0,-1 0 0,-2 0 0,-1 0 0,-2 0 0,-2 0-30,-2 0 0,-5 3 1,-2 1-1,1-1 0,-2-1 1,-3 1-1,-1 1 0,-3-2 84,1 0 0,0-2 1,-1 0-1,-2 0 1,-2 0-1,-2 0 1,-2 0 120,-1 0 0,-6 0 0,0-2 0,-3-2-541,-6-3 0,-9 2 387,-12 1 0,-10-2 0,-8-1 0</inkml:trace>
  <inkml:trace contextRef="#ctx0" brushRef="#br0" timeOffset="1">19267 5927 7569,'-10'-1'77,"1"-1"1,3-3 0,1-2 0,3 0 0,5 0 0,6 3 0,5 3 0,6 1 0,5 0 0,6-1-1,2-2 1,1 0 163,0 0 1,2 0-1,1 1 1,-1-2 0,0 2-1,-3-1 1,0 1 0,-3-2-1,1 1-82,-2 2 0,-4 1 0,1 0 0,-5 0 0,-3 0 0,-1 0-153,-3 0 1,-3 1-1,-3 3 1,-6 4-1,-4 3 1,-6 3-97,-2 1 0,-3 6 1,-2-2-1,-4 2 1,-3 2-1,0 0 1,-1 1 29,0 3 1,0-3 0,0 2-1,0-2 1,2-1 0,2 0 0,3-1-1,4-2 112,0-1 1,2-5 0,1 1-1,3-2 1,0-2 0,1 1-1,-1-1 1,4 1 76,1-1 1,2 0 0,3 1 0,5-1 0,5-1 0,5-1 121,2-1 1,3-6 0,3 4-1,5-3 1,3 1 0,5-1 0,0-2 24,3-1 0,-3-4 1,-2 0-1,-3 2 0,-2 1 1,-2 1-1,-5 0 0,-3 0-1295,-4 0 0,-2 0 1019,-6 0 0,-15 5 0,-3 1 0</inkml:trace>
  <inkml:trace contextRef="#ctx0" brushRef="#br0" timeOffset="2">2707 7344 7569,'-2'-12'173,"0"1"0,-2-1 0,0 1 0,1 0 0,-3 0 58,0 4 0,4 8 0,-2 10 0,2 7 0,2 6 0,0 5 0,0 7 0,0 5-213,0 6 1,0-2-1,0 6 1,0 0-1,0 1 1,0 1-1,0-1 1,0-1-10,0-3 0,0-1 0,0-3 1,0-3-1,0-5 0,0-6 0,0-3 1,2-4 32,2-3 0,-3-6 1,4 1-1,-1-2 0,0-2 1,-2 1-637,-1-1 0,-1-3 594,0-1 0,0 1 0</inkml:trace>
  <inkml:trace contextRef="#ctx0" brushRef="#br0" timeOffset="3">2535 7481 7569,'0'-18'41,"-3"1"0,-1 6 0,0 0 1,0-1-1,0 1 0,2-1 1,1 1-1,2-1 131,3 1 1,2 1 0,5 1 0,1 1 0,1 0 0,2-3 0,4 0 0,2 0-84,2-1 1,4 1 0,1 1-1,0 1 1,1 2 0,-1 2-1,1 3 1,-1 0-30,0 2 0,0 5 0,-4 3 0,1 2 0,-2 2 0,0 0 0,-3 2 0,1 3-55,-4 1 0,4-3 0,-6 4 0,-2 1 0,-5 3 0,-4 4 0,-3 3 0,-2 3-33,-3 1 0,-11 1 1,-9-1-1,-5 0 1,-5-1-1,-4-1 1,-3-3 85,-2-1 1,2-1 0,-1-6 0,0-2 0,1-4 0,1-2 0,5-3-86,5-2 1,10-3 0,5-5 0,4-1 0,5-3 26,10-4 0,13-2 0,12-1 0</inkml:trace>
  <inkml:trace contextRef="#ctx0" brushRef="#br0" timeOffset="4">3666 7172 7569,'0'-11'186,"0"3"0,0 1 1,0-2-1,0-1 1,0-2-1,-1 2-4,-3 2 0,1 3 1,-4 7-1,-2 1 1,-1 6-1,-2 4 0,1 4 1,-2 2-146,-2 5 1,2 4 0,-3 6 0,1 1 0,-2 5-1,1 4 1,-1 6 0,2 2 26,-2 2 1,5 1 0,-3-1 0,3 0-1,3-1 1,3 0 0,0-1 0,0-1-92,1-3 1,2-2 0,4-4 0,3-4 0,3-4 0,3-2 0,3-3 71,2-1 1,-1-3 0,5-4-1,0-4 1,0 0 0,0-3 0,0-1 50,-1-2 1,3-3 0,-6-2 0,-1-1 0,0-2-1,-2-1 1,1 1 0,-3 0-558,0 0 0,-3-2 461,0-1 0,-9-5 0,1-1 0</inkml:trace>
  <inkml:trace contextRef="#ctx0" brushRef="#br0" timeOffset="5">3917 7481 7569,'0'-12'240,"2"1"0,1 1 0,5 1 1,3 1-1,5-1 0,4 0-69,5 2 0,1-3 0,4 2 1,1-1-1,-1 0 0,-1 3 0,-2 1 1,-4 2-1,-4 2-117,-3 1 0,3 1 0,-3 2 1,-2 2-1,-3 1 0,-3 3 0,-5 1-30,-1 2 1,-2-1-1,0 2 1,0 1 0,-2 2-1,-1 3 1,-5 4-58,-2 3 0,-5 4 0,-2-2 0,1 1 0,-3 3 1,0 1-1,-3 1 0,2-1-51,-2-2 1,2 0 0,-1-4 0,4 0 0,0-1 0,3 1 0,0-3-1,2-2 234,0-3 1,-2-5 0,8 1 0,0-3-1,0-1 1,3-3 0,-1 0 131,1 1 0,2-3 1,2 2-1,3 0-240,4-2 0,2 3 0,3-5 0,2-2 0,4 1 0,2-1 0,2 2 106,0-1 1,4-2 0,-1-1 0,0 0 0,-2 0 0,-1 0 0,0-1 0,-1-2-71,1-1 1,-1 0 0,-2 3 0,-2-1 0,-2-2 0,-2 1-2520,-1 2 2441,-7 1 0,-6 5 0,-6 1 0</inkml:trace>
  <inkml:trace contextRef="#ctx0" brushRef="#br0" timeOffset="6">4854 7606 7569,'-6'5'176,"-5"-3"0,4 1 0,-3-1 1,1-2-1,5 0 0,9 0 1,6 0 112,5 0 1,3 0 0,-3 0 0,2 0 0,2-2 0,1 0 0,-1-2 0,-1 2-252,1 0 0,2-2 0,1-1 0,-1 0 0,1-1 0,0 1 0,-1-1 0,-3 0-814,-4 1 0,-2 0 0,-4 3 0,-6-1-1448,-6 5 2224,-11 3 0,-4 11 0,-5 2 0</inkml:trace>
  <inkml:trace contextRef="#ctx0" brushRef="#br0" timeOffset="7">4877 7812 7569,'-12'6'50,"5"-1"1,0-3 0,1 0 0,1 3 326,0 2 1,2-5-1,7 2 1,5-3-1,5-1 1,6 0-88,6 0 0,2 0 1,3-1-1,0-3 1,0-2-1,2-2 0,0 2-250,-2 1 1,-3 0 0,-7 2 0,0-1 0,-4 2 0,0 0 0,-3 2-2450,-1 0 2409,-7 0 0,-1 6 0,-5 0 0</inkml:trace>
  <inkml:trace contextRef="#ctx0" brushRef="#br0" timeOffset="8">5608 7652 7635,'-7'-1'155,"3"-3"0,4-4 0,4-2 0,4 0 0,3 1 0,5 3 0,3-1 0,2 2 0,2 0 0,0 1 0,0 1 0,0-1 265,-1 1 1,0 2 0,-2 1 0,-2 0 0,-1 0 0,-4 1-477,0 3 0,-6 2 1,-4 6-1,-1-1 0,-4 2 1,-1 2-1,-5 4 1,-4 2-23,-3-2 0,-1 6 0,-5-2 1,2 1-1,0 0 0,0-1 1,2-2-1,0 0 42,3-2 0,1-5 0,2 2 0,0-1 1,-1 1 336,1-2 1,4-2 0,4 0-235,1-1 1,4-4-1,1-4 1,6-1 0,5-1-1,5 1 1,3 2 0,2-1-15,3-2 1,2-1-1,5 0 1,0 0-1,1 0 1,-2 0 0,-2 0-55,0 0 0,-6 0 0,2 0 1,-4 0-1,-4 0 0,-4 1 0,-2 2-481,-2 1 0,-3-1 0,-2-1 0,-1 2-2596,-2 3 3078,-2-2 0,-1 0 0,0-5 0</inkml:trace>
  <inkml:trace contextRef="#ctx0" brushRef="#br0" timeOffset="9">6236 7092 7569,'-7'-11'377,"-3"1"0,4 1 0,0 1 1,2-1 43,3-1 1,6 4-1,2 2 1,3 3-1,3 2 1,2 3 0,6 5-1,3 5-252,2 5 0,1 4 1,-4 3-1,0 5 0,1 3 1,1 3-1,2 2-100,-2 2 0,3 4 1,-1 5-1,-2 1 0,-1 1 1,-2 1-1,-3-4 1,-4-3-142,-2-4 1,-3-4-1,-2 3 1,-5-2 0,-1-2-1,-2-2 1,0 0 0,-2-2-21,-1-3 0,-4 2 0,-4-6 0,-2 0 0,-1-2 0,-2-1 0,-1-2 0,1 0-150,2-2 0,1-7 1,3 1-1,1-5 1,3-2-819,1 0 0,2-4 1060,7-2 0,2-5 0,6-7 0</inkml:trace>
  <inkml:trace contextRef="#ctx0" brushRef="#br0" timeOffset="10">7835 7652 7569,'0'-8'134,"0"1"1,1-1 0,3 1-1,5 0 1,5 2 103,5 3 0,-2-4 0,2 1 1,2 0-1,2 0 0,2 1 1,2 1-1,-2-1 0,0 1-231,2 2 0,-3 0 0,3-2 0,-2-1 0,1 1 0,0-1 0,-2 0 1,-2 1-258,-3 2 0,-5 1 0,1-1-1807,-2-3 2057,-7 3 0,-1-4 0</inkml:trace>
  <inkml:trace contextRef="#ctx0" brushRef="#br0" timeOffset="11">7892 7812 8935,'7'6'191,"1"-2"0,1-3 1,2-1-1,5 0 1,4 0-1,5 0 0,6 0 74,2 0 1,-3-4 0,-1-1 0,1 0 0,-3-1-1,1 1 1,-4 0 0,-2 2-437,-3 2 0,-5-3 0,1 0 0,-2 2 171,-2 1 0,-4 1 0,-2 0 0</inkml:trace>
  <inkml:trace contextRef="#ctx0" brushRef="#br0" timeOffset="12">9388 7172 7569,'-11'0'39,"3"-4"0,3 1 1,4 0-1,6 2 1,5 0-1,5-2 1,4-1-1,3 2 184,0 0 1,3 2 0,0 0 0,2 0 0,-1 0-1,1 0 1,0 0 0,0 0-230,5 0 1,-1 0 0,7-1 0,-1-1 0,-1-2 0,4 1 0,0 1-1,2-2 1,0-2-67,0-1 1,-5-3 0,0 4 0,-4-2 0,-4 2-1,-3 1 1,-3 1-151,-3-1 0,-6 4 1,2-3-1,-6 4 1,-8 2 221,-9 2 0,-8 5 0,-8-3 0</inkml:trace>
  <inkml:trace contextRef="#ctx0" brushRef="#br0" timeOffset="13">9605 7184 7569,'-4'-8'-45,"0"0"1,1 0 280,-3-3 0,4 5 0,-6 2 1,-1 3-1,-1 1 0,-1 1 0,-1 2-17,1 1 1,3 5 0,2-2 0,2 2 0,6 0-160,4-1 1,4-6 0,1 3 0,1 0 0,-1 3 0,2 2 0,1 1-47,1 1 0,4-1 1,-2 1-1,0 0 0,4 2 1,0 3-1,2-1 0,0 2-34,0 0 1,3-4 0,1 2 0,0 0 0,-1 0 0,1 1 0,-2-1 0,0-2 0,-3-1 1,-3-2-1,-1 1 1,-1-2-1,-5-1 1,-1-2 101,-4 2 0,-4 1 0,1 2 0,-3-1 0,-2 0-4,-3 1 1,-4-1-1,-7 2 1,-4 2-1,-3 4 1,-2 3 0,-3 2-1,-2 1-61,0 2 1,1 1-1,5-3 1,1 2-1,-1-2 1,0-1-1,0-2 1,1-2 81,3-1 0,-1-1 0,4 1 0,-1-2 0,-1-2 0,2 0 0,-2 0-34,0 2 1,3-5 0,-3 4 0,2-2 0,2-2 0,1 1 0,2-3-146,-1 0 0,2 0 1,1 2 106,2-1 0,4-3 0,1-2 0,4-1 0,6-2 50,2-2 0,5-1 1,2 0-1,2 0 0,5 0 1,5 0-1,4 0-14,1 0 1,6 0 0,1 0 0,4 0 0,1 0 0,-1 0 0,1 0 32,0 0 1,-6 0 0,-2 0 0,-3 0 0,-4 0 0,-2 0 0,-1 0 0,-2 0 34,-2 0 1,-3 0 0,0 0 0,-4 0 0,0 0 0,-3 0 0,-1 0 170,-2 0 0,-3 0-563,-1 0 0,-5 0 0,-2 0 0,-7 0 0,-4 0 260,-4 0 0,-3-5 0,-5-1 0</inkml:trace>
  <inkml:trace contextRef="#ctx0" brushRef="#br0" timeOffset="14">10781 8120 7569,'-6'-5'474,"0"4"0,3-4 0,-1 0-154,2-3 1,0 4-1,2 4 1,0 7 0,0 3-1,0 1 1,2 1-328,2-1 1,2 4 0,5 2 0,2-1 0,1 1 0,1-2 0,0 0-1,1 2 1,-1-1-9,-1 1 0,0 2 0,0-4 1,0-1-1,-2-1 0,-1-1 1,-1 1-1,-1 0-14,1-3 1,0-3 0,0 2 0,-1-2 0,-3-1 0,1-1-563,-1 0 1,-5-1-1612,-1-4 2202,0 0 0,-10-5 0,4-1 0</inkml:trace>
  <inkml:trace contextRef="#ctx0" brushRef="#br0" timeOffset="15">11055 8097 7417,'-5'-6'-10,"4"-4"0,-3 2 326,3-2 1,0 4-1,-2 3 1,-2 6-1,0 4-189,0 4 1,-3 4 0,2 1 0,-3 2 0,-4 2 0,1 2 0,-1-1-1,0 0-108,-2-2 0,1 0 0,-4 4 0,1 0 0,0-2 0,1-2 1,2-4-351,1-2 0,5-2 0,2 1 0,0-2 0,1-1 331,0-1 0,-4-1 0,2 5 0</inkml:trace>
  <inkml:trace contextRef="#ctx0" brushRef="#br0" timeOffset="16">11238 8509 7488,'0'-8'384,"0"0"1,0 2 0,0 3 0,0 9 1272,0 6-1637,0 1 1,0 8-1,0-3 1,0 1 0,0-1-1,0 0 1,0-2-1,0 2 1,0-1-345,0-1 0,0 1 0,0-3 0,0 1 0,0-1 324,0-2 0,0-5 0,0-2 0</inkml:trace>
  <inkml:trace contextRef="#ctx0" brushRef="#br0" timeOffset="17">11455 8166 7569,'1'-10'839,"3"3"-657,4 7 0,-2 5 1,2 7-1,1-1 1,1 2-1,1 1 0,1 1 1,-1-1-226,0-1 0,0-2 0,-2 1 0,-2-1 0,2 1 1,1-1-1,2-1 0,-1-1-923,0-1 0,1-2 966,-1 2 0,1 2 0,-1-4 0</inkml:trace>
  <inkml:trace contextRef="#ctx0" brushRef="#br0" timeOffset="18">11752 8177 7569,'-6'-11'146,"1"1"0,1 1 316,0 1 0,-1 6 1,2-1-1,-2 7 0,0 6-371,0 4 0,-2 6 0,2-1 1,-2 6-1,-2 2 0,-1 6 1,-1 2-1,-1 3-99,1 1 0,-4-1 1,-1 4-1,1 0 0,0-1 1,0-2-1,1-2 1,1-2-22,2-2 1,1-6 0,2-2 0,3-3-1,1-4 1,0-2 0,2-2 0,0-1-242,2-2 1,-3 1-319,-1-1 1,1-5 0,7-3 587,4-6 0,2-8 0,1-7 0</inkml:trace>
  <inkml:trace contextRef="#ctx0" brushRef="#br0" timeOffset="19">12049 8109 7569,'-4'-12'812,"0"1"147,2 0 0,1 5-1195,1 6 0,3 6 0,2 4 0,1-1 0,0-3 0,-1 0 236,0 1 0,4 0 0,-3 5 0</inkml:trace>
  <inkml:trace contextRef="#ctx0" brushRef="#br0" timeOffset="20">12095 8349 7569,'0'11'2327,"0"0"-1893,0-4 1,0-1 0,0-2-574,0 4 0,0-2 139,0 2 0,0-1 0,0 5 0</inkml:trace>
  <inkml:trace contextRef="#ctx0" brushRef="#br0" timeOffset="21">12540 8166 7569,'0'-8'389,"0"1"0,1-1 0,3 3 1,4 5-1,2 6-208,1 4 0,2 6 0,1 0 1,3 2-1,-1 1 0,2 0 1,-2 0-1,2 0-291,0-1 0,-4 2 1,1-5-1,-2-1 0,-2-1 1,1-2-1,-2 1-456,-3-1 1,2 1-1,-5-1 566,-1 1 0,-7-6 0,-3-1 0</inkml:trace>
  <inkml:trace contextRef="#ctx0" brushRef="#br0" timeOffset="22">12780 8189 7569,'0'-12'130,"0"1"0,0-1 0,0 1 693,0 0 0,0 3-726,0 0 1,0 8 0,-1 3 0,-3 8 0,-4 5-1,-2 1 1,-3 1 0,-1 2-221,-1 2 0,0 1 1,4 0-1,-1-2 1,2 0-1,1-4 1,3 0-1,-1-2-377,1 2 1,4-5-1,-2 3 0,2-2 500,2-1 0,0-1 0,0 0 0</inkml:trace>
  <inkml:trace contextRef="#ctx0" brushRef="#br0" timeOffset="23">13134 8063 7569,'-5'-11'1609,"-3"-1"-1511,3 6 0,0 6 1,5 9-1,0 5 0,0 5 1,0 2-1,0 2-73,0 0 0,0 0 0,0 1 0,1 0 0,2 0 0,1-3 0,-2-2 0,0-3-419,-2 1 0,3-2 0,1-4 0,-1 1 394,-2-1 0,-1 0 0,0 1 0</inkml:trace>
  <inkml:trace contextRef="#ctx0" brushRef="#br0" timeOffset="24">12951 8246 7569,'-7'0'664,"-1"-1"-355,-1-3 0,5 1 1,6-3-1,8 1 0,8 2 1,4 2-1,5 1-409,3 0 1,0-4 0,-1 0 0,0 2 0,-2 1 0,-2 1 0,-3 0-695,-1 0 1,-3 0 0,0 0 793,-2 0 0,-1 0 0,-3 0 0</inkml:trace>
  <inkml:trace contextRef="#ctx0" brushRef="#br0" timeOffset="25">13374 8189 7569,'0'-5'1868,"0"5"-1869,0 5 1,1 6 0,3 1 0,2-1 0,2 0 0,-1 1-155,2-1 1,2 1 0,0-2-1,0-1 1,1-2 0,-1 1-1,1-2-208,-1-2 1,-3-3 0,-1 1-1,2 0 1,1 2 362,2-1 0,-1-7 0,1-3 0</inkml:trace>
  <inkml:trace contextRef="#ctx0" brushRef="#br0" timeOffset="26">13591 8292 7569,'6'-6'43,"-1"4"1,-3-4 207,1 1 0,-3 2 1,0 7-1,-6 5 1,-3 5-1,-1 5 1,1 2-164,0 2 1,-4 5 0,6 1 0,-3 2-1,0-1 1,1 2 0,2 1 0,1 0-226,0-3 0,2 2 0,-2-5 0,-1-1 0,2 0 0,0-4 0,1-2 0,0-4-626,1-1 0,-1-3 763,4-5 0,-5 1 0,-2 3 0</inkml:trace>
  <inkml:trace contextRef="#ctx0" brushRef="#br0" timeOffset="27">13808 8212 10355,'13'0'21,"2"0"1,-3 0 0,5 0-1,-1 0 1,2 0 0,1-2 0,0 0-1,2-3 1,-1 0 0,0 0-720,-1 2 1,-5-2-14,1 1 0,-2 0-35,-1 4 746,-6 0 0,-1-5 0,-5-1 0</inkml:trace>
  <inkml:trace contextRef="#ctx0" brushRef="#br0" timeOffset="28">13808 8406 7569,'0'-7'351,"1"-1"1,3 4 0,4 0-231,2-1 1,6 4 0,3-5-1,3 3 1,1-1 0,-1 1-1,1 1 1,0-1-707,0-1 0,1 1-638,3 3 1223,-3 0 0,4-5 0,-5-2 0</inkml:trace>
  <inkml:trace contextRef="#ctx0" brushRef="#br0" timeOffset="29">14208 8223 7569,'0'-11'123,"1"-1"0,3 1 1,3-1-1,3 1 1,2-1-1,-1 2 15,1 3 0,-5 2 1,1 3-1,1 0 1,2-2-1,3 2 1,1 0-1,-1 2 1,-1 2-73,-2 1 1,5-1 0,-1 1 0,-1-1 0,-1-2 0,-2 1 0,0 1 0,1 2-127,-1-1 0,-1 3 0,-2 2 0,-4 2 0,-3 3 0,-2 2 51,-3 4 0,-7-1 0,-8 1 1,-3 1-1,-1 3 0,0 1 1,0 0 5,1-2 0,0-2 0,3 1 0,5 0 0,4-3 0,4-2 1,0-2-1,4-1 136,1-2 1,2-3 0,3-2 0,3-1-1,5-2 1,3-2 0,4-1 0,3 0 42,0 0 0,5-5 0,1-1 0,0-2 1,-1 2-1,-5-1 0,-3 2-2627,-2 0 2451,3 1 0,-7 4 0,3 0 0</inkml:trace>
  <inkml:trace contextRef="#ctx0" brushRef="#br0" timeOffset="30">15464 7424 7569,'-6'-12'264,"-1"6"1,5 3 0,-2 6 0,1 6 0,2 5 0,2 6 0,2 5 0,1 6 23,-2 2 0,3 2 1,0 2-1,2 1 0,2-1 1,1-1-1,0-2 0,-1 0 1,-2 0-303,2 1 1,0-2-1,0-2 1,-1-2 0,-1-1-1,1-2 1,-2-3 0,-1-3-186,-2-1 1,2-5-1,-1 1 1,-2-2-268,-1-2 0,-1-6 0,0-5 0,-1-6 0,-1-4 466,-2-2 0,-5-9 0,3-3 0</inkml:trace>
  <inkml:trace contextRef="#ctx0" brushRef="#br0" timeOffset="31">15270 7526 7569,'0'-17'70,"0"0"0,1 4 0,3-1 0,3-1 1,4 0-1,1 0 0,5-2 0,4 1 136,5-1 1,5-2 0,-1 4-1,0 1 1,0 1 0,1 2-1,-1 1 1,0 2-94,-2 4 0,2 3 0,-3 1 1,-1 1-1,1 3 0,0 4 0,-1 2 1,1 1-96,0 1 0,-1-1 0,-4 1 0,-3 0 0,-4 2 1,-4 3-1,-3 1-62,-4 2 0,-9 1 1,-7 2-1,-7 1 1,-7 2-1,-9 0 1,-5 0-1,-3-2-13,1-1 1,-1-4-1,3-1 1,2-2 0,1-3-1,6-3 1,3-4-269,6-1 0,8-1 1,9-5-1,5-3 1,9-4 324,8-2 0,14-6 0,5-2 0</inkml:trace>
  <inkml:trace contextRef="#ctx0" brushRef="#br0" timeOffset="32">16378 7104 7569,'-11'-23'248,"4"1"0,3 3 0,3 4 1,1 2 56,0 2 1,0 3 0,-2 2 0,-1 2 0,-5 7 0,-2 7-146,-2 8 0,-4 7 1,-3 4-1,-3 3 0,-2 5 1,0 2-1,-1 6 1,1 1-45,-2 4 0,5 5 1,3-2-1,1 3 1,3 1-1,2 0 0,2-1 1,2-4-129,4-7-1,4 0 1,4-6 0,5 1 0,5-2 0,5-5 0,2-6 0,2-2-49,0-3 1,0 0-1,0-2 1,0-2-1,-1-1 1,1-3-1,0-3 16,0-3 0,-4 0 0,-1-4 1,0 0-1,-2 0 0,1 0-726,-3-2 0,-2-1 771,0-1 0,-6-5 0,-1-1 0</inkml:trace>
  <inkml:trace contextRef="#ctx0" brushRef="#br0" timeOffset="33">16606 7492 7569,'-8'-18'386,"2"3"0,1 2 0,1 3 1,0 1-1,2 4 1920,3 4-2240,4 4 1,10 12-1,2 3 1,1 2-1,2 4 1,1 1-1,2 2 1,0 0 0,0-1-67,0 2 0,3 0 0,1 3 0,-1-3 0,-2-2 1,-2 1-1,0-2 0,-2-2-93,-1-4 0,-1 1 0,1-4 0,-2-2 0,-3-2 0,-2-2 0,-3-1-1091,-2-1 0,-1-6 1184,-6 2 0,-3-13 0,-8-3 0</inkml:trace>
  <inkml:trace contextRef="#ctx0" brushRef="#br0" timeOffset="34">17017 7481 7569,'-6'-23'269,"-3"5"1,5 3-1,2 2 1,0 2 0,2-1-87,0 1 1,0 6-1,-1 5 1,-3 6-1,-3 6 1,-5 4-1,-3 7-224,-4 6 1,-1 4-1,-1 1 1,2 1-1,-1 0 1,-2 2-1,0 0-115,-1-4 1,5 0 0,3-7-1,2 0 1,2-3 0,-1-4 0,2-3-825,2 1 980,3-5 0,5 5 0,0-6 0</inkml:trace>
  <inkml:trace contextRef="#ctx0" brushRef="#br0" timeOffset="35">17223 7583 7799,'0'-11'83,"0"3"1,1 1-1,3-1 1,3 1-1,4 0 1,0 1 0,2 1-1,2-2 1,4 2 59,2 0 0,2 0 0,1 3 0,2-2 0,0 1 0,0 2 1,-2 1-1,-3 0-463,-1 0 0,-1 1 0,-7 2 1,-2 1 319,1-2 0,-1 5 0,1-1 0</inkml:trace>
  <inkml:trace contextRef="#ctx0" brushRef="#br0" timeOffset="36">17291 7800 7569,'-5'0'115,"5"0"0,6 0 0,5-1 1,1-1-1,5-3 50,6-2 1,3 3 0,6-3 0,-2-2 0,1 0-1,-1 0 1,0 3 0,-3-1-620,-1 1 1,-3 4-1,-3-3 1,-2 1 453,-2 0 0,5-5 0,-4 3 0</inkml:trace>
  <inkml:trace contextRef="#ctx0" brushRef="#br0" timeOffset="37">17919 7526 7569,'-6'-11'975,"-4"0"1,12 5-873,-2 6 0,8 7 0,0 8 1,2 3-1,1 1 0,1 0 0,-1 1-176,0 2 0,1 1 0,-1-1 0,1 0 0,-2-2 0,-1-2 0,-2 0 0,1-2-653,-2 1 0,4-3 0,-3-5 726,-1-2 0,4 1 0,-3 3 0</inkml:trace>
  <inkml:trace contextRef="#ctx0" brushRef="#br0" timeOffset="38">18251 7435 7569,'-13'-1'272,"0"-1"1,0 1 0,3 5-1,0 4 1,0 6 37,-1 2 0,-1 3 0,1 5 0,-1 2 1,1 0-1,-2 1 0,-1 1 0,-1 1-466,1 0 0,1 0 0,1-3 0,-2 0 0,-1 0 0,1-2 0,1-3 156,1-2 0,1 3 0,0-4 0</inkml:trace>
  <inkml:trace contextRef="#ctx0" brushRef="#br0" timeOffset="39">18570 7972 7569,'0'-12'225,"0"1"1,2 0 0,1-1 0,5 2 0,2 2 0,2 6 0,-2 4 0,-1 7 0,-3 5 0,-1 5-88,-2 3 1,-3 6 0,-4 1-1,-4 1 1,-2 0 0,-1-1-1,-1-1 1,2 0-1184,2-3 0,0-1 0,4-2 1045,1-3 0,-3-3 0,-1-4 0</inkml:trace>
  <inkml:trace contextRef="#ctx0" brushRef="#br0" timeOffset="40">18959 7309 7569,'-14'-33'124,"4"4"1,4 6 0,8 7 0,4 4 0,4 5-72,2 3 1,-5 3 0,1 2 0,1 3 0,1 3 0,1 4 0,1 1 0,-1 3 79,1 5 0,0-3 0,2 1 0,3 0 1,0-2-1,4 1 0,0-3-172,2-2 0,0-4 0,0-2 0,-2-1 0,0-2 1,-3-2-1,-1-1-1182,1 0 1221,-4 0 0,8 0 0,-5 0 0</inkml:trace>
  <inkml:trace contextRef="#ctx0" brushRef="#br0" timeOffset="41">19587 7275 7569,'0'-15'25,"0"0"1,0 1 0,0 1-1,0 2 1,-1 0 0,-3 3 118,-4 0 1,-3 5 0,-5 1 0,-3 4 0,-2 6-1,-2 2 1,-1 3 0,-1 2-261,-2 4 0,1 3 0,7 1 0,4-1 0,4 1 0,2 0 0,3 0 0,0 0-74,4 0 1,1-4 0,1-2 0,0 0 189,0-3 0,0-1 0,0-2 0</inkml:trace>
  <inkml:trace contextRef="#ctx0" brushRef="#br0" timeOffset="42">19301 7561 7569,'-1'11'269,"-2"0"0,0 1 1,-1-1-1,0 2 1,0 2-1,2 4 0,-1 3-43,-1 1 0,3 0 0,-3-1 0,3 1 0,2 1 0,2 2 0,1-1 0,-1-2-451,2-3 1,-3-5 0,2 3-1,-3-1-1263,-1-3 1488,5-7 0,1 3 0,6-3 0</inkml:trace>
  <inkml:trace contextRef="#ctx0" brushRef="#br0" timeOffset="43">19655 7595 7569,'0'-15'33,"2"-1"0,1 2 1,5 3-1,3 2 1,3 2-1,2-2 1,-2 0 304,-2 1 1,5-1 0,2 4-1,2 0 1,3 0 0,2 3-1,0 0 1,1 1-487,1-3 1,-8 3 0,3-3 0,-2 3 0,-4 1 0,-1 0 147,-4 0 0,-5 0 0,-2 0 0</inkml:trace>
  <inkml:trace contextRef="#ctx0" brushRef="#br0" timeOffset="44">19701 7721 7569,'-5'-6'590,"5"0"0,8 0 0,5 2 0,7 1-374,1 0 0,7-2 0,2-3 1,3 3-1,0 1 0,-1 0 0,-1 2 1,-1 0-1277,-1 2 0,3 0 1060,-5 0 0,-6-5 0,-4-1 0</inkml:trace>
  <inkml:trace contextRef="#ctx0" brushRef="#br0" timeOffset="45">20261 7618 7569,'0'-23'124,"0"5"0,0 3 0,1 3 0,1 4 0,3 1 0,2 2 1,2 4 71,1 3 0,1 6 0,1 6 0,-1 1 0,1 0 0,-1 2 0,2 1 0,1 1 0,1-1-354,-1-2 1,-1-1 0,-2-3 0,0-1 0,1 1 0,-1-2 157,1-3 0,-1 3 0,0-3 0</inkml:trace>
  <inkml:trace contextRef="#ctx0" brushRef="#br0" timeOffset="46">20626 7618 7569,'0'-12'795,"-4"3"0,0 6-457,2 6 1,-3 8 0,0 5 0,-2 7 0,-3 6 0,-2 4 0,-5 1 0,-1 2-300,-2 2 1,-2 3 0,-2 4-1,-1 1 1,-2-2 0,2-1-1,1-1-296,1 2 0,0-6 0,2-3 0,2-6 1,3-3-1,5-5 0,2 0 0,3-4-272,1-1 0,1-4 0,3 0 0,-2-1 529,-1 0 0,0-4 0,4-2 0</inkml:trace>
  <inkml:trace contextRef="#ctx0" brushRef="#br0" timeOffset="47">20683 6990 7569,'0'-18'326,"1"4"1,3 5 0,4 5 83,2 3 1,1 1 0,2 1-1,4 4 1,4 7 0,6 5-1,2 8 1,3 4-195,1 5 0,1 8 0,0 1 0,-1 4 0,-4 4 1,-4 2-1,-6 4 0,-4 4-211,-5 2 0,-4-2 0,-6 3 0,0-2 0,-1-2 0,-4-3 1,-5-4-1,-7-3-1112,-4-3 1,-1-3 0,-10-2 1106,-3-4 0,-4-3 0,-7 0 0</inkml:trace>
  <inkml:trace contextRef="#ctx0" brushRef="#br0" timeOffset="48">8269 9890 7569,'-5'-6'0,"2"0"600,-5 2 0,7 3 0,1-3-378,7 3 0,7 1 0,2 1 1,2 1-1,2 2 0,2-1 0,2-2 1,2-1-1,4 0 0,0 0-172,1 0 1,-5 0 0,3 0 0,-1 0-1,-2 0 1,-2-1 0,-1-2-651,-1-1 0,-3 1 1,-2 1-1,-3 0 600,-4-2 0,-16 0 0,-2 4 0</inkml:trace>
  <inkml:trace contextRef="#ctx0" brushRef="#br0" timeOffset="49">8280 10119 7569,'-9'0'748,"5"1"-353,8 3 0,10-3 0,5 3 0,3-3 0,2-1 0,3 0 0,2 0 0,1-1-277,1-3 0,-2 3 0,1-3 0,-3 3 1,-3 1-1,-2 0 0,-3 0 0,-3 0-118,1 0 0,-5 5 0,5 1 0</inkml:trace>
  <inkml:trace contextRef="#ctx0" brushRef="#br0" timeOffset="50">9571 9651 7569,'-8'-4'111,"2"-1"0,2 0 0,4-2 0,4 2 0,2 0 0,4 3 0,3 0 0,3 2 0,2 0 0,2 0 0,2 0 135,1 0 1,5 0 0,2 0-1,3 0 1,3 0 0,2-1-1,4-1 1,3-2-243,5 1 0,1-2 0,3 0 0,-3-1 0,-3-2 0,-3 2 0,-3 1-185,-6 0 1,-3 3 0,-11-1-1,-3 1 1,-4 2-568,-2 0 1,-8 0 0,-5 0 747,-6 0 0,-15 5 0,-3 2 0</inkml:trace>
  <inkml:trace contextRef="#ctx0" brushRef="#br0" timeOffset="51">9571 9776 7569,'-12'-5'478,"1"-1"-254,-1-1 0,7 2 0,5 5 0,7 0 0,4 0 0,4 2 0,3 1 0,1 5 1,0 2-54,1 2 0,3 4 0,3 3 0,0 2 0,0-1 0,-2-1 0,-1 1-232,0 2 1,-1 1 0,1-2 0,0-1 0,0-2 0,-2 0 0,-2-2 0,-5 2-13,-5 0 0,0-4 0,-5 1 0,-1-1 0,-3 0 0,-6 1 0,-4 1 116,-4 0 1,-6-2-1,1 4 1,-4 0-1,-2-1 1,-3 4 0,0 0-1,-1 2 41,0 0 1,-1-4-1,0 0 1,3 0 0,4-1-1,4-3 1,4-2 0,4-2 171,3 1 1,1-1 0,7-1 0,6-2 0,7-4-108,6-3 1,9-1-1,6 0 1,8 0-1,5 0 1,3 0-1,4-1-67,4-3 1,-1 1-1,4-3 1,-4-1-1,-4 2 1,-3 0-1,-4 2 1,-3-1-107,-1 0 0,-9 0 0,0 4 0,-4-1 0,-5-2 0,-4-1 1,-4 2-1,-4 1-955,0 1 1,-6-2 978,-2-1 0,-13-4 0,-4-4 0</inkml:trace>
  <inkml:trace contextRef="#ctx0" brushRef="#br0" timeOffset="52">10896 10245 7675,'-2'-7'272,"-2"3"0,-2 4 0,1 4 0,4 4 1,5 3-1,2 3 0,4 3 719,4 0-969,-1-3 0,4 7 1,-1-5-1,1 1 0,2-1 1,1-1-1,-1-1 0,0-1-177,0-3 1,-5-1-1,1 3 1,-2-1-1,-2-1-656,0-2 1,-4-2-1,-2-3 811,0 0 0,1 1 0,6-4 0</inkml:trace>
  <inkml:trace contextRef="#ctx0" brushRef="#br0" timeOffset="53">11204 10279 7569,'-6'-12'148,"-3"1"0,5 0 0,1-1 0,2 1 0,0-1 189,-3 1 1,1 4 0,-3 5 0,0 4 0,-1 7-317,-2 5 0,-6 4 1,-2 6-1,-3 3 0,1 3 1,0 2-1,2 0 0,0-3-358,1-1 1,7-3 0,-1-4 0,2-4 0,3 0 0,0-3 336,2-2 0,2 0 0,1-1 0</inkml:trace>
  <inkml:trace contextRef="#ctx0" brushRef="#br0" timeOffset="54">11329 10496 7569,'0'-8'249,"0"3"1,0 4-1,0 7 1,0 6-225,0 3 0,-3 4 1,-1-3-1,1 2 0,2 1 1,1 0-1,0 0 0,0 0-537,0-1 1,1-1-1,3-6 512,4 0 0,-3 1 0,0-1 0</inkml:trace>
  <inkml:trace contextRef="#ctx0" brushRef="#br0" timeOffset="55">11626 10153 7569,'-10'5'67,"3"3"0,2 2 0,1 1 0,0 1 0,1-1 0,2 1 0,2-1 0,3-1 112,4-2 0,-1 2 0,4-2 0,1 2 0,1 1 0,0-1 0,-2-1 0,1-2-357,-1-2 0,0 0 0,1-3 0,-1 2 0,1-1 0,-1-2-111,0-1 0,1-1 0,-1-2 1,-1-2-1,-1 0 0,-1-1 1,1-1 234,1-2 0,-2 3 0,-2-2 0,-1 0 476,-2-3 1,-3 6 0,-3 5 0,-2 8 0,-3 6-173,-4 5 0,0 8 0,-3 3 0,2 3 1,2 0-1,1 0 0,1 0-78,1 2 1,6-2 0,-2-2 0,3-1 0,-1 0 0,0-4 0,-2-2-386,1-1 1,2-5 0,1-3-1,0-2 1,0-2 0,0 1-2069,0-1 2281,0 1 0,0-6 0,0-1 0</inkml:trace>
  <inkml:trace contextRef="#ctx0" brushRef="#br0" timeOffset="56">12163 10142 7716,'-5'-12'176,"4"5"1,-3-1-294,3-1 0,2 5 117,3 4 0,-3 5 0,4 7 0</inkml:trace>
  <inkml:trace contextRef="#ctx0" brushRef="#br0" timeOffset="57">12163 10393 7569,'-6'11'195,"0"1"0,3-1 0,0 1 234,5-1 0,-1-5 0,7-2 0,-1-1-1421,0 1 992,3-3 0,-9 4 0,4-5 0</inkml:trace>
  <inkml:trace contextRef="#ctx0" brushRef="#br0" timeOffset="58">12426 10245 7569,'-6'-12'26,"3"2"0,6 4 0,3 6 1,3 6-1,0 5 0,2 5 0,-1 1 1,3 2 2236,0 0-2252,-3 0 1,6 3-1,-4-2 1,0-2 0,2 0-1,2-2 1,-2 1 0,-2-3-228,0-1 0,-1-6 1,0-1-1,1 0 1,-2-3-1,-1 1 1,-1 0 215,0-1 0,3-7 0,0-3 0</inkml:trace>
  <inkml:trace contextRef="#ctx0" brushRef="#br0" timeOffset="59">12757 10199 7569,'0'-12'367,"0"1"1,-1 1-187,-3 2 0,1 3 0,-4 6 0,-2 4 0,-2 7 0,-5 6 1,-1 3-1,-2 3-353,0 3 0,1-2 0,-1 5 0,3-3 0,4-1 0,0-3 0,2-3 0,1-2-541,2-2 0,4 0 0,-1-5 713,3 0 0,1-4 0,0-2 0</inkml:trace>
  <inkml:trace contextRef="#ctx0" brushRef="#br0" timeOffset="60">12986 10107 7569,'0'-8'1085,"0"4"-1034,0 15 0,0 8 0,0 9 1,0-1-1,0 1 0,0 0 1,0 0-1,0-3 0,0-2-247,0-4 0,3 1 0,1-5 0,0-2 1,0-3-1,0-2 196,-2 1 0,-1-4 0,-1 0 0</inkml:trace>
  <inkml:trace contextRef="#ctx0" brushRef="#br0" timeOffset="61">12837 10279 8877,'5'6'23,"1"3"1,7-4 0,2 0 0,4 0 0,3-2 0,2-2 0,1-1 0,2 0 0,-3 0 0,-2-1-317,-3-3 1,-1-1 0,1-4 0,-4 3 0,-2-1 0,-2 2 292,0 0 0,1-4 0,-1 3 0</inkml:trace>
  <inkml:trace contextRef="#ctx0" brushRef="#br0" timeOffset="62">13180 10256 7569,'1'-8'-113,"1"1"0,4-1 0,-1 0 294,0 1-40,4 4 0,-7-2 0,6 5 0,1 2-162,1 1 1,1 4 0,1 3-1,-1-1 1,0-3 0,1-1 0,-1-2-1,2-1-78,2 2 1,-1-3 0,4 3 0,-2-3 0,0-2-1,-1-1 1,0-4 210,-1 0 0,-5 2 0,-3-3 0,1-2 247,-1-1 0,-5 3 0,1 5 0,-6 4 0,-3 7-229,-1 5 1,-3 8-1,0 6 1,0 1 0,-2 4-1,-1 2 1,-1 5 0,-1-1-218,0 0 1,3 3-1,-1-4 1,4-1-1,3-3 1,-1-3-1,2-4-218,2-3 1,1-3 0,1-2 0,-2-4 0,1-2-896,2-1 1200,1-6 0,0-6 0,0-6 0</inkml:trace>
  <inkml:trace contextRef="#ctx0" brushRef="#br0" timeOffset="63">13705 10199 7569,'1'-7'49,"3"4"1,4 1 0,2 2 0,1 0 0,1 0 0,-1 0 0,1 0 0,-1 0 0,2 0 0,1 0 0,2 0 0,2 0-1,1 0 1,0-1 0,-1-1-144,-2-2 1,3-5 0,-4 3 0,-1-2 93,-1 0 0,4-4 0,0-6 0</inkml:trace>
  <inkml:trace contextRef="#ctx0" brushRef="#br0" timeOffset="64">13728 10336 8825,'11'-6'83,"2"-1"0,1 5 0,2-2 1,2 0-1,3-1 0,0-1 0,3-2 1,2 0-1,0 1-341,0 0 1,-1 1-1,0 4 1,1-4 257,-5 0 0,7-1 0,-4-5 0</inkml:trace>
  <inkml:trace contextRef="#ctx0" brushRef="#br0" timeOffset="65">14162 10176 7569,'0'-11'141,"1"0"1,3 3 0,4 0-1,2 0 1,1 1 0,2 0 63,2 2 1,-1 0 0,4 3 0,0-2 0,-2 1 0,1 2 0,-4 2-230,0 3 0,-5 2 0,-2 6 1,-1-1-1,-2 1 0,-3 0 1,-4 4-1,-4 3 9,-2 2 0,-1 3 0,-2 2 0,-1 0 0,-1 0 0,1-1 0,1 1 0,2 0-1,-1 0 1,6-6 0,2-2-1,3-2 1,1-2 0,0-1 71,0-2 1,5-4 200,3-4 0,6-1-78,1-2 1,4 0-138,-4 0 1,5-2-1,-1-1-172,3-5 1,0 2-1,-3-2 1,-3 0 129,1 2 0,-5-4 0,5 4 0</inkml:trace>
  <inkml:trace contextRef="#ctx0" brushRef="#br0" timeOffset="66">15030 9468 7569,'0'-12'163,"0"5"0,0-1 1,0-1-1,-1 2 1,-2 4-1,-1 10 1,2 8-1,0 5 93,2 4 0,-3 8 0,-1 1 0,1 5 0,2 3 0,2 2 0,2 0 0,1 0-302,-2-1 0,3 0 0,-1 2 1,0-2-1,0-5 0,1-4 0,0-4 1,0-2-1,-3-4-35,0-3 0,-2-6 1,0 1-1,0-2 1,0-2-665,0 1 1,-2-7 744,-1-5 0,-4-11 0,-4-6 0</inkml:trace>
  <inkml:trace contextRef="#ctx0" brushRef="#br0" timeOffset="67">14870 9491 7569,'0'-15'109,"0"-1"0,1 2 0,3 2 0,5 0 1,4 1-1,3-1 31,2 1 0,5 0 0,5-1 1,1 1-1,4-1 0,2 1 0,5 1 1,-1 2-63,0 4 1,3 3 0,-5 2 0,-4 3 0,-5 4 0,-5 2 0,-4 3 0,-4 0-166,-2 3 1,-3 4-1,-2-1 1,-5 3-1,-3 0 1,-3 3-1,-6 0 1,-7 3 23,-6 1 1,-6-2 0,-5 2 0,1-1 0,3-4 0,0-4 0,1-3-56,0-1 1,2-7-1,6 1 1,2-2 0,2-3-1,2 0 1,2-4-1174,5-3 1291,2-5 0,10-9 0,1-2 0</inkml:trace>
  <inkml:trace contextRef="#ctx0" brushRef="#br0" timeOffset="68">15784 9297 7569,'0'-12'341,"0"1"1,0-1 0,0 1-155,0-1 0,0 5 1,-2 1-1,-1 0 1,-5 5-1,-2 5 1,-2 7-1,0 8 16,-4 7 0,1 4 1,-6 8-1,-3 4 0,1 1 1,1 2-1,3 0-156,-1 6 1,-1-1 0,2 0 0,4 0 0,3-1-1,1 0 1,4-2 0,3-2-172,3 1 0,6-5 1,4-3-1,3-4 0,5-4 1,1-3-1,2-4 95,1-4 1,-1 1-1,-1-5 1,0-2-1,0-3 1,-2-3 0,1-2-1,-1-3-142,-1 0 1,3-2 0,-4 0 0,-1 0 170,-1 0 0,-2 0 0,1 0 0</inkml:trace>
  <inkml:trace contextRef="#ctx0" brushRef="#br0" timeOffset="69">15921 9479 7569,'-3'-5'194,"2"5"1,3 7 0,3 3-1,4 2 1,2 4 0,1 3-1,2 4 103,1 3 1,6 2-1,-2 4 1,2-2 0,2 2-1,0 1 1,-1 1 0,-2-1-286,-1-2 1,-1 0 0,2-4-1,-2-2 1,-2-2 0,-2-2 0,-1-4-1,-2 0-539,1-3 1,-2-1 0,-1-3-1,-3-1-923,-1-2 0,-1-6 1450,-4-1 0,5-5 0,1-6 0</inkml:trace>
  <inkml:trace contextRef="#ctx0" brushRef="#br0" timeOffset="70">16320 9514 7569,'-5'-18'216,"3"1"1,-5 6-1,2-1 1,2 2 36,-3 3 1,0 8 0,-7 12-1,-2 7 1,-5 8 0,-5 5 0,-6 5-1,-2 3-346,-1 0 1,5-2-1,2 1 1,3 1-1,1-2 1,1-1-1,2-5 1,2-4-332,2-1 0,1-5 0,3 0 0,2-7 0,2-3 424,5-1 0,1-1 0,2 0 0</inkml:trace>
  <inkml:trace contextRef="#ctx0" brushRef="#br0" timeOffset="71">16400 9662 7569,'8'-11'-41,"0"-1"1,0 2 0,4 1 0,2 3 0,2-1 0,2 2 127,2 0 0,2-2 0,1 2 0,1 0 0,1-1 0,3 4 0,0-1 0,1 1 0,-1-2-373,0 2 1,-5 0 0,-5 2 285,-2 0 0,0-5 0,-5-1 0</inkml:trace>
  <inkml:trace contextRef="#ctx0" brushRef="#br0" timeOffset="72">16572 9799 7569,'-5'0'95,"5"0"0,6 0 0,4 0-85,2 0 1,3 0 0,3 0-1,2-1 1,4-2 0,1-2-1,2 0 1,1-1-1259,1-1 1248,-4 5 0,3-13 0,-5 2 0</inkml:trace>
  <inkml:trace contextRef="#ctx0" brushRef="#br0" timeOffset="73">17120 9559 7569,'-10'-11'1081,"3"1"-865,7 2 0,0 4 0,5 9 0,1 5 0,0 6 0,1 3 0,1 4 0,1 3 0,1 2-304,2 0 0,-2 4 0,-1-3 0,-2 1 0,2 0 0,1-2 0,2-4-406,-1-4 0,1 0 0,-1-4 0,0-4 0,-1-2 494,-2-2 0,2-6 0,-3 4 0</inkml:trace>
  <inkml:trace contextRef="#ctx0" brushRef="#br0" timeOffset="74">17405 9559 7569,'-16'-5'104,"7"4"1,-2-3 0,0 5 0,1 6-1,-1 5 1,-2 5-5,-2 3 1,-2 3 0,-3 2 0,1 3 0,-1 2-1,-2 1 1,-1 2 0,1 2-275,-1-1 0,4 0 0,0-1 1,0-3-1,1-4 0,3-5 0,2-4 174,2-4 0,4 1 0,2-8 0</inkml:trace>
  <inkml:trace contextRef="#ctx0" brushRef="#br0" timeOffset="75">17440 9239 7569,'-12'-16'201,"6"3"0,2-2 0,4 2 1,4 3-1,4 3 0,2 3 91,1 3 0,2 3 0,1 6 0,2 8 1,1 8-1,0 7 0,1 3 0,3 4 0,0 4-207,2 2 1,0 2 0,-2 0 0,-2-1 0,-3 0-1,-4-2 1,-2-2 0,-2-1-442,-4 1 0,-3-4 0,-1 1 0,0-4 0,-1-2 0,-3-3 0,-5 0 0,-5-1 356,-5 0 0,-2-1 0,-2-5 0</inkml:trace>
  <inkml:trace contextRef="#ctx0" brushRef="#br0" timeOffset="76">18136 9251 7569,'0'-12'214,"0"4"1,0 4-1,0 10 1,0 11-1,0 9 1,0 9 0,0 5-1,0 6 4,0 1 1,0 7 0,0 1 0,0-2-1,0-1 1,0-4 0,0-1 0,0-2 0,0-3-442,0-4 0,2-4 0,0-4 0,3-3 0,0-4 0,0-4 0,-2-4 0,-1-3-883,2-5 0,-4 2 1106,0-5 0,-10-10 0,-8-7 0</inkml:trace>
  <inkml:trace contextRef="#ctx0" brushRef="#br0" timeOffset="77">17908 9319 7569,'0'-16'98,"5"3"1,4-1-1,5 4 1,5 3-1,4-2 1,2-2 0,3 0 39,1 0 0,2-1 0,2 1 0,-2 1 0,0 2 0,1 4 0,-1 3 0,1 1 0,-3 1-153,-1 3 1,-1 4-1,-4 6 1,-2 2-1,-2 1 1,-5 0 0,-5 1-94,-5 2 1,-3-2 0,-1 1 0,-1 2 0,-4 0 0,-7 2 0,-5 0 0,-5-2-25,-1-2 1,-3 2 0,-2-6 0,0-2 0,1-3 0,5-4 131,6-1 0,3 4 0,2-3 0</inkml:trace>
  <inkml:trace contextRef="#ctx0" brushRef="#br0" timeOffset="78">18936 9102 7569,'-5'-17'76,"2"1"1,-4 9 0,-2 3-1,-1 4 1,-2 4 153,1 3 0,-2 10 0,-2 6 0,-6 7 1,-3 7-1,-2 5 0,0 2 0,2 3 1,1 3-120,1 3 0,0 2 0,3-2 1,4-5-1,2-3 0,3-4 1,2 1-1,4-1-187,3-3 0,1-4 0,1-2 0,3-3 1,4-1-1,2-3 0,1 0-91,1-3 1,1-3 0,0-2 0,3-3-1,-1-4 1,0 0 0,0-1 0,-1 0-897,-1-1 1,2-6 1062,1 2 0,4-3 0,-2-1 0</inkml:trace>
  <inkml:trace contextRef="#ctx0" brushRef="#br0" timeOffset="79">19016 9456 7569,'-7'-11'259,"-1"0"0,4-1 1,2 2-1,5 4 0,5 6 1,3 6-1,4 4-226,4 2 1,-1 3 0,1 0 0,0 0 0,0 1 0,-1-1 0,-2-1 0,-2-2-556,-1 0 0,2-1 0,1 1 1,-3-2 521,0-3 0,-1 4 0,-1-5 0</inkml:trace>
  <inkml:trace contextRef="#ctx0" brushRef="#br0" timeOffset="80">19507 9388 7569,'0'-11'11,"0"-1"1,0 1-1,0-1-66,0 1 1,-1 5-1,-3 2 1,-5 4-1,-4 4 1,-3 4-1,-1 6 1,-1 4-112,1 0 0,3 3 0,-2-2 0,4 3 0,2 0 0,2-2 0,3-2 0,1-2 162,0-2 1,1-1 0,1-3 0,0-1 221,-2-2 0,-5 0 0,3 2 0,-1-2 0,2 2 147,0 1 1,3 2 0,-5 0 0,2 4 0,3 3 0,0 2 0,2 1-221,0-3 0,0 2 0,0-1 0,0 1 0,0 1 0,0-2 0,2-2 0,0-2-224,2-2 0,4-1 0,-5-2 0,0 1 0,0-2 0,-1-1 0,3-3-1768,1-1 1847,-3-1 0,7 1 0,-3 1 0</inkml:trace>
  <inkml:trace contextRef="#ctx0" brushRef="#br0" timeOffset="81">19575 9582 7569,'7'-5'54,"-1"-1"1,-2-4 0,5 1-1,5 2 1,3 1 0,3 0-1,-1-2 9,1 2 0,1-4 0,4 3 0,0 1 0,2 1 0,-2 1 1,-1 0-1,-1 0-215,0-1 1,-6 4 151,-1-3 0,-4 3 0,0 1 0</inkml:trace>
  <inkml:trace contextRef="#ctx0" brushRef="#br0" timeOffset="82">19598 9708 8931,'12'0'-23,"0"-2"1,4 0 0,4-2 0,5 0 0,6 1 0,0-1 0,1 0 0,-1 0 0,-1 0 22,-1 2 0,4-5 0,-4 1 0</inkml:trace>
  <inkml:trace contextRef="#ctx0" brushRef="#br0" timeOffset="83">20215 9434 7569,'0'-12'104,"0"1"0,0-1 17,0 1 0,1 6 0,3 5 0,2 7 0,2 6 0,0 2-265,0-1 1,3 4 0,0 0 0,0 0 0,1-3 0,-2-2 0,-1-2 0,-1 0-1279,0 1 1422,3-6 0,5 4 0,2-3 0</inkml:trace>
  <inkml:trace contextRef="#ctx0" brushRef="#br0" timeOffset="84">20500 9491 7651,'-7'0'110,"-1"1"0,-2 4 0,-4 7 0,-5 5 0,-2 5 0,-2 2 28,0 3 0,0 2 1,0 6-1,2 2 1,0 1-1,3 0 0,1 2 1,0 0-396,1 1 0,-1 2 0,3-5 0,-1-2 0,1-5 0,3-5 0,2-5-156,1-2 1,6-5 0,-2 1 412,3-2 0,-5-7 0,0 0 0</inkml:trace>
  <inkml:trace contextRef="#ctx0" brushRef="#br0" timeOffset="85">20603 9194 7569,'2'-12'131,"1"2"0,6 1 1,5 3-1,5 1 1,3 2-1,1 2 1,-1 2-1,1 4 276,0 7 0,0 6 0,0 10 0,0 7 0,-2 8 1,-3 8-1,-5 4 0,-6 2 0,-2-1-387,-2-2 1,-7-2-1,-4 1 1,-2-4-1,-2-5 1,-2-3-1,-3-1 1,-2 0-21,-5-1 0,-4 4 0,-6-2 0</inkml:trace>
  <inkml:trace contextRef="#ctx0" brushRef="#br1" timeOffset="86">21802 9525 7569,'0'-11'761,"0"4"-620,0 2 0,0 6 0,-1 2 0,-1 2 0,-3 1 0,-1 3 0,1 1 1,4 2-1,4-1 0,6 1 0,3 0 0,5 2 0,2 3 0,5-1 0,4 1 1,2-3-137,1-2 0,-5 0 1,4-1-1,-3 1 1,-2-1-1,-4 1 1,-3-2-1,-3-1 1,-3-3-1,-4 0-586,1 1 1,-4-4 0,-1 5 580,-3 1 0,-1 1 0,0 2 0</inkml:trace>
  <inkml:trace contextRef="#ctx0" brushRef="#br1" timeOffset="87">22282 9673 7569,'0'-11'371,"1"0"1,2-1 0,2 2-1,1 1-52,3 2 0,-5 5 0,-4 2 0,-8 8 0,-6 7 0,-5 8-275,-2 6 0,-2 9 0,0 4 0,-1 3 0,-1 1 0,-3 3 0,0 1 0,0 1-125,3 0 1,0-3-1,3-5 1,-1-2-1,1-2 1,2-3-1,2-4 1,2-6-156,2-2 0,1-6 0,3-3 0,2-2 1,3-3-1,1-1-902,0-1 0,2-6 1138,6 2 0,7-8 0,7-2 0</inkml:trace>
  <inkml:trace contextRef="#ctx0" brushRef="#br1" timeOffset="88">22545 9662 7569,'0'-11'459,"0"-1"-224,0 1 0,1 4 0,3 4 1,3 1-1,4 2 0,1 0 1,2 0-1,3 0-253,1 0 1,-1 0 0,4 0 0,-2 0 0,0 0 0,-2-1 0,-1-1 0,-4-2-1964,0 1 1981,-1 2 0,1-4 0,-1-1 0</inkml:trace>
  <inkml:trace contextRef="#ctx0" brushRef="#br1" timeOffset="89">22545 9856 7569,'5'-6'182,"1"1"0,2 1 0,-1 0 0,2 2 0,3-1 0,2 1-2,1-2 0,5-4 0,-1 4 0,3 2 0,1 1 0,0 1 0,-1 0 0,0 0-1384,-3 0 1204,3 0 0,0-6 0,8 0 0</inkml:trace>
  <inkml:trace contextRef="#ctx0" brushRef="#br1" timeOffset="90">23127 9616 7569,'0'-7'240,"2"0"0,0 1 0,3 1 1,1 0-1,3 1 0,2 0 0,0 0 1,2 2-1,1 1-23,1 1 1,1 0-1,0 0 1,1 0 0,2 0-1,0 0 1,2 0 0,0 0-243,2 0 0,-1 0 0,-2 0 0,-2 0 0,-2 0 0,-2 0 0,-2 1 21,-5 3 0,-2 2 0,-5 6 0,-1-1 0,-4 0 0,-5 2 0,-5 1-53,-3 1 1,-2 6-1,-6-2 1,-1 2 0,2 2-1,2 0 1,4 0 49,4 0 1,0-2-1,2-1 1,4-2-1,3-1 1,3-3 0,2-2 120,1 0 1,1-1-1,4-1 1,6-2-1,4-3 1,3-1-1,2 0-123,1-2 1,6-4 0,0-3 0,-2-1 0,-1 0 0,-2 1 0,-2 0 0,-2 2-1328,-2 2 0,-4 1 1336,-5 0 0,-4-5 0,2-1 0</inkml:trace>
  <inkml:trace contextRef="#ctx0" brushRef="#br1" timeOffset="91">23767 9731 7569,'-7'-12'37,"2"1"1,2-1 0,-1 1 0,1-1 358,2 1 0,2 3 1,3 2-1,4 1 0,2 2 1,1 2-1,2 1-349,2 0 0,-1 0 1,4 0-1,0 0 0,-2 0 1,2 1-1,0 2 0,1 1-654,-2-2 0,0 0 0,-4-2 607,2 0 0,-7 0 0,2 0 0</inkml:trace>
  <inkml:trace contextRef="#ctx0" brushRef="#br1" timeOffset="92">24167 9514 7569,'-7'-8'27,"5"2"1,4 1 0,6 2 0,2 2 0,1 1 0,0 1 191,-4 3 0,3 2 0,-2 7 0,2 2 0,1 3 0,1 1 0,-1 0 1,2 1 349,2 2-601,-2 1 1,3-2-1,-4 0 1,-1-4 0,1 0-1,-1-3 1,1-2-425,-1 0 0,-3-2 0,-1-1 456,2-2 0,1 1 0,2 4 0</inkml:trace>
  <inkml:trace contextRef="#ctx0" brushRef="#br1" timeOffset="93">24555 9536 7569,'-12'-15'468,"1"1"0,0 4 0,-1 5 0,1 4-416,-1 1 1,-4 5-1,-4 2 1,-6 6-1,-4 5 1,-3 6 0,-2 5-1,0 5 5,-3 3 0,2 6 0,-2-1 1,4 3-58,4 0 0,-3-4 0,3-2 0</inkml:trace>
  <inkml:trace contextRef="#ctx0" brushRef="#br2" timeOffset="94">5419 7309 7569,'-2'3'121,"-1"0"-18,-3-3 0,0 2 0,1 0 0,0-1 0,0 1 0,1 0 214,0 0 1,1-1-1,2 0 1,2 1-184,3-1 0,1 0 1,2-1-1,0 0 0,2 0 1,1 0-1,0 0 1,1 0-1,2 0 0,-1 0-186,1 0 1,-4 0 0,1 0 0,-1 0 0,1 0 0,-1 1 0,1 0 0,1 1-459,0-1 1,-1 0 0,-1-1 0,-1 0 509,-1 0 0,-3-3 0,-2 0 0</inkml:trace>
  <inkml:trace contextRef="#ctx0" brushRef="#br2" timeOffset="95">8394 11901 7219,'-6'0'875,"-4"0"-692,3 0 0,-3 1 1,4 1-1,6 2 1,6-1-1,4-2 1,3-1-1,2 0 1,4-1-1,4-2 1,3-2-121,0-1 1,6-1 0,-3-1 0,2 1 0,-2 1-1,-1 1 1,-4-2 0,-4 2 0,-5 0-1201,-2 3 1,-1 0 1136,-1 2 0,-5 6 0,-1 0 0</inkml:trace>
  <inkml:trace contextRef="#ctx0" brushRef="#br2" timeOffset="96">8440 12083 7542,'11'4'217,"2"0"0,1-2 1,3 0-1,0-4 1,5 0-1,2-3 0,4 0-11,1 0 0,-3-4 0,1 2 1,1 0-1,2 0 0,-1 2-206,-3 3 0,4-4 0,-1-1 0</inkml:trace>
  <inkml:trace contextRef="#ctx0" brushRef="#br2" timeOffset="97">9651 11649 7569,'-12'-4'175,"2"-1"0,1-1 0,4-3 0,4 0 0,6 2 0,5 2 1,4 1-1,4 0 0,2 1 0,5 1 0,3-1 22,4 0 0,5-3 0,2 4 0,2-2 0,2 0 0,1 1 0,2-3 0,-1 1-381,-4 0 1,3 0 0,-6 3 0,-3-2-1,-2 0 1,-4 0 0,-1 0 0,-2 2-431,-2 1 1,-7 1 0,-1 0 613,-4 0 0,-5 0 0,-2 0 0</inkml:trace>
  <inkml:trace contextRef="#ctx0" brushRef="#br2" timeOffset="98">9742 11649 7569,'-25'-11'83,"2"1"1,5 2 186,4 4 1,6 3-1,3 2 1,4 3 0,6 4-1,5 3-103,6 4 0,1-1 0,7 4 1,3 0-1,4 0 0,0 1 1,1 0-259,-2 0 0,0-5 0,1 2 0,-1-1 0,-1 1 0,-1-2 0,-2 0 0,-3 0-12,-3 1 0,-7 1 0,0-2 0,-6 3 1,-1 0-1,-5 4 0,-5 0 0,-7 2 110,-7 0 1,-5 4 0,-4 1 0,-4 1 0,-5 2 0,-2 2 0,0 2-65,-1-1 0,4-4 0,0 0 0,4-4 0,5-3 0,3-4 0,4-2 663,2-3 0,3-2 1,8-2-371,6-2 1,6-3 0,10-4 0,3 2 0,3 1 0,5-2 0,5-2-1,5-3-137,4-5 1,4-2-1,1-2 1,-1 1-1,1-1 1,-2 1-1,-2 0 1,-2-1-235,-1 1 1,-9-1 0,2 1-1,-5 0 1,-3 0 0,-4 4 134,-2 3 0,-8-2 0,-5-1 0</inkml:trace>
  <inkml:trace contextRef="#ctx0" brushRef="#br2" timeOffset="99">10736 12243 7569,'-11'-11'244,"3"-1"1,3 2 0,2 4 0,6 6-1,2 6 1,3 6 32,3 3 1,1 1-1,2 5 1,3-2-1,-1 1 1,2 0-1,0 1 1,2-4-1,2 0-326,1-3 1,-4-2 0,-2 0 0,0-1-1,-3-1 1,-2-1 0,0-2-589,-1-2 1,-3-1 0,-2-3 636,-1 3 0,-1-3 0,-4 4 0</inkml:trace>
  <inkml:trace contextRef="#ctx0" brushRef="#br2" timeOffset="100">11078 12220 7569,'-11'-16'250,"-1"3"1,1 6 0,0 1 0,-1 4-16,1 1 0,-5 7 0,0 5 0,-3 7 0,-4 5 0,-2 4 0,-2 3 0,0 3-363,1 1 0,-1-1 0,6-1 0,2-4 1,5-3-1,3-3 0,5-2 128,1-2 0,6-1 0,6-6 0</inkml:trace>
  <inkml:trace contextRef="#ctx0" brushRef="#br2" timeOffset="101">11729 11512 7569,'-7'0'138,"0"-1"1,2-3 0,4-3 0,3-4 0,5 0 0,-1 3 0,-2 7 185,-3 9 0,-2 11 0,-2 4 0,-2 6 0,0 4 0,0 2 0,3 3 0,0 4-333,2 3 0,0-3 1,2-1-1,0 3 1,3-1-1,0-1 0,0-4 1,-1-4-171,1-4 1,-3 2-1,3-5 1,-2-3-1,1-3 1,0-3 0,0-1-168,0-3 1,-1-2-1,-3 0 1,0-1 345,0 1 0,0-6 0,0-1 0</inkml:trace>
  <inkml:trace contextRef="#ctx0" brushRef="#br2" timeOffset="102">11695 11569 7569,'4'-28'62,"1"4"1,1 5 0,3 3-1,1 2 1,2 1 0,-1 2-1,0-1 120,1 1 1,-1-1-1,2 2 1,1 1-1,2 3 1,2 1-1,3 1 1,1 0-145,5 1 0,2-1 1,5 4-1,1 0 1,-1 1-1,0 3 0,1 3 1,-2 5-46,-3 3 1,-3-1 0,-8 5 0,-4 1-1,-4 1 1,-3-1 0,-6-1 0,-5 1 40,-9 2 1,-6 1 0,-8 0 0,-6-1 0,-5 1 0,-5 0 0,-1-1 0,0-3-188,1-4 1,2 1 0,-3 0-1,2-2 1,3-3 0,5-2-1,5-3-1395,4-1 1548,6-1 0,2-4 0,4 0 0</inkml:trace>
  <inkml:trace contextRef="#ctx0" brushRef="#br2" timeOffset="103">12769 11250 7569,'-2'-12'203,"0"1"1,-3 1 146,-2 2 0,3 3 0,-3 6 0,-3 4 1,-3 7-1,-3 5 0,-2 6-213,-3 4 1,-5 3-1,-3 8 1,-2 4 0,2 3-1,0 2 1,1 2-1,0 4-153,3 3 1,2 1-1,4 0 1,3-1-1,5-1 1,2-3-1,3-1 1,1-4-17,2-4 0,6-4 1,3-5-1,3-1 1,4-2-1,1-5 0,1-1 79,0-3 1,4-3 0,-2-1-1,0-1 1,2-3 0,0-2-1,-1-1-282,-1-4 0,3 2 1,-2-5-1,0 0 1,-3-1-1,-3 1 235,0-1 0,-1-2 0,1-1 0</inkml:trace>
  <inkml:trace contextRef="#ctx0" brushRef="#br2" timeOffset="104">13088 11455 7569,'-11'0'123,"-1"-4"0,1 1 0,0-1 1,-1-1-1,1-2 0,1 2 0,2 5 1,5 7-1,6 4 0,5 4 0,2 6 1,2 3 147,4 2 0,-2 5 1,6-3-1,3 1 1,2 3-1,1-1 1,-2 1-1,-1-2-319,-1 2 0,0-4 1,-2-1-1,-2-3 0,0-1 1,0-2-1,1 0 0,-2-4-252,-1 0 0,-4-3 1,0-5-1,-1-2-1716,1 2 2016,-6-4 0,-6 5 0,-6-3 0</inkml:trace>
  <inkml:trace contextRef="#ctx0" brushRef="#br2" timeOffset="105">13454 11501 7569,'0'-29'126,"0"2"0,0 4 0,0 4 0,-1 5 70,-3 5 1,-3 4 0,-4 6 0,-2 5 0,-1 5 0,-3 8-1,-4 6 1,-3 6-107,0 2 1,1 1 0,3 0 0,2 1-1,2-1 1,2 0 0,1 0-435,2 1 218,-1-6 1,1-1 0,1-5 0,1-2-1,1-1 1,-1-2 0,0-1-350,2-3 0,-4-3 1,5-2 474,0-1 0,-9-1 0,2 5 0</inkml:trace>
  <inkml:trace contextRef="#ctx0" brushRef="#br2" timeOffset="106">13637 11661 7569,'1'-7'380,"3"4"-263,3 1 0,5 2 1,2 0-1,2 0 1,2 0-1,2 0 1,2 0-1,1 0 1,-1-1-383,1-3 1,-1 3 0,-3-3 264,-4 3 0,3-4 0,0-2 0</inkml:trace>
  <inkml:trace contextRef="#ctx0" brushRef="#br2" timeOffset="107">13682 11832 7569,'-2'-10'41,"2"2"0,5 4 0,4 2 79,2-2 1,2 3 0,2-3 0,4 3 0,3 1 0,0 0 0,3 0 0,-1 0 0,1 0-430,0 0 0,-3 0 0,5 0 0,-5 0 309,-3 0 0,3-5 0,-4-2 0</inkml:trace>
  <inkml:trace contextRef="#ctx0" brushRef="#br2" timeOffset="108">14265 11569 7569,'0'-11'209,"0"-1"0,0 4-40,0 4 1,5 5 0,1 12 0,2 2 0,-1 4 0,2 3 0,1 0 0,2 1-143,-1 0 1,1 4 0,0-1 0,2 0-1,1-2 1,-1-1 0,-1-2 0,-1-2-235,-1-3 0,0-4 1,1 0-1,-1-1 1,1-1-1,-2-1 0,-1-3 207,-2 0 0,1 2 0,3-1 0</inkml:trace>
  <inkml:trace contextRef="#ctx0" brushRef="#br2" timeOffset="109">14516 11615 7569,'-12'-18'77,"5"7"0,-1 7 0,-1 4-43,-1 4 1,-1 7 0,-1 10 0,1 4 0,-2 5 0,-2 3 0,-3 2 0,-1 0-242,0 3 0,5-2 0,-2 1 0,1-6 0,-1-4 1,2-3 206,2-1 0,0-5 0,1-2 0</inkml:trace>
  <inkml:trace contextRef="#ctx0" brushRef="#br2" timeOffset="110">14573 11090 7569,'-10'-16'70,"2"1"1,6 1-1,6 2 1,6 1-1,4 3 1,0 1-1,-2 2 275,0 3-23,4 0 0,2 2 0,6 3 0,1 4 0,3 9 0,0 5 0,1 6 1,-1 5-71,0 4 0,3 4 0,-5 4 1,0 1-1,-2 2 0,-3-1 0,-1 1-333,-5-1 0,-3 0 0,-1-1 0,-4 1 0,-3-1 0,-3-2 0,-1-3 0,-1 0-297,-3-4 1,-2 0 0,-7-3 0,-1-3 0,-2-3 0,-2-3-1,-2-1 378,-2 0 0,-6 5 0,-1 1 0</inkml:trace>
  <inkml:trace contextRef="#ctx0" brushRef="#br2" timeOffset="111">15555 11204 7569,'-11'0'106,"3"-4"0,2-1 0,1-1 0,2-3 0,3-1 0,4-2 0,4 2 0,2 2 1,0 7-1,-2 6 0,-5 9 165,-1 6 0,-2 2 1,-2 10-1,0 2 0,-2 4 1,1 1-1,2 1 0,1-2-253,0 1 1,1-3-1,2 2 1,2-3-1,1 0 1,2-2-1,0-2 1,-1-1-107,2-3 1,-2 0 0,-1-4 0,0-2-1,-1-1 1,0-4 0,-2-1-340,-2 0 1,-1-3 0,-1-6 0,-3-1 426,-4-2 0,-2-2 0,-1-1 0</inkml:trace>
  <inkml:trace contextRef="#ctx0" brushRef="#br2" timeOffset="112">15464 11204 7569,'0'-23'0,"5"1"1,1 3-1,2 4 1,-1 3-1,2 0 1,2 1-1,-1-1 1,-1 2-1,-1 1 1,4 2-1,3-1 1,2 0 151,-1 1 1,4 4-1,-1-1 1,3 3 0,1 2-1,1 3 1,1 4-1,3 2-104,1 1 1,-3 2 0,0 1 0,-1 1 0,-4 1 0,-1 0 0,-3 3 0,-3 1-98,-4-1 1,-6 7 0,-2-3-1,-5 1 1,-9 0 0,-6-1-1,-4-1 1,-5 1-26,-4 0 0,-2-5 1,-1-3-1,1-2 0,1-2 1,3 1-1,3-2 0,3-3-517,3-3 1,6 1 590,-2-1 0,9 0 0,2-4 0</inkml:trace>
  <inkml:trace contextRef="#ctx0" brushRef="#br2" timeOffset="113">16366 10907 7569,'0'-11'131,"0"-1"1,0 1 0,0-1 0,-1 2 0,-3 2 86,-4 5 1,-3 1-1,-3 4 1,-2 1-1,-2 8 1,-3 5 0,-1 7-1,-4 2 1,0 3-118,0 3 0,6 3 0,2 3 0,2 1 0,2 0 1,1 1-1,2 3 0,-1 4-161,1 3 1,1-4 0,1 3 0,2 0 0,2-1 0,1 0 0,1-3 0,-1 0-1,1-2 1,2-6 0,1 2 0,1-2 0,2-3 0,2-1 0,3-3-33,4-1 1,0-3 0,3-5 0,-2-2 0,-1-1 0,2-5 0,1-1-162,-1-4 1,0-4-1,0 0 1,2-1 0,-2-2 252,-2 0 0,0-10 0,-1-3 0</inkml:trace>
  <inkml:trace contextRef="#ctx0" brushRef="#br2" timeOffset="114">16492 11181 7569,'-7'-11'223,"-1"-5"1,5 4-1,4 4 1,7 9-64,6 8 0,0 0 0,5 6 0,1-1 1,0 0-1,1 3 0,-4-1 0,1 2-149,0 0 0,-4-4 0,1 1 1,-2-2-1,-2-2 0,-1 0 0,-1 1 1,-1-1-491,1 1 1,0-5 0,0 1 478,-2 1 0,-4 1 0,2 1 0</inkml:trace>
  <inkml:trace contextRef="#ctx0" brushRef="#br2" timeOffset="115">17006 11101 7569,'-8'-10'-490,"0"2"1,0 5 453,-3 1 0,4 4 1,0 1-1,1 5 0,0 2 1,-3 2-1,-1-1 0,-2 0 47,1 1 0,-1 0 0,1 2 1,0 2-1,-1-2 0,2-2 1,1 1-12,2 2 0,-1-2 0,-3 3 0</inkml:trace>
  <inkml:trace contextRef="#ctx0" brushRef="#br2" timeOffset="116">16812 11341 6789,'-8'0'446,"0"0"1,-1 0 0,1 1-180,0 3 0,3 2 0,4 7 0,-2 2 0,-1 4 0,2 3 0,0 1 0,2 0-235,0-1 0,4 1 1,0 0-1,-1 0 0,-2 0 1,-1-2-1,0 0 1,0-4-112,0 0 1,0 2-1,0-4 1,0-1-1,0-1-270,0-2 1,0-3 0,1-2 348,3-1 0,2-1 0,6-4 0</inkml:trace>
  <inkml:trace contextRef="#ctx0" brushRef="#br2" timeOffset="117">17177 11398 7569,'-5'-6'259,"5"2"1,6 3 0,4 1 0,2 0 0,1 0 1555,2 0-1819,3 0 1,4 0-1,1-2 1,0 0-1,1-2 1,2 0 0,0 0-1,0 1-355,-2 0 1,-3 0-1,0 1 1,-4-2-1,0 2 1,-5 2 358,-3 3 0,-4-1 0,-5 3 0</inkml:trace>
  <inkml:trace contextRef="#ctx0" brushRef="#br2" timeOffset="118">17234 11558 7954,'12'0'311,"3"0"1,1 0-1,2 0 1,4 0-1,2 0 1,2 0 0,0-1-1,-2-2 1,-1-1-1,0 2-593,-1 0 0,1 2 1,0 0 281,0 0 0,0 0 0,0 0 0</inkml:trace>
  <inkml:trace contextRef="#ctx0" brushRef="#br2" timeOffset="119">18056 11432 7569,'-3'-17'155,"-1"1"1,1 4 0,2 0-1,1 1 1,1 1 0,3 2-1,4 4 1,2 3 104,1 1 1,4 0 0,3 0 0,3 0 0,4-1 0,3-2 0,4-1 0,1 2-303,1 0 0,-4 2 0,-1-1 0,-2-1 1,-4-2-1,-4 1 0,-3 2 2,-2 1 0,-6 1 0,-5 3 0,-6 4 0,-6 3 0,-5 3 1,-6 3-77,-5 0 0,-3 2 1,-4 4-1,3 0 1,1-1-1,2-2 1,2-1 36,1 1 0,2 1 0,1-1 0,2-2 0,1-2 1,3-2-1,2-1 0,1-2 139,4 1 1,1-6 0,3-1 0,0-1 167,5 0 1,3 0 0,7-4 0,4 0-1,3 0 1,2 0 0,2 0-146,0 0 0,1-4 1,2 0-1,0 1 0,0 2 1,-2 0-1,-2-2 1,0 0-532,-3 0 1,1 2 0,-4 1 447,-2 0 0,-2 0 0,0 0 0</inkml:trace>
  <inkml:trace contextRef="#ctx0" brushRef="#br2" timeOffset="120">18639 11512 7523,'1'-11'157,"3"-1"1,4 2 0,2 3 0,1 2 0,2 1 0,1 0 0,2 1-1,2 1 1,2-1-153,2 0 0,-3-1 0,0 4 0,1 0 0,1 0 0,-1 0 0,-2-2-5,-2-1 0,4 1 0,-2-3 0</inkml:trace>
  <inkml:trace contextRef="#ctx0" brushRef="#br2" timeOffset="121">19164 11227 7569,'1'-9'10,"2"5"0,3 8 1,3 6-1,4 4 181,0 1 1,3 5 0,1 0-1,0 1 1,4 2 0,0 0 0,1 0-1,-2-2 1,-2-1-205,-2 0 1,3-7-1,-3 3 1,-2-4-1,-2 0 1,0-1-1,-1 1-750,1-1 0,-2 0 763,-3 1 0,3-1 0,-3 1 0</inkml:trace>
  <inkml:trace contextRef="#ctx0" brushRef="#br2" timeOffset="122">19553 11295 7569,'0'-18'145,"0"3"0,0 3 0,0 0 0,-2 2-5,-2 2 0,2 3 0,-7 7 0,-2 3 0,-5 6 0,-1 7-135,-4 3 0,-4 4 0,-3 1 0,0 5 0,-1 0 0,0 1 1,-2-1-1,2-1-115,2-1 1,5-1-1,3-6 1,3-2-1,4-2 1,1-2 0,4-2 109,3-1 0,-2-7 0,-1-1 0</inkml:trace>
  <inkml:trace contextRef="#ctx0" brushRef="#br2" timeOffset="123">19690 10667 7569,'1'-20'171,"3"5"0,3 7 1,3 5-1,2 3 1,1 2-1,0 1 1,4 6-1,2 5 0,5 8 108,5 7 0,0 5 0,1 11 1,-1-1-1,-1 4 0,-2 2 0,-3 2 1,-2-1-1,-2 1-218,-2 0 1,0-3 0,-6 5 0,-1-1 0,-2-1 0,-4-4 0,-3-4-178,-1-2 1,-5-5-1,-4 1 1,-4-4-1,-3-2 1,-2-1 0,-2-1-1,-3-1-433,-4-2 0,2 1 0,-5-1 549,-2-2 0,-1-1 0,-1-1 0</inkml:trace>
  <inkml:trace contextRef="#ctx0" brushRef="#br2" timeOffset="124">3483 13145 7569,'-11'-1'111,"0"-1"1,0-3-1,2-1 1,3 3-1,1 4 1,3 5 2207,0 4-2235,2 2 0,0 1 0,2 3 0,0 7 0,3 6 1,1 4-1,2 1 0,0 2 0,-1 1-40,2 1 1,-2 1 0,-1-1 0,0 3 0,-1 1-1,2-2 1,-1 0 0,2-2 0,-1 0-105,1 0 0,-6-1 0,2-6 0,-3-2 0,-1-1 0,0-4 0,0-2 1,0-4-168,0-2 1,-3 0 0,-2-6 0,-2-1-1,-2-3 1,-2-1 226,-4-2 0,-3-2 0,-5-1 0</inkml:trace>
  <inkml:trace contextRef="#ctx0" brushRef="#br2" timeOffset="125">3232 13796 7569,'-11'-11'-8,"6"0"1,5-1-1,6 1 1,4 1-1,3 1 1,2 2 218,4 2 0,3 1 0,0 4 1,3 0-1,1 0 0,5 0 0,2 0 1,1 0-308,0 0 0,2 4 0,1 1 96,1 2 0,0 0 0,-4 5 0</inkml:trace>
  <inkml:trace contextRef="#ctx0" brushRef="#br2" timeOffset="126">3895 13819 7569,'-12'-11'629,"4"4"-309,1 4 1,4 3-1,0 3 1,1 5-1,2 2 1,0 3 0,0 1-1,0 2-312,0 2 0,2-4 0,0 3 0,3-2 0,1 0 0,5-1 1,1-3-76,4-3 0,-1 1 0,-3-5 1,2-2-1,2 0 0,-2-2 0,-2 0 1,0 0 3,-1 0 1,-1 1 0,-2 3 0,-4 3 0,-3 3-1,-2 2 9,-3-1 1,-2 2 0,-6 1 0,1 1 0,-1-1 0,2 0 0,1 0 109,2 1 0,-1 2 0,-2-3 0,1 1 1,3-1-1,-1-1 0,2-2 477,0 0 0,1-3 0,4 0-445,0 1 1,0-3 0,2 0 0,1-1-1,6-2 1,4-2 0,4-1 0,-1 0-103,0 0 1,5-1 0,-1-2 0,4-2 0,3-1 0,-2-2 0,-2 1 0,-1 0-380,0 2 1,-6 1 392,3 4 0,0-5 0,-1-1 0</inkml:trace>
  <inkml:trace contextRef="#ctx0" brushRef="#br2" timeOffset="127">4763 13271 7569,'-13'-5'56,"-1"-1"1,9-5 0,0 3 0,0 0-1,1 0 1,0 1 0,-1 0 0,0 1 0,-1 1-1,-1 1 1,-2 5 0,-1 7 0,-1 6 0,-1 6 277,1 6 1,-1 3-1,1 6 1,0 3 0,-1 6-1,1 4 1,-1 4 0,1 1-350,0 0 1,4-2-1,3 4 1,3-1 0,1-3-1,1-3 1,3-3-1,5-3-154,5-4 1,0-4-1,5-4 1,1-3 0,2-4-1,1-4 1,0-4-1,-1-2-24,1-2 0,-1-3 0,-2-2 0,-1-1 1,1-2-1,1-2 0,-2-1 193,-4 0 0,-2 5 0,-2 2 0</inkml:trace>
  <inkml:trace contextRef="#ctx0" brushRef="#br2" timeOffset="128">5002 13762 7569,'-17'-18'241,"4"-2"1,7 5-1,0 1 184,4 1 0,2 7 1,4 3-1,3 5 1,5 3-1,3 0-433,4 0 1,3 2-1,2-3 1,1 0-1,2 0 1,-2 0 0,-1-2-1,-1-1-38,0-1 1,-5 0 0,-3 2 0,-2 0 0,-3 3 0,-3 2-1,-3 2 1,-3 1-2,-1 1 1,-5 6 0,-4 2 0,-4 2 0,-7 2 0,-1 0 0,-2 0-63,0 0 1,0-1 0,2 1 0,1 0-1,2 0 1,1-1 0,3-2 108,2-1 1,5-5 0,2 1 0,1-2 0,2-2 154,3 1 1,5-6-1,8-2 1,3-3-1,1-1 1,2 0-1,2 0 1,2 0-312,2 0 1,-2 0-1,3-1 1,-2-2-1,1-1 1,0 1-1,-1-1 156,-5 0 0,1-5 0,-3 3 0</inkml:trace>
  <inkml:trace contextRef="#ctx0" brushRef="#br2" timeOffset="129">5562 13305 7569,'-23'-29'662,"9"4"1,5 10-420,7 7 0,4 7 0,11 6 1,2 6-1,5 8 0,6 7 1,4 5-1,3 5-191,2 2 0,-6 1 1,-3-1-1,-1 5 0,-4 4 1,-2 4-1,-4 0 1,-3 0-269,-5-3 1,-2-1-1,-5-3 1,-1-1-1,-3-2 1,-4-2 0,-5-1 215,-2 2 0,-11 0 0,2 6 0</inkml:trace>
  <inkml:trace contextRef="#ctx0" brushRef="#br2" timeOffset="130">6624 13739 7569,'-16'0'93,"4"-1"1,-1-2-1,6-2 1,3-1 0,5-2-1,6 2 1,4 1-1,4 1 1,6-1 0,4 0-1,7-1 1,3 1-1,3 0 1,-1 1 68,-1-1 1,-2 3-1,-1-1 1,-3 1 0,-3 2-1,-4 0 1,-3 0 0,-2 0-875,-2 0 0,0 0 712,-5 0 0,-5 11 0,0 1 0</inkml:trace>
  <inkml:trace contextRef="#ctx0" brushRef="#br2" timeOffset="131">6704 13911 7569,'-11'0'970,"4"-5"1,5-2-664,4 1 1,2 1 0,8 5 0,5 0 0,7-1 0,7-2-1,2-1 1,2 2-478,3 0 0,2 2 1,3 0 169,-1 0 0,0 0 0,3 0 0</inkml:trace>
  <inkml:trace contextRef="#ctx0" brushRef="#br2" timeOffset="132">8326 13397 7569,'-12'0'86,"1"0"0,1-2 1,1 0-1,4-2 0,5 2 1,7 0-1,9 2 0,4 0 1,5 0-1,3 0 1,5 0-1,3-1 0,3-2 72,2 0 1,-1-5-1,4 3 1,-3 0-1,3-1 1,0-1-1,2 0 1,-2-1-194,-2 0 0,-3 5 1,-4-4-1,-2 2 1,-3 3-1,-3 0 1,-5 2-1,-1 0-1538,-2 0 1573,-10 0 0,6 5 0,-9 2 0</inkml:trace>
  <inkml:trace contextRef="#ctx0" brushRef="#br2" timeOffset="133">8474 13488 8035,'-28'-11'162,"9"-1"0,0 2 1,7 1 25,4 2 1,3 5-1,6 2 1,4 7-1,5 4 1,6 3 0,1 3-1,4 0-144,0 4 0,6 0 1,1 2-1,0 0 0,0 0 1,-3-2-1,-1 0-172,-1-2 0,-4-4 0,-1 3 0,-2-1 0,-2 0 0,-2-1 0,-5 0 1,-3-1 59,-3 0 0,-1 2 0,-2-4 0,-5 4 1,-6 1-1,-8 2 0,-8 2 0,-5 0 112,-4 1 1,-9 4 0,1 1 0,0 0 0,3 1 0,6-1 0,6 0 149,4-3 1,7-6-1,3-2 1,3-3 0,5-2-1,3-1 7,4-1 0,5-1 0,5-1 0,3-1 0,6-2 1,6-3-1,7 0 0,6-2-189,2 0 0,5 0 1,-1 0-1,2-2 1,1 0-1,-3-2 0,-3 2-215,0 0 1,-5 2 0,2 0 0,-6 0 0,-2 0 0,-4 0 0,-3 0 202,-6 0 0,-7 5 0,-3 2 0</inkml:trace>
  <inkml:trace contextRef="#ctx0" brushRef="#br2" timeOffset="134">9205 14002 7569,'-6'-1'140,"3"-2"1,7-1-1,6 3 1,6 2 0,1 4-1,4 2 1,0 2 0,2 1-1,1 3 1,1 0 0,2 3-1,-3-2 93,-3-2 0,-1 0 0,-4-1 0,1 1 0,-1-2 0,-3-1 0,-3-3 0,-2 0-874,1 1 0,-3-4 641,2 5 0,-6 0 0,3 3 0</inkml:trace>
  <inkml:trace contextRef="#ctx0" brushRef="#br2" timeOffset="135">9514 13956 7569,'-11'-17'1423,"4"1"0,-3 15-1484,2 9 0,-8 8 0,-7 12 0,-6 5 1,-6 5-1,-2 1 0,1 1-612,3-3 0,5-2 673,9-1 0,2 1 0,6-1 0</inkml:trace>
  <inkml:trace contextRef="#ctx0" brushRef="#br2" timeOffset="136">10427 13157 7569,'-18'-17'206,"3"5"1,8-1-1,3 9 1,4 12-1,2 10 1,2 7 0,0 5-1,0 5 1,0 3 94,-2 4 1,-1 1-1,1 0 1,0-1-1,2 1 1,-1 1-1,-1 2 1,1 0-1,2-2-369,1-2 0,-3-3 0,2-4 0,-2-2 0,1-3 0,-1-3 0,-2-4 0,-1-4-521,0-4 0,-1-1 1,-3 0-1,-5 0 1,-5-3 588,-5-2 0,-2-1 0,-2 3 0</inkml:trace>
  <inkml:trace contextRef="#ctx0" brushRef="#br2" timeOffset="137">10119 13762 7569,'0'-16'258,"5"3"1,4-1 0,5 4 0,5 3 0,2 1 0,2 1 0,0 0-155,0 2 0,1 2 1,1 1-1,2 0 1,-2 0-1,1 0 1,-1 1-1,2 3-2730,-2 4 2626,-1 2 0,-6 1 0,-1 1 0</inkml:trace>
  <inkml:trace contextRef="#ctx0" brushRef="#br2" timeOffset="138">10713 13739 7569,'-12'-6'1025,"1"1"-768,5 5 1,1 1-1,6 3 1,1 4 42,2 2 1,9 2-130,-2 4 0,4-2-21,1 5 0,1-2-19,6 2 1,-4 3-152,0-3 1,0 1-94,4-1 0,-4 3 0,-1-4 0,-1-1 0,-2-1 0,-1-4 1,-2 0-1,-1-1 0,-1-1 0,-1-1 0,-1-2 0,-1-1 113,-2 0 0,-6 2 0,-6 3 0</inkml:trace>
  <inkml:trace contextRef="#ctx0" brushRef="#br2" timeOffset="139">10975 13865 7569,'0'-23'186,"-7"0"0,0 0 0,5 1 0,6 0 0,3 2 0,4 2 0,-4 1 140,-1 3 0,-2 6 0,-4 4 1,-1 5-1,-3 9-192,-3 5 0,-9 10 0,-4 6 1,-5 4-1,-4 1 0,-2 0 1,2-1-1,1-2-498,3-1 1,4-5-1,3 2 1,2-1 363,2-3 0,1-1 0,2-1 0</inkml:trace>
  <inkml:trace contextRef="#ctx0" brushRef="#br2" timeOffset="140">11649 12974 7569,'-11'0'109,"-1"0"0,2-1 0,1-2 0,2-1 0,-2 1 0,-1-1 0,-2 0 0,1 3 0,-1 3 0,1 7 0,0 6 173,-1 8 0,-4 5 0,-3 6 0,-3 1 1,1 0-1,0 3 0,2 3 0,0 1 0,1 0-285,3 1 0,4 1 0,2 1 0,3-2 1,0-3-1,5 0 0,4-3 0,4-2-60,3-1 1,7 1-1,2-2 1,3-3-1,0-2 1,1-3-1,0-1 14,0-2 0,0-3 0,0 0 1,-2-4-1,-2-2 0,-4-3 0,-1-1-380,2-1 1,-7-5-1,2 4 1,-1-2 428,0-3 0,2 5 0,-1-1 0</inkml:trace>
  <inkml:trace contextRef="#ctx0" brushRef="#br2" timeOffset="141">11729 13477 7569,'0'-12'160,"0"5"1,0-1 0,-1 0 0,0 3 0,1 5 0,5 7 136,4 3 1,7 1-1,3 1 1,3-1 0,1 2-1,-1 1 1,1 2 0,-1 1-322,-3-1 0,1 4 0,-3 0 0,0 0 0,2 0 0,-1-2 0,-1 0 0,-2-2-425,0 1 0,0-2 0,-3-4 0,-2 1 0,-1-1 449,-1 1 0,-1-1 0,5 0 0</inkml:trace>
  <inkml:trace contextRef="#ctx0" brushRef="#br2" timeOffset="142">12106 13465 7569,'-6'-16'36,"-1"3"1,5-2 0,-1 3-1,3 3 1,3 2 154,-1-2 1,0 5 0,-5 4-1,-2 7 1,-5 4 0,-3 5 0,-2 6-1,-1 3-49,-4 1 1,12-1 0,-10 2 0,3 2 0,1 1 0,-2 1 0,1-1 0,0 0-402,-2-4 1,5-6-1,-3-2 1,3-1 0,3-3-1,3-2-2023,1 0 2282,1-6 0,-1-1 0,-1-5 0</inkml:trace>
  <inkml:trace contextRef="#ctx0" brushRef="#br2" timeOffset="143">12266 12963 7569,'-11'-23'66,"6"6"0,5 6 0,6 6 0,4 5 0,1 5 0,1 5 1,1 5 278,2 3 1,3 2-1,4 7 1,1 3 0,0 5-1,0 2 1,1 3 0,3 3-299,3 4 0,-3 1 0,-4-2 0,-7 0 0,-3-2 0,-3-1 0,-2-1 0,-5 0-331,-1-1 0,-5 3 1,-3-3-1,-7 1 1,-3 0-1,-5-1 284,0 0 0,-17-2 0,-4-4 0</inkml:trace>
  <inkml:trace contextRef="#ctx0" brushRef="#br2" timeOffset="144">13340 12928 7269,'0'-11'163,"0"0"1,0-1 0,-2 1 0,-2-1 0,-3 2-1,-3 3 1,0 4 98,2 6 0,3 4 0,5 8 0,0 4 0,0 4 0,0 4 0,0 5 0,0 3-176,0 3 0,0 2 1,0-2-1,0 4 1,0 2-1,1 0 1,2 0-1,3-3-108,4 3 1,-1-4 0,6 1 0,-1-2 0,0-2-1,1-3 1,1-3 0,-1-5-130,0-2 1,-1-1 0,-5-1 0,-3-2 0,-1-2 0,-2-2 0,-3-2-677,-4-1 0,-6-3 827,-5-2 0,-11 2 0,2-4 0</inkml:trace>
  <inkml:trace contextRef="#ctx0" brushRef="#br2" timeOffset="145">13031 13637 7569,'0'-18'169,"5"1"1,4 6 0,6-1 0,8 1 0,6 1 0,4 1 0,2 3-10,-1 1 1,5-3 0,3 4 0,3 2 0,0 0-1,0 2 1,-2 2-161,-1 1 0,-6 4 0,4 4 0</inkml:trace>
  <inkml:trace contextRef="#ctx0" brushRef="#br2" timeOffset="146">13933 13545 7569,'-11'-10'395,"5"2"1,-3-4-284,5 4 1,1 6 0,7-2 0,4 2 0,2 2 0,1 2 0,1 2 0,-1 3 0,2 5 0,1 2 0,2 1 0,1 0-19,-1 1 0,1-3 0,-3 2 0,2-2 0,1-1 0,1-1 0,-2 0 0,1 1 1,-3-2-984,-2-2 0,0 0 889,-1-4 0,1 5 0,-1-3 0</inkml:trace>
  <inkml:trace contextRef="#ctx0" brushRef="#br2" timeOffset="147">14310 13545 7569,'0'-11'145,"0"-1"1,0 1 0,-1 1-1,-3 3 617,-3 7-734,-3 5 1,-2 8-178,1 2 0,-2 3 1,-1 4-1,-1-2-158,1-1 1,1 0 115,2 4 0,1-4 1,1-1 190,1-2 0,0 5 0,-3-4 0</inkml:trace>
  <inkml:trace contextRef="#ctx0" brushRef="#br2" timeOffset="148">14173 13785 7569,'-6'1'965,"2"3"-638,3 4 1,1 2-210,0 1 0,1-3 0,2-1 0,2 1-1,1-2 1,-3 5 39,0-4-492,-1 3 171,3 2 1,-3-1 163,6 1 0,0-1 0,3 0 0</inkml:trace>
  <inkml:trace contextRef="#ctx0" brushRef="#br2" timeOffset="149">14881 12860 7569,'0'-22'84,"0"3"0,2 7 0,0 4 0,1 2 0,-5 3 0,-4 7 1,-5 6-1,-5 5 0,-3 6 0,-2 4 0,-1 5 193,3 3 1,-2 3-1,3 1 1,-1 1-1,1 0 1,2 1-1,3 2 1,4 1-1,5 0-259,3 1 0,-3 0 1,0 0-1,3-1 1,2 0-1,4 0 1,2-2-235,2 0 1,1-2 0,1-4 39,1 0 1,-1-5 123,0-2 0,2-3-149,2-1 1,-1-1 51,5-3 1,-3-3-78,3-4 0,0-5 32,4 1 1,-4-2 193,0 2 0,0-3 0,3-5 0</inkml:trace>
  <inkml:trace contextRef="#ctx0" brushRef="#br2" timeOffset="150">15178 13374 7569,'-11'0'122,"3"-4"0,2-1 1,0 0-1,1-1 0,-1-1 1,5 0-1,4-1 1,6 2-1,3 1 0,5 1 1,1 0-1,2 0 1,1 0 60,2-1 1,0 4 0,1-3-1,2 2 1,-1-1 0,-2-1 0,-4 2-1,-3 0-235,-2 2 1,3 0 0,-3 2 0,-3 0 0,-3 3 0,-3 2-1,-3 3 5,0 4 0,-7 0 0,-3 5 0,-3 1 0,-5 2 0,-3 1 0,-2-1-6,-2 1 0,-4 0 0,1 0 0,0 0 1,3 0-1,4-2 0,3-2 0,2-4 169,2-2 0,-1-1 0,6-1 4,1 0 0,6-4 0,7-3 0,5-3 1,2-1-1,4 0 0,2 0-208,4 0 0,1 0 0,-1 0 0,2 0 0,-1 0 0,-2 0 0,-4 0 1,-2 0-902,-3 0 1,-2 0 988,0 0 0,4 0 0,2 0 0</inkml:trace>
  <inkml:trace contextRef="#ctx0" brushRef="#br2" timeOffset="151">15669 13454 7569,'-11'-18'42,"6"3"1,4 6 0,4 3 0,4 0 0,2 4 0,1 1-1,3 1 80,2 0 0,3 0 0,4 0 0,1 0 1,0 0-1,1 0 0,2 0 0,0 0-324,0 0 1,-4 0-1,-1 0 202,-2 0 0,0 5 0,4 1 0</inkml:trace>
  <inkml:trace contextRef="#ctx0" brushRef="#br2" timeOffset="152">16320 13168 7569,'-17'-18'99,"6"8"0,11 9 0,6 6 0,1 4 0,1 4 0,2 1 0,3 2 0,3 3 0,1 4 0,0 2 0,1 3 0,2 0 0,2 0 126,1-2 0,-4-4 1,0-1-1,1-2 1,2 0-1,1 0 1,0-1-1,-2-3-555,-2-5 0,-2 1 1,-6-4-1,0 0 330,1 1 0,-1 0 0,1 3 0</inkml:trace>
  <inkml:trace contextRef="#ctx0" brushRef="#br2" timeOffset="153">16663 13248 7569,'0'-23'-87,"0"6"0,0 1 1,0 4-1,-1 2 251,-3 2 0,-2 4 1,-7 8-1,-2 5 0,-4 5 1,-2 5-1,0 4 0,-1 3-99,-2 5 1,3 0-1,2 1 1,-1-3 0,1 1-1,2-3 1,0 0-1,3-4-250,2-3 0,1-5 0,2 3 0,3-1 185,1-3 0,-4-2 0,3 0 0</inkml:trace>
  <inkml:trace contextRef="#ctx0" brushRef="#br2" timeOffset="154">16754 12848 7569,'0'-34'84,"7"11"0,4 7 0,8 7 0,5 4 1,4 2-1,0 2 0,0 4 0,-3 4 1,0 8 312,-3 6 0,1 11 1,0 4-1,0 6 0,-1 6 1,-3 3-1,-3 2 0,-2 1-421,-3-1 1,3 0 0,-7 3-1,-1-3 1,-2-3 0,-4-3 0,-5 0 23,-7 2 0,-4 3 0,-7 6 0</inkml:trace>
  <inkml:trace contextRef="#ctx0" brushRef="#br2" timeOffset="155">3301 14938 7569,'-23'7'70,"8"-2"1,6-6 0,9-2 0,5-1 0,4 2-1,1-1 1,2 1 0,2-3 0,4 0 0,3-1-1,3 4 1,0 1 0,-1 1 0,-2 0 172,2 0 1,-1 0 0,8 1 0,2 1 0,3 2 0,6-1 0,7-2-1,7-2-274,7-3 0,-30 3 1,1-1-1,0-1 1,1-1-1,-1 0 1,1 0-1,1 0 1,0 1-1,0-1 1,0 1-1,0 0 1,-1 1 15,1 1 1,-1 0-1,0 0 1,-1 0-1,0 1 1,0 0 0,0 0-1,0 0 1,1 0-1,1 0 1,1 0 0,0 0-1,1 0 1,1 0-1,1 0 1,1 0 38,0 0 0,2 0 1,3 0-1,1-1 0,4 0 1,-1-2-1,2 0 0,0 0 1,0-1-1,1 0 1,-1 1-1,1-1 0,0-1 1,1 1-1,1-1 0,1 0 14,2-1 0,0 0 0,2 0 1,-1 1-1,-1 0 0,0 0 1,0 0-1,-1 1 0,0 0 0,0 1 1,-2 1-1,1-1 0,-1 2 1,0 0-21,-1 0 0,-1 1 1,0 0-1,0 0 1,-1 0-1,0 0 0,-1 0 1,0 0-1,-1 0 1,1 0-1,0 0 0,1 0 1,2 0-1,0 1 1,2 0-1,0 0-24,1 1 1,1 0-1,1 0 1,0 0 0,0-2-1,2 0 1,0 0-1,1 0 1,3 0 0,-1-1-1,-19 0 1,0 0-1,0-1 1,1 0 0,1-1-1,-1 0-1142,0 0 0,-1-1 0,2 1 1145,2 1 1,2 0 0,-1 0 0,-5-1 0,0-1 0,0 1 0,2 0 0,1 1 0,-1 0 0,-2 0-1,0 0 1,-1 0 0,0 0 0,0 0 0,0 1 0,22-1 0,0 0 0,0 0 0,-1 0 0,-1 1-1,0 0 33,-2 0 0,1 0 1,2 1-1,0 0 1,-19 0-1,0 0 0,0 0 1,1 0-1,0 0 1,0 0-1,0 0 0,1 0 1,0 0-1,1 0 1,0 0-1,0 0 0,2 0 1,0 0-1,0 0-51,2 0 0,0 0 1,0 0-1,0 0 1,1 0-1,0 0 1,0 0-1,1 0 1,0 0-1,0 1 1,1-1-1,1-1 1,1 1-1,0 0 1,1-1-1,0 1 1,1-1-1,-1 0 1,1-1-1,0 0 1,0 1-1,-1-1 1,1 0-1,0 1 6,0-1 0,1 0 0,-1 0 1,-1 0-1,1-1 0,-1 1 1,1 0-1,0 1 0,-1 0 0,0 0 1,0 0-1,0-1 0,-1 1 1,0 0-1,-1-1 0,0 1 0,-1 0 1,0 0-1,0 0 0,0 0 1,-1 0 20,1 1 0,0-1 1,-1 1-1,-2 0 1,0 0-1,0 0 1,3 0-1,2 0 0,-2 0 1,0 0-1,-1 0 1,0 0-1,-1 0 1,0 0-1,-1 0 0,1 0 1,0 0-1,0 0 1,0 0-1,1 0 1,-1 0-1,1 0 0,1 0 1,0 0 12,0 0 1,-1 0 0,2 0 0,0 0 0,1-1 0,0 1 0,-1-1 0,-1 0 0,1 0 0,1-1 0,-1 1 0,1-1 0,0 0 0,0 1 0,1-1 0,-1 0 0,0 0 0,0 0 0,0 0 0,0 0 0,0 0-28,0 1 1,1-1-1,-2 0 1,0 0 0,-1-1-1,-1 1 1,1 0-1,-1 0 1,0 1 0,-1-1-1,-1 0 1,0 1-1,-1-1 1,0 0 0,0 1-1,-3-1 1,0 2-1,-1-1 1,-1 0 0,-1 1-1,0 0 1,19 0-1,0 0-21,-4 0 0,0 0 1,2-2-1,0 0 0,-6 0 1,-1 0-1,0 1 0,-2 0 1,-3 0-1,-1 0 1,-3 1-1,-2-1 0,-2 0 1,0-1 81,-1 1 0,-1-1 1,-3-1-1,0 1 0,-2 0 1,-1 1-1,30-3 1,-3 2-1,-4-1 0,0 1 1,-5-2-61,-4 1 0,-6 1 0,-11-1 0,-5-1 0,-3 2 0,-4 1-218,-4 1 0,-8 0 0,-7 1 0,-8 1-635,-6 2 1,-10 5 859,-10-1 0,-9 4 0,-7 2 0,2-2 0,1-2 0,1-2 0</inkml:trace>
  <inkml:trace contextRef="#ctx0" brushRef="#br2" timeOffset="156">17771 12540 7569,'0'-28'119,"0"9"1,0 0 0,0 5-1,0 3 1,1-1 0,2 1-1,0 2 302,0 5 1,-2 12 0,-1 15 0,0 7 0,0 8 0,0 8-1,0 6 1,2 5-366,1 4 0,-2-26 0,1 2 0,1 3 0,2 1 0,-1 2 0,0-1 0,1 3 0,1-1 1,-1 1-1,1 0 0,0 1 0,-1-1 0,1-1 0,0 0-52,0 0 0,-1 0 0,1-2 0,0 0 1,-1 0-1,1 1 0,0-2 0,-1-1 1,1-3-1,0-1 0,0-1 0,-1-2 1,7 28-82,-1-3 0,-1-2 1,-1-3-1,-2-3 0,-2-2 1,-3 0-1,-1 0 0,-2-2-2234,-3-3 2311,-2-6 0,-10 7 0,-2-3 0</inkml:trace>
  <inkml:trace contextRef="#ctx0" brushRef="#br2" timeOffset="157">2855 12803 7569,'-11'-5'104,"-1"3"1,2-3 0,4 3 0,6 2 0,5 6 0,4 7 0,1 7 0,3 6-1,-1 5 20,1 6 1,-2 9-1,1 7 1,-1 5-1,1 6 1,-6-30 0,-1 2-1,1 0 1,0 1-1,-1 2 1,1 0-124,0 0 0,-1 0 1,2 3-1,-1 0 1,1 1-1,0-1 0,1 1 1,-1 0-1,0 1 1,0 0-1,0 0 1,-1 0-1,-1-1 0,0 1 1,0 0-1,-1 1 15,0 0 1,0 0-1,-2-4 1,-1-1-1,2-1 1,1-2-1,-1-2 1,0-1-1,3 28 1,2-7-1,0-6 1,-1-6 92,2-2 1,-2-7 0,0-5 0,1-2 0,-2-4 0,-1-3 0,-1-1-88,0-1 0,0-2-22,-4-4 0,-11-16 0,-1-4 0</inkml:trace>
  <inkml:trace contextRef="#ctx0" brushRef="#br2" timeOffset="158">2752 12826 7569,'-11'-17'61,"0"10"1,4-5-306,3 8 0,4-1 1,6-2-1,4 3 1,5 3 360,3 1 1,-3 0 0,5 0 0,3 0-1,5 0 1,4 0 0,6-2 0,5 0-56,8-2 1,6-1-1,5 2 1,-29 1-1,0 0 1,-1 1-1,1 0 1,31 0-1,0 1-34,-31 0 0,0 0 7,0 0 1,1 0-91,0 0 1,1 0 0,-1 0-1,0 0 88,0 0 1,1 0 0,1 0 0,0 0-21,0 0 1,0 0 0,3-1-1,0 0 1,-1 0 0,0 0-1,1-1 0,1 0 0,2-1 0,1 1 0,0 1 0,1-1 0,2 0 1,-1-1-1,3 1 0,0-1 0,1 0 0,1 0 0,-1 0 0,1 1-4,-3-1 1,1 1 0,3-2-1,-1 0 1,-3 2 0,0-1 0,0 1-1,0-1 1,1 0 0,-1 0-1,0 0 1,-1 1 0,0-1 0,-1 1-1,0 0 1,-1 1 53,0 0 0,0 1 0,-4 0 0,1 0 0,0 0 0,-1 0 1,-2 0-1,-1 0 0,-1 0 0,-1 1 0,-1 1 0,1 0 0,-1 1 1,1 1-1,1 1 0,-1 1-116,1-1 1,-1 1 0,2-2 0,0 0 0,0-1-1,0 1 1,0 0 0,1 0 0,0-1 0,1 0 0,0-1-1,1 0 1,-1-1 0,0-1 13,-1 0 0,0 0 0,1 0 1,-1 0-1,-2 0 0,1 0 1,2 0-1,0 0 0,-1 0 1,1-1-1,0 0 0,-1-1 1,0 1-1,-1-1 0,0 0 0,-1 1 129,-1 0 0,-1 1 1,0 0-1,0 0 0,-1 0 1,0 0-1,0 0 0,0 0 1,0 0-1,1 1 1,1 0-1,0 1 0,0 0 1,1 1-63,1 0 1,1 0-1,1 0 1,0 0-1,3 1 1,0 0 0,2-1-1,0-1 1,1 0-1,1 0 1,1 0 0,0 0-1,1-1 1,0 0-1,1 0 1,0 0-122,1-1 1,0 0-1,-3 0 1,-1 0 0,0-1-1,-1 0 1,0 0 0,0-2-1,1 0 1,0-1 0,1-1-1,0 0 1,1-1-1,0 0 1,0 1 0,1-1 81,-1 0 1,0 0 0,4 1 0,0-1 0,-1 0 0,1-1 0,0 0 0,1 0-1,0 0 1,1-1 0,0 1 0,0 0 0,0 1 0,1-1 77,0 2 1,1-1-1,1 0 1,-1 1 0,1-1-1,1 1 1,-1 1 0,0 0-1,0 0 1,0 0-1,0 0 1,0 0 0,0 1-1,0-1-90,1 0 0,-1 0 0,-1 2 0,1 0 0,-3-1 0,1 0 0,-2 0 0,-1 1 0,-1 0 0,0 1 0,-1 0 0,0 0 0,-1 0 0,-1-1 0,1 0 0,0 0 1,1 1 0,-1 0 0,-2 0 0,-1-1 0,1 1 1,0 0-1,1-2 0,0 1 0,2-1 0,0 1 0,1-1 1,0 1-1,-1 0 0,0 0 0,1 0 0,0 0 50,1 0 1,1 0 0,1 0 0,1-1 0,2 2 0,-1 0-1,0-1 1,0 0 0,-2 0 0,0 1 0,-1 0 0,0 0 0,0 0-1,0-1-48,1 0 0,1 0 1,-4 0-1,0 1 0,1 0 1,-1 2-1,0-1 0,-1 0 1,-1 0-1,0 0 1,1 0-1,-1 0 0,1 0 1,-1 0-1,1 0 0,-1 0 30,1 0 0,-1 0 0,-2 0 1,0 0-1,1 0 0,1 0 1,-1 0-1,0 0 0,0 0 0,1 0 1,0 0-1,-1 0 0,1 0 1,-1 0 23,0 0 1,2 0 0,1 0 0,2 0 0,-3 0-1,1 0 1,2 0 0,-1 0 0,1 0 0,0 0 0,-1 0-1,0 0 1,-1 0 0,-1 0 0,1 0 0,0 0-37,0 0 1,1 0-1,-5 0 1,1 0-1,1 0 1,1 0-1,-3 0 1,0 0 0,-2 0-1,1 0 1,1 0-1,0 0 1,1 0-1,0 0-17,2 0 1,-1 0-1,3 0 1,-1 0 0,-3 0-1,-1 0 1,0 0 0,0 0-1,0 0 1,-1 0 0,0 0-1,1 0 1,-1 0 0,0 0-1,1 0 1,-1 0 9,-1 0 0,0 0 1,-3 0-1,0 0 0,0 0 1,1 0-1,-2 0 0,0 0 1,-1 0-1,0 0 0,-3 0 1,0 0-1,-3 0 0,-1 0 25,28 0 0,-8 1 0,-3 1 0,-5 2 0,-3 0 1,-4 0-1,-2 0 0,-3-1-28,-3 3 1,-3-4 0,-8 4 0,-4 1 0,-3-1 0,-7 3 0,-10 2 11,-13 5 0,-24 1 0,-11 6 0</inkml:trace>
  <inkml:trace contextRef="#ctx0" brushRef="#br2" timeOffset="159">19278 13340 7569,'-16'-12'154,"3"2"1,-1 4-1,5 6 1,7 6-1,3 4 1,4 3-1,0 2 1,0 3-1,-1 1 151,1 0 1,-3 4 0,1 3 0,-3 1 0,-2 1 0,-3 1 0,0 2 0,-2-2 0,1 0-377,-3 0 1,4-3-1,1 0 1,3-2-1,1-1 1,1-1 0,2-3-1,2-5 1,1-4-623,3-3 1,-3-4 0,2 1 692,1-3 0,-4-6 0,0-1 0</inkml:trace>
  <inkml:trace contextRef="#ctx0" brushRef="#br2" timeOffset="160">19119 13374 7569,'0'-23'156,"2"5"0,4 4 0,6 4 0,2 3 0,1-2 1,2 0-1,0 0 0,2 3 148,-1 0 0,2-1 1,-4 3-1,-1 1 0,0 3 1,2 4-1,-1 4 1,2 2-171,0 1 0,1 2 0,3 2 0,1 3 0,0 2 0,0 1 0,-1 0 0,-2 1-169,-1 3 1,-5 2-1,0 5 1,-5-2-1,-5 2 1,-3 0 0,-2-1-91,-3 0 1,-3-6-1,-5 2 1,-4-3 0,-3-3-1,-3-2 1,-4-3 27,0-4 0,-6 0 1,0-2-1,-3-1 0,-4-3 1,3-1-1,0-2 1,3-1-148,3 2 1,3-3 0,8 3 0,4-2 0,6-2-718,9 0 0,9 0 961,17 0 0,9-6 0,5 0 0</inkml:trace>
  <inkml:trace contextRef="#ctx0" brushRef="#br2" timeOffset="161">19781 13351 7569,'-17'-23'713,"10"5"1,-1 3-356,6 2 1,3 8 0,1 5 0,4 8 0,0 6 0,2 6 0,-1 6-184,1 4 0,-6 3 0,2 1 0,-1 2 0,-1 1 0,2 1 0,-1-3 0,-2-2-228,-1-2 1,0-2-1,1 1 1,2-3-1,0-4 1,0-4-1,-1-3-475,2 1 0,-2-8 0,3 1 0,-2-2 528,1-2 0,5-4 0,-3 4 0</inkml:trace>
  <inkml:trace contextRef="#ctx0" brushRef="#br2" timeOffset="162">20329 13294 7569,'0'-23'92,"4"5"0,1 4 0,1 4 0,3 3 0,0-2 1,0 0-1,-3 0 501,-1 1 1,-3 6-1,-9-1 1,-4 6-549,-2 4 0,-6 5 0,-4 3 1,-5 3-1,-2 1 0,1-1 1,1-1-1,1 0-115,-1-1 0,5 0 0,1-5 0,5 0 0,4 1 0,3-1 163,3 1 0,2-1 0,5 1 0,1-1 0,4 0 0,5 0-4,4-4 1,8 3-1,0-2 1,8 2-1,3 1 1,1 1 0,0-1-118,0 1 1,-1-1-1,-1 1 1,-3-1 0,-2 2-1,-5 1 1,-6 1 0,-3-1-45,-2-1 0,-4 2 1,-4 0-1,-1 0 1,-2 0-1,-3 2 1,-3-1-1,-7 2-198,-3 0 1,-6-4-1,-6 1 1,-4-2 0,-1-3-1,-2-1 270,-2-2 0,-6-4 0,2 2 0</inkml:trace>
  <inkml:trace contextRef="#ctx0" brushRef="#br2" timeOffset="163">21071 13397 7569,'-6'-28'76,"-3"7"0,4 0 0,0 3 1,-1 4-1,-1 1 0,-1 2 1,-4 0-1,-2-1 0,-2 2 1,-2 1-1,-2 3 0,-2 1 0,-2 3 1,-1 5-1,-1 6 0,3 4 1,3 4 258,0 5 0,-1 0 0,2 8 1,4 0-1,2 2 0,3 1 1,3 3-1,3-2-382,3-2 1,2 1 0,4-4 0,6 1 0,7-1-1,4-1 1,1-4 0,1-2-140,2-3 0,-2-5 0,4 1 0,-1-3 0,1-3 1,0-3-1,1-1-164,0-2 1,-3-2-1,1-1 1,0-1 0,0-3-1,-2-4 1,-1-2 349,-1-1 0,-5-6 0,-2-1 0</inkml:trace>
  <inkml:trace contextRef="#ctx0" brushRef="#br2" timeOffset="164">21288 13328 7569,'-5'-28'148,"4"4"0,-3-1 1,3 4-1,2 7 122,3 6 1,-3 13 0,3 11 0,-3 8 0,-2 8-1,-1 4 1,-3 3 0,0 1-132,-1 4 1,3-1 0,3 0 0,0-2 0,0-2 0,0-4 0,0-2 0,0-5-418,0-4 1,3 1-1,3-9 1,0 1 0,1-1-1,1-3-2564,0-4 2842,-6-4 0,-2-15 0,-6-3 0</inkml:trace>
  <inkml:trace contextRef="#ctx0" brushRef="#br2" timeOffset="165">21083 13282 7569,'0'-29'144,"0"3"0,2 7 1,6 5-1,7 3 1,6 5-1,3 0 0,2-1 28,5-1 0,-2 2 0,1 3 0,3 1 1,2 2-1,0 0 0,-3 2 0,-2 1-162,0 5 1,-5 2-1,0 2 1,-4 0-1,-6 2 1,-2 2-1,-3-1 1,-3 1-78,-3 3 1,-3 3 0,-2 1 0,-4 0 0,-6 1 0,-7 1 0,-4 2-27,-1-2 0,-1-1 0,-1-1 0,-2 0 0,3 0 0,3 0 1,3-2-1,1-2 144,3-4 0,6 2 0,1-2 0,2-1 0,3-1 0,2-2 0,3-1 0,5-2 1,9 1 0,4-4-1,6 0 1,2 0 0,3-2-1,-1-1-258,0 2 1,1-3-1,-6 3 1,0-1-1,-2-1 207,-1 2 0,-1 0 0,1-4 0</inkml:trace>
  <inkml:trace contextRef="#ctx0" brushRef="#br2" timeOffset="166">21722 13385 7569,'-11'-28'167,"5"9"0,3 2 1,7 5-1,6 6 1,4 1 165,0 2 1,-6 3 0,-5 4 0,-1 5 0,-2 5 0,-2 6 0,0 4-228,-2 3 0,-3 3 1,3-2-1,1 0 0,2 1 1,1-1-1,1 0 0,3-4-227,4-3 0,6-4 0,2-4 1,2 0-1,2-3 0,2-1 0,1-2 1,-1 0-192,1-2 1,1-1 0,2-4 0,0 0 0,0 0 0,-1 0 0,-1 0 311,-1 0 0,2-5 0,-7-2 0</inkml:trace>
  <inkml:trace contextRef="#ctx0" brushRef="#br2" timeOffset="167">21768 13591 7569,'-18'-23'126,"2"5"1,6 3 0,2 2 0,6 3 0,4 1 0,6 3 0,3 0-42,4-1 1,3 5 0,6-2-1,2 3 1,2 1 0,-1 0 0,3 0-1,-2 0-540,0 0 1,-2 0 0,-4 0 454,-3 0 0,-3 5 0,-4 1 0</inkml:trace>
  <inkml:trace contextRef="#ctx0" brushRef="#br2" timeOffset="168">21757 13271 7569,'-12'-29'175,"6"2"1,5 8 0,7 5-1,11 4 1,5 2 0,5 0-1,0-3 1,-1 1-122,1 3 1,5 0-1,-2 5 1,3-2-1,1 1 1,1 3-1,-1 4 1,-1 3-1330,-3-1 1275,-2 4 0,0 1 0,1 7 0</inkml:trace>
  <inkml:trace contextRef="#ctx0" brushRef="#br2" timeOffset="169">22431 13271 7569,'0'-18'77,"-3"7"0,3 8 1,4 6-1,1 4 1,0 5 121,0 3 1,-4-1 0,3 5 0,-3 3 0,-1 2 0,0 4 0,0 0 0,0 1-160,0 0 0,0-4 0,0 2 1,2-4-1,0-3 0,3-2 1,0-2-1,0-2-620,-2-1 0,2-1 580,-1-1 0,0 0 0,-4 1 0</inkml:trace>
  <inkml:trace contextRef="#ctx0" brushRef="#br2" timeOffset="170">22156 13282 7569,'0'-29'133,"3"3"1,5 7 0,7 5 0,6 3 0,7 5-1,4 0 1,2-1 0,1 0-137,1 0 1,-1 2-1,4 5 1,0 0 0,2 0-1,1 2 1,-2 0 0,0 3-156,-3 2 0,-7-1 1,-3 3-1,-4-3 0,-4 1 1,-4-2-1,-3 0 1,-1-1 351,-4 1 1,3-4-1,-3 4 91,-1 0 1,-1-2 0,-5 4 0,0 2 0,0 1 0,-1 3 0,-2 3 0,-2 6-80,-1 3 1,3 2 0,0-3 0,0 3 0,1 2 0,-2 1 0,1 0-222,2-3 1,6 0 0,3-5-1,2-2 1,1-2 0,1-2-1,0-2 1,2-2 17,1-5 0,6 2 0,-2-4 0,1 0 1,0 0-1,-2-2 0,0-2 0,0-1-481,2 0 1,2-1 0,-1-2 0,-1-2 0,-2-1 477,-1-3 0,3-6 0,-2-3 0</inkml:trace>
  <inkml:trace contextRef="#ctx0" brushRef="#br2" timeOffset="171">22807 13499 7569,'-6'-11'135,"1"3"0,5 1 1,1-1-1,3 2 1,2 1-1,3 1 8,3 0 0,-2 0 0,10 4 1,3 0-1,4 0 0,2 0 1,3 0-1,-1 0 0,1 0-407,-1 0 0,-10 2 0,2 0 0,-3 2 0,-1-1 264,0-2 0,-5-1 0,3 0 0</inkml:trace>
  <inkml:trace contextRef="#ctx0" brushRef="#br2" timeOffset="172">22716 13123 7569,'18'-23'285,"6"1"1,3 3-1,11 4 1,9 2-1,6 3 1,3 1-1,1 2 132,0-2 1,-2 4 0,-2 1 0,-1 3 0,-6 1 0,-5 1-418,-4 3 0,-6 2 0,-3 5 0</inkml:trace>
  <inkml:trace contextRef="#ctx0" brushRef="#br2" timeOffset="173">3872 15852 7569,'-7'-11'142,"-2"3"0,4 1 0,-1-2 0,-3 0 0,-1 1 0,0 6 0,2 5 0,4 9 0,3 6 0,1 6 56,0 6 1,0 2-1,1 10 1,2 1-1,2 1 1,1 3 0,2 1-1,0 3-178,-1 1 0,-3-2 0,2 2 0,1 0 0,-1-1 1,2-1-1,-1-3 0,1-2-40,1-3 0,-3-9 0,0 0 0,1-6-103,-1-5 0,-3-3 1,1-5-137,-3 1 0,-2 1 0,-3-6 1,-4-3-1,-3-3 0,-5-1-1520,-3 0 1779,-2-1 0,-7-2 0,-1-7 0</inkml:trace>
  <inkml:trace contextRef="#ctx0" brushRef="#br2" timeOffset="174">3438 16640 7569,'0'-11'85,"5"-1"0,2 1 0,4 0 0,1-1 0,3 1 0,7-2 1,6-1 13,6-1 0,8 0 0,0 3 0,2 1 1,2-1-1,0 1 0,-1 1 0,0 1-99,-3 1 0,2 1 0,-3-5 0</inkml:trace>
  <inkml:trace contextRef="#ctx0" brushRef="#br2" timeOffset="175">4260 16469 7569,'-18'0'250,"2"0"0,4 0 336,1 0 0,6 0 0,5 1-505,6 3 0,4-1 1,2 3-1,-1 0 1,1-1-1,-1 2 1,0-2-1,1 0-24,-1-3 0,4 0 0,1-1 1,-2 1-1,-2 2 0,0-1 1,-1-2-1,1-1-35,-1 0 1,-1 1 0,-1 2-1,-3 2 1,-1 1 0,-2 3-87,-2 1 1,-2 2 0,-2 0 0,-3 4-1,-3 3 1,-3 2 0,-2 2 0,-2 0-113,1 0 1,-1 0-1,2-2 1,0-1-1,2-2 1,3-1 0,2-3-301,0-2 1,2 0-1,5-1 825,0 1 0,5-6 0,3-2 0,4-3 0,3-1 1,3 0-1,1 0 0,0 0-327,1 0 1,1-4-1,1-1 1,-2 0-1,-1 0 1,0 2-23,-1 2 0,4-4 0,-4-1 0</inkml:trace>
  <inkml:trace contextRef="#ctx0" brushRef="#br2" timeOffset="176">5002 15955 7569,'0'-11'168,"0"-1"0,-1 1 1,-1-1-1,-2 1 1,1-1-1,2 1 1,0 1-1,-3 4 0,-4 6 1,-2 6 124,-1 4 0,-1 6 0,1 4 1,-2 2-1,-1 4 0,-1 2 1,1 1-1,1 3-290,2 1 0,-1 5 0,1 1 0,1 0 0,1 2 0,1-2 0,1 1 0,0-4-182,4 0 1,1-2 0,2-1 0,0-1 0,2-3 0,3-1 0,5-3-218,4 0 0,6-6 0,-1-2 0,3 0 1,2-4-1,1-3 0,2-4 396,-2-1 0,4 4 0,1-3 0</inkml:trace>
  <inkml:trace contextRef="#ctx0" brushRef="#br2" timeOffset="177">5082 16378 7569,'-4'-8'963,"1"0"1,4 6-862,7-2 1,-1 3-1,3 1 1,3 0 0,1 0-1,2 0 1,2-2-70,0-1 0,4 0 0,-3-3 0,2 1 1,1 2-1,-2 2 0,-2 1-13,-2 0 0,0 0 1,-5 0-1,-1 1 1,-2 3-1,-4 4-20,-3 2 1,-1 1 0,0 1 0,-1-1 0,-3 0 0,-4 2-1,-2 1 1,-1 3-55,-1 0 1,-3-1 0,0 1-1,1 0 1,1-3 0,3-2 0,1 0 178,1-1 1,6-3 0,-2-1-38,3 2 1,2-4 0,3-1 0,3-2 0,5-2-1,2 0 1,2 0-102,2 0 1,0-4 0,2 0 0,-2 0 0,0 0 0,-2 0 0,2 1 0,0-1-322,2 0 0,-2-1 0,0 2 1,-1-2 333,1-1 0,1-2 0,4-3 0</inkml:trace>
  <inkml:trace contextRef="#ctx0" brushRef="#br2" timeOffset="178">5630 15829 7569,'-11'-17'250,"1"0"1,2 6-1,4-1 1,3 1-1,2 1 1,2 1-1,1 1 1,0 1-1,-1 1 1,3 8 103,0 8 0,3 4 0,5 7 1,2 4-1,2 0 0,2 3 0,2 1 1,2 1-288,3 1 1,-3-2 0,4 3 0,-2-2 0,1 2 0,-2 1 0,-1 1 0,-2-1-251,-3-2 0,-2 6 0,-6-3 0,-1 1 0,-1 1 0,-3-3 0,-2 0 1,-5 1-474,-5 5 0,-6 1 1,-4 2-1,-6 0 656,-3-2 0,-12 5 0,1-5 0</inkml:trace>
  <inkml:trace contextRef="#ctx0" brushRef="#br2" timeOffset="179">6978 16023 7569,'-10'-11'231,"4"0"0,6 0 1,6 4-1,4 3 0,3 2 1,3-1-1,6-1 0,5 0 1,2 1-1,2-1 0,2 0-198,2-1 1,-2 4 0,-2-4 0,-3 1 0,-2 0 0,-5 1 0,0 2-2827,-4 1 2793,0-5 0,-6 4 0,1-4 0</inkml:trace>
  <inkml:trace contextRef="#ctx0" brushRef="#br2" timeOffset="180">6967 16252 9240,'5'-6'171,"-3"0"0,6 5 0,2-1 0,4-3 0,6 0 0,6-2 0,4 1 1,4-2-24,5 2 0,-3-3 1,5 4-1,-2 0 0,-1 0 1,0 2-149,0 2 0,1 1 0,-5 0 0</inkml:trace>
  <inkml:trace contextRef="#ctx0" brushRef="#br2" timeOffset="181">8691 15315 7569,'0'-11'113,"0"3"0,0 1 0,0-2 0,0-1 0,0-2 0,0 1 0,0-1 0,0 1 0,-1 1 0,-3 2 0,-2 3 0,-2 1 0,1 1 290,-2 0 1,2 2-1,1 2 1,0 3-1,1 3 1,0 4-1,1 1 1,0 4-293,0 3 1,-1 2 0,3 3 0,-2 2-1,1 2 1,2 1 0,1 2 0,0 2-13,0 2 0,4-1 0,1 1 0,0 2 0,0 1 0,-1-1 0,1-1 0,2-1-105,4 3 0,-4-2 0,1 3 0,1-1 0,1-1 0,1-1 0,1-2-38,-1 1 1,-3 2 0,-2-3 0,0 1 0,-1 0 0,1 1-1,-4-1 1,-1-2 104,-1 0 1,0-4-1,0 1 1,-1-2-1,-1-4 1,-2-3-1,1-3 1,2 0-116,1 0 0,-4-5 0,-1 3 1,-1-5-1,-3-2 0,-1-3-44,-2-1 0,0-1 0,-4-4 0,-3 0 0,-1 0 1,0 0-1,1 0-318,-2 0 1,5-1 0,1-2 0,3-2 0,5-1-2106,3-3 2521,8 4 0,2-5 0,5 4 0</inkml:trace>
  <inkml:trace contextRef="#ctx0" brushRef="#br2" timeOffset="182">9034 16343 7569,'-3'-5'171,"2"5"0,4 7 1,2 3-1,5 2 1,3 2-1,3 3 1,2-1-1,2 2 0,2-1 1,1-1-1,-1-2 62,1-1 1,-1-6 0,-2 0-1,-2-1 1,-2-1 0,-2 1-1,-1 1-580,-2 2 0,-3-3 0,-2 2 0,-1 1 347,-2 1 0,-2 1 0,-1 1 0</inkml:trace>
  <inkml:trace contextRef="#ctx0" brushRef="#br2" timeOffset="183">9354 16378 7569,'0'-17'251,"0"4"1,-2-1-1,-1 7-102,-5 7 0,-2 10 0,-3 9 0,-1 4 0,-2 3 1,-2 5-1,-1 1 0,1-1-410,3 0 1,-2-5 0,2 4-1,2-2 261,5-3 0,-3-1 0,5-1 0</inkml:trace>
  <inkml:trace contextRef="#ctx0" brushRef="#br2" timeOffset="184">10256 15487 7569,'-17'-18'179,"5"1"1,-2 6 0,4 1 0,3 4 0,1 7 0,1 9 0,0 8 0,1 5 0,0 4 0,0 6 0,1 6 0,-1 1 0,0 3 204,1 2 0,2 0 1,2 1-1,2-2 0,2 0 1,0-4-1,1 0 1,1-4-467,2 0 1,-3-2 0,2 0-1,-1-1 1,1-1 0,-2-4 0,1-3-1,-2-3-788,0 0 0,-1-6 0,-4-1 0,0-2 870,0-2 0,-11 1 0,-1-1 0</inkml:trace>
  <inkml:trace contextRef="#ctx0" brushRef="#br2" timeOffset="185">9902 16092 7644,'0'-18'111,"6"2"1,6 6 0,5 1 0,6 1 0,3 0 0,0 1 0,0 1 0,-1 0-82,2 4 0,-2-3 0,4 1 0,0 1 0,-1 3 0,2 3 0,-3 2 0,1 0-30,-2 0 0,-2 4 0,-1-3 0</inkml:trace>
  <inkml:trace contextRef="#ctx0" brushRef="#br2" timeOffset="186">10564 16126 7569,'-6'-11'172,"-3"-1"0,7 2 0,3 3 0,4 4 0,2 6 98,1 4 1,0 3 0,3 3-1,1 2 1,-1 4 0,2 3-1,1 1 1,1 0-200,-1-1 1,-1 1-1,-1-1 1,2-2-1,1-2 1,-1-2-1,-1-2-395,-2-1 1,1-3 0,-1-1-1,1-3 324,-1 0 0,1 2 0,-1-1 0</inkml:trace>
  <inkml:trace contextRef="#ctx0" brushRef="#br2" timeOffset="187">10838 16126 7569,'0'-23'334,"0"6"0,0 1 0,-1 6-169,-3 6 0,-2 8 0,-7 14 0,-2 7 0,-5 6 0,-4 4 0,-3 1 0,2-1-439,1 0 0,2-2 1,3-3-1,4-3 1,2-3-1,2-2 274,-1-3 0,1 2 0,-1-3 0</inkml:trace>
  <inkml:trace contextRef="#ctx0" brushRef="#br2" timeOffset="188">11307 15418 7569,'-12'-11'253,"2"3"1,1 2 0,2 1-1,-2 2 1,-1 2 0,-2 2-1,1 3 1,-1 5-46,1 5 0,-1 5 1,1 8-1,0 3 0,-1 4 1,2 4-1,1 4 1,2 3-1,-1 0-114,2 1 1,-3 0-1,5-1 1,1 1 0,2-2-326,1-2 1,1-2 0,2-6 79,1 0 0,5-1 1,-2-1-1,3-3 1,2-1-533,-1-3 1,6-1 354,2-1 0,-2-1 0,3-3 0,-1-4 328,-2-2 0,5-2 0,-4 1 0</inkml:trace>
  <inkml:trace contextRef="#ctx0" brushRef="#br2" timeOffset="189">11455 15864 7569,'0'-12'78,"1"2"0,3 4 0,3 6 0,-1 7 1,-1 6 193,0 2 0,0 5 0,4-2 0,-1 1 0,2 0 0,2 2 0,4 0 0,-1 1 0,1-2-397,3-1 1,-1-5 0,1 1 0,0-2 0,0-2 0,-1 0 0,-1-3-1997,-3 0 2121,-2 0 0,0-2 0,-1-1 0</inkml:trace>
  <inkml:trace contextRef="#ctx0" brushRef="#br2" timeOffset="190">11741 15875 7569,'-18'-23'276,"6"5"0,9 3 1,1 2-49,2 2 0,-1 6 1,-3 6-1,-3 11 0,-5 9 1,-3 8-1,-4 6-169,-3 3 0,-4 2 1,-2 5-1,0-3 1,0-4-1,3-3 1,2-2-1,4-2-500,4-5 0,2-7 0,3-3 441,2-4 0,-2-5 0,4-2 0</inkml:trace>
  <inkml:trace contextRef="#ctx0" brushRef="#br2" timeOffset="191">11786 15372 7569,'0'-11'194,"2"1"0,1 2 1,4 6-1,2 4 0,1 6 1,2 3 94,1 5 0,4 3 0,-1 7 0,3 6 0,3 6 0,1 8 0,-3 4 0,-2 4 0,-6-1-294,-3 2 1,-4-5-1,-5 0 1,0-3-1,-1-1 1,-1-1-1,-4 0 1,0-3-1024,-3-4 1,-1 0 1027,-1-4 0,-6 8 0,-1-7 0</inkml:trace>
  <inkml:trace contextRef="#ctx0" brushRef="#br2" timeOffset="192">12734 15338 7569,'-11'-16'169,"4"3"0,2-2 0,2 2 1,-2 2-1,-2 1 0,0 3 0,-1 8 1,2 10-1,-1 8 0,2 6 1,0 5-1,3 5 0,0 2 221,2 1 0,0 5 1,2-1-1,1 1 1,5 0-1,2-1 1,2 0-1,-1 0-442,0-1 0,1-4 1,-2 1-1,-1-2 1,-2-2-1,2-1 1,0-2-1184,-1-5 975,-3 3 0,-5-7 0,0 2 1,0-1-1,-1-3 0,-4 1 1,-6-2-1,-3-2-733,1 0 1,-4-6-1,1-4 993,-2-2 0,4-2 0,-3-3 0</inkml:trace>
  <inkml:trace contextRef="#ctx0" brushRef="#br2" timeOffset="193">12380 16012 7569,'0'-11'121,"0"-1"0,3 2 1,3 1-1,7 3 1,3-1-1,6 2 1,3-1 86,6 0 0,2 3 1,2-1-1,2 2 0,2-1 1,1-1-1,-1 2 0,-2 1-223,-2 1 15,0 0 0,-1 0 0,0 0 0</inkml:trace>
  <inkml:trace contextRef="#ctx0" brushRef="#br2" timeOffset="194">13225 15944 7569,'-10'-12'461,"6"2"0,-6 1 0,5 4-187,6 4 0,5 3 0,5 10 0,2 0 0,1 2 1,1 3-1,0 1 0,0 1-335,1-2 0,3 5 0,-3-4 0,2 0 0,1-3 0,-1-3 1,-2 0-1,-1-2-1327,1-2 0,-1 0 1388,-4-4 0,1 5 0,-1-2 0</inkml:trace>
  <inkml:trace contextRef="#ctx0" brushRef="#br2" timeOffset="195">13579 15966 7569,'-5'-16'241,"4"7"1,-3-2-138,3 0 1,0 8-1,-3 3 1,-4 6-1,-3 5 1,-3 5 0,-3 3-1,1 2-370,-1 2 1,2-1 0,4-2 0,-1-2 0,2-2 0,1-1 0,2 1 265,-2-1 0,4 0 0,0-3 0</inkml:trace>
  <inkml:trace contextRef="#ctx0" brushRef="#br2" timeOffset="196">13420 16229 7569,'0'8'156,"0"-1"1,0 2 0,0 1 0,1 2 0,1-1 116,2 1 0,1-1 0,-2 0 1,2 1-1,0-1 0,0 1 1,-1-2-1,0-1-442,-1-2 169,1 1 0,1-2 0,2-1 0</inkml:trace>
  <inkml:trace contextRef="#ctx0" brushRef="#br2" timeOffset="197">14116 15281 7569,'-6'-5'138,"-3"-1"0,5-7 0,2-1 0,0-1 0,2 1 1,0 1-1,0 2 0,0-1 0,-1 2 0,-3 4 1,-3 6-1,-3 7 0,-3 9 0,-2 7 240,-4 6 1,1 9 0,-1 4 0,0 2 0,0 2 0,1 1 0,1 1 0,5 3-320,3 1 1,0-3-1,5 2 1,2-3-1,0-5 1,2-1 0,2-2-1,1-1-239,5-2 1,3-7-1,3-3 1,3-3 0,-1-1-1,2-2 1,0-2 0,1-3-215,-1-4 1,2-2 0,-3-1-1,-1-2 1,1-1 393,-4 0 0,5-3 0,0 2 0</inkml:trace>
  <inkml:trace contextRef="#ctx0" brushRef="#br2" timeOffset="198">14356 15806 7569,'-11'-11'-38,"0"0"1,4-1-1,3 1 1,4 1-1,4 2 1,5 4 0,3 3-1,4 1 1,-1 0-1,1 0 194,3 0 0,-1 1 0,1 2 0,0 1 0,0-1 0,-1 1 1,0 0-1,-2 0 0,2 0-125,0-1 1,-4 2 0,0-1 0,-5 4 0,-6 2 0,-3 3-93,-3 2 1,-9 3-1,-8 6 1,-4 2-1,-4 4 1,0-1-1,-1-1-67,0 0 0,3-4 0,1 2 0,3-1 0,4-3 0,3 0 0,4-3 0,3-4 180,3-2 0,3-3 0,5-2 0,6-4 0,5-3 89,5-1 1,3-1 0,2-2 0,1-2 0,3 0 0,0-2 0,-1 2 0,-4 0-640,-3 3 1,-6 1-1,1 1 498,-2 0 0,-2 5 0,1 1 0</inkml:trace>
  <inkml:trace contextRef="#ctx0" brushRef="#br2" timeOffset="199">14961 15806 7569,'-16'-5'159,"7"4"0,-1-4 1,3 0-1,5-3 1,2-1-1,5 2 1,5 2-1,5 1 1,3 0-1,4 2 1,2 0-1,4 2 1,0 0-50,0 0 1,-1 0 0,-1 0 0,-1 0 0,-2 0 0,-4 0 0,-2 0 0,-3 2-1775,-2 1 1664,0-1 0,-1 8 0,1-4 0</inkml:trace>
  <inkml:trace contextRef="#ctx0" brushRef="#br2" timeOffset="200">15487 15738 7569,'-7'-11'170,"-2"-1"1,7 3-1,3 5 1,6 9 0,3 7-1,2 4 1,2 2 0,3 2-1,1 2 1,2 1-1,0 0-19,-1 0 0,3-1 1,-4 0-1,1-2 1,-2-1-1,1 0 1,-1-1-1,0-3 1,0-2-772,-1-2 1,0-3-1,-5 0 620,0 1 0,-4-4 0,-2 0 0</inkml:trace>
  <inkml:trace contextRef="#ctx0" brushRef="#br2" timeOffset="201">15795 15784 7569,'-11'-17'115,"4"8"1,3-2 54,3 1 0,0 6 1,-3 5-1,-3 9 1,-5 8-1,-3 5 1,-4 4-1,-3 2-241,-1 0 0,1 3 0,-1-6 0,1 0 0,2-2 0,2-1 0,2-2 0,2-2 71,1-4 0,2-2 0,-1-1 0</inkml:trace>
  <inkml:trace contextRef="#ctx0" brushRef="#br2" timeOffset="202">15864 15110 7569,'-25'-34'164,"6"11"1,17 7 0,8 10-1,7 6 106,1 4 0,5 4 0,4 7 1,6 5-1,4 5 0,2 7 0,4 5 1,2 6-58,-18-19 1,-1 0 0,17 25 0,-5 3-1,-6-2 1,-5 0 0,-4-1 0,-5 1-1,-5-2 1,-5-1-254,-3-1 0,-1-2-370,0-2 1,-6 1 0,-4-4 0,-6 1 409,-1-1 0,-7-1 0,-6-4 0</inkml:trace>
  <inkml:trace contextRef="#ctx0" brushRef="#br2" timeOffset="203">16743 15806 7569,'-8'-10'-72,"2"1"1,0 2 0,1-2 0,-2-1-1,1 0 1,-2 1 0,1 1 0,-1 1-1,-2 0 1,-3 3 0,-3 3 0,-2 1 272,-2 0 1,-3 9 0,-3 4-1,0 3 1,0 4 0,2 2-1,3 0 1,2-2-138,3-1 0,5-1 0,3 2 0,5-1 0,1 0 1,4-1-1,3-3 0,5-2-302,4-2 1,6-3-1,-1-2 1,4-1-1,2-2 1,2-3 0,-2-4-1,0-4 118,-3-2 1,1-2-1,0-4 1,0-3-1,0-4 1,0-2-1,-2-3 198,-2-1 1,-1-7 0,-4-5 0,1-5 0,-1-4 0,-1-3 0,-2-3 0,1-1-27,-1 0 0,-3 0 0,-2 0 1,-1 1-1,-2 4 0,-2 6 0,-1 8 134,0 6 0,0 6 0,-1 7 0,-3 5 0,-3 6-48,1 8 1,1 7-1,5 8 1,0 5-1,0 7 1,0 8-1,0 8-176,0 6 0,0 6 1,1 1-1,3 4 0,2 0 1,2-1-1,-2 0 1,1-2-210,-1-5 1,-2-5 0,2-5-1,-1-4 1,-2-4 0,-2-4-1,0-3 247,3-3 0,3-6 0,4-2 0</inkml:trace>
  <inkml:trace contextRef="#ctx0" brushRef="#br2" timeOffset="204">17143 15738 7569,'1'-6'-82,"3"2"1,3 3 0,4 2 0,0 3-1,-1 3 1,-1 3 0,-1 2 0,-1 0 119,0 4 1,3 0-1,-3 5 1,2-2 0,0 1-1,-1 0 1,-1 0 0,1-2-67,0-1 1,-1-2 0,5-4 0,-1 1 0,-1-1 0,-1-1 27,-1-2 0,-1 2 0,5-4 0</inkml:trace>
  <inkml:trace contextRef="#ctx0" brushRef="#br2" timeOffset="205">17520 15669 7569,'-18'-27'-214,"1"9"0,7 4 0,1 11 0,2 11 264,-2 6 1,-5 0 0,-3 6 0,1 4 0,-2 5-1,0 4 1,-2 2 0,-2-2-631,0-3 0,3 3 580,0-2 0,0-4 0,-4 1 0</inkml:trace>
  <inkml:trace contextRef="#ctx0" brushRef="#br2" timeOffset="206">19575 15304 7569,'-5'-18'93,"4"-2"0,-3 5 0,3 1 0,1 1 0,0 2 0,-1 0 0,-3 4 0,-4 3 0,-3 3 1,-4 2-1,-4 4 0,-3 7 0,-2 5 0,-1 6 0,-3 4 111,-2 3 1,5 3-1,-2 1 1,5 2 0,2 1-1,7 0 1,4-3 0,5-2-264,3-1 1,2-3 0,4-2 0,6-5 0,8-3 0,5-2 0,4-2 0,2-2-109,1-5 1,2 0 0,0-5 0,-1 2 0,-3-1 0,-1-3 0,-4-3 0,-3-2 155,-6-1 0,-3-1 0,-1-2 0,-2 2 0,-3-2 0,-1-1 0,-3-2 202,0 1 1,-2 3 0,-2 2-127,-1 1 1,0 2-1,-4 9 1,-1 4 0,2 4-1,0 1 45,1 1 0,4-3 0,-1 4-12,4-1 1,4-3 0,7 3-1,4-1-40,5 1-89,1-1 0,10-5 0,-2-1 0,3-3 0,3-1 0,2-2 0,1-2-58,-1-1 1,-1 0 0,-4 0 0,-1 0-1,-2-1 1,-5-3 0,-3-5 0,-4-3 143,-4-4 1,-2-4 0,-1 1 0,-2-4 0,-3-4 0,-4-3 0,-7-2 0,-7 1-74,-7 0 1,-9 7-1,-6 1 1,-7 8 0,-11 6-1,-6 5 1,-4 4-150,1 4 0,7 7 1,5 8-1,6 3 0,9 1 1,10 1 166,10 3 0,2 2 0,4 5 0</inkml:trace>
  <inkml:trace contextRef="#ctx0" brushRef="#br2" timeOffset="207">20478 15350 7569,'-8'0'127,"2"1"0,1 4 0,2 6 0,2 7 0,-1 5 0,0 4 0,-2 3 0,2 4 0,0 3 0,2 1 0,0-2 205,0-4 0,0-1 0,0-4 0,2-3 0,0-2 0,2-5 0,-2 0-793,0-3 1,-2-4 110,0-6 1,-4-2 0,-1-9-1,0-3 1,0-3 0,2-4 0,1 0-1,-1-4 181,-1 0 0,1-1 1,3 1-1,0 0 1,0 0-1,0 2 0,0 1 496,0 4 0,0-3 0,1 3 0,3 4 1,3 5-1,5 4-55,3 1 0,-1 1 0,5 4 0,0 5 1,0 6-1,0 1 0,1 5 0,2 2-71,1 3 0,0-3 0,-1-4 0,1 2-173,0-2 1,0-5-145,0 1 224,0-4 1,-4-4-1,-2-2 1,0-1 0,-3-2-1,-3-3 94,-3-4 1,1-2-1,-5-7 1,-2-1-1,-1-4 1,-1-2-1,-1-5-136,-3-3 1,-1-3-1,-4-2 1,3 0-1,0 0 1,1-1 0,-1 1-1,4 2-928,1 4 0,1 1 1,0 7-714,0 4 0,9 12 1575,2 7 0,8 5 0,-1 2 0</inkml:trace>
  <inkml:trace contextRef="#ctx0" brushRef="#br2" timeOffset="208">21117 15430 7569,'-11'-30'57,"4"11"0,5 9 1,4 4-1,5 5 156,-1 3 0,-1 8 0,-5 8 0,0 2 0,-1 6 0,-2 2 0,0 3 1,0 2 25,2 2 0,1-1 1,0-1-1,0-1 1,1-3-1,2-3 1,2-4-1,0-5-686,0-5 0,4-2 1,-3-1-1,2-2 447,-1-2 0,-4-2 0,2-3 0</inkml:trace>
  <inkml:trace contextRef="#ctx0" brushRef="#br2" timeOffset="209">20809 15395 7569,'0'-16'123,"6"1"0,6-2 1,8 7-1,8 4 0,7 2 1,3 0-1,2-1 80,-3-1 1,-6 3 0,0-2 0,0 1 0,1 0 0,0 2 0,-2 1 0,1 1-173,-2 0 0,-1 0 0,-7 0 0,0 0 0,-3 0 0,-2 0-51,-2 0 1,-3 1 0,-3 3 0,-4 3 0,-3 3 193,-1 2 0,0 4 1,0 2-1,0 1 0,0 0 1,0 3-1,0 2-80,0 2 1,0 1 0,0-3 0,0 2 0,0 0 0,0 0 0,0-2 0,0-3-364,0-2 1,0 2 0,0-5 0,1 1 0,2-1 0,2-2 268,1-1 0,2-2 0,3 1 0</inkml:trace>
  <inkml:trace contextRef="#ctx0" brushRef="#br2" timeOffset="210">21722 15372 7569,'-22'-10'206,"4"3"1,4-9-1,5 6 1,5 7-1,3 8 1,1 7-1,0 7 1,0 4 56,0 4 0,0 2 1,0 5-1,0-1 0,0-1 1,0-3-1,0-1 1,-1-3-434,-3 0 0,3-4 0,-3-2 0,3-4 0,1-2 0,0-1-292,0-1 1,0-6-1,0-5 1,0-6 0,0-6-1,0-3 296,0-4 1,0-3 0,0-2 0,0-1 0,0-3 0,0-1 0,0-2 412,0 2 1,0-3 0,0 7 0,0 2 0,0 4 0,-2 3 95,-2 2 1,4 6 0,-1 7 0,6 6 0,4 8-1,5 3-270,3 4 1,-2 6 0,4 0 0,1 1 0,2 0-1,1 1 1,-1 0 0,1 0-141,0-3 1,-1-5 0,-2-3 0,-2-3-1,-2-4 1,-2-1 0,-1-3 0,-2-2 215,1-3 0,-1-2 0,-1-3 0,-1-5 0,-2-4 1,-2-3-1,-3-2 87,-1-2 0,-1-7 1,0-2-1,0-1 0,0-1 1,0-1-1,0-1 0,0 0-381,0 3 0,-1 0 1,-1 5-1,-2 5-1024,1 2 0,2 9 0,1 9 1169,0 7 0,0 3 0,0 1 0</inkml:trace>
  <inkml:trace contextRef="#ctx0" brushRef="#br2" timeOffset="211">22202 15338 7569,'-11'-18'8,"6"6"0,5 5 0,5 4 298,1 4 0,3 9 0,-5 9 0,-2 3 0,0 0 0,-2 3 0,0 0 0,0 3-145,0 1 0,0-2 1,0 2-1,0-1 1,0-3-1,0-1 0,1-2 1,1-2-277,2-1 1,5-5-1,-1 1 1,2-3-1,1-5 1,2-3-1,1-2 1,2-2 11,2 0 0,0-2 0,2-2 0,-2-3 0,-1-3 1,-4-2-1,1 0 135,2-4 1,-4-1 0,2-6 0,-4-1 0,-3-2 0,-2-2 0,-1 0 0,-1 0-313,1 3 0,1-3 0,-2 3 280,1 3 0,5-1 0,-3 6 0</inkml:trace>
  <inkml:trace contextRef="#ctx0" brushRef="#br2" timeOffset="212">22853 15384 7569,'-6'-18'100,"-3"5"0,4 7 0,-1 1 1,-3 5-1,-2 5 0,-1 8 0,-2 3 1,-1 5-1,1 0 0,1 2 0,2 0 1,0 0 121,4 0 0,2-4 1,5 0-1,0 0 0,0-2 1,1-1-1,3-2 0,3-2-290,4 0 0,1 2 1,2-8-1,3 0 1,0-2-1,4-3 1,-1-1-1,2 0-36,0 0 0,-5-1 1,6-3-1,-3-3 1,-2-3-1,-3-3 0,-2-2 70,-2-4 0,1-3 0,-2-2 0,-3-1 1,-3-3-1,-3-2 0,-3 0 0,-6 1-176,-7 2 0,-6 8 0,-5 4 0,-2 3 1,0 5-1,0 4 0,4 6 210,4 4 0,-2 9 0,5 1 0</inkml:trace>
  <inkml:trace contextRef="#ctx0" brushRef="#br2" timeOffset="213">23184 15407 7569,'-22'-5'48,"5"5"0,6 0 1,4 6-1,3 4 1,1 3-1,0 1 194,2 1 0,1 5 0,0-1 0,0 3 1,1 1-1,3 0 0,5-1 0,3 1-184,4 0 0,4-4 0,-2-2 1,2-3-1,0-4 0,2-1 0,-2-3 1,2-2 43,-1-3 0,2-2 0,-1-3 0,-2-5 0,-1-4 0,0-3 0,-1-2 0,-3-2-19,-2-2 0,-2-2 0,1-2 0,-1-5 0,-1-1 0,-2 1 0,-3 1-570,0 3 0,-4 0 1,3 4-1,-3 1 1,-1 3 486,0 4 0,0 8 0,0 2 0</inkml:trace>
  <inkml:trace contextRef="#ctx0" brushRef="#br2" timeOffset="214">23950 15258 7569,'-6'-23'88,"4"7"1,-4 3 0,-1 6 0,1 2-16,-3 2 1,-1 2 0,-3 1 0,-1 1 0,-2 3 0,-2 5 0,-1 3 0,0 5 71,0 1 1,1-1 0,-1 4 0,4-4 0,2 0 0,3-2 0,2 0 0,5 1-45,1-2 1,4-2 0,3 1 0,6 1 0,8 1 0,6-1 0,5-1-1,1-2-216,4 1 0,-5-1 1,4 1-1,-4-1 1,-5 0-1,-2 0 1,-5-3 283,-5 0 1,-2 0 0,-4 3 0,-3 0 0,-5 2 0,-7 1-42,-7 1 1,-15 2 0,-10-2-1,-8 3 1,-9 1 0,25-10 0,-1 1-1,-3 0 1,-1 0 0,-5 1 0,0 0-129,-5 1 0,0-1 0,-3-2 0,0-1 0,-2 1 0,1-1 0</inkml:trace>
  <inkml:trace contextRef="#ctx0" brushRef="#br2" timeOffset="215">3186 15784 7569,'-16'-5'113,"5"-3"1,7-1 0,5 0-1,4 3 1,1 1 0,3 2-1,0 3 1,-1 4 0,-4 4-1,-3 3 1,-1 4 2141,0 4-2161,0 3 1,-5 6 0,-3 4 0,-1 3 0,0 4-1,3 3 1,1 5 0,2 5-16,2 4 1,5 1 0,1-1-1,1-3 1,3-2 0,1-3 0,3-1-149,2-2 1,-2-3 0,2 1 0,-2-3 0,-2 0 0,0-4 0,-3 0-1,-1-2 85,-2 1 1,-1-1 0,-4 0 0,0 0-1,0-1 1,0-1 0,0 0 0,1 1-76,3 0 1,-3 4 0,3-8 0,-3 1-1,-1-1 1,1-2 0,2-4-97,1-3 1,3-6 0,-3 1 0,0-2 0,1-3 0,1-1 0,2-3-1,0-1 170,0-2 1,3 0-1,0-1 1,0 2-1,1-2 1,-1 0-1,1-2 1,-1 0 25,1 0 0,3 0 1,1 0-1,3 0 1,4 0-1,4 0 1,3-2-49,6-1 1,4-4 0,10-4-1,3-1 1,4 1 0,4-2-1,-28 7 1,0-2 0,2 0-1,0 0 25,1-1 1,0 0 0,1 3-1,0 1 1,-1-2 0,0 1-1,2 0 1,0 1 0,1 0-1,0 1 1,0-1 0,-1 1 0,0 0-1,-1 1 3,0 1 1,0 1 0,1-1 0,1 1 0,-1 0-1,0 0 1,1-1 0,1 0 0,0 0 0,1 1-1,1 1 1,0-1 0,1 0 0,1 1 0,2-1 0,0-1-16,1 1 1,1-2 0,1-1 0,1-1 0,3 2 0,1-1 0,0-1 0,1-2 0,0 1 0,0-2 0,0 1 0,0-1 0,1 1 0,0 0-7,1 1 1,-1 0 0,-1 0 0,-1 1 0,-1 1 0,0 0 0,-2 0 0,-1 1 0,-1 0 0,0 1 0,-1 1 0,-1 0 0,-1 0 0,-1 0 0,-1 2-1,0 0 52,-2 0 1,1 1 0,1 1-1,1 1 1,-2 1 0,1 0-1,2 0 1,0-1 0,0 0-1,2-1 1,0 2 0,0-1 0,1 1-1,0-1-84,0 0 0,2 0 1,4-1-1,2-1 1,1-2-1,0 0 1,3 0-1,-1 0 1,0 0-1,0 0 1,1-1-1,-1 1 1,0-2-1,1 1 1,-1-1-1,1 0 45,0 1 0,-1 0 0,0-2 0,-1 1 0,-1 0 1,-2 0-1,1 0 0,-1 1 0,1 1 0,-1-1 1,1 1-1,-1 0 0,1 0 0,0 0 0,0 0 0,-1 1 46,0 1 1,0 0-1,-1-1 1,-1 1-1,3 1 1,-1 1 0,0 0-1,1 0 1,1 0-1,1-1 1,1 1 0,2-1-1,-20-1 1,2-1-1,-1 1-88,2-1 1,0 0 0,1-1 0,1 1 0,0-1 0,1 1 0,0-1-1,0 0 1,1 0 0,1 0 0,0 0 0,1 0 0,0 0 0,1 0 0,-1 0-1,1 0 1,1 0 0,-1 0 0,-1 0 0,1 0 0,-1 0 0,1 0 0,0 0-1,-1 0-67,1 0 0,0 0 1,0 0-1,-2-1 0,0-1 1,0 1-1,3 0 0,0-1 1,0 1-1,-1 0 0,-1 0 1,0 1-1,-1-1 0,0 1 1,-1-1-1,0 1 0,0 0 1,0 0-1,0 0 0,-1 0 1,1-1 132,1 0 1,1-1-1,-1 1 1,2 1-1,-1 0 1,1-1-1,-1-1 1,-1 1-1,1-1 1,1 1-1,-1-1 1,1 1-1,1 0 1,0-1-1,0 0 1,1 0-1,0 0 1,0 0-1,2-1 1,0 0-1,1 0 1,0 0-1,1-1 1,-1 1-10,2-1 1,0 0 0,0 0 0,-1 1 0,0 1 0,0 0 0,1-1-1,2 1 1,-1-1 0,1 0 0,0 0 0,0 0 0,0 0 0,1-1 0,0 1-1,-1-1 1,1 0 0,-1 1 0,-1-1 0,1 1 0,-1-1-25,0 2 0,0-1 0,-1 1 0,-2 0 1,-1 0-1,0 1 0,0 0 0,0 1 1,0 1-1,-2-1 0,-1 0 0,1 0 1,-2 0-1,-1 0 0,0 0 0,-1 0 1,-1 0-1,0 0 0,-2 0 0,0 0 0,0 0 1,-2 0-1,1 0 0,0 0-7,0 0 0,0 0 0,0 0 0,0 0 1,1 0-1,0 0 0,-2 0 0,1 0 1,0 0-1,-1-1 0,-1 1 0,1-1 1,0 0-1,-1 0 0,0 0 0,0-1 1,-1 0-1,1-1 0,1 1 0,0-1 1,0 1-1,-1-1 0,0 1 0,1-1-40,-1 0 1,0 0 0,0 0 0,0 0 0,0 0-1,0-1 1,17-2 0,0 1 0,1-1 0,0 1 0,0 1-1,0 0 1,-2 0 0,-2 0 0,-3 0 0,-2 0 74,-4 1 0,-1 0 0,-5 0 0,-1 1 0,-1 2 0,-1 0 0,-3 0 0,-1 0 0,28 0 0,-8 0 0,-9 0 0,-7 0-99,-5 0 0,-13 4 0,-1 1 0,-6 0 0,-5 0 0,0-1-429,0 1 0,2-4 1,-1 3-1,1-3 496,-1-1 0,-1 4 0,-2 0 0,-3 0 0</inkml:trace>
  <inkml:trace contextRef="#ctx0" brushRef="#br2" timeOffset="216">18068 15213 7569,'-17'-35'150,"10"11"0,-1 5 1,7 5-1,6 3 0,5-1 1,4 1-1,0 0 0,-1-1 1,-3 1-1,-1 1 0,-3 1 1,-1 1 246,-2-1 1,-3 4 0,-4 1-1,-4 4 1,-2 4 0,-1 5 0,-1 5-1,1 6-291,-1 6 0,6 4 0,2 8 1,3 5-1,2 6 0,3 4 0,4 3 1,3 2-81,4 3 1,-2 0-1,-5-28 1,-1 1-1,0 1 1,-1 0 0,0 0-1,-1 0 1,1 0-1,-2-1 1,1 1-1,-2-1 1,-1 1 0,0 0 68,-1 1 1,-1 0-1,2 1 1,0 0 0,0 1-1,0 0 1,0-2 0,0-1-1,-1-2 1,1 0 0,3 28-1,2-3 7,2-1 0,0-5 0,-1-2 0,0-4 0,0-5 0,-1-4 0,1-5 0,0-5-384,-2-3 1,3-7 0,-4-1 0,1-4-1624,3 0 1905,-4-6 0,0-6 0,-5-6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FB922-F127-5E47-9B2E-CA730A74DCAB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00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85800" y="682560"/>
            <a:ext cx="640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ENGG</a:t>
            </a:r>
            <a:r>
              <a:rPr lang="en-US" sz="2400" b="1" baseline="0" dirty="0"/>
              <a:t> 2430 / ESTR 2004: </a:t>
            </a:r>
            <a:r>
              <a:rPr lang="en-US" sz="2400" baseline="0" dirty="0"/>
              <a:t>Probability and Statistics</a:t>
            </a:r>
            <a:endParaRPr lang="en-US" sz="2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119098" y="588758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Andrej Bogdanov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" y="1094160"/>
            <a:ext cx="1662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0" dirty="0"/>
              <a:t>Spring 2019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9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18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157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  <p:sldLayoutId id="2147483657" r:id="rId4"/>
    <p:sldLayoutId id="214748365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3.xml"/><Relationship Id="rId5" Type="http://schemas.openxmlformats.org/officeDocument/2006/relationships/image" Target="../media/image12.png"/><Relationship Id="rId4" Type="http://schemas.openxmlformats.org/officeDocument/2006/relationships/customXml" Target="../ink/ink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customXml" Target="../ink/ink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9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customXml" Target="../ink/ink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7.xml"/><Relationship Id="rId5" Type="http://schemas.openxmlformats.org/officeDocument/2006/relationships/image" Target="../media/image30.png"/><Relationship Id="rId4" Type="http://schemas.openxmlformats.org/officeDocument/2006/relationships/customXml" Target="../ink/ink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0.png"/><Relationship Id="rId4" Type="http://schemas.openxmlformats.org/officeDocument/2006/relationships/customXml" Target="../ink/ink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13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customXml" Target="../ink/ink36.xml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3.xml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5" Type="http://schemas.openxmlformats.org/officeDocument/2006/relationships/image" Target="../media/image40.png"/><Relationship Id="rId10" Type="http://schemas.openxmlformats.org/officeDocument/2006/relationships/customXml" Target="../ink/ink35.xml"/><Relationship Id="rId4" Type="http://schemas.openxmlformats.org/officeDocument/2006/relationships/customXml" Target="../ink/ink32.xml"/><Relationship Id="rId9" Type="http://schemas.openxmlformats.org/officeDocument/2006/relationships/image" Target="../media/image37.png"/><Relationship Id="rId14" Type="http://schemas.openxmlformats.org/officeDocument/2006/relationships/customXml" Target="../ink/ink3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97637"/>
            <a:ext cx="7772400" cy="2185463"/>
          </a:xfrm>
        </p:spPr>
        <p:txBody>
          <a:bodyPr/>
          <a:lstStyle/>
          <a:p>
            <a:r>
              <a:rPr lang="en-US" dirty="0"/>
              <a:t>8. Everything you wanted to know about random variables but were afraid to ask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D22E57-2E8E-B548-9D04-0F14E3D37339}"/>
              </a:ext>
            </a:extLst>
          </p:cNvPr>
          <p:cNvSpPr txBox="1"/>
          <p:nvPr/>
        </p:nvSpPr>
        <p:spPr>
          <a:xfrm>
            <a:off x="3244132" y="93825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93983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445C97-5E8C-2440-AB93-C44D12529756}"/>
              </a:ext>
            </a:extLst>
          </p:cNvPr>
          <p:cNvSpPr txBox="1"/>
          <p:nvPr/>
        </p:nvSpPr>
        <p:spPr>
          <a:xfrm>
            <a:off x="572458" y="596900"/>
            <a:ext cx="79238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Romeo and Juliet arrive in Shatin at independent 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Exponential(1)</a:t>
            </a:r>
            <a:r>
              <a:rPr lang="en-US" sz="3200" dirty="0">
                <a:latin typeface="Franklin Gothic Medium"/>
                <a:cs typeface="Franklin Gothic Medium"/>
              </a:rPr>
              <a:t> hours past noon.</a:t>
            </a:r>
          </a:p>
          <a:p>
            <a:r>
              <a:rPr lang="en-US" sz="3200" dirty="0">
                <a:latin typeface="Franklin Gothic Medium"/>
                <a:cs typeface="Franklin Gothic Medium"/>
              </a:rPr>
              <a:t>How long is the wait?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C496B2D-E5C3-E841-B8EC-87F2DB88C4E4}"/>
                  </a:ext>
                </a:extLst>
              </p14:cNvPr>
              <p14:cNvContentPartPr/>
              <p14:nvPr/>
            </p14:nvContentPartPr>
            <p14:xfrm>
              <a:off x="974520" y="2031120"/>
              <a:ext cx="7548840" cy="1905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C496B2D-E5C3-E841-B8EC-87F2DB88C4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8320" y="2014920"/>
                <a:ext cx="7581240" cy="19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6B072D-6392-B648-B274-DCA19C39C230}"/>
                  </a:ext>
                </a:extLst>
              </p14:cNvPr>
              <p14:cNvContentPartPr/>
              <p14:nvPr/>
            </p14:nvContentPartPr>
            <p14:xfrm>
              <a:off x="1054800" y="3589200"/>
              <a:ext cx="7388640" cy="2651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6B072D-6392-B648-B274-DCA19C39C2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8600" y="3573000"/>
                <a:ext cx="7421040" cy="268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4EE3E86-3BD1-6E4A-BC86-C21F2FEE8D0E}"/>
                  </a:ext>
                </a:extLst>
              </p14:cNvPr>
              <p14:cNvContentPartPr/>
              <p14:nvPr/>
            </p14:nvContentPartPr>
            <p14:xfrm>
              <a:off x="2442240" y="5488920"/>
              <a:ext cx="3166200" cy="1044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4EE3E86-3BD1-6E4A-BC86-C21F2FEE8D0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26040" y="5472720"/>
                <a:ext cx="3198600" cy="107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7551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7802-1EB0-6846-B5F9-92657D8B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Independent </a:t>
            </a:r>
            <a:r>
              <a:rPr lang="en-US" dirty="0" err="1"/>
              <a:t>Normals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7359E5F-754A-5E41-A31E-F81BC101B285}"/>
                  </a:ext>
                </a:extLst>
              </p14:cNvPr>
              <p14:cNvContentPartPr/>
              <p14:nvPr/>
            </p14:nvContentPartPr>
            <p14:xfrm>
              <a:off x="1077120" y="999000"/>
              <a:ext cx="7572960" cy="5365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7359E5F-754A-5E41-A31E-F81BC101B2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0920" y="982800"/>
                <a:ext cx="7605360" cy="539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9761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7802-1EB0-6846-B5F9-92657D8B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Independent </a:t>
            </a:r>
            <a:r>
              <a:rPr lang="en-US" dirty="0" err="1"/>
              <a:t>Normals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9C7EC0-EFF3-0D4E-8629-9F1347EE68A8}"/>
                  </a:ext>
                </a:extLst>
              </p14:cNvPr>
              <p14:cNvContentPartPr/>
              <p14:nvPr/>
            </p14:nvContentPartPr>
            <p14:xfrm>
              <a:off x="1089720" y="1110240"/>
              <a:ext cx="6886800" cy="2105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9C7EC0-EFF3-0D4E-8629-9F1347EE68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3520" y="1094040"/>
                <a:ext cx="6919200" cy="213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1122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BA71E-9FD8-7B44-B2B4-A5E86178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dependence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1D855D-C088-D24A-AE4C-F455B19803C9}"/>
              </a:ext>
            </a:extLst>
          </p:cNvPr>
          <p:cNvSpPr txBox="1"/>
          <p:nvPr/>
        </p:nvSpPr>
        <p:spPr>
          <a:xfrm>
            <a:off x="1005799" y="1527071"/>
            <a:ext cx="7132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latin typeface="Garamond" panose="02020404030301010803" pitchFamily="18" charset="0"/>
                <a:cs typeface="Franklin Gothic Medium"/>
              </a:rPr>
              <a:t>Cov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,</a:t>
            </a:r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 Y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] =  </a:t>
            </a:r>
            <a:r>
              <a:rPr lang="en-US" sz="3600" b="1" dirty="0"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[(</a:t>
            </a:r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 – </a:t>
            </a:r>
            <a:r>
              <a:rPr lang="en-US" sz="3600" b="1" dirty="0"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])(</a:t>
            </a:r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 – </a:t>
            </a:r>
            <a:r>
              <a:rPr lang="en-US" sz="3600" b="1" dirty="0"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])]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054D7-7C31-5F4D-9ACE-970AACA442B6}"/>
              </a:ext>
            </a:extLst>
          </p:cNvPr>
          <p:cNvGrpSpPr/>
          <p:nvPr/>
        </p:nvGrpSpPr>
        <p:grpSpPr>
          <a:xfrm>
            <a:off x="1006171" y="4204260"/>
            <a:ext cx="5591070" cy="1350932"/>
            <a:chOff x="1044271" y="3807508"/>
            <a:chExt cx="5591070" cy="13509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F5F523-4268-354D-8A10-9C842951634A}"/>
                </a:ext>
              </a:extLst>
            </p:cNvPr>
            <p:cNvSpPr txBox="1"/>
            <p:nvPr/>
          </p:nvSpPr>
          <p:spPr>
            <a:xfrm>
              <a:off x="1044271" y="4130674"/>
              <a:ext cx="25996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err="1">
                  <a:latin typeface="Garamond" panose="02020404030301010803" pitchFamily="18" charset="0"/>
                  <a:cs typeface="Franklin Gothic Medium"/>
                </a:rPr>
                <a:t>Corr</a:t>
              </a:r>
              <a:r>
                <a:rPr lang="en-US" sz="3600" dirty="0">
                  <a:latin typeface="Garamond" panose="02020404030301010803" pitchFamily="18" charset="0"/>
                  <a:cs typeface="Franklin Gothic Medium"/>
                </a:rPr>
                <a:t>[</a:t>
              </a:r>
              <a:r>
                <a:rPr lang="en-US" sz="3600" i="1" dirty="0">
                  <a:latin typeface="Garamond" panose="02020404030301010803" pitchFamily="18" charset="0"/>
                  <a:cs typeface="Franklin Gothic Medium"/>
                </a:rPr>
                <a:t>X</a:t>
              </a:r>
              <a:r>
                <a:rPr lang="en-US" sz="3600" dirty="0">
                  <a:latin typeface="Garamond" panose="02020404030301010803" pitchFamily="18" charset="0"/>
                  <a:cs typeface="Franklin Gothic Medium"/>
                </a:rPr>
                <a:t>,</a:t>
              </a:r>
              <a:r>
                <a:rPr lang="en-US" sz="3600" i="1" dirty="0">
                  <a:latin typeface="Garamond" panose="02020404030301010803" pitchFamily="18" charset="0"/>
                  <a:cs typeface="Franklin Gothic Medium"/>
                </a:rPr>
                <a:t> Y</a:t>
              </a:r>
              <a:r>
                <a:rPr lang="en-US" sz="3600" dirty="0">
                  <a:latin typeface="Garamond" panose="02020404030301010803" pitchFamily="18" charset="0"/>
                  <a:cs typeface="Franklin Gothic Medium"/>
                </a:rPr>
                <a:t>] =</a:t>
              </a:r>
              <a:endParaRPr lang="en-US" sz="3600" dirty="0">
                <a:latin typeface="Franklin Gothic Medium"/>
                <a:cs typeface="Franklin Gothic Medium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A836CEA-7CF7-0949-ACC5-875E55AD4729}"/>
                </a:ext>
              </a:extLst>
            </p:cNvPr>
            <p:cNvSpPr/>
            <p:nvPr/>
          </p:nvSpPr>
          <p:spPr>
            <a:xfrm>
              <a:off x="3996622" y="3807508"/>
              <a:ext cx="216290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err="1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Cov</a:t>
              </a:r>
              <a:r>
                <a:rPr lang="en-US" sz="36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[</a:t>
              </a:r>
              <a:r>
                <a:rPr lang="en-US" sz="3600" i="1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X</a:t>
              </a:r>
              <a:r>
                <a:rPr lang="en-US" sz="36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,</a:t>
              </a:r>
              <a:r>
                <a:rPr lang="en-US" sz="3600" i="1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 Y</a:t>
              </a:r>
              <a:r>
                <a:rPr lang="en-US" sz="36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] </a:t>
              </a:r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4EB898E-29E1-8B4E-84FB-B3B886A53B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3957" y="4453840"/>
              <a:ext cx="2731443" cy="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893C1FC-6154-6147-BC72-A95064D73CB6}"/>
                </a:ext>
              </a:extLst>
            </p:cNvPr>
            <p:cNvGrpSpPr/>
            <p:nvPr/>
          </p:nvGrpSpPr>
          <p:grpSpPr>
            <a:xfrm>
              <a:off x="3534620" y="4512109"/>
              <a:ext cx="3100721" cy="646331"/>
              <a:chOff x="3547320" y="4512109"/>
              <a:chExt cx="3100721" cy="64633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A7BA8C-5DA4-F944-AC8C-C454D1CED385}"/>
                  </a:ext>
                </a:extLst>
              </p:cNvPr>
              <p:cNvSpPr/>
              <p:nvPr/>
            </p:nvSpPr>
            <p:spPr>
              <a:xfrm>
                <a:off x="3547320" y="4512109"/>
                <a:ext cx="310072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b="1" dirty="0">
                    <a:solidFill>
                      <a:prstClr val="black"/>
                    </a:solidFill>
                    <a:latin typeface="Garamond" panose="02020404030301010803" pitchFamily="18" charset="0"/>
                    <a:cs typeface="Franklin Gothic Medium"/>
                  </a:rPr>
                  <a:t>√Var</a:t>
                </a:r>
                <a:r>
                  <a:rPr lang="en-US" sz="3600" dirty="0">
                    <a:solidFill>
                      <a:prstClr val="black"/>
                    </a:solidFill>
                    <a:latin typeface="Garamond" panose="02020404030301010803" pitchFamily="18" charset="0"/>
                    <a:cs typeface="Franklin Gothic Medium"/>
                  </a:rPr>
                  <a:t>[</a:t>
                </a:r>
                <a:r>
                  <a:rPr lang="en-US" sz="3600" i="1" dirty="0">
                    <a:solidFill>
                      <a:prstClr val="black"/>
                    </a:solidFill>
                    <a:latin typeface="Garamond" panose="02020404030301010803" pitchFamily="18" charset="0"/>
                    <a:cs typeface="Franklin Gothic Medium"/>
                  </a:rPr>
                  <a:t>X</a:t>
                </a:r>
                <a:r>
                  <a:rPr lang="en-US" sz="3600" dirty="0">
                    <a:solidFill>
                      <a:prstClr val="black"/>
                    </a:solidFill>
                    <a:latin typeface="Garamond" panose="02020404030301010803" pitchFamily="18" charset="0"/>
                    <a:cs typeface="Franklin Gothic Medium"/>
                  </a:rPr>
                  <a:t>] </a:t>
                </a:r>
                <a:r>
                  <a:rPr lang="en-US" sz="3600" b="1" dirty="0">
                    <a:solidFill>
                      <a:prstClr val="black"/>
                    </a:solidFill>
                    <a:latin typeface="Garamond" panose="02020404030301010803" pitchFamily="18" charset="0"/>
                    <a:cs typeface="Franklin Gothic Medium"/>
                  </a:rPr>
                  <a:t>Var</a:t>
                </a:r>
                <a:r>
                  <a:rPr lang="en-US" sz="3600" dirty="0">
                    <a:solidFill>
                      <a:prstClr val="black"/>
                    </a:solidFill>
                    <a:latin typeface="Garamond" panose="02020404030301010803" pitchFamily="18" charset="0"/>
                    <a:cs typeface="Franklin Gothic Medium"/>
                  </a:rPr>
                  <a:t>[</a:t>
                </a:r>
                <a:r>
                  <a:rPr lang="en-US" sz="3600" i="1" dirty="0">
                    <a:solidFill>
                      <a:prstClr val="black"/>
                    </a:solidFill>
                    <a:latin typeface="Garamond" panose="02020404030301010803" pitchFamily="18" charset="0"/>
                    <a:cs typeface="Franklin Gothic Medium"/>
                  </a:rPr>
                  <a:t>Y</a:t>
                </a:r>
                <a:r>
                  <a:rPr lang="en-US" sz="3600" dirty="0">
                    <a:solidFill>
                      <a:prstClr val="black"/>
                    </a:solidFill>
                    <a:latin typeface="Garamond" panose="02020404030301010803" pitchFamily="18" charset="0"/>
                    <a:cs typeface="Franklin Gothic Medium"/>
                  </a:rPr>
                  <a:t>] </a:t>
                </a:r>
                <a:endParaRPr lang="en-US" dirty="0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8361249-8A8A-0C48-BC1C-AA2C936321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59857" y="4550209"/>
                <a:ext cx="2528243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2B2999F-14EA-984B-BB06-BBA55C0941D9}"/>
                  </a:ext>
                </a:extLst>
              </p14:cNvPr>
              <p14:cNvContentPartPr/>
              <p14:nvPr/>
            </p14:nvContentPartPr>
            <p14:xfrm>
              <a:off x="1005840" y="2231640"/>
              <a:ext cx="5064840" cy="4072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2B2999F-14EA-984B-BB06-BBA55C0941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9640" y="2215440"/>
                <a:ext cx="5097240" cy="410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9290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47A4-EEB0-974F-A1FC-2F64224D5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dependence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F94842-6C1A-6A4C-B01A-1A15A2EBE473}"/>
              </a:ext>
            </a:extLst>
          </p:cNvPr>
          <p:cNvSpPr txBox="1"/>
          <p:nvPr/>
        </p:nvSpPr>
        <p:spPr>
          <a:xfrm>
            <a:off x="457200" y="2314574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,</a:t>
            </a:r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 Y</a:t>
            </a:r>
            <a:r>
              <a:rPr lang="en-US" sz="3600" dirty="0">
                <a:latin typeface="Franklin Gothic Medium" panose="020B0603020102020204" pitchFamily="34" charset="0"/>
                <a:cs typeface="Franklin Gothic Medium"/>
              </a:rPr>
              <a:t> </a:t>
            </a:r>
            <a:r>
              <a:rPr lang="en-US" sz="3600" dirty="0" err="1">
                <a:latin typeface="Franklin Gothic Medium" panose="020B0603020102020204" pitchFamily="34" charset="0"/>
                <a:cs typeface="Franklin Gothic Medium"/>
              </a:rPr>
              <a:t>ind.</a:t>
            </a:r>
            <a:endParaRPr lang="en-US" sz="3600" dirty="0">
              <a:latin typeface="Franklin Gothic Medium" panose="020B0603020102020204" pitchFamily="34" charset="0"/>
              <a:cs typeface="Franklin Gothic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16859F-6929-AF49-AB16-1385AED6EE25}"/>
              </a:ext>
            </a:extLst>
          </p:cNvPr>
          <p:cNvSpPr txBox="1"/>
          <p:nvPr/>
        </p:nvSpPr>
        <p:spPr>
          <a:xfrm>
            <a:off x="457200" y="3621088"/>
            <a:ext cx="1362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Y = X</a:t>
            </a:r>
            <a:endParaRPr lang="en-US" sz="3600" dirty="0">
              <a:latin typeface="Franklin Gothic Medium" panose="020B0603020102020204" pitchFamily="34" charset="0"/>
              <a:cs typeface="Franklin Gothic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85B7A3-BE4C-1346-9DCD-CA938226331C}"/>
              </a:ext>
            </a:extLst>
          </p:cNvPr>
          <p:cNvSpPr txBox="1"/>
          <p:nvPr/>
        </p:nvSpPr>
        <p:spPr>
          <a:xfrm>
            <a:off x="457200" y="4813302"/>
            <a:ext cx="1483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Y = -X</a:t>
            </a:r>
            <a:endParaRPr lang="en-US" sz="3600" dirty="0">
              <a:latin typeface="Franklin Gothic Medium" panose="020B0603020102020204" pitchFamily="34" charset="0"/>
              <a:cs typeface="Franklin Gothic Medium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ED7C0E-6187-9A4F-8946-EE5ACA2B3BC5}"/>
              </a:ext>
            </a:extLst>
          </p:cNvPr>
          <p:cNvSpPr/>
          <p:nvPr/>
        </p:nvSpPr>
        <p:spPr>
          <a:xfrm>
            <a:off x="3424250" y="1198561"/>
            <a:ext cx="9492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Cov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D744B7-6BAE-1E40-824D-D034A6914674}"/>
              </a:ext>
            </a:extLst>
          </p:cNvPr>
          <p:cNvSpPr/>
          <p:nvPr/>
        </p:nvSpPr>
        <p:spPr>
          <a:xfrm>
            <a:off x="5608650" y="1198561"/>
            <a:ext cx="10704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Corr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91669F-F9D0-2B44-9D9F-BC2B1D34A74F}"/>
              </a:ext>
            </a:extLst>
          </p:cNvPr>
          <p:cNvCxnSpPr>
            <a:cxnSpLocks/>
          </p:cNvCxnSpPr>
          <p:nvPr/>
        </p:nvCxnSpPr>
        <p:spPr>
          <a:xfrm>
            <a:off x="596900" y="1981200"/>
            <a:ext cx="79121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D512D5A-BB6F-EC4A-AB64-F8D3DB97A086}"/>
              </a:ext>
            </a:extLst>
          </p:cNvPr>
          <p:cNvSpPr/>
          <p:nvPr/>
        </p:nvSpPr>
        <p:spPr>
          <a:xfrm>
            <a:off x="1096206" y="5858206"/>
            <a:ext cx="73725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  <a:latin typeface="Franklin Gothic Medium" panose="020B0603020102020204" pitchFamily="34" charset="0"/>
                <a:cs typeface="Garamond"/>
              </a:rPr>
              <a:t>Warning: Zero-covariance is not independence!</a:t>
            </a:r>
            <a:endParaRPr lang="en-US" dirty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77B3DE6-3311-9F47-889C-CF40C9D30782}"/>
                  </a:ext>
                </a:extLst>
              </p14:cNvPr>
              <p14:cNvContentPartPr/>
              <p14:nvPr/>
            </p14:nvContentPartPr>
            <p14:xfrm>
              <a:off x="3688200" y="2289960"/>
              <a:ext cx="2449800" cy="337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77B3DE6-3311-9F47-889C-CF40C9D307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2000" y="2273760"/>
                <a:ext cx="248220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27A9D19-E768-6646-AA43-2671004F6438}"/>
                  </a:ext>
                </a:extLst>
              </p14:cNvPr>
              <p14:cNvContentPartPr/>
              <p14:nvPr/>
            </p14:nvContentPartPr>
            <p14:xfrm>
              <a:off x="3302280" y="3605760"/>
              <a:ext cx="2853000" cy="1667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27A9D19-E768-6646-AA43-2671004F64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86080" y="3589560"/>
                <a:ext cx="2885400" cy="169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784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Cell Tower">
            <a:extLst>
              <a:ext uri="{FF2B5EF4-FFF2-40B4-BE49-F238E27FC236}">
                <a16:creationId xmlns:a16="http://schemas.microsoft.com/office/drawing/2014/main" id="{C2908803-5929-C542-B9D0-EFFFD8439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9233" y="548640"/>
            <a:ext cx="1438978" cy="1438978"/>
          </a:xfrm>
          <a:prstGeom prst="rect">
            <a:avLst/>
          </a:prstGeom>
        </p:spPr>
      </p:pic>
      <p:pic>
        <p:nvPicPr>
          <p:cNvPr id="5" name="Graphic 4" descr="Smart Phone">
            <a:extLst>
              <a:ext uri="{FF2B5EF4-FFF2-40B4-BE49-F238E27FC236}">
                <a16:creationId xmlns:a16="http://schemas.microsoft.com/office/drawing/2014/main" id="{DA707D38-CFF9-F54B-874E-FA454FABC6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2040" y="514952"/>
            <a:ext cx="1506354" cy="150635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282A51-4440-314D-8C78-E4071D3D4050}"/>
              </a:ext>
            </a:extLst>
          </p:cNvPr>
          <p:cNvCxnSpPr>
            <a:cxnSpLocks/>
          </p:cNvCxnSpPr>
          <p:nvPr/>
        </p:nvCxnSpPr>
        <p:spPr>
          <a:xfrm>
            <a:off x="3484344" y="1277755"/>
            <a:ext cx="24736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1EE1868-D22E-CE49-8DED-E604B633E605}"/>
              </a:ext>
            </a:extLst>
          </p:cNvPr>
          <p:cNvSpPr txBox="1"/>
          <p:nvPr/>
        </p:nvSpPr>
        <p:spPr>
          <a:xfrm>
            <a:off x="1506071" y="2173856"/>
            <a:ext cx="180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 = 1</a:t>
            </a:r>
            <a:r>
              <a:rPr lang="en-US" sz="2800" dirty="0">
                <a:latin typeface="Franklin Gothic Medium" panose="020B0603020102020204" pitchFamily="34" charset="0"/>
                <a:cs typeface="Franklin Gothic Medium"/>
              </a:rPr>
              <a:t> or 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245D9-8196-7B4F-BA76-8F5DEEE2D7CA}"/>
              </a:ext>
            </a:extLst>
          </p:cNvPr>
          <p:cNvSpPr txBox="1"/>
          <p:nvPr/>
        </p:nvSpPr>
        <p:spPr>
          <a:xfrm>
            <a:off x="5993587" y="2158695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 = 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 + 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3989A7-81F7-044F-82F0-63452A8AD2F1}"/>
              </a:ext>
            </a:extLst>
          </p:cNvPr>
          <p:cNvSpPr/>
          <p:nvPr/>
        </p:nvSpPr>
        <p:spPr>
          <a:xfrm>
            <a:off x="717393" y="3361422"/>
            <a:ext cx="25939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Cov</a:t>
            </a:r>
            <a:r>
              <a:rPr lang="en-US" sz="36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6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6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,</a:t>
            </a:r>
            <a:r>
              <a:rPr lang="en-US" sz="36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Y</a:t>
            </a:r>
            <a:r>
              <a:rPr lang="en-US" sz="36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] =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457DC9-CA8D-C74E-B035-BE271E35DA05}"/>
              </a:ext>
            </a:extLst>
          </p:cNvPr>
          <p:cNvSpPr txBox="1"/>
          <p:nvPr/>
        </p:nvSpPr>
        <p:spPr>
          <a:xfrm>
            <a:off x="711687" y="4460874"/>
            <a:ext cx="2599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latin typeface="Garamond" panose="02020404030301010803" pitchFamily="18" charset="0"/>
                <a:cs typeface="Franklin Gothic Medium"/>
              </a:rPr>
              <a:t>Corr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,</a:t>
            </a:r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 Y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] =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3C1A95A-94D2-1942-9DF0-A983DE24EEDA}"/>
                  </a:ext>
                </a:extLst>
              </p14:cNvPr>
              <p14:cNvContentPartPr/>
              <p14:nvPr/>
            </p14:nvContentPartPr>
            <p14:xfrm>
              <a:off x="2274120" y="1478160"/>
              <a:ext cx="6659640" cy="5203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3C1A95A-94D2-1942-9DF0-A983DE24EE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7920" y="1461960"/>
                <a:ext cx="6692040" cy="522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7070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BEDA5-AF68-9B41-9A18-73380A5A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of a sum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22B0C-C795-9843-ABC4-BCA93BAD10EB}"/>
              </a:ext>
            </a:extLst>
          </p:cNvPr>
          <p:cNvSpPr txBox="1"/>
          <p:nvPr/>
        </p:nvSpPr>
        <p:spPr>
          <a:xfrm>
            <a:off x="1003300" y="1657421"/>
            <a:ext cx="713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Var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[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+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Y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] =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Var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[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] +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Var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[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Y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]   </a:t>
            </a:r>
            <a:r>
              <a:rPr lang="en-US" sz="2800" dirty="0">
                <a:solidFill>
                  <a:schemeClr val="accent2"/>
                </a:solidFill>
                <a:latin typeface="Franklin Gothic Medium" panose="020B0603020102020204" pitchFamily="34" charset="0"/>
                <a:cs typeface="Garamond"/>
              </a:rPr>
              <a:t>if independent </a:t>
            </a:r>
            <a:endParaRPr lang="en-US" sz="2800" baseline="30000" dirty="0">
              <a:solidFill>
                <a:schemeClr val="accent2"/>
              </a:solidFill>
              <a:latin typeface="Franklin Gothic Medium" panose="020B0603020102020204" pitchFamily="34" charset="0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DC32A6-FE45-CD4B-96A1-886541414FC3}"/>
                  </a:ext>
                </a:extLst>
              </p14:cNvPr>
              <p14:cNvContentPartPr/>
              <p14:nvPr/>
            </p14:nvContentPartPr>
            <p14:xfrm>
              <a:off x="1192320" y="2442240"/>
              <a:ext cx="5464440" cy="654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DC32A6-FE45-CD4B-96A1-886541414F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6120" y="2426040"/>
                <a:ext cx="5496840" cy="68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5265BB5-2195-7A49-90E1-A6B0456380DE}"/>
                  </a:ext>
                </a:extLst>
              </p14:cNvPr>
              <p14:cNvContentPartPr/>
              <p14:nvPr/>
            </p14:nvContentPartPr>
            <p14:xfrm>
              <a:off x="3018600" y="3198600"/>
              <a:ext cx="5264280" cy="2934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5265BB5-2195-7A49-90E1-A6B0456380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02400" y="3182400"/>
                <a:ext cx="5296680" cy="296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5149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5914-4A79-AA47-94E5-A6D739DA1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of a sum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33D363-FDFB-B746-A833-FB19BFFB8FEE}"/>
              </a:ext>
            </a:extLst>
          </p:cNvPr>
          <p:cNvSpPr/>
          <p:nvPr/>
        </p:nvSpPr>
        <p:spPr>
          <a:xfrm>
            <a:off x="1009650" y="1398794"/>
            <a:ext cx="7124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Var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[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 + … + 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] =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Var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[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]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 + … +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Var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[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D1ED0E-CFCE-D84E-9742-E92DA0C21705}"/>
              </a:ext>
            </a:extLst>
          </p:cNvPr>
          <p:cNvSpPr txBox="1"/>
          <p:nvPr/>
        </p:nvSpPr>
        <p:spPr>
          <a:xfrm>
            <a:off x="1333500" y="1992508"/>
            <a:ext cx="5454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if </a:t>
            </a:r>
            <a:r>
              <a:rPr lang="en-US" sz="2800" dirty="0">
                <a:solidFill>
                  <a:schemeClr val="accent2"/>
                </a:solidFill>
                <a:latin typeface="Franklin Gothic Medium"/>
                <a:cs typeface="Franklin Gothic Medium"/>
              </a:rPr>
              <a:t>every pair </a:t>
            </a:r>
            <a:r>
              <a:rPr lang="en-US" sz="2800" i="1" dirty="0">
                <a:solidFill>
                  <a:schemeClr val="accent2"/>
                </a:solidFill>
                <a:latin typeface="Garamond"/>
                <a:cs typeface="Garamond"/>
              </a:rPr>
              <a:t>X</a:t>
            </a:r>
            <a:r>
              <a:rPr lang="en-US" sz="2800" i="1" baseline="-25000" dirty="0">
                <a:solidFill>
                  <a:schemeClr val="accent2"/>
                </a:solidFill>
                <a:latin typeface="Garamond"/>
                <a:cs typeface="Garamond"/>
              </a:rPr>
              <a:t>i</a:t>
            </a:r>
            <a:r>
              <a:rPr lang="en-US" sz="2800" dirty="0">
                <a:solidFill>
                  <a:schemeClr val="accent2"/>
                </a:solidFill>
                <a:latin typeface="Garamond"/>
                <a:cs typeface="Garamond"/>
              </a:rPr>
              <a:t>, </a:t>
            </a:r>
            <a:r>
              <a:rPr lang="en-US" sz="2800" i="1" dirty="0" err="1">
                <a:solidFill>
                  <a:schemeClr val="accent2"/>
                </a:solidFill>
                <a:latin typeface="Garamond"/>
                <a:cs typeface="Garamond"/>
              </a:rPr>
              <a:t>X</a:t>
            </a:r>
            <a:r>
              <a:rPr lang="en-US" sz="2800" i="1" baseline="-25000" dirty="0" err="1">
                <a:solidFill>
                  <a:schemeClr val="accent2"/>
                </a:solidFill>
                <a:latin typeface="Garamond"/>
                <a:cs typeface="Garamond"/>
              </a:rPr>
              <a:t>j</a:t>
            </a:r>
            <a:r>
              <a:rPr lang="en-US" sz="2800" dirty="0">
                <a:solidFill>
                  <a:schemeClr val="accent2"/>
                </a:solidFill>
                <a:latin typeface="Franklin Gothic Medium"/>
                <a:cs typeface="Franklin Gothic Medium"/>
              </a:rPr>
              <a:t> is independent</a:t>
            </a:r>
            <a:r>
              <a:rPr lang="en-US" sz="2800" dirty="0">
                <a:latin typeface="Franklin Gothic Medium"/>
                <a:cs typeface="Franklin Gothic Medium"/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984947E-4D99-F64A-B24E-521E0B0F14AF}"/>
                  </a:ext>
                </a:extLst>
              </p14:cNvPr>
              <p14:cNvContentPartPr/>
              <p14:nvPr/>
            </p14:nvContentPartPr>
            <p14:xfrm>
              <a:off x="1418400" y="2956320"/>
              <a:ext cx="7388280" cy="1562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984947E-4D99-F64A-B24E-521E0B0F14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2200" y="2940120"/>
                <a:ext cx="7420680" cy="159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9628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2B59A7-8FAE-A74F-8C97-E8FC8D6DCCBF}"/>
              </a:ext>
            </a:extLst>
          </p:cNvPr>
          <p:cNvSpPr txBox="1"/>
          <p:nvPr/>
        </p:nvSpPr>
        <p:spPr>
          <a:xfrm>
            <a:off x="622300" y="474333"/>
            <a:ext cx="7886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n w="3175" cmpd="sng">
                  <a:noFill/>
                </a:ln>
                <a:effectLst>
                  <a:glow rad="101600">
                    <a:schemeClr val="accent1">
                      <a:alpha val="75000"/>
                    </a:schemeClr>
                  </a:glow>
                </a:effectLst>
                <a:latin typeface="Garamond"/>
                <a:cs typeface="Garamond"/>
              </a:rPr>
              <a:t>n</a:t>
            </a:r>
            <a:r>
              <a:rPr lang="en-US" sz="3200" dirty="0">
                <a:ln w="3175" cmpd="sng">
                  <a:noFill/>
                </a:ln>
                <a:effectLst>
                  <a:glow rad="101600">
                    <a:schemeClr val="accent1">
                      <a:alpha val="75000"/>
                    </a:schemeClr>
                  </a:glow>
                </a:effectLst>
                <a:latin typeface="Franklin Gothic Medium"/>
                <a:cs typeface="Franklin Gothic Medium"/>
              </a:rPr>
              <a:t> people throw their hats in a box and pick one out at random. </a:t>
            </a:r>
            <a:r>
              <a:rPr lang="en-US" sz="3200" dirty="0">
                <a:ln w="3175" cmpd="sng">
                  <a:noFill/>
                </a:ln>
                <a:effectLst>
                  <a:glow rad="101600">
                    <a:schemeClr val="accent1">
                      <a:alpha val="75000"/>
                    </a:schemeClr>
                  </a:glow>
                </a:effectLst>
                <a:latin typeface="Franklin Gothic Medium" panose="020B0603020102020204" pitchFamily="34" charset="0"/>
                <a:cs typeface="Franklin Gothic Medium"/>
              </a:rPr>
              <a:t>What is the variance of the number of people who get their own?</a:t>
            </a:r>
            <a:r>
              <a:rPr lang="en-US" sz="3200" dirty="0">
                <a:ln w="3175" cmpd="sng">
                  <a:noFill/>
                </a:ln>
                <a:effectLst>
                  <a:glow rad="101600">
                    <a:schemeClr val="accent1">
                      <a:alpha val="75000"/>
                    </a:schemeClr>
                  </a:glow>
                </a:effectLst>
                <a:latin typeface="Franklin Gothic Medium"/>
                <a:cs typeface="Franklin Gothic Medium"/>
              </a:rPr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A6107A0-8C93-D645-9F02-1D0D1D6210EB}"/>
                  </a:ext>
                </a:extLst>
              </p14:cNvPr>
              <p14:cNvContentPartPr/>
              <p14:nvPr/>
            </p14:nvContentPartPr>
            <p14:xfrm>
              <a:off x="1042560" y="2076480"/>
              <a:ext cx="7246440" cy="4128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A6107A0-8C93-D645-9F02-1D0D1D6210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6360" y="2060280"/>
                <a:ext cx="7278840" cy="416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1656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035302B-C05A-9242-8601-5B919E322CDE}"/>
              </a:ext>
            </a:extLst>
          </p:cNvPr>
          <p:cNvSpPr/>
          <p:nvPr/>
        </p:nvSpPr>
        <p:spPr>
          <a:xfrm>
            <a:off x="609600" y="566919"/>
            <a:ext cx="3860800" cy="2146300"/>
          </a:xfrm>
          <a:prstGeom prst="ellips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8BF69C-D490-0E49-B371-7A8230E45F77}"/>
              </a:ext>
            </a:extLst>
          </p:cNvPr>
          <p:cNvSpPr/>
          <p:nvPr/>
        </p:nvSpPr>
        <p:spPr>
          <a:xfrm>
            <a:off x="4673600" y="566919"/>
            <a:ext cx="3860800" cy="2146300"/>
          </a:xfrm>
          <a:prstGeom prst="ellips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048C01-D50D-CA4B-9E0F-CF8070A83AD8}"/>
              </a:ext>
            </a:extLst>
          </p:cNvPr>
          <p:cNvSpPr/>
          <p:nvPr/>
        </p:nvSpPr>
        <p:spPr>
          <a:xfrm>
            <a:off x="2560851" y="723565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6000" dirty="0">
                <a:latin typeface="Apple Color Emoji" pitchFamily="2" charset="0"/>
              </a:rPr>
              <a:t>🤡</a:t>
            </a:r>
            <a:endParaRPr lang="en-HK" sz="6000" dirty="0">
              <a:effectLst/>
              <a:latin typeface="Apple Color Emoji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728B36-5BDA-6C41-A766-7EB462F2E1CF}"/>
              </a:ext>
            </a:extLst>
          </p:cNvPr>
          <p:cNvSpPr/>
          <p:nvPr/>
        </p:nvSpPr>
        <p:spPr>
          <a:xfrm>
            <a:off x="1022543" y="830829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6000" dirty="0">
                <a:latin typeface="Apple Color Emoji" pitchFamily="2" charset="0"/>
              </a:rPr>
              <a:t>🙋‍♂️</a:t>
            </a:r>
            <a:endParaRPr lang="en-HK" sz="6000" dirty="0">
              <a:effectLst/>
              <a:latin typeface="Apple Color Emoji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DCDCB2-5031-8844-A242-9B20C0D3CD10}"/>
              </a:ext>
            </a:extLst>
          </p:cNvPr>
          <p:cNvSpPr/>
          <p:nvPr/>
        </p:nvSpPr>
        <p:spPr>
          <a:xfrm>
            <a:off x="6573053" y="1640069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6000" dirty="0">
                <a:latin typeface="Apple Color Emoji" pitchFamily="2" charset="0"/>
              </a:rPr>
              <a:t>💁‍♂️</a:t>
            </a:r>
            <a:endParaRPr lang="en-HK" sz="6000" dirty="0">
              <a:effectLst/>
              <a:latin typeface="Apple Color Emoji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9EC737-EFA3-C74B-A93A-44F114D8532D}"/>
              </a:ext>
            </a:extLst>
          </p:cNvPr>
          <p:cNvSpPr/>
          <p:nvPr/>
        </p:nvSpPr>
        <p:spPr>
          <a:xfrm>
            <a:off x="1969497" y="1652769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🙍🏼‍♀️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F2A433-1069-2648-8FFE-1FF9483F4495}"/>
              </a:ext>
            </a:extLst>
          </p:cNvPr>
          <p:cNvSpPr/>
          <p:nvPr/>
        </p:nvSpPr>
        <p:spPr>
          <a:xfrm>
            <a:off x="5138621" y="830828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6000" dirty="0">
                <a:latin typeface="Apple Color Emoji" pitchFamily="2" charset="0"/>
              </a:rPr>
              <a:t>🙇‍♂️</a:t>
            </a:r>
            <a:endParaRPr lang="en-HK" sz="6000" dirty="0">
              <a:effectLst/>
              <a:latin typeface="Apple Color Emoji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2B6C48-3007-5441-9407-0D437613470B}"/>
              </a:ext>
            </a:extLst>
          </p:cNvPr>
          <p:cNvSpPr txBox="1"/>
          <p:nvPr/>
        </p:nvSpPr>
        <p:spPr>
          <a:xfrm>
            <a:off x="606188" y="2177086"/>
            <a:ext cx="455574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463070-E50B-C04A-B2A3-30D3E01C2323}"/>
              </a:ext>
            </a:extLst>
          </p:cNvPr>
          <p:cNvSpPr txBox="1"/>
          <p:nvPr/>
        </p:nvSpPr>
        <p:spPr>
          <a:xfrm>
            <a:off x="3404075" y="830828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6B9F7F-1833-DE4E-8C72-10985147CFAB}"/>
              </a:ext>
            </a:extLst>
          </p:cNvPr>
          <p:cNvSpPr txBox="1"/>
          <p:nvPr/>
        </p:nvSpPr>
        <p:spPr>
          <a:xfrm>
            <a:off x="2810117" y="1766116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F2E772-B409-6843-9602-D2B5979BFE41}"/>
              </a:ext>
            </a:extLst>
          </p:cNvPr>
          <p:cNvSpPr txBox="1"/>
          <p:nvPr/>
        </p:nvSpPr>
        <p:spPr>
          <a:xfrm>
            <a:off x="1785479" y="993738"/>
            <a:ext cx="726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0868EA-7BCD-C446-9377-EF5BF6073B4A}"/>
              </a:ext>
            </a:extLst>
          </p:cNvPr>
          <p:cNvSpPr txBox="1"/>
          <p:nvPr/>
        </p:nvSpPr>
        <p:spPr>
          <a:xfrm>
            <a:off x="5966077" y="986654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83BE67-DB47-BC4C-98F1-9F8AB318AEDA}"/>
              </a:ext>
            </a:extLst>
          </p:cNvPr>
          <p:cNvSpPr txBox="1"/>
          <p:nvPr/>
        </p:nvSpPr>
        <p:spPr>
          <a:xfrm>
            <a:off x="7418325" y="1753158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Franklin Gothic Medium"/>
                <a:cs typeface="Franklin Gothic Medium"/>
              </a:rPr>
              <a:t>6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9DD929-00C4-BE4A-B348-9FEC4AE49836}"/>
              </a:ext>
            </a:extLst>
          </p:cNvPr>
          <p:cNvSpPr txBox="1"/>
          <p:nvPr/>
        </p:nvSpPr>
        <p:spPr>
          <a:xfrm>
            <a:off x="4823057" y="2110400"/>
            <a:ext cx="455574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F9620F-A527-3A4D-9D4E-8BED866953B1}"/>
              </a:ext>
            </a:extLst>
          </p:cNvPr>
          <p:cNvSpPr txBox="1"/>
          <p:nvPr/>
        </p:nvSpPr>
        <p:spPr>
          <a:xfrm>
            <a:off x="601190" y="3729926"/>
            <a:ext cx="1895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 = </a:t>
            </a:r>
            <a:r>
              <a:rPr lang="en-US" sz="3200" dirty="0">
                <a:latin typeface="Franklin Gothic Medium"/>
                <a:cs typeface="Franklin Gothic Medium"/>
              </a:rPr>
              <a:t>score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6FF9CF-67FB-1F40-8373-9FF5FBF81571}"/>
              </a:ext>
            </a:extLst>
          </p:cNvPr>
          <p:cNvSpPr txBox="1"/>
          <p:nvPr/>
        </p:nvSpPr>
        <p:spPr>
          <a:xfrm>
            <a:off x="601190" y="4525693"/>
            <a:ext cx="2191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 = </a:t>
            </a:r>
            <a:r>
              <a:rPr lang="en-US" sz="3200" dirty="0">
                <a:latin typeface="Franklin Gothic Medium"/>
                <a:cs typeface="Franklin Gothic Medium"/>
              </a:rPr>
              <a:t>section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CC9275-819A-3941-B272-255D79B7A82B}"/>
              </a:ext>
            </a:extLst>
          </p:cNvPr>
          <p:cNvSpPr txBox="1"/>
          <p:nvPr/>
        </p:nvSpPr>
        <p:spPr>
          <a:xfrm>
            <a:off x="3322054" y="3763094"/>
            <a:ext cx="1763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 |Y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]: </a:t>
            </a:r>
            <a:endParaRPr lang="en-US" sz="3200" dirty="0">
              <a:latin typeface="Franklin Gothic Medium"/>
              <a:cs typeface="Franklin Gothic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21351B-2645-284F-9652-04237D62DFBD}"/>
              </a:ext>
            </a:extLst>
          </p:cNvPr>
          <p:cNvSpPr txBox="1"/>
          <p:nvPr/>
        </p:nvSpPr>
        <p:spPr>
          <a:xfrm>
            <a:off x="3324297" y="5291542"/>
            <a:ext cx="1478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] = </a:t>
            </a:r>
            <a:endParaRPr lang="en-US" sz="3200" dirty="0">
              <a:latin typeface="Franklin Gothic Medium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120278F-4BA8-DC48-9FB3-AB5DEE63F9D6}"/>
                  </a:ext>
                </a:extLst>
              </p14:cNvPr>
              <p14:cNvContentPartPr/>
              <p14:nvPr/>
            </p14:nvContentPartPr>
            <p14:xfrm>
              <a:off x="5003640" y="3619080"/>
              <a:ext cx="2841480" cy="2190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120278F-4BA8-DC48-9FB3-AB5DEE63F9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7440" y="3602880"/>
                <a:ext cx="2873880" cy="222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034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25E90C-E468-8842-A418-C66D60720D0F}"/>
              </a:ext>
            </a:extLst>
          </p:cNvPr>
          <p:cNvSpPr txBox="1"/>
          <p:nvPr/>
        </p:nvSpPr>
        <p:spPr>
          <a:xfrm>
            <a:off x="520700" y="596900"/>
            <a:ext cx="8247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dirty="0">
                <a:latin typeface="Franklin Gothic Medium"/>
                <a:cs typeface="Franklin Gothic Medium"/>
              </a:rPr>
              <a:t> is 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Uniform(0, 1)</a:t>
            </a:r>
            <a:r>
              <a:rPr lang="en-US" sz="3200" dirty="0">
                <a:latin typeface="Franklin Gothic Medium"/>
                <a:cs typeface="Franklin Gothic Medium"/>
              </a:rPr>
              <a:t>. What is the PDF of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 = √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dirty="0">
                <a:latin typeface="Franklin Gothic Medium"/>
                <a:cs typeface="Franklin Gothic Medium"/>
              </a:rPr>
              <a:t>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B34C714-576C-DC44-AFF8-23BD8EA3F2C1}"/>
                  </a:ext>
                </a:extLst>
              </p14:cNvPr>
              <p14:cNvContentPartPr/>
              <p14:nvPr/>
            </p14:nvContentPartPr>
            <p14:xfrm>
              <a:off x="839160" y="1363320"/>
              <a:ext cx="8017560" cy="5166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B34C714-576C-DC44-AFF8-23BD8EA3F2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2960" y="1347120"/>
                <a:ext cx="8049960" cy="519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652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4438-0EE0-904F-B379-B5DCEDCB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7E96E0-2073-6741-9C26-A7B2B690683D}"/>
              </a:ext>
            </a:extLst>
          </p:cNvPr>
          <p:cNvSpPr txBox="1"/>
          <p:nvPr/>
        </p:nvSpPr>
        <p:spPr>
          <a:xfrm>
            <a:off x="457200" y="1413103"/>
            <a:ext cx="779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 = </a:t>
            </a:r>
            <a:r>
              <a:rPr lang="en-US" sz="3200" b="1" dirty="0">
                <a:latin typeface="Garamond" panose="02020404030301010803" pitchFamily="18" charset="0"/>
                <a:cs typeface="Franklin Gothic Medium"/>
              </a:rPr>
              <a:t> E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 |Y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]</a:t>
            </a:r>
            <a:r>
              <a:rPr lang="en-US" sz="3200" dirty="0">
                <a:latin typeface="Franklin Gothic Medium" panose="020B0603020102020204" pitchFamily="34" charset="0"/>
                <a:cs typeface="Franklin Gothic Medium"/>
              </a:rPr>
              <a:t> is an </a:t>
            </a:r>
            <a:r>
              <a:rPr lang="en-US" sz="3200" dirty="0">
                <a:solidFill>
                  <a:schemeClr val="accent1"/>
                </a:solidFill>
                <a:latin typeface="Franklin Gothic Medium" panose="020B0603020102020204" pitchFamily="34" charset="0"/>
                <a:cs typeface="Franklin Gothic Medium"/>
              </a:rPr>
              <a:t>estimator</a:t>
            </a:r>
            <a:r>
              <a:rPr lang="en-US" sz="3200" dirty="0">
                <a:latin typeface="Franklin Gothic Medium" panose="020B0603020102020204" pitchFamily="34" charset="0"/>
                <a:cs typeface="Franklin Gothic Medium"/>
              </a:rPr>
              <a:t> for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dirty="0">
                <a:latin typeface="Franklin Gothic Medium" panose="020B0603020102020204" pitchFamily="34" charset="0"/>
                <a:cs typeface="Franklin Gothic Medium"/>
              </a:rPr>
              <a:t> given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3200" dirty="0">
                <a:latin typeface="Franklin Gothic Medium" panose="020B0603020102020204" pitchFamily="34" charset="0"/>
                <a:cs typeface="Franklin Gothic Medium"/>
              </a:rPr>
              <a:t> 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 </a:t>
            </a:r>
            <a:endParaRPr lang="en-US" sz="3200" dirty="0">
              <a:latin typeface="Franklin Gothic Medium"/>
              <a:cs typeface="Franklin Gothic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444AAF-45EF-8146-BBED-2D2F69A06D3F}"/>
              </a:ext>
            </a:extLst>
          </p:cNvPr>
          <p:cNvSpPr txBox="1"/>
          <p:nvPr/>
        </p:nvSpPr>
        <p:spPr>
          <a:xfrm>
            <a:off x="558800" y="12692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^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54FDE-F9B5-0942-9A99-2C731D5690EA}"/>
              </a:ext>
            </a:extLst>
          </p:cNvPr>
          <p:cNvSpPr txBox="1"/>
          <p:nvPr/>
        </p:nvSpPr>
        <p:spPr>
          <a:xfrm>
            <a:off x="457200" y="4706070"/>
            <a:ext cx="4192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 = </a:t>
            </a:r>
            <a:r>
              <a:rPr lang="en-US" sz="3200" b="1" dirty="0"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 – X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3200" dirty="0">
                <a:latin typeface="Franklin Gothic Medium" panose="020B0603020102020204" pitchFamily="34" charset="0"/>
                <a:cs typeface="Franklin Gothic Medium"/>
              </a:rPr>
              <a:t>is the </a:t>
            </a:r>
            <a:r>
              <a:rPr lang="en-US" sz="3200" dirty="0">
                <a:solidFill>
                  <a:schemeClr val="accent1"/>
                </a:solidFill>
                <a:latin typeface="Franklin Gothic Medium" panose="020B0603020102020204" pitchFamily="34" charset="0"/>
                <a:cs typeface="Franklin Gothic Medium"/>
              </a:rPr>
              <a:t>error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C0C19A-0E25-BA4B-BDE5-0106BA92F81F}"/>
              </a:ext>
            </a:extLst>
          </p:cNvPr>
          <p:cNvSpPr txBox="1"/>
          <p:nvPr/>
        </p:nvSpPr>
        <p:spPr>
          <a:xfrm>
            <a:off x="520700" y="4473292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~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BED6E4-4884-8549-BCE1-C8C518CE4BE5}"/>
              </a:ext>
            </a:extLst>
          </p:cNvPr>
          <p:cNvSpPr txBox="1"/>
          <p:nvPr/>
        </p:nvSpPr>
        <p:spPr>
          <a:xfrm>
            <a:off x="2127978" y="4547355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^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BA7EF9-6F9A-BE46-A4CE-383EEF66E925}"/>
              </a:ext>
            </a:extLst>
          </p:cNvPr>
          <p:cNvSpPr/>
          <p:nvPr/>
        </p:nvSpPr>
        <p:spPr>
          <a:xfrm>
            <a:off x="1906993" y="2784615"/>
            <a:ext cx="47452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] = </a:t>
            </a:r>
            <a:r>
              <a:rPr lang="en-US" sz="3200" b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] = </a:t>
            </a:r>
            <a:r>
              <a:rPr lang="en-US" sz="3200" b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200" b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| 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]]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B56241-4AA9-C145-9B1A-0A2C25E0E896}"/>
              </a:ext>
            </a:extLst>
          </p:cNvPr>
          <p:cNvSpPr txBox="1"/>
          <p:nvPr/>
        </p:nvSpPr>
        <p:spPr>
          <a:xfrm>
            <a:off x="3654699" y="262965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^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974755-D38E-7346-AA28-DAB8C23B2561}"/>
              </a:ext>
            </a:extLst>
          </p:cNvPr>
          <p:cNvSpPr/>
          <p:nvPr/>
        </p:nvSpPr>
        <p:spPr>
          <a:xfrm>
            <a:off x="1776548" y="2551614"/>
            <a:ext cx="5085805" cy="1034143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75927F-D73D-0743-90BE-95F5A0DB1C1F}"/>
              </a:ext>
            </a:extLst>
          </p:cNvPr>
          <p:cNvSpPr txBox="1"/>
          <p:nvPr/>
        </p:nvSpPr>
        <p:spPr>
          <a:xfrm>
            <a:off x="1669278" y="3612620"/>
            <a:ext cx="365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Franklin Gothic Medium" panose="020B0603020102020204" pitchFamily="34" charset="0"/>
                <a:cs typeface="Franklin Gothic Medium"/>
              </a:rPr>
              <a:t>Total expectation theorem</a:t>
            </a:r>
          </a:p>
        </p:txBody>
      </p:sp>
    </p:spTree>
    <p:extLst>
      <p:ext uri="{BB962C8B-B14F-4D97-AF65-F5344CB8AC3E}">
        <p14:creationId xmlns:p14="http://schemas.microsoft.com/office/powerpoint/2010/main" val="1787323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035302B-C05A-9242-8601-5B919E322CDE}"/>
              </a:ext>
            </a:extLst>
          </p:cNvPr>
          <p:cNvSpPr/>
          <p:nvPr/>
        </p:nvSpPr>
        <p:spPr>
          <a:xfrm>
            <a:off x="609600" y="414878"/>
            <a:ext cx="3860800" cy="2146300"/>
          </a:xfrm>
          <a:prstGeom prst="ellips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8BF69C-D490-0E49-B371-7A8230E45F77}"/>
              </a:ext>
            </a:extLst>
          </p:cNvPr>
          <p:cNvSpPr/>
          <p:nvPr/>
        </p:nvSpPr>
        <p:spPr>
          <a:xfrm>
            <a:off x="4673600" y="414878"/>
            <a:ext cx="3860800" cy="2146300"/>
          </a:xfrm>
          <a:prstGeom prst="ellips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048C01-D50D-CA4B-9E0F-CF8070A83AD8}"/>
              </a:ext>
            </a:extLst>
          </p:cNvPr>
          <p:cNvSpPr/>
          <p:nvPr/>
        </p:nvSpPr>
        <p:spPr>
          <a:xfrm>
            <a:off x="2560851" y="571524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6000" dirty="0">
                <a:latin typeface="Apple Color Emoji" pitchFamily="2" charset="0"/>
              </a:rPr>
              <a:t>🤡</a:t>
            </a:r>
            <a:endParaRPr lang="en-HK" sz="6000" dirty="0">
              <a:effectLst/>
              <a:latin typeface="Apple Color Emoji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728B36-5BDA-6C41-A766-7EB462F2E1CF}"/>
              </a:ext>
            </a:extLst>
          </p:cNvPr>
          <p:cNvSpPr/>
          <p:nvPr/>
        </p:nvSpPr>
        <p:spPr>
          <a:xfrm>
            <a:off x="1022543" y="678788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6000" dirty="0">
                <a:latin typeface="Apple Color Emoji" pitchFamily="2" charset="0"/>
              </a:rPr>
              <a:t>🙋‍♂️</a:t>
            </a:r>
            <a:endParaRPr lang="en-HK" sz="6000" dirty="0">
              <a:effectLst/>
              <a:latin typeface="Apple Color Emoji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DCDCB2-5031-8844-A242-9B20C0D3CD10}"/>
              </a:ext>
            </a:extLst>
          </p:cNvPr>
          <p:cNvSpPr/>
          <p:nvPr/>
        </p:nvSpPr>
        <p:spPr>
          <a:xfrm>
            <a:off x="6573053" y="1488028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6000" dirty="0">
                <a:latin typeface="Apple Color Emoji" pitchFamily="2" charset="0"/>
              </a:rPr>
              <a:t>💁‍♂️</a:t>
            </a:r>
            <a:endParaRPr lang="en-HK" sz="6000" dirty="0">
              <a:effectLst/>
              <a:latin typeface="Apple Color Emoji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9EC737-EFA3-C74B-A93A-44F114D8532D}"/>
              </a:ext>
            </a:extLst>
          </p:cNvPr>
          <p:cNvSpPr/>
          <p:nvPr/>
        </p:nvSpPr>
        <p:spPr>
          <a:xfrm>
            <a:off x="1969497" y="1500728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🙍🏼‍♀️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F2A433-1069-2648-8FFE-1FF9483F4495}"/>
              </a:ext>
            </a:extLst>
          </p:cNvPr>
          <p:cNvSpPr/>
          <p:nvPr/>
        </p:nvSpPr>
        <p:spPr>
          <a:xfrm>
            <a:off x="5138621" y="678787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6000" dirty="0">
                <a:latin typeface="Apple Color Emoji" pitchFamily="2" charset="0"/>
              </a:rPr>
              <a:t>🙇‍♂️</a:t>
            </a:r>
            <a:endParaRPr lang="en-HK" sz="6000" dirty="0">
              <a:effectLst/>
              <a:latin typeface="Apple Color Emoji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2B6C48-3007-5441-9407-0D437613470B}"/>
              </a:ext>
            </a:extLst>
          </p:cNvPr>
          <p:cNvSpPr txBox="1"/>
          <p:nvPr/>
        </p:nvSpPr>
        <p:spPr>
          <a:xfrm>
            <a:off x="606188" y="2025045"/>
            <a:ext cx="455574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463070-E50B-C04A-B2A3-30D3E01C2323}"/>
              </a:ext>
            </a:extLst>
          </p:cNvPr>
          <p:cNvSpPr txBox="1"/>
          <p:nvPr/>
        </p:nvSpPr>
        <p:spPr>
          <a:xfrm>
            <a:off x="3404075" y="678787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6B9F7F-1833-DE4E-8C72-10985147CFAB}"/>
              </a:ext>
            </a:extLst>
          </p:cNvPr>
          <p:cNvSpPr txBox="1"/>
          <p:nvPr/>
        </p:nvSpPr>
        <p:spPr>
          <a:xfrm>
            <a:off x="2810117" y="1614075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F2E772-B409-6843-9602-D2B5979BFE41}"/>
              </a:ext>
            </a:extLst>
          </p:cNvPr>
          <p:cNvSpPr txBox="1"/>
          <p:nvPr/>
        </p:nvSpPr>
        <p:spPr>
          <a:xfrm>
            <a:off x="1785479" y="841697"/>
            <a:ext cx="726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0868EA-7BCD-C446-9377-EF5BF6073B4A}"/>
              </a:ext>
            </a:extLst>
          </p:cNvPr>
          <p:cNvSpPr txBox="1"/>
          <p:nvPr/>
        </p:nvSpPr>
        <p:spPr>
          <a:xfrm>
            <a:off x="5966077" y="834613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83BE67-DB47-BC4C-98F1-9F8AB318AEDA}"/>
              </a:ext>
            </a:extLst>
          </p:cNvPr>
          <p:cNvSpPr txBox="1"/>
          <p:nvPr/>
        </p:nvSpPr>
        <p:spPr>
          <a:xfrm>
            <a:off x="7418325" y="1601117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Franklin Gothic Medium"/>
                <a:cs typeface="Franklin Gothic Medium"/>
              </a:rPr>
              <a:t>6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9DD929-00C4-BE4A-B348-9FEC4AE49836}"/>
              </a:ext>
            </a:extLst>
          </p:cNvPr>
          <p:cNvSpPr txBox="1"/>
          <p:nvPr/>
        </p:nvSpPr>
        <p:spPr>
          <a:xfrm>
            <a:off x="4823057" y="1958359"/>
            <a:ext cx="455574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CC9275-819A-3941-B272-255D79B7A82B}"/>
              </a:ext>
            </a:extLst>
          </p:cNvPr>
          <p:cNvSpPr txBox="1"/>
          <p:nvPr/>
        </p:nvSpPr>
        <p:spPr>
          <a:xfrm>
            <a:off x="554371" y="3548482"/>
            <a:ext cx="2555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 = </a:t>
            </a:r>
            <a:r>
              <a:rPr lang="en-US" sz="3200" b="1" dirty="0"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 |Y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]</a:t>
            </a:r>
            <a:r>
              <a:rPr lang="en-US" sz="3200" dirty="0">
                <a:latin typeface="Franklin Gothic Medium" panose="020B0603020102020204" pitchFamily="34" charset="0"/>
                <a:cs typeface="Franklin Gothic Medium"/>
              </a:rPr>
              <a:t>: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 </a:t>
            </a:r>
            <a:endParaRPr lang="en-US" sz="3200" dirty="0">
              <a:latin typeface="Franklin Gothic Medium"/>
              <a:cs typeface="Franklin Gothic Medium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0E1FE4-64E2-524C-8A10-B19E8CE7D987}"/>
              </a:ext>
            </a:extLst>
          </p:cNvPr>
          <p:cNvSpPr txBox="1"/>
          <p:nvPr/>
        </p:nvSpPr>
        <p:spPr>
          <a:xfrm>
            <a:off x="639050" y="33662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^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6776E5-ECFA-2E4A-939A-015DACEFD6EA}"/>
              </a:ext>
            </a:extLst>
          </p:cNvPr>
          <p:cNvSpPr/>
          <p:nvPr/>
        </p:nvSpPr>
        <p:spPr>
          <a:xfrm>
            <a:off x="3354503" y="2838825"/>
            <a:ext cx="547645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4400" dirty="0">
                <a:latin typeface="Apple Color Emoji" pitchFamily="2" charset="0"/>
              </a:rPr>
              <a:t>🙋‍♂️</a:t>
            </a:r>
            <a:r>
              <a:rPr lang="en-HK" sz="4400" dirty="0">
                <a:latin typeface="Franklin Gothic Medium" panose="020B0603020102020204" pitchFamily="34" charset="0"/>
              </a:rPr>
              <a:t>   </a:t>
            </a:r>
            <a:r>
              <a:rPr lang="en-US" sz="4400" dirty="0"/>
              <a:t>🙍🏼‍♀️</a:t>
            </a:r>
            <a:r>
              <a:rPr lang="en-HK" sz="4400" dirty="0">
                <a:latin typeface="Franklin Gothic Medium" panose="020B0603020102020204" pitchFamily="34" charset="0"/>
              </a:rPr>
              <a:t>   </a:t>
            </a:r>
            <a:r>
              <a:rPr lang="en-HK" sz="4400" dirty="0">
                <a:latin typeface="Apple Color Emoji" pitchFamily="2" charset="0"/>
              </a:rPr>
              <a:t>🤡</a:t>
            </a:r>
            <a:r>
              <a:rPr lang="en-HK" sz="4400" dirty="0">
                <a:latin typeface="Franklin Gothic Medium" panose="020B0603020102020204" pitchFamily="34" charset="0"/>
              </a:rPr>
              <a:t>     </a:t>
            </a:r>
            <a:r>
              <a:rPr lang="en-HK" sz="4400" dirty="0">
                <a:latin typeface="Apple Color Emoji" pitchFamily="2" charset="0"/>
              </a:rPr>
              <a:t>🙇‍♂️</a:t>
            </a:r>
            <a:r>
              <a:rPr lang="en-HK" sz="4400" dirty="0">
                <a:latin typeface="Franklin Gothic Medium" panose="020B0603020102020204" pitchFamily="34" charset="0"/>
              </a:rPr>
              <a:t>   </a:t>
            </a:r>
            <a:r>
              <a:rPr lang="en-HK" sz="4400" dirty="0">
                <a:latin typeface="Apple Color Emoji" pitchFamily="2" charset="0"/>
              </a:rPr>
              <a:t>💁‍♂️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CA5FD0-D1FE-0D47-B9BB-38198F6FF022}"/>
              </a:ext>
            </a:extLst>
          </p:cNvPr>
          <p:cNvSpPr txBox="1"/>
          <p:nvPr/>
        </p:nvSpPr>
        <p:spPr>
          <a:xfrm>
            <a:off x="538516" y="4365890"/>
            <a:ext cx="2082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 =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 – X</a:t>
            </a:r>
            <a:r>
              <a:rPr lang="en-US" sz="3200" dirty="0">
                <a:latin typeface="Franklin Gothic Medium" panose="020B0603020102020204" pitchFamily="34" charset="0"/>
                <a:cs typeface="Franklin Gothic Medium"/>
              </a:rPr>
              <a:t>:</a:t>
            </a:r>
            <a:endParaRPr lang="en-US" sz="3200" dirty="0">
              <a:solidFill>
                <a:schemeClr val="accent1"/>
              </a:solidFill>
              <a:latin typeface="Franklin Gothic Medium" panose="020B0603020102020204" pitchFamily="34" charset="0"/>
              <a:cs typeface="Franklin Gothic Medium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511763-AA05-3547-92F3-1564864D2EC7}"/>
              </a:ext>
            </a:extLst>
          </p:cNvPr>
          <p:cNvSpPr txBox="1"/>
          <p:nvPr/>
        </p:nvSpPr>
        <p:spPr>
          <a:xfrm>
            <a:off x="602016" y="4133112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~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A63700-39ED-3C49-B3EF-0A162357A237}"/>
              </a:ext>
            </a:extLst>
          </p:cNvPr>
          <p:cNvSpPr txBox="1"/>
          <p:nvPr/>
        </p:nvSpPr>
        <p:spPr>
          <a:xfrm>
            <a:off x="2100431" y="4211493"/>
            <a:ext cx="317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^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BA3F941-C70C-4E4B-9947-B241F6559F69}"/>
                  </a:ext>
                </a:extLst>
              </p14:cNvPr>
              <p14:cNvContentPartPr/>
              <p14:nvPr/>
            </p14:nvContentPartPr>
            <p14:xfrm>
              <a:off x="3688920" y="3588173"/>
              <a:ext cx="4411080" cy="1024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BA3F941-C70C-4E4B-9947-B241F6559F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2720" y="3571973"/>
                <a:ext cx="4443480" cy="10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A22474D-2666-9A46-A893-C5F0D29C4B47}"/>
                  </a:ext>
                </a:extLst>
              </p14:cNvPr>
              <p14:cNvContentPartPr/>
              <p14:nvPr/>
            </p14:nvContentPartPr>
            <p14:xfrm>
              <a:off x="3704400" y="4734968"/>
              <a:ext cx="4387320" cy="744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A22474D-2666-9A46-A893-C5F0D29C4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88200" y="4718768"/>
                <a:ext cx="4419720" cy="7768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D0B61A9-5A09-C445-94D2-49DA716BEB45}"/>
              </a:ext>
            </a:extLst>
          </p:cNvPr>
          <p:cNvSpPr txBox="1"/>
          <p:nvPr/>
        </p:nvSpPr>
        <p:spPr>
          <a:xfrm>
            <a:off x="557570" y="5886332"/>
            <a:ext cx="1973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XX |Y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]</a:t>
            </a:r>
            <a:r>
              <a:rPr lang="en-US" sz="3200" dirty="0">
                <a:latin typeface="Franklin Gothic Medium" panose="020B0603020102020204" pitchFamily="34" charset="0"/>
                <a:cs typeface="Franklin Gothic Medium"/>
              </a:rPr>
              <a:t>:</a:t>
            </a:r>
            <a:endParaRPr lang="en-US" sz="3200" dirty="0">
              <a:solidFill>
                <a:schemeClr val="accent1"/>
              </a:solidFill>
              <a:latin typeface="Franklin Gothic Medium" panose="020B0603020102020204" pitchFamily="34" charset="0"/>
              <a:cs typeface="Franklin Gothic Medium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708233-FEF5-CD4C-AA28-EC577BC619E9}"/>
              </a:ext>
            </a:extLst>
          </p:cNvPr>
          <p:cNvSpPr txBox="1"/>
          <p:nvPr/>
        </p:nvSpPr>
        <p:spPr>
          <a:xfrm>
            <a:off x="1294960" y="5626653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~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8463EE-A33B-674A-A899-E777EBF4A54F}"/>
              </a:ext>
            </a:extLst>
          </p:cNvPr>
          <p:cNvSpPr txBox="1"/>
          <p:nvPr/>
        </p:nvSpPr>
        <p:spPr>
          <a:xfrm>
            <a:off x="1031829" y="571497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^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5237F2-4A11-EB4E-9254-0EBD1F824A30}"/>
              </a:ext>
            </a:extLst>
          </p:cNvPr>
          <p:cNvSpPr txBox="1"/>
          <p:nvPr/>
        </p:nvSpPr>
        <p:spPr>
          <a:xfrm>
            <a:off x="554371" y="5103160"/>
            <a:ext cx="1670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 |Y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]</a:t>
            </a:r>
            <a:r>
              <a:rPr lang="en-US" sz="3200" dirty="0">
                <a:latin typeface="Franklin Gothic Medium" panose="020B0603020102020204" pitchFamily="34" charset="0"/>
                <a:cs typeface="Franklin Gothic Medium"/>
              </a:rPr>
              <a:t>:</a:t>
            </a:r>
            <a:endParaRPr lang="en-US" sz="3200" dirty="0">
              <a:solidFill>
                <a:schemeClr val="accent1"/>
              </a:solidFill>
              <a:latin typeface="Franklin Gothic Medium" panose="020B0603020102020204" pitchFamily="34" charset="0"/>
              <a:cs typeface="Franklin Gothic Medium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A6A245-3C96-2445-8087-263CB40E0654}"/>
              </a:ext>
            </a:extLst>
          </p:cNvPr>
          <p:cNvSpPr txBox="1"/>
          <p:nvPr/>
        </p:nvSpPr>
        <p:spPr>
          <a:xfrm>
            <a:off x="1014646" y="4849045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~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A6EF38F-461C-AB45-AA17-A3D42EE6103C}"/>
                  </a:ext>
                </a:extLst>
              </p14:cNvPr>
              <p14:cNvContentPartPr/>
              <p14:nvPr/>
            </p14:nvContentPartPr>
            <p14:xfrm>
              <a:off x="4724280" y="5952389"/>
              <a:ext cx="2861640" cy="3369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A6EF38F-461C-AB45-AA17-A3D42EE610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08080" y="5936189"/>
                <a:ext cx="2894040" cy="36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3575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4438-0EE0-904F-B379-B5DCEDCB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7E96E0-2073-6741-9C26-A7B2B690683D}"/>
              </a:ext>
            </a:extLst>
          </p:cNvPr>
          <p:cNvSpPr txBox="1"/>
          <p:nvPr/>
        </p:nvSpPr>
        <p:spPr>
          <a:xfrm>
            <a:off x="457200" y="1413103"/>
            <a:ext cx="779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 = </a:t>
            </a:r>
            <a:r>
              <a:rPr lang="en-US" sz="3200" b="1" dirty="0">
                <a:latin typeface="Garamond" panose="02020404030301010803" pitchFamily="18" charset="0"/>
                <a:cs typeface="Franklin Gothic Medium"/>
              </a:rPr>
              <a:t> E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 |Y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]</a:t>
            </a:r>
            <a:r>
              <a:rPr lang="en-US" sz="3200" dirty="0">
                <a:latin typeface="Franklin Gothic Medium" panose="020B0603020102020204" pitchFamily="34" charset="0"/>
                <a:cs typeface="Franklin Gothic Medium"/>
              </a:rPr>
              <a:t> is an </a:t>
            </a:r>
            <a:r>
              <a:rPr lang="en-US" sz="3200" dirty="0">
                <a:solidFill>
                  <a:schemeClr val="accent1"/>
                </a:solidFill>
                <a:latin typeface="Franklin Gothic Medium" panose="020B0603020102020204" pitchFamily="34" charset="0"/>
                <a:cs typeface="Franklin Gothic Medium"/>
              </a:rPr>
              <a:t>estimator</a:t>
            </a:r>
            <a:r>
              <a:rPr lang="en-US" sz="3200" dirty="0">
                <a:latin typeface="Franklin Gothic Medium" panose="020B0603020102020204" pitchFamily="34" charset="0"/>
                <a:cs typeface="Franklin Gothic Medium"/>
              </a:rPr>
              <a:t> for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dirty="0">
                <a:latin typeface="Franklin Gothic Medium" panose="020B0603020102020204" pitchFamily="34" charset="0"/>
                <a:cs typeface="Franklin Gothic Medium"/>
              </a:rPr>
              <a:t> given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3200" dirty="0">
                <a:latin typeface="Franklin Gothic Medium" panose="020B0603020102020204" pitchFamily="34" charset="0"/>
                <a:cs typeface="Franklin Gothic Medium"/>
              </a:rPr>
              <a:t> 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 </a:t>
            </a:r>
            <a:endParaRPr lang="en-US" sz="3200" dirty="0">
              <a:latin typeface="Franklin Gothic Medium"/>
              <a:cs typeface="Franklin Gothic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444AAF-45EF-8146-BBED-2D2F69A06D3F}"/>
              </a:ext>
            </a:extLst>
          </p:cNvPr>
          <p:cNvSpPr txBox="1"/>
          <p:nvPr/>
        </p:nvSpPr>
        <p:spPr>
          <a:xfrm>
            <a:off x="558800" y="12692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^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54FDE-F9B5-0942-9A99-2C731D5690EA}"/>
              </a:ext>
            </a:extLst>
          </p:cNvPr>
          <p:cNvSpPr txBox="1"/>
          <p:nvPr/>
        </p:nvSpPr>
        <p:spPr>
          <a:xfrm>
            <a:off x="457200" y="2293790"/>
            <a:ext cx="4192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 = </a:t>
            </a:r>
            <a:r>
              <a:rPr lang="en-US" sz="3200" b="1" dirty="0"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 – X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3200" dirty="0">
                <a:latin typeface="Franklin Gothic Medium" panose="020B0603020102020204" pitchFamily="34" charset="0"/>
                <a:cs typeface="Franklin Gothic Medium"/>
              </a:rPr>
              <a:t>is the </a:t>
            </a:r>
            <a:r>
              <a:rPr lang="en-US" sz="3200" dirty="0">
                <a:solidFill>
                  <a:schemeClr val="accent1"/>
                </a:solidFill>
                <a:latin typeface="Franklin Gothic Medium" panose="020B0603020102020204" pitchFamily="34" charset="0"/>
                <a:cs typeface="Franklin Gothic Medium"/>
              </a:rPr>
              <a:t>error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C0C19A-0E25-BA4B-BDE5-0106BA92F81F}"/>
              </a:ext>
            </a:extLst>
          </p:cNvPr>
          <p:cNvSpPr txBox="1"/>
          <p:nvPr/>
        </p:nvSpPr>
        <p:spPr>
          <a:xfrm>
            <a:off x="520700" y="2061012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~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5757C7-E0B2-6F47-BFFD-9F9C4891B6F1}"/>
              </a:ext>
            </a:extLst>
          </p:cNvPr>
          <p:cNvSpPr txBox="1"/>
          <p:nvPr/>
        </p:nvSpPr>
        <p:spPr>
          <a:xfrm>
            <a:off x="457200" y="3538390"/>
            <a:ext cx="1947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 |Y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] =</a:t>
            </a:r>
            <a:endParaRPr lang="en-US" sz="3200" dirty="0">
              <a:solidFill>
                <a:schemeClr val="accent1"/>
              </a:solidFill>
              <a:latin typeface="Franklin Gothic Medium" panose="020B0603020102020204" pitchFamily="34" charset="0"/>
              <a:cs typeface="Franklin Gothic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A34DE-D405-D64E-9ED8-ED4C72B5C922}"/>
              </a:ext>
            </a:extLst>
          </p:cNvPr>
          <p:cNvSpPr txBox="1"/>
          <p:nvPr/>
        </p:nvSpPr>
        <p:spPr>
          <a:xfrm>
            <a:off x="877090" y="3304837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~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3D9F9B-A2AC-D645-AB3E-AB82FFBA7575}"/>
              </a:ext>
            </a:extLst>
          </p:cNvPr>
          <p:cNvSpPr txBox="1"/>
          <p:nvPr/>
        </p:nvSpPr>
        <p:spPr>
          <a:xfrm>
            <a:off x="457200" y="5481490"/>
            <a:ext cx="2258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Garamond" panose="02020404030301010803" pitchFamily="18" charset="0"/>
                <a:cs typeface="Franklin Gothic Medium"/>
              </a:rPr>
              <a:t>Cov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,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] =</a:t>
            </a:r>
            <a:endParaRPr lang="en-US" sz="3200" dirty="0">
              <a:solidFill>
                <a:schemeClr val="accent1"/>
              </a:solidFill>
              <a:latin typeface="Franklin Gothic Medium" panose="020B0603020102020204" pitchFamily="34" charset="0"/>
              <a:cs typeface="Franklin Gothic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C5CB35-F6CE-DA40-A11B-D3D9B61E2DCF}"/>
              </a:ext>
            </a:extLst>
          </p:cNvPr>
          <p:cNvSpPr txBox="1"/>
          <p:nvPr/>
        </p:nvSpPr>
        <p:spPr>
          <a:xfrm>
            <a:off x="1778790" y="5247937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~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A2FAF0-26D2-EC46-A16B-807545401541}"/>
              </a:ext>
            </a:extLst>
          </p:cNvPr>
          <p:cNvSpPr txBox="1"/>
          <p:nvPr/>
        </p:nvSpPr>
        <p:spPr>
          <a:xfrm>
            <a:off x="1320800" y="53078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^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D80FAB-F223-794A-A11E-903AE0C7C607}"/>
              </a:ext>
            </a:extLst>
          </p:cNvPr>
          <p:cNvSpPr txBox="1"/>
          <p:nvPr/>
        </p:nvSpPr>
        <p:spPr>
          <a:xfrm>
            <a:off x="469900" y="4554390"/>
            <a:ext cx="2250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XX |Y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] =</a:t>
            </a:r>
            <a:endParaRPr lang="en-US" sz="3200" dirty="0">
              <a:solidFill>
                <a:schemeClr val="accent1"/>
              </a:solidFill>
              <a:latin typeface="Franklin Gothic Medium" panose="020B0603020102020204" pitchFamily="34" charset="0"/>
              <a:cs typeface="Franklin Gothic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B87D70-A0C2-0846-BFF0-E267806E9B20}"/>
              </a:ext>
            </a:extLst>
          </p:cNvPr>
          <p:cNvSpPr txBox="1"/>
          <p:nvPr/>
        </p:nvSpPr>
        <p:spPr>
          <a:xfrm>
            <a:off x="1207290" y="4320837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~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876BA9-6164-8E4E-AC5A-47C25C985437}"/>
              </a:ext>
            </a:extLst>
          </p:cNvPr>
          <p:cNvSpPr txBox="1"/>
          <p:nvPr/>
        </p:nvSpPr>
        <p:spPr>
          <a:xfrm>
            <a:off x="944159" y="440916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^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BED6E4-4884-8549-BCE1-C8C518CE4BE5}"/>
              </a:ext>
            </a:extLst>
          </p:cNvPr>
          <p:cNvSpPr txBox="1"/>
          <p:nvPr/>
        </p:nvSpPr>
        <p:spPr>
          <a:xfrm>
            <a:off x="2127978" y="2135075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^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ED2F78-36E0-324F-AC19-845F7104ACCD}"/>
                  </a:ext>
                </a:extLst>
              </p14:cNvPr>
              <p14:cNvContentPartPr/>
              <p14:nvPr/>
            </p14:nvContentPartPr>
            <p14:xfrm>
              <a:off x="2545200" y="3656520"/>
              <a:ext cx="653400" cy="2235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ED2F78-36E0-324F-AC19-845F7104AC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29000" y="3640320"/>
                <a:ext cx="685800" cy="22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575B838-7B96-3246-981D-160B7F871888}"/>
                  </a:ext>
                </a:extLst>
              </p14:cNvPr>
              <p14:cNvContentPartPr/>
              <p14:nvPr/>
            </p14:nvContentPartPr>
            <p14:xfrm>
              <a:off x="2779560" y="4637880"/>
              <a:ext cx="325080" cy="3909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575B838-7B96-3246-981D-160B7F8718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63360" y="4621680"/>
                <a:ext cx="357480" cy="42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2827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F097F-4857-684F-BC6B-D2E1C5CE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variance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80681-2ED0-3E41-9201-8296041C0605}"/>
              </a:ext>
            </a:extLst>
          </p:cNvPr>
          <p:cNvSpPr txBox="1"/>
          <p:nvPr/>
        </p:nvSpPr>
        <p:spPr>
          <a:xfrm>
            <a:off x="457200" y="1347281"/>
            <a:ext cx="397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Garamond" panose="02020404030301010803" pitchFamily="18" charset="0"/>
                <a:cs typeface="Franklin Gothic Medium"/>
              </a:rPr>
              <a:t>Var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 |Y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] = </a:t>
            </a:r>
            <a:r>
              <a:rPr lang="en-US" sz="3200" b="1" dirty="0"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baseline="30000" dirty="0">
                <a:latin typeface="Garamond" panose="02020404030301010803" pitchFamily="18" charset="0"/>
                <a:cs typeface="Franklin Gothic Medium"/>
              </a:rPr>
              <a:t>2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 |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]</a:t>
            </a:r>
            <a:endParaRPr lang="en-US" sz="3200" dirty="0">
              <a:solidFill>
                <a:schemeClr val="accent1"/>
              </a:solidFill>
              <a:latin typeface="Franklin Gothic Medium" panose="020B0603020102020204" pitchFamily="34" charset="0"/>
              <a:cs typeface="Franklin Gothic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1582E9-3875-2D40-A202-7EF62ECE3463}"/>
              </a:ext>
            </a:extLst>
          </p:cNvPr>
          <p:cNvSpPr txBox="1"/>
          <p:nvPr/>
        </p:nvSpPr>
        <p:spPr>
          <a:xfrm>
            <a:off x="3074120" y="1106652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~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1BFF66-85BC-8A41-836C-73055938DDFF}"/>
              </a:ext>
            </a:extLst>
          </p:cNvPr>
          <p:cNvSpPr txBox="1"/>
          <p:nvPr/>
        </p:nvSpPr>
        <p:spPr>
          <a:xfrm>
            <a:off x="457200" y="2499477"/>
            <a:ext cx="7923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Total variance theorem: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4B0CE7-28D9-4342-AADC-0E99E6BE4117}"/>
              </a:ext>
            </a:extLst>
          </p:cNvPr>
          <p:cNvSpPr txBox="1"/>
          <p:nvPr/>
        </p:nvSpPr>
        <p:spPr>
          <a:xfrm>
            <a:off x="457200" y="3216384"/>
            <a:ext cx="1321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Garamond" panose="02020404030301010803" pitchFamily="18" charset="0"/>
                <a:cs typeface="Franklin Gothic Medium"/>
              </a:rPr>
              <a:t>Var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]</a:t>
            </a:r>
            <a:endParaRPr lang="en-US" sz="3200" dirty="0">
              <a:solidFill>
                <a:schemeClr val="accent1"/>
              </a:solidFill>
              <a:latin typeface="Franklin Gothic Medium" panose="020B0603020102020204" pitchFamily="34" charset="0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0295127-F0B7-074B-AB33-6EEF03DE4C73}"/>
                  </a:ext>
                </a:extLst>
              </p14:cNvPr>
              <p14:cNvContentPartPr/>
              <p14:nvPr/>
            </p14:nvContentPartPr>
            <p14:xfrm>
              <a:off x="2424493" y="1336539"/>
              <a:ext cx="5465520" cy="4529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0295127-F0B7-074B-AB33-6EEF03DE4C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8293" y="1320339"/>
                <a:ext cx="5497920" cy="45615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2FB1952-4211-5E42-AE48-0BA9E357B4C3}"/>
              </a:ext>
            </a:extLst>
          </p:cNvPr>
          <p:cNvSpPr/>
          <p:nvPr/>
        </p:nvSpPr>
        <p:spPr>
          <a:xfrm>
            <a:off x="1931768" y="3939486"/>
            <a:ext cx="56107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= </a:t>
            </a:r>
            <a:r>
              <a:rPr lang="en-US" sz="3200" b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Var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200" b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| 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]] + </a:t>
            </a:r>
            <a:r>
              <a:rPr lang="en-US" sz="3200" b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200" b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Var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 |Y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]]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48AB71-748C-3E4D-B2FC-07025580D5C4}"/>
              </a:ext>
            </a:extLst>
          </p:cNvPr>
          <p:cNvSpPr/>
          <p:nvPr/>
        </p:nvSpPr>
        <p:spPr>
          <a:xfrm>
            <a:off x="1931768" y="3234918"/>
            <a:ext cx="34243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= </a:t>
            </a:r>
            <a:r>
              <a:rPr lang="en-US" sz="3200" b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Var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] + </a:t>
            </a:r>
            <a:r>
              <a:rPr lang="en-US" sz="3200" b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Var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]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FB9A78-A33D-0244-9CE2-9989B606BFA8}"/>
              </a:ext>
            </a:extLst>
          </p:cNvPr>
          <p:cNvSpPr txBox="1"/>
          <p:nvPr/>
        </p:nvSpPr>
        <p:spPr>
          <a:xfrm>
            <a:off x="4601546" y="2989234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~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3C6388-6B36-C640-8F75-A69C46651B7B}"/>
              </a:ext>
            </a:extLst>
          </p:cNvPr>
          <p:cNvSpPr txBox="1"/>
          <p:nvPr/>
        </p:nvSpPr>
        <p:spPr>
          <a:xfrm>
            <a:off x="3089150" y="3073288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1460791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2B7483ED-9A3F-D849-B939-3E277BB9E2BA}"/>
              </a:ext>
            </a:extLst>
          </p:cNvPr>
          <p:cNvSpPr/>
          <p:nvPr/>
        </p:nvSpPr>
        <p:spPr>
          <a:xfrm>
            <a:off x="609600" y="623888"/>
            <a:ext cx="3860800" cy="2146300"/>
          </a:xfrm>
          <a:prstGeom prst="ellips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73949AC-31E8-024A-8836-31AAE5014563}"/>
              </a:ext>
            </a:extLst>
          </p:cNvPr>
          <p:cNvSpPr/>
          <p:nvPr/>
        </p:nvSpPr>
        <p:spPr>
          <a:xfrm>
            <a:off x="4673600" y="623888"/>
            <a:ext cx="3860800" cy="2146300"/>
          </a:xfrm>
          <a:prstGeom prst="ellips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19BEAD-326A-F848-8CFC-82B3EC58C79E}"/>
              </a:ext>
            </a:extLst>
          </p:cNvPr>
          <p:cNvSpPr/>
          <p:nvPr/>
        </p:nvSpPr>
        <p:spPr>
          <a:xfrm>
            <a:off x="2560851" y="780534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6000" dirty="0">
                <a:latin typeface="Apple Color Emoji" pitchFamily="2" charset="0"/>
              </a:rPr>
              <a:t>🤡</a:t>
            </a:r>
            <a:endParaRPr lang="en-HK" sz="6000" dirty="0">
              <a:effectLst/>
              <a:latin typeface="Apple Color Emoji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0EE68-61A6-754F-9C83-4153C8716D94}"/>
              </a:ext>
            </a:extLst>
          </p:cNvPr>
          <p:cNvSpPr/>
          <p:nvPr/>
        </p:nvSpPr>
        <p:spPr>
          <a:xfrm>
            <a:off x="1022543" y="887798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6000" dirty="0">
                <a:latin typeface="Apple Color Emoji" pitchFamily="2" charset="0"/>
              </a:rPr>
              <a:t>🙋‍♂️</a:t>
            </a:r>
            <a:endParaRPr lang="en-HK" sz="6000" dirty="0">
              <a:effectLst/>
              <a:latin typeface="Apple Color Emoji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95075B-FE35-6147-9499-1EA1EE337368}"/>
              </a:ext>
            </a:extLst>
          </p:cNvPr>
          <p:cNvSpPr/>
          <p:nvPr/>
        </p:nvSpPr>
        <p:spPr>
          <a:xfrm>
            <a:off x="6573053" y="1697038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6000" dirty="0">
                <a:latin typeface="Apple Color Emoji" pitchFamily="2" charset="0"/>
              </a:rPr>
              <a:t>💁‍♂️</a:t>
            </a:r>
            <a:endParaRPr lang="en-HK" sz="6000" dirty="0">
              <a:effectLst/>
              <a:latin typeface="Apple Color Emoji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57F65A-3EF5-1347-A1E9-A0A19DF08BFC}"/>
              </a:ext>
            </a:extLst>
          </p:cNvPr>
          <p:cNvSpPr/>
          <p:nvPr/>
        </p:nvSpPr>
        <p:spPr>
          <a:xfrm>
            <a:off x="1969497" y="1709738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🙍🏼‍♀️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C4F1C3-B8BD-7841-B9DC-170D47085B0D}"/>
              </a:ext>
            </a:extLst>
          </p:cNvPr>
          <p:cNvSpPr/>
          <p:nvPr/>
        </p:nvSpPr>
        <p:spPr>
          <a:xfrm>
            <a:off x="5138621" y="887797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6000" dirty="0">
                <a:latin typeface="Apple Color Emoji" pitchFamily="2" charset="0"/>
              </a:rPr>
              <a:t>🙇‍♂️</a:t>
            </a:r>
            <a:endParaRPr lang="en-HK" sz="6000" dirty="0">
              <a:effectLst/>
              <a:latin typeface="Apple Color Emoji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3B9F5C-7952-3741-8366-425957EB90F3}"/>
              </a:ext>
            </a:extLst>
          </p:cNvPr>
          <p:cNvSpPr txBox="1"/>
          <p:nvPr/>
        </p:nvSpPr>
        <p:spPr>
          <a:xfrm>
            <a:off x="606188" y="2234055"/>
            <a:ext cx="455574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8DDA64-8D9A-0149-BD16-B2F25852F2C1}"/>
              </a:ext>
            </a:extLst>
          </p:cNvPr>
          <p:cNvSpPr txBox="1"/>
          <p:nvPr/>
        </p:nvSpPr>
        <p:spPr>
          <a:xfrm>
            <a:off x="3404075" y="887797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BCBBBB-18F5-F047-9AF8-903CFE894F72}"/>
              </a:ext>
            </a:extLst>
          </p:cNvPr>
          <p:cNvSpPr txBox="1"/>
          <p:nvPr/>
        </p:nvSpPr>
        <p:spPr>
          <a:xfrm>
            <a:off x="2810117" y="1823085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DED3AE-0261-604C-80DC-422E47AEF99B}"/>
              </a:ext>
            </a:extLst>
          </p:cNvPr>
          <p:cNvSpPr txBox="1"/>
          <p:nvPr/>
        </p:nvSpPr>
        <p:spPr>
          <a:xfrm>
            <a:off x="1785479" y="1050707"/>
            <a:ext cx="726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C80918-DBFB-A84E-80D0-E36034E8EBE1}"/>
              </a:ext>
            </a:extLst>
          </p:cNvPr>
          <p:cNvSpPr txBox="1"/>
          <p:nvPr/>
        </p:nvSpPr>
        <p:spPr>
          <a:xfrm>
            <a:off x="5966077" y="1043623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Franklin Gothic Medium"/>
                <a:cs typeface="Franklin Gothic Medium"/>
              </a:rPr>
              <a:t>9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DA0C8E-0BD3-2B45-9B0A-46DF7A7221B9}"/>
              </a:ext>
            </a:extLst>
          </p:cNvPr>
          <p:cNvSpPr txBox="1"/>
          <p:nvPr/>
        </p:nvSpPr>
        <p:spPr>
          <a:xfrm>
            <a:off x="7418325" y="1810127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Franklin Gothic Medium"/>
                <a:cs typeface="Franklin Gothic Medium"/>
              </a:rPr>
              <a:t>6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D56B91-59FF-6249-8E7A-9AB30684548A}"/>
              </a:ext>
            </a:extLst>
          </p:cNvPr>
          <p:cNvSpPr txBox="1"/>
          <p:nvPr/>
        </p:nvSpPr>
        <p:spPr>
          <a:xfrm>
            <a:off x="4823057" y="2167369"/>
            <a:ext cx="455574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A346EB-0F2F-F840-9694-AAAFE88B65F9}"/>
              </a:ext>
            </a:extLst>
          </p:cNvPr>
          <p:cNvSpPr/>
          <p:nvPr/>
        </p:nvSpPr>
        <p:spPr>
          <a:xfrm>
            <a:off x="516312" y="5217048"/>
            <a:ext cx="21980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Var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 | Y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]</a:t>
            </a:r>
            <a:r>
              <a:rPr lang="en-US" sz="3200" dirty="0">
                <a:latin typeface="Franklin Gothic Medium" panose="020B0603020102020204" pitchFamily="34" charset="0"/>
                <a:cs typeface="Franklin Gothic Medium"/>
              </a:rPr>
              <a:t>: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E0FD9C-C419-A84D-A1E4-8E7E306560B8}"/>
              </a:ext>
            </a:extLst>
          </p:cNvPr>
          <p:cNvSpPr txBox="1"/>
          <p:nvPr/>
        </p:nvSpPr>
        <p:spPr>
          <a:xfrm>
            <a:off x="519865" y="3557042"/>
            <a:ext cx="2555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 = </a:t>
            </a:r>
            <a:r>
              <a:rPr lang="en-US" sz="3200" b="1" dirty="0"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 |Y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]</a:t>
            </a:r>
            <a:r>
              <a:rPr lang="en-US" sz="3200" dirty="0">
                <a:latin typeface="Franklin Gothic Medium" panose="020B0603020102020204" pitchFamily="34" charset="0"/>
                <a:cs typeface="Franklin Gothic Medium"/>
              </a:rPr>
              <a:t>: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 </a:t>
            </a:r>
            <a:endParaRPr lang="en-US" sz="3200" dirty="0">
              <a:latin typeface="Franklin Gothic Medium"/>
              <a:cs typeface="Franklin Gothic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367A21-D3A8-D742-9E81-47A5F0A6CA3C}"/>
              </a:ext>
            </a:extLst>
          </p:cNvPr>
          <p:cNvSpPr txBox="1"/>
          <p:nvPr/>
        </p:nvSpPr>
        <p:spPr>
          <a:xfrm>
            <a:off x="604544" y="337485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^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DE8F65-9F86-8642-813B-62A61C63D531}"/>
              </a:ext>
            </a:extLst>
          </p:cNvPr>
          <p:cNvSpPr txBox="1"/>
          <p:nvPr/>
        </p:nvSpPr>
        <p:spPr>
          <a:xfrm>
            <a:off x="516312" y="4224038"/>
            <a:ext cx="2765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Garamond" panose="02020404030301010803" pitchFamily="18" charset="0"/>
                <a:cs typeface="Franklin Gothic Medium"/>
              </a:rPr>
              <a:t>Var E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 |Y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] = </a:t>
            </a:r>
            <a:endParaRPr lang="en-US" sz="3200" dirty="0">
              <a:latin typeface="Franklin Gothic Medium"/>
              <a:cs typeface="Franklin Gothic Medium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383FC4-8C76-B24F-81B0-297F16F17DDF}"/>
              </a:ext>
            </a:extLst>
          </p:cNvPr>
          <p:cNvSpPr txBox="1"/>
          <p:nvPr/>
        </p:nvSpPr>
        <p:spPr>
          <a:xfrm>
            <a:off x="516312" y="5883164"/>
            <a:ext cx="2765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Garamond" panose="02020404030301010803" pitchFamily="18" charset="0"/>
                <a:cs typeface="Franklin Gothic Medium"/>
              </a:rPr>
              <a:t>E Var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 |Y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] = </a:t>
            </a:r>
            <a:endParaRPr lang="en-US" sz="3200" dirty="0">
              <a:latin typeface="Franklin Gothic Medium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65F64AF-3181-4D47-A71F-A4F80EB4794A}"/>
                  </a:ext>
                </a:extLst>
              </p14:cNvPr>
              <p14:cNvContentPartPr/>
              <p14:nvPr/>
            </p14:nvContentPartPr>
            <p14:xfrm>
              <a:off x="1990080" y="1431360"/>
              <a:ext cx="6661440" cy="4970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65F64AF-3181-4D47-A71F-A4F80EB479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3880" y="1415160"/>
                <a:ext cx="6693840" cy="50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BD1E326-BB6F-9A44-BCFE-DA56E3F35A69}"/>
                  </a:ext>
                </a:extLst>
              </p14:cNvPr>
              <p14:cNvContentPartPr/>
              <p14:nvPr/>
            </p14:nvContentPartPr>
            <p14:xfrm>
              <a:off x="3042360" y="152280"/>
              <a:ext cx="5050080" cy="398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BD1E326-BB6F-9A44-BCFE-DA56E3F35A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26160" y="136080"/>
                <a:ext cx="508248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A6EF749-AF1E-F748-8835-6767654C41DD}"/>
                  </a:ext>
                </a:extLst>
              </p14:cNvPr>
              <p14:cNvContentPartPr/>
              <p14:nvPr/>
            </p14:nvContentPartPr>
            <p14:xfrm>
              <a:off x="699120" y="2775240"/>
              <a:ext cx="5863320" cy="6048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A6EF749-AF1E-F748-8835-6767654C41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2920" y="2759040"/>
                <a:ext cx="5895720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1945B41-6ED6-EB41-A97F-6A987DC3CF91}"/>
                  </a:ext>
                </a:extLst>
              </p14:cNvPr>
              <p14:cNvContentPartPr/>
              <p14:nvPr/>
            </p14:nvContentPartPr>
            <p14:xfrm>
              <a:off x="7263360" y="3593160"/>
              <a:ext cx="1449720" cy="412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1945B41-6ED6-EB41-A97F-6A987DC3CF9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47160" y="3576960"/>
                <a:ext cx="148212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AE6090A-20AA-0542-8F8A-89CA28B2DD2D}"/>
                  </a:ext>
                </a:extLst>
              </p14:cNvPr>
              <p14:cNvContentPartPr/>
              <p14:nvPr/>
            </p14:nvContentPartPr>
            <p14:xfrm>
              <a:off x="8177760" y="263160"/>
              <a:ext cx="653760" cy="321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AE6090A-20AA-0542-8F8A-89CA28B2DD2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61560" y="246960"/>
                <a:ext cx="68616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73F2DCB-A556-434F-91BB-687C20B41B63}"/>
                  </a:ext>
                </a:extLst>
              </p14:cNvPr>
              <p14:cNvContentPartPr/>
              <p14:nvPr/>
            </p14:nvContentPartPr>
            <p14:xfrm>
              <a:off x="5419080" y="4276080"/>
              <a:ext cx="3482640" cy="21135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73F2DCB-A556-434F-91BB-687C20B41B6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02880" y="4259880"/>
                <a:ext cx="3515040" cy="21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95C31A5-0930-9443-B1D0-D12C6772BE8A}"/>
                  </a:ext>
                </a:extLst>
              </p14:cNvPr>
              <p14:cNvContentPartPr/>
              <p14:nvPr/>
            </p14:nvContentPartPr>
            <p14:xfrm>
              <a:off x="6163200" y="4666680"/>
              <a:ext cx="1155600" cy="14227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95C31A5-0930-9443-B1D0-D12C6772BE8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47000" y="4650480"/>
                <a:ext cx="1188000" cy="145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518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394988-D26A-9C48-94EB-B1D225C5868A}"/>
              </a:ext>
            </a:extLst>
          </p:cNvPr>
          <p:cNvSpPr txBox="1"/>
          <p:nvPr/>
        </p:nvSpPr>
        <p:spPr>
          <a:xfrm>
            <a:off x="572458" y="596900"/>
            <a:ext cx="79238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P</a:t>
            </a:r>
            <a:r>
              <a:rPr lang="en-US" sz="3200" dirty="0">
                <a:latin typeface="Franklin Gothic Medium"/>
                <a:cs typeface="Franklin Gothic Medium"/>
              </a:rPr>
              <a:t> is 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Uniform(0, 1)</a:t>
            </a:r>
            <a:r>
              <a:rPr lang="en-US" sz="3200" dirty="0">
                <a:latin typeface="Franklin Gothic Medium"/>
                <a:cs typeface="Franklin Gothic Medium"/>
              </a:rPr>
              <a:t>,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dirty="0">
                <a:latin typeface="Franklin Gothic Medium"/>
                <a:cs typeface="Franklin Gothic Medium"/>
              </a:rPr>
              <a:t> is 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Binomial(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,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P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)</a:t>
            </a:r>
          </a:p>
          <a:p>
            <a:r>
              <a:rPr lang="en-US" sz="3200" dirty="0">
                <a:latin typeface="Franklin Gothic Medium"/>
                <a:cs typeface="Franklin Gothic Medium"/>
              </a:rPr>
              <a:t>What is </a:t>
            </a:r>
            <a:r>
              <a:rPr lang="en-US" sz="3200" b="1" dirty="0">
                <a:latin typeface="Garamond" panose="02020404030301010803" pitchFamily="18" charset="0"/>
                <a:cs typeface="Franklin Gothic Medium"/>
              </a:rPr>
              <a:t>Var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]</a:t>
            </a:r>
            <a:r>
              <a:rPr lang="en-US" sz="3200" dirty="0">
                <a:latin typeface="Franklin Gothic Medium"/>
                <a:cs typeface="Franklin Gothic Medium"/>
              </a:rPr>
              <a:t>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F8C23A9-F148-5B44-B204-D8BE376E5FC3}"/>
                  </a:ext>
                </a:extLst>
              </p14:cNvPr>
              <p14:cNvContentPartPr/>
              <p14:nvPr/>
            </p14:nvContentPartPr>
            <p14:xfrm>
              <a:off x="1015560" y="1730880"/>
              <a:ext cx="7113600" cy="3869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F8C23A9-F148-5B44-B204-D8BE376E5F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9360" y="1714680"/>
                <a:ext cx="7146000" cy="390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4061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DFAB7B-7C41-9D45-A28C-945260F6DDDD}"/>
              </a:ext>
            </a:extLst>
          </p:cNvPr>
          <p:cNvSpPr txBox="1"/>
          <p:nvPr/>
        </p:nvSpPr>
        <p:spPr>
          <a:xfrm>
            <a:off x="572458" y="596900"/>
            <a:ext cx="79238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Break a stick of length 1 at a random point. Keep the left part and repeat. What is the </a:t>
            </a:r>
            <a:r>
              <a:rPr lang="en-US" sz="3200" b="1" dirty="0">
                <a:latin typeface="Garamond" panose="02020404030301010803" pitchFamily="18" charset="0"/>
                <a:cs typeface="Franklin Gothic Medium"/>
              </a:rPr>
              <a:t>E </a:t>
            </a:r>
            <a:r>
              <a:rPr lang="en-US" sz="3200" dirty="0">
                <a:latin typeface="Franklin Gothic Medium"/>
                <a:cs typeface="Franklin Gothic Medium"/>
              </a:rPr>
              <a:t>and </a:t>
            </a:r>
            <a:r>
              <a:rPr lang="en-US" sz="3200" b="1" dirty="0">
                <a:latin typeface="Garamond" panose="02020404030301010803" pitchFamily="18" charset="0"/>
                <a:cs typeface="Franklin Gothic Medium"/>
              </a:rPr>
              <a:t>Var</a:t>
            </a:r>
            <a:r>
              <a:rPr lang="en-US" sz="3200" dirty="0">
                <a:latin typeface="Franklin Gothic Medium"/>
                <a:cs typeface="Franklin Gothic Medium"/>
              </a:rPr>
              <a:t> of the length?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CE3A703-6240-964F-A230-9AE9F141B7AC}"/>
                  </a:ext>
                </a:extLst>
              </p14:cNvPr>
              <p14:cNvContentPartPr/>
              <p14:nvPr/>
            </p14:nvContentPartPr>
            <p14:xfrm>
              <a:off x="892080" y="2067120"/>
              <a:ext cx="7520400" cy="4260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CE3A703-6240-964F-A230-9AE9F141B7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5880" y="2050920"/>
                <a:ext cx="7552800" cy="429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598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0B1866-B10C-5A49-9BD4-4D9FC626E9E2}"/>
              </a:ext>
            </a:extLst>
          </p:cNvPr>
          <p:cNvSpPr/>
          <p:nvPr/>
        </p:nvSpPr>
        <p:spPr>
          <a:xfrm>
            <a:off x="6675651" y="493760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🚙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34846D4-6B75-A248-9DCA-E3DAEE05402F}"/>
              </a:ext>
            </a:extLst>
          </p:cNvPr>
          <p:cNvCxnSpPr>
            <a:cxnSpLocks/>
          </p:cNvCxnSpPr>
          <p:nvPr/>
        </p:nvCxnSpPr>
        <p:spPr>
          <a:xfrm flipH="1">
            <a:off x="5905500" y="1001592"/>
            <a:ext cx="7447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36D23BB-6F65-C347-BDB2-5AE6D85EE31C}"/>
              </a:ext>
            </a:extLst>
          </p:cNvPr>
          <p:cNvSpPr txBox="1"/>
          <p:nvPr/>
        </p:nvSpPr>
        <p:spPr>
          <a:xfrm>
            <a:off x="1469629" y="727281"/>
            <a:ext cx="4286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V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 = 50 Exponential(1) km/h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72BEFC-7FC9-464E-906D-EE284284B6EC}"/>
              </a:ext>
            </a:extLst>
          </p:cNvPr>
          <p:cNvCxnSpPr>
            <a:cxnSpLocks/>
          </p:cNvCxnSpPr>
          <p:nvPr/>
        </p:nvCxnSpPr>
        <p:spPr>
          <a:xfrm>
            <a:off x="825500" y="1409700"/>
            <a:ext cx="7493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D0F5C5-8C2F-F949-A4B2-8DAB4B5A46E3}"/>
              </a:ext>
            </a:extLst>
          </p:cNvPr>
          <p:cNvSpPr txBox="1"/>
          <p:nvPr/>
        </p:nvSpPr>
        <p:spPr>
          <a:xfrm>
            <a:off x="7919993" y="1455865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0km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FB0B63-FD80-B54C-AF30-19F1E7CEB335}"/>
              </a:ext>
            </a:extLst>
          </p:cNvPr>
          <p:cNvSpPr txBox="1"/>
          <p:nvPr/>
        </p:nvSpPr>
        <p:spPr>
          <a:xfrm>
            <a:off x="401593" y="1455865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50km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DEE516-BFC7-E241-93F5-81A99682F105}"/>
              </a:ext>
            </a:extLst>
          </p:cNvPr>
          <p:cNvSpPr txBox="1"/>
          <p:nvPr/>
        </p:nvSpPr>
        <p:spPr>
          <a:xfrm>
            <a:off x="439291" y="2166441"/>
            <a:ext cx="6331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What is the PDF of the </a:t>
            </a:r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travel time</a:t>
            </a:r>
            <a:r>
              <a:rPr lang="en-US" sz="3200" dirty="0">
                <a:latin typeface="Franklin Gothic Medium"/>
                <a:cs typeface="Franklin Gothic Medium"/>
              </a:rPr>
              <a:t>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9995887-ABD9-1A47-9DDB-FD7894D36224}"/>
                  </a:ext>
                </a:extLst>
              </p14:cNvPr>
              <p14:cNvContentPartPr/>
              <p14:nvPr/>
            </p14:nvContentPartPr>
            <p14:xfrm>
              <a:off x="461880" y="787680"/>
              <a:ext cx="8295840" cy="4097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9995887-ABD9-1A47-9DDB-FD7894D362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680" y="771480"/>
                <a:ext cx="8328240" cy="412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93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9FFB-823B-C240-9EB3-C79D81831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Shifting and scaling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B52BD-32B0-6D49-BFF1-3E45AB224D02}"/>
              </a:ext>
            </a:extLst>
          </p:cNvPr>
          <p:cNvSpPr txBox="1"/>
          <p:nvPr/>
        </p:nvSpPr>
        <p:spPr>
          <a:xfrm>
            <a:off x="457200" y="1333500"/>
            <a:ext cx="2276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Y = </a:t>
            </a:r>
            <a:r>
              <a:rPr lang="en-US" sz="3600" i="1" dirty="0" err="1">
                <a:latin typeface="Garamond" panose="02020404030301010803" pitchFamily="18" charset="0"/>
                <a:cs typeface="Franklin Gothic Medium"/>
              </a:rPr>
              <a:t>aX</a:t>
            </a:r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 + b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8B18E9-E556-7B4A-853B-FCC6F3B3F75E}"/>
                  </a:ext>
                </a:extLst>
              </p14:cNvPr>
              <p14:cNvContentPartPr/>
              <p14:nvPr/>
            </p14:nvContentPartPr>
            <p14:xfrm>
              <a:off x="623160" y="2076840"/>
              <a:ext cx="6621840" cy="3823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8B18E9-E556-7B4A-853B-FCC6F3B3F7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6960" y="2060640"/>
                <a:ext cx="6654240" cy="385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8907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DEFC9-BE3A-3A4A-8CA5-BB21ED1F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911254-CEBC-7040-9773-9DAA7A607C87}"/>
              </a:ext>
            </a:extLst>
          </p:cNvPr>
          <p:cNvSpPr txBox="1"/>
          <p:nvPr/>
        </p:nvSpPr>
        <p:spPr>
          <a:xfrm>
            <a:off x="457200" y="1955800"/>
            <a:ext cx="2869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Y 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= (</a:t>
            </a:r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 – </a:t>
            </a:r>
            <a:r>
              <a:rPr lang="en-US" sz="3600" dirty="0">
                <a:latin typeface="Symbol" pitchFamily="2" charset="2"/>
                <a:cs typeface="Franklin Gothic Medium"/>
              </a:rPr>
              <a:t>m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)/</a:t>
            </a:r>
            <a:r>
              <a:rPr lang="en-US" sz="3600" dirty="0">
                <a:latin typeface="Symbol" pitchFamily="2" charset="2"/>
                <a:cs typeface="Franklin Gothic Medium"/>
              </a:rPr>
              <a:t>s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9AF3EE-D0F9-5F4C-B51D-F6E7E4488C87}"/>
              </a:ext>
            </a:extLst>
          </p:cNvPr>
          <p:cNvSpPr txBox="1"/>
          <p:nvPr/>
        </p:nvSpPr>
        <p:spPr>
          <a:xfrm>
            <a:off x="457200" y="1146174"/>
            <a:ext cx="3362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600" dirty="0">
                <a:latin typeface="Franklin Gothic Medium" panose="020B0603020102020204" pitchFamily="34" charset="0"/>
                <a:cs typeface="Franklin Gothic Medium"/>
              </a:rPr>
              <a:t> is </a:t>
            </a:r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Normal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(</a:t>
            </a:r>
            <a:r>
              <a:rPr lang="en-US" sz="3600" dirty="0">
                <a:latin typeface="Symbol" pitchFamily="2" charset="2"/>
                <a:cs typeface="Franklin Gothic Medium"/>
              </a:rPr>
              <a:t>m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,</a:t>
            </a:r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3600" dirty="0">
                <a:latin typeface="Symbol" pitchFamily="2" charset="2"/>
                <a:cs typeface="Franklin Gothic Medium"/>
              </a:rPr>
              <a:t>s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)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3189662-71D7-0F4A-97E3-2778732914E1}"/>
                  </a:ext>
                </a:extLst>
              </p14:cNvPr>
              <p14:cNvContentPartPr/>
              <p14:nvPr/>
            </p14:nvContentPartPr>
            <p14:xfrm>
              <a:off x="592200" y="1843920"/>
              <a:ext cx="7203600" cy="3622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3189662-71D7-0F4A-97E3-2778732914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00" y="1827720"/>
                <a:ext cx="7236000" cy="36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2879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9352E9F-9D15-4C4C-BE76-53A59FEC4B94}"/>
              </a:ext>
            </a:extLst>
          </p:cNvPr>
          <p:cNvSpPr/>
          <p:nvPr/>
        </p:nvSpPr>
        <p:spPr>
          <a:xfrm>
            <a:off x="1521962" y="1490332"/>
            <a:ext cx="558800" cy="558800"/>
          </a:xfrm>
          <a:prstGeom prst="ellipse">
            <a:avLst/>
          </a:prstGeom>
          <a:ln w="1778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B57D93-D073-314D-91C4-EF3129F906FF}"/>
              </a:ext>
            </a:extLst>
          </p:cNvPr>
          <p:cNvSpPr/>
          <p:nvPr/>
        </p:nvSpPr>
        <p:spPr>
          <a:xfrm>
            <a:off x="1109212" y="1077582"/>
            <a:ext cx="1384300" cy="1384300"/>
          </a:xfrm>
          <a:prstGeom prst="ellipse">
            <a:avLst/>
          </a:prstGeom>
          <a:ln w="1778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5E73CEF-F7C6-A848-8115-01F5F02A5E26}"/>
              </a:ext>
            </a:extLst>
          </p:cNvPr>
          <p:cNvSpPr/>
          <p:nvPr/>
        </p:nvSpPr>
        <p:spPr>
          <a:xfrm>
            <a:off x="728212" y="696582"/>
            <a:ext cx="2146300" cy="2146300"/>
          </a:xfrm>
          <a:prstGeom prst="ellipse">
            <a:avLst/>
          </a:prstGeom>
          <a:ln w="1778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16C27C-5737-C743-9D5F-E6092297FA9C}"/>
              </a:ext>
            </a:extLst>
          </p:cNvPr>
          <p:cNvCxnSpPr>
            <a:cxnSpLocks/>
          </p:cNvCxnSpPr>
          <p:nvPr/>
        </p:nvCxnSpPr>
        <p:spPr>
          <a:xfrm flipV="1">
            <a:off x="438688" y="1679514"/>
            <a:ext cx="1122812" cy="22279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6EAF42-8C4C-A04F-838F-1453892BEF61}"/>
              </a:ext>
            </a:extLst>
          </p:cNvPr>
          <p:cNvCxnSpPr>
            <a:cxnSpLocks/>
          </p:cNvCxnSpPr>
          <p:nvPr/>
        </p:nvCxnSpPr>
        <p:spPr>
          <a:xfrm>
            <a:off x="728212" y="624513"/>
            <a:ext cx="940519" cy="5275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7078760-0768-F04A-9BF2-3F3B3029F180}"/>
              </a:ext>
            </a:extLst>
          </p:cNvPr>
          <p:cNvSpPr txBox="1"/>
          <p:nvPr/>
        </p:nvSpPr>
        <p:spPr>
          <a:xfrm>
            <a:off x="2874512" y="503742"/>
            <a:ext cx="5933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 panose="020B0603020102020204" pitchFamily="34" charset="0"/>
                <a:cs typeface="Franklin Gothic Medium"/>
              </a:rPr>
              <a:t>What is the PDF of the loser?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7359084-206E-C948-98EA-4AE11E4596FC}"/>
                  </a:ext>
                </a:extLst>
              </p14:cNvPr>
              <p14:cNvContentPartPr/>
              <p14:nvPr/>
            </p14:nvContentPartPr>
            <p14:xfrm>
              <a:off x="1118160" y="1195920"/>
              <a:ext cx="7462800" cy="3318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7359084-206E-C948-98EA-4AE11E4596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1960" y="1179720"/>
                <a:ext cx="7495200" cy="335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EB7FAD5-94CB-3F43-AFC8-F1122F128A71}"/>
                  </a:ext>
                </a:extLst>
              </p14:cNvPr>
              <p14:cNvContentPartPr/>
              <p14:nvPr/>
            </p14:nvContentPartPr>
            <p14:xfrm>
              <a:off x="2039400" y="5135400"/>
              <a:ext cx="2570040" cy="1270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EB7FAD5-94CB-3F43-AFC8-F1122F128A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23200" y="5119200"/>
                <a:ext cx="2602440" cy="130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897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DBB3D4-679A-0548-9900-63E5C806A26B}"/>
              </a:ext>
            </a:extLst>
          </p:cNvPr>
          <p:cNvSpPr txBox="1"/>
          <p:nvPr/>
        </p:nvSpPr>
        <p:spPr>
          <a:xfrm>
            <a:off x="572459" y="596900"/>
            <a:ext cx="64596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,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 Y</a:t>
            </a:r>
            <a:r>
              <a:rPr lang="en-US" sz="3200" dirty="0">
                <a:latin typeface="Franklin Gothic Medium"/>
                <a:cs typeface="Franklin Gothic Medium"/>
              </a:rPr>
              <a:t> are independent 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Uniform(0, 1)</a:t>
            </a:r>
            <a:r>
              <a:rPr lang="en-US" sz="3200" dirty="0">
                <a:latin typeface="Franklin Gothic Medium"/>
                <a:cs typeface="Franklin Gothic Medium"/>
              </a:rPr>
              <a:t>. </a:t>
            </a:r>
          </a:p>
          <a:p>
            <a:r>
              <a:rPr lang="en-US" sz="3200" dirty="0">
                <a:latin typeface="Franklin Gothic Medium"/>
                <a:cs typeface="Franklin Gothic Medium"/>
              </a:rPr>
              <a:t>What is the PDF of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/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dirty="0">
                <a:latin typeface="Franklin Gothic Medium"/>
                <a:cs typeface="Franklin Gothic Medium"/>
              </a:rPr>
              <a:t>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51B4AEB-0981-E548-AB65-B0ECFF32E110}"/>
                  </a:ext>
                </a:extLst>
              </p14:cNvPr>
              <p14:cNvContentPartPr/>
              <p14:nvPr/>
            </p14:nvContentPartPr>
            <p14:xfrm>
              <a:off x="793440" y="1665000"/>
              <a:ext cx="8055000" cy="3853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51B4AEB-0981-E548-AB65-B0ECFF32E1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7240" y="1648800"/>
                <a:ext cx="8087400" cy="38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8C2154-B80D-5244-BBAA-6347A77A592F}"/>
                  </a:ext>
                </a:extLst>
              </p14:cNvPr>
              <p14:cNvContentPartPr/>
              <p14:nvPr/>
            </p14:nvContentPartPr>
            <p14:xfrm>
              <a:off x="1114200" y="4057920"/>
              <a:ext cx="7532640" cy="2533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8C2154-B80D-5244-BBAA-6347A77A59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8000" y="4041720"/>
                <a:ext cx="7565040" cy="256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1562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FB6C6-83F9-334B-8D7F-F2CD4B78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D85D39-5E85-F145-8B21-D7F0A0FE97FA}"/>
              </a:ext>
            </a:extLst>
          </p:cNvPr>
          <p:cNvSpPr txBox="1"/>
          <p:nvPr/>
        </p:nvSpPr>
        <p:spPr>
          <a:xfrm>
            <a:off x="457200" y="1146174"/>
            <a:ext cx="6482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, </a:t>
            </a:r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3600" dirty="0">
                <a:latin typeface="Franklin Gothic Medium" panose="020B0603020102020204" pitchFamily="34" charset="0"/>
                <a:cs typeface="Franklin Gothic Medium"/>
              </a:rPr>
              <a:t> are independent. </a:t>
            </a:r>
          </a:p>
          <a:p>
            <a:r>
              <a:rPr lang="en-US" sz="3600" dirty="0">
                <a:latin typeface="Franklin Gothic Medium" panose="020B0603020102020204" pitchFamily="34" charset="0"/>
                <a:cs typeface="Franklin Gothic Medium"/>
              </a:rPr>
              <a:t>What is the PMF/PDF of </a:t>
            </a:r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 + </a:t>
            </a:r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3600" dirty="0">
                <a:latin typeface="Franklin Gothic Medium" panose="020B0603020102020204" pitchFamily="34" charset="0"/>
                <a:cs typeface="Franklin Gothic Medium"/>
              </a:rPr>
              <a:t>?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BD66EE-B2DE-2944-BDB4-577716BBAD46}"/>
                  </a:ext>
                </a:extLst>
              </p14:cNvPr>
              <p14:cNvContentPartPr/>
              <p14:nvPr/>
            </p14:nvContentPartPr>
            <p14:xfrm>
              <a:off x="904680" y="2109240"/>
              <a:ext cx="7935480" cy="4140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BD66EE-B2DE-2944-BDB4-577716BBAD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8480" y="2093040"/>
                <a:ext cx="7967880" cy="417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0241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E57FF8-6B84-D94D-AD72-8351434B5A11}"/>
              </a:ext>
            </a:extLst>
          </p:cNvPr>
          <p:cNvSpPr txBox="1"/>
          <p:nvPr/>
        </p:nvSpPr>
        <p:spPr>
          <a:xfrm>
            <a:off x="457200" y="645842"/>
            <a:ext cx="72651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, </a:t>
            </a:r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3600" i="1" dirty="0">
                <a:latin typeface="Franklin Gothic Medium" panose="020B0603020102020204" pitchFamily="34" charset="0"/>
                <a:cs typeface="Franklin Gothic Medium"/>
              </a:rPr>
              <a:t> </a:t>
            </a:r>
            <a:r>
              <a:rPr lang="en-US" sz="3600" dirty="0">
                <a:latin typeface="Franklin Gothic Medium" panose="020B0603020102020204" pitchFamily="34" charset="0"/>
                <a:cs typeface="Franklin Gothic Medium"/>
              </a:rPr>
              <a:t>are face values of 3-sided dice.</a:t>
            </a:r>
          </a:p>
          <a:p>
            <a:r>
              <a:rPr lang="en-US" sz="3600" dirty="0">
                <a:latin typeface="Franklin Gothic Medium" panose="020B0603020102020204" pitchFamily="34" charset="0"/>
                <a:cs typeface="Franklin Gothic Medium"/>
              </a:rPr>
              <a:t>What is the PMF of </a:t>
            </a:r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 + </a:t>
            </a:r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3600" dirty="0">
                <a:latin typeface="Franklin Gothic Medium" panose="020B0603020102020204" pitchFamily="34" charset="0"/>
                <a:cs typeface="Franklin Gothic Medium"/>
              </a:rPr>
              <a:t>?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B42465C-51A3-184F-BA8C-0D96290ACDAF}"/>
                  </a:ext>
                </a:extLst>
              </p14:cNvPr>
              <p14:cNvContentPartPr/>
              <p14:nvPr/>
            </p14:nvContentPartPr>
            <p14:xfrm>
              <a:off x="645480" y="1820880"/>
              <a:ext cx="7194960" cy="3958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B42465C-51A3-184F-BA8C-0D96290ACD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9280" y="1804680"/>
                <a:ext cx="7227360" cy="399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1863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2901</TotalTime>
  <Words>680</Words>
  <Application>Microsoft Office PowerPoint</Application>
  <PresentationFormat>On-screen Show (4:3)</PresentationFormat>
  <Paragraphs>138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8. Everything you wanted to know about random variables but were afraid to ask</vt:lpstr>
      <vt:lpstr>PowerPoint Presentation</vt:lpstr>
      <vt:lpstr>PowerPoint Presentation</vt:lpstr>
      <vt:lpstr>Shifting and scaling</vt:lpstr>
      <vt:lpstr>Normalization</vt:lpstr>
      <vt:lpstr>PowerPoint Presentation</vt:lpstr>
      <vt:lpstr>PowerPoint Presentation</vt:lpstr>
      <vt:lpstr>Convolution</vt:lpstr>
      <vt:lpstr>PowerPoint Presentation</vt:lpstr>
      <vt:lpstr>PowerPoint Presentation</vt:lpstr>
      <vt:lpstr>Sum of Independent Normals</vt:lpstr>
      <vt:lpstr>Sum of Independent Normals</vt:lpstr>
      <vt:lpstr>Measuring dependence</vt:lpstr>
      <vt:lpstr>Measuring dependence</vt:lpstr>
      <vt:lpstr>PowerPoint Presentation</vt:lpstr>
      <vt:lpstr>Variance of a sum</vt:lpstr>
      <vt:lpstr>Variance of a sum</vt:lpstr>
      <vt:lpstr>PowerPoint Presentation</vt:lpstr>
      <vt:lpstr>PowerPoint Presentation</vt:lpstr>
      <vt:lpstr>Estimation</vt:lpstr>
      <vt:lpstr>PowerPoint Presentation</vt:lpstr>
      <vt:lpstr>Estimation</vt:lpstr>
      <vt:lpstr>Conditional variance</vt:lpstr>
      <vt:lpstr>PowerPoint Presentation</vt:lpstr>
      <vt:lpstr>PowerPoint Presentation</vt:lpstr>
      <vt:lpstr>PowerPoint Presentation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Andrej Bogdanov</dc:creator>
  <cp:lastModifiedBy>Andrej Bogdanov (CSD)</cp:lastModifiedBy>
  <cp:revision>277</cp:revision>
  <cp:lastPrinted>2019-03-13T04:17:33Z</cp:lastPrinted>
  <dcterms:created xsi:type="dcterms:W3CDTF">2013-01-07T07:20:47Z</dcterms:created>
  <dcterms:modified xsi:type="dcterms:W3CDTF">2019-03-18T01:53:48Z</dcterms:modified>
</cp:coreProperties>
</file>